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2.xml" ContentType="application/vnd.openxmlformats-officedocument.theme+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3.xml" ContentType="application/vnd.openxmlformats-officedocument.theme+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theme/theme4.xml" ContentType="application/vnd.openxmlformats-officedocument.theme+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tags/tag12.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harts/chart9.xml" ContentType="application/vnd.openxmlformats-officedocument.drawingml.chart+xml"/>
  <Override PartName="/ppt/charts/style1.xml" ContentType="application/vnd.ms-office.chartstyle+xml"/>
  <Override PartName="/ppt/charts/colors1.xml" ContentType="application/vnd.ms-office.chartcolorstyle+xml"/>
  <Override PartName="/ppt/charts/chart10.xml" ContentType="application/vnd.openxmlformats-officedocument.drawingml.chart+xml"/>
  <Override PartName="/ppt/charts/style2.xml" ContentType="application/vnd.ms-office.chartstyle+xml"/>
  <Override PartName="/ppt/charts/colors2.xml" ContentType="application/vnd.ms-office.chartcolorstyle+xml"/>
  <Override PartName="/ppt/charts/chart11.xml" ContentType="application/vnd.openxmlformats-officedocument.drawingml.chart+xml"/>
  <Override PartName="/ppt/charts/style3.xml" ContentType="application/vnd.ms-office.chartstyle+xml"/>
  <Override PartName="/ppt/charts/colors3.xml" ContentType="application/vnd.ms-office.chartcolorstyle+xml"/>
  <Override PartName="/ppt/charts/chart12.xml" ContentType="application/vnd.openxmlformats-officedocument.drawingml.chart+xml"/>
  <Override PartName="/ppt/charts/style4.xml" ContentType="application/vnd.ms-office.chartstyle+xml"/>
  <Override PartName="/ppt/charts/colors4.xml" ContentType="application/vnd.ms-office.chartcolorstyle+xml"/>
  <Override PartName="/ppt/charts/chart13.xml" ContentType="application/vnd.openxmlformats-officedocument.drawingml.chart+xml"/>
  <Override PartName="/ppt/charts/style5.xml" ContentType="application/vnd.ms-office.chartstyle+xml"/>
  <Override PartName="/ppt/charts/colors5.xml" ContentType="application/vnd.ms-office.chartcolorstyle+xml"/>
  <Override PartName="/ppt/charts/chart14.xml" ContentType="application/vnd.openxmlformats-officedocument.drawingml.chart+xml"/>
  <Override PartName="/ppt/charts/style6.xml" ContentType="application/vnd.ms-office.chartstyle+xml"/>
  <Override PartName="/ppt/charts/colors6.xml" ContentType="application/vnd.ms-office.chartcolorstyle+xml"/>
  <Override PartName="/ppt/charts/chart15.xml" ContentType="application/vnd.openxmlformats-officedocument.drawingml.chart+xml"/>
  <Override PartName="/ppt/charts/style7.xml" ContentType="application/vnd.ms-office.chartstyle+xml"/>
  <Override PartName="/ppt/charts/colors7.xml" ContentType="application/vnd.ms-office.chartcolorstyle+xml"/>
  <Override PartName="/ppt/charts/chart16.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charts/chart17.xml" ContentType="application/vnd.openxmlformats-officedocument.drawingml.chart+xml"/>
  <Override PartName="/ppt/notesSlides/notesSlide4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22" r:id="rId2"/>
    <p:sldMasterId id="2147483803" r:id="rId3"/>
    <p:sldMasterId id="2147483809" r:id="rId4"/>
    <p:sldMasterId id="2147483825" r:id="rId5"/>
  </p:sldMasterIdLst>
  <p:notesMasterIdLst>
    <p:notesMasterId r:id="rId139"/>
  </p:notesMasterIdLst>
  <p:sldIdLst>
    <p:sldId id="2011" r:id="rId6"/>
    <p:sldId id="2194" r:id="rId7"/>
    <p:sldId id="2195" r:id="rId8"/>
    <p:sldId id="2144" r:id="rId9"/>
    <p:sldId id="2145" r:id="rId10"/>
    <p:sldId id="2165" r:id="rId11"/>
    <p:sldId id="2184" r:id="rId12"/>
    <p:sldId id="2148" r:id="rId13"/>
    <p:sldId id="2124" r:id="rId14"/>
    <p:sldId id="2259" r:id="rId15"/>
    <p:sldId id="2260" r:id="rId16"/>
    <p:sldId id="2182" r:id="rId17"/>
    <p:sldId id="2258" r:id="rId18"/>
    <p:sldId id="297" r:id="rId19"/>
    <p:sldId id="298" r:id="rId20"/>
    <p:sldId id="299" r:id="rId21"/>
    <p:sldId id="300" r:id="rId22"/>
    <p:sldId id="302" r:id="rId23"/>
    <p:sldId id="314" r:id="rId24"/>
    <p:sldId id="262" r:id="rId25"/>
    <p:sldId id="2250" r:id="rId26"/>
    <p:sldId id="2251" r:id="rId27"/>
    <p:sldId id="2252" r:id="rId28"/>
    <p:sldId id="2201" r:id="rId29"/>
    <p:sldId id="2229" r:id="rId30"/>
    <p:sldId id="2202" r:id="rId31"/>
    <p:sldId id="2203" r:id="rId32"/>
    <p:sldId id="1776" r:id="rId33"/>
    <p:sldId id="1752" r:id="rId34"/>
    <p:sldId id="2245" r:id="rId35"/>
    <p:sldId id="1753" r:id="rId36"/>
    <p:sldId id="2253" r:id="rId37"/>
    <p:sldId id="267" r:id="rId38"/>
    <p:sldId id="2254" r:id="rId39"/>
    <p:sldId id="269" r:id="rId40"/>
    <p:sldId id="2255" r:id="rId41"/>
    <p:sldId id="2256" r:id="rId42"/>
    <p:sldId id="2257" r:id="rId43"/>
    <p:sldId id="294" r:id="rId44"/>
    <p:sldId id="295" r:id="rId45"/>
    <p:sldId id="296" r:id="rId46"/>
    <p:sldId id="303" r:id="rId47"/>
    <p:sldId id="316" r:id="rId48"/>
    <p:sldId id="317" r:id="rId49"/>
    <p:sldId id="326" r:id="rId50"/>
    <p:sldId id="327" r:id="rId51"/>
    <p:sldId id="328" r:id="rId52"/>
    <p:sldId id="329" r:id="rId53"/>
    <p:sldId id="334" r:id="rId54"/>
    <p:sldId id="257" r:id="rId55"/>
    <p:sldId id="290" r:id="rId56"/>
    <p:sldId id="259" r:id="rId57"/>
    <p:sldId id="260" r:id="rId58"/>
    <p:sldId id="261" r:id="rId59"/>
    <p:sldId id="263" r:id="rId60"/>
    <p:sldId id="264" r:id="rId61"/>
    <p:sldId id="266" r:id="rId62"/>
    <p:sldId id="268" r:id="rId63"/>
    <p:sldId id="270" r:id="rId64"/>
    <p:sldId id="271" r:id="rId65"/>
    <p:sldId id="272" r:id="rId66"/>
    <p:sldId id="273" r:id="rId67"/>
    <p:sldId id="274" r:id="rId68"/>
    <p:sldId id="275" r:id="rId69"/>
    <p:sldId id="276" r:id="rId70"/>
    <p:sldId id="278" r:id="rId71"/>
    <p:sldId id="279" r:id="rId72"/>
    <p:sldId id="280" r:id="rId73"/>
    <p:sldId id="281" r:id="rId74"/>
    <p:sldId id="282" r:id="rId75"/>
    <p:sldId id="283" r:id="rId76"/>
    <p:sldId id="284" r:id="rId77"/>
    <p:sldId id="285" r:id="rId78"/>
    <p:sldId id="286" r:id="rId79"/>
    <p:sldId id="287" r:id="rId80"/>
    <p:sldId id="288" r:id="rId81"/>
    <p:sldId id="2453" r:id="rId82"/>
    <p:sldId id="2367" r:id="rId83"/>
    <p:sldId id="4382" r:id="rId84"/>
    <p:sldId id="4383" r:id="rId85"/>
    <p:sldId id="2457" r:id="rId86"/>
    <p:sldId id="2199" r:id="rId87"/>
    <p:sldId id="2200" r:id="rId88"/>
    <p:sldId id="2248" r:id="rId89"/>
    <p:sldId id="2249" r:id="rId90"/>
    <p:sldId id="1754" r:id="rId91"/>
    <p:sldId id="1799" r:id="rId92"/>
    <p:sldId id="2204" r:id="rId93"/>
    <p:sldId id="2205" r:id="rId94"/>
    <p:sldId id="1789" r:id="rId95"/>
    <p:sldId id="2156" r:id="rId96"/>
    <p:sldId id="2157" r:id="rId97"/>
    <p:sldId id="2158" r:id="rId98"/>
    <p:sldId id="2160" r:id="rId99"/>
    <p:sldId id="2161" r:id="rId100"/>
    <p:sldId id="2162" r:id="rId101"/>
    <p:sldId id="318" r:id="rId102"/>
    <p:sldId id="319" r:id="rId103"/>
    <p:sldId id="321" r:id="rId104"/>
    <p:sldId id="322" r:id="rId105"/>
    <p:sldId id="323" r:id="rId106"/>
    <p:sldId id="324" r:id="rId107"/>
    <p:sldId id="325" r:id="rId108"/>
    <p:sldId id="330" r:id="rId109"/>
    <p:sldId id="331" r:id="rId110"/>
    <p:sldId id="332" r:id="rId111"/>
    <p:sldId id="333" r:id="rId112"/>
    <p:sldId id="335" r:id="rId113"/>
    <p:sldId id="920" r:id="rId114"/>
    <p:sldId id="932" r:id="rId115"/>
    <p:sldId id="647" r:id="rId116"/>
    <p:sldId id="761" r:id="rId117"/>
    <p:sldId id="802" r:id="rId118"/>
    <p:sldId id="773" r:id="rId119"/>
    <p:sldId id="536" r:id="rId120"/>
    <p:sldId id="649" r:id="rId121"/>
    <p:sldId id="768" r:id="rId122"/>
    <p:sldId id="637" r:id="rId123"/>
    <p:sldId id="2589" r:id="rId124"/>
    <p:sldId id="2590" r:id="rId125"/>
    <p:sldId id="2591" r:id="rId126"/>
    <p:sldId id="2592" r:id="rId127"/>
    <p:sldId id="2593" r:id="rId128"/>
    <p:sldId id="2594" r:id="rId129"/>
    <p:sldId id="2595" r:id="rId130"/>
    <p:sldId id="2596" r:id="rId131"/>
    <p:sldId id="2597" r:id="rId132"/>
    <p:sldId id="2598" r:id="rId133"/>
    <p:sldId id="2599" r:id="rId134"/>
    <p:sldId id="2600" r:id="rId135"/>
    <p:sldId id="2601" r:id="rId136"/>
    <p:sldId id="2602" r:id="rId137"/>
    <p:sldId id="2603" r:id="rId138"/>
  </p:sldIdLst>
  <p:sldSz cx="24384000" cy="13716000"/>
  <p:notesSz cx="6858000" cy="9144000"/>
  <p:custDataLst>
    <p:tags r:id="rId14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3484"/>
    <a:srgbClr val="5B51BB"/>
    <a:srgbClr val="5349B7"/>
    <a:srgbClr val="746BC5"/>
    <a:srgbClr val="4252B0"/>
    <a:srgbClr val="6977C7"/>
    <a:srgbClr val="3573B1"/>
    <a:srgbClr val="5390CB"/>
    <a:srgbClr val="2D91B5"/>
    <a:srgbClr val="3DA9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90" autoAdjust="0"/>
    <p:restoredTop sz="94660"/>
  </p:normalViewPr>
  <p:slideViewPr>
    <p:cSldViewPr snapToGrid="0">
      <p:cViewPr>
        <p:scale>
          <a:sx n="33" d="100"/>
          <a:sy n="33" d="100"/>
        </p:scale>
        <p:origin x="2274" y="942"/>
      </p:cViewPr>
      <p:guideLst/>
    </p:cSldViewPr>
  </p:slideViewPr>
  <p:notesTextViewPr>
    <p:cViewPr>
      <p:scale>
        <a:sx n="400" d="100"/>
        <a:sy n="400" d="100"/>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63" Type="http://schemas.openxmlformats.org/officeDocument/2006/relationships/slide" Target="slides/slide58.xml"/><Relationship Id="rId84" Type="http://schemas.openxmlformats.org/officeDocument/2006/relationships/slide" Target="slides/slide79.xml"/><Relationship Id="rId138" Type="http://schemas.openxmlformats.org/officeDocument/2006/relationships/slide" Target="slides/slide133.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53" Type="http://schemas.openxmlformats.org/officeDocument/2006/relationships/slide" Target="slides/slide48.xml"/><Relationship Id="rId74" Type="http://schemas.openxmlformats.org/officeDocument/2006/relationships/slide" Target="slides/slide69.xml"/><Relationship Id="rId128" Type="http://schemas.openxmlformats.org/officeDocument/2006/relationships/slide" Target="slides/slide123.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slide" Target="slides/slide90.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134" Type="http://schemas.openxmlformats.org/officeDocument/2006/relationships/slide" Target="slides/slide129.xml"/><Relationship Id="rId139" Type="http://schemas.openxmlformats.org/officeDocument/2006/relationships/notesMaster" Target="notesMasters/notesMaster1.xml"/><Relationship Id="rId80" Type="http://schemas.openxmlformats.org/officeDocument/2006/relationships/slide" Target="slides/slide75.xml"/><Relationship Id="rId85" Type="http://schemas.openxmlformats.org/officeDocument/2006/relationships/slide" Target="slides/slide8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openxmlformats.org/officeDocument/2006/relationships/slide" Target="slides/slide119.xml"/><Relationship Id="rId129" Type="http://schemas.openxmlformats.org/officeDocument/2006/relationships/slide" Target="slides/slide124.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40" Type="http://schemas.openxmlformats.org/officeDocument/2006/relationships/tags" Target="tags/tag1.xml"/><Relationship Id="rId145"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1.xml"/><Relationship Id="rId23" Type="http://schemas.openxmlformats.org/officeDocument/2006/relationships/slide" Target="slides/slide18.xml"/><Relationship Id="rId28" Type="http://schemas.openxmlformats.org/officeDocument/2006/relationships/slide" Target="slides/slide23.xml"/><Relationship Id="rId49" Type="http://schemas.openxmlformats.org/officeDocument/2006/relationships/slide" Target="slides/slide44.xml"/><Relationship Id="rId114" Type="http://schemas.openxmlformats.org/officeDocument/2006/relationships/slide" Target="slides/slide109.xml"/><Relationship Id="rId119" Type="http://schemas.openxmlformats.org/officeDocument/2006/relationships/slide" Target="slides/slide114.xml"/><Relationship Id="rId44" Type="http://schemas.openxmlformats.org/officeDocument/2006/relationships/slide" Target="slides/slide39.xml"/><Relationship Id="rId60" Type="http://schemas.openxmlformats.org/officeDocument/2006/relationships/slide" Target="slides/slide55.xml"/><Relationship Id="rId65" Type="http://schemas.openxmlformats.org/officeDocument/2006/relationships/slide" Target="slides/slide60.xml"/><Relationship Id="rId81" Type="http://schemas.openxmlformats.org/officeDocument/2006/relationships/slide" Target="slides/slide76.xml"/><Relationship Id="rId86" Type="http://schemas.openxmlformats.org/officeDocument/2006/relationships/slide" Target="slides/slide81.xml"/><Relationship Id="rId130" Type="http://schemas.openxmlformats.org/officeDocument/2006/relationships/slide" Target="slides/slide125.xml"/><Relationship Id="rId135" Type="http://schemas.openxmlformats.org/officeDocument/2006/relationships/slide" Target="slides/slide130.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presProps" Target="presProps.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viewProps" Target="viewProps.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 Type="http://schemas.openxmlformats.org/officeDocument/2006/relationships/slide" Target="slides/slide10.xml"/><Relationship Id="rId36" Type="http://schemas.openxmlformats.org/officeDocument/2006/relationships/slide" Target="slides/slide31.xml"/><Relationship Id="rId57" Type="http://schemas.openxmlformats.org/officeDocument/2006/relationships/slide" Target="slides/slide52.xml"/><Relationship Id="rId106" Type="http://schemas.openxmlformats.org/officeDocument/2006/relationships/slide" Target="slides/slide101.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52" Type="http://schemas.openxmlformats.org/officeDocument/2006/relationships/slide" Target="slides/slide47.xml"/><Relationship Id="rId73" Type="http://schemas.openxmlformats.org/officeDocument/2006/relationships/slide" Target="slides/slide68.xml"/><Relationship Id="rId78" Type="http://schemas.openxmlformats.org/officeDocument/2006/relationships/slide" Target="slides/slide73.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43"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 Id="rId26" Type="http://schemas.openxmlformats.org/officeDocument/2006/relationships/slide" Target="slides/slide21.xml"/><Relationship Id="rId47" Type="http://schemas.openxmlformats.org/officeDocument/2006/relationships/slide" Target="slides/slide42.xml"/><Relationship Id="rId68" Type="http://schemas.openxmlformats.org/officeDocument/2006/relationships/slide" Target="slides/slide63.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6" Type="http://schemas.openxmlformats.org/officeDocument/2006/relationships/slide" Target="slides/slide11.xml"/><Relationship Id="rId37" Type="http://schemas.openxmlformats.org/officeDocument/2006/relationships/slide" Target="slides/slide32.xml"/><Relationship Id="rId58" Type="http://schemas.openxmlformats.org/officeDocument/2006/relationships/slide" Target="slides/slide53.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4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za kabir" userId="af3c95a13102d509" providerId="LiveId" clId="{5A679FC2-D7CF-4953-A361-789D189AC0B7}"/>
    <pc:docChg chg="custSel delSld modMainMaster">
      <pc:chgData name="reza kabir" userId="af3c95a13102d509" providerId="LiveId" clId="{5A679FC2-D7CF-4953-A361-789D189AC0B7}" dt="2020-06-11T11:23:45.232" v="22" actId="47"/>
      <pc:docMkLst>
        <pc:docMk/>
      </pc:docMkLst>
      <pc:sldChg chg="del">
        <pc:chgData name="reza kabir" userId="af3c95a13102d509" providerId="LiveId" clId="{5A679FC2-D7CF-4953-A361-789D189AC0B7}" dt="2020-06-11T11:23:45.232" v="22" actId="47"/>
        <pc:sldMkLst>
          <pc:docMk/>
          <pc:sldMk cId="304925534" sldId="256"/>
        </pc:sldMkLst>
      </pc:sldChg>
      <pc:sldMasterChg chg="delSldLayout modSldLayout">
        <pc:chgData name="reza kabir" userId="af3c95a13102d509" providerId="LiveId" clId="{5A679FC2-D7CF-4953-A361-789D189AC0B7}" dt="2020-04-26T13:55:31.864" v="21" actId="478"/>
        <pc:sldMasterMkLst>
          <pc:docMk/>
          <pc:sldMasterMk cId="612793706" sldId="2147483660"/>
        </pc:sldMasterMkLst>
        <pc:sldLayoutChg chg="del">
          <pc:chgData name="reza kabir" userId="af3c95a13102d509" providerId="LiveId" clId="{5A679FC2-D7CF-4953-A361-789D189AC0B7}" dt="2020-04-26T13:55:20.109" v="0" actId="2696"/>
          <pc:sldLayoutMkLst>
            <pc:docMk/>
            <pc:sldMasterMk cId="612793706" sldId="2147483660"/>
            <pc:sldLayoutMk cId="2918689343" sldId="2147483674"/>
          </pc:sldLayoutMkLst>
        </pc:sldLayoutChg>
        <pc:sldLayoutChg chg="del">
          <pc:chgData name="reza kabir" userId="af3c95a13102d509" providerId="LiveId" clId="{5A679FC2-D7CF-4953-A361-789D189AC0B7}" dt="2020-04-26T13:55:20.469" v="1" actId="2696"/>
          <pc:sldLayoutMkLst>
            <pc:docMk/>
            <pc:sldMasterMk cId="612793706" sldId="2147483660"/>
            <pc:sldLayoutMk cId="2324267516" sldId="2147483684"/>
          </pc:sldLayoutMkLst>
        </pc:sldLayoutChg>
        <pc:sldLayoutChg chg="del">
          <pc:chgData name="reza kabir" userId="af3c95a13102d509" providerId="LiveId" clId="{5A679FC2-D7CF-4953-A361-789D189AC0B7}" dt="2020-04-26T13:55:20.831" v="3" actId="2696"/>
          <pc:sldLayoutMkLst>
            <pc:docMk/>
            <pc:sldMasterMk cId="612793706" sldId="2147483660"/>
            <pc:sldLayoutMk cId="2370174630" sldId="2147483690"/>
          </pc:sldLayoutMkLst>
        </pc:sldLayoutChg>
        <pc:sldLayoutChg chg="del">
          <pc:chgData name="reza kabir" userId="af3c95a13102d509" providerId="LiveId" clId="{5A679FC2-D7CF-4953-A361-789D189AC0B7}" dt="2020-04-26T13:55:20.959" v="4" actId="2696"/>
          <pc:sldLayoutMkLst>
            <pc:docMk/>
            <pc:sldMasterMk cId="612793706" sldId="2147483660"/>
            <pc:sldLayoutMk cId="1529062144" sldId="2147483692"/>
          </pc:sldLayoutMkLst>
        </pc:sldLayoutChg>
        <pc:sldLayoutChg chg="del">
          <pc:chgData name="reza kabir" userId="af3c95a13102d509" providerId="LiveId" clId="{5A679FC2-D7CF-4953-A361-789D189AC0B7}" dt="2020-04-26T13:55:21.144" v="5" actId="2696"/>
          <pc:sldLayoutMkLst>
            <pc:docMk/>
            <pc:sldMasterMk cId="612793706" sldId="2147483660"/>
            <pc:sldLayoutMk cId="3593336298" sldId="2147483694"/>
          </pc:sldLayoutMkLst>
        </pc:sldLayoutChg>
        <pc:sldLayoutChg chg="del">
          <pc:chgData name="reza kabir" userId="af3c95a13102d509" providerId="LiveId" clId="{5A679FC2-D7CF-4953-A361-789D189AC0B7}" dt="2020-04-26T13:55:21.282" v="6" actId="2696"/>
          <pc:sldLayoutMkLst>
            <pc:docMk/>
            <pc:sldMasterMk cId="612793706" sldId="2147483660"/>
            <pc:sldLayoutMk cId="3624215824" sldId="2147483695"/>
          </pc:sldLayoutMkLst>
        </pc:sldLayoutChg>
        <pc:sldLayoutChg chg="del">
          <pc:chgData name="reza kabir" userId="af3c95a13102d509" providerId="LiveId" clId="{5A679FC2-D7CF-4953-A361-789D189AC0B7}" dt="2020-04-26T13:55:21.464" v="7" actId="2696"/>
          <pc:sldLayoutMkLst>
            <pc:docMk/>
            <pc:sldMasterMk cId="612793706" sldId="2147483660"/>
            <pc:sldLayoutMk cId="4112265191" sldId="2147483696"/>
          </pc:sldLayoutMkLst>
        </pc:sldLayoutChg>
        <pc:sldLayoutChg chg="del">
          <pc:chgData name="reza kabir" userId="af3c95a13102d509" providerId="LiveId" clId="{5A679FC2-D7CF-4953-A361-789D189AC0B7}" dt="2020-04-26T13:55:21.636" v="8" actId="2696"/>
          <pc:sldLayoutMkLst>
            <pc:docMk/>
            <pc:sldMasterMk cId="612793706" sldId="2147483660"/>
            <pc:sldLayoutMk cId="172864244" sldId="2147483698"/>
          </pc:sldLayoutMkLst>
        </pc:sldLayoutChg>
        <pc:sldLayoutChg chg="del">
          <pc:chgData name="reza kabir" userId="af3c95a13102d509" providerId="LiveId" clId="{5A679FC2-D7CF-4953-A361-789D189AC0B7}" dt="2020-04-26T13:55:21.731" v="9" actId="2696"/>
          <pc:sldLayoutMkLst>
            <pc:docMk/>
            <pc:sldMasterMk cId="612793706" sldId="2147483660"/>
            <pc:sldLayoutMk cId="1363461817" sldId="2147483699"/>
          </pc:sldLayoutMkLst>
        </pc:sldLayoutChg>
        <pc:sldLayoutChg chg="del">
          <pc:chgData name="reza kabir" userId="af3c95a13102d509" providerId="LiveId" clId="{5A679FC2-D7CF-4953-A361-789D189AC0B7}" dt="2020-04-26T13:55:21.904" v="10" actId="2696"/>
          <pc:sldLayoutMkLst>
            <pc:docMk/>
            <pc:sldMasterMk cId="612793706" sldId="2147483660"/>
            <pc:sldLayoutMk cId="3841169881" sldId="2147483700"/>
          </pc:sldLayoutMkLst>
        </pc:sldLayoutChg>
        <pc:sldLayoutChg chg="del">
          <pc:chgData name="reza kabir" userId="af3c95a13102d509" providerId="LiveId" clId="{5A679FC2-D7CF-4953-A361-789D189AC0B7}" dt="2020-04-26T13:55:20.649" v="2" actId="2696"/>
          <pc:sldLayoutMkLst>
            <pc:docMk/>
            <pc:sldMasterMk cId="612793706" sldId="2147483660"/>
            <pc:sldLayoutMk cId="3212150667" sldId="2147483701"/>
          </pc:sldLayoutMkLst>
        </pc:sldLayoutChg>
        <pc:sldLayoutChg chg="del">
          <pc:chgData name="reza kabir" userId="af3c95a13102d509" providerId="LiveId" clId="{5A679FC2-D7CF-4953-A361-789D189AC0B7}" dt="2020-04-26T13:55:22.079" v="11" actId="2696"/>
          <pc:sldLayoutMkLst>
            <pc:docMk/>
            <pc:sldMasterMk cId="612793706" sldId="2147483660"/>
            <pc:sldLayoutMk cId="2130452877" sldId="2147483702"/>
          </pc:sldLayoutMkLst>
        </pc:sldLayoutChg>
        <pc:sldLayoutChg chg="del">
          <pc:chgData name="reza kabir" userId="af3c95a13102d509" providerId="LiveId" clId="{5A679FC2-D7CF-4953-A361-789D189AC0B7}" dt="2020-04-26T13:55:22.225" v="12" actId="2696"/>
          <pc:sldLayoutMkLst>
            <pc:docMk/>
            <pc:sldMasterMk cId="612793706" sldId="2147483660"/>
            <pc:sldLayoutMk cId="4077633448" sldId="2147483704"/>
          </pc:sldLayoutMkLst>
        </pc:sldLayoutChg>
        <pc:sldLayoutChg chg="del">
          <pc:chgData name="reza kabir" userId="af3c95a13102d509" providerId="LiveId" clId="{5A679FC2-D7CF-4953-A361-789D189AC0B7}" dt="2020-04-26T13:55:22.363" v="13" actId="2696"/>
          <pc:sldLayoutMkLst>
            <pc:docMk/>
            <pc:sldMasterMk cId="612793706" sldId="2147483660"/>
            <pc:sldLayoutMk cId="35261205" sldId="2147483705"/>
          </pc:sldLayoutMkLst>
        </pc:sldLayoutChg>
        <pc:sldLayoutChg chg="del">
          <pc:chgData name="reza kabir" userId="af3c95a13102d509" providerId="LiveId" clId="{5A679FC2-D7CF-4953-A361-789D189AC0B7}" dt="2020-04-26T13:55:22.540" v="14" actId="2696"/>
          <pc:sldLayoutMkLst>
            <pc:docMk/>
            <pc:sldMasterMk cId="612793706" sldId="2147483660"/>
            <pc:sldLayoutMk cId="2455513702" sldId="2147483706"/>
          </pc:sldLayoutMkLst>
        </pc:sldLayoutChg>
        <pc:sldLayoutChg chg="delSp mod">
          <pc:chgData name="reza kabir" userId="af3c95a13102d509" providerId="LiveId" clId="{5A679FC2-D7CF-4953-A361-789D189AC0B7}" dt="2020-04-26T13:55:31.864" v="21" actId="478"/>
          <pc:sldLayoutMkLst>
            <pc:docMk/>
            <pc:sldMasterMk cId="612793706" sldId="2147483660"/>
            <pc:sldLayoutMk cId="1863858317" sldId="2147483707"/>
          </pc:sldLayoutMkLst>
          <pc:cxnChg chg="del">
            <ac:chgData name="reza kabir" userId="af3c95a13102d509" providerId="LiveId" clId="{5A679FC2-D7CF-4953-A361-789D189AC0B7}" dt="2020-04-26T13:55:31.864" v="21" actId="478"/>
            <ac:cxnSpMkLst>
              <pc:docMk/>
              <pc:sldMasterMk cId="612793706" sldId="2147483660"/>
              <pc:sldLayoutMk cId="1863858317" sldId="2147483707"/>
              <ac:cxnSpMk id="115" creationId="{00000000-0000-0000-0000-000000000000}"/>
            </ac:cxnSpMkLst>
          </pc:cxnChg>
        </pc:sldLayoutChg>
        <pc:sldLayoutChg chg="del">
          <pc:chgData name="reza kabir" userId="af3c95a13102d509" providerId="LiveId" clId="{5A679FC2-D7CF-4953-A361-789D189AC0B7}" dt="2020-04-26T13:55:26.105" v="15" actId="2696"/>
          <pc:sldLayoutMkLst>
            <pc:docMk/>
            <pc:sldMasterMk cId="612793706" sldId="2147483660"/>
            <pc:sldLayoutMk cId="3029909619" sldId="2147483709"/>
          </pc:sldLayoutMkLst>
        </pc:sldLayoutChg>
        <pc:sldLayoutChg chg="del">
          <pc:chgData name="reza kabir" userId="af3c95a13102d509" providerId="LiveId" clId="{5A679FC2-D7CF-4953-A361-789D189AC0B7}" dt="2020-04-26T13:55:26.457" v="16" actId="2696"/>
          <pc:sldLayoutMkLst>
            <pc:docMk/>
            <pc:sldMasterMk cId="612793706" sldId="2147483660"/>
            <pc:sldLayoutMk cId="825456144" sldId="2147483710"/>
          </pc:sldLayoutMkLst>
        </pc:sldLayoutChg>
        <pc:sldLayoutChg chg="del">
          <pc:chgData name="reza kabir" userId="af3c95a13102d509" providerId="LiveId" clId="{5A679FC2-D7CF-4953-A361-789D189AC0B7}" dt="2020-04-26T13:55:26.644" v="17" actId="2696"/>
          <pc:sldLayoutMkLst>
            <pc:docMk/>
            <pc:sldMasterMk cId="612793706" sldId="2147483660"/>
            <pc:sldLayoutMk cId="2582931753" sldId="2147483711"/>
          </pc:sldLayoutMkLst>
        </pc:sldLayoutChg>
        <pc:sldLayoutChg chg="del">
          <pc:chgData name="reza kabir" userId="af3c95a13102d509" providerId="LiveId" clId="{5A679FC2-D7CF-4953-A361-789D189AC0B7}" dt="2020-04-26T13:55:26.819" v="18" actId="2696"/>
          <pc:sldLayoutMkLst>
            <pc:docMk/>
            <pc:sldMasterMk cId="612793706" sldId="2147483660"/>
            <pc:sldLayoutMk cId="3095061106" sldId="2147483712"/>
          </pc:sldLayoutMkLst>
        </pc:sldLayoutChg>
        <pc:sldLayoutChg chg="del">
          <pc:chgData name="reza kabir" userId="af3c95a13102d509" providerId="LiveId" clId="{5A679FC2-D7CF-4953-A361-789D189AC0B7}" dt="2020-04-26T13:55:26.958" v="19" actId="2696"/>
          <pc:sldLayoutMkLst>
            <pc:docMk/>
            <pc:sldMasterMk cId="612793706" sldId="2147483660"/>
            <pc:sldLayoutMk cId="2540598885" sldId="2147483713"/>
          </pc:sldLayoutMkLst>
        </pc:sldLayoutChg>
        <pc:sldLayoutChg chg="del">
          <pc:chgData name="reza kabir" userId="af3c95a13102d509" providerId="LiveId" clId="{5A679FC2-D7CF-4953-A361-789D189AC0B7}" dt="2020-04-26T13:55:27.083" v="20" actId="2696"/>
          <pc:sldLayoutMkLst>
            <pc:docMk/>
            <pc:sldMasterMk cId="612793706" sldId="2147483660"/>
            <pc:sldLayoutMk cId="2092417562" sldId="2147483714"/>
          </pc:sldLayoutMkLst>
        </pc:sldLayoutChg>
      </pc:sldMasterChg>
    </pc:docChg>
  </pc:docChgLst>
  <pc:docChgLst>
    <pc:chgData name="reza kabir" userId="af3c95a13102d509" providerId="LiveId" clId="{BFA7283D-F694-4AF4-8430-AA24849797F9}"/>
    <pc:docChg chg="undo custSel addSld delSld modSld sldOrd modMainMaster">
      <pc:chgData name="reza kabir" userId="af3c95a13102d509" providerId="LiveId" clId="{BFA7283D-F694-4AF4-8430-AA24849797F9}" dt="2020-06-12T13:31:37.756" v="110" actId="478"/>
      <pc:docMkLst>
        <pc:docMk/>
      </pc:docMkLst>
      <pc:sldChg chg="delSp modSp add del mod ord modTransition">
        <pc:chgData name="reza kabir" userId="af3c95a13102d509" providerId="LiveId" clId="{BFA7283D-F694-4AF4-8430-AA24849797F9}" dt="2020-06-12T10:45:48.345" v="28" actId="478"/>
        <pc:sldMkLst>
          <pc:docMk/>
          <pc:sldMk cId="0" sldId="262"/>
        </pc:sldMkLst>
        <pc:spChg chg="mod">
          <ac:chgData name="reza kabir" userId="af3c95a13102d509" providerId="LiveId" clId="{BFA7283D-F694-4AF4-8430-AA24849797F9}" dt="2020-06-12T10:42:02.705" v="17"/>
          <ac:spMkLst>
            <pc:docMk/>
            <pc:sldMk cId="0" sldId="262"/>
            <ac:spMk id="107" creationId="{00000000-0000-0000-0000-000000000000}"/>
          </ac:spMkLst>
        </pc:spChg>
        <pc:spChg chg="del">
          <ac:chgData name="reza kabir" userId="af3c95a13102d509" providerId="LiveId" clId="{BFA7283D-F694-4AF4-8430-AA24849797F9}" dt="2020-06-12T10:45:48.345" v="28" actId="478"/>
          <ac:spMkLst>
            <pc:docMk/>
            <pc:sldMk cId="0" sldId="262"/>
            <ac:spMk id="112" creationId="{00000000-0000-0000-0000-000000000000}"/>
          </ac:spMkLst>
        </pc:spChg>
      </pc:sldChg>
      <pc:sldChg chg="delSp modSp add del mod modTransition">
        <pc:chgData name="reza kabir" userId="af3c95a13102d509" providerId="LiveId" clId="{BFA7283D-F694-4AF4-8430-AA24849797F9}" dt="2020-06-12T10:46:25.411" v="31" actId="478"/>
        <pc:sldMkLst>
          <pc:docMk/>
          <pc:sldMk cId="0" sldId="267"/>
        </pc:sldMkLst>
        <pc:spChg chg="mod">
          <ac:chgData name="reza kabir" userId="af3c95a13102d509" providerId="LiveId" clId="{BFA7283D-F694-4AF4-8430-AA24849797F9}" dt="2020-06-12T10:42:02.705" v="17"/>
          <ac:spMkLst>
            <pc:docMk/>
            <pc:sldMk cId="0" sldId="267"/>
            <ac:spMk id="226" creationId="{00000000-0000-0000-0000-000000000000}"/>
          </ac:spMkLst>
        </pc:spChg>
        <pc:spChg chg="del">
          <ac:chgData name="reza kabir" userId="af3c95a13102d509" providerId="LiveId" clId="{BFA7283D-F694-4AF4-8430-AA24849797F9}" dt="2020-06-12T10:46:25.411" v="31" actId="478"/>
          <ac:spMkLst>
            <pc:docMk/>
            <pc:sldMk cId="0" sldId="267"/>
            <ac:spMk id="228" creationId="{00000000-0000-0000-0000-000000000000}"/>
          </ac:spMkLst>
        </pc:spChg>
      </pc:sldChg>
      <pc:sldChg chg="delSp modSp add del mod modTransition">
        <pc:chgData name="reza kabir" userId="af3c95a13102d509" providerId="LiveId" clId="{BFA7283D-F694-4AF4-8430-AA24849797F9}" dt="2020-06-12T10:46:30.813" v="32" actId="478"/>
        <pc:sldMkLst>
          <pc:docMk/>
          <pc:sldMk cId="0" sldId="269"/>
        </pc:sldMkLst>
        <pc:spChg chg="mod">
          <ac:chgData name="reza kabir" userId="af3c95a13102d509" providerId="LiveId" clId="{BFA7283D-F694-4AF4-8430-AA24849797F9}" dt="2020-06-12T10:42:02.705" v="17"/>
          <ac:spMkLst>
            <pc:docMk/>
            <pc:sldMk cId="0" sldId="269"/>
            <ac:spMk id="241" creationId="{00000000-0000-0000-0000-000000000000}"/>
          </ac:spMkLst>
        </pc:spChg>
        <pc:spChg chg="del">
          <ac:chgData name="reza kabir" userId="af3c95a13102d509" providerId="LiveId" clId="{BFA7283D-F694-4AF4-8430-AA24849797F9}" dt="2020-06-12T10:46:30.813" v="32" actId="478"/>
          <ac:spMkLst>
            <pc:docMk/>
            <pc:sldMk cId="0" sldId="269"/>
            <ac:spMk id="243" creationId="{00000000-0000-0000-0000-000000000000}"/>
          </ac:spMkLst>
        </pc:spChg>
      </pc:sldChg>
      <pc:sldChg chg="delSp modSp add del mod modTransition">
        <pc:chgData name="reza kabir" userId="af3c95a13102d509" providerId="LiveId" clId="{BFA7283D-F694-4AF4-8430-AA24849797F9}" dt="2020-06-12T10:46:52.325" v="35" actId="478"/>
        <pc:sldMkLst>
          <pc:docMk/>
          <pc:sldMk cId="0" sldId="294"/>
        </pc:sldMkLst>
        <pc:spChg chg="mod">
          <ac:chgData name="reza kabir" userId="af3c95a13102d509" providerId="LiveId" clId="{BFA7283D-F694-4AF4-8430-AA24849797F9}" dt="2020-06-12T10:42:02.705" v="17"/>
          <ac:spMkLst>
            <pc:docMk/>
            <pc:sldMk cId="0" sldId="294"/>
            <ac:spMk id="662" creationId="{00000000-0000-0000-0000-000000000000}"/>
          </ac:spMkLst>
        </pc:spChg>
        <pc:spChg chg="del">
          <ac:chgData name="reza kabir" userId="af3c95a13102d509" providerId="LiveId" clId="{BFA7283D-F694-4AF4-8430-AA24849797F9}" dt="2020-06-12T10:46:52.325" v="35" actId="478"/>
          <ac:spMkLst>
            <pc:docMk/>
            <pc:sldMk cId="0" sldId="294"/>
            <ac:spMk id="664" creationId="{00000000-0000-0000-0000-000000000000}"/>
          </ac:spMkLst>
        </pc:spChg>
      </pc:sldChg>
      <pc:sldChg chg="delSp modSp add del mod modTransition">
        <pc:chgData name="reza kabir" userId="af3c95a13102d509" providerId="LiveId" clId="{BFA7283D-F694-4AF4-8430-AA24849797F9}" dt="2020-06-12T10:46:55.835" v="36" actId="478"/>
        <pc:sldMkLst>
          <pc:docMk/>
          <pc:sldMk cId="0" sldId="295"/>
        </pc:sldMkLst>
        <pc:spChg chg="mod">
          <ac:chgData name="reza kabir" userId="af3c95a13102d509" providerId="LiveId" clId="{BFA7283D-F694-4AF4-8430-AA24849797F9}" dt="2020-06-12T10:42:02.705" v="17"/>
          <ac:spMkLst>
            <pc:docMk/>
            <pc:sldMk cId="0" sldId="295"/>
            <ac:spMk id="683" creationId="{00000000-0000-0000-0000-000000000000}"/>
          </ac:spMkLst>
        </pc:spChg>
        <pc:spChg chg="del">
          <ac:chgData name="reza kabir" userId="af3c95a13102d509" providerId="LiveId" clId="{BFA7283D-F694-4AF4-8430-AA24849797F9}" dt="2020-06-12T10:46:55.835" v="36" actId="478"/>
          <ac:spMkLst>
            <pc:docMk/>
            <pc:sldMk cId="0" sldId="295"/>
            <ac:spMk id="698" creationId="{00000000-0000-0000-0000-000000000000}"/>
          </ac:spMkLst>
        </pc:spChg>
      </pc:sldChg>
      <pc:sldChg chg="delSp modSp add del mod modTransition">
        <pc:chgData name="reza kabir" userId="af3c95a13102d509" providerId="LiveId" clId="{BFA7283D-F694-4AF4-8430-AA24849797F9}" dt="2020-06-12T10:47:00.024" v="37" actId="478"/>
        <pc:sldMkLst>
          <pc:docMk/>
          <pc:sldMk cId="0" sldId="296"/>
        </pc:sldMkLst>
        <pc:spChg chg="mod">
          <ac:chgData name="reza kabir" userId="af3c95a13102d509" providerId="LiveId" clId="{BFA7283D-F694-4AF4-8430-AA24849797F9}" dt="2020-06-12T10:42:02.705" v="17"/>
          <ac:spMkLst>
            <pc:docMk/>
            <pc:sldMk cId="0" sldId="296"/>
            <ac:spMk id="701" creationId="{00000000-0000-0000-0000-000000000000}"/>
          </ac:spMkLst>
        </pc:spChg>
        <pc:spChg chg="del">
          <ac:chgData name="reza kabir" userId="af3c95a13102d509" providerId="LiveId" clId="{BFA7283D-F694-4AF4-8430-AA24849797F9}" dt="2020-06-12T10:47:00.024" v="37" actId="478"/>
          <ac:spMkLst>
            <pc:docMk/>
            <pc:sldMk cId="0" sldId="296"/>
            <ac:spMk id="705" creationId="{00000000-0000-0000-0000-000000000000}"/>
          </ac:spMkLst>
        </pc:spChg>
      </pc:sldChg>
      <pc:sldChg chg="delSp add del mod">
        <pc:chgData name="reza kabir" userId="af3c95a13102d509" providerId="LiveId" clId="{BFA7283D-F694-4AF4-8430-AA24849797F9}" dt="2020-06-12T10:51:40.412" v="56" actId="478"/>
        <pc:sldMkLst>
          <pc:docMk/>
          <pc:sldMk cId="0" sldId="297"/>
        </pc:sldMkLst>
        <pc:spChg chg="del">
          <ac:chgData name="reza kabir" userId="af3c95a13102d509" providerId="LiveId" clId="{BFA7283D-F694-4AF4-8430-AA24849797F9}" dt="2020-06-12T10:51:40.412" v="56" actId="478"/>
          <ac:spMkLst>
            <pc:docMk/>
            <pc:sldMk cId="0" sldId="297"/>
            <ac:spMk id="728" creationId="{00000000-0000-0000-0000-000000000000}"/>
          </ac:spMkLst>
        </pc:spChg>
      </pc:sldChg>
      <pc:sldChg chg="delSp add del mod">
        <pc:chgData name="reza kabir" userId="af3c95a13102d509" providerId="LiveId" clId="{BFA7283D-F694-4AF4-8430-AA24849797F9}" dt="2020-06-12T10:51:42.485" v="57" actId="478"/>
        <pc:sldMkLst>
          <pc:docMk/>
          <pc:sldMk cId="0" sldId="298"/>
        </pc:sldMkLst>
        <pc:spChg chg="del">
          <ac:chgData name="reza kabir" userId="af3c95a13102d509" providerId="LiveId" clId="{BFA7283D-F694-4AF4-8430-AA24849797F9}" dt="2020-06-12T10:51:42.485" v="57" actId="478"/>
          <ac:spMkLst>
            <pc:docMk/>
            <pc:sldMk cId="0" sldId="298"/>
            <ac:spMk id="752" creationId="{00000000-0000-0000-0000-000000000000}"/>
          </ac:spMkLst>
        </pc:spChg>
      </pc:sldChg>
      <pc:sldChg chg="delSp add del mod">
        <pc:chgData name="reza kabir" userId="af3c95a13102d509" providerId="LiveId" clId="{BFA7283D-F694-4AF4-8430-AA24849797F9}" dt="2020-06-12T10:51:44.280" v="58" actId="478"/>
        <pc:sldMkLst>
          <pc:docMk/>
          <pc:sldMk cId="0" sldId="299"/>
        </pc:sldMkLst>
        <pc:spChg chg="del">
          <ac:chgData name="reza kabir" userId="af3c95a13102d509" providerId="LiveId" clId="{BFA7283D-F694-4AF4-8430-AA24849797F9}" dt="2020-06-12T10:51:44.280" v="58" actId="478"/>
          <ac:spMkLst>
            <pc:docMk/>
            <pc:sldMk cId="0" sldId="299"/>
            <ac:spMk id="782" creationId="{00000000-0000-0000-0000-000000000000}"/>
          </ac:spMkLst>
        </pc:spChg>
      </pc:sldChg>
      <pc:sldChg chg="delSp add del mod">
        <pc:chgData name="reza kabir" userId="af3c95a13102d509" providerId="LiveId" clId="{BFA7283D-F694-4AF4-8430-AA24849797F9}" dt="2020-06-12T10:51:46.820" v="59" actId="478"/>
        <pc:sldMkLst>
          <pc:docMk/>
          <pc:sldMk cId="0" sldId="300"/>
        </pc:sldMkLst>
        <pc:spChg chg="del">
          <ac:chgData name="reza kabir" userId="af3c95a13102d509" providerId="LiveId" clId="{BFA7283D-F694-4AF4-8430-AA24849797F9}" dt="2020-06-12T10:51:46.820" v="59" actId="478"/>
          <ac:spMkLst>
            <pc:docMk/>
            <pc:sldMk cId="0" sldId="300"/>
            <ac:spMk id="802" creationId="{00000000-0000-0000-0000-000000000000}"/>
          </ac:spMkLst>
        </pc:spChg>
      </pc:sldChg>
      <pc:sldChg chg="add del">
        <pc:chgData name="reza kabir" userId="af3c95a13102d509" providerId="LiveId" clId="{BFA7283D-F694-4AF4-8430-AA24849797F9}" dt="2020-06-12T10:51:29.423" v="53"/>
        <pc:sldMkLst>
          <pc:docMk/>
          <pc:sldMk cId="0" sldId="302"/>
        </pc:sldMkLst>
      </pc:sldChg>
      <pc:sldChg chg="delSp modSp add del mod modTransition">
        <pc:chgData name="reza kabir" userId="af3c95a13102d509" providerId="LiveId" clId="{BFA7283D-F694-4AF4-8430-AA24849797F9}" dt="2020-06-12T10:47:06.093" v="38" actId="478"/>
        <pc:sldMkLst>
          <pc:docMk/>
          <pc:sldMk cId="0" sldId="303"/>
        </pc:sldMkLst>
        <pc:spChg chg="mod">
          <ac:chgData name="reza kabir" userId="af3c95a13102d509" providerId="LiveId" clId="{BFA7283D-F694-4AF4-8430-AA24849797F9}" dt="2020-06-12T10:42:02.705" v="17"/>
          <ac:spMkLst>
            <pc:docMk/>
            <pc:sldMk cId="0" sldId="303"/>
            <ac:spMk id="842" creationId="{00000000-0000-0000-0000-000000000000}"/>
          </ac:spMkLst>
        </pc:spChg>
        <pc:spChg chg="del">
          <ac:chgData name="reza kabir" userId="af3c95a13102d509" providerId="LiveId" clId="{BFA7283D-F694-4AF4-8430-AA24849797F9}" dt="2020-06-12T10:47:06.093" v="38" actId="478"/>
          <ac:spMkLst>
            <pc:docMk/>
            <pc:sldMk cId="0" sldId="303"/>
            <ac:spMk id="856" creationId="{00000000-0000-0000-0000-000000000000}"/>
          </ac:spMkLst>
        </pc:spChg>
      </pc:sldChg>
      <pc:sldChg chg="delSp add del mod">
        <pc:chgData name="reza kabir" userId="af3c95a13102d509" providerId="LiveId" clId="{BFA7283D-F694-4AF4-8430-AA24849797F9}" dt="2020-06-12T10:51:33.503" v="54" actId="478"/>
        <pc:sldMkLst>
          <pc:docMk/>
          <pc:sldMk cId="0" sldId="314"/>
        </pc:sldMkLst>
        <pc:spChg chg="del">
          <ac:chgData name="reza kabir" userId="af3c95a13102d509" providerId="LiveId" clId="{BFA7283D-F694-4AF4-8430-AA24849797F9}" dt="2020-06-12T10:51:33.503" v="54" actId="478"/>
          <ac:spMkLst>
            <pc:docMk/>
            <pc:sldMk cId="0" sldId="314"/>
            <ac:spMk id="997" creationId="{00000000-0000-0000-0000-000000000000}"/>
          </ac:spMkLst>
        </pc:spChg>
      </pc:sldChg>
      <pc:sldChg chg="delSp modSp add del mod modTransition">
        <pc:chgData name="reza kabir" userId="af3c95a13102d509" providerId="LiveId" clId="{BFA7283D-F694-4AF4-8430-AA24849797F9}" dt="2020-06-12T12:30:29.465" v="84" actId="1076"/>
        <pc:sldMkLst>
          <pc:docMk/>
          <pc:sldMk cId="0" sldId="316"/>
        </pc:sldMkLst>
        <pc:spChg chg="mod">
          <ac:chgData name="reza kabir" userId="af3c95a13102d509" providerId="LiveId" clId="{BFA7283D-F694-4AF4-8430-AA24849797F9}" dt="2020-06-12T10:42:02.705" v="17"/>
          <ac:spMkLst>
            <pc:docMk/>
            <pc:sldMk cId="0" sldId="316"/>
            <ac:spMk id="1031" creationId="{00000000-0000-0000-0000-000000000000}"/>
          </ac:spMkLst>
        </pc:spChg>
        <pc:spChg chg="del">
          <ac:chgData name="reza kabir" userId="af3c95a13102d509" providerId="LiveId" clId="{BFA7283D-F694-4AF4-8430-AA24849797F9}" dt="2020-06-12T10:47:09.516" v="39" actId="478"/>
          <ac:spMkLst>
            <pc:docMk/>
            <pc:sldMk cId="0" sldId="316"/>
            <ac:spMk id="1037" creationId="{00000000-0000-0000-0000-000000000000}"/>
          </ac:spMkLst>
        </pc:spChg>
        <pc:picChg chg="mod">
          <ac:chgData name="reza kabir" userId="af3c95a13102d509" providerId="LiveId" clId="{BFA7283D-F694-4AF4-8430-AA24849797F9}" dt="2020-06-12T12:30:29.465" v="84" actId="1076"/>
          <ac:picMkLst>
            <pc:docMk/>
            <pc:sldMk cId="0" sldId="316"/>
            <ac:picMk id="1035" creationId="{00000000-0000-0000-0000-000000000000}"/>
          </ac:picMkLst>
        </pc:picChg>
        <pc:picChg chg="del mod">
          <ac:chgData name="reza kabir" userId="af3c95a13102d509" providerId="LiveId" clId="{BFA7283D-F694-4AF4-8430-AA24849797F9}" dt="2020-06-12T12:30:26.516" v="82" actId="478"/>
          <ac:picMkLst>
            <pc:docMk/>
            <pc:sldMk cId="0" sldId="316"/>
            <ac:picMk id="1051" creationId="{00000000-0000-0000-0000-000000000000}"/>
          </ac:picMkLst>
        </pc:picChg>
      </pc:sldChg>
      <pc:sldChg chg="delSp modSp add del mod modTransition">
        <pc:chgData name="reza kabir" userId="af3c95a13102d509" providerId="LiveId" clId="{BFA7283D-F694-4AF4-8430-AA24849797F9}" dt="2020-06-12T10:47:12.577" v="40" actId="478"/>
        <pc:sldMkLst>
          <pc:docMk/>
          <pc:sldMk cId="0" sldId="317"/>
        </pc:sldMkLst>
        <pc:spChg chg="mod">
          <ac:chgData name="reza kabir" userId="af3c95a13102d509" providerId="LiveId" clId="{BFA7283D-F694-4AF4-8430-AA24849797F9}" dt="2020-06-12T10:42:02.705" v="17"/>
          <ac:spMkLst>
            <pc:docMk/>
            <pc:sldMk cId="0" sldId="317"/>
            <ac:spMk id="1053" creationId="{00000000-0000-0000-0000-000000000000}"/>
          </ac:spMkLst>
        </pc:spChg>
        <pc:spChg chg="del">
          <ac:chgData name="reza kabir" userId="af3c95a13102d509" providerId="LiveId" clId="{BFA7283D-F694-4AF4-8430-AA24849797F9}" dt="2020-06-12T10:47:12.577" v="40" actId="478"/>
          <ac:spMkLst>
            <pc:docMk/>
            <pc:sldMk cId="0" sldId="317"/>
            <ac:spMk id="1074" creationId="{00000000-0000-0000-0000-000000000000}"/>
          </ac:spMkLst>
        </pc:spChg>
      </pc:sldChg>
      <pc:sldChg chg="delSp add del mod">
        <pc:chgData name="reza kabir" userId="af3c95a13102d509" providerId="LiveId" clId="{BFA7283D-F694-4AF4-8430-AA24849797F9}" dt="2020-06-12T11:50:13.415" v="79" actId="478"/>
        <pc:sldMkLst>
          <pc:docMk/>
          <pc:sldMk cId="0" sldId="318"/>
        </pc:sldMkLst>
        <pc:spChg chg="del">
          <ac:chgData name="reza kabir" userId="af3c95a13102d509" providerId="LiveId" clId="{BFA7283D-F694-4AF4-8430-AA24849797F9}" dt="2020-06-12T11:50:13.415" v="79" actId="478"/>
          <ac:spMkLst>
            <pc:docMk/>
            <pc:sldMk cId="0" sldId="318"/>
            <ac:spMk id="1077" creationId="{00000000-0000-0000-0000-000000000000}"/>
          </ac:spMkLst>
        </pc:spChg>
        <pc:spChg chg="del">
          <ac:chgData name="reza kabir" userId="af3c95a13102d509" providerId="LiveId" clId="{BFA7283D-F694-4AF4-8430-AA24849797F9}" dt="2020-06-12T10:48:19.942" v="47" actId="478"/>
          <ac:spMkLst>
            <pc:docMk/>
            <pc:sldMk cId="0" sldId="318"/>
            <ac:spMk id="1084" creationId="{00000000-0000-0000-0000-000000000000}"/>
          </ac:spMkLst>
        </pc:spChg>
      </pc:sldChg>
      <pc:sldChg chg="delSp add del mod">
        <pc:chgData name="reza kabir" userId="af3c95a13102d509" providerId="LiveId" clId="{BFA7283D-F694-4AF4-8430-AA24849797F9}" dt="2020-06-12T11:50:08.374" v="78" actId="478"/>
        <pc:sldMkLst>
          <pc:docMk/>
          <pc:sldMk cId="0" sldId="319"/>
        </pc:sldMkLst>
        <pc:spChg chg="del">
          <ac:chgData name="reza kabir" userId="af3c95a13102d509" providerId="LiveId" clId="{BFA7283D-F694-4AF4-8430-AA24849797F9}" dt="2020-06-12T11:50:08.374" v="78" actId="478"/>
          <ac:spMkLst>
            <pc:docMk/>
            <pc:sldMk cId="0" sldId="319"/>
            <ac:spMk id="1102" creationId="{00000000-0000-0000-0000-000000000000}"/>
          </ac:spMkLst>
        </pc:spChg>
        <pc:spChg chg="del">
          <ac:chgData name="reza kabir" userId="af3c95a13102d509" providerId="LiveId" clId="{BFA7283D-F694-4AF4-8430-AA24849797F9}" dt="2020-06-12T10:48:28.538" v="48" actId="478"/>
          <ac:spMkLst>
            <pc:docMk/>
            <pc:sldMk cId="0" sldId="319"/>
            <ac:spMk id="1112" creationId="{00000000-0000-0000-0000-000000000000}"/>
          </ac:spMkLst>
        </pc:spChg>
      </pc:sldChg>
      <pc:sldChg chg="delSp add del mod">
        <pc:chgData name="reza kabir" userId="af3c95a13102d509" providerId="LiveId" clId="{BFA7283D-F694-4AF4-8430-AA24849797F9}" dt="2020-06-12T10:48:38.368" v="50" actId="2696"/>
        <pc:sldMkLst>
          <pc:docMk/>
          <pc:sldMk cId="0" sldId="320"/>
        </pc:sldMkLst>
        <pc:spChg chg="del">
          <ac:chgData name="reza kabir" userId="af3c95a13102d509" providerId="LiveId" clId="{BFA7283D-F694-4AF4-8430-AA24849797F9}" dt="2020-06-12T10:48:32.542" v="49" actId="478"/>
          <ac:spMkLst>
            <pc:docMk/>
            <pc:sldMk cId="0" sldId="320"/>
            <ac:spMk id="1146" creationId="{00000000-0000-0000-0000-000000000000}"/>
          </ac:spMkLst>
        </pc:spChg>
      </pc:sldChg>
      <pc:sldChg chg="delSp add del mod">
        <pc:chgData name="reza kabir" userId="af3c95a13102d509" providerId="LiveId" clId="{BFA7283D-F694-4AF4-8430-AA24849797F9}" dt="2020-06-12T11:50:04.310" v="77" actId="478"/>
        <pc:sldMkLst>
          <pc:docMk/>
          <pc:sldMk cId="0" sldId="321"/>
        </pc:sldMkLst>
        <pc:spChg chg="del">
          <ac:chgData name="reza kabir" userId="af3c95a13102d509" providerId="LiveId" clId="{BFA7283D-F694-4AF4-8430-AA24849797F9}" dt="2020-06-12T11:50:04.310" v="77" actId="478"/>
          <ac:spMkLst>
            <pc:docMk/>
            <pc:sldMk cId="0" sldId="321"/>
            <ac:spMk id="1149" creationId="{00000000-0000-0000-0000-000000000000}"/>
          </ac:spMkLst>
        </pc:spChg>
        <pc:spChg chg="del">
          <ac:chgData name="reza kabir" userId="af3c95a13102d509" providerId="LiveId" clId="{BFA7283D-F694-4AF4-8430-AA24849797F9}" dt="2020-06-12T11:50:04.310" v="77" actId="478"/>
          <ac:spMkLst>
            <pc:docMk/>
            <pc:sldMk cId="0" sldId="321"/>
            <ac:spMk id="1152" creationId="{00000000-0000-0000-0000-000000000000}"/>
          </ac:spMkLst>
        </pc:spChg>
      </pc:sldChg>
      <pc:sldChg chg="delSp add del mod">
        <pc:chgData name="reza kabir" userId="af3c95a13102d509" providerId="LiveId" clId="{BFA7283D-F694-4AF4-8430-AA24849797F9}" dt="2020-06-12T11:50:00.352" v="76" actId="478"/>
        <pc:sldMkLst>
          <pc:docMk/>
          <pc:sldMk cId="0" sldId="322"/>
        </pc:sldMkLst>
        <pc:spChg chg="del">
          <ac:chgData name="reza kabir" userId="af3c95a13102d509" providerId="LiveId" clId="{BFA7283D-F694-4AF4-8430-AA24849797F9}" dt="2020-06-12T11:50:00.352" v="76" actId="478"/>
          <ac:spMkLst>
            <pc:docMk/>
            <pc:sldMk cId="0" sldId="322"/>
            <ac:spMk id="1167" creationId="{00000000-0000-0000-0000-000000000000}"/>
          </ac:spMkLst>
        </pc:spChg>
        <pc:spChg chg="del">
          <ac:chgData name="reza kabir" userId="af3c95a13102d509" providerId="LiveId" clId="{BFA7283D-F694-4AF4-8430-AA24849797F9}" dt="2020-06-12T11:50:00.352" v="76" actId="478"/>
          <ac:spMkLst>
            <pc:docMk/>
            <pc:sldMk cId="0" sldId="322"/>
            <ac:spMk id="1173" creationId="{00000000-0000-0000-0000-000000000000}"/>
          </ac:spMkLst>
        </pc:spChg>
      </pc:sldChg>
      <pc:sldChg chg="delSp add del mod">
        <pc:chgData name="reza kabir" userId="af3c95a13102d509" providerId="LiveId" clId="{BFA7283D-F694-4AF4-8430-AA24849797F9}" dt="2020-06-12T11:49:55.802" v="75" actId="478"/>
        <pc:sldMkLst>
          <pc:docMk/>
          <pc:sldMk cId="0" sldId="323"/>
        </pc:sldMkLst>
        <pc:spChg chg="del">
          <ac:chgData name="reza kabir" userId="af3c95a13102d509" providerId="LiveId" clId="{BFA7283D-F694-4AF4-8430-AA24849797F9}" dt="2020-06-12T11:49:55.802" v="75" actId="478"/>
          <ac:spMkLst>
            <pc:docMk/>
            <pc:sldMk cId="0" sldId="323"/>
            <ac:spMk id="1188" creationId="{00000000-0000-0000-0000-000000000000}"/>
          </ac:spMkLst>
        </pc:spChg>
        <pc:spChg chg="del">
          <ac:chgData name="reza kabir" userId="af3c95a13102d509" providerId="LiveId" clId="{BFA7283D-F694-4AF4-8430-AA24849797F9}" dt="2020-06-12T11:49:55.802" v="75" actId="478"/>
          <ac:spMkLst>
            <pc:docMk/>
            <pc:sldMk cId="0" sldId="323"/>
            <ac:spMk id="1206" creationId="{00000000-0000-0000-0000-000000000000}"/>
          </ac:spMkLst>
        </pc:spChg>
      </pc:sldChg>
      <pc:sldChg chg="delSp add del mod">
        <pc:chgData name="reza kabir" userId="af3c95a13102d509" providerId="LiveId" clId="{BFA7283D-F694-4AF4-8430-AA24849797F9}" dt="2020-06-12T11:49:51.846" v="74" actId="478"/>
        <pc:sldMkLst>
          <pc:docMk/>
          <pc:sldMk cId="0" sldId="324"/>
        </pc:sldMkLst>
        <pc:spChg chg="del">
          <ac:chgData name="reza kabir" userId="af3c95a13102d509" providerId="LiveId" clId="{BFA7283D-F694-4AF4-8430-AA24849797F9}" dt="2020-06-12T11:49:51.846" v="74" actId="478"/>
          <ac:spMkLst>
            <pc:docMk/>
            <pc:sldMk cId="0" sldId="324"/>
            <ac:spMk id="1209" creationId="{00000000-0000-0000-0000-000000000000}"/>
          </ac:spMkLst>
        </pc:spChg>
        <pc:spChg chg="del">
          <ac:chgData name="reza kabir" userId="af3c95a13102d509" providerId="LiveId" clId="{BFA7283D-F694-4AF4-8430-AA24849797F9}" dt="2020-06-12T11:49:51.846" v="74" actId="478"/>
          <ac:spMkLst>
            <pc:docMk/>
            <pc:sldMk cId="0" sldId="324"/>
            <ac:spMk id="1222" creationId="{00000000-0000-0000-0000-000000000000}"/>
          </ac:spMkLst>
        </pc:spChg>
      </pc:sldChg>
      <pc:sldChg chg="delSp modSp add del mod">
        <pc:chgData name="reza kabir" userId="af3c95a13102d509" providerId="LiveId" clId="{BFA7283D-F694-4AF4-8430-AA24849797F9}" dt="2020-06-12T11:49:47.027" v="73" actId="478"/>
        <pc:sldMkLst>
          <pc:docMk/>
          <pc:sldMk cId="0" sldId="325"/>
        </pc:sldMkLst>
        <pc:spChg chg="del">
          <ac:chgData name="reza kabir" userId="af3c95a13102d509" providerId="LiveId" clId="{BFA7283D-F694-4AF4-8430-AA24849797F9}" dt="2020-06-12T11:49:47.027" v="73" actId="478"/>
          <ac:spMkLst>
            <pc:docMk/>
            <pc:sldMk cId="0" sldId="325"/>
            <ac:spMk id="1255" creationId="{00000000-0000-0000-0000-000000000000}"/>
          </ac:spMkLst>
        </pc:spChg>
        <pc:spChg chg="del mod">
          <ac:chgData name="reza kabir" userId="af3c95a13102d509" providerId="LiveId" clId="{BFA7283D-F694-4AF4-8430-AA24849797F9}" dt="2020-06-12T11:49:47.027" v="73" actId="478"/>
          <ac:spMkLst>
            <pc:docMk/>
            <pc:sldMk cId="0" sldId="325"/>
            <ac:spMk id="1257" creationId="{00000000-0000-0000-0000-000000000000}"/>
          </ac:spMkLst>
        </pc:spChg>
      </pc:sldChg>
      <pc:sldChg chg="delSp modSp add del mod modTransition">
        <pc:chgData name="reza kabir" userId="af3c95a13102d509" providerId="LiveId" clId="{BFA7283D-F694-4AF4-8430-AA24849797F9}" dt="2020-06-12T10:47:15.996" v="41" actId="478"/>
        <pc:sldMkLst>
          <pc:docMk/>
          <pc:sldMk cId="0" sldId="326"/>
        </pc:sldMkLst>
        <pc:spChg chg="mod">
          <ac:chgData name="reza kabir" userId="af3c95a13102d509" providerId="LiveId" clId="{BFA7283D-F694-4AF4-8430-AA24849797F9}" dt="2020-06-12T10:42:02.705" v="17"/>
          <ac:spMkLst>
            <pc:docMk/>
            <pc:sldMk cId="0" sldId="326"/>
            <ac:spMk id="1293" creationId="{00000000-0000-0000-0000-000000000000}"/>
          </ac:spMkLst>
        </pc:spChg>
        <pc:spChg chg="del">
          <ac:chgData name="reza kabir" userId="af3c95a13102d509" providerId="LiveId" clId="{BFA7283D-F694-4AF4-8430-AA24849797F9}" dt="2020-06-12T10:47:15.996" v="41" actId="478"/>
          <ac:spMkLst>
            <pc:docMk/>
            <pc:sldMk cId="0" sldId="326"/>
            <ac:spMk id="1301" creationId="{00000000-0000-0000-0000-000000000000}"/>
          </ac:spMkLst>
        </pc:spChg>
      </pc:sldChg>
      <pc:sldChg chg="delSp modSp add del mod modTransition">
        <pc:chgData name="reza kabir" userId="af3c95a13102d509" providerId="LiveId" clId="{BFA7283D-F694-4AF4-8430-AA24849797F9}" dt="2020-06-12T10:47:19.682" v="42" actId="478"/>
        <pc:sldMkLst>
          <pc:docMk/>
          <pc:sldMk cId="0" sldId="327"/>
        </pc:sldMkLst>
        <pc:spChg chg="mod">
          <ac:chgData name="reza kabir" userId="af3c95a13102d509" providerId="LiveId" clId="{BFA7283D-F694-4AF4-8430-AA24849797F9}" dt="2020-06-12T10:42:02.705" v="17"/>
          <ac:spMkLst>
            <pc:docMk/>
            <pc:sldMk cId="0" sldId="327"/>
            <ac:spMk id="1318" creationId="{00000000-0000-0000-0000-000000000000}"/>
          </ac:spMkLst>
        </pc:spChg>
        <pc:spChg chg="del">
          <ac:chgData name="reza kabir" userId="af3c95a13102d509" providerId="LiveId" clId="{BFA7283D-F694-4AF4-8430-AA24849797F9}" dt="2020-06-12T10:47:19.682" v="42" actId="478"/>
          <ac:spMkLst>
            <pc:docMk/>
            <pc:sldMk cId="0" sldId="327"/>
            <ac:spMk id="1327" creationId="{00000000-0000-0000-0000-000000000000}"/>
          </ac:spMkLst>
        </pc:spChg>
      </pc:sldChg>
      <pc:sldChg chg="delSp modSp add del mod modTransition">
        <pc:chgData name="reza kabir" userId="af3c95a13102d509" providerId="LiveId" clId="{BFA7283D-F694-4AF4-8430-AA24849797F9}" dt="2020-06-12T10:47:22.524" v="43" actId="478"/>
        <pc:sldMkLst>
          <pc:docMk/>
          <pc:sldMk cId="0" sldId="328"/>
        </pc:sldMkLst>
        <pc:spChg chg="mod">
          <ac:chgData name="reza kabir" userId="af3c95a13102d509" providerId="LiveId" clId="{BFA7283D-F694-4AF4-8430-AA24849797F9}" dt="2020-06-12T10:42:02.705" v="17"/>
          <ac:spMkLst>
            <pc:docMk/>
            <pc:sldMk cId="0" sldId="328"/>
            <ac:spMk id="1330" creationId="{00000000-0000-0000-0000-000000000000}"/>
          </ac:spMkLst>
        </pc:spChg>
        <pc:spChg chg="del">
          <ac:chgData name="reza kabir" userId="af3c95a13102d509" providerId="LiveId" clId="{BFA7283D-F694-4AF4-8430-AA24849797F9}" dt="2020-06-12T10:47:22.524" v="43" actId="478"/>
          <ac:spMkLst>
            <pc:docMk/>
            <pc:sldMk cId="0" sldId="328"/>
            <ac:spMk id="1339" creationId="{00000000-0000-0000-0000-000000000000}"/>
          </ac:spMkLst>
        </pc:spChg>
      </pc:sldChg>
      <pc:sldChg chg="modSp add del modTransition">
        <pc:chgData name="reza kabir" userId="af3c95a13102d509" providerId="LiveId" clId="{BFA7283D-F694-4AF4-8430-AA24849797F9}" dt="2020-06-12T10:42:07.339" v="19"/>
        <pc:sldMkLst>
          <pc:docMk/>
          <pc:sldMk cId="0" sldId="329"/>
        </pc:sldMkLst>
        <pc:spChg chg="mod">
          <ac:chgData name="reza kabir" userId="af3c95a13102d509" providerId="LiveId" clId="{BFA7283D-F694-4AF4-8430-AA24849797F9}" dt="2020-06-12T10:42:02.705" v="17"/>
          <ac:spMkLst>
            <pc:docMk/>
            <pc:sldMk cId="0" sldId="329"/>
            <ac:spMk id="1342" creationId="{00000000-0000-0000-0000-000000000000}"/>
          </ac:spMkLst>
        </pc:spChg>
      </pc:sldChg>
      <pc:sldChg chg="delSp add del mod">
        <pc:chgData name="reza kabir" userId="af3c95a13102d509" providerId="LiveId" clId="{BFA7283D-F694-4AF4-8430-AA24849797F9}" dt="2020-06-12T11:49:18.232" v="67" actId="478"/>
        <pc:sldMkLst>
          <pc:docMk/>
          <pc:sldMk cId="0" sldId="330"/>
        </pc:sldMkLst>
        <pc:spChg chg="del">
          <ac:chgData name="reza kabir" userId="af3c95a13102d509" providerId="LiveId" clId="{BFA7283D-F694-4AF4-8430-AA24849797F9}" dt="2020-06-12T11:49:18.232" v="67" actId="478"/>
          <ac:spMkLst>
            <pc:docMk/>
            <pc:sldMk cId="0" sldId="330"/>
            <ac:spMk id="1354" creationId="{00000000-0000-0000-0000-000000000000}"/>
          </ac:spMkLst>
        </pc:spChg>
        <pc:spChg chg="del">
          <ac:chgData name="reza kabir" userId="af3c95a13102d509" providerId="LiveId" clId="{BFA7283D-F694-4AF4-8430-AA24849797F9}" dt="2020-06-12T11:49:16.713" v="66" actId="478"/>
          <ac:spMkLst>
            <pc:docMk/>
            <pc:sldMk cId="0" sldId="330"/>
            <ac:spMk id="1363" creationId="{00000000-0000-0000-0000-000000000000}"/>
          </ac:spMkLst>
        </pc:spChg>
      </pc:sldChg>
      <pc:sldChg chg="delSp add del mod">
        <pc:chgData name="reza kabir" userId="af3c95a13102d509" providerId="LiveId" clId="{BFA7283D-F694-4AF4-8430-AA24849797F9}" dt="2020-06-12T11:49:35.617" v="71" actId="478"/>
        <pc:sldMkLst>
          <pc:docMk/>
          <pc:sldMk cId="0" sldId="331"/>
        </pc:sldMkLst>
        <pc:spChg chg="del">
          <ac:chgData name="reza kabir" userId="af3c95a13102d509" providerId="LiveId" clId="{BFA7283D-F694-4AF4-8430-AA24849797F9}" dt="2020-06-12T11:49:35.617" v="71" actId="478"/>
          <ac:spMkLst>
            <pc:docMk/>
            <pc:sldMk cId="0" sldId="331"/>
            <ac:spMk id="1366" creationId="{00000000-0000-0000-0000-000000000000}"/>
          </ac:spMkLst>
        </pc:spChg>
        <pc:spChg chg="del">
          <ac:chgData name="reza kabir" userId="af3c95a13102d509" providerId="LiveId" clId="{BFA7283D-F694-4AF4-8430-AA24849797F9}" dt="2020-06-12T11:49:32.824" v="70" actId="478"/>
          <ac:spMkLst>
            <pc:docMk/>
            <pc:sldMk cId="0" sldId="331"/>
            <ac:spMk id="1372" creationId="{00000000-0000-0000-0000-000000000000}"/>
          </ac:spMkLst>
        </pc:spChg>
      </pc:sldChg>
      <pc:sldChg chg="delSp add del mod">
        <pc:chgData name="reza kabir" userId="af3c95a13102d509" providerId="LiveId" clId="{BFA7283D-F694-4AF4-8430-AA24849797F9}" dt="2020-06-12T11:49:22.703" v="68" actId="478"/>
        <pc:sldMkLst>
          <pc:docMk/>
          <pc:sldMk cId="0" sldId="332"/>
        </pc:sldMkLst>
        <pc:spChg chg="del">
          <ac:chgData name="reza kabir" userId="af3c95a13102d509" providerId="LiveId" clId="{BFA7283D-F694-4AF4-8430-AA24849797F9}" dt="2020-06-12T11:49:22.703" v="68" actId="478"/>
          <ac:spMkLst>
            <pc:docMk/>
            <pc:sldMk cId="0" sldId="332"/>
            <ac:spMk id="1380" creationId="{00000000-0000-0000-0000-000000000000}"/>
          </ac:spMkLst>
        </pc:spChg>
        <pc:spChg chg="del">
          <ac:chgData name="reza kabir" userId="af3c95a13102d509" providerId="LiveId" clId="{BFA7283D-F694-4AF4-8430-AA24849797F9}" dt="2020-06-12T11:49:12.396" v="65" actId="478"/>
          <ac:spMkLst>
            <pc:docMk/>
            <pc:sldMk cId="0" sldId="332"/>
            <ac:spMk id="1382" creationId="{00000000-0000-0000-0000-000000000000}"/>
          </ac:spMkLst>
        </pc:spChg>
      </pc:sldChg>
      <pc:sldChg chg="delSp add del mod">
        <pc:chgData name="reza kabir" userId="af3c95a13102d509" providerId="LiveId" clId="{BFA7283D-F694-4AF4-8430-AA24849797F9}" dt="2020-06-12T11:49:09.204" v="64" actId="478"/>
        <pc:sldMkLst>
          <pc:docMk/>
          <pc:sldMk cId="0" sldId="333"/>
        </pc:sldMkLst>
        <pc:spChg chg="del">
          <ac:chgData name="reza kabir" userId="af3c95a13102d509" providerId="LiveId" clId="{BFA7283D-F694-4AF4-8430-AA24849797F9}" dt="2020-06-12T11:49:09.204" v="64" actId="478"/>
          <ac:spMkLst>
            <pc:docMk/>
            <pc:sldMk cId="0" sldId="333"/>
            <ac:spMk id="1424" creationId="{00000000-0000-0000-0000-000000000000}"/>
          </ac:spMkLst>
        </pc:spChg>
      </pc:sldChg>
      <pc:sldChg chg="delSp modSp add del mod modTransition">
        <pc:chgData name="reza kabir" userId="af3c95a13102d509" providerId="LiveId" clId="{BFA7283D-F694-4AF4-8430-AA24849797F9}" dt="2020-06-12T10:47:25.130" v="44" actId="478"/>
        <pc:sldMkLst>
          <pc:docMk/>
          <pc:sldMk cId="0" sldId="334"/>
        </pc:sldMkLst>
        <pc:spChg chg="mod">
          <ac:chgData name="reza kabir" userId="af3c95a13102d509" providerId="LiveId" clId="{BFA7283D-F694-4AF4-8430-AA24849797F9}" dt="2020-06-12T10:42:02.705" v="17"/>
          <ac:spMkLst>
            <pc:docMk/>
            <pc:sldMk cId="0" sldId="334"/>
            <ac:spMk id="1427" creationId="{00000000-0000-0000-0000-000000000000}"/>
          </ac:spMkLst>
        </pc:spChg>
        <pc:spChg chg="del">
          <ac:chgData name="reza kabir" userId="af3c95a13102d509" providerId="LiveId" clId="{BFA7283D-F694-4AF4-8430-AA24849797F9}" dt="2020-06-12T10:47:25.130" v="44" actId="478"/>
          <ac:spMkLst>
            <pc:docMk/>
            <pc:sldMk cId="0" sldId="334"/>
            <ac:spMk id="1436" creationId="{00000000-0000-0000-0000-000000000000}"/>
          </ac:spMkLst>
        </pc:spChg>
      </pc:sldChg>
      <pc:sldChg chg="delSp add del mod">
        <pc:chgData name="reza kabir" userId="af3c95a13102d509" providerId="LiveId" clId="{BFA7283D-F694-4AF4-8430-AA24849797F9}" dt="2020-06-12T11:49:25.042" v="69" actId="478"/>
        <pc:sldMkLst>
          <pc:docMk/>
          <pc:sldMk cId="0" sldId="335"/>
        </pc:sldMkLst>
        <pc:spChg chg="del">
          <ac:chgData name="reza kabir" userId="af3c95a13102d509" providerId="LiveId" clId="{BFA7283D-F694-4AF4-8430-AA24849797F9}" dt="2020-06-12T11:49:25.042" v="69" actId="478"/>
          <ac:spMkLst>
            <pc:docMk/>
            <pc:sldMk cId="0" sldId="335"/>
            <ac:spMk id="1439" creationId="{00000000-0000-0000-0000-000000000000}"/>
          </ac:spMkLst>
        </pc:spChg>
        <pc:spChg chg="del">
          <ac:chgData name="reza kabir" userId="af3c95a13102d509" providerId="LiveId" clId="{BFA7283D-F694-4AF4-8430-AA24849797F9}" dt="2020-06-12T11:49:06.996" v="63" actId="478"/>
          <ac:spMkLst>
            <pc:docMk/>
            <pc:sldMk cId="0" sldId="335"/>
            <ac:spMk id="1442" creationId="{00000000-0000-0000-0000-000000000000}"/>
          </ac:spMkLst>
        </pc:spChg>
      </pc:sldChg>
      <pc:sldChg chg="add">
        <pc:chgData name="reza kabir" userId="af3c95a13102d509" providerId="LiveId" clId="{BFA7283D-F694-4AF4-8430-AA24849797F9}" dt="2020-06-12T10:57:49.630" v="62"/>
        <pc:sldMkLst>
          <pc:docMk/>
          <pc:sldMk cId="2857686320" sldId="536"/>
        </pc:sldMkLst>
      </pc:sldChg>
      <pc:sldChg chg="add">
        <pc:chgData name="reza kabir" userId="af3c95a13102d509" providerId="LiveId" clId="{BFA7283D-F694-4AF4-8430-AA24849797F9}" dt="2020-06-12T10:57:49.630" v="62"/>
        <pc:sldMkLst>
          <pc:docMk/>
          <pc:sldMk cId="3791988666" sldId="637"/>
        </pc:sldMkLst>
      </pc:sldChg>
      <pc:sldChg chg="add">
        <pc:chgData name="reza kabir" userId="af3c95a13102d509" providerId="LiveId" clId="{BFA7283D-F694-4AF4-8430-AA24849797F9}" dt="2020-06-12T10:57:49.630" v="62"/>
        <pc:sldMkLst>
          <pc:docMk/>
          <pc:sldMk cId="2725201014" sldId="647"/>
        </pc:sldMkLst>
      </pc:sldChg>
      <pc:sldChg chg="add">
        <pc:chgData name="reza kabir" userId="af3c95a13102d509" providerId="LiveId" clId="{BFA7283D-F694-4AF4-8430-AA24849797F9}" dt="2020-06-12T10:57:49.630" v="62"/>
        <pc:sldMkLst>
          <pc:docMk/>
          <pc:sldMk cId="1729644161" sldId="649"/>
        </pc:sldMkLst>
      </pc:sldChg>
      <pc:sldChg chg="add">
        <pc:chgData name="reza kabir" userId="af3c95a13102d509" providerId="LiveId" clId="{BFA7283D-F694-4AF4-8430-AA24849797F9}" dt="2020-06-12T10:57:49.630" v="62"/>
        <pc:sldMkLst>
          <pc:docMk/>
          <pc:sldMk cId="2212028429" sldId="761"/>
        </pc:sldMkLst>
      </pc:sldChg>
      <pc:sldChg chg="add">
        <pc:chgData name="reza kabir" userId="af3c95a13102d509" providerId="LiveId" clId="{BFA7283D-F694-4AF4-8430-AA24849797F9}" dt="2020-06-12T10:57:49.630" v="62"/>
        <pc:sldMkLst>
          <pc:docMk/>
          <pc:sldMk cId="3969030668" sldId="768"/>
        </pc:sldMkLst>
      </pc:sldChg>
      <pc:sldChg chg="add">
        <pc:chgData name="reza kabir" userId="af3c95a13102d509" providerId="LiveId" clId="{BFA7283D-F694-4AF4-8430-AA24849797F9}" dt="2020-06-12T10:57:49.630" v="62"/>
        <pc:sldMkLst>
          <pc:docMk/>
          <pc:sldMk cId="2002097719" sldId="773"/>
        </pc:sldMkLst>
      </pc:sldChg>
      <pc:sldChg chg="add">
        <pc:chgData name="reza kabir" userId="af3c95a13102d509" providerId="LiveId" clId="{BFA7283D-F694-4AF4-8430-AA24849797F9}" dt="2020-06-12T10:57:49.630" v="62"/>
        <pc:sldMkLst>
          <pc:docMk/>
          <pc:sldMk cId="2621461820" sldId="802"/>
        </pc:sldMkLst>
      </pc:sldChg>
      <pc:sldChg chg="add">
        <pc:chgData name="reza kabir" userId="af3c95a13102d509" providerId="LiveId" clId="{BFA7283D-F694-4AF4-8430-AA24849797F9}" dt="2020-06-12T10:57:49.630" v="62"/>
        <pc:sldMkLst>
          <pc:docMk/>
          <pc:sldMk cId="4050830066" sldId="920"/>
        </pc:sldMkLst>
      </pc:sldChg>
      <pc:sldChg chg="add">
        <pc:chgData name="reza kabir" userId="af3c95a13102d509" providerId="LiveId" clId="{BFA7283D-F694-4AF4-8430-AA24849797F9}" dt="2020-06-12T10:57:49.630" v="62"/>
        <pc:sldMkLst>
          <pc:docMk/>
          <pc:sldMk cId="1994500984" sldId="932"/>
        </pc:sldMkLst>
      </pc:sldChg>
      <pc:sldChg chg="add">
        <pc:chgData name="reza kabir" userId="af3c95a13102d509" providerId="LiveId" clId="{BFA7283D-F694-4AF4-8430-AA24849797F9}" dt="2020-06-12T10:43:46.471" v="21"/>
        <pc:sldMkLst>
          <pc:docMk/>
          <pc:sldMk cId="330733513" sldId="1752"/>
        </pc:sldMkLst>
      </pc:sldChg>
      <pc:sldChg chg="delSp add del mod">
        <pc:chgData name="reza kabir" userId="af3c95a13102d509" providerId="LiveId" clId="{BFA7283D-F694-4AF4-8430-AA24849797F9}" dt="2020-06-12T10:43:40.082" v="20" actId="2696"/>
        <pc:sldMkLst>
          <pc:docMk/>
          <pc:sldMk cId="394709364" sldId="1752"/>
        </pc:sldMkLst>
        <pc:spChg chg="del">
          <ac:chgData name="reza kabir" userId="af3c95a13102d509" providerId="LiveId" clId="{BFA7283D-F694-4AF4-8430-AA24849797F9}" dt="2020-06-12T10:35:00.311" v="9" actId="478"/>
          <ac:spMkLst>
            <pc:docMk/>
            <pc:sldMk cId="394709364" sldId="1752"/>
            <ac:spMk id="45" creationId="{00000000-0000-0000-0000-000000000000}"/>
          </ac:spMkLst>
        </pc:spChg>
        <pc:spChg chg="del">
          <ac:chgData name="reza kabir" userId="af3c95a13102d509" providerId="LiveId" clId="{BFA7283D-F694-4AF4-8430-AA24849797F9}" dt="2020-06-12T10:35:00.311" v="9" actId="478"/>
          <ac:spMkLst>
            <pc:docMk/>
            <pc:sldMk cId="394709364" sldId="1752"/>
            <ac:spMk id="46" creationId="{00000000-0000-0000-0000-000000000000}"/>
          </ac:spMkLst>
        </pc:spChg>
      </pc:sldChg>
      <pc:sldChg chg="delSp add del mod">
        <pc:chgData name="reza kabir" userId="af3c95a13102d509" providerId="LiveId" clId="{BFA7283D-F694-4AF4-8430-AA24849797F9}" dt="2020-06-12T10:43:40.082" v="20" actId="2696"/>
        <pc:sldMkLst>
          <pc:docMk/>
          <pc:sldMk cId="2124898138" sldId="1753"/>
        </pc:sldMkLst>
        <pc:spChg chg="del">
          <ac:chgData name="reza kabir" userId="af3c95a13102d509" providerId="LiveId" clId="{BFA7283D-F694-4AF4-8430-AA24849797F9}" dt="2020-06-12T10:35:07.735" v="11" actId="478"/>
          <ac:spMkLst>
            <pc:docMk/>
            <pc:sldMk cId="2124898138" sldId="1753"/>
            <ac:spMk id="60" creationId="{00000000-0000-0000-0000-000000000000}"/>
          </ac:spMkLst>
        </pc:spChg>
        <pc:spChg chg="del">
          <ac:chgData name="reza kabir" userId="af3c95a13102d509" providerId="LiveId" clId="{BFA7283D-F694-4AF4-8430-AA24849797F9}" dt="2020-06-12T10:35:07.735" v="11" actId="478"/>
          <ac:spMkLst>
            <pc:docMk/>
            <pc:sldMk cId="2124898138" sldId="1753"/>
            <ac:spMk id="61" creationId="{00000000-0000-0000-0000-000000000000}"/>
          </ac:spMkLst>
        </pc:spChg>
      </pc:sldChg>
      <pc:sldChg chg="add">
        <pc:chgData name="reza kabir" userId="af3c95a13102d509" providerId="LiveId" clId="{BFA7283D-F694-4AF4-8430-AA24849797F9}" dt="2020-06-12T10:43:46.471" v="21"/>
        <pc:sldMkLst>
          <pc:docMk/>
          <pc:sldMk cId="3173490568" sldId="1753"/>
        </pc:sldMkLst>
      </pc:sldChg>
      <pc:sldChg chg="delSp add del mod">
        <pc:chgData name="reza kabir" userId="af3c95a13102d509" providerId="LiveId" clId="{BFA7283D-F694-4AF4-8430-AA24849797F9}" dt="2020-06-12T10:35:12.144" v="12" actId="478"/>
        <pc:sldMkLst>
          <pc:docMk/>
          <pc:sldMk cId="354367395" sldId="1754"/>
        </pc:sldMkLst>
        <pc:spChg chg="del">
          <ac:chgData name="reza kabir" userId="af3c95a13102d509" providerId="LiveId" clId="{BFA7283D-F694-4AF4-8430-AA24849797F9}" dt="2020-06-12T10:35:12.144" v="12" actId="478"/>
          <ac:spMkLst>
            <pc:docMk/>
            <pc:sldMk cId="354367395" sldId="1754"/>
            <ac:spMk id="60" creationId="{00000000-0000-0000-0000-000000000000}"/>
          </ac:spMkLst>
        </pc:spChg>
        <pc:spChg chg="del">
          <ac:chgData name="reza kabir" userId="af3c95a13102d509" providerId="LiveId" clId="{BFA7283D-F694-4AF4-8430-AA24849797F9}" dt="2020-06-12T10:35:12.144" v="12" actId="478"/>
          <ac:spMkLst>
            <pc:docMk/>
            <pc:sldMk cId="354367395" sldId="1754"/>
            <ac:spMk id="61" creationId="{00000000-0000-0000-0000-000000000000}"/>
          </ac:spMkLst>
        </pc:spChg>
      </pc:sldChg>
      <pc:sldChg chg="delSp add del mod">
        <pc:chgData name="reza kabir" userId="af3c95a13102d509" providerId="LiveId" clId="{BFA7283D-F694-4AF4-8430-AA24849797F9}" dt="2020-06-12T10:43:40.082" v="20" actId="2696"/>
        <pc:sldMkLst>
          <pc:docMk/>
          <pc:sldMk cId="2086963638" sldId="1776"/>
        </pc:sldMkLst>
        <pc:spChg chg="del">
          <ac:chgData name="reza kabir" userId="af3c95a13102d509" providerId="LiveId" clId="{BFA7283D-F694-4AF4-8430-AA24849797F9}" dt="2020-06-12T10:34:55.588" v="8" actId="478"/>
          <ac:spMkLst>
            <pc:docMk/>
            <pc:sldMk cId="2086963638" sldId="1776"/>
            <ac:spMk id="68" creationId="{00000000-0000-0000-0000-000000000000}"/>
          </ac:spMkLst>
        </pc:spChg>
        <pc:spChg chg="del">
          <ac:chgData name="reza kabir" userId="af3c95a13102d509" providerId="LiveId" clId="{BFA7283D-F694-4AF4-8430-AA24849797F9}" dt="2020-06-12T10:34:55.588" v="8" actId="478"/>
          <ac:spMkLst>
            <pc:docMk/>
            <pc:sldMk cId="2086963638" sldId="1776"/>
            <ac:spMk id="69" creationId="{00000000-0000-0000-0000-000000000000}"/>
          </ac:spMkLst>
        </pc:spChg>
      </pc:sldChg>
      <pc:sldChg chg="add">
        <pc:chgData name="reza kabir" userId="af3c95a13102d509" providerId="LiveId" clId="{BFA7283D-F694-4AF4-8430-AA24849797F9}" dt="2020-06-12T10:43:46.471" v="21"/>
        <pc:sldMkLst>
          <pc:docMk/>
          <pc:sldMk cId="2229165698" sldId="1776"/>
        </pc:sldMkLst>
      </pc:sldChg>
      <pc:sldChg chg="delSp add del mod">
        <pc:chgData name="reza kabir" userId="af3c95a13102d509" providerId="LiveId" clId="{BFA7283D-F694-4AF4-8430-AA24849797F9}" dt="2020-06-12T10:35:27.670" v="16" actId="478"/>
        <pc:sldMkLst>
          <pc:docMk/>
          <pc:sldMk cId="2001100545" sldId="1789"/>
        </pc:sldMkLst>
        <pc:spChg chg="del">
          <ac:chgData name="reza kabir" userId="af3c95a13102d509" providerId="LiveId" clId="{BFA7283D-F694-4AF4-8430-AA24849797F9}" dt="2020-06-12T10:35:27.670" v="16" actId="478"/>
          <ac:spMkLst>
            <pc:docMk/>
            <pc:sldMk cId="2001100545" sldId="1789"/>
            <ac:spMk id="17" creationId="{00000000-0000-0000-0000-000000000000}"/>
          </ac:spMkLst>
        </pc:spChg>
        <pc:spChg chg="del">
          <ac:chgData name="reza kabir" userId="af3c95a13102d509" providerId="LiveId" clId="{BFA7283D-F694-4AF4-8430-AA24849797F9}" dt="2020-06-12T10:35:27.670" v="16" actId="478"/>
          <ac:spMkLst>
            <pc:docMk/>
            <pc:sldMk cId="2001100545" sldId="1789"/>
            <ac:spMk id="18" creationId="{00000000-0000-0000-0000-000000000000}"/>
          </ac:spMkLst>
        </pc:spChg>
      </pc:sldChg>
      <pc:sldChg chg="delSp add del mod">
        <pc:chgData name="reza kabir" userId="af3c95a13102d509" providerId="LiveId" clId="{BFA7283D-F694-4AF4-8430-AA24849797F9}" dt="2020-06-12T10:35:16.871" v="13" actId="478"/>
        <pc:sldMkLst>
          <pc:docMk/>
          <pc:sldMk cId="1984210012" sldId="1799"/>
        </pc:sldMkLst>
        <pc:spChg chg="del">
          <ac:chgData name="reza kabir" userId="af3c95a13102d509" providerId="LiveId" clId="{BFA7283D-F694-4AF4-8430-AA24849797F9}" dt="2020-06-12T10:35:16.871" v="13" actId="478"/>
          <ac:spMkLst>
            <pc:docMk/>
            <pc:sldMk cId="1984210012" sldId="1799"/>
            <ac:spMk id="24" creationId="{00000000-0000-0000-0000-000000000000}"/>
          </ac:spMkLst>
        </pc:spChg>
      </pc:sldChg>
      <pc:sldChg chg="add">
        <pc:chgData name="reza kabir" userId="af3c95a13102d509" providerId="LiveId" clId="{BFA7283D-F694-4AF4-8430-AA24849797F9}" dt="2020-06-12T11:59:11.183" v="80"/>
        <pc:sldMkLst>
          <pc:docMk/>
          <pc:sldMk cId="126401947" sldId="2011"/>
        </pc:sldMkLst>
      </pc:sldChg>
      <pc:sldChg chg="add">
        <pc:chgData name="reza kabir" userId="af3c95a13102d509" providerId="LiveId" clId="{BFA7283D-F694-4AF4-8430-AA24849797F9}" dt="2020-06-12T11:59:11.183" v="80"/>
        <pc:sldMkLst>
          <pc:docMk/>
          <pc:sldMk cId="570392356" sldId="2124"/>
        </pc:sldMkLst>
      </pc:sldChg>
      <pc:sldChg chg="add">
        <pc:chgData name="reza kabir" userId="af3c95a13102d509" providerId="LiveId" clId="{BFA7283D-F694-4AF4-8430-AA24849797F9}" dt="2020-06-12T11:59:11.183" v="80"/>
        <pc:sldMkLst>
          <pc:docMk/>
          <pc:sldMk cId="2027044551" sldId="2144"/>
        </pc:sldMkLst>
      </pc:sldChg>
      <pc:sldChg chg="add">
        <pc:chgData name="reza kabir" userId="af3c95a13102d509" providerId="LiveId" clId="{BFA7283D-F694-4AF4-8430-AA24849797F9}" dt="2020-06-12T11:59:11.183" v="80"/>
        <pc:sldMkLst>
          <pc:docMk/>
          <pc:sldMk cId="857192649" sldId="2145"/>
        </pc:sldMkLst>
      </pc:sldChg>
      <pc:sldChg chg="add">
        <pc:chgData name="reza kabir" userId="af3c95a13102d509" providerId="LiveId" clId="{BFA7283D-F694-4AF4-8430-AA24849797F9}" dt="2020-06-12T11:59:11.183" v="80"/>
        <pc:sldMkLst>
          <pc:docMk/>
          <pc:sldMk cId="511070358" sldId="2148"/>
        </pc:sldMkLst>
      </pc:sldChg>
      <pc:sldChg chg="add del">
        <pc:chgData name="reza kabir" userId="af3c95a13102d509" providerId="LiveId" clId="{BFA7283D-F694-4AF4-8430-AA24849797F9}" dt="2020-06-12T10:34:19.023" v="2"/>
        <pc:sldMkLst>
          <pc:docMk/>
          <pc:sldMk cId="1806885496" sldId="2156"/>
        </pc:sldMkLst>
      </pc:sldChg>
      <pc:sldChg chg="add del">
        <pc:chgData name="reza kabir" userId="af3c95a13102d509" providerId="LiveId" clId="{BFA7283D-F694-4AF4-8430-AA24849797F9}" dt="2020-06-12T10:34:19.023" v="2"/>
        <pc:sldMkLst>
          <pc:docMk/>
          <pc:sldMk cId="758279045" sldId="2157"/>
        </pc:sldMkLst>
      </pc:sldChg>
      <pc:sldChg chg="add del">
        <pc:chgData name="reza kabir" userId="af3c95a13102d509" providerId="LiveId" clId="{BFA7283D-F694-4AF4-8430-AA24849797F9}" dt="2020-06-12T10:34:19.023" v="2"/>
        <pc:sldMkLst>
          <pc:docMk/>
          <pc:sldMk cId="1227948017" sldId="2158"/>
        </pc:sldMkLst>
      </pc:sldChg>
      <pc:sldChg chg="add del">
        <pc:chgData name="reza kabir" userId="af3c95a13102d509" providerId="LiveId" clId="{BFA7283D-F694-4AF4-8430-AA24849797F9}" dt="2020-06-12T10:34:19.023" v="2"/>
        <pc:sldMkLst>
          <pc:docMk/>
          <pc:sldMk cId="238300031" sldId="2160"/>
        </pc:sldMkLst>
      </pc:sldChg>
      <pc:sldChg chg="add del">
        <pc:chgData name="reza kabir" userId="af3c95a13102d509" providerId="LiveId" clId="{BFA7283D-F694-4AF4-8430-AA24849797F9}" dt="2020-06-12T10:34:19.023" v="2"/>
        <pc:sldMkLst>
          <pc:docMk/>
          <pc:sldMk cId="51619362" sldId="2161"/>
        </pc:sldMkLst>
      </pc:sldChg>
      <pc:sldChg chg="add del">
        <pc:chgData name="reza kabir" userId="af3c95a13102d509" providerId="LiveId" clId="{BFA7283D-F694-4AF4-8430-AA24849797F9}" dt="2020-06-12T10:34:19.023" v="2"/>
        <pc:sldMkLst>
          <pc:docMk/>
          <pc:sldMk cId="1509340426" sldId="2162"/>
        </pc:sldMkLst>
      </pc:sldChg>
      <pc:sldChg chg="add">
        <pc:chgData name="reza kabir" userId="af3c95a13102d509" providerId="LiveId" clId="{BFA7283D-F694-4AF4-8430-AA24849797F9}" dt="2020-06-12T11:59:11.183" v="80"/>
        <pc:sldMkLst>
          <pc:docMk/>
          <pc:sldMk cId="224705986" sldId="2165"/>
        </pc:sldMkLst>
      </pc:sldChg>
      <pc:sldChg chg="add">
        <pc:chgData name="reza kabir" userId="af3c95a13102d509" providerId="LiveId" clId="{BFA7283D-F694-4AF4-8430-AA24849797F9}" dt="2020-06-12T11:59:11.183" v="80"/>
        <pc:sldMkLst>
          <pc:docMk/>
          <pc:sldMk cId="345604725" sldId="2182"/>
        </pc:sldMkLst>
      </pc:sldChg>
      <pc:sldChg chg="add">
        <pc:chgData name="reza kabir" userId="af3c95a13102d509" providerId="LiveId" clId="{BFA7283D-F694-4AF4-8430-AA24849797F9}" dt="2020-06-12T11:59:11.183" v="80"/>
        <pc:sldMkLst>
          <pc:docMk/>
          <pc:sldMk cId="1411030232" sldId="2184"/>
        </pc:sldMkLst>
      </pc:sldChg>
      <pc:sldChg chg="add">
        <pc:chgData name="reza kabir" userId="af3c95a13102d509" providerId="LiveId" clId="{BFA7283D-F694-4AF4-8430-AA24849797F9}" dt="2020-06-12T11:59:11.183" v="80"/>
        <pc:sldMkLst>
          <pc:docMk/>
          <pc:sldMk cId="1678357246" sldId="2194"/>
        </pc:sldMkLst>
      </pc:sldChg>
      <pc:sldChg chg="add">
        <pc:chgData name="reza kabir" userId="af3c95a13102d509" providerId="LiveId" clId="{BFA7283D-F694-4AF4-8430-AA24849797F9}" dt="2020-06-12T11:59:11.183" v="80"/>
        <pc:sldMkLst>
          <pc:docMk/>
          <pc:sldMk cId="1831580101" sldId="2195"/>
        </pc:sldMkLst>
      </pc:sldChg>
      <pc:sldChg chg="add del">
        <pc:chgData name="reza kabir" userId="af3c95a13102d509" providerId="LiveId" clId="{BFA7283D-F694-4AF4-8430-AA24849797F9}" dt="2020-06-12T10:34:19.023" v="2"/>
        <pc:sldMkLst>
          <pc:docMk/>
          <pc:sldMk cId="759377559" sldId="2199"/>
        </pc:sldMkLst>
      </pc:sldChg>
      <pc:sldChg chg="delSp add del mod">
        <pc:chgData name="reza kabir" userId="af3c95a13102d509" providerId="LiveId" clId="{BFA7283D-F694-4AF4-8430-AA24849797F9}" dt="2020-06-12T10:34:34.121" v="4" actId="478"/>
        <pc:sldMkLst>
          <pc:docMk/>
          <pc:sldMk cId="1023097123" sldId="2200"/>
        </pc:sldMkLst>
        <pc:spChg chg="del">
          <ac:chgData name="reza kabir" userId="af3c95a13102d509" providerId="LiveId" clId="{BFA7283D-F694-4AF4-8430-AA24849797F9}" dt="2020-06-12T10:34:34.121" v="4" actId="478"/>
          <ac:spMkLst>
            <pc:docMk/>
            <pc:sldMk cId="1023097123" sldId="2200"/>
            <ac:spMk id="24" creationId="{00000000-0000-0000-0000-000000000000}"/>
          </ac:spMkLst>
        </pc:spChg>
        <pc:spChg chg="del">
          <ac:chgData name="reza kabir" userId="af3c95a13102d509" providerId="LiveId" clId="{BFA7283D-F694-4AF4-8430-AA24849797F9}" dt="2020-06-12T10:34:33.036" v="3" actId="478"/>
          <ac:spMkLst>
            <pc:docMk/>
            <pc:sldMk cId="1023097123" sldId="2200"/>
            <ac:spMk id="25" creationId="{00000000-0000-0000-0000-000000000000}"/>
          </ac:spMkLst>
        </pc:spChg>
      </pc:sldChg>
      <pc:sldChg chg="delSp add del mod">
        <pc:chgData name="reza kabir" userId="af3c95a13102d509" providerId="LiveId" clId="{BFA7283D-F694-4AF4-8430-AA24849797F9}" dt="2020-06-12T10:43:40.082" v="20" actId="2696"/>
        <pc:sldMkLst>
          <pc:docMk/>
          <pc:sldMk cId="291784732" sldId="2201"/>
        </pc:sldMkLst>
        <pc:spChg chg="del">
          <ac:chgData name="reza kabir" userId="af3c95a13102d509" providerId="LiveId" clId="{BFA7283D-F694-4AF4-8430-AA24849797F9}" dt="2020-06-12T10:34:41.095" v="5" actId="478"/>
          <ac:spMkLst>
            <pc:docMk/>
            <pc:sldMk cId="291784732" sldId="2201"/>
            <ac:spMk id="22" creationId="{00000000-0000-0000-0000-000000000000}"/>
          </ac:spMkLst>
        </pc:spChg>
        <pc:spChg chg="del">
          <ac:chgData name="reza kabir" userId="af3c95a13102d509" providerId="LiveId" clId="{BFA7283D-F694-4AF4-8430-AA24849797F9}" dt="2020-06-12T10:34:41.095" v="5" actId="478"/>
          <ac:spMkLst>
            <pc:docMk/>
            <pc:sldMk cId="291784732" sldId="2201"/>
            <ac:spMk id="23" creationId="{00000000-0000-0000-0000-000000000000}"/>
          </ac:spMkLst>
        </pc:spChg>
      </pc:sldChg>
      <pc:sldChg chg="add">
        <pc:chgData name="reza kabir" userId="af3c95a13102d509" providerId="LiveId" clId="{BFA7283D-F694-4AF4-8430-AA24849797F9}" dt="2020-06-12T10:43:46.471" v="21"/>
        <pc:sldMkLst>
          <pc:docMk/>
          <pc:sldMk cId="2583385337" sldId="2201"/>
        </pc:sldMkLst>
      </pc:sldChg>
      <pc:sldChg chg="add del">
        <pc:chgData name="reza kabir" userId="af3c95a13102d509" providerId="LiveId" clId="{BFA7283D-F694-4AF4-8430-AA24849797F9}" dt="2020-06-12T10:43:40.082" v="20" actId="2696"/>
        <pc:sldMkLst>
          <pc:docMk/>
          <pc:sldMk cId="1320824623" sldId="2202"/>
        </pc:sldMkLst>
      </pc:sldChg>
      <pc:sldChg chg="add">
        <pc:chgData name="reza kabir" userId="af3c95a13102d509" providerId="LiveId" clId="{BFA7283D-F694-4AF4-8430-AA24849797F9}" dt="2020-06-12T10:43:46.471" v="21"/>
        <pc:sldMkLst>
          <pc:docMk/>
          <pc:sldMk cId="3640054593" sldId="2202"/>
        </pc:sldMkLst>
      </pc:sldChg>
      <pc:sldChg chg="delSp add del mod delAnim">
        <pc:chgData name="reza kabir" userId="af3c95a13102d509" providerId="LiveId" clId="{BFA7283D-F694-4AF4-8430-AA24849797F9}" dt="2020-06-12T10:43:40.082" v="20" actId="2696"/>
        <pc:sldMkLst>
          <pc:docMk/>
          <pc:sldMk cId="560979722" sldId="2203"/>
        </pc:sldMkLst>
        <pc:spChg chg="del">
          <ac:chgData name="reza kabir" userId="af3c95a13102d509" providerId="LiveId" clId="{BFA7283D-F694-4AF4-8430-AA24849797F9}" dt="2020-06-12T10:34:51.745" v="7" actId="478"/>
          <ac:spMkLst>
            <pc:docMk/>
            <pc:sldMk cId="560979722" sldId="2203"/>
            <ac:spMk id="19" creationId="{00000000-0000-0000-0000-000000000000}"/>
          </ac:spMkLst>
        </pc:spChg>
        <pc:spChg chg="del">
          <ac:chgData name="reza kabir" userId="af3c95a13102d509" providerId="LiveId" clId="{BFA7283D-F694-4AF4-8430-AA24849797F9}" dt="2020-06-12T10:34:51.745" v="7" actId="478"/>
          <ac:spMkLst>
            <pc:docMk/>
            <pc:sldMk cId="560979722" sldId="2203"/>
            <ac:spMk id="20" creationId="{00000000-0000-0000-0000-000000000000}"/>
          </ac:spMkLst>
        </pc:spChg>
      </pc:sldChg>
      <pc:sldChg chg="add">
        <pc:chgData name="reza kabir" userId="af3c95a13102d509" providerId="LiveId" clId="{BFA7283D-F694-4AF4-8430-AA24849797F9}" dt="2020-06-12T10:43:46.471" v="21"/>
        <pc:sldMkLst>
          <pc:docMk/>
          <pc:sldMk cId="3357697068" sldId="2203"/>
        </pc:sldMkLst>
      </pc:sldChg>
      <pc:sldChg chg="delSp add del mod">
        <pc:chgData name="reza kabir" userId="af3c95a13102d509" providerId="LiveId" clId="{BFA7283D-F694-4AF4-8430-AA24849797F9}" dt="2020-06-12T10:35:21.685" v="14" actId="478"/>
        <pc:sldMkLst>
          <pc:docMk/>
          <pc:sldMk cId="1833411148" sldId="2204"/>
        </pc:sldMkLst>
        <pc:spChg chg="del">
          <ac:chgData name="reza kabir" userId="af3c95a13102d509" providerId="LiveId" clId="{BFA7283D-F694-4AF4-8430-AA24849797F9}" dt="2020-06-12T10:35:21.685" v="14" actId="478"/>
          <ac:spMkLst>
            <pc:docMk/>
            <pc:sldMk cId="1833411148" sldId="2204"/>
            <ac:spMk id="66" creationId="{00000000-0000-0000-0000-000000000000}"/>
          </ac:spMkLst>
        </pc:spChg>
        <pc:spChg chg="del">
          <ac:chgData name="reza kabir" userId="af3c95a13102d509" providerId="LiveId" clId="{BFA7283D-F694-4AF4-8430-AA24849797F9}" dt="2020-06-12T10:35:21.685" v="14" actId="478"/>
          <ac:spMkLst>
            <pc:docMk/>
            <pc:sldMk cId="1833411148" sldId="2204"/>
            <ac:spMk id="67" creationId="{00000000-0000-0000-0000-000000000000}"/>
          </ac:spMkLst>
        </pc:spChg>
      </pc:sldChg>
      <pc:sldChg chg="delSp add del mod">
        <pc:chgData name="reza kabir" userId="af3c95a13102d509" providerId="LiveId" clId="{BFA7283D-F694-4AF4-8430-AA24849797F9}" dt="2020-06-12T10:35:24.791" v="15" actId="478"/>
        <pc:sldMkLst>
          <pc:docMk/>
          <pc:sldMk cId="354212843" sldId="2205"/>
        </pc:sldMkLst>
        <pc:spChg chg="del">
          <ac:chgData name="reza kabir" userId="af3c95a13102d509" providerId="LiveId" clId="{BFA7283D-F694-4AF4-8430-AA24849797F9}" dt="2020-06-12T10:35:24.791" v="15" actId="478"/>
          <ac:spMkLst>
            <pc:docMk/>
            <pc:sldMk cId="354212843" sldId="2205"/>
            <ac:spMk id="49" creationId="{00000000-0000-0000-0000-000000000000}"/>
          </ac:spMkLst>
        </pc:spChg>
        <pc:spChg chg="del">
          <ac:chgData name="reza kabir" userId="af3c95a13102d509" providerId="LiveId" clId="{BFA7283D-F694-4AF4-8430-AA24849797F9}" dt="2020-06-12T10:35:24.791" v="15" actId="478"/>
          <ac:spMkLst>
            <pc:docMk/>
            <pc:sldMk cId="354212843" sldId="2205"/>
            <ac:spMk id="50" creationId="{00000000-0000-0000-0000-000000000000}"/>
          </ac:spMkLst>
        </pc:spChg>
      </pc:sldChg>
      <pc:sldChg chg="delSp add del mod">
        <pc:chgData name="reza kabir" userId="af3c95a13102d509" providerId="LiveId" clId="{BFA7283D-F694-4AF4-8430-AA24849797F9}" dt="2020-06-12T10:43:40.082" v="20" actId="2696"/>
        <pc:sldMkLst>
          <pc:docMk/>
          <pc:sldMk cId="1738459033" sldId="2229"/>
        </pc:sldMkLst>
        <pc:spChg chg="del">
          <ac:chgData name="reza kabir" userId="af3c95a13102d509" providerId="LiveId" clId="{BFA7283D-F694-4AF4-8430-AA24849797F9}" dt="2020-06-12T10:34:45.642" v="6" actId="478"/>
          <ac:spMkLst>
            <pc:docMk/>
            <pc:sldMk cId="1738459033" sldId="2229"/>
            <ac:spMk id="46" creationId="{00000000-0000-0000-0000-000000000000}"/>
          </ac:spMkLst>
        </pc:spChg>
        <pc:spChg chg="del">
          <ac:chgData name="reza kabir" userId="af3c95a13102d509" providerId="LiveId" clId="{BFA7283D-F694-4AF4-8430-AA24849797F9}" dt="2020-06-12T10:34:45.642" v="6" actId="478"/>
          <ac:spMkLst>
            <pc:docMk/>
            <pc:sldMk cId="1738459033" sldId="2229"/>
            <ac:spMk id="47" creationId="{00000000-0000-0000-0000-000000000000}"/>
          </ac:spMkLst>
        </pc:spChg>
      </pc:sldChg>
      <pc:sldChg chg="add">
        <pc:chgData name="reza kabir" userId="af3c95a13102d509" providerId="LiveId" clId="{BFA7283D-F694-4AF4-8430-AA24849797F9}" dt="2020-06-12T10:43:46.471" v="21"/>
        <pc:sldMkLst>
          <pc:docMk/>
          <pc:sldMk cId="3701518775" sldId="2229"/>
        </pc:sldMkLst>
      </pc:sldChg>
      <pc:sldChg chg="delSp add del mod">
        <pc:chgData name="reza kabir" userId="af3c95a13102d509" providerId="LiveId" clId="{BFA7283D-F694-4AF4-8430-AA24849797F9}" dt="2020-06-12T10:43:40.082" v="20" actId="2696"/>
        <pc:sldMkLst>
          <pc:docMk/>
          <pc:sldMk cId="586139355" sldId="2245"/>
        </pc:sldMkLst>
        <pc:spChg chg="del">
          <ac:chgData name="reza kabir" userId="af3c95a13102d509" providerId="LiveId" clId="{BFA7283D-F694-4AF4-8430-AA24849797F9}" dt="2020-06-12T10:35:04.135" v="10" actId="478"/>
          <ac:spMkLst>
            <pc:docMk/>
            <pc:sldMk cId="586139355" sldId="2245"/>
            <ac:spMk id="21" creationId="{00000000-0000-0000-0000-000000000000}"/>
          </ac:spMkLst>
        </pc:spChg>
        <pc:spChg chg="del">
          <ac:chgData name="reza kabir" userId="af3c95a13102d509" providerId="LiveId" clId="{BFA7283D-F694-4AF4-8430-AA24849797F9}" dt="2020-06-12T10:35:04.135" v="10" actId="478"/>
          <ac:spMkLst>
            <pc:docMk/>
            <pc:sldMk cId="586139355" sldId="2245"/>
            <ac:spMk id="23" creationId="{00000000-0000-0000-0000-000000000000}"/>
          </ac:spMkLst>
        </pc:spChg>
      </pc:sldChg>
      <pc:sldChg chg="add">
        <pc:chgData name="reza kabir" userId="af3c95a13102d509" providerId="LiveId" clId="{BFA7283D-F694-4AF4-8430-AA24849797F9}" dt="2020-06-12T10:43:46.471" v="21"/>
        <pc:sldMkLst>
          <pc:docMk/>
          <pc:sldMk cId="1552897336" sldId="2245"/>
        </pc:sldMkLst>
      </pc:sldChg>
      <pc:sldChg chg="delSp add del mod">
        <pc:chgData name="reza kabir" userId="af3c95a13102d509" providerId="LiveId" clId="{BFA7283D-F694-4AF4-8430-AA24849797F9}" dt="2020-06-12T10:47:57.532" v="46" actId="478"/>
        <pc:sldMkLst>
          <pc:docMk/>
          <pc:sldMk cId="979973615" sldId="2248"/>
        </pc:sldMkLst>
        <pc:spChg chg="del">
          <ac:chgData name="reza kabir" userId="af3c95a13102d509" providerId="LiveId" clId="{BFA7283D-F694-4AF4-8430-AA24849797F9}" dt="2020-06-12T10:47:57.532" v="46" actId="478"/>
          <ac:spMkLst>
            <pc:docMk/>
            <pc:sldMk cId="979973615" sldId="2248"/>
            <ac:spMk id="11" creationId="{00000000-0000-0000-0000-000000000000}"/>
          </ac:spMkLst>
        </pc:spChg>
      </pc:sldChg>
      <pc:sldChg chg="add del">
        <pc:chgData name="reza kabir" userId="af3c95a13102d509" providerId="LiveId" clId="{BFA7283D-F694-4AF4-8430-AA24849797F9}" dt="2020-06-12T10:34:19.023" v="2"/>
        <pc:sldMkLst>
          <pc:docMk/>
          <pc:sldMk cId="224855382" sldId="2249"/>
        </pc:sldMkLst>
      </pc:sldChg>
      <pc:sldChg chg="modSp add del modTransition">
        <pc:chgData name="reza kabir" userId="af3c95a13102d509" providerId="LiveId" clId="{BFA7283D-F694-4AF4-8430-AA24849797F9}" dt="2020-06-12T10:42:07.339" v="19"/>
        <pc:sldMkLst>
          <pc:docMk/>
          <pc:sldMk cId="0" sldId="2250"/>
        </pc:sldMkLst>
        <pc:spChg chg="mod">
          <ac:chgData name="reza kabir" userId="af3c95a13102d509" providerId="LiveId" clId="{BFA7283D-F694-4AF4-8430-AA24849797F9}" dt="2020-06-12T10:42:02.705" v="17"/>
          <ac:spMkLst>
            <pc:docMk/>
            <pc:sldMk cId="0" sldId="2250"/>
            <ac:spMk id="87" creationId="{00000000-0000-0000-0000-000000000000}"/>
          </ac:spMkLst>
        </pc:spChg>
      </pc:sldChg>
      <pc:sldChg chg="delSp modSp add del mod modTransition">
        <pc:chgData name="reza kabir" userId="af3c95a13102d509" providerId="LiveId" clId="{BFA7283D-F694-4AF4-8430-AA24849797F9}" dt="2020-06-12T10:45:53.760" v="29" actId="478"/>
        <pc:sldMkLst>
          <pc:docMk/>
          <pc:sldMk cId="0" sldId="2251"/>
        </pc:sldMkLst>
        <pc:spChg chg="mod">
          <ac:chgData name="reza kabir" userId="af3c95a13102d509" providerId="LiveId" clId="{BFA7283D-F694-4AF4-8430-AA24849797F9}" dt="2020-06-12T10:42:02.705" v="17"/>
          <ac:spMkLst>
            <pc:docMk/>
            <pc:sldMk cId="0" sldId="2251"/>
            <ac:spMk id="124" creationId="{00000000-0000-0000-0000-000000000000}"/>
          </ac:spMkLst>
        </pc:spChg>
        <pc:spChg chg="del">
          <ac:chgData name="reza kabir" userId="af3c95a13102d509" providerId="LiveId" clId="{BFA7283D-F694-4AF4-8430-AA24849797F9}" dt="2020-06-12T10:45:53.760" v="29" actId="478"/>
          <ac:spMkLst>
            <pc:docMk/>
            <pc:sldMk cId="0" sldId="2251"/>
            <ac:spMk id="129" creationId="{00000000-0000-0000-0000-000000000000}"/>
          </ac:spMkLst>
        </pc:spChg>
        <pc:spChg chg="del">
          <ac:chgData name="reza kabir" userId="af3c95a13102d509" providerId="LiveId" clId="{BFA7283D-F694-4AF4-8430-AA24849797F9}" dt="2020-06-12T10:45:53.760" v="29" actId="478"/>
          <ac:spMkLst>
            <pc:docMk/>
            <pc:sldMk cId="0" sldId="2251"/>
            <ac:spMk id="130" creationId="{00000000-0000-0000-0000-000000000000}"/>
          </ac:spMkLst>
        </pc:spChg>
      </pc:sldChg>
      <pc:sldChg chg="modSp add del modTransition">
        <pc:chgData name="reza kabir" userId="af3c95a13102d509" providerId="LiveId" clId="{BFA7283D-F694-4AF4-8430-AA24849797F9}" dt="2020-06-12T10:42:07.339" v="19"/>
        <pc:sldMkLst>
          <pc:docMk/>
          <pc:sldMk cId="0" sldId="2252"/>
        </pc:sldMkLst>
        <pc:spChg chg="mod">
          <ac:chgData name="reza kabir" userId="af3c95a13102d509" providerId="LiveId" clId="{BFA7283D-F694-4AF4-8430-AA24849797F9}" dt="2020-06-12T10:42:02.705" v="17"/>
          <ac:spMkLst>
            <pc:docMk/>
            <pc:sldMk cId="0" sldId="2252"/>
            <ac:spMk id="149" creationId="{00000000-0000-0000-0000-000000000000}"/>
          </ac:spMkLst>
        </pc:spChg>
      </pc:sldChg>
      <pc:sldChg chg="delSp modSp add del mod modTransition">
        <pc:chgData name="reza kabir" userId="af3c95a13102d509" providerId="LiveId" clId="{BFA7283D-F694-4AF4-8430-AA24849797F9}" dt="2020-06-12T10:46:19.834" v="30" actId="478"/>
        <pc:sldMkLst>
          <pc:docMk/>
          <pc:sldMk cId="0" sldId="2253"/>
        </pc:sldMkLst>
        <pc:spChg chg="mod">
          <ac:chgData name="reza kabir" userId="af3c95a13102d509" providerId="LiveId" clId="{BFA7283D-F694-4AF4-8430-AA24849797F9}" dt="2020-06-12T10:42:02.705" v="17"/>
          <ac:spMkLst>
            <pc:docMk/>
            <pc:sldMk cId="0" sldId="2253"/>
            <ac:spMk id="221" creationId="{00000000-0000-0000-0000-000000000000}"/>
          </ac:spMkLst>
        </pc:spChg>
        <pc:spChg chg="del">
          <ac:chgData name="reza kabir" userId="af3c95a13102d509" providerId="LiveId" clId="{BFA7283D-F694-4AF4-8430-AA24849797F9}" dt="2020-06-12T10:46:19.834" v="30" actId="478"/>
          <ac:spMkLst>
            <pc:docMk/>
            <pc:sldMk cId="0" sldId="2253"/>
            <ac:spMk id="223" creationId="{00000000-0000-0000-0000-000000000000}"/>
          </ac:spMkLst>
        </pc:spChg>
      </pc:sldChg>
      <pc:sldChg chg="modSp add del modTransition">
        <pc:chgData name="reza kabir" userId="af3c95a13102d509" providerId="LiveId" clId="{BFA7283D-F694-4AF4-8430-AA24849797F9}" dt="2020-06-12T10:42:07.339" v="19"/>
        <pc:sldMkLst>
          <pc:docMk/>
          <pc:sldMk cId="0" sldId="2254"/>
        </pc:sldMkLst>
        <pc:spChg chg="mod">
          <ac:chgData name="reza kabir" userId="af3c95a13102d509" providerId="LiveId" clId="{BFA7283D-F694-4AF4-8430-AA24849797F9}" dt="2020-06-12T10:42:02.705" v="17"/>
          <ac:spMkLst>
            <pc:docMk/>
            <pc:sldMk cId="0" sldId="2254"/>
            <ac:spMk id="232" creationId="{00000000-0000-0000-0000-000000000000}"/>
          </ac:spMkLst>
        </pc:spChg>
      </pc:sldChg>
      <pc:sldChg chg="delSp modSp add del mod modTransition">
        <pc:chgData name="reza kabir" userId="af3c95a13102d509" providerId="LiveId" clId="{BFA7283D-F694-4AF4-8430-AA24849797F9}" dt="2020-06-12T10:46:34.638" v="33" actId="478"/>
        <pc:sldMkLst>
          <pc:docMk/>
          <pc:sldMk cId="0" sldId="2255"/>
        </pc:sldMkLst>
        <pc:spChg chg="mod">
          <ac:chgData name="reza kabir" userId="af3c95a13102d509" providerId="LiveId" clId="{BFA7283D-F694-4AF4-8430-AA24849797F9}" dt="2020-06-12T10:42:02.705" v="17"/>
          <ac:spMkLst>
            <pc:docMk/>
            <pc:sldMk cId="0" sldId="2255"/>
            <ac:spMk id="257" creationId="{00000000-0000-0000-0000-000000000000}"/>
          </ac:spMkLst>
        </pc:spChg>
        <pc:spChg chg="del">
          <ac:chgData name="reza kabir" userId="af3c95a13102d509" providerId="LiveId" clId="{BFA7283D-F694-4AF4-8430-AA24849797F9}" dt="2020-06-12T10:46:34.638" v="33" actId="478"/>
          <ac:spMkLst>
            <pc:docMk/>
            <pc:sldMk cId="0" sldId="2255"/>
            <ac:spMk id="259" creationId="{00000000-0000-0000-0000-000000000000}"/>
          </ac:spMkLst>
        </pc:spChg>
      </pc:sldChg>
      <pc:sldChg chg="modSp add del modTransition">
        <pc:chgData name="reza kabir" userId="af3c95a13102d509" providerId="LiveId" clId="{BFA7283D-F694-4AF4-8430-AA24849797F9}" dt="2020-06-12T10:42:07.339" v="19"/>
        <pc:sldMkLst>
          <pc:docMk/>
          <pc:sldMk cId="0" sldId="2256"/>
        </pc:sldMkLst>
        <pc:spChg chg="mod">
          <ac:chgData name="reza kabir" userId="af3c95a13102d509" providerId="LiveId" clId="{BFA7283D-F694-4AF4-8430-AA24849797F9}" dt="2020-06-12T10:42:02.705" v="17"/>
          <ac:spMkLst>
            <pc:docMk/>
            <pc:sldMk cId="0" sldId="2256"/>
            <ac:spMk id="264" creationId="{00000000-0000-0000-0000-000000000000}"/>
          </ac:spMkLst>
        </pc:spChg>
      </pc:sldChg>
      <pc:sldChg chg="delSp modSp add del mod modTransition">
        <pc:chgData name="reza kabir" userId="af3c95a13102d509" providerId="LiveId" clId="{BFA7283D-F694-4AF4-8430-AA24849797F9}" dt="2020-06-12T10:46:48.768" v="34" actId="478"/>
        <pc:sldMkLst>
          <pc:docMk/>
          <pc:sldMk cId="0" sldId="2257"/>
        </pc:sldMkLst>
        <pc:spChg chg="mod">
          <ac:chgData name="reza kabir" userId="af3c95a13102d509" providerId="LiveId" clId="{BFA7283D-F694-4AF4-8430-AA24849797F9}" dt="2020-06-12T10:42:02.705" v="17"/>
          <ac:spMkLst>
            <pc:docMk/>
            <pc:sldMk cId="0" sldId="2257"/>
            <ac:spMk id="518" creationId="{00000000-0000-0000-0000-000000000000}"/>
          </ac:spMkLst>
        </pc:spChg>
        <pc:spChg chg="del">
          <ac:chgData name="reza kabir" userId="af3c95a13102d509" providerId="LiveId" clId="{BFA7283D-F694-4AF4-8430-AA24849797F9}" dt="2020-06-12T10:46:48.768" v="34" actId="478"/>
          <ac:spMkLst>
            <pc:docMk/>
            <pc:sldMk cId="0" sldId="2257"/>
            <ac:spMk id="521" creationId="{00000000-0000-0000-0000-000000000000}"/>
          </ac:spMkLst>
        </pc:spChg>
      </pc:sldChg>
      <pc:sldChg chg="delSp add del mod">
        <pc:chgData name="reza kabir" userId="af3c95a13102d509" providerId="LiveId" clId="{BFA7283D-F694-4AF4-8430-AA24849797F9}" dt="2020-06-12T10:51:38.407" v="55" actId="478"/>
        <pc:sldMkLst>
          <pc:docMk/>
          <pc:sldMk cId="0" sldId="2258"/>
        </pc:sldMkLst>
        <pc:spChg chg="del">
          <ac:chgData name="reza kabir" userId="af3c95a13102d509" providerId="LiveId" clId="{BFA7283D-F694-4AF4-8430-AA24849797F9}" dt="2020-06-12T10:51:38.407" v="55" actId="478"/>
          <ac:spMkLst>
            <pc:docMk/>
            <pc:sldMk cId="0" sldId="2258"/>
            <ac:spMk id="501" creationId="{00000000-0000-0000-0000-000000000000}"/>
          </ac:spMkLst>
        </pc:spChg>
      </pc:sldChg>
      <pc:sldChg chg="add">
        <pc:chgData name="reza kabir" userId="af3c95a13102d509" providerId="LiveId" clId="{BFA7283D-F694-4AF4-8430-AA24849797F9}" dt="2020-06-12T11:59:11.183" v="80"/>
        <pc:sldMkLst>
          <pc:docMk/>
          <pc:sldMk cId="1625489518" sldId="2259"/>
        </pc:sldMkLst>
      </pc:sldChg>
      <pc:sldChg chg="add">
        <pc:chgData name="reza kabir" userId="af3c95a13102d509" providerId="LiveId" clId="{BFA7283D-F694-4AF4-8430-AA24849797F9}" dt="2020-06-12T11:59:11.183" v="80"/>
        <pc:sldMkLst>
          <pc:docMk/>
          <pc:sldMk cId="1820253117" sldId="2260"/>
        </pc:sldMkLst>
      </pc:sldChg>
      <pc:sldChg chg="add del modTransition">
        <pc:chgData name="reza kabir" userId="af3c95a13102d509" providerId="LiveId" clId="{BFA7283D-F694-4AF4-8430-AA24849797F9}" dt="2020-06-12T12:50:49.947" v="86" actId="2696"/>
        <pc:sldMkLst>
          <pc:docMk/>
          <pc:sldMk cId="745425661" sldId="2367"/>
        </pc:sldMkLst>
      </pc:sldChg>
      <pc:sldChg chg="add modTransition">
        <pc:chgData name="reza kabir" userId="af3c95a13102d509" providerId="LiveId" clId="{BFA7283D-F694-4AF4-8430-AA24849797F9}" dt="2020-06-12T12:51:02.542" v="87"/>
        <pc:sldMkLst>
          <pc:docMk/>
          <pc:sldMk cId="3869707513" sldId="2367"/>
        </pc:sldMkLst>
      </pc:sldChg>
      <pc:sldChg chg="add del modTransition">
        <pc:chgData name="reza kabir" userId="af3c95a13102d509" providerId="LiveId" clId="{BFA7283D-F694-4AF4-8430-AA24849797F9}" dt="2020-06-12T12:50:49.947" v="86" actId="2696"/>
        <pc:sldMkLst>
          <pc:docMk/>
          <pc:sldMk cId="1402586708" sldId="2453"/>
        </pc:sldMkLst>
      </pc:sldChg>
      <pc:sldChg chg="add modTransition">
        <pc:chgData name="reza kabir" userId="af3c95a13102d509" providerId="LiveId" clId="{BFA7283D-F694-4AF4-8430-AA24849797F9}" dt="2020-06-12T12:51:02.542" v="87"/>
        <pc:sldMkLst>
          <pc:docMk/>
          <pc:sldMk cId="3567762130" sldId="2453"/>
        </pc:sldMkLst>
      </pc:sldChg>
      <pc:sldChg chg="add del modTransition">
        <pc:chgData name="reza kabir" userId="af3c95a13102d509" providerId="LiveId" clId="{BFA7283D-F694-4AF4-8430-AA24849797F9}" dt="2020-06-12T12:50:49.947" v="86" actId="2696"/>
        <pc:sldMkLst>
          <pc:docMk/>
          <pc:sldMk cId="1338299904" sldId="2457"/>
        </pc:sldMkLst>
      </pc:sldChg>
      <pc:sldChg chg="add modTransition">
        <pc:chgData name="reza kabir" userId="af3c95a13102d509" providerId="LiveId" clId="{BFA7283D-F694-4AF4-8430-AA24849797F9}" dt="2020-06-12T12:51:02.542" v="87"/>
        <pc:sldMkLst>
          <pc:docMk/>
          <pc:sldMk cId="3659537716" sldId="2457"/>
        </pc:sldMkLst>
      </pc:sldChg>
      <pc:sldChg chg="delSp add del mod">
        <pc:chgData name="reza kabir" userId="af3c95a13102d509" providerId="LiveId" clId="{BFA7283D-F694-4AF4-8430-AA24849797F9}" dt="2020-06-12T13:29:54.638" v="96" actId="478"/>
        <pc:sldMkLst>
          <pc:docMk/>
          <pc:sldMk cId="3640059981" sldId="2589"/>
        </pc:sldMkLst>
        <pc:spChg chg="del">
          <ac:chgData name="reza kabir" userId="af3c95a13102d509" providerId="LiveId" clId="{BFA7283D-F694-4AF4-8430-AA24849797F9}" dt="2020-06-12T13:29:54.638" v="96" actId="478"/>
          <ac:spMkLst>
            <pc:docMk/>
            <pc:sldMk cId="3640059981" sldId="2589"/>
            <ac:spMk id="12" creationId="{00000000-0000-0000-0000-000000000000}"/>
          </ac:spMkLst>
        </pc:spChg>
        <pc:spChg chg="del">
          <ac:chgData name="reza kabir" userId="af3c95a13102d509" providerId="LiveId" clId="{BFA7283D-F694-4AF4-8430-AA24849797F9}" dt="2020-06-12T13:29:34.775" v="91" actId="478"/>
          <ac:spMkLst>
            <pc:docMk/>
            <pc:sldMk cId="3640059981" sldId="2589"/>
            <ac:spMk id="21" creationId="{00000000-0000-0000-0000-000000000000}"/>
          </ac:spMkLst>
        </pc:spChg>
        <pc:spChg chg="del">
          <ac:chgData name="reza kabir" userId="af3c95a13102d509" providerId="LiveId" clId="{BFA7283D-F694-4AF4-8430-AA24849797F9}" dt="2020-06-12T13:29:37.429" v="92" actId="478"/>
          <ac:spMkLst>
            <pc:docMk/>
            <pc:sldMk cId="3640059981" sldId="2589"/>
            <ac:spMk id="22" creationId="{00000000-0000-0000-0000-000000000000}"/>
          </ac:spMkLst>
        </pc:spChg>
      </pc:sldChg>
      <pc:sldChg chg="delSp add del mod">
        <pc:chgData name="reza kabir" userId="af3c95a13102d509" providerId="LiveId" clId="{BFA7283D-F694-4AF4-8430-AA24849797F9}" dt="2020-06-12T13:29:51.726" v="95" actId="478"/>
        <pc:sldMkLst>
          <pc:docMk/>
          <pc:sldMk cId="2848142803" sldId="2590"/>
        </pc:sldMkLst>
        <pc:spChg chg="del">
          <ac:chgData name="reza kabir" userId="af3c95a13102d509" providerId="LiveId" clId="{BFA7283D-F694-4AF4-8430-AA24849797F9}" dt="2020-06-12T13:29:43.152" v="93" actId="478"/>
          <ac:spMkLst>
            <pc:docMk/>
            <pc:sldMk cId="2848142803" sldId="2590"/>
            <ac:spMk id="5" creationId="{00000000-0000-0000-0000-000000000000}"/>
          </ac:spMkLst>
        </pc:spChg>
        <pc:spChg chg="del">
          <ac:chgData name="reza kabir" userId="af3c95a13102d509" providerId="LiveId" clId="{BFA7283D-F694-4AF4-8430-AA24849797F9}" dt="2020-06-12T13:29:43.152" v="93" actId="478"/>
          <ac:spMkLst>
            <pc:docMk/>
            <pc:sldMk cId="2848142803" sldId="2590"/>
            <ac:spMk id="6" creationId="{00000000-0000-0000-0000-000000000000}"/>
          </ac:spMkLst>
        </pc:spChg>
        <pc:spChg chg="del">
          <ac:chgData name="reza kabir" userId="af3c95a13102d509" providerId="LiveId" clId="{BFA7283D-F694-4AF4-8430-AA24849797F9}" dt="2020-06-12T13:29:51.726" v="95" actId="478"/>
          <ac:spMkLst>
            <pc:docMk/>
            <pc:sldMk cId="2848142803" sldId="2590"/>
            <ac:spMk id="10" creationId="{00000000-0000-0000-0000-000000000000}"/>
          </ac:spMkLst>
        </pc:spChg>
      </pc:sldChg>
      <pc:sldChg chg="delSp add del mod">
        <pc:chgData name="reza kabir" userId="af3c95a13102d509" providerId="LiveId" clId="{BFA7283D-F694-4AF4-8430-AA24849797F9}" dt="2020-06-12T13:29:47.520" v="94" actId="478"/>
        <pc:sldMkLst>
          <pc:docMk/>
          <pc:sldMk cId="326504604" sldId="2591"/>
        </pc:sldMkLst>
        <pc:spChg chg="del">
          <ac:chgData name="reza kabir" userId="af3c95a13102d509" providerId="LiveId" clId="{BFA7283D-F694-4AF4-8430-AA24849797F9}" dt="2020-06-12T13:29:47.520" v="94" actId="478"/>
          <ac:spMkLst>
            <pc:docMk/>
            <pc:sldMk cId="326504604" sldId="2591"/>
            <ac:spMk id="2" creationId="{00000000-0000-0000-0000-000000000000}"/>
          </ac:spMkLst>
        </pc:spChg>
        <pc:spChg chg="del">
          <ac:chgData name="reza kabir" userId="af3c95a13102d509" providerId="LiveId" clId="{BFA7283D-F694-4AF4-8430-AA24849797F9}" dt="2020-06-12T13:29:47.520" v="94" actId="478"/>
          <ac:spMkLst>
            <pc:docMk/>
            <pc:sldMk cId="326504604" sldId="2591"/>
            <ac:spMk id="3" creationId="{00000000-0000-0000-0000-000000000000}"/>
          </ac:spMkLst>
        </pc:spChg>
        <pc:spChg chg="del">
          <ac:chgData name="reza kabir" userId="af3c95a13102d509" providerId="LiveId" clId="{BFA7283D-F694-4AF4-8430-AA24849797F9}" dt="2020-06-12T13:29:47.520" v="94" actId="478"/>
          <ac:spMkLst>
            <pc:docMk/>
            <pc:sldMk cId="326504604" sldId="2591"/>
            <ac:spMk id="7" creationId="{00000000-0000-0000-0000-000000000000}"/>
          </ac:spMkLst>
        </pc:spChg>
      </pc:sldChg>
      <pc:sldChg chg="delSp add del mod">
        <pc:chgData name="reza kabir" userId="af3c95a13102d509" providerId="LiveId" clId="{BFA7283D-F694-4AF4-8430-AA24849797F9}" dt="2020-06-12T13:29:59.522" v="97" actId="478"/>
        <pc:sldMkLst>
          <pc:docMk/>
          <pc:sldMk cId="1781712342" sldId="2592"/>
        </pc:sldMkLst>
        <pc:spChg chg="del">
          <ac:chgData name="reza kabir" userId="af3c95a13102d509" providerId="LiveId" clId="{BFA7283D-F694-4AF4-8430-AA24849797F9}" dt="2020-06-12T13:29:59.522" v="97" actId="478"/>
          <ac:spMkLst>
            <pc:docMk/>
            <pc:sldMk cId="1781712342" sldId="2592"/>
            <ac:spMk id="3" creationId="{00000000-0000-0000-0000-000000000000}"/>
          </ac:spMkLst>
        </pc:spChg>
        <pc:spChg chg="del">
          <ac:chgData name="reza kabir" userId="af3c95a13102d509" providerId="LiveId" clId="{BFA7283D-F694-4AF4-8430-AA24849797F9}" dt="2020-06-12T13:29:59.522" v="97" actId="478"/>
          <ac:spMkLst>
            <pc:docMk/>
            <pc:sldMk cId="1781712342" sldId="2592"/>
            <ac:spMk id="4" creationId="{00000000-0000-0000-0000-000000000000}"/>
          </ac:spMkLst>
        </pc:spChg>
        <pc:spChg chg="del">
          <ac:chgData name="reza kabir" userId="af3c95a13102d509" providerId="LiveId" clId="{BFA7283D-F694-4AF4-8430-AA24849797F9}" dt="2020-06-12T13:29:59.522" v="97" actId="478"/>
          <ac:spMkLst>
            <pc:docMk/>
            <pc:sldMk cId="1781712342" sldId="2592"/>
            <ac:spMk id="7" creationId="{00000000-0000-0000-0000-000000000000}"/>
          </ac:spMkLst>
        </pc:spChg>
      </pc:sldChg>
      <pc:sldChg chg="delSp add del mod">
        <pc:chgData name="reza kabir" userId="af3c95a13102d509" providerId="LiveId" clId="{BFA7283D-F694-4AF4-8430-AA24849797F9}" dt="2020-06-12T13:30:03.339" v="98" actId="478"/>
        <pc:sldMkLst>
          <pc:docMk/>
          <pc:sldMk cId="757990950" sldId="2593"/>
        </pc:sldMkLst>
        <pc:spChg chg="del">
          <ac:chgData name="reza kabir" userId="af3c95a13102d509" providerId="LiveId" clId="{BFA7283D-F694-4AF4-8430-AA24849797F9}" dt="2020-06-12T13:30:03.339" v="98" actId="478"/>
          <ac:spMkLst>
            <pc:docMk/>
            <pc:sldMk cId="757990950" sldId="2593"/>
            <ac:spMk id="3" creationId="{00000000-0000-0000-0000-000000000000}"/>
          </ac:spMkLst>
        </pc:spChg>
        <pc:spChg chg="del">
          <ac:chgData name="reza kabir" userId="af3c95a13102d509" providerId="LiveId" clId="{BFA7283D-F694-4AF4-8430-AA24849797F9}" dt="2020-06-12T13:30:03.339" v="98" actId="478"/>
          <ac:spMkLst>
            <pc:docMk/>
            <pc:sldMk cId="757990950" sldId="2593"/>
            <ac:spMk id="4" creationId="{00000000-0000-0000-0000-000000000000}"/>
          </ac:spMkLst>
        </pc:spChg>
        <pc:spChg chg="del">
          <ac:chgData name="reza kabir" userId="af3c95a13102d509" providerId="LiveId" clId="{BFA7283D-F694-4AF4-8430-AA24849797F9}" dt="2020-06-12T13:30:03.339" v="98" actId="478"/>
          <ac:spMkLst>
            <pc:docMk/>
            <pc:sldMk cId="757990950" sldId="2593"/>
            <ac:spMk id="7" creationId="{00000000-0000-0000-0000-000000000000}"/>
          </ac:spMkLst>
        </pc:spChg>
      </pc:sldChg>
      <pc:sldChg chg="delSp add del mod">
        <pc:chgData name="reza kabir" userId="af3c95a13102d509" providerId="LiveId" clId="{BFA7283D-F694-4AF4-8430-AA24849797F9}" dt="2020-06-12T13:30:06.900" v="99" actId="478"/>
        <pc:sldMkLst>
          <pc:docMk/>
          <pc:sldMk cId="1283468169" sldId="2594"/>
        </pc:sldMkLst>
        <pc:spChg chg="del">
          <ac:chgData name="reza kabir" userId="af3c95a13102d509" providerId="LiveId" clId="{BFA7283D-F694-4AF4-8430-AA24849797F9}" dt="2020-06-12T13:30:06.900" v="99" actId="478"/>
          <ac:spMkLst>
            <pc:docMk/>
            <pc:sldMk cId="1283468169" sldId="2594"/>
            <ac:spMk id="4" creationId="{00000000-0000-0000-0000-000000000000}"/>
          </ac:spMkLst>
        </pc:spChg>
        <pc:spChg chg="del">
          <ac:chgData name="reza kabir" userId="af3c95a13102d509" providerId="LiveId" clId="{BFA7283D-F694-4AF4-8430-AA24849797F9}" dt="2020-06-12T13:30:06.900" v="99" actId="478"/>
          <ac:spMkLst>
            <pc:docMk/>
            <pc:sldMk cId="1283468169" sldId="2594"/>
            <ac:spMk id="5" creationId="{00000000-0000-0000-0000-000000000000}"/>
          </ac:spMkLst>
        </pc:spChg>
        <pc:spChg chg="del">
          <ac:chgData name="reza kabir" userId="af3c95a13102d509" providerId="LiveId" clId="{BFA7283D-F694-4AF4-8430-AA24849797F9}" dt="2020-06-12T13:30:06.900" v="99" actId="478"/>
          <ac:spMkLst>
            <pc:docMk/>
            <pc:sldMk cId="1283468169" sldId="2594"/>
            <ac:spMk id="8" creationId="{00000000-0000-0000-0000-000000000000}"/>
          </ac:spMkLst>
        </pc:spChg>
      </pc:sldChg>
      <pc:sldChg chg="delSp add del mod">
        <pc:chgData name="reza kabir" userId="af3c95a13102d509" providerId="LiveId" clId="{BFA7283D-F694-4AF4-8430-AA24849797F9}" dt="2020-06-12T13:30:11.231" v="100" actId="478"/>
        <pc:sldMkLst>
          <pc:docMk/>
          <pc:sldMk cId="231288665" sldId="2595"/>
        </pc:sldMkLst>
        <pc:spChg chg="del">
          <ac:chgData name="reza kabir" userId="af3c95a13102d509" providerId="LiveId" clId="{BFA7283D-F694-4AF4-8430-AA24849797F9}" dt="2020-06-12T13:30:11.231" v="100" actId="478"/>
          <ac:spMkLst>
            <pc:docMk/>
            <pc:sldMk cId="231288665" sldId="2595"/>
            <ac:spMk id="5" creationId="{00000000-0000-0000-0000-000000000000}"/>
          </ac:spMkLst>
        </pc:spChg>
        <pc:spChg chg="del">
          <ac:chgData name="reza kabir" userId="af3c95a13102d509" providerId="LiveId" clId="{BFA7283D-F694-4AF4-8430-AA24849797F9}" dt="2020-06-12T13:30:11.231" v="100" actId="478"/>
          <ac:spMkLst>
            <pc:docMk/>
            <pc:sldMk cId="231288665" sldId="2595"/>
            <ac:spMk id="6" creationId="{00000000-0000-0000-0000-000000000000}"/>
          </ac:spMkLst>
        </pc:spChg>
        <pc:spChg chg="del">
          <ac:chgData name="reza kabir" userId="af3c95a13102d509" providerId="LiveId" clId="{BFA7283D-F694-4AF4-8430-AA24849797F9}" dt="2020-06-12T13:30:11.231" v="100" actId="478"/>
          <ac:spMkLst>
            <pc:docMk/>
            <pc:sldMk cId="231288665" sldId="2595"/>
            <ac:spMk id="9" creationId="{00000000-0000-0000-0000-000000000000}"/>
          </ac:spMkLst>
        </pc:spChg>
      </pc:sldChg>
      <pc:sldChg chg="delSp add del mod">
        <pc:chgData name="reza kabir" userId="af3c95a13102d509" providerId="LiveId" clId="{BFA7283D-F694-4AF4-8430-AA24849797F9}" dt="2020-06-12T13:30:14.818" v="101" actId="478"/>
        <pc:sldMkLst>
          <pc:docMk/>
          <pc:sldMk cId="1190137155" sldId="2596"/>
        </pc:sldMkLst>
        <pc:spChg chg="del">
          <ac:chgData name="reza kabir" userId="af3c95a13102d509" providerId="LiveId" clId="{BFA7283D-F694-4AF4-8430-AA24849797F9}" dt="2020-06-12T13:30:14.818" v="101" actId="478"/>
          <ac:spMkLst>
            <pc:docMk/>
            <pc:sldMk cId="1190137155" sldId="2596"/>
            <ac:spMk id="4" creationId="{00000000-0000-0000-0000-000000000000}"/>
          </ac:spMkLst>
        </pc:spChg>
        <pc:spChg chg="del">
          <ac:chgData name="reza kabir" userId="af3c95a13102d509" providerId="LiveId" clId="{BFA7283D-F694-4AF4-8430-AA24849797F9}" dt="2020-06-12T13:30:14.818" v="101" actId="478"/>
          <ac:spMkLst>
            <pc:docMk/>
            <pc:sldMk cId="1190137155" sldId="2596"/>
            <ac:spMk id="5" creationId="{00000000-0000-0000-0000-000000000000}"/>
          </ac:spMkLst>
        </pc:spChg>
        <pc:spChg chg="del">
          <ac:chgData name="reza kabir" userId="af3c95a13102d509" providerId="LiveId" clId="{BFA7283D-F694-4AF4-8430-AA24849797F9}" dt="2020-06-12T13:30:14.818" v="101" actId="478"/>
          <ac:spMkLst>
            <pc:docMk/>
            <pc:sldMk cId="1190137155" sldId="2596"/>
            <ac:spMk id="8" creationId="{00000000-0000-0000-0000-000000000000}"/>
          </ac:spMkLst>
        </pc:spChg>
      </pc:sldChg>
      <pc:sldChg chg="delSp add del mod">
        <pc:chgData name="reza kabir" userId="af3c95a13102d509" providerId="LiveId" clId="{BFA7283D-F694-4AF4-8430-AA24849797F9}" dt="2020-06-12T13:30:18.412" v="102" actId="478"/>
        <pc:sldMkLst>
          <pc:docMk/>
          <pc:sldMk cId="1970500706" sldId="2597"/>
        </pc:sldMkLst>
        <pc:spChg chg="del">
          <ac:chgData name="reza kabir" userId="af3c95a13102d509" providerId="LiveId" clId="{BFA7283D-F694-4AF4-8430-AA24849797F9}" dt="2020-06-12T13:30:18.412" v="102" actId="478"/>
          <ac:spMkLst>
            <pc:docMk/>
            <pc:sldMk cId="1970500706" sldId="2597"/>
            <ac:spMk id="6" creationId="{00000000-0000-0000-0000-000000000000}"/>
          </ac:spMkLst>
        </pc:spChg>
        <pc:spChg chg="del">
          <ac:chgData name="reza kabir" userId="af3c95a13102d509" providerId="LiveId" clId="{BFA7283D-F694-4AF4-8430-AA24849797F9}" dt="2020-06-12T13:30:18.412" v="102" actId="478"/>
          <ac:spMkLst>
            <pc:docMk/>
            <pc:sldMk cId="1970500706" sldId="2597"/>
            <ac:spMk id="7" creationId="{00000000-0000-0000-0000-000000000000}"/>
          </ac:spMkLst>
        </pc:spChg>
      </pc:sldChg>
      <pc:sldChg chg="delSp add del mod">
        <pc:chgData name="reza kabir" userId="af3c95a13102d509" providerId="LiveId" clId="{BFA7283D-F694-4AF4-8430-AA24849797F9}" dt="2020-06-12T13:30:23.466" v="104" actId="478"/>
        <pc:sldMkLst>
          <pc:docMk/>
          <pc:sldMk cId="715695363" sldId="2598"/>
        </pc:sldMkLst>
        <pc:spChg chg="del">
          <ac:chgData name="reza kabir" userId="af3c95a13102d509" providerId="LiveId" clId="{BFA7283D-F694-4AF4-8430-AA24849797F9}" dt="2020-06-12T13:30:21.892" v="103" actId="478"/>
          <ac:spMkLst>
            <pc:docMk/>
            <pc:sldMk cId="715695363" sldId="2598"/>
            <ac:spMk id="6" creationId="{00000000-0000-0000-0000-000000000000}"/>
          </ac:spMkLst>
        </pc:spChg>
        <pc:spChg chg="del">
          <ac:chgData name="reza kabir" userId="af3c95a13102d509" providerId="LiveId" clId="{BFA7283D-F694-4AF4-8430-AA24849797F9}" dt="2020-06-12T13:30:21.892" v="103" actId="478"/>
          <ac:spMkLst>
            <pc:docMk/>
            <pc:sldMk cId="715695363" sldId="2598"/>
            <ac:spMk id="7" creationId="{00000000-0000-0000-0000-000000000000}"/>
          </ac:spMkLst>
        </pc:spChg>
        <pc:spChg chg="del">
          <ac:chgData name="reza kabir" userId="af3c95a13102d509" providerId="LiveId" clId="{BFA7283D-F694-4AF4-8430-AA24849797F9}" dt="2020-06-12T13:30:23.466" v="104" actId="478"/>
          <ac:spMkLst>
            <pc:docMk/>
            <pc:sldMk cId="715695363" sldId="2598"/>
            <ac:spMk id="10" creationId="{00000000-0000-0000-0000-000000000000}"/>
          </ac:spMkLst>
        </pc:spChg>
      </pc:sldChg>
      <pc:sldChg chg="delSp add del mod">
        <pc:chgData name="reza kabir" userId="af3c95a13102d509" providerId="LiveId" clId="{BFA7283D-F694-4AF4-8430-AA24849797F9}" dt="2020-06-12T13:30:26.836" v="105" actId="478"/>
        <pc:sldMkLst>
          <pc:docMk/>
          <pc:sldMk cId="1123525946" sldId="2599"/>
        </pc:sldMkLst>
        <pc:spChg chg="del">
          <ac:chgData name="reza kabir" userId="af3c95a13102d509" providerId="LiveId" clId="{BFA7283D-F694-4AF4-8430-AA24849797F9}" dt="2020-06-12T13:30:26.836" v="105" actId="478"/>
          <ac:spMkLst>
            <pc:docMk/>
            <pc:sldMk cId="1123525946" sldId="2599"/>
            <ac:spMk id="5" creationId="{00000000-0000-0000-0000-000000000000}"/>
          </ac:spMkLst>
        </pc:spChg>
        <pc:spChg chg="del">
          <ac:chgData name="reza kabir" userId="af3c95a13102d509" providerId="LiveId" clId="{BFA7283D-F694-4AF4-8430-AA24849797F9}" dt="2020-06-12T13:30:26.836" v="105" actId="478"/>
          <ac:spMkLst>
            <pc:docMk/>
            <pc:sldMk cId="1123525946" sldId="2599"/>
            <ac:spMk id="6" creationId="{00000000-0000-0000-0000-000000000000}"/>
          </ac:spMkLst>
        </pc:spChg>
      </pc:sldChg>
      <pc:sldChg chg="delSp add del mod">
        <pc:chgData name="reza kabir" userId="af3c95a13102d509" providerId="LiveId" clId="{BFA7283D-F694-4AF4-8430-AA24849797F9}" dt="2020-06-12T13:30:30.393" v="106" actId="478"/>
        <pc:sldMkLst>
          <pc:docMk/>
          <pc:sldMk cId="3132975265" sldId="2600"/>
        </pc:sldMkLst>
        <pc:spChg chg="del">
          <ac:chgData name="reza kabir" userId="af3c95a13102d509" providerId="LiveId" clId="{BFA7283D-F694-4AF4-8430-AA24849797F9}" dt="2020-06-12T13:30:30.393" v="106" actId="478"/>
          <ac:spMkLst>
            <pc:docMk/>
            <pc:sldMk cId="3132975265" sldId="2600"/>
            <ac:spMk id="3" creationId="{00000000-0000-0000-0000-000000000000}"/>
          </ac:spMkLst>
        </pc:spChg>
        <pc:spChg chg="del">
          <ac:chgData name="reza kabir" userId="af3c95a13102d509" providerId="LiveId" clId="{BFA7283D-F694-4AF4-8430-AA24849797F9}" dt="2020-06-12T13:30:30.393" v="106" actId="478"/>
          <ac:spMkLst>
            <pc:docMk/>
            <pc:sldMk cId="3132975265" sldId="2600"/>
            <ac:spMk id="4" creationId="{00000000-0000-0000-0000-000000000000}"/>
          </ac:spMkLst>
        </pc:spChg>
      </pc:sldChg>
      <pc:sldChg chg="delSp add del mod">
        <pc:chgData name="reza kabir" userId="af3c95a13102d509" providerId="LiveId" clId="{BFA7283D-F694-4AF4-8430-AA24849797F9}" dt="2020-06-12T13:30:34.439" v="107" actId="478"/>
        <pc:sldMkLst>
          <pc:docMk/>
          <pc:sldMk cId="618291972" sldId="2601"/>
        </pc:sldMkLst>
        <pc:spChg chg="del">
          <ac:chgData name="reza kabir" userId="af3c95a13102d509" providerId="LiveId" clId="{BFA7283D-F694-4AF4-8430-AA24849797F9}" dt="2020-06-12T13:30:34.439" v="107" actId="478"/>
          <ac:spMkLst>
            <pc:docMk/>
            <pc:sldMk cId="618291972" sldId="2601"/>
            <ac:spMk id="3" creationId="{00000000-0000-0000-0000-000000000000}"/>
          </ac:spMkLst>
        </pc:spChg>
        <pc:spChg chg="del">
          <ac:chgData name="reza kabir" userId="af3c95a13102d509" providerId="LiveId" clId="{BFA7283D-F694-4AF4-8430-AA24849797F9}" dt="2020-06-12T13:30:34.439" v="107" actId="478"/>
          <ac:spMkLst>
            <pc:docMk/>
            <pc:sldMk cId="618291972" sldId="2601"/>
            <ac:spMk id="4" creationId="{00000000-0000-0000-0000-000000000000}"/>
          </ac:spMkLst>
        </pc:spChg>
        <pc:spChg chg="del">
          <ac:chgData name="reza kabir" userId="af3c95a13102d509" providerId="LiveId" clId="{BFA7283D-F694-4AF4-8430-AA24849797F9}" dt="2020-06-12T13:30:34.439" v="107" actId="478"/>
          <ac:spMkLst>
            <pc:docMk/>
            <pc:sldMk cId="618291972" sldId="2601"/>
            <ac:spMk id="7" creationId="{00000000-0000-0000-0000-000000000000}"/>
          </ac:spMkLst>
        </pc:spChg>
      </pc:sldChg>
      <pc:sldChg chg="delSp add del mod">
        <pc:chgData name="reza kabir" userId="af3c95a13102d509" providerId="LiveId" clId="{BFA7283D-F694-4AF4-8430-AA24849797F9}" dt="2020-06-12T13:30:38.172" v="108" actId="478"/>
        <pc:sldMkLst>
          <pc:docMk/>
          <pc:sldMk cId="3966558865" sldId="2602"/>
        </pc:sldMkLst>
        <pc:spChg chg="del">
          <ac:chgData name="reza kabir" userId="af3c95a13102d509" providerId="LiveId" clId="{BFA7283D-F694-4AF4-8430-AA24849797F9}" dt="2020-06-12T13:30:38.172" v="108" actId="478"/>
          <ac:spMkLst>
            <pc:docMk/>
            <pc:sldMk cId="3966558865" sldId="2602"/>
            <ac:spMk id="2" creationId="{00000000-0000-0000-0000-000000000000}"/>
          </ac:spMkLst>
        </pc:spChg>
        <pc:spChg chg="del">
          <ac:chgData name="reza kabir" userId="af3c95a13102d509" providerId="LiveId" clId="{BFA7283D-F694-4AF4-8430-AA24849797F9}" dt="2020-06-12T13:30:38.172" v="108" actId="478"/>
          <ac:spMkLst>
            <pc:docMk/>
            <pc:sldMk cId="3966558865" sldId="2602"/>
            <ac:spMk id="3" creationId="{00000000-0000-0000-0000-000000000000}"/>
          </ac:spMkLst>
        </pc:spChg>
        <pc:spChg chg="del">
          <ac:chgData name="reza kabir" userId="af3c95a13102d509" providerId="LiveId" clId="{BFA7283D-F694-4AF4-8430-AA24849797F9}" dt="2020-06-12T13:30:38.172" v="108" actId="478"/>
          <ac:spMkLst>
            <pc:docMk/>
            <pc:sldMk cId="3966558865" sldId="2602"/>
            <ac:spMk id="6" creationId="{00000000-0000-0000-0000-000000000000}"/>
          </ac:spMkLst>
        </pc:spChg>
      </pc:sldChg>
      <pc:sldChg chg="delSp add del mod">
        <pc:chgData name="reza kabir" userId="af3c95a13102d509" providerId="LiveId" clId="{BFA7283D-F694-4AF4-8430-AA24849797F9}" dt="2020-06-12T13:31:37.756" v="110" actId="478"/>
        <pc:sldMkLst>
          <pc:docMk/>
          <pc:sldMk cId="1644663687" sldId="2603"/>
        </pc:sldMkLst>
        <pc:spChg chg="del">
          <ac:chgData name="reza kabir" userId="af3c95a13102d509" providerId="LiveId" clId="{BFA7283D-F694-4AF4-8430-AA24849797F9}" dt="2020-06-12T13:30:41.896" v="109" actId="478"/>
          <ac:spMkLst>
            <pc:docMk/>
            <pc:sldMk cId="1644663687" sldId="2603"/>
            <ac:spMk id="2" creationId="{00000000-0000-0000-0000-000000000000}"/>
          </ac:spMkLst>
        </pc:spChg>
        <pc:spChg chg="del">
          <ac:chgData name="reza kabir" userId="af3c95a13102d509" providerId="LiveId" clId="{BFA7283D-F694-4AF4-8430-AA24849797F9}" dt="2020-06-12T13:30:41.896" v="109" actId="478"/>
          <ac:spMkLst>
            <pc:docMk/>
            <pc:sldMk cId="1644663687" sldId="2603"/>
            <ac:spMk id="3" creationId="{00000000-0000-0000-0000-000000000000}"/>
          </ac:spMkLst>
        </pc:spChg>
        <pc:spChg chg="del">
          <ac:chgData name="reza kabir" userId="af3c95a13102d509" providerId="LiveId" clId="{BFA7283D-F694-4AF4-8430-AA24849797F9}" dt="2020-06-12T13:31:37.756" v="110" actId="478"/>
          <ac:spMkLst>
            <pc:docMk/>
            <pc:sldMk cId="1644663687" sldId="2603"/>
            <ac:spMk id="5" creationId="{00000000-0000-0000-0000-000000000000}"/>
          </ac:spMkLst>
        </pc:spChg>
      </pc:sldChg>
      <pc:sldChg chg="add del modTransition">
        <pc:chgData name="reza kabir" userId="af3c95a13102d509" providerId="LiveId" clId="{BFA7283D-F694-4AF4-8430-AA24849797F9}" dt="2020-06-12T12:50:49.947" v="86" actId="2696"/>
        <pc:sldMkLst>
          <pc:docMk/>
          <pc:sldMk cId="1001089438" sldId="4382"/>
        </pc:sldMkLst>
      </pc:sldChg>
      <pc:sldChg chg="add modTransition">
        <pc:chgData name="reza kabir" userId="af3c95a13102d509" providerId="LiveId" clId="{BFA7283D-F694-4AF4-8430-AA24849797F9}" dt="2020-06-12T12:51:02.542" v="87"/>
        <pc:sldMkLst>
          <pc:docMk/>
          <pc:sldMk cId="3340632225" sldId="4382"/>
        </pc:sldMkLst>
      </pc:sldChg>
      <pc:sldChg chg="add modTransition">
        <pc:chgData name="reza kabir" userId="af3c95a13102d509" providerId="LiveId" clId="{BFA7283D-F694-4AF4-8430-AA24849797F9}" dt="2020-06-12T12:51:02.542" v="87"/>
        <pc:sldMkLst>
          <pc:docMk/>
          <pc:sldMk cId="491542022" sldId="4383"/>
        </pc:sldMkLst>
      </pc:sldChg>
      <pc:sldChg chg="add del modTransition">
        <pc:chgData name="reza kabir" userId="af3c95a13102d509" providerId="LiveId" clId="{BFA7283D-F694-4AF4-8430-AA24849797F9}" dt="2020-06-12T12:50:49.947" v="86" actId="2696"/>
        <pc:sldMkLst>
          <pc:docMk/>
          <pc:sldMk cId="1859031536" sldId="4383"/>
        </pc:sldMkLst>
      </pc:sldChg>
      <pc:sldMasterChg chg="delSp mod delSldLayout">
        <pc:chgData name="reza kabir" userId="af3c95a13102d509" providerId="LiveId" clId="{BFA7283D-F694-4AF4-8430-AA24849797F9}" dt="2020-06-12T10:47:49.160" v="45" actId="478"/>
        <pc:sldMasterMkLst>
          <pc:docMk/>
          <pc:sldMasterMk cId="1443127481" sldId="2147483722"/>
        </pc:sldMasterMkLst>
        <pc:spChg chg="del">
          <ac:chgData name="reza kabir" userId="af3c95a13102d509" providerId="LiveId" clId="{BFA7283D-F694-4AF4-8430-AA24849797F9}" dt="2020-06-12T10:47:49.160" v="45" actId="478"/>
          <ac:spMkLst>
            <pc:docMk/>
            <pc:sldMasterMk cId="1443127481" sldId="2147483722"/>
            <ac:spMk id="12" creationId="{00000000-0000-0000-0000-000000000000}"/>
          </ac:spMkLst>
        </pc:spChg>
        <pc:sldLayoutChg chg="del">
          <pc:chgData name="reza kabir" userId="af3c95a13102d509" providerId="LiveId" clId="{BFA7283D-F694-4AF4-8430-AA24849797F9}" dt="2020-06-12T10:43:40.082" v="20" actId="2696"/>
          <pc:sldLayoutMkLst>
            <pc:docMk/>
            <pc:sldMasterMk cId="1443127481" sldId="2147483722"/>
            <pc:sldLayoutMk cId="2233979276" sldId="2147483761"/>
          </pc:sldLayoutMkLst>
        </pc:sldLayoutChg>
        <pc:sldLayoutChg chg="del">
          <pc:chgData name="reza kabir" userId="af3c95a13102d509" providerId="LiveId" clId="{BFA7283D-F694-4AF4-8430-AA24849797F9}" dt="2020-06-12T10:43:40.082" v="20" actId="2696"/>
          <pc:sldLayoutMkLst>
            <pc:docMk/>
            <pc:sldMasterMk cId="1443127481" sldId="2147483722"/>
            <pc:sldLayoutMk cId="3297915723" sldId="2147483794"/>
          </pc:sldLayoutMkLst>
        </pc:sldLayoutChg>
      </pc:sldMasterChg>
      <pc:sldMasterChg chg="delSp mod">
        <pc:chgData name="reza kabir" userId="af3c95a13102d509" providerId="LiveId" clId="{BFA7283D-F694-4AF4-8430-AA24849797F9}" dt="2020-06-12T10:44:19.368" v="22" actId="478"/>
        <pc:sldMasterMkLst>
          <pc:docMk/>
          <pc:sldMasterMk cId="667664276" sldId="2147483803"/>
        </pc:sldMasterMkLst>
        <pc:spChg chg="del">
          <ac:chgData name="reza kabir" userId="af3c95a13102d509" providerId="LiveId" clId="{BFA7283D-F694-4AF4-8430-AA24849797F9}" dt="2020-06-12T10:44:19.368" v="22" actId="478"/>
          <ac:spMkLst>
            <pc:docMk/>
            <pc:sldMasterMk cId="667664276" sldId="2147483803"/>
            <ac:spMk id="2" creationId="{00000000-0000-0000-0000-000000000000}"/>
          </ac:spMkLst>
        </pc:spChg>
        <pc:spChg chg="del">
          <ac:chgData name="reza kabir" userId="af3c95a13102d509" providerId="LiveId" clId="{BFA7283D-F694-4AF4-8430-AA24849797F9}" dt="2020-06-12T10:44:19.368" v="22" actId="478"/>
          <ac:spMkLst>
            <pc:docMk/>
            <pc:sldMasterMk cId="667664276" sldId="2147483803"/>
            <ac:spMk id="3" creationId="{00000000-0000-0000-0000-000000000000}"/>
          </ac:spMkLst>
        </pc:spChg>
      </pc:sldMasterChg>
      <pc:sldMasterChg chg="delSp mod modSldLayout">
        <pc:chgData name="reza kabir" userId="af3c95a13102d509" providerId="LiveId" clId="{BFA7283D-F694-4AF4-8430-AA24849797F9}" dt="2020-06-12T10:52:01.717" v="61" actId="478"/>
        <pc:sldMasterMkLst>
          <pc:docMk/>
          <pc:sldMasterMk cId="2929962059" sldId="2147483809"/>
        </pc:sldMasterMkLst>
        <pc:spChg chg="del">
          <ac:chgData name="reza kabir" userId="af3c95a13102d509" providerId="LiveId" clId="{BFA7283D-F694-4AF4-8430-AA24849797F9}" dt="2020-06-12T10:52:01.717" v="61" actId="478"/>
          <ac:spMkLst>
            <pc:docMk/>
            <pc:sldMasterMk cId="2929962059" sldId="2147483809"/>
            <ac:spMk id="2" creationId="{00000000-0000-0000-0000-000000000000}"/>
          </ac:spMkLst>
        </pc:spChg>
        <pc:spChg chg="del">
          <ac:chgData name="reza kabir" userId="af3c95a13102d509" providerId="LiveId" clId="{BFA7283D-F694-4AF4-8430-AA24849797F9}" dt="2020-06-12T10:52:01.717" v="61" actId="478"/>
          <ac:spMkLst>
            <pc:docMk/>
            <pc:sldMasterMk cId="2929962059" sldId="2147483809"/>
            <ac:spMk id="3" creationId="{00000000-0000-0000-0000-000000000000}"/>
          </ac:spMkLst>
        </pc:spChg>
        <pc:sldLayoutChg chg="delSp mod">
          <pc:chgData name="reza kabir" userId="af3c95a13102d509" providerId="LiveId" clId="{BFA7283D-F694-4AF4-8430-AA24849797F9}" dt="2020-06-12T10:51:56.722" v="60" actId="478"/>
          <pc:sldLayoutMkLst>
            <pc:docMk/>
            <pc:sldMasterMk cId="2929962059" sldId="2147483809"/>
            <pc:sldLayoutMk cId="1790471766" sldId="2147483810"/>
          </pc:sldLayoutMkLst>
          <pc:spChg chg="del">
            <ac:chgData name="reza kabir" userId="af3c95a13102d509" providerId="LiveId" clId="{BFA7283D-F694-4AF4-8430-AA24849797F9}" dt="2020-06-12T10:51:56.722" v="60" actId="478"/>
            <ac:spMkLst>
              <pc:docMk/>
              <pc:sldMasterMk cId="2929962059" sldId="2147483809"/>
              <pc:sldLayoutMk cId="1790471766" sldId="2147483810"/>
              <ac:spMk id="12" creationId="{00000000-0000-0000-0000-000000000000}"/>
            </ac:spMkLst>
          </pc:spChg>
        </pc:sldLayoutChg>
      </pc:sldMaster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2.xml"/><Relationship Id="rId1" Type="http://schemas.microsoft.com/office/2011/relationships/chartStyle" Target="style2.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3.xml"/><Relationship Id="rId1" Type="http://schemas.microsoft.com/office/2011/relationships/chartStyle" Target="style3.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4.xml"/><Relationship Id="rId1" Type="http://schemas.microsoft.com/office/2011/relationships/chartStyle" Target="style4.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5.xml"/><Relationship Id="rId1" Type="http://schemas.microsoft.com/office/2011/relationships/chartStyle" Target="style5.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6.xml"/><Relationship Id="rId1" Type="http://schemas.microsoft.com/office/2011/relationships/chartStyle" Target="style6.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7.xml"/><Relationship Id="rId1" Type="http://schemas.microsoft.com/office/2011/relationships/chartStyle" Target="style7.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8.xml"/><Relationship Id="rId1" Type="http://schemas.microsoft.com/office/2011/relationships/chartStyle" Target="style8.xml"/></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Sales</c:v>
                </c:pt>
              </c:strCache>
            </c:strRef>
          </c:tx>
          <c:spPr>
            <a:solidFill>
              <a:srgbClr val="000000"/>
            </a:solidFill>
            <a:ln w="19050" cap="flat">
              <a:solidFill>
                <a:srgbClr val="FFFFFF"/>
              </a:solidFill>
              <a:prstDash val="solid"/>
              <a:round/>
            </a:ln>
            <a:effectLst/>
          </c:spPr>
          <c:dPt>
            <c:idx val="0"/>
            <c:bubble3D val="0"/>
            <c:spPr>
              <a:solidFill>
                <a:srgbClr val="000000"/>
              </a:solidFill>
              <a:ln w="19050" cap="flat">
                <a:solidFill>
                  <a:srgbClr val="FFFFFF"/>
                </a:solidFill>
                <a:prstDash val="solid"/>
                <a:round/>
              </a:ln>
              <a:effectLst/>
            </c:spPr>
            <c:extLst>
              <c:ext xmlns:c16="http://schemas.microsoft.com/office/drawing/2014/chart" uri="{C3380CC4-5D6E-409C-BE32-E72D297353CC}">
                <c16:uniqueId val="{00000001-C42A-40A2-B051-859ACD5410FF}"/>
              </c:ext>
            </c:extLst>
          </c:dPt>
          <c:dPt>
            <c:idx val="1"/>
            <c:bubble3D val="0"/>
            <c:spPr>
              <a:solidFill>
                <a:srgbClr val="F2F2F2"/>
              </a:solidFill>
              <a:ln w="19050" cap="flat">
                <a:solidFill>
                  <a:srgbClr val="FFFFFF"/>
                </a:solidFill>
                <a:prstDash val="solid"/>
                <a:round/>
              </a:ln>
              <a:effectLst/>
            </c:spPr>
            <c:extLst>
              <c:ext xmlns:c16="http://schemas.microsoft.com/office/drawing/2014/chart" uri="{C3380CC4-5D6E-409C-BE32-E72D297353CC}">
                <c16:uniqueId val="{00000003-C42A-40A2-B051-859ACD5410FF}"/>
              </c:ext>
            </c:extLst>
          </c:dPt>
          <c:cat>
            <c:strRef>
              <c:f>Sheet1!$B$1:$C$1</c:f>
              <c:strCache>
                <c:ptCount val="2"/>
                <c:pt idx="0">
                  <c:v>1st Qtr</c:v>
                </c:pt>
                <c:pt idx="1">
                  <c:v>2nd Qtr</c:v>
                </c:pt>
              </c:strCache>
            </c:strRef>
          </c:cat>
          <c:val>
            <c:numRef>
              <c:f>Sheet1!$B$2:$C$2</c:f>
              <c:numCache>
                <c:formatCode>General</c:formatCode>
                <c:ptCount val="2"/>
                <c:pt idx="0">
                  <c:v>60</c:v>
                </c:pt>
                <c:pt idx="1">
                  <c:v>40</c:v>
                </c:pt>
              </c:numCache>
            </c:numRef>
          </c:val>
          <c:extLst>
            <c:ext xmlns:c16="http://schemas.microsoft.com/office/drawing/2014/chart" uri="{C3380CC4-5D6E-409C-BE32-E72D297353CC}">
              <c16:uniqueId val="{00000004-C42A-40A2-B051-859ACD5410FF}"/>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19F-48EC-B753-96FC7CDB91FF}"/>
              </c:ext>
            </c:extLst>
          </c:dPt>
          <c:dPt>
            <c:idx val="1"/>
            <c:bubble3D val="0"/>
            <c:spPr>
              <a:solidFill>
                <a:schemeClr val="bg1">
                  <a:lumMod val="95000"/>
                </a:schemeClr>
              </a:solidFill>
              <a:ln w="19050">
                <a:solidFill>
                  <a:schemeClr val="lt1"/>
                </a:solidFill>
              </a:ln>
              <a:effectLst/>
            </c:spPr>
            <c:extLst>
              <c:ext xmlns:c16="http://schemas.microsoft.com/office/drawing/2014/chart" uri="{C3380CC4-5D6E-409C-BE32-E72D297353CC}">
                <c16:uniqueId val="{00000003-F19F-48EC-B753-96FC7CDB91FF}"/>
              </c:ext>
            </c:extLst>
          </c:dPt>
          <c:cat>
            <c:strRef>
              <c:f>Sheet1!$A$2:$A$3</c:f>
              <c:strCache>
                <c:ptCount val="2"/>
                <c:pt idx="0">
                  <c:v>1st Qtr</c:v>
                </c:pt>
                <c:pt idx="1">
                  <c:v>2nd Qtr</c:v>
                </c:pt>
              </c:strCache>
            </c:strRef>
          </c:cat>
          <c:val>
            <c:numRef>
              <c:f>Sheet1!$B$2:$B$3</c:f>
              <c:numCache>
                <c:formatCode>General</c:formatCode>
                <c:ptCount val="2"/>
                <c:pt idx="0">
                  <c:v>90</c:v>
                </c:pt>
                <c:pt idx="1">
                  <c:v>10</c:v>
                </c:pt>
              </c:numCache>
            </c:numRef>
          </c:val>
          <c:extLst>
            <c:ext xmlns:c16="http://schemas.microsoft.com/office/drawing/2014/chart" uri="{C3380CC4-5D6E-409C-BE32-E72D297353CC}">
              <c16:uniqueId val="{00000004-F19F-48EC-B753-96FC7CDB91FF}"/>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121-4A6B-875B-D9568B058D8B}"/>
              </c:ext>
            </c:extLst>
          </c:dPt>
          <c:dPt>
            <c:idx val="1"/>
            <c:bubble3D val="0"/>
            <c:spPr>
              <a:solidFill>
                <a:schemeClr val="bg1">
                  <a:lumMod val="95000"/>
                </a:schemeClr>
              </a:solidFill>
              <a:ln w="19050">
                <a:solidFill>
                  <a:schemeClr val="lt1"/>
                </a:solidFill>
              </a:ln>
              <a:effectLst/>
            </c:spPr>
            <c:extLst>
              <c:ext xmlns:c16="http://schemas.microsoft.com/office/drawing/2014/chart" uri="{C3380CC4-5D6E-409C-BE32-E72D297353CC}">
                <c16:uniqueId val="{00000003-D121-4A6B-875B-D9568B058D8B}"/>
              </c:ext>
            </c:extLst>
          </c:dPt>
          <c:cat>
            <c:strRef>
              <c:f>Sheet1!$A$2:$A$3</c:f>
              <c:strCache>
                <c:ptCount val="2"/>
                <c:pt idx="0">
                  <c:v>1st Qtr</c:v>
                </c:pt>
                <c:pt idx="1">
                  <c:v>2nd Qtr</c:v>
                </c:pt>
              </c:strCache>
            </c:strRef>
          </c:cat>
          <c:val>
            <c:numRef>
              <c:f>Sheet1!$B$2:$B$3</c:f>
              <c:numCache>
                <c:formatCode>General</c:formatCode>
                <c:ptCount val="2"/>
                <c:pt idx="0">
                  <c:v>50</c:v>
                </c:pt>
                <c:pt idx="1">
                  <c:v>50</c:v>
                </c:pt>
              </c:numCache>
            </c:numRef>
          </c:val>
          <c:extLst>
            <c:ext xmlns:c16="http://schemas.microsoft.com/office/drawing/2014/chart" uri="{C3380CC4-5D6E-409C-BE32-E72D297353CC}">
              <c16:uniqueId val="{00000004-D121-4A6B-875B-D9568B058D8B}"/>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00D-4FD4-8F92-9A2B77D7F4C5}"/>
              </c:ext>
            </c:extLst>
          </c:dPt>
          <c:dPt>
            <c:idx val="1"/>
            <c:bubble3D val="0"/>
            <c:spPr>
              <a:solidFill>
                <a:schemeClr val="bg1">
                  <a:lumMod val="95000"/>
                </a:schemeClr>
              </a:solidFill>
              <a:ln w="19050">
                <a:solidFill>
                  <a:schemeClr val="lt1"/>
                </a:solidFill>
              </a:ln>
              <a:effectLst/>
            </c:spPr>
            <c:extLst>
              <c:ext xmlns:c16="http://schemas.microsoft.com/office/drawing/2014/chart" uri="{C3380CC4-5D6E-409C-BE32-E72D297353CC}">
                <c16:uniqueId val="{00000003-100D-4FD4-8F92-9A2B77D7F4C5}"/>
              </c:ext>
            </c:extLst>
          </c:dPt>
          <c:cat>
            <c:strRef>
              <c:f>Sheet1!$A$2:$A$3</c:f>
              <c:strCache>
                <c:ptCount val="2"/>
                <c:pt idx="0">
                  <c:v>1st Qtr</c:v>
                </c:pt>
                <c:pt idx="1">
                  <c:v>2nd Qtr</c:v>
                </c:pt>
              </c:strCache>
            </c:strRef>
          </c:cat>
          <c:val>
            <c:numRef>
              <c:f>Sheet1!$B$2:$B$3</c:f>
              <c:numCache>
                <c:formatCode>General</c:formatCode>
                <c:ptCount val="2"/>
                <c:pt idx="0">
                  <c:v>30</c:v>
                </c:pt>
                <c:pt idx="1">
                  <c:v>70</c:v>
                </c:pt>
              </c:numCache>
            </c:numRef>
          </c:val>
          <c:extLst>
            <c:ext xmlns:c16="http://schemas.microsoft.com/office/drawing/2014/chart" uri="{C3380CC4-5D6E-409C-BE32-E72D297353CC}">
              <c16:uniqueId val="{00000004-100D-4FD4-8F92-9A2B77D7F4C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F28E-4F99-8514-E07194EF0934}"/>
            </c:ext>
          </c:extLst>
        </c:ser>
        <c:ser>
          <c:idx val="1"/>
          <c:order val="1"/>
          <c:tx>
            <c:strRef>
              <c:f>Sheet1!$C$1</c:f>
              <c:strCache>
                <c:ptCount val="1"/>
                <c:pt idx="0">
                  <c:v>Series 2</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F28E-4F99-8514-E07194EF0934}"/>
            </c:ext>
          </c:extLst>
        </c:ser>
        <c:ser>
          <c:idx val="2"/>
          <c:order val="2"/>
          <c:tx>
            <c:strRef>
              <c:f>Sheet1!$D$1</c:f>
              <c:strCache>
                <c:ptCount val="1"/>
                <c:pt idx="0">
                  <c:v>Series 3</c:v>
                </c:pt>
              </c:strCache>
            </c:strRef>
          </c:tx>
          <c:spPr>
            <a:solidFill>
              <a:schemeClr val="accent3"/>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F28E-4F99-8514-E07194EF0934}"/>
            </c:ext>
          </c:extLst>
        </c:ser>
        <c:dLbls>
          <c:dLblPos val="outEnd"/>
          <c:showLegendKey val="0"/>
          <c:showVal val="1"/>
          <c:showCatName val="0"/>
          <c:showSerName val="0"/>
          <c:showPercent val="0"/>
          <c:showBubbleSize val="0"/>
        </c:dLbls>
        <c:gapWidth val="444"/>
        <c:overlap val="-90"/>
        <c:axId val="-2108192768"/>
        <c:axId val="-2108363936"/>
      </c:barChart>
      <c:catAx>
        <c:axId val="-210819276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2108363936"/>
        <c:crosses val="autoZero"/>
        <c:auto val="1"/>
        <c:lblAlgn val="ctr"/>
        <c:lblOffset val="100"/>
        <c:noMultiLvlLbl val="0"/>
      </c:catAx>
      <c:valAx>
        <c:axId val="-2108363936"/>
        <c:scaling>
          <c:orientation val="minMax"/>
        </c:scaling>
        <c:delete val="1"/>
        <c:axPos val="l"/>
        <c:numFmt formatCode="General" sourceLinked="1"/>
        <c:majorTickMark val="none"/>
        <c:minorTickMark val="none"/>
        <c:tickLblPos val="nextTo"/>
        <c:crossAx val="-210819276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E78E-4625-97FE-1C75BD543F3E}"/>
            </c:ext>
          </c:extLst>
        </c:ser>
        <c:ser>
          <c:idx val="1"/>
          <c:order val="1"/>
          <c:tx>
            <c:strRef>
              <c:f>Sheet1!$C$1</c:f>
              <c:strCache>
                <c:ptCount val="1"/>
                <c:pt idx="0">
                  <c:v>Series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Lato Light" charset="0"/>
                    <a:ea typeface="Lato Light" charset="0"/>
                    <a:cs typeface="Lato Light"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E78E-4625-97FE-1C75BD543F3E}"/>
            </c:ext>
          </c:extLst>
        </c:ser>
        <c:ser>
          <c:idx val="2"/>
          <c:order val="2"/>
          <c:tx>
            <c:strRef>
              <c:f>Sheet1!$D$1</c:f>
              <c:strCache>
                <c:ptCount val="1"/>
                <c:pt idx="0">
                  <c:v>Series 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E78E-4625-97FE-1C75BD543F3E}"/>
            </c:ext>
          </c:extLst>
        </c:ser>
        <c:dLbls>
          <c:showLegendKey val="0"/>
          <c:showVal val="1"/>
          <c:showCatName val="0"/>
          <c:showSerName val="0"/>
          <c:showPercent val="0"/>
          <c:showBubbleSize val="0"/>
        </c:dLbls>
        <c:gapWidth val="150"/>
        <c:overlap val="-25"/>
        <c:axId val="1805810768"/>
        <c:axId val="1806534768"/>
      </c:barChart>
      <c:catAx>
        <c:axId val="180581076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Lato Light" charset="0"/>
                <a:ea typeface="Lato Light" charset="0"/>
                <a:cs typeface="Lato Light" charset="0"/>
              </a:defRPr>
            </a:pPr>
            <a:endParaRPr lang="en-US"/>
          </a:p>
        </c:txPr>
        <c:crossAx val="1806534768"/>
        <c:crosses val="autoZero"/>
        <c:auto val="1"/>
        <c:lblAlgn val="ctr"/>
        <c:lblOffset val="100"/>
        <c:noMultiLvlLbl val="0"/>
      </c:catAx>
      <c:valAx>
        <c:axId val="1806534768"/>
        <c:scaling>
          <c:orientation val="minMax"/>
        </c:scaling>
        <c:delete val="1"/>
        <c:axPos val="b"/>
        <c:numFmt formatCode="General" sourceLinked="1"/>
        <c:majorTickMark val="none"/>
        <c:minorTickMark val="none"/>
        <c:tickLblPos val="nextTo"/>
        <c:crossAx val="180581076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34369155938702E-2"/>
          <c:y val="0"/>
          <c:w val="0.97312616881226"/>
          <c:h val="0.93091969278301201"/>
        </c:manualLayout>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4FCF-4912-818C-08025CDF6883}"/>
            </c:ext>
          </c:extLst>
        </c:ser>
        <c:ser>
          <c:idx val="1"/>
          <c:order val="1"/>
          <c:tx>
            <c:strRef>
              <c:f>Sheet1!$C$1</c:f>
              <c:strCache>
                <c:ptCount val="1"/>
                <c:pt idx="0">
                  <c:v>Series 2</c:v>
                </c:pt>
              </c:strCache>
            </c:strRef>
          </c:tx>
          <c:spPr>
            <a:ln w="28575" cap="rnd">
              <a:solidFill>
                <a:schemeClr val="accent2"/>
              </a:solidFill>
              <a:round/>
            </a:ln>
            <a:effectLst/>
          </c:spPr>
          <c:marker>
            <c:symbol val="none"/>
          </c:marker>
          <c:dLbls>
            <c:delete val="1"/>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4FCF-4912-818C-08025CDF6883}"/>
            </c:ext>
          </c:extLst>
        </c:ser>
        <c:ser>
          <c:idx val="2"/>
          <c:order val="2"/>
          <c:tx>
            <c:strRef>
              <c:f>Sheet1!$D$1</c:f>
              <c:strCache>
                <c:ptCount val="1"/>
                <c:pt idx="0">
                  <c:v>Series 3</c:v>
                </c:pt>
              </c:strCache>
            </c:strRef>
          </c:tx>
          <c:spPr>
            <a:ln w="28575" cap="rnd">
              <a:solidFill>
                <a:schemeClr val="accent3"/>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4FCF-4912-818C-08025CDF6883}"/>
            </c:ext>
          </c:extLst>
        </c:ser>
        <c:dLbls>
          <c:showLegendKey val="0"/>
          <c:showVal val="1"/>
          <c:showCatName val="0"/>
          <c:showSerName val="0"/>
          <c:showPercent val="0"/>
          <c:showBubbleSize val="0"/>
        </c:dLbls>
        <c:smooth val="0"/>
        <c:axId val="1761431920"/>
        <c:axId val="-2117700144"/>
      </c:lineChart>
      <c:catAx>
        <c:axId val="1761431920"/>
        <c:scaling>
          <c:orientation val="minMax"/>
        </c:scaling>
        <c:delete val="1"/>
        <c:axPos val="b"/>
        <c:numFmt formatCode="General" sourceLinked="1"/>
        <c:majorTickMark val="none"/>
        <c:minorTickMark val="none"/>
        <c:tickLblPos val="nextTo"/>
        <c:crossAx val="-2117700144"/>
        <c:crosses val="autoZero"/>
        <c:auto val="1"/>
        <c:lblAlgn val="ctr"/>
        <c:lblOffset val="100"/>
        <c:noMultiLvlLbl val="0"/>
      </c:catAx>
      <c:valAx>
        <c:axId val="-2117700144"/>
        <c:scaling>
          <c:orientation val="minMax"/>
        </c:scaling>
        <c:delete val="1"/>
        <c:axPos val="l"/>
        <c:numFmt formatCode="General" sourceLinked="1"/>
        <c:majorTickMark val="none"/>
        <c:minorTickMark val="none"/>
        <c:tickLblPos val="nextTo"/>
        <c:crossAx val="176143192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Sheet1!$B$1</c:f>
              <c:strCache>
                <c:ptCount val="1"/>
                <c:pt idx="0">
                  <c:v>Series 1</c:v>
                </c:pt>
              </c:strCache>
            </c:strRef>
          </c:tx>
          <c:spPr>
            <a:ln w="28575" cap="rnd">
              <a:solidFill>
                <a:schemeClr val="accent1"/>
              </a:solidFill>
              <a:round/>
            </a:ln>
            <a:effectLst/>
          </c:spPr>
          <c:marker>
            <c:symbol val="none"/>
          </c:marker>
          <c:xVal>
            <c:strRef>
              <c:f>Sheet1!$A$2:$A$5</c:f>
              <c:strCache>
                <c:ptCount val="4"/>
                <c:pt idx="0">
                  <c:v>Category 1</c:v>
                </c:pt>
                <c:pt idx="1">
                  <c:v>Category 2</c:v>
                </c:pt>
                <c:pt idx="2">
                  <c:v>Category 3</c:v>
                </c:pt>
                <c:pt idx="3">
                  <c:v>Category 4</c:v>
                </c:pt>
              </c:strCache>
            </c:strRef>
          </c:xVal>
          <c:yVal>
            <c:numRef>
              <c:f>Sheet1!$B$2:$B$5</c:f>
              <c:numCache>
                <c:formatCode>General</c:formatCode>
                <c:ptCount val="4"/>
                <c:pt idx="0">
                  <c:v>4.3</c:v>
                </c:pt>
                <c:pt idx="1">
                  <c:v>2.5</c:v>
                </c:pt>
                <c:pt idx="2">
                  <c:v>3.5</c:v>
                </c:pt>
                <c:pt idx="3">
                  <c:v>4.5</c:v>
                </c:pt>
              </c:numCache>
            </c:numRef>
          </c:yVal>
          <c:smooth val="1"/>
          <c:extLst>
            <c:ext xmlns:c16="http://schemas.microsoft.com/office/drawing/2014/chart" uri="{C3380CC4-5D6E-409C-BE32-E72D297353CC}">
              <c16:uniqueId val="{00000000-06BB-484D-8D58-F1ECC96DFA02}"/>
            </c:ext>
          </c:extLst>
        </c:ser>
        <c:ser>
          <c:idx val="1"/>
          <c:order val="1"/>
          <c:tx>
            <c:strRef>
              <c:f>Sheet1!$C$1</c:f>
              <c:strCache>
                <c:ptCount val="1"/>
                <c:pt idx="0">
                  <c:v>Series 2</c:v>
                </c:pt>
              </c:strCache>
            </c:strRef>
          </c:tx>
          <c:spPr>
            <a:ln w="28575" cap="rnd">
              <a:solidFill>
                <a:schemeClr val="accent2"/>
              </a:solidFill>
              <a:round/>
            </a:ln>
            <a:effectLst/>
          </c:spPr>
          <c:marker>
            <c:symbol val="none"/>
          </c:marker>
          <c:xVal>
            <c:strRef>
              <c:f>Sheet1!$A$2:$A$5</c:f>
              <c:strCache>
                <c:ptCount val="4"/>
                <c:pt idx="0">
                  <c:v>Category 1</c:v>
                </c:pt>
                <c:pt idx="1">
                  <c:v>Category 2</c:v>
                </c:pt>
                <c:pt idx="2">
                  <c:v>Category 3</c:v>
                </c:pt>
                <c:pt idx="3">
                  <c:v>Category 4</c:v>
                </c:pt>
              </c:strCache>
            </c:strRef>
          </c:xVal>
          <c:yVal>
            <c:numRef>
              <c:f>Sheet1!$C$2:$C$5</c:f>
              <c:numCache>
                <c:formatCode>General</c:formatCode>
                <c:ptCount val="4"/>
                <c:pt idx="0">
                  <c:v>2.4</c:v>
                </c:pt>
                <c:pt idx="1">
                  <c:v>4.4000000000000004</c:v>
                </c:pt>
                <c:pt idx="2">
                  <c:v>1.8</c:v>
                </c:pt>
                <c:pt idx="3">
                  <c:v>2.8</c:v>
                </c:pt>
              </c:numCache>
            </c:numRef>
          </c:yVal>
          <c:smooth val="1"/>
          <c:extLst>
            <c:ext xmlns:c16="http://schemas.microsoft.com/office/drawing/2014/chart" uri="{C3380CC4-5D6E-409C-BE32-E72D297353CC}">
              <c16:uniqueId val="{00000001-06BB-484D-8D58-F1ECC96DFA02}"/>
            </c:ext>
          </c:extLst>
        </c:ser>
        <c:ser>
          <c:idx val="2"/>
          <c:order val="2"/>
          <c:tx>
            <c:strRef>
              <c:f>Sheet1!$D$1</c:f>
              <c:strCache>
                <c:ptCount val="1"/>
                <c:pt idx="0">
                  <c:v>Series 3</c:v>
                </c:pt>
              </c:strCache>
            </c:strRef>
          </c:tx>
          <c:spPr>
            <a:ln w="28575" cap="rnd">
              <a:solidFill>
                <a:schemeClr val="accent3"/>
              </a:solidFill>
              <a:round/>
            </a:ln>
            <a:effectLst/>
          </c:spPr>
          <c:marker>
            <c:symbol val="none"/>
          </c:marker>
          <c:xVal>
            <c:strRef>
              <c:f>Sheet1!$A$2:$A$5</c:f>
              <c:strCache>
                <c:ptCount val="4"/>
                <c:pt idx="0">
                  <c:v>Category 1</c:v>
                </c:pt>
                <c:pt idx="1">
                  <c:v>Category 2</c:v>
                </c:pt>
                <c:pt idx="2">
                  <c:v>Category 3</c:v>
                </c:pt>
                <c:pt idx="3">
                  <c:v>Category 4</c:v>
                </c:pt>
              </c:strCache>
            </c:strRef>
          </c:xVal>
          <c:yVal>
            <c:numRef>
              <c:f>Sheet1!$D$2:$D$5</c:f>
              <c:numCache>
                <c:formatCode>General</c:formatCode>
                <c:ptCount val="4"/>
                <c:pt idx="0">
                  <c:v>2</c:v>
                </c:pt>
                <c:pt idx="1">
                  <c:v>2</c:v>
                </c:pt>
                <c:pt idx="2">
                  <c:v>3</c:v>
                </c:pt>
                <c:pt idx="3">
                  <c:v>5</c:v>
                </c:pt>
              </c:numCache>
            </c:numRef>
          </c:yVal>
          <c:smooth val="1"/>
          <c:extLst>
            <c:ext xmlns:c16="http://schemas.microsoft.com/office/drawing/2014/chart" uri="{C3380CC4-5D6E-409C-BE32-E72D297353CC}">
              <c16:uniqueId val="{00000002-06BB-484D-8D58-F1ECC96DFA02}"/>
            </c:ext>
          </c:extLst>
        </c:ser>
        <c:dLbls>
          <c:showLegendKey val="0"/>
          <c:showVal val="0"/>
          <c:showCatName val="0"/>
          <c:showSerName val="0"/>
          <c:showPercent val="0"/>
          <c:showBubbleSize val="0"/>
        </c:dLbls>
        <c:axId val="1860382656"/>
        <c:axId val="1806791376"/>
      </c:scatterChart>
      <c:valAx>
        <c:axId val="1860382656"/>
        <c:scaling>
          <c:orientation val="minMax"/>
        </c:scaling>
        <c:delete val="1"/>
        <c:axPos val="b"/>
        <c:numFmt formatCode="General" sourceLinked="1"/>
        <c:majorTickMark val="none"/>
        <c:minorTickMark val="none"/>
        <c:tickLblPos val="nextTo"/>
        <c:crossAx val="1806791376"/>
        <c:crosses val="autoZero"/>
        <c:crossBetween val="midCat"/>
      </c:valAx>
      <c:valAx>
        <c:axId val="1806791376"/>
        <c:scaling>
          <c:orientation val="minMax"/>
        </c:scaling>
        <c:delete val="1"/>
        <c:axPos val="l"/>
        <c:numFmt formatCode="General" sourceLinked="1"/>
        <c:majorTickMark val="none"/>
        <c:minorTickMark val="none"/>
        <c:tickLblPos val="nextTo"/>
        <c:crossAx val="1860382656"/>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2.1264999999999999E-2"/>
          <c:y val="2.7597199999999999E-2"/>
          <c:w val="0.95747000000000004"/>
          <c:h val="0.92425599999999997"/>
        </c:manualLayout>
      </c:layout>
      <c:areaChart>
        <c:grouping val="standard"/>
        <c:varyColors val="0"/>
        <c:ser>
          <c:idx val="2"/>
          <c:order val="0"/>
          <c:tx>
            <c:strRef>
              <c:f>Sheet1!$D$1</c:f>
              <c:strCache>
                <c:ptCount val="1"/>
                <c:pt idx="0">
                  <c:v>Series 1</c:v>
                </c:pt>
              </c:strCache>
            </c:strRef>
          </c:tx>
          <c:spPr>
            <a:solidFill>
              <a:srgbClr val="000000"/>
            </a:solidFill>
            <a:ln w="12700" cap="flat">
              <a:noFill/>
              <a:miter lim="400000"/>
            </a:ln>
            <a:effectLst/>
          </c:spPr>
          <c:dLbls>
            <c:numFmt formatCode="0.#" sourceLinked="0"/>
            <c:spPr>
              <a:noFill/>
              <a:ln>
                <a:noFill/>
              </a:ln>
              <a:effectLst/>
            </c:spPr>
            <c:txPr>
              <a:bodyPr/>
              <a:lstStyle/>
              <a:p>
                <a:pPr>
                  <a:defRPr sz="1000" b="0" i="0" u="none" strike="noStrike">
                    <a:solidFill>
                      <a:srgbClr val="BFBFBF"/>
                    </a:solidFill>
                    <a:latin typeface="Helvetica"/>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3F2A-4AC4-B03D-61A96B87E190}"/>
            </c:ext>
          </c:extLst>
        </c:ser>
        <c:ser>
          <c:idx val="1"/>
          <c:order val="1"/>
          <c:tx>
            <c:strRef>
              <c:f>Sheet1!$C$1</c:f>
              <c:strCache>
                <c:ptCount val="1"/>
                <c:pt idx="0">
                  <c:v>Series 2</c:v>
                </c:pt>
              </c:strCache>
            </c:strRef>
          </c:tx>
          <c:spPr>
            <a:solidFill>
              <a:schemeClr val="accent2"/>
            </a:solidFill>
            <a:ln w="12700" cap="flat">
              <a:noFill/>
              <a:miter lim="400000"/>
            </a:ln>
            <a:effectLst/>
          </c:spPr>
          <c:dLbls>
            <c:numFmt formatCode="0.#" sourceLinked="0"/>
            <c:spPr>
              <a:noFill/>
              <a:ln>
                <a:noFill/>
              </a:ln>
              <a:effectLst/>
            </c:spPr>
            <c:txPr>
              <a:bodyPr/>
              <a:lstStyle/>
              <a:p>
                <a:pPr>
                  <a:defRPr sz="1000" b="0" i="0" u="none" strike="noStrike">
                    <a:solidFill>
                      <a:srgbClr val="BFBFBF"/>
                    </a:solidFill>
                    <a:latin typeface="Helvetica"/>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3F2A-4AC4-B03D-61A96B87E190}"/>
            </c:ext>
          </c:extLst>
        </c:ser>
        <c:ser>
          <c:idx val="0"/>
          <c:order val="2"/>
          <c:tx>
            <c:strRef>
              <c:f>Sheet1!$B$1</c:f>
              <c:strCache>
                <c:ptCount val="1"/>
                <c:pt idx="0">
                  <c:v>Series 3</c:v>
                </c:pt>
              </c:strCache>
            </c:strRef>
          </c:tx>
          <c:spPr>
            <a:solidFill>
              <a:srgbClr val="000000"/>
            </a:solidFill>
            <a:ln w="12700" cap="flat">
              <a:noFill/>
              <a:miter lim="400000"/>
            </a:ln>
            <a:effectLst/>
          </c:spPr>
          <c:dLbls>
            <c:numFmt formatCode="0" sourceLinked="0"/>
            <c:spPr>
              <a:noFill/>
              <a:ln>
                <a:noFill/>
              </a:ln>
              <a:effectLst/>
            </c:spPr>
            <c:txPr>
              <a:bodyPr/>
              <a:lstStyle/>
              <a:p>
                <a:pPr>
                  <a:defRPr sz="1000" b="0" i="0" u="none" strike="noStrike">
                    <a:solidFill>
                      <a:srgbClr val="BFBFBF"/>
                    </a:solidFill>
                    <a:latin typeface="Helvetica"/>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3F2A-4AC4-B03D-61A96B87E190}"/>
            </c:ext>
          </c:extLst>
        </c:ser>
        <c:dLbls>
          <c:showLegendKey val="0"/>
          <c:showVal val="0"/>
          <c:showCatName val="0"/>
          <c:showSerName val="0"/>
          <c:showPercent val="0"/>
          <c:showBubbleSize val="0"/>
        </c:dLbls>
        <c:axId val="2094734552"/>
        <c:axId val="2094734553"/>
      </c:areaChart>
      <c:catAx>
        <c:axId val="2094734552"/>
        <c:scaling>
          <c:orientation val="minMax"/>
        </c:scaling>
        <c:delete val="0"/>
        <c:axPos val="b"/>
        <c:majorGridlines>
          <c:spPr>
            <a:ln w="12700" cap="flat">
              <a:solidFill>
                <a:srgbClr val="ECECEC"/>
              </a:solidFill>
              <a:prstDash val="solid"/>
              <a:round/>
            </a:ln>
          </c:spPr>
        </c:majorGridlines>
        <c:numFmt formatCode="General" sourceLinked="0"/>
        <c:majorTickMark val="none"/>
        <c:minorTickMark val="none"/>
        <c:tickLblPos val="low"/>
        <c:spPr>
          <a:ln w="12700" cap="flat">
            <a:solidFill>
              <a:srgbClr val="AAAAAA"/>
            </a:solidFill>
            <a:prstDash val="solid"/>
            <a:miter lim="800000"/>
          </a:ln>
        </c:spPr>
        <c:txPr>
          <a:bodyPr rot="0"/>
          <a:lstStyle/>
          <a:p>
            <a:pPr>
              <a:defRPr sz="1000" b="0" i="0" u="none" strike="noStrike">
                <a:solidFill>
                  <a:srgbClr val="ACACAC"/>
                </a:solidFill>
                <a:latin typeface="Helvetica"/>
              </a:defRPr>
            </a:pPr>
            <a:endParaRPr lang="en-US"/>
          </a:p>
        </c:txPr>
        <c:crossAx val="2094734553"/>
        <c:crosses val="autoZero"/>
        <c:auto val="1"/>
        <c:lblAlgn val="ctr"/>
        <c:lblOffset val="100"/>
        <c:noMultiLvlLbl val="1"/>
      </c:catAx>
      <c:valAx>
        <c:axId val="2094734553"/>
        <c:scaling>
          <c:orientation val="minMax"/>
        </c:scaling>
        <c:delete val="0"/>
        <c:axPos val="l"/>
        <c:numFmt formatCode="0.#" sourceLinked="0"/>
        <c:majorTickMark val="none"/>
        <c:minorTickMark val="none"/>
        <c:tickLblPos val="none"/>
        <c:spPr>
          <a:ln w="12700" cap="flat">
            <a:noFill/>
            <a:prstDash val="solid"/>
            <a:miter lim="800000"/>
          </a:ln>
        </c:spPr>
        <c:txPr>
          <a:bodyPr rot="0"/>
          <a:lstStyle/>
          <a:p>
            <a:pPr>
              <a:defRPr sz="1000" b="0" i="0" u="none" strike="noStrike">
                <a:solidFill>
                  <a:srgbClr val="7F7F7F"/>
                </a:solidFill>
                <a:latin typeface="Helvetica"/>
              </a:defRPr>
            </a:pPr>
            <a:endParaRPr lang="en-US"/>
          </a:p>
        </c:txPr>
        <c:crossAx val="2094734552"/>
        <c:crosses val="autoZero"/>
        <c:crossBetween val="midCat"/>
        <c:majorUnit val="1.25"/>
        <c:minorUnit val="0.625"/>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Sales</c:v>
                </c:pt>
              </c:strCache>
            </c:strRef>
          </c:tx>
          <c:spPr>
            <a:solidFill>
              <a:srgbClr val="000000"/>
            </a:solidFill>
            <a:ln w="19050" cap="flat">
              <a:solidFill>
                <a:srgbClr val="FFFFFF"/>
              </a:solidFill>
              <a:prstDash val="solid"/>
              <a:round/>
            </a:ln>
            <a:effectLst/>
          </c:spPr>
          <c:dPt>
            <c:idx val="0"/>
            <c:bubble3D val="0"/>
            <c:extLst>
              <c:ext xmlns:c16="http://schemas.microsoft.com/office/drawing/2014/chart" uri="{C3380CC4-5D6E-409C-BE32-E72D297353CC}">
                <c16:uniqueId val="{00000001-13E1-4654-B539-C7106583B654}"/>
              </c:ext>
            </c:extLst>
          </c:dPt>
          <c:dPt>
            <c:idx val="1"/>
            <c:bubble3D val="0"/>
            <c:spPr>
              <a:solidFill>
                <a:srgbClr val="F2F2F2"/>
              </a:solidFill>
              <a:ln w="19050" cap="flat">
                <a:solidFill>
                  <a:srgbClr val="FFFFFF"/>
                </a:solidFill>
                <a:prstDash val="solid"/>
                <a:round/>
              </a:ln>
              <a:effectLst/>
            </c:spPr>
            <c:extLst>
              <c:ext xmlns:c16="http://schemas.microsoft.com/office/drawing/2014/chart" uri="{C3380CC4-5D6E-409C-BE32-E72D297353CC}">
                <c16:uniqueId val="{00000003-13E1-4654-B539-C7106583B654}"/>
              </c:ext>
            </c:extLst>
          </c:dPt>
          <c:cat>
            <c:strRef>
              <c:f>Sheet1!$B$1:$C$1</c:f>
              <c:strCache>
                <c:ptCount val="2"/>
                <c:pt idx="0">
                  <c:v>1st Qtr</c:v>
                </c:pt>
                <c:pt idx="1">
                  <c:v>2nd Qtr</c:v>
                </c:pt>
              </c:strCache>
            </c:strRef>
          </c:cat>
          <c:val>
            <c:numRef>
              <c:f>Sheet1!$B$2:$C$2</c:f>
              <c:numCache>
                <c:formatCode>General</c:formatCode>
                <c:ptCount val="2"/>
                <c:pt idx="0">
                  <c:v>35</c:v>
                </c:pt>
                <c:pt idx="1">
                  <c:v>65</c:v>
                </c:pt>
              </c:numCache>
            </c:numRef>
          </c:val>
          <c:extLst>
            <c:ext xmlns:c16="http://schemas.microsoft.com/office/drawing/2014/chart" uri="{C3380CC4-5D6E-409C-BE32-E72D297353CC}">
              <c16:uniqueId val="{00000004-13E1-4654-B539-C7106583B654}"/>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Sales</c:v>
                </c:pt>
              </c:strCache>
            </c:strRef>
          </c:tx>
          <c:spPr>
            <a:solidFill>
              <a:srgbClr val="000000"/>
            </a:solidFill>
            <a:ln w="19050" cap="flat">
              <a:solidFill>
                <a:srgbClr val="FFFFFF"/>
              </a:solidFill>
              <a:prstDash val="solid"/>
              <a:round/>
            </a:ln>
            <a:effectLst/>
          </c:spPr>
          <c:dPt>
            <c:idx val="0"/>
            <c:bubble3D val="0"/>
            <c:extLst>
              <c:ext xmlns:c16="http://schemas.microsoft.com/office/drawing/2014/chart" uri="{C3380CC4-5D6E-409C-BE32-E72D297353CC}">
                <c16:uniqueId val="{00000001-8E02-419D-B4B4-4556B50D4B25}"/>
              </c:ext>
            </c:extLst>
          </c:dPt>
          <c:dPt>
            <c:idx val="1"/>
            <c:bubble3D val="0"/>
            <c:spPr>
              <a:solidFill>
                <a:srgbClr val="F2F2F2"/>
              </a:solidFill>
              <a:ln w="19050" cap="flat">
                <a:solidFill>
                  <a:srgbClr val="FFFFFF"/>
                </a:solidFill>
                <a:prstDash val="solid"/>
                <a:round/>
              </a:ln>
              <a:effectLst/>
            </c:spPr>
            <c:extLst>
              <c:ext xmlns:c16="http://schemas.microsoft.com/office/drawing/2014/chart" uri="{C3380CC4-5D6E-409C-BE32-E72D297353CC}">
                <c16:uniqueId val="{00000003-8E02-419D-B4B4-4556B50D4B25}"/>
              </c:ext>
            </c:extLst>
          </c:dPt>
          <c:cat>
            <c:strRef>
              <c:f>Sheet1!$B$1:$C$1</c:f>
              <c:strCache>
                <c:ptCount val="2"/>
                <c:pt idx="0">
                  <c:v>1st Qtr</c:v>
                </c:pt>
                <c:pt idx="1">
                  <c:v>2nd Qtr</c:v>
                </c:pt>
              </c:strCache>
            </c:strRef>
          </c:cat>
          <c:val>
            <c:numRef>
              <c:f>Sheet1!$B$2:$C$2</c:f>
              <c:numCache>
                <c:formatCode>General</c:formatCode>
                <c:ptCount val="2"/>
                <c:pt idx="0">
                  <c:v>70</c:v>
                </c:pt>
                <c:pt idx="1">
                  <c:v>30</c:v>
                </c:pt>
              </c:numCache>
            </c:numRef>
          </c:val>
          <c:extLst>
            <c:ext xmlns:c16="http://schemas.microsoft.com/office/drawing/2014/chart" uri="{C3380CC4-5D6E-409C-BE32-E72D297353CC}">
              <c16:uniqueId val="{00000004-8E02-419D-B4B4-4556B50D4B25}"/>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Sales</c:v>
                </c:pt>
              </c:strCache>
            </c:strRef>
          </c:tx>
          <c:spPr>
            <a:solidFill>
              <a:srgbClr val="000000"/>
            </a:solidFill>
            <a:ln w="19050" cap="flat">
              <a:solidFill>
                <a:srgbClr val="FFFFFF"/>
              </a:solidFill>
              <a:prstDash val="solid"/>
              <a:round/>
            </a:ln>
            <a:effectLst/>
          </c:spPr>
          <c:dPt>
            <c:idx val="0"/>
            <c:bubble3D val="0"/>
            <c:extLst>
              <c:ext xmlns:c16="http://schemas.microsoft.com/office/drawing/2014/chart" uri="{C3380CC4-5D6E-409C-BE32-E72D297353CC}">
                <c16:uniqueId val="{00000001-0EC9-46E6-9064-3817698C1745}"/>
              </c:ext>
            </c:extLst>
          </c:dPt>
          <c:dPt>
            <c:idx val="1"/>
            <c:bubble3D val="0"/>
            <c:spPr>
              <a:solidFill>
                <a:srgbClr val="F2F2F2"/>
              </a:solidFill>
              <a:ln w="19050" cap="flat">
                <a:solidFill>
                  <a:srgbClr val="FFFFFF"/>
                </a:solidFill>
                <a:prstDash val="solid"/>
                <a:round/>
              </a:ln>
              <a:effectLst/>
            </c:spPr>
            <c:extLst>
              <c:ext xmlns:c16="http://schemas.microsoft.com/office/drawing/2014/chart" uri="{C3380CC4-5D6E-409C-BE32-E72D297353CC}">
                <c16:uniqueId val="{00000003-0EC9-46E6-9064-3817698C1745}"/>
              </c:ext>
            </c:extLst>
          </c:dPt>
          <c:cat>
            <c:strRef>
              <c:f>Sheet1!$B$1:$C$1</c:f>
              <c:strCache>
                <c:ptCount val="2"/>
                <c:pt idx="0">
                  <c:v>1st Qtr</c:v>
                </c:pt>
                <c:pt idx="1">
                  <c:v>2nd Qtr</c:v>
                </c:pt>
              </c:strCache>
            </c:strRef>
          </c:cat>
          <c:val>
            <c:numRef>
              <c:f>Sheet1!$B$2:$C$2</c:f>
              <c:numCache>
                <c:formatCode>General</c:formatCode>
                <c:ptCount val="2"/>
                <c:pt idx="0">
                  <c:v>90</c:v>
                </c:pt>
                <c:pt idx="1">
                  <c:v>10</c:v>
                </c:pt>
              </c:numCache>
            </c:numRef>
          </c:val>
          <c:extLst>
            <c:ext xmlns:c16="http://schemas.microsoft.com/office/drawing/2014/chart" uri="{C3380CC4-5D6E-409C-BE32-E72D297353CC}">
              <c16:uniqueId val="{00000004-0EC9-46E6-9064-3817698C1745}"/>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8.7008899999999993E-3"/>
          <c:y val="3.0940100000000002E-2"/>
          <c:w val="0.98629900000000004"/>
          <c:h val="0.92103599999999997"/>
        </c:manualLayout>
      </c:layout>
      <c:barChart>
        <c:barDir val="col"/>
        <c:grouping val="clustered"/>
        <c:varyColors val="0"/>
        <c:ser>
          <c:idx val="0"/>
          <c:order val="0"/>
          <c:tx>
            <c:strRef>
              <c:f>Sheet1!$B$1</c:f>
              <c:strCache>
                <c:ptCount val="1"/>
                <c:pt idx="0">
                  <c:v>Series 1</c:v>
                </c:pt>
              </c:strCache>
            </c:strRef>
          </c:tx>
          <c:spPr>
            <a:solidFill>
              <a:srgbClr val="000000"/>
            </a:solidFill>
            <a:ln w="12700" cap="flat">
              <a:noFill/>
              <a:miter lim="400000"/>
            </a:ln>
            <a:effectLst/>
          </c:spPr>
          <c:invertIfNegative val="0"/>
          <c:dLbls>
            <c:numFmt formatCode="0.#" sourceLinked="0"/>
            <c:spPr>
              <a:noFill/>
              <a:ln>
                <a:noFill/>
              </a:ln>
              <a:effectLst/>
            </c:spPr>
            <c:txPr>
              <a:bodyPr/>
              <a:lstStyle/>
              <a:p>
                <a:pPr>
                  <a:defRPr sz="1000" b="0" i="0" u="none" strike="noStrike">
                    <a:solidFill>
                      <a:srgbClr val="BFBFBF"/>
                    </a:solidFill>
                    <a:latin typeface="Helvetica"/>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1309-4658-ACEE-50541E8DBC86}"/>
            </c:ext>
          </c:extLst>
        </c:ser>
        <c:ser>
          <c:idx val="1"/>
          <c:order val="1"/>
          <c:tx>
            <c:strRef>
              <c:f>Sheet1!$C$1</c:f>
              <c:strCache>
                <c:ptCount val="1"/>
                <c:pt idx="0">
                  <c:v>Series 2</c:v>
                </c:pt>
              </c:strCache>
            </c:strRef>
          </c:tx>
          <c:spPr>
            <a:solidFill>
              <a:schemeClr val="accent2"/>
            </a:solidFill>
            <a:ln w="12700" cap="flat">
              <a:noFill/>
              <a:miter lim="400000"/>
            </a:ln>
            <a:effectLst/>
          </c:spPr>
          <c:invertIfNegative val="0"/>
          <c:dLbls>
            <c:numFmt formatCode="0.#" sourceLinked="0"/>
            <c:spPr>
              <a:noFill/>
              <a:ln>
                <a:noFill/>
              </a:ln>
              <a:effectLst/>
            </c:spPr>
            <c:txPr>
              <a:bodyPr/>
              <a:lstStyle/>
              <a:p>
                <a:pPr>
                  <a:defRPr sz="1000" b="0" i="0" u="none" strike="noStrike">
                    <a:solidFill>
                      <a:srgbClr val="BFBFBF"/>
                    </a:solidFill>
                    <a:latin typeface="Helvetica"/>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1309-4658-ACEE-50541E8DBC86}"/>
            </c:ext>
          </c:extLst>
        </c:ser>
        <c:ser>
          <c:idx val="2"/>
          <c:order val="2"/>
          <c:tx>
            <c:strRef>
              <c:f>Sheet1!$D$1</c:f>
              <c:strCache>
                <c:ptCount val="1"/>
                <c:pt idx="0">
                  <c:v>Series 3</c:v>
                </c:pt>
              </c:strCache>
            </c:strRef>
          </c:tx>
          <c:spPr>
            <a:solidFill>
              <a:srgbClr val="000000"/>
            </a:solidFill>
            <a:ln w="12700" cap="flat">
              <a:noFill/>
              <a:miter lim="400000"/>
            </a:ln>
            <a:effectLst/>
          </c:spPr>
          <c:invertIfNegative val="0"/>
          <c:dLbls>
            <c:numFmt formatCode="0" sourceLinked="0"/>
            <c:spPr>
              <a:noFill/>
              <a:ln>
                <a:noFill/>
              </a:ln>
              <a:effectLst/>
            </c:spPr>
            <c:txPr>
              <a:bodyPr/>
              <a:lstStyle/>
              <a:p>
                <a:pPr>
                  <a:defRPr sz="1000" b="0" i="0" u="none" strike="noStrike">
                    <a:solidFill>
                      <a:srgbClr val="BFBFBF"/>
                    </a:solidFill>
                    <a:latin typeface="Helvetica"/>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1309-4658-ACEE-50541E8DBC86}"/>
            </c:ext>
          </c:extLst>
        </c:ser>
        <c:dLbls>
          <c:showLegendKey val="0"/>
          <c:showVal val="0"/>
          <c:showCatName val="0"/>
          <c:showSerName val="0"/>
          <c:showPercent val="0"/>
          <c:showBubbleSize val="0"/>
        </c:dLbls>
        <c:gapWidth val="444"/>
        <c:overlap val="-90"/>
        <c:axId val="2094734552"/>
        <c:axId val="2094734553"/>
      </c:barChart>
      <c:catAx>
        <c:axId val="2094734552"/>
        <c:scaling>
          <c:orientation val="minMax"/>
        </c:scaling>
        <c:delete val="0"/>
        <c:axPos val="b"/>
        <c:majorGridlines>
          <c:spPr>
            <a:ln w="12700" cap="flat">
              <a:solidFill>
                <a:srgbClr val="ECECEC"/>
              </a:solidFill>
              <a:prstDash val="solid"/>
              <a:round/>
            </a:ln>
          </c:spPr>
        </c:majorGridlines>
        <c:numFmt formatCode="General" sourceLinked="0"/>
        <c:majorTickMark val="none"/>
        <c:minorTickMark val="none"/>
        <c:tickLblPos val="low"/>
        <c:spPr>
          <a:ln w="12700" cap="flat">
            <a:solidFill>
              <a:srgbClr val="AAAAAA"/>
            </a:solidFill>
            <a:prstDash val="solid"/>
            <a:miter lim="800000"/>
          </a:ln>
        </c:spPr>
        <c:txPr>
          <a:bodyPr rot="0"/>
          <a:lstStyle/>
          <a:p>
            <a:pPr>
              <a:defRPr sz="1000" b="0" i="0" u="none" strike="noStrike">
                <a:solidFill>
                  <a:srgbClr val="ACACAC"/>
                </a:solidFill>
                <a:latin typeface="Helvetica"/>
              </a:defRPr>
            </a:pPr>
            <a:endParaRPr lang="en-US"/>
          </a:p>
        </c:txPr>
        <c:crossAx val="2094734553"/>
        <c:crosses val="autoZero"/>
        <c:auto val="1"/>
        <c:lblAlgn val="ctr"/>
        <c:lblOffset val="100"/>
        <c:noMultiLvlLbl val="1"/>
      </c:catAx>
      <c:valAx>
        <c:axId val="2094734553"/>
        <c:scaling>
          <c:orientation val="minMax"/>
        </c:scaling>
        <c:delete val="0"/>
        <c:axPos val="l"/>
        <c:numFmt formatCode="0.#" sourceLinked="0"/>
        <c:majorTickMark val="none"/>
        <c:minorTickMark val="none"/>
        <c:tickLblPos val="none"/>
        <c:spPr>
          <a:ln w="12700" cap="flat">
            <a:noFill/>
            <a:prstDash val="solid"/>
            <a:miter lim="800000"/>
          </a:ln>
        </c:spPr>
        <c:txPr>
          <a:bodyPr rot="0"/>
          <a:lstStyle/>
          <a:p>
            <a:pPr>
              <a:defRPr sz="1000" b="0" i="0" u="none" strike="noStrike">
                <a:solidFill>
                  <a:srgbClr val="7F7F7F"/>
                </a:solidFill>
                <a:latin typeface="Helvetica"/>
              </a:defRPr>
            </a:pPr>
            <a:endParaRPr lang="en-US"/>
          </a:p>
        </c:txPr>
        <c:crossAx val="2094734552"/>
        <c:crosses val="autoZero"/>
        <c:crossBetween val="between"/>
        <c:majorUnit val="1.25"/>
        <c:minorUnit val="0.625"/>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8.8121199999999997E-3"/>
          <c:y val="3.0940100000000002E-2"/>
          <c:w val="0.98618799999999995"/>
          <c:h val="0.92103599999999997"/>
        </c:manualLayout>
      </c:layout>
      <c:lineChart>
        <c:grouping val="standard"/>
        <c:varyColors val="0"/>
        <c:ser>
          <c:idx val="0"/>
          <c:order val="0"/>
          <c:tx>
            <c:strRef>
              <c:f>Sheet1!$B$1</c:f>
              <c:strCache>
                <c:ptCount val="1"/>
                <c:pt idx="0">
                  <c:v>Series 1</c:v>
                </c:pt>
              </c:strCache>
            </c:strRef>
          </c:tx>
          <c:spPr>
            <a:ln w="22225" cap="rnd">
              <a:solidFill>
                <a:srgbClr val="000000"/>
              </a:solidFill>
              <a:prstDash val="solid"/>
              <a:round/>
            </a:ln>
            <a:effectLst/>
          </c:spPr>
          <c:marker>
            <c:symbol val="none"/>
          </c:marker>
          <c:dLbls>
            <c:numFmt formatCode="0.#" sourceLinked="0"/>
            <c:spPr>
              <a:noFill/>
              <a:ln>
                <a:noFill/>
              </a:ln>
              <a:effectLst/>
            </c:spPr>
            <c:txPr>
              <a:bodyPr/>
              <a:lstStyle/>
              <a:p>
                <a:pPr>
                  <a:defRPr sz="1000" b="0" i="0" u="none" strike="noStrike">
                    <a:solidFill>
                      <a:srgbClr val="BFBFBF"/>
                    </a:solidFill>
                    <a:latin typeface="Helvetica"/>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2A83-4A0B-882C-C1BF12E8246E}"/>
            </c:ext>
          </c:extLst>
        </c:ser>
        <c:ser>
          <c:idx val="1"/>
          <c:order val="1"/>
          <c:tx>
            <c:strRef>
              <c:f>Sheet1!$C$1</c:f>
              <c:strCache>
                <c:ptCount val="1"/>
                <c:pt idx="0">
                  <c:v>Series 2</c:v>
                </c:pt>
              </c:strCache>
            </c:strRef>
          </c:tx>
          <c:spPr>
            <a:ln w="22225" cap="rnd">
              <a:solidFill>
                <a:schemeClr val="accent2"/>
              </a:solidFill>
              <a:prstDash val="solid"/>
              <a:round/>
            </a:ln>
            <a:effectLst/>
          </c:spPr>
          <c:marker>
            <c:symbol val="none"/>
          </c:marker>
          <c:dLbls>
            <c:numFmt formatCode="0.#" sourceLinked="0"/>
            <c:spPr>
              <a:noFill/>
              <a:ln>
                <a:noFill/>
              </a:ln>
              <a:effectLst/>
            </c:spPr>
            <c:txPr>
              <a:bodyPr/>
              <a:lstStyle/>
              <a:p>
                <a:pPr>
                  <a:defRPr sz="1000" b="0" i="0" u="none" strike="noStrike">
                    <a:solidFill>
                      <a:srgbClr val="BFBFBF"/>
                    </a:solidFill>
                    <a:latin typeface="Helvetica"/>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2A83-4A0B-882C-C1BF12E8246E}"/>
            </c:ext>
          </c:extLst>
        </c:ser>
        <c:ser>
          <c:idx val="2"/>
          <c:order val="2"/>
          <c:tx>
            <c:strRef>
              <c:f>Sheet1!$D$1</c:f>
              <c:strCache>
                <c:ptCount val="1"/>
                <c:pt idx="0">
                  <c:v>Series 3</c:v>
                </c:pt>
              </c:strCache>
            </c:strRef>
          </c:tx>
          <c:spPr>
            <a:ln w="22225" cap="rnd">
              <a:solidFill>
                <a:srgbClr val="000000"/>
              </a:solidFill>
              <a:prstDash val="solid"/>
              <a:round/>
            </a:ln>
            <a:effectLst/>
          </c:spPr>
          <c:marker>
            <c:symbol val="none"/>
          </c:marker>
          <c:dLbls>
            <c:numFmt formatCode="0" sourceLinked="0"/>
            <c:spPr>
              <a:noFill/>
              <a:ln>
                <a:noFill/>
              </a:ln>
              <a:effectLst/>
            </c:spPr>
            <c:txPr>
              <a:bodyPr/>
              <a:lstStyle/>
              <a:p>
                <a:pPr>
                  <a:defRPr sz="1000" b="0" i="0" u="none" strike="noStrike">
                    <a:solidFill>
                      <a:srgbClr val="BFBFBF"/>
                    </a:solidFill>
                    <a:latin typeface="Helvetica"/>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2A83-4A0B-882C-C1BF12E8246E}"/>
            </c:ext>
          </c:extLst>
        </c:ser>
        <c:dLbls>
          <c:showLegendKey val="0"/>
          <c:showVal val="0"/>
          <c:showCatName val="0"/>
          <c:showSerName val="0"/>
          <c:showPercent val="0"/>
          <c:showBubbleSize val="0"/>
        </c:dLbls>
        <c:smooth val="0"/>
        <c:axId val="2094734552"/>
        <c:axId val="2094734553"/>
      </c:lineChart>
      <c:catAx>
        <c:axId val="2094734552"/>
        <c:scaling>
          <c:orientation val="minMax"/>
        </c:scaling>
        <c:delete val="0"/>
        <c:axPos val="b"/>
        <c:majorGridlines>
          <c:spPr>
            <a:ln w="12700" cap="flat">
              <a:solidFill>
                <a:srgbClr val="ECECEC"/>
              </a:solidFill>
              <a:prstDash val="solid"/>
              <a:round/>
            </a:ln>
          </c:spPr>
        </c:majorGridlines>
        <c:numFmt formatCode="General" sourceLinked="0"/>
        <c:majorTickMark val="none"/>
        <c:minorTickMark val="none"/>
        <c:tickLblPos val="low"/>
        <c:spPr>
          <a:ln w="12700" cap="flat">
            <a:solidFill>
              <a:srgbClr val="AAAAAA"/>
            </a:solidFill>
            <a:prstDash val="solid"/>
            <a:miter lim="800000"/>
          </a:ln>
        </c:spPr>
        <c:txPr>
          <a:bodyPr rot="0"/>
          <a:lstStyle/>
          <a:p>
            <a:pPr>
              <a:defRPr sz="1000" b="0" i="0" u="none" strike="noStrike">
                <a:solidFill>
                  <a:srgbClr val="ACACAC"/>
                </a:solidFill>
                <a:latin typeface="Helvetica"/>
              </a:defRPr>
            </a:pPr>
            <a:endParaRPr lang="en-US"/>
          </a:p>
        </c:txPr>
        <c:crossAx val="2094734553"/>
        <c:crosses val="autoZero"/>
        <c:auto val="1"/>
        <c:lblAlgn val="ctr"/>
        <c:lblOffset val="100"/>
        <c:noMultiLvlLbl val="1"/>
      </c:catAx>
      <c:valAx>
        <c:axId val="2094734553"/>
        <c:scaling>
          <c:orientation val="minMax"/>
        </c:scaling>
        <c:delete val="0"/>
        <c:axPos val="l"/>
        <c:numFmt formatCode="0.#" sourceLinked="0"/>
        <c:majorTickMark val="none"/>
        <c:minorTickMark val="none"/>
        <c:tickLblPos val="none"/>
        <c:spPr>
          <a:ln w="12700" cap="flat">
            <a:noFill/>
            <a:prstDash val="solid"/>
            <a:miter lim="800000"/>
          </a:ln>
        </c:spPr>
        <c:txPr>
          <a:bodyPr rot="0"/>
          <a:lstStyle/>
          <a:p>
            <a:pPr>
              <a:defRPr sz="1000" b="0" i="0" u="none" strike="noStrike">
                <a:solidFill>
                  <a:srgbClr val="7F7F7F"/>
                </a:solidFill>
                <a:latin typeface="Helvetica"/>
              </a:defRPr>
            </a:pPr>
            <a:endParaRPr lang="en-US"/>
          </a:p>
        </c:txPr>
        <c:crossAx val="2094734552"/>
        <c:crosses val="autoZero"/>
        <c:crossBetween val="between"/>
        <c:majorUnit val="1.25"/>
        <c:minorUnit val="0.625"/>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5.1790299999999997E-2"/>
          <c:y val="2.8414100000000001E-2"/>
          <c:w val="0.941299"/>
          <c:h val="0.95198199999999999"/>
        </c:manualLayout>
      </c:layout>
      <c:barChart>
        <c:barDir val="bar"/>
        <c:grouping val="clustered"/>
        <c:varyColors val="0"/>
        <c:ser>
          <c:idx val="0"/>
          <c:order val="0"/>
          <c:tx>
            <c:strRef>
              <c:f>Sheet1!$B$1</c:f>
              <c:strCache>
                <c:ptCount val="1"/>
                <c:pt idx="0">
                  <c:v>Series 3</c:v>
                </c:pt>
              </c:strCache>
            </c:strRef>
          </c:tx>
          <c:spPr>
            <a:solidFill>
              <a:srgbClr val="000000"/>
            </a:solidFill>
            <a:ln w="12700" cap="flat">
              <a:noFill/>
              <a:miter lim="400000"/>
            </a:ln>
            <a:effectLst/>
          </c:spPr>
          <c:invertIfNegative val="0"/>
          <c:dLbls>
            <c:numFmt formatCode="0" sourceLinked="0"/>
            <c:spPr>
              <a:noFill/>
              <a:ln>
                <a:noFill/>
              </a:ln>
              <a:effectLst/>
            </c:spPr>
            <c:txPr>
              <a:bodyPr/>
              <a:lstStyle/>
              <a:p>
                <a:pPr>
                  <a:defRPr sz="1000" b="0" i="0" u="none" strike="noStrike">
                    <a:solidFill>
                      <a:srgbClr val="BFBFBF"/>
                    </a:solidFill>
                    <a:latin typeface="Helvetica"/>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4</c:v>
                </c:pt>
                <c:pt idx="1">
                  <c:v>Category 3</c:v>
                </c:pt>
                <c:pt idx="2">
                  <c:v>Category 2</c:v>
                </c:pt>
                <c:pt idx="3">
                  <c:v>Category 1</c:v>
                </c:pt>
              </c:strCache>
            </c:strRef>
          </c:cat>
          <c:val>
            <c:numRef>
              <c:f>Sheet1!$B$2:$B$5</c:f>
              <c:numCache>
                <c:formatCode>General</c:formatCode>
                <c:ptCount val="4"/>
                <c:pt idx="0">
                  <c:v>5</c:v>
                </c:pt>
                <c:pt idx="1">
                  <c:v>3</c:v>
                </c:pt>
                <c:pt idx="2">
                  <c:v>2</c:v>
                </c:pt>
                <c:pt idx="3">
                  <c:v>2</c:v>
                </c:pt>
              </c:numCache>
            </c:numRef>
          </c:val>
          <c:extLst>
            <c:ext xmlns:c16="http://schemas.microsoft.com/office/drawing/2014/chart" uri="{C3380CC4-5D6E-409C-BE32-E72D297353CC}">
              <c16:uniqueId val="{00000000-300A-48D5-9393-7B388C9C61D8}"/>
            </c:ext>
          </c:extLst>
        </c:ser>
        <c:ser>
          <c:idx val="1"/>
          <c:order val="1"/>
          <c:tx>
            <c:strRef>
              <c:f>Sheet1!$C$1</c:f>
              <c:strCache>
                <c:ptCount val="1"/>
                <c:pt idx="0">
                  <c:v>Series 2</c:v>
                </c:pt>
              </c:strCache>
            </c:strRef>
          </c:tx>
          <c:spPr>
            <a:solidFill>
              <a:schemeClr val="accent2"/>
            </a:solidFill>
            <a:ln w="12700" cap="flat">
              <a:noFill/>
              <a:miter lim="400000"/>
            </a:ln>
            <a:effectLst/>
          </c:spPr>
          <c:invertIfNegative val="0"/>
          <c:dLbls>
            <c:numFmt formatCode="0.#" sourceLinked="0"/>
            <c:spPr>
              <a:noFill/>
              <a:ln>
                <a:noFill/>
              </a:ln>
              <a:effectLst/>
            </c:spPr>
            <c:txPr>
              <a:bodyPr/>
              <a:lstStyle/>
              <a:p>
                <a:pPr>
                  <a:defRPr sz="1000" b="0" i="0" u="none" strike="noStrike">
                    <a:solidFill>
                      <a:srgbClr val="BFBFBF"/>
                    </a:solidFill>
                    <a:latin typeface="Helvetica"/>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4</c:v>
                </c:pt>
                <c:pt idx="1">
                  <c:v>Category 3</c:v>
                </c:pt>
                <c:pt idx="2">
                  <c:v>Category 2</c:v>
                </c:pt>
                <c:pt idx="3">
                  <c:v>Category 1</c:v>
                </c:pt>
              </c:strCache>
            </c:strRef>
          </c:cat>
          <c:val>
            <c:numRef>
              <c:f>Sheet1!$C$2:$C$5</c:f>
              <c:numCache>
                <c:formatCode>General</c:formatCode>
                <c:ptCount val="4"/>
                <c:pt idx="0">
                  <c:v>2.8</c:v>
                </c:pt>
                <c:pt idx="1">
                  <c:v>1.8</c:v>
                </c:pt>
                <c:pt idx="2">
                  <c:v>4.4000000000000004</c:v>
                </c:pt>
                <c:pt idx="3">
                  <c:v>2.4</c:v>
                </c:pt>
              </c:numCache>
            </c:numRef>
          </c:val>
          <c:extLst>
            <c:ext xmlns:c16="http://schemas.microsoft.com/office/drawing/2014/chart" uri="{C3380CC4-5D6E-409C-BE32-E72D297353CC}">
              <c16:uniqueId val="{00000001-300A-48D5-9393-7B388C9C61D8}"/>
            </c:ext>
          </c:extLst>
        </c:ser>
        <c:ser>
          <c:idx val="2"/>
          <c:order val="2"/>
          <c:tx>
            <c:strRef>
              <c:f>Sheet1!$D$1</c:f>
              <c:strCache>
                <c:ptCount val="1"/>
                <c:pt idx="0">
                  <c:v>Series 1</c:v>
                </c:pt>
              </c:strCache>
            </c:strRef>
          </c:tx>
          <c:spPr>
            <a:solidFill>
              <a:srgbClr val="000000"/>
            </a:solidFill>
            <a:ln w="12700" cap="flat">
              <a:noFill/>
              <a:miter lim="400000"/>
            </a:ln>
            <a:effectLst/>
          </c:spPr>
          <c:invertIfNegative val="0"/>
          <c:dLbls>
            <c:numFmt formatCode="0.#" sourceLinked="0"/>
            <c:spPr>
              <a:noFill/>
              <a:ln>
                <a:noFill/>
              </a:ln>
              <a:effectLst/>
            </c:spPr>
            <c:txPr>
              <a:bodyPr/>
              <a:lstStyle/>
              <a:p>
                <a:pPr>
                  <a:defRPr sz="1000" b="0" i="0" u="none" strike="noStrike">
                    <a:solidFill>
                      <a:srgbClr val="BFBFBF"/>
                    </a:solidFill>
                    <a:latin typeface="Helvetica"/>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4</c:v>
                </c:pt>
                <c:pt idx="1">
                  <c:v>Category 3</c:v>
                </c:pt>
                <c:pt idx="2">
                  <c:v>Category 2</c:v>
                </c:pt>
                <c:pt idx="3">
                  <c:v>Category 1</c:v>
                </c:pt>
              </c:strCache>
            </c:strRef>
          </c:cat>
          <c:val>
            <c:numRef>
              <c:f>Sheet1!$D$2:$D$5</c:f>
              <c:numCache>
                <c:formatCode>General</c:formatCode>
                <c:ptCount val="4"/>
                <c:pt idx="0">
                  <c:v>4.5</c:v>
                </c:pt>
                <c:pt idx="1">
                  <c:v>3.5</c:v>
                </c:pt>
                <c:pt idx="2">
                  <c:v>2.5</c:v>
                </c:pt>
                <c:pt idx="3">
                  <c:v>4.3</c:v>
                </c:pt>
              </c:numCache>
            </c:numRef>
          </c:val>
          <c:extLst>
            <c:ext xmlns:c16="http://schemas.microsoft.com/office/drawing/2014/chart" uri="{C3380CC4-5D6E-409C-BE32-E72D297353CC}">
              <c16:uniqueId val="{00000002-300A-48D5-9393-7B388C9C61D8}"/>
            </c:ext>
          </c:extLst>
        </c:ser>
        <c:dLbls>
          <c:showLegendKey val="0"/>
          <c:showVal val="0"/>
          <c:showCatName val="0"/>
          <c:showSerName val="0"/>
          <c:showPercent val="0"/>
          <c:showBubbleSize val="0"/>
        </c:dLbls>
        <c:gapWidth val="150"/>
        <c:axId val="2094734552"/>
        <c:axId val="2094734553"/>
      </c:barChart>
      <c:catAx>
        <c:axId val="2094734552"/>
        <c:scaling>
          <c:orientation val="maxMin"/>
        </c:scaling>
        <c:delete val="0"/>
        <c:axPos val="l"/>
        <c:majorGridlines>
          <c:spPr>
            <a:ln w="12700" cap="flat">
              <a:solidFill>
                <a:srgbClr val="ECECEC"/>
              </a:solidFill>
              <a:prstDash val="solid"/>
              <a:round/>
            </a:ln>
          </c:spPr>
        </c:majorGridlines>
        <c:numFmt formatCode="General" sourceLinked="0"/>
        <c:majorTickMark val="none"/>
        <c:minorTickMark val="none"/>
        <c:tickLblPos val="nextTo"/>
        <c:spPr>
          <a:ln w="12700" cap="flat">
            <a:solidFill>
              <a:srgbClr val="ECECEC"/>
            </a:solidFill>
            <a:prstDash val="solid"/>
            <a:round/>
          </a:ln>
        </c:spPr>
        <c:txPr>
          <a:bodyPr rot="0"/>
          <a:lstStyle/>
          <a:p>
            <a:pPr>
              <a:defRPr sz="1000" b="0" i="0" u="none" strike="noStrike">
                <a:solidFill>
                  <a:srgbClr val="ACACAC"/>
                </a:solidFill>
                <a:latin typeface="Helvetica"/>
              </a:defRPr>
            </a:pPr>
            <a:endParaRPr lang="en-US"/>
          </a:p>
        </c:txPr>
        <c:crossAx val="2094734553"/>
        <c:crosses val="autoZero"/>
        <c:auto val="1"/>
        <c:lblAlgn val="ctr"/>
        <c:lblOffset val="100"/>
        <c:noMultiLvlLbl val="1"/>
      </c:catAx>
      <c:valAx>
        <c:axId val="2094734553"/>
        <c:scaling>
          <c:orientation val="minMax"/>
        </c:scaling>
        <c:delete val="0"/>
        <c:axPos val="t"/>
        <c:numFmt formatCode="0.#" sourceLinked="0"/>
        <c:majorTickMark val="none"/>
        <c:minorTickMark val="none"/>
        <c:tickLblPos val="none"/>
        <c:spPr>
          <a:ln w="12700" cap="flat">
            <a:noFill/>
            <a:prstDash val="solid"/>
            <a:round/>
          </a:ln>
        </c:spPr>
        <c:txPr>
          <a:bodyPr rot="0"/>
          <a:lstStyle/>
          <a:p>
            <a:pPr>
              <a:defRPr sz="1000" b="0" i="0" u="none" strike="noStrike">
                <a:solidFill>
                  <a:srgbClr val="7F7F7F"/>
                </a:solidFill>
                <a:latin typeface="Helvetica"/>
              </a:defRPr>
            </a:pPr>
            <a:endParaRPr lang="en-US"/>
          </a:p>
        </c:txPr>
        <c:crossAx val="2094734552"/>
        <c:crosses val="autoZero"/>
        <c:crossBetween val="between"/>
        <c:majorUnit val="1.25"/>
        <c:minorUnit val="0.625"/>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8.8121199999999997E-3"/>
          <c:y val="3.9470600000000002E-2"/>
          <c:w val="0.98618799999999995"/>
          <c:h val="0.91281800000000002"/>
        </c:manualLayout>
      </c:layout>
      <c:lineChart>
        <c:grouping val="standard"/>
        <c:varyColors val="0"/>
        <c:ser>
          <c:idx val="0"/>
          <c:order val="0"/>
          <c:tx>
            <c:strRef>
              <c:f>Sheet1!$B$1</c:f>
              <c:strCache>
                <c:ptCount val="1"/>
                <c:pt idx="0">
                  <c:v>Series 1</c:v>
                </c:pt>
              </c:strCache>
            </c:strRef>
          </c:tx>
          <c:spPr>
            <a:ln w="22225" cap="rnd">
              <a:solidFill>
                <a:srgbClr val="000000"/>
              </a:solidFill>
              <a:prstDash val="solid"/>
              <a:round/>
            </a:ln>
            <a:effectLst/>
          </c:spPr>
          <c:marker>
            <c:symbol val="diamond"/>
            <c:size val="5"/>
            <c:spPr>
              <a:solidFill>
                <a:srgbClr val="000000"/>
              </a:solidFill>
              <a:ln w="9525" cap="flat">
                <a:solidFill>
                  <a:srgbClr val="000000"/>
                </a:solidFill>
                <a:prstDash val="solid"/>
                <a:round/>
              </a:ln>
              <a:effectLst/>
            </c:spPr>
          </c:marker>
          <c:dLbls>
            <c:numFmt formatCode="0.#" sourceLinked="0"/>
            <c:spPr>
              <a:noFill/>
              <a:ln>
                <a:noFill/>
              </a:ln>
              <a:effectLst/>
            </c:spPr>
            <c:txPr>
              <a:bodyPr/>
              <a:lstStyle/>
              <a:p>
                <a:pPr>
                  <a:defRPr sz="1000" b="0" i="0" u="none" strike="noStrike">
                    <a:solidFill>
                      <a:srgbClr val="BFBFBF"/>
                    </a:solidFill>
                    <a:latin typeface="Helvetica"/>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0DB4-44F1-8C1A-8AD18B807018}"/>
            </c:ext>
          </c:extLst>
        </c:ser>
        <c:ser>
          <c:idx val="1"/>
          <c:order val="1"/>
          <c:tx>
            <c:strRef>
              <c:f>Sheet1!$C$1</c:f>
              <c:strCache>
                <c:ptCount val="1"/>
                <c:pt idx="0">
                  <c:v>Series 2</c:v>
                </c:pt>
              </c:strCache>
            </c:strRef>
          </c:tx>
          <c:spPr>
            <a:ln w="22225" cap="rnd">
              <a:solidFill>
                <a:schemeClr val="accent2"/>
              </a:solidFill>
              <a:prstDash val="solid"/>
              <a:round/>
            </a:ln>
            <a:effectLst/>
          </c:spPr>
          <c:marker>
            <c:symbol val="square"/>
            <c:size val="5"/>
            <c:spPr>
              <a:solidFill>
                <a:schemeClr val="accent2"/>
              </a:solidFill>
              <a:ln w="9525" cap="flat">
                <a:solidFill>
                  <a:schemeClr val="accent2"/>
                </a:solidFill>
                <a:prstDash val="solid"/>
                <a:round/>
              </a:ln>
              <a:effectLst/>
            </c:spPr>
          </c:marker>
          <c:dLbls>
            <c:numFmt formatCode="0.#" sourceLinked="0"/>
            <c:spPr>
              <a:noFill/>
              <a:ln>
                <a:noFill/>
              </a:ln>
              <a:effectLst/>
            </c:spPr>
            <c:txPr>
              <a:bodyPr/>
              <a:lstStyle/>
              <a:p>
                <a:pPr>
                  <a:defRPr sz="1000" b="0" i="0" u="none" strike="noStrike">
                    <a:solidFill>
                      <a:srgbClr val="BFBFBF"/>
                    </a:solidFill>
                    <a:latin typeface="Helvetica"/>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0DB4-44F1-8C1A-8AD18B807018}"/>
            </c:ext>
          </c:extLst>
        </c:ser>
        <c:ser>
          <c:idx val="2"/>
          <c:order val="2"/>
          <c:tx>
            <c:strRef>
              <c:f>Sheet1!$D$1</c:f>
              <c:strCache>
                <c:ptCount val="1"/>
                <c:pt idx="0">
                  <c:v>Series 3</c:v>
                </c:pt>
              </c:strCache>
            </c:strRef>
          </c:tx>
          <c:spPr>
            <a:ln w="22225" cap="rnd">
              <a:solidFill>
                <a:srgbClr val="000000"/>
              </a:solidFill>
              <a:prstDash val="solid"/>
              <a:round/>
            </a:ln>
            <a:effectLst/>
          </c:spPr>
          <c:marker>
            <c:symbol val="triangle"/>
            <c:size val="5"/>
            <c:spPr>
              <a:solidFill>
                <a:srgbClr val="000000"/>
              </a:solidFill>
              <a:ln w="9525" cap="flat">
                <a:solidFill>
                  <a:srgbClr val="000000"/>
                </a:solidFill>
                <a:prstDash val="solid"/>
                <a:round/>
              </a:ln>
              <a:effectLst/>
            </c:spPr>
          </c:marker>
          <c:dLbls>
            <c:numFmt formatCode="0" sourceLinked="0"/>
            <c:spPr>
              <a:noFill/>
              <a:ln>
                <a:noFill/>
              </a:ln>
              <a:effectLst/>
            </c:spPr>
            <c:txPr>
              <a:bodyPr/>
              <a:lstStyle/>
              <a:p>
                <a:pPr>
                  <a:defRPr sz="1000" b="0" i="0" u="none" strike="noStrike">
                    <a:solidFill>
                      <a:srgbClr val="BFBFBF"/>
                    </a:solidFill>
                    <a:latin typeface="Helvetica"/>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0DB4-44F1-8C1A-8AD18B807018}"/>
            </c:ext>
          </c:extLst>
        </c:ser>
        <c:dLbls>
          <c:showLegendKey val="0"/>
          <c:showVal val="0"/>
          <c:showCatName val="0"/>
          <c:showSerName val="0"/>
          <c:showPercent val="0"/>
          <c:showBubbleSize val="0"/>
        </c:dLbls>
        <c:marker val="1"/>
        <c:smooth val="0"/>
        <c:axId val="2094734552"/>
        <c:axId val="2094734553"/>
      </c:lineChart>
      <c:catAx>
        <c:axId val="2094734552"/>
        <c:scaling>
          <c:orientation val="minMax"/>
        </c:scaling>
        <c:delete val="0"/>
        <c:axPos val="b"/>
        <c:majorGridlines>
          <c:spPr>
            <a:ln w="12700" cap="flat">
              <a:solidFill>
                <a:srgbClr val="ECECEC"/>
              </a:solidFill>
              <a:prstDash val="solid"/>
              <a:round/>
            </a:ln>
          </c:spPr>
        </c:majorGridlines>
        <c:numFmt formatCode="General" sourceLinked="0"/>
        <c:majorTickMark val="none"/>
        <c:minorTickMark val="none"/>
        <c:tickLblPos val="low"/>
        <c:spPr>
          <a:ln w="12700" cap="flat">
            <a:solidFill>
              <a:srgbClr val="AAAAAA"/>
            </a:solidFill>
            <a:prstDash val="solid"/>
            <a:miter lim="800000"/>
          </a:ln>
        </c:spPr>
        <c:txPr>
          <a:bodyPr rot="0"/>
          <a:lstStyle/>
          <a:p>
            <a:pPr>
              <a:defRPr sz="1000" b="0" i="0" u="none" strike="noStrike">
                <a:solidFill>
                  <a:srgbClr val="ACACAC"/>
                </a:solidFill>
                <a:latin typeface="Helvetica"/>
              </a:defRPr>
            </a:pPr>
            <a:endParaRPr lang="en-US"/>
          </a:p>
        </c:txPr>
        <c:crossAx val="2094734553"/>
        <c:crosses val="autoZero"/>
        <c:auto val="1"/>
        <c:lblAlgn val="ctr"/>
        <c:lblOffset val="100"/>
        <c:noMultiLvlLbl val="1"/>
      </c:catAx>
      <c:valAx>
        <c:axId val="2094734553"/>
        <c:scaling>
          <c:orientation val="minMax"/>
        </c:scaling>
        <c:delete val="0"/>
        <c:axPos val="l"/>
        <c:numFmt formatCode="0.#" sourceLinked="0"/>
        <c:majorTickMark val="none"/>
        <c:minorTickMark val="none"/>
        <c:tickLblPos val="none"/>
        <c:spPr>
          <a:ln w="12700" cap="flat">
            <a:noFill/>
            <a:prstDash val="solid"/>
            <a:miter lim="800000"/>
          </a:ln>
        </c:spPr>
        <c:txPr>
          <a:bodyPr rot="0"/>
          <a:lstStyle/>
          <a:p>
            <a:pPr>
              <a:defRPr sz="1000" b="0" i="0" u="none" strike="noStrike">
                <a:solidFill>
                  <a:srgbClr val="7F7F7F"/>
                </a:solidFill>
                <a:latin typeface="Helvetica"/>
              </a:defRPr>
            </a:pPr>
            <a:endParaRPr lang="en-US"/>
          </a:p>
        </c:txPr>
        <c:crossAx val="2094734552"/>
        <c:crosses val="autoZero"/>
        <c:crossBetween val="between"/>
        <c:majorUnit val="1.25"/>
        <c:minorUnit val="0.625"/>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BB1-46C5-9052-5C7596A64A04}"/>
              </c:ext>
            </c:extLst>
          </c:dPt>
          <c:dPt>
            <c:idx val="1"/>
            <c:bubble3D val="0"/>
            <c:spPr>
              <a:solidFill>
                <a:schemeClr val="bg1">
                  <a:lumMod val="95000"/>
                </a:schemeClr>
              </a:solidFill>
              <a:ln w="19050">
                <a:solidFill>
                  <a:schemeClr val="lt1"/>
                </a:solidFill>
              </a:ln>
              <a:effectLst/>
            </c:spPr>
            <c:extLst>
              <c:ext xmlns:c16="http://schemas.microsoft.com/office/drawing/2014/chart" uri="{C3380CC4-5D6E-409C-BE32-E72D297353CC}">
                <c16:uniqueId val="{00000003-7BB1-46C5-9052-5C7596A64A04}"/>
              </c:ext>
            </c:extLst>
          </c:dPt>
          <c:cat>
            <c:strRef>
              <c:f>Sheet1!$A$2:$A$3</c:f>
              <c:strCache>
                <c:ptCount val="2"/>
                <c:pt idx="0">
                  <c:v>1st Qtr</c:v>
                </c:pt>
                <c:pt idx="1">
                  <c:v>2nd Qtr</c:v>
                </c:pt>
              </c:strCache>
            </c:strRef>
          </c:cat>
          <c:val>
            <c:numRef>
              <c:f>Sheet1!$B$2:$B$3</c:f>
              <c:numCache>
                <c:formatCode>General</c:formatCode>
                <c:ptCount val="2"/>
                <c:pt idx="0">
                  <c:v>70</c:v>
                </c:pt>
                <c:pt idx="1">
                  <c:v>30</c:v>
                </c:pt>
              </c:numCache>
            </c:numRef>
          </c:val>
          <c:extLst>
            <c:ext xmlns:c16="http://schemas.microsoft.com/office/drawing/2014/chart" uri="{C3380CC4-5D6E-409C-BE32-E72D297353CC}">
              <c16:uniqueId val="{00000004-7BB1-46C5-9052-5C7596A64A04}"/>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004334-649E-4DA9-A984-75EFE66A6F24}" type="datetimeFigureOut">
              <a:rPr lang="en-US" smtClean="0"/>
              <a:t>6/12/2020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B633CD-E388-434E-A623-4298E9A65277}" type="slidenum">
              <a:rPr lang="en-US" smtClean="0"/>
              <a:t>‹#›</a:t>
            </a:fld>
            <a:endParaRPr lang="en-US"/>
          </a:p>
        </p:txBody>
      </p:sp>
    </p:spTree>
    <p:extLst>
      <p:ext uri="{BB962C8B-B14F-4D97-AF65-F5344CB8AC3E}">
        <p14:creationId xmlns:p14="http://schemas.microsoft.com/office/powerpoint/2010/main" val="4226560495"/>
      </p:ext>
    </p:extLst>
  </p:cSld>
  <p:clrMap bg1="lt1" tx1="dk1" bg2="lt2" tx2="dk2" accent1="accent1" accent2="accent2" accent3="accent3" accent4="accent4" accent5="accent5" accent6="accent6" hlink="hlink" folHlink="folHlink"/>
  <p:notesStyle>
    <a:lvl1pPr marL="0" algn="l" defTabSz="1828800" rtl="0" eaLnBrk="1" latinLnBrk="0" hangingPunct="1">
      <a:defRPr sz="2400" kern="1200">
        <a:solidFill>
          <a:schemeClr val="tx1"/>
        </a:solidFill>
        <a:latin typeface="+mn-lt"/>
        <a:ea typeface="+mn-ea"/>
        <a:cs typeface="+mn-cs"/>
      </a:defRPr>
    </a:lvl1pPr>
    <a:lvl2pPr marL="914400" algn="l" defTabSz="1828800" rtl="0" eaLnBrk="1" latinLnBrk="0" hangingPunct="1">
      <a:defRPr sz="2400" kern="1200">
        <a:solidFill>
          <a:schemeClr val="tx1"/>
        </a:solidFill>
        <a:latin typeface="+mn-lt"/>
        <a:ea typeface="+mn-ea"/>
        <a:cs typeface="+mn-cs"/>
      </a:defRPr>
    </a:lvl2pPr>
    <a:lvl3pPr marL="1828800" algn="l" defTabSz="1828800" rtl="0" eaLnBrk="1" latinLnBrk="0" hangingPunct="1">
      <a:defRPr sz="2400" kern="1200">
        <a:solidFill>
          <a:schemeClr val="tx1"/>
        </a:solidFill>
        <a:latin typeface="+mn-lt"/>
        <a:ea typeface="+mn-ea"/>
        <a:cs typeface="+mn-cs"/>
      </a:defRPr>
    </a:lvl3pPr>
    <a:lvl4pPr marL="2743200" algn="l" defTabSz="1828800" rtl="0" eaLnBrk="1" latinLnBrk="0" hangingPunct="1">
      <a:defRPr sz="2400" kern="1200">
        <a:solidFill>
          <a:schemeClr val="tx1"/>
        </a:solidFill>
        <a:latin typeface="+mn-lt"/>
        <a:ea typeface="+mn-ea"/>
        <a:cs typeface="+mn-cs"/>
      </a:defRPr>
    </a:lvl4pPr>
    <a:lvl5pPr marL="3657600" algn="l" defTabSz="1828800" rtl="0" eaLnBrk="1" latinLnBrk="0" hangingPunct="1">
      <a:defRPr sz="2400" kern="1200">
        <a:solidFill>
          <a:schemeClr val="tx1"/>
        </a:solidFill>
        <a:latin typeface="+mn-lt"/>
        <a:ea typeface="+mn-ea"/>
        <a:cs typeface="+mn-cs"/>
      </a:defRPr>
    </a:lvl5pPr>
    <a:lvl6pPr marL="4572000" algn="l" defTabSz="1828800" rtl="0" eaLnBrk="1" latinLnBrk="0" hangingPunct="1">
      <a:defRPr sz="2400" kern="1200">
        <a:solidFill>
          <a:schemeClr val="tx1"/>
        </a:solidFill>
        <a:latin typeface="+mn-lt"/>
        <a:ea typeface="+mn-ea"/>
        <a:cs typeface="+mn-cs"/>
      </a:defRPr>
    </a:lvl6pPr>
    <a:lvl7pPr marL="5486400" algn="l" defTabSz="1828800" rtl="0" eaLnBrk="1" latinLnBrk="0" hangingPunct="1">
      <a:defRPr sz="2400" kern="1200">
        <a:solidFill>
          <a:schemeClr val="tx1"/>
        </a:solidFill>
        <a:latin typeface="+mn-lt"/>
        <a:ea typeface="+mn-ea"/>
        <a:cs typeface="+mn-cs"/>
      </a:defRPr>
    </a:lvl7pPr>
    <a:lvl8pPr marL="6400800" algn="l" defTabSz="1828800" rtl="0" eaLnBrk="1" latinLnBrk="0" hangingPunct="1">
      <a:defRPr sz="2400" kern="1200">
        <a:solidFill>
          <a:schemeClr val="tx1"/>
        </a:solidFill>
        <a:latin typeface="+mn-lt"/>
        <a:ea typeface="+mn-ea"/>
        <a:cs typeface="+mn-cs"/>
      </a:defRPr>
    </a:lvl8pPr>
    <a:lvl9pPr marL="7315200" algn="l" defTabSz="1828800"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a:t>
            </a:fld>
            <a:endParaRPr lang="en-US" dirty="0"/>
          </a:p>
        </p:txBody>
      </p:sp>
    </p:spTree>
    <p:extLst>
      <p:ext uri="{BB962C8B-B14F-4D97-AF65-F5344CB8AC3E}">
        <p14:creationId xmlns:p14="http://schemas.microsoft.com/office/powerpoint/2010/main" val="6708123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828434" rtl="0" eaLnBrk="1" fontAlgn="auto" latinLnBrk="0" hangingPunct="1">
              <a:lnSpc>
                <a:spcPct val="100000"/>
              </a:lnSpc>
              <a:spcBef>
                <a:spcPts val="0"/>
              </a:spcBef>
              <a:spcAft>
                <a:spcPts val="0"/>
              </a:spcAft>
              <a:buClrTx/>
              <a:buSzTx/>
              <a:buFontTx/>
              <a:buNone/>
              <a:tabLst/>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Calibri Light"/>
                <a:ea typeface="+mn-ea"/>
                <a:cs typeface="+mn-cs"/>
              </a:rPr>
              <a:pPr marL="0" marR="0" lvl="0" indent="0" algn="r" defTabSz="1828434"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prstClr val="black"/>
              </a:solidFill>
              <a:effectLst/>
              <a:uLnTx/>
              <a:uFillTx/>
              <a:latin typeface="Calibri Light"/>
              <a:ea typeface="+mn-ea"/>
              <a:cs typeface="+mn-cs"/>
            </a:endParaRPr>
          </a:p>
        </p:txBody>
      </p:sp>
    </p:spTree>
    <p:extLst>
      <p:ext uri="{BB962C8B-B14F-4D97-AF65-F5344CB8AC3E}">
        <p14:creationId xmlns:p14="http://schemas.microsoft.com/office/powerpoint/2010/main" val="11687909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75cdd86895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75cdd86895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75cdd86895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75cdd86895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75e921ef42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75e921ef4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75e921ef42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75e921ef42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75e921ef42_0_3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75e921ef42_0_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75e921ef42_0_4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75e921ef42_0_4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6c5fd7662b_0_153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6c5fd7662b_0_153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6ddfed9744c0be2c_2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6ddfed9744c0be2c_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2</a:t>
            </a:fld>
            <a:endParaRPr lang="en-US" dirty="0"/>
          </a:p>
        </p:txBody>
      </p:sp>
    </p:spTree>
    <p:extLst>
      <p:ext uri="{BB962C8B-B14F-4D97-AF65-F5344CB8AC3E}">
        <p14:creationId xmlns:p14="http://schemas.microsoft.com/office/powerpoint/2010/main" val="9525301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6c5fd7662b_0_153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6c5fd7662b_0_153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6c5fd7662b_0_154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6c5fd7662b_0_154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6c5fd7662b_0_154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6c5fd7662b_0_154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6c5fd7662b_0_154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6c5fd7662b_0_154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6c5fd7662b_0_154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6c5fd7662b_0_154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g6c5fd7662b_0_154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5" name="Google Shape;535;g6c5fd7662b_0_154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6ddfed9744c0be2c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2" name="Google Shape;572;g6ddfed9744c0be2c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6ddfed9744c0be2c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6ddfed9744c0be2c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g6ddfed9744c0be2c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8" name="Google Shape;608;g6ddfed9744c0be2c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g6ddfed9744c0be2c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1" name="Google Shape;621;g6ddfed9744c0be2c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3</a:t>
            </a:fld>
            <a:endParaRPr lang="en-US" dirty="0"/>
          </a:p>
        </p:txBody>
      </p:sp>
    </p:spTree>
    <p:extLst>
      <p:ext uri="{BB962C8B-B14F-4D97-AF65-F5344CB8AC3E}">
        <p14:creationId xmlns:p14="http://schemas.microsoft.com/office/powerpoint/2010/main" val="13361614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6ddfed9744c0be2c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9" name="Google Shape;639;g6ddfed9744c0be2c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6ddfed9744c0be2c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6ddfed9744c0be2c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9"/>
        <p:cNvGrpSpPr/>
        <p:nvPr/>
      </p:nvGrpSpPr>
      <p:grpSpPr>
        <a:xfrm>
          <a:off x="0" y="0"/>
          <a:ext cx="0" cy="0"/>
          <a:chOff x="0" y="0"/>
          <a:chExt cx="0" cy="0"/>
        </a:xfrm>
      </p:grpSpPr>
      <p:sp>
        <p:nvSpPr>
          <p:cNvPr id="690" name="Google Shape;690;g6ddfed9744c0be2c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1" name="Google Shape;691;g6ddfed9744c0be2c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Google Shape;729;g6c8ab1097d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0" name="Google Shape;730;g6c8ab1097d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3"/>
        <p:cNvGrpSpPr/>
        <p:nvPr/>
      </p:nvGrpSpPr>
      <p:grpSpPr>
        <a:xfrm>
          <a:off x="0" y="0"/>
          <a:ext cx="0" cy="0"/>
          <a:chOff x="0" y="0"/>
          <a:chExt cx="0" cy="0"/>
        </a:xfrm>
      </p:grpSpPr>
      <p:sp>
        <p:nvSpPr>
          <p:cNvPr id="794" name="Google Shape;794;g6ddfed9744c0be2c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5" name="Google Shape;795;g6ddfed9744c0be2c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2"/>
        <p:cNvGrpSpPr/>
        <p:nvPr/>
      </p:nvGrpSpPr>
      <p:grpSpPr>
        <a:xfrm>
          <a:off x="0" y="0"/>
          <a:ext cx="0" cy="0"/>
          <a:chOff x="0" y="0"/>
          <a:chExt cx="0" cy="0"/>
        </a:xfrm>
      </p:grpSpPr>
      <p:sp>
        <p:nvSpPr>
          <p:cNvPr id="803" name="Google Shape;803;g6ddfed9744c0be2c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4" name="Google Shape;804;g6ddfed9744c0be2c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g6ddfed9744c0be2c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3" name="Google Shape;853;g6ddfed9744c0be2c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828434" rtl="0" eaLnBrk="1" fontAlgn="auto" latinLnBrk="0" hangingPunct="1">
              <a:lnSpc>
                <a:spcPct val="100000"/>
              </a:lnSpc>
              <a:spcBef>
                <a:spcPts val="0"/>
              </a:spcBef>
              <a:spcAft>
                <a:spcPts val="0"/>
              </a:spcAft>
              <a:buClrTx/>
              <a:buSzTx/>
              <a:buFontTx/>
              <a:buNone/>
              <a:tabLst/>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Calibri Light"/>
                <a:ea typeface="+mn-ea"/>
                <a:cs typeface="+mn-cs"/>
              </a:rPr>
              <a:pPr marL="0" marR="0" lvl="0" indent="0" algn="r" defTabSz="1828434" rtl="0" eaLnBrk="1" fontAlgn="auto" latinLnBrk="0" hangingPunct="1">
                <a:lnSpc>
                  <a:spcPct val="100000"/>
                </a:lnSpc>
                <a:spcBef>
                  <a:spcPts val="0"/>
                </a:spcBef>
                <a:spcAft>
                  <a:spcPts val="0"/>
                </a:spcAft>
                <a:buClrTx/>
                <a:buSzTx/>
                <a:buFontTx/>
                <a:buNone/>
                <a:tabLst/>
                <a:defRPr/>
              </a:pPr>
              <a:t>82</a:t>
            </a:fld>
            <a:endParaRPr kumimoji="0" lang="en-US" sz="1200" b="0" i="0" u="none" strike="noStrike" kern="1200" cap="none" spc="0" normalizeH="0" baseline="0" noProof="0" dirty="0">
              <a:ln>
                <a:noFill/>
              </a:ln>
              <a:solidFill>
                <a:prstClr val="black"/>
              </a:solidFill>
              <a:effectLst/>
              <a:uLnTx/>
              <a:uFillTx/>
              <a:latin typeface="Calibri Light"/>
              <a:ea typeface="+mn-ea"/>
              <a:cs typeface="+mn-cs"/>
            </a:endParaRPr>
          </a:p>
        </p:txBody>
      </p:sp>
    </p:spTree>
    <p:extLst>
      <p:ext uri="{BB962C8B-B14F-4D97-AF65-F5344CB8AC3E}">
        <p14:creationId xmlns:p14="http://schemas.microsoft.com/office/powerpoint/2010/main" val="3633199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828434" rtl="0" eaLnBrk="1" fontAlgn="auto" latinLnBrk="0" hangingPunct="1">
              <a:lnSpc>
                <a:spcPct val="100000"/>
              </a:lnSpc>
              <a:spcBef>
                <a:spcPts val="0"/>
              </a:spcBef>
              <a:spcAft>
                <a:spcPts val="0"/>
              </a:spcAft>
              <a:buClrTx/>
              <a:buSzTx/>
              <a:buFontTx/>
              <a:buNone/>
              <a:tabLst/>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Calibri Light"/>
                <a:ea typeface="+mn-ea"/>
                <a:cs typeface="+mn-cs"/>
              </a:rPr>
              <a:pPr marL="0" marR="0" lvl="0" indent="0" algn="r" defTabSz="1828434" rtl="0" eaLnBrk="1" fontAlgn="auto" latinLnBrk="0" hangingPunct="1">
                <a:lnSpc>
                  <a:spcPct val="100000"/>
                </a:lnSpc>
                <a:spcBef>
                  <a:spcPts val="0"/>
                </a:spcBef>
                <a:spcAft>
                  <a:spcPts val="0"/>
                </a:spcAft>
                <a:buClrTx/>
                <a:buSzTx/>
                <a:buFontTx/>
                <a:buNone/>
                <a:tabLst/>
                <a:defRPr/>
              </a:pPr>
              <a:t>84</a:t>
            </a:fld>
            <a:endParaRPr kumimoji="0" lang="en-US" sz="1200" b="0" i="0" u="none" strike="noStrike" kern="1200" cap="none" spc="0" normalizeH="0" baseline="0" noProof="0" dirty="0">
              <a:ln>
                <a:noFill/>
              </a:ln>
              <a:solidFill>
                <a:prstClr val="black"/>
              </a:solidFill>
              <a:effectLst/>
              <a:uLnTx/>
              <a:uFillTx/>
              <a:latin typeface="Calibri Light"/>
              <a:ea typeface="+mn-ea"/>
              <a:cs typeface="+mn-cs"/>
            </a:endParaRPr>
          </a:p>
        </p:txBody>
      </p:sp>
    </p:spTree>
    <p:extLst>
      <p:ext uri="{BB962C8B-B14F-4D97-AF65-F5344CB8AC3E}">
        <p14:creationId xmlns:p14="http://schemas.microsoft.com/office/powerpoint/2010/main" val="136445846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828434" rtl="0" eaLnBrk="1" fontAlgn="auto" latinLnBrk="0" hangingPunct="1">
              <a:lnSpc>
                <a:spcPct val="100000"/>
              </a:lnSpc>
              <a:spcBef>
                <a:spcPts val="0"/>
              </a:spcBef>
              <a:spcAft>
                <a:spcPts val="0"/>
              </a:spcAft>
              <a:buClrTx/>
              <a:buSzTx/>
              <a:buFontTx/>
              <a:buNone/>
              <a:tabLst/>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Calibri Light"/>
                <a:ea typeface="+mn-ea"/>
                <a:cs typeface="+mn-cs"/>
              </a:rPr>
              <a:pPr marL="0" marR="0" lvl="0" indent="0" algn="r" defTabSz="1828434" rtl="0" eaLnBrk="1" fontAlgn="auto" latinLnBrk="0" hangingPunct="1">
                <a:lnSpc>
                  <a:spcPct val="100000"/>
                </a:lnSpc>
                <a:spcBef>
                  <a:spcPts val="0"/>
                </a:spcBef>
                <a:spcAft>
                  <a:spcPts val="0"/>
                </a:spcAft>
                <a:buClrTx/>
                <a:buSzTx/>
                <a:buFontTx/>
                <a:buNone/>
                <a:tabLst/>
                <a:defRPr/>
              </a:pPr>
              <a:t>85</a:t>
            </a:fld>
            <a:endParaRPr kumimoji="0" lang="en-US" sz="1200" b="0" i="0" u="none" strike="noStrike" kern="1200" cap="none" spc="0" normalizeH="0" baseline="0" noProof="0" dirty="0">
              <a:ln>
                <a:noFill/>
              </a:ln>
              <a:solidFill>
                <a:prstClr val="black"/>
              </a:solidFill>
              <a:effectLst/>
              <a:uLnTx/>
              <a:uFillTx/>
              <a:latin typeface="Calibri Light"/>
              <a:ea typeface="+mn-ea"/>
              <a:cs typeface="+mn-cs"/>
            </a:endParaRPr>
          </a:p>
        </p:txBody>
      </p:sp>
    </p:spTree>
    <p:extLst>
      <p:ext uri="{BB962C8B-B14F-4D97-AF65-F5344CB8AC3E}">
        <p14:creationId xmlns:p14="http://schemas.microsoft.com/office/powerpoint/2010/main" val="17206702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7</a:t>
            </a:fld>
            <a:endParaRPr lang="en-US" dirty="0"/>
          </a:p>
        </p:txBody>
      </p:sp>
    </p:spTree>
    <p:extLst>
      <p:ext uri="{BB962C8B-B14F-4D97-AF65-F5344CB8AC3E}">
        <p14:creationId xmlns:p14="http://schemas.microsoft.com/office/powerpoint/2010/main" val="5231954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Shape 7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717" name="Shape 7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7839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8</a:t>
            </a:fld>
            <a:endParaRPr lang="en-US" dirty="0"/>
          </a:p>
        </p:txBody>
      </p:sp>
    </p:spTree>
    <p:extLst>
      <p:ext uri="{BB962C8B-B14F-4D97-AF65-F5344CB8AC3E}">
        <p14:creationId xmlns:p14="http://schemas.microsoft.com/office/powerpoint/2010/main" val="17724025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9</a:t>
            </a:fld>
            <a:endParaRPr lang="en-US" dirty="0"/>
          </a:p>
        </p:txBody>
      </p:sp>
    </p:spTree>
    <p:extLst>
      <p:ext uri="{BB962C8B-B14F-4D97-AF65-F5344CB8AC3E}">
        <p14:creationId xmlns:p14="http://schemas.microsoft.com/office/powerpoint/2010/main" val="2173270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10</a:t>
            </a:fld>
            <a:endParaRPr lang="en-US" dirty="0"/>
          </a:p>
        </p:txBody>
      </p:sp>
    </p:spTree>
    <p:extLst>
      <p:ext uri="{BB962C8B-B14F-4D97-AF65-F5344CB8AC3E}">
        <p14:creationId xmlns:p14="http://schemas.microsoft.com/office/powerpoint/2010/main" val="14628555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11</a:t>
            </a:fld>
            <a:endParaRPr lang="en-US" dirty="0"/>
          </a:p>
        </p:txBody>
      </p:sp>
    </p:spTree>
    <p:extLst>
      <p:ext uri="{BB962C8B-B14F-4D97-AF65-F5344CB8AC3E}">
        <p14:creationId xmlns:p14="http://schemas.microsoft.com/office/powerpoint/2010/main" val="20895859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12</a:t>
            </a:fld>
            <a:endParaRPr lang="en-US" dirty="0"/>
          </a:p>
        </p:txBody>
      </p:sp>
    </p:spTree>
    <p:extLst>
      <p:ext uri="{BB962C8B-B14F-4D97-AF65-F5344CB8AC3E}">
        <p14:creationId xmlns:p14="http://schemas.microsoft.com/office/powerpoint/2010/main" val="17828315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48000" y="2244726"/>
            <a:ext cx="18288000" cy="4775200"/>
          </a:xfrm>
        </p:spPr>
        <p:txBody>
          <a:bodyPr anchor="b"/>
          <a:lstStyle>
            <a:lvl1pPr algn="ctr">
              <a:defRPr sz="12000"/>
            </a:lvl1pPr>
          </a:lstStyle>
          <a:p>
            <a:r>
              <a:rPr lang="en-US" dirty="0"/>
              <a:t>Click to edit Master title style</a:t>
            </a:r>
          </a:p>
        </p:txBody>
      </p:sp>
      <p:sp>
        <p:nvSpPr>
          <p:cNvPr id="3" name="Subtitle 2"/>
          <p:cNvSpPr>
            <a:spLocks noGrp="1"/>
          </p:cNvSpPr>
          <p:nvPr>
            <p:ph type="subTitle" idx="1"/>
          </p:nvPr>
        </p:nvSpPr>
        <p:spPr>
          <a:xfrm>
            <a:off x="3048000" y="7204076"/>
            <a:ext cx="18288000" cy="3311524"/>
          </a:xfrm>
        </p:spPr>
        <p:txBody>
          <a:bodyPr/>
          <a:lstStyle>
            <a:lvl1pPr marL="0" indent="0" algn="ctr">
              <a:buNone/>
              <a:defRPr sz="4800"/>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F1A2E9-0A58-4CD8-B9CB-2A5E9A0BC469}" type="datetimeFigureOut">
              <a:rPr lang="en-US" smtClean="0"/>
              <a:t>6/12/2020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9F497E-EEEB-4D0F-8C2E-A2AA7485E8AD}" type="slidenum">
              <a:rPr lang="en-US" smtClean="0"/>
              <a:t>‹#›</a:t>
            </a:fld>
            <a:endParaRPr lang="en-US"/>
          </a:p>
        </p:txBody>
      </p:sp>
    </p:spTree>
    <p:custDataLst>
      <p:tags r:id="rId1"/>
    </p:custDataLst>
    <p:extLst>
      <p:ext uri="{BB962C8B-B14F-4D97-AF65-F5344CB8AC3E}">
        <p14:creationId xmlns:p14="http://schemas.microsoft.com/office/powerpoint/2010/main" val="1421940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ix columns ">
  <p:cSld name="Title + Six columns ">
    <p:spTree>
      <p:nvGrpSpPr>
        <p:cNvPr id="1" name="Shape 107"/>
        <p:cNvGrpSpPr/>
        <p:nvPr/>
      </p:nvGrpSpPr>
      <p:grpSpPr>
        <a:xfrm>
          <a:off x="0" y="0"/>
          <a:ext cx="0" cy="0"/>
          <a:chOff x="0" y="0"/>
          <a:chExt cx="0" cy="0"/>
        </a:xfrm>
      </p:grpSpPr>
      <p:sp>
        <p:nvSpPr>
          <p:cNvPr id="108" name="Google Shape;108;p20"/>
          <p:cNvSpPr txBox="1">
            <a:spLocks noGrp="1"/>
          </p:cNvSpPr>
          <p:nvPr>
            <p:ph type="subTitle" idx="1"/>
          </p:nvPr>
        </p:nvSpPr>
        <p:spPr>
          <a:xfrm>
            <a:off x="2910000" y="5390261"/>
            <a:ext cx="5164800" cy="206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3733"/>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9" name="Google Shape;109;p20"/>
          <p:cNvSpPr txBox="1">
            <a:spLocks noGrp="1"/>
          </p:cNvSpPr>
          <p:nvPr>
            <p:ph type="subTitle" idx="2"/>
          </p:nvPr>
        </p:nvSpPr>
        <p:spPr>
          <a:xfrm>
            <a:off x="9609600" y="5390261"/>
            <a:ext cx="5164800" cy="206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3733"/>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0" name="Google Shape;110;p20"/>
          <p:cNvSpPr txBox="1">
            <a:spLocks noGrp="1"/>
          </p:cNvSpPr>
          <p:nvPr>
            <p:ph type="subTitle" idx="3"/>
          </p:nvPr>
        </p:nvSpPr>
        <p:spPr>
          <a:xfrm>
            <a:off x="16309200" y="5390261"/>
            <a:ext cx="5164800" cy="206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3733"/>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1" name="Google Shape;111;p20"/>
          <p:cNvSpPr txBox="1">
            <a:spLocks noGrp="1"/>
          </p:cNvSpPr>
          <p:nvPr>
            <p:ph type="title"/>
          </p:nvPr>
        </p:nvSpPr>
        <p:spPr>
          <a:xfrm>
            <a:off x="2909901" y="4151933"/>
            <a:ext cx="5164800" cy="125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Montserrat SemiBold"/>
              <a:buNone/>
              <a:defRPr sz="4800">
                <a:latin typeface="Montserrat SemiBold"/>
                <a:ea typeface="Montserrat SemiBold"/>
                <a:cs typeface="Montserrat SemiBold"/>
                <a:sym typeface="Montserrat SemiBold"/>
              </a:defRPr>
            </a:lvl1pPr>
            <a:lvl2pPr lvl="1" algn="ctr" rtl="0">
              <a:spcBef>
                <a:spcPts val="0"/>
              </a:spcBef>
              <a:spcAft>
                <a:spcPts val="0"/>
              </a:spcAft>
              <a:buSzPts val="1800"/>
              <a:buFont typeface="Montserrat SemiBold"/>
              <a:buNone/>
              <a:defRPr sz="4800">
                <a:latin typeface="Montserrat SemiBold"/>
                <a:ea typeface="Montserrat SemiBold"/>
                <a:cs typeface="Montserrat SemiBold"/>
                <a:sym typeface="Montserrat SemiBold"/>
              </a:defRPr>
            </a:lvl2pPr>
            <a:lvl3pPr lvl="2" algn="ctr" rtl="0">
              <a:spcBef>
                <a:spcPts val="0"/>
              </a:spcBef>
              <a:spcAft>
                <a:spcPts val="0"/>
              </a:spcAft>
              <a:buSzPts val="1800"/>
              <a:buFont typeface="Montserrat SemiBold"/>
              <a:buNone/>
              <a:defRPr sz="4800">
                <a:latin typeface="Montserrat SemiBold"/>
                <a:ea typeface="Montserrat SemiBold"/>
                <a:cs typeface="Montserrat SemiBold"/>
                <a:sym typeface="Montserrat SemiBold"/>
              </a:defRPr>
            </a:lvl3pPr>
            <a:lvl4pPr lvl="3" algn="ctr" rtl="0">
              <a:spcBef>
                <a:spcPts val="0"/>
              </a:spcBef>
              <a:spcAft>
                <a:spcPts val="0"/>
              </a:spcAft>
              <a:buSzPts val="1800"/>
              <a:buFont typeface="Montserrat SemiBold"/>
              <a:buNone/>
              <a:defRPr sz="4800">
                <a:latin typeface="Montserrat SemiBold"/>
                <a:ea typeface="Montserrat SemiBold"/>
                <a:cs typeface="Montserrat SemiBold"/>
                <a:sym typeface="Montserrat SemiBold"/>
              </a:defRPr>
            </a:lvl4pPr>
            <a:lvl5pPr lvl="4" algn="ctr" rtl="0">
              <a:spcBef>
                <a:spcPts val="0"/>
              </a:spcBef>
              <a:spcAft>
                <a:spcPts val="0"/>
              </a:spcAft>
              <a:buSzPts val="1800"/>
              <a:buFont typeface="Montserrat SemiBold"/>
              <a:buNone/>
              <a:defRPr sz="4800">
                <a:latin typeface="Montserrat SemiBold"/>
                <a:ea typeface="Montserrat SemiBold"/>
                <a:cs typeface="Montserrat SemiBold"/>
                <a:sym typeface="Montserrat SemiBold"/>
              </a:defRPr>
            </a:lvl5pPr>
            <a:lvl6pPr lvl="5" algn="ctr" rtl="0">
              <a:spcBef>
                <a:spcPts val="0"/>
              </a:spcBef>
              <a:spcAft>
                <a:spcPts val="0"/>
              </a:spcAft>
              <a:buSzPts val="1800"/>
              <a:buFont typeface="Montserrat SemiBold"/>
              <a:buNone/>
              <a:defRPr sz="4800">
                <a:latin typeface="Montserrat SemiBold"/>
                <a:ea typeface="Montserrat SemiBold"/>
                <a:cs typeface="Montserrat SemiBold"/>
                <a:sym typeface="Montserrat SemiBold"/>
              </a:defRPr>
            </a:lvl6pPr>
            <a:lvl7pPr lvl="6" algn="ctr" rtl="0">
              <a:spcBef>
                <a:spcPts val="0"/>
              </a:spcBef>
              <a:spcAft>
                <a:spcPts val="0"/>
              </a:spcAft>
              <a:buSzPts val="1800"/>
              <a:buFont typeface="Montserrat SemiBold"/>
              <a:buNone/>
              <a:defRPr sz="4800">
                <a:latin typeface="Montserrat SemiBold"/>
                <a:ea typeface="Montserrat SemiBold"/>
                <a:cs typeface="Montserrat SemiBold"/>
                <a:sym typeface="Montserrat SemiBold"/>
              </a:defRPr>
            </a:lvl7pPr>
            <a:lvl8pPr lvl="7" algn="ctr" rtl="0">
              <a:spcBef>
                <a:spcPts val="0"/>
              </a:spcBef>
              <a:spcAft>
                <a:spcPts val="0"/>
              </a:spcAft>
              <a:buSzPts val="1800"/>
              <a:buFont typeface="Montserrat SemiBold"/>
              <a:buNone/>
              <a:defRPr sz="4800">
                <a:latin typeface="Montserrat SemiBold"/>
                <a:ea typeface="Montserrat SemiBold"/>
                <a:cs typeface="Montserrat SemiBold"/>
                <a:sym typeface="Montserrat SemiBold"/>
              </a:defRPr>
            </a:lvl8pPr>
            <a:lvl9pPr lvl="8" algn="ctr" rtl="0">
              <a:spcBef>
                <a:spcPts val="0"/>
              </a:spcBef>
              <a:spcAft>
                <a:spcPts val="0"/>
              </a:spcAft>
              <a:buSzPts val="1800"/>
              <a:buFont typeface="Montserrat SemiBold"/>
              <a:buNone/>
              <a:defRPr sz="4800">
                <a:latin typeface="Montserrat SemiBold"/>
                <a:ea typeface="Montserrat SemiBold"/>
                <a:cs typeface="Montserrat SemiBold"/>
                <a:sym typeface="Montserrat SemiBold"/>
              </a:defRPr>
            </a:lvl9pPr>
          </a:lstStyle>
          <a:p>
            <a:endParaRPr/>
          </a:p>
        </p:txBody>
      </p:sp>
      <p:sp>
        <p:nvSpPr>
          <p:cNvPr id="112" name="Google Shape;112;p20"/>
          <p:cNvSpPr txBox="1">
            <a:spLocks noGrp="1"/>
          </p:cNvSpPr>
          <p:nvPr>
            <p:ph type="title" idx="4"/>
          </p:nvPr>
        </p:nvSpPr>
        <p:spPr>
          <a:xfrm>
            <a:off x="9609603" y="4151933"/>
            <a:ext cx="5164800" cy="125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Montserrat SemiBold"/>
              <a:buNone/>
              <a:defRPr sz="4800">
                <a:latin typeface="Montserrat SemiBold"/>
                <a:ea typeface="Montserrat SemiBold"/>
                <a:cs typeface="Montserrat SemiBold"/>
                <a:sym typeface="Montserrat SemiBold"/>
              </a:defRPr>
            </a:lvl1pPr>
            <a:lvl2pPr lvl="1" algn="ctr" rtl="0">
              <a:spcBef>
                <a:spcPts val="0"/>
              </a:spcBef>
              <a:spcAft>
                <a:spcPts val="0"/>
              </a:spcAft>
              <a:buSzPts val="1800"/>
              <a:buFont typeface="Montserrat SemiBold"/>
              <a:buNone/>
              <a:defRPr sz="4800">
                <a:latin typeface="Montserrat SemiBold"/>
                <a:ea typeface="Montserrat SemiBold"/>
                <a:cs typeface="Montserrat SemiBold"/>
                <a:sym typeface="Montserrat SemiBold"/>
              </a:defRPr>
            </a:lvl2pPr>
            <a:lvl3pPr lvl="2" algn="ctr" rtl="0">
              <a:spcBef>
                <a:spcPts val="0"/>
              </a:spcBef>
              <a:spcAft>
                <a:spcPts val="0"/>
              </a:spcAft>
              <a:buSzPts val="1800"/>
              <a:buFont typeface="Montserrat SemiBold"/>
              <a:buNone/>
              <a:defRPr sz="4800">
                <a:latin typeface="Montserrat SemiBold"/>
                <a:ea typeface="Montserrat SemiBold"/>
                <a:cs typeface="Montserrat SemiBold"/>
                <a:sym typeface="Montserrat SemiBold"/>
              </a:defRPr>
            </a:lvl3pPr>
            <a:lvl4pPr lvl="3" algn="ctr" rtl="0">
              <a:spcBef>
                <a:spcPts val="0"/>
              </a:spcBef>
              <a:spcAft>
                <a:spcPts val="0"/>
              </a:spcAft>
              <a:buSzPts val="1800"/>
              <a:buFont typeface="Montserrat SemiBold"/>
              <a:buNone/>
              <a:defRPr sz="4800">
                <a:latin typeface="Montserrat SemiBold"/>
                <a:ea typeface="Montserrat SemiBold"/>
                <a:cs typeface="Montserrat SemiBold"/>
                <a:sym typeface="Montserrat SemiBold"/>
              </a:defRPr>
            </a:lvl4pPr>
            <a:lvl5pPr lvl="4" algn="ctr" rtl="0">
              <a:spcBef>
                <a:spcPts val="0"/>
              </a:spcBef>
              <a:spcAft>
                <a:spcPts val="0"/>
              </a:spcAft>
              <a:buSzPts val="1800"/>
              <a:buFont typeface="Montserrat SemiBold"/>
              <a:buNone/>
              <a:defRPr sz="4800">
                <a:latin typeface="Montserrat SemiBold"/>
                <a:ea typeface="Montserrat SemiBold"/>
                <a:cs typeface="Montserrat SemiBold"/>
                <a:sym typeface="Montserrat SemiBold"/>
              </a:defRPr>
            </a:lvl5pPr>
            <a:lvl6pPr lvl="5" algn="ctr" rtl="0">
              <a:spcBef>
                <a:spcPts val="0"/>
              </a:spcBef>
              <a:spcAft>
                <a:spcPts val="0"/>
              </a:spcAft>
              <a:buSzPts val="1800"/>
              <a:buFont typeface="Montserrat SemiBold"/>
              <a:buNone/>
              <a:defRPr sz="4800">
                <a:latin typeface="Montserrat SemiBold"/>
                <a:ea typeface="Montserrat SemiBold"/>
                <a:cs typeface="Montserrat SemiBold"/>
                <a:sym typeface="Montserrat SemiBold"/>
              </a:defRPr>
            </a:lvl6pPr>
            <a:lvl7pPr lvl="6" algn="ctr" rtl="0">
              <a:spcBef>
                <a:spcPts val="0"/>
              </a:spcBef>
              <a:spcAft>
                <a:spcPts val="0"/>
              </a:spcAft>
              <a:buSzPts val="1800"/>
              <a:buFont typeface="Montserrat SemiBold"/>
              <a:buNone/>
              <a:defRPr sz="4800">
                <a:latin typeface="Montserrat SemiBold"/>
                <a:ea typeface="Montserrat SemiBold"/>
                <a:cs typeface="Montserrat SemiBold"/>
                <a:sym typeface="Montserrat SemiBold"/>
              </a:defRPr>
            </a:lvl7pPr>
            <a:lvl8pPr lvl="7" algn="ctr" rtl="0">
              <a:spcBef>
                <a:spcPts val="0"/>
              </a:spcBef>
              <a:spcAft>
                <a:spcPts val="0"/>
              </a:spcAft>
              <a:buSzPts val="1800"/>
              <a:buFont typeface="Montserrat SemiBold"/>
              <a:buNone/>
              <a:defRPr sz="4800">
                <a:latin typeface="Montserrat SemiBold"/>
                <a:ea typeface="Montserrat SemiBold"/>
                <a:cs typeface="Montserrat SemiBold"/>
                <a:sym typeface="Montserrat SemiBold"/>
              </a:defRPr>
            </a:lvl8pPr>
            <a:lvl9pPr lvl="8" algn="ctr" rtl="0">
              <a:spcBef>
                <a:spcPts val="0"/>
              </a:spcBef>
              <a:spcAft>
                <a:spcPts val="0"/>
              </a:spcAft>
              <a:buSzPts val="1800"/>
              <a:buFont typeface="Montserrat SemiBold"/>
              <a:buNone/>
              <a:defRPr sz="4800">
                <a:latin typeface="Montserrat SemiBold"/>
                <a:ea typeface="Montserrat SemiBold"/>
                <a:cs typeface="Montserrat SemiBold"/>
                <a:sym typeface="Montserrat SemiBold"/>
              </a:defRPr>
            </a:lvl9pPr>
          </a:lstStyle>
          <a:p>
            <a:endParaRPr/>
          </a:p>
        </p:txBody>
      </p:sp>
      <p:sp>
        <p:nvSpPr>
          <p:cNvPr id="113" name="Google Shape;113;p20"/>
          <p:cNvSpPr txBox="1">
            <a:spLocks noGrp="1"/>
          </p:cNvSpPr>
          <p:nvPr>
            <p:ph type="title" idx="5"/>
          </p:nvPr>
        </p:nvSpPr>
        <p:spPr>
          <a:xfrm>
            <a:off x="16309301" y="4151933"/>
            <a:ext cx="5164800" cy="125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Montserrat SemiBold"/>
              <a:buNone/>
              <a:defRPr sz="4800">
                <a:latin typeface="Montserrat SemiBold"/>
                <a:ea typeface="Montserrat SemiBold"/>
                <a:cs typeface="Montserrat SemiBold"/>
                <a:sym typeface="Montserrat SemiBold"/>
              </a:defRPr>
            </a:lvl1pPr>
            <a:lvl2pPr lvl="1" algn="ctr" rtl="0">
              <a:spcBef>
                <a:spcPts val="0"/>
              </a:spcBef>
              <a:spcAft>
                <a:spcPts val="0"/>
              </a:spcAft>
              <a:buSzPts val="1800"/>
              <a:buFont typeface="Montserrat SemiBold"/>
              <a:buNone/>
              <a:defRPr sz="4800">
                <a:latin typeface="Montserrat SemiBold"/>
                <a:ea typeface="Montserrat SemiBold"/>
                <a:cs typeface="Montserrat SemiBold"/>
                <a:sym typeface="Montserrat SemiBold"/>
              </a:defRPr>
            </a:lvl2pPr>
            <a:lvl3pPr lvl="2" algn="ctr" rtl="0">
              <a:spcBef>
                <a:spcPts val="0"/>
              </a:spcBef>
              <a:spcAft>
                <a:spcPts val="0"/>
              </a:spcAft>
              <a:buSzPts val="1800"/>
              <a:buFont typeface="Montserrat SemiBold"/>
              <a:buNone/>
              <a:defRPr sz="4800">
                <a:latin typeface="Montserrat SemiBold"/>
                <a:ea typeface="Montserrat SemiBold"/>
                <a:cs typeface="Montserrat SemiBold"/>
                <a:sym typeface="Montserrat SemiBold"/>
              </a:defRPr>
            </a:lvl3pPr>
            <a:lvl4pPr lvl="3" algn="ctr" rtl="0">
              <a:spcBef>
                <a:spcPts val="0"/>
              </a:spcBef>
              <a:spcAft>
                <a:spcPts val="0"/>
              </a:spcAft>
              <a:buSzPts val="1800"/>
              <a:buFont typeface="Montserrat SemiBold"/>
              <a:buNone/>
              <a:defRPr sz="4800">
                <a:latin typeface="Montserrat SemiBold"/>
                <a:ea typeface="Montserrat SemiBold"/>
                <a:cs typeface="Montserrat SemiBold"/>
                <a:sym typeface="Montserrat SemiBold"/>
              </a:defRPr>
            </a:lvl4pPr>
            <a:lvl5pPr lvl="4" algn="ctr" rtl="0">
              <a:spcBef>
                <a:spcPts val="0"/>
              </a:spcBef>
              <a:spcAft>
                <a:spcPts val="0"/>
              </a:spcAft>
              <a:buSzPts val="1800"/>
              <a:buFont typeface="Montserrat SemiBold"/>
              <a:buNone/>
              <a:defRPr sz="4800">
                <a:latin typeface="Montserrat SemiBold"/>
                <a:ea typeface="Montserrat SemiBold"/>
                <a:cs typeface="Montserrat SemiBold"/>
                <a:sym typeface="Montserrat SemiBold"/>
              </a:defRPr>
            </a:lvl5pPr>
            <a:lvl6pPr lvl="5" algn="ctr" rtl="0">
              <a:spcBef>
                <a:spcPts val="0"/>
              </a:spcBef>
              <a:spcAft>
                <a:spcPts val="0"/>
              </a:spcAft>
              <a:buSzPts val="1800"/>
              <a:buFont typeface="Montserrat SemiBold"/>
              <a:buNone/>
              <a:defRPr sz="4800">
                <a:latin typeface="Montserrat SemiBold"/>
                <a:ea typeface="Montserrat SemiBold"/>
                <a:cs typeface="Montserrat SemiBold"/>
                <a:sym typeface="Montserrat SemiBold"/>
              </a:defRPr>
            </a:lvl6pPr>
            <a:lvl7pPr lvl="6" algn="ctr" rtl="0">
              <a:spcBef>
                <a:spcPts val="0"/>
              </a:spcBef>
              <a:spcAft>
                <a:spcPts val="0"/>
              </a:spcAft>
              <a:buSzPts val="1800"/>
              <a:buFont typeface="Montserrat SemiBold"/>
              <a:buNone/>
              <a:defRPr sz="4800">
                <a:latin typeface="Montserrat SemiBold"/>
                <a:ea typeface="Montserrat SemiBold"/>
                <a:cs typeface="Montserrat SemiBold"/>
                <a:sym typeface="Montserrat SemiBold"/>
              </a:defRPr>
            </a:lvl7pPr>
            <a:lvl8pPr lvl="7" algn="ctr" rtl="0">
              <a:spcBef>
                <a:spcPts val="0"/>
              </a:spcBef>
              <a:spcAft>
                <a:spcPts val="0"/>
              </a:spcAft>
              <a:buSzPts val="1800"/>
              <a:buFont typeface="Montserrat SemiBold"/>
              <a:buNone/>
              <a:defRPr sz="4800">
                <a:latin typeface="Montserrat SemiBold"/>
                <a:ea typeface="Montserrat SemiBold"/>
                <a:cs typeface="Montserrat SemiBold"/>
                <a:sym typeface="Montserrat SemiBold"/>
              </a:defRPr>
            </a:lvl8pPr>
            <a:lvl9pPr lvl="8" algn="ctr" rtl="0">
              <a:spcBef>
                <a:spcPts val="0"/>
              </a:spcBef>
              <a:spcAft>
                <a:spcPts val="0"/>
              </a:spcAft>
              <a:buSzPts val="1800"/>
              <a:buFont typeface="Montserrat SemiBold"/>
              <a:buNone/>
              <a:defRPr sz="4800">
                <a:latin typeface="Montserrat SemiBold"/>
                <a:ea typeface="Montserrat SemiBold"/>
                <a:cs typeface="Montserrat SemiBold"/>
                <a:sym typeface="Montserrat SemiBold"/>
              </a:defRPr>
            </a:lvl9pPr>
          </a:lstStyle>
          <a:p>
            <a:endParaRPr/>
          </a:p>
        </p:txBody>
      </p:sp>
      <p:sp>
        <p:nvSpPr>
          <p:cNvPr id="114" name="Google Shape;114;p20"/>
          <p:cNvSpPr txBox="1">
            <a:spLocks noGrp="1"/>
          </p:cNvSpPr>
          <p:nvPr>
            <p:ph type="title" idx="6"/>
          </p:nvPr>
        </p:nvSpPr>
        <p:spPr>
          <a:xfrm>
            <a:off x="1438400" y="1203933"/>
            <a:ext cx="21507200" cy="152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6" name="Google Shape;116;p20"/>
          <p:cNvSpPr txBox="1">
            <a:spLocks noGrp="1"/>
          </p:cNvSpPr>
          <p:nvPr>
            <p:ph type="subTitle" idx="7"/>
          </p:nvPr>
        </p:nvSpPr>
        <p:spPr>
          <a:xfrm>
            <a:off x="2910000" y="10091595"/>
            <a:ext cx="5164800" cy="206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3733"/>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 name="Google Shape;117;p20"/>
          <p:cNvSpPr txBox="1">
            <a:spLocks noGrp="1"/>
          </p:cNvSpPr>
          <p:nvPr>
            <p:ph type="subTitle" idx="8"/>
          </p:nvPr>
        </p:nvSpPr>
        <p:spPr>
          <a:xfrm>
            <a:off x="9609600" y="10091595"/>
            <a:ext cx="5164800" cy="206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3733"/>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8" name="Google Shape;118;p20"/>
          <p:cNvSpPr txBox="1">
            <a:spLocks noGrp="1"/>
          </p:cNvSpPr>
          <p:nvPr>
            <p:ph type="subTitle" idx="9"/>
          </p:nvPr>
        </p:nvSpPr>
        <p:spPr>
          <a:xfrm>
            <a:off x="16309200" y="10091595"/>
            <a:ext cx="5164800" cy="206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3733"/>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9" name="Google Shape;119;p20"/>
          <p:cNvSpPr txBox="1">
            <a:spLocks noGrp="1"/>
          </p:cNvSpPr>
          <p:nvPr>
            <p:ph type="title" idx="13"/>
          </p:nvPr>
        </p:nvSpPr>
        <p:spPr>
          <a:xfrm>
            <a:off x="2909901" y="8853267"/>
            <a:ext cx="5164800" cy="125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Montserrat SemiBold"/>
              <a:buNone/>
              <a:defRPr sz="4800">
                <a:latin typeface="Montserrat SemiBold"/>
                <a:ea typeface="Montserrat SemiBold"/>
                <a:cs typeface="Montserrat SemiBold"/>
                <a:sym typeface="Montserrat SemiBold"/>
              </a:defRPr>
            </a:lvl1pPr>
            <a:lvl2pPr lvl="1" algn="ctr" rtl="0">
              <a:spcBef>
                <a:spcPts val="0"/>
              </a:spcBef>
              <a:spcAft>
                <a:spcPts val="0"/>
              </a:spcAft>
              <a:buSzPts val="1800"/>
              <a:buFont typeface="Montserrat SemiBold"/>
              <a:buNone/>
              <a:defRPr sz="4800">
                <a:latin typeface="Montserrat SemiBold"/>
                <a:ea typeface="Montserrat SemiBold"/>
                <a:cs typeface="Montserrat SemiBold"/>
                <a:sym typeface="Montserrat SemiBold"/>
              </a:defRPr>
            </a:lvl2pPr>
            <a:lvl3pPr lvl="2" algn="ctr" rtl="0">
              <a:spcBef>
                <a:spcPts val="0"/>
              </a:spcBef>
              <a:spcAft>
                <a:spcPts val="0"/>
              </a:spcAft>
              <a:buSzPts val="1800"/>
              <a:buFont typeface="Montserrat SemiBold"/>
              <a:buNone/>
              <a:defRPr sz="4800">
                <a:latin typeface="Montserrat SemiBold"/>
                <a:ea typeface="Montserrat SemiBold"/>
                <a:cs typeface="Montserrat SemiBold"/>
                <a:sym typeface="Montserrat SemiBold"/>
              </a:defRPr>
            </a:lvl3pPr>
            <a:lvl4pPr lvl="3" algn="ctr" rtl="0">
              <a:spcBef>
                <a:spcPts val="0"/>
              </a:spcBef>
              <a:spcAft>
                <a:spcPts val="0"/>
              </a:spcAft>
              <a:buSzPts val="1800"/>
              <a:buFont typeface="Montserrat SemiBold"/>
              <a:buNone/>
              <a:defRPr sz="4800">
                <a:latin typeface="Montserrat SemiBold"/>
                <a:ea typeface="Montserrat SemiBold"/>
                <a:cs typeface="Montserrat SemiBold"/>
                <a:sym typeface="Montserrat SemiBold"/>
              </a:defRPr>
            </a:lvl4pPr>
            <a:lvl5pPr lvl="4" algn="ctr" rtl="0">
              <a:spcBef>
                <a:spcPts val="0"/>
              </a:spcBef>
              <a:spcAft>
                <a:spcPts val="0"/>
              </a:spcAft>
              <a:buSzPts val="1800"/>
              <a:buFont typeface="Montserrat SemiBold"/>
              <a:buNone/>
              <a:defRPr sz="4800">
                <a:latin typeface="Montserrat SemiBold"/>
                <a:ea typeface="Montserrat SemiBold"/>
                <a:cs typeface="Montserrat SemiBold"/>
                <a:sym typeface="Montserrat SemiBold"/>
              </a:defRPr>
            </a:lvl5pPr>
            <a:lvl6pPr lvl="5" algn="ctr" rtl="0">
              <a:spcBef>
                <a:spcPts val="0"/>
              </a:spcBef>
              <a:spcAft>
                <a:spcPts val="0"/>
              </a:spcAft>
              <a:buSzPts val="1800"/>
              <a:buFont typeface="Montserrat SemiBold"/>
              <a:buNone/>
              <a:defRPr sz="4800">
                <a:latin typeface="Montserrat SemiBold"/>
                <a:ea typeface="Montserrat SemiBold"/>
                <a:cs typeface="Montserrat SemiBold"/>
                <a:sym typeface="Montserrat SemiBold"/>
              </a:defRPr>
            </a:lvl6pPr>
            <a:lvl7pPr lvl="6" algn="ctr" rtl="0">
              <a:spcBef>
                <a:spcPts val="0"/>
              </a:spcBef>
              <a:spcAft>
                <a:spcPts val="0"/>
              </a:spcAft>
              <a:buSzPts val="1800"/>
              <a:buFont typeface="Montserrat SemiBold"/>
              <a:buNone/>
              <a:defRPr sz="4800">
                <a:latin typeface="Montserrat SemiBold"/>
                <a:ea typeface="Montserrat SemiBold"/>
                <a:cs typeface="Montserrat SemiBold"/>
                <a:sym typeface="Montserrat SemiBold"/>
              </a:defRPr>
            </a:lvl7pPr>
            <a:lvl8pPr lvl="7" algn="ctr" rtl="0">
              <a:spcBef>
                <a:spcPts val="0"/>
              </a:spcBef>
              <a:spcAft>
                <a:spcPts val="0"/>
              </a:spcAft>
              <a:buSzPts val="1800"/>
              <a:buFont typeface="Montserrat SemiBold"/>
              <a:buNone/>
              <a:defRPr sz="4800">
                <a:latin typeface="Montserrat SemiBold"/>
                <a:ea typeface="Montserrat SemiBold"/>
                <a:cs typeface="Montserrat SemiBold"/>
                <a:sym typeface="Montserrat SemiBold"/>
              </a:defRPr>
            </a:lvl8pPr>
            <a:lvl9pPr lvl="8" algn="ctr" rtl="0">
              <a:spcBef>
                <a:spcPts val="0"/>
              </a:spcBef>
              <a:spcAft>
                <a:spcPts val="0"/>
              </a:spcAft>
              <a:buSzPts val="1800"/>
              <a:buFont typeface="Montserrat SemiBold"/>
              <a:buNone/>
              <a:defRPr sz="4800">
                <a:latin typeface="Montserrat SemiBold"/>
                <a:ea typeface="Montserrat SemiBold"/>
                <a:cs typeface="Montserrat SemiBold"/>
                <a:sym typeface="Montserrat SemiBold"/>
              </a:defRPr>
            </a:lvl9pPr>
          </a:lstStyle>
          <a:p>
            <a:endParaRPr/>
          </a:p>
        </p:txBody>
      </p:sp>
      <p:sp>
        <p:nvSpPr>
          <p:cNvPr id="120" name="Google Shape;120;p20"/>
          <p:cNvSpPr txBox="1">
            <a:spLocks noGrp="1"/>
          </p:cNvSpPr>
          <p:nvPr>
            <p:ph type="title" idx="14"/>
          </p:nvPr>
        </p:nvSpPr>
        <p:spPr>
          <a:xfrm>
            <a:off x="9609603" y="8853267"/>
            <a:ext cx="5164800" cy="125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Montserrat SemiBold"/>
              <a:buNone/>
              <a:defRPr sz="4800">
                <a:latin typeface="Montserrat SemiBold"/>
                <a:ea typeface="Montserrat SemiBold"/>
                <a:cs typeface="Montserrat SemiBold"/>
                <a:sym typeface="Montserrat SemiBold"/>
              </a:defRPr>
            </a:lvl1pPr>
            <a:lvl2pPr lvl="1" algn="ctr" rtl="0">
              <a:spcBef>
                <a:spcPts val="0"/>
              </a:spcBef>
              <a:spcAft>
                <a:spcPts val="0"/>
              </a:spcAft>
              <a:buSzPts val="1800"/>
              <a:buFont typeface="Montserrat SemiBold"/>
              <a:buNone/>
              <a:defRPr sz="4800">
                <a:latin typeface="Montserrat SemiBold"/>
                <a:ea typeface="Montserrat SemiBold"/>
                <a:cs typeface="Montserrat SemiBold"/>
                <a:sym typeface="Montserrat SemiBold"/>
              </a:defRPr>
            </a:lvl2pPr>
            <a:lvl3pPr lvl="2" algn="ctr" rtl="0">
              <a:spcBef>
                <a:spcPts val="0"/>
              </a:spcBef>
              <a:spcAft>
                <a:spcPts val="0"/>
              </a:spcAft>
              <a:buSzPts val="1800"/>
              <a:buFont typeface="Montserrat SemiBold"/>
              <a:buNone/>
              <a:defRPr sz="4800">
                <a:latin typeface="Montserrat SemiBold"/>
                <a:ea typeface="Montserrat SemiBold"/>
                <a:cs typeface="Montserrat SemiBold"/>
                <a:sym typeface="Montserrat SemiBold"/>
              </a:defRPr>
            </a:lvl3pPr>
            <a:lvl4pPr lvl="3" algn="ctr" rtl="0">
              <a:spcBef>
                <a:spcPts val="0"/>
              </a:spcBef>
              <a:spcAft>
                <a:spcPts val="0"/>
              </a:spcAft>
              <a:buSzPts val="1800"/>
              <a:buFont typeface="Montserrat SemiBold"/>
              <a:buNone/>
              <a:defRPr sz="4800">
                <a:latin typeface="Montserrat SemiBold"/>
                <a:ea typeface="Montserrat SemiBold"/>
                <a:cs typeface="Montserrat SemiBold"/>
                <a:sym typeface="Montserrat SemiBold"/>
              </a:defRPr>
            </a:lvl4pPr>
            <a:lvl5pPr lvl="4" algn="ctr" rtl="0">
              <a:spcBef>
                <a:spcPts val="0"/>
              </a:spcBef>
              <a:spcAft>
                <a:spcPts val="0"/>
              </a:spcAft>
              <a:buSzPts val="1800"/>
              <a:buFont typeface="Montserrat SemiBold"/>
              <a:buNone/>
              <a:defRPr sz="4800">
                <a:latin typeface="Montserrat SemiBold"/>
                <a:ea typeface="Montserrat SemiBold"/>
                <a:cs typeface="Montserrat SemiBold"/>
                <a:sym typeface="Montserrat SemiBold"/>
              </a:defRPr>
            </a:lvl5pPr>
            <a:lvl6pPr lvl="5" algn="ctr" rtl="0">
              <a:spcBef>
                <a:spcPts val="0"/>
              </a:spcBef>
              <a:spcAft>
                <a:spcPts val="0"/>
              </a:spcAft>
              <a:buSzPts val="1800"/>
              <a:buFont typeface="Montserrat SemiBold"/>
              <a:buNone/>
              <a:defRPr sz="4800">
                <a:latin typeface="Montserrat SemiBold"/>
                <a:ea typeface="Montserrat SemiBold"/>
                <a:cs typeface="Montserrat SemiBold"/>
                <a:sym typeface="Montserrat SemiBold"/>
              </a:defRPr>
            </a:lvl6pPr>
            <a:lvl7pPr lvl="6" algn="ctr" rtl="0">
              <a:spcBef>
                <a:spcPts val="0"/>
              </a:spcBef>
              <a:spcAft>
                <a:spcPts val="0"/>
              </a:spcAft>
              <a:buSzPts val="1800"/>
              <a:buFont typeface="Montserrat SemiBold"/>
              <a:buNone/>
              <a:defRPr sz="4800">
                <a:latin typeface="Montserrat SemiBold"/>
                <a:ea typeface="Montserrat SemiBold"/>
                <a:cs typeface="Montserrat SemiBold"/>
                <a:sym typeface="Montserrat SemiBold"/>
              </a:defRPr>
            </a:lvl7pPr>
            <a:lvl8pPr lvl="7" algn="ctr" rtl="0">
              <a:spcBef>
                <a:spcPts val="0"/>
              </a:spcBef>
              <a:spcAft>
                <a:spcPts val="0"/>
              </a:spcAft>
              <a:buSzPts val="1800"/>
              <a:buFont typeface="Montserrat SemiBold"/>
              <a:buNone/>
              <a:defRPr sz="4800">
                <a:latin typeface="Montserrat SemiBold"/>
                <a:ea typeface="Montserrat SemiBold"/>
                <a:cs typeface="Montserrat SemiBold"/>
                <a:sym typeface="Montserrat SemiBold"/>
              </a:defRPr>
            </a:lvl8pPr>
            <a:lvl9pPr lvl="8" algn="ctr" rtl="0">
              <a:spcBef>
                <a:spcPts val="0"/>
              </a:spcBef>
              <a:spcAft>
                <a:spcPts val="0"/>
              </a:spcAft>
              <a:buSzPts val="1800"/>
              <a:buFont typeface="Montserrat SemiBold"/>
              <a:buNone/>
              <a:defRPr sz="4800">
                <a:latin typeface="Montserrat SemiBold"/>
                <a:ea typeface="Montserrat SemiBold"/>
                <a:cs typeface="Montserrat SemiBold"/>
                <a:sym typeface="Montserrat SemiBold"/>
              </a:defRPr>
            </a:lvl9pPr>
          </a:lstStyle>
          <a:p>
            <a:endParaRPr/>
          </a:p>
        </p:txBody>
      </p:sp>
      <p:sp>
        <p:nvSpPr>
          <p:cNvPr id="121" name="Google Shape;121;p20"/>
          <p:cNvSpPr txBox="1">
            <a:spLocks noGrp="1"/>
          </p:cNvSpPr>
          <p:nvPr>
            <p:ph type="title" idx="15"/>
          </p:nvPr>
        </p:nvSpPr>
        <p:spPr>
          <a:xfrm>
            <a:off x="16309301" y="8853267"/>
            <a:ext cx="5164800" cy="125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Montserrat SemiBold"/>
              <a:buNone/>
              <a:defRPr sz="4800">
                <a:latin typeface="Montserrat SemiBold"/>
                <a:ea typeface="Montserrat SemiBold"/>
                <a:cs typeface="Montserrat SemiBold"/>
                <a:sym typeface="Montserrat SemiBold"/>
              </a:defRPr>
            </a:lvl1pPr>
            <a:lvl2pPr lvl="1" algn="ctr" rtl="0">
              <a:spcBef>
                <a:spcPts val="0"/>
              </a:spcBef>
              <a:spcAft>
                <a:spcPts val="0"/>
              </a:spcAft>
              <a:buSzPts val="1800"/>
              <a:buFont typeface="Montserrat SemiBold"/>
              <a:buNone/>
              <a:defRPr sz="4800">
                <a:latin typeface="Montserrat SemiBold"/>
                <a:ea typeface="Montserrat SemiBold"/>
                <a:cs typeface="Montserrat SemiBold"/>
                <a:sym typeface="Montserrat SemiBold"/>
              </a:defRPr>
            </a:lvl2pPr>
            <a:lvl3pPr lvl="2" algn="ctr" rtl="0">
              <a:spcBef>
                <a:spcPts val="0"/>
              </a:spcBef>
              <a:spcAft>
                <a:spcPts val="0"/>
              </a:spcAft>
              <a:buSzPts val="1800"/>
              <a:buFont typeface="Montserrat SemiBold"/>
              <a:buNone/>
              <a:defRPr sz="4800">
                <a:latin typeface="Montserrat SemiBold"/>
                <a:ea typeface="Montserrat SemiBold"/>
                <a:cs typeface="Montserrat SemiBold"/>
                <a:sym typeface="Montserrat SemiBold"/>
              </a:defRPr>
            </a:lvl3pPr>
            <a:lvl4pPr lvl="3" algn="ctr" rtl="0">
              <a:spcBef>
                <a:spcPts val="0"/>
              </a:spcBef>
              <a:spcAft>
                <a:spcPts val="0"/>
              </a:spcAft>
              <a:buSzPts val="1800"/>
              <a:buFont typeface="Montserrat SemiBold"/>
              <a:buNone/>
              <a:defRPr sz="4800">
                <a:latin typeface="Montserrat SemiBold"/>
                <a:ea typeface="Montserrat SemiBold"/>
                <a:cs typeface="Montserrat SemiBold"/>
                <a:sym typeface="Montserrat SemiBold"/>
              </a:defRPr>
            </a:lvl4pPr>
            <a:lvl5pPr lvl="4" algn="ctr" rtl="0">
              <a:spcBef>
                <a:spcPts val="0"/>
              </a:spcBef>
              <a:spcAft>
                <a:spcPts val="0"/>
              </a:spcAft>
              <a:buSzPts val="1800"/>
              <a:buFont typeface="Montserrat SemiBold"/>
              <a:buNone/>
              <a:defRPr sz="4800">
                <a:latin typeface="Montserrat SemiBold"/>
                <a:ea typeface="Montserrat SemiBold"/>
                <a:cs typeface="Montserrat SemiBold"/>
                <a:sym typeface="Montserrat SemiBold"/>
              </a:defRPr>
            </a:lvl5pPr>
            <a:lvl6pPr lvl="5" algn="ctr" rtl="0">
              <a:spcBef>
                <a:spcPts val="0"/>
              </a:spcBef>
              <a:spcAft>
                <a:spcPts val="0"/>
              </a:spcAft>
              <a:buSzPts val="1800"/>
              <a:buFont typeface="Montserrat SemiBold"/>
              <a:buNone/>
              <a:defRPr sz="4800">
                <a:latin typeface="Montserrat SemiBold"/>
                <a:ea typeface="Montserrat SemiBold"/>
                <a:cs typeface="Montserrat SemiBold"/>
                <a:sym typeface="Montserrat SemiBold"/>
              </a:defRPr>
            </a:lvl6pPr>
            <a:lvl7pPr lvl="6" algn="ctr" rtl="0">
              <a:spcBef>
                <a:spcPts val="0"/>
              </a:spcBef>
              <a:spcAft>
                <a:spcPts val="0"/>
              </a:spcAft>
              <a:buSzPts val="1800"/>
              <a:buFont typeface="Montserrat SemiBold"/>
              <a:buNone/>
              <a:defRPr sz="4800">
                <a:latin typeface="Montserrat SemiBold"/>
                <a:ea typeface="Montserrat SemiBold"/>
                <a:cs typeface="Montserrat SemiBold"/>
                <a:sym typeface="Montserrat SemiBold"/>
              </a:defRPr>
            </a:lvl7pPr>
            <a:lvl8pPr lvl="7" algn="ctr" rtl="0">
              <a:spcBef>
                <a:spcPts val="0"/>
              </a:spcBef>
              <a:spcAft>
                <a:spcPts val="0"/>
              </a:spcAft>
              <a:buSzPts val="1800"/>
              <a:buFont typeface="Montserrat SemiBold"/>
              <a:buNone/>
              <a:defRPr sz="4800">
                <a:latin typeface="Montserrat SemiBold"/>
                <a:ea typeface="Montserrat SemiBold"/>
                <a:cs typeface="Montserrat SemiBold"/>
                <a:sym typeface="Montserrat SemiBold"/>
              </a:defRPr>
            </a:lvl8pPr>
            <a:lvl9pPr lvl="8" algn="ctr" rtl="0">
              <a:spcBef>
                <a:spcPts val="0"/>
              </a:spcBef>
              <a:spcAft>
                <a:spcPts val="0"/>
              </a:spcAft>
              <a:buSzPts val="1800"/>
              <a:buFont typeface="Montserrat SemiBold"/>
              <a:buNone/>
              <a:defRPr sz="4800">
                <a:latin typeface="Montserrat SemiBold"/>
                <a:ea typeface="Montserrat SemiBold"/>
                <a:cs typeface="Montserrat SemiBold"/>
                <a:sym typeface="Montserrat SemiBold"/>
              </a:defRPr>
            </a:lvl9pPr>
          </a:lstStyle>
          <a:p>
            <a:endParaRPr/>
          </a:p>
        </p:txBody>
      </p:sp>
    </p:spTree>
    <p:extLst>
      <p:ext uri="{BB962C8B-B14F-4D97-AF65-F5344CB8AC3E}">
        <p14:creationId xmlns:p14="http://schemas.microsoft.com/office/powerpoint/2010/main" val="1863858317"/>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userDrawn="1">
  <p:cSld name="Big Picture">
    <p:spTree>
      <p:nvGrpSpPr>
        <p:cNvPr id="1" name=""/>
        <p:cNvGrpSpPr/>
        <p:nvPr/>
      </p:nvGrpSpPr>
      <p:grpSpPr>
        <a:xfrm>
          <a:off x="0" y="0"/>
          <a:ext cx="0" cy="0"/>
          <a:chOff x="0" y="0"/>
          <a:chExt cx="0" cy="0"/>
        </a:xfrm>
      </p:grpSpPr>
      <p:sp>
        <p:nvSpPr>
          <p:cNvPr id="2" name="Picture Placeholder 13"/>
          <p:cNvSpPr>
            <a:spLocks noGrp="1"/>
          </p:cNvSpPr>
          <p:nvPr>
            <p:ph type="pic" sz="quarter" idx="13"/>
          </p:nvPr>
        </p:nvSpPr>
        <p:spPr>
          <a:xfrm>
            <a:off x="0" y="0"/>
            <a:ext cx="24384000" cy="13716000"/>
          </a:xfrm>
          <a:effectLst/>
        </p:spPr>
        <p:txBody>
          <a:bodyPr>
            <a:normAutofit/>
          </a:bodyPr>
          <a:lstStyle>
            <a:lvl1pPr marL="0" indent="0">
              <a:buNone/>
              <a:defRPr sz="420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824180983"/>
      </p:ext>
    </p:extLst>
  </p:cSld>
  <p:clrMapOvr>
    <a:masterClrMapping/>
  </p:clrMapOvr>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userDrawn="1">
  <p:cSld name="General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8819218"/>
      </p:ext>
    </p:extLst>
  </p:cSld>
  <p:clrMapOvr>
    <a:masterClrMapping/>
  </p:clrMapOvr>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userDrawn="1">
  <p:cSld name="Meet the team of 2">
    <p:spTree>
      <p:nvGrpSpPr>
        <p:cNvPr id="1" name=""/>
        <p:cNvGrpSpPr/>
        <p:nvPr/>
      </p:nvGrpSpPr>
      <p:grpSpPr>
        <a:xfrm>
          <a:off x="0" y="0"/>
          <a:ext cx="0" cy="0"/>
          <a:chOff x="0" y="0"/>
          <a:chExt cx="0" cy="0"/>
        </a:xfrm>
      </p:grpSpPr>
      <p:sp>
        <p:nvSpPr>
          <p:cNvPr id="5" name="Picture Placeholder 13"/>
          <p:cNvSpPr>
            <a:spLocks noGrp="1"/>
          </p:cNvSpPr>
          <p:nvPr>
            <p:ph type="pic" sz="quarter" idx="14"/>
          </p:nvPr>
        </p:nvSpPr>
        <p:spPr>
          <a:xfrm>
            <a:off x="12187554" y="0"/>
            <a:ext cx="12187554" cy="8161020"/>
          </a:xfrm>
          <a:effectLst/>
        </p:spPr>
        <p:txBody>
          <a:bodyPr>
            <a:normAutofit/>
          </a:bodyPr>
          <a:lstStyle>
            <a:lvl1pPr marL="0" indent="0">
              <a:buNone/>
              <a:defRPr sz="4200">
                <a:ln>
                  <a:noFill/>
                </a:ln>
                <a:solidFill>
                  <a:schemeClr val="bg1">
                    <a:lumMod val="85000"/>
                  </a:schemeClr>
                </a:solidFill>
                <a:latin typeface="Lato Light" charset="0"/>
                <a:ea typeface="Lato Light" charset="0"/>
                <a:cs typeface="Lato Light" charset="0"/>
              </a:defRPr>
            </a:lvl1pPr>
          </a:lstStyle>
          <a:p>
            <a:endParaRPr lang="en-US" dirty="0"/>
          </a:p>
        </p:txBody>
      </p:sp>
      <p:sp>
        <p:nvSpPr>
          <p:cNvPr id="6" name="Picture Placeholder 13"/>
          <p:cNvSpPr>
            <a:spLocks noGrp="1"/>
          </p:cNvSpPr>
          <p:nvPr>
            <p:ph type="pic" sz="quarter" idx="15"/>
          </p:nvPr>
        </p:nvSpPr>
        <p:spPr>
          <a:xfrm>
            <a:off x="0" y="0"/>
            <a:ext cx="12187554" cy="8161020"/>
          </a:xfrm>
          <a:effectLst/>
        </p:spPr>
        <p:txBody>
          <a:bodyPr>
            <a:normAutofit/>
          </a:bodyPr>
          <a:lstStyle>
            <a:lvl1pPr marL="0" indent="0">
              <a:buNone/>
              <a:defRPr sz="420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1466494967"/>
      </p:ext>
    </p:extLst>
  </p:cSld>
  <p:clrMapOvr>
    <a:masterClrMapping/>
  </p:clrMapOvr>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Masonry Left">
    <p:spTree>
      <p:nvGrpSpPr>
        <p:cNvPr id="1" name=""/>
        <p:cNvGrpSpPr/>
        <p:nvPr/>
      </p:nvGrpSpPr>
      <p:grpSpPr>
        <a:xfrm>
          <a:off x="0" y="0"/>
          <a:ext cx="0" cy="0"/>
          <a:chOff x="0" y="0"/>
          <a:chExt cx="0" cy="0"/>
        </a:xfrm>
      </p:grpSpPr>
      <p:sp>
        <p:nvSpPr>
          <p:cNvPr id="6" name="Picture Placeholder 13"/>
          <p:cNvSpPr>
            <a:spLocks noGrp="1"/>
          </p:cNvSpPr>
          <p:nvPr>
            <p:ph type="pic" sz="quarter" idx="13"/>
          </p:nvPr>
        </p:nvSpPr>
        <p:spPr>
          <a:xfrm>
            <a:off x="6969042" y="2006739"/>
            <a:ext cx="3856793" cy="5270803"/>
          </a:xfrm>
          <a:effectLst/>
        </p:spPr>
        <p:txBody>
          <a:bodyPr>
            <a:normAutofit/>
          </a:bodyPr>
          <a:lstStyle>
            <a:lvl1pPr marL="0" indent="0">
              <a:buNone/>
              <a:defRPr sz="4200">
                <a:ln>
                  <a:noFill/>
                </a:ln>
                <a:solidFill>
                  <a:schemeClr val="bg1">
                    <a:lumMod val="85000"/>
                  </a:schemeClr>
                </a:solidFill>
                <a:latin typeface="Lato Light" charset="0"/>
                <a:ea typeface="Lato Light" charset="0"/>
                <a:cs typeface="Lato Light" charset="0"/>
              </a:defRPr>
            </a:lvl1pPr>
          </a:lstStyle>
          <a:p>
            <a:endParaRPr lang="en-US" dirty="0"/>
          </a:p>
        </p:txBody>
      </p:sp>
      <p:sp>
        <p:nvSpPr>
          <p:cNvPr id="11" name="Picture Placeholder 13"/>
          <p:cNvSpPr>
            <a:spLocks noGrp="1"/>
          </p:cNvSpPr>
          <p:nvPr>
            <p:ph type="pic" sz="quarter" idx="17"/>
          </p:nvPr>
        </p:nvSpPr>
        <p:spPr>
          <a:xfrm>
            <a:off x="6947768" y="7597204"/>
            <a:ext cx="3878066" cy="4861495"/>
          </a:xfrm>
          <a:effectLst/>
        </p:spPr>
        <p:txBody>
          <a:bodyPr>
            <a:normAutofit/>
          </a:bodyPr>
          <a:lstStyle>
            <a:lvl1pPr marL="0" indent="0">
              <a:buNone/>
              <a:defRPr sz="4200">
                <a:ln>
                  <a:noFill/>
                </a:ln>
                <a:solidFill>
                  <a:schemeClr val="bg1">
                    <a:lumMod val="85000"/>
                  </a:schemeClr>
                </a:solidFill>
                <a:latin typeface="Lato Light" charset="0"/>
                <a:ea typeface="Lato Light" charset="0"/>
                <a:cs typeface="Lato Light" charset="0"/>
              </a:defRPr>
            </a:lvl1pPr>
          </a:lstStyle>
          <a:p>
            <a:endParaRPr lang="en-US" dirty="0"/>
          </a:p>
        </p:txBody>
      </p:sp>
      <p:sp>
        <p:nvSpPr>
          <p:cNvPr id="12" name="Picture Placeholder 13"/>
          <p:cNvSpPr>
            <a:spLocks noGrp="1"/>
          </p:cNvSpPr>
          <p:nvPr>
            <p:ph type="pic" sz="quarter" idx="18"/>
          </p:nvPr>
        </p:nvSpPr>
        <p:spPr>
          <a:xfrm>
            <a:off x="2763488" y="2006737"/>
            <a:ext cx="3878066" cy="3081528"/>
          </a:xfrm>
          <a:effectLst/>
        </p:spPr>
        <p:txBody>
          <a:bodyPr>
            <a:normAutofit/>
          </a:bodyPr>
          <a:lstStyle>
            <a:lvl1pPr marL="0" indent="0">
              <a:buNone/>
              <a:defRPr sz="4200">
                <a:ln>
                  <a:noFill/>
                </a:ln>
                <a:solidFill>
                  <a:schemeClr val="bg1">
                    <a:lumMod val="85000"/>
                  </a:schemeClr>
                </a:solidFill>
                <a:latin typeface="Lato Light" charset="0"/>
                <a:ea typeface="Lato Light" charset="0"/>
                <a:cs typeface="Lato Light" charset="0"/>
              </a:defRPr>
            </a:lvl1pPr>
          </a:lstStyle>
          <a:p>
            <a:endParaRPr lang="en-US" dirty="0"/>
          </a:p>
        </p:txBody>
      </p:sp>
      <p:sp>
        <p:nvSpPr>
          <p:cNvPr id="13" name="Picture Placeholder 13"/>
          <p:cNvSpPr>
            <a:spLocks noGrp="1"/>
          </p:cNvSpPr>
          <p:nvPr>
            <p:ph type="pic" sz="quarter" idx="19"/>
          </p:nvPr>
        </p:nvSpPr>
        <p:spPr>
          <a:xfrm>
            <a:off x="2763488" y="5430422"/>
            <a:ext cx="3878066" cy="7028277"/>
          </a:xfrm>
          <a:effectLst/>
        </p:spPr>
        <p:txBody>
          <a:bodyPr>
            <a:normAutofit/>
          </a:bodyPr>
          <a:lstStyle>
            <a:lvl1pPr marL="0" indent="0">
              <a:buNone/>
              <a:defRPr sz="420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991239867"/>
      </p:ext>
    </p:extLst>
  </p:cSld>
  <p:clrMapOvr>
    <a:masterClrMapping/>
  </p:clrMapOvr>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Masonry Right">
    <p:spTree>
      <p:nvGrpSpPr>
        <p:cNvPr id="1" name=""/>
        <p:cNvGrpSpPr/>
        <p:nvPr/>
      </p:nvGrpSpPr>
      <p:grpSpPr>
        <a:xfrm>
          <a:off x="0" y="0"/>
          <a:ext cx="0" cy="0"/>
          <a:chOff x="0" y="0"/>
          <a:chExt cx="0" cy="0"/>
        </a:xfrm>
      </p:grpSpPr>
      <p:sp>
        <p:nvSpPr>
          <p:cNvPr id="18" name="Picture Placeholder 13"/>
          <p:cNvSpPr>
            <a:spLocks noGrp="1"/>
          </p:cNvSpPr>
          <p:nvPr>
            <p:ph type="pic" sz="quarter" idx="13"/>
          </p:nvPr>
        </p:nvSpPr>
        <p:spPr>
          <a:xfrm>
            <a:off x="13485839" y="2006739"/>
            <a:ext cx="3856793" cy="5270803"/>
          </a:xfrm>
          <a:effectLst/>
        </p:spPr>
        <p:txBody>
          <a:bodyPr>
            <a:normAutofit/>
          </a:bodyPr>
          <a:lstStyle>
            <a:lvl1pPr marL="0" indent="0">
              <a:buNone/>
              <a:defRPr sz="4200">
                <a:ln>
                  <a:noFill/>
                </a:ln>
                <a:solidFill>
                  <a:schemeClr val="bg1">
                    <a:lumMod val="85000"/>
                  </a:schemeClr>
                </a:solidFill>
                <a:latin typeface="Lato Light" charset="0"/>
                <a:ea typeface="Lato Light" charset="0"/>
                <a:cs typeface="Lato Light" charset="0"/>
              </a:defRPr>
            </a:lvl1pPr>
          </a:lstStyle>
          <a:p>
            <a:endParaRPr lang="en-US" dirty="0"/>
          </a:p>
        </p:txBody>
      </p:sp>
      <p:sp>
        <p:nvSpPr>
          <p:cNvPr id="19" name="Picture Placeholder 13"/>
          <p:cNvSpPr>
            <a:spLocks noGrp="1"/>
          </p:cNvSpPr>
          <p:nvPr>
            <p:ph type="pic" sz="quarter" idx="17"/>
          </p:nvPr>
        </p:nvSpPr>
        <p:spPr>
          <a:xfrm>
            <a:off x="13464565" y="7597204"/>
            <a:ext cx="3878066" cy="4861495"/>
          </a:xfrm>
          <a:effectLst/>
        </p:spPr>
        <p:txBody>
          <a:bodyPr>
            <a:normAutofit/>
          </a:bodyPr>
          <a:lstStyle>
            <a:lvl1pPr marL="0" indent="0">
              <a:buNone/>
              <a:defRPr sz="4200">
                <a:ln>
                  <a:noFill/>
                </a:ln>
                <a:solidFill>
                  <a:schemeClr val="bg1">
                    <a:lumMod val="85000"/>
                  </a:schemeClr>
                </a:solidFill>
                <a:latin typeface="Lato Light" charset="0"/>
                <a:ea typeface="Lato Light" charset="0"/>
                <a:cs typeface="Lato Light" charset="0"/>
              </a:defRPr>
            </a:lvl1pPr>
          </a:lstStyle>
          <a:p>
            <a:endParaRPr lang="en-US" dirty="0"/>
          </a:p>
        </p:txBody>
      </p:sp>
      <p:sp>
        <p:nvSpPr>
          <p:cNvPr id="20" name="Picture Placeholder 13"/>
          <p:cNvSpPr>
            <a:spLocks noGrp="1"/>
          </p:cNvSpPr>
          <p:nvPr>
            <p:ph type="pic" sz="quarter" idx="18"/>
          </p:nvPr>
        </p:nvSpPr>
        <p:spPr>
          <a:xfrm>
            <a:off x="17717822" y="2006737"/>
            <a:ext cx="3878066" cy="3081528"/>
          </a:xfrm>
          <a:effectLst/>
        </p:spPr>
        <p:txBody>
          <a:bodyPr>
            <a:normAutofit/>
          </a:bodyPr>
          <a:lstStyle>
            <a:lvl1pPr marL="0" indent="0">
              <a:buNone/>
              <a:defRPr sz="4200">
                <a:ln>
                  <a:noFill/>
                </a:ln>
                <a:solidFill>
                  <a:schemeClr val="bg1">
                    <a:lumMod val="85000"/>
                  </a:schemeClr>
                </a:solidFill>
                <a:latin typeface="Lato Light" charset="0"/>
                <a:ea typeface="Lato Light" charset="0"/>
                <a:cs typeface="Lato Light" charset="0"/>
              </a:defRPr>
            </a:lvl1pPr>
          </a:lstStyle>
          <a:p>
            <a:endParaRPr lang="en-US" dirty="0"/>
          </a:p>
        </p:txBody>
      </p:sp>
      <p:sp>
        <p:nvSpPr>
          <p:cNvPr id="21" name="Picture Placeholder 13"/>
          <p:cNvSpPr>
            <a:spLocks noGrp="1"/>
          </p:cNvSpPr>
          <p:nvPr>
            <p:ph type="pic" sz="quarter" idx="19"/>
          </p:nvPr>
        </p:nvSpPr>
        <p:spPr>
          <a:xfrm>
            <a:off x="17717822" y="5430422"/>
            <a:ext cx="3878066" cy="7028277"/>
          </a:xfrm>
          <a:effectLst/>
        </p:spPr>
        <p:txBody>
          <a:bodyPr>
            <a:normAutofit/>
          </a:bodyPr>
          <a:lstStyle>
            <a:lvl1pPr marL="0" indent="0">
              <a:buNone/>
              <a:defRPr sz="420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1962629912"/>
      </p:ext>
    </p:extLst>
  </p:cSld>
  <p:clrMapOvr>
    <a:masterClrMapping/>
  </p:clrMapOvr>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userDrawn="1">
  <p:cSld name="Projects of 2">
    <p:spTree>
      <p:nvGrpSpPr>
        <p:cNvPr id="1" name=""/>
        <p:cNvGrpSpPr/>
        <p:nvPr/>
      </p:nvGrpSpPr>
      <p:grpSpPr>
        <a:xfrm>
          <a:off x="0" y="0"/>
          <a:ext cx="0" cy="0"/>
          <a:chOff x="0" y="0"/>
          <a:chExt cx="0" cy="0"/>
        </a:xfrm>
      </p:grpSpPr>
      <p:sp>
        <p:nvSpPr>
          <p:cNvPr id="4" name="Picture Placeholder 13"/>
          <p:cNvSpPr>
            <a:spLocks noGrp="1"/>
          </p:cNvSpPr>
          <p:nvPr>
            <p:ph type="pic" sz="quarter" idx="13"/>
          </p:nvPr>
        </p:nvSpPr>
        <p:spPr>
          <a:xfrm>
            <a:off x="-9820" y="0"/>
            <a:ext cx="14309407" cy="6869151"/>
          </a:xfrm>
          <a:effectLst/>
        </p:spPr>
        <p:txBody>
          <a:bodyPr>
            <a:normAutofit/>
          </a:bodyPr>
          <a:lstStyle>
            <a:lvl1pPr marL="0" indent="0">
              <a:buNone/>
              <a:defRPr sz="4200">
                <a:ln>
                  <a:noFill/>
                </a:ln>
                <a:solidFill>
                  <a:schemeClr val="bg1">
                    <a:lumMod val="85000"/>
                  </a:schemeClr>
                </a:solidFill>
                <a:latin typeface="Lato Light" charset="0"/>
                <a:ea typeface="Lato Light" charset="0"/>
                <a:cs typeface="Lato Light" charset="0"/>
              </a:defRPr>
            </a:lvl1pPr>
          </a:lstStyle>
          <a:p>
            <a:endParaRPr lang="en-US" dirty="0"/>
          </a:p>
        </p:txBody>
      </p:sp>
      <p:sp>
        <p:nvSpPr>
          <p:cNvPr id="5" name="Picture Placeholder 13"/>
          <p:cNvSpPr>
            <a:spLocks noGrp="1"/>
          </p:cNvSpPr>
          <p:nvPr>
            <p:ph type="pic" sz="quarter" idx="14"/>
          </p:nvPr>
        </p:nvSpPr>
        <p:spPr>
          <a:xfrm>
            <a:off x="10084414" y="6869152"/>
            <a:ext cx="14309407" cy="6869151"/>
          </a:xfrm>
          <a:effectLst/>
        </p:spPr>
        <p:txBody>
          <a:bodyPr>
            <a:normAutofit/>
          </a:bodyPr>
          <a:lstStyle>
            <a:lvl1pPr marL="0" indent="0">
              <a:buNone/>
              <a:defRPr sz="420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2930462931"/>
      </p:ext>
    </p:extLst>
  </p:cSld>
  <p:clrMapOvr>
    <a:masterClrMapping/>
  </p:clrMapOvr>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Slide_#1">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7798138"/>
      </p:ext>
    </p:extLst>
  </p:cSld>
  <p:clrMapOvr>
    <a:masterClrMapping/>
  </p:clrMapOvr>
  <p:transition spd="slow" advClick="0" advTm="1000">
    <p:push/>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Slide #2">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0224721"/>
      </p:ext>
    </p:extLst>
  </p:cSld>
  <p:clrMapOvr>
    <a:masterClrMapping/>
  </p:clrMapOvr>
  <p:transition spd="slow" advClick="0" advTm="1000">
    <p:push/>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Slide #3">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9864023"/>
      </p:ext>
    </p:extLst>
  </p:cSld>
  <p:clrMapOvr>
    <a:masterClrMapping/>
  </p:clrMapOvr>
  <p:transition spd="slow" advClick="0" advTm="1000">
    <p:push/>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Slide #4">
    <p:spTree>
      <p:nvGrpSpPr>
        <p:cNvPr id="1" name=""/>
        <p:cNvGrpSpPr/>
        <p:nvPr/>
      </p:nvGrpSpPr>
      <p:grpSpPr>
        <a:xfrm>
          <a:off x="0" y="0"/>
          <a:ext cx="0" cy="0"/>
          <a:chOff x="0" y="0"/>
          <a:chExt cx="0" cy="0"/>
        </a:xfrm>
      </p:grpSpPr>
      <p:sp>
        <p:nvSpPr>
          <p:cNvPr id="3" name="Рисунок 12"/>
          <p:cNvSpPr>
            <a:spLocks noGrp="1"/>
          </p:cNvSpPr>
          <p:nvPr>
            <p:ph type="pic" sz="quarter" idx="10"/>
          </p:nvPr>
        </p:nvSpPr>
        <p:spPr>
          <a:xfrm>
            <a:off x="1140122" y="5958348"/>
            <a:ext cx="10425625" cy="5781368"/>
          </a:xfrm>
          <a:prstGeom prst="rect">
            <a:avLst/>
          </a:prstGeom>
        </p:spPr>
      </p:sp>
    </p:spTree>
    <p:extLst>
      <p:ext uri="{BB962C8B-B14F-4D97-AF65-F5344CB8AC3E}">
        <p14:creationId xmlns:p14="http://schemas.microsoft.com/office/powerpoint/2010/main" val="3152522843"/>
      </p:ext>
    </p:extLst>
  </p:cSld>
  <p:clrMapOvr>
    <a:masterClrMapping/>
  </p:clrMapOvr>
  <p:transition spd="slow" advClick="0" advTm="1000">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General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0117917"/>
      </p:ext>
    </p:extLst>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Slide #5">
    <p:spTree>
      <p:nvGrpSpPr>
        <p:cNvPr id="1" name=""/>
        <p:cNvGrpSpPr/>
        <p:nvPr/>
      </p:nvGrpSpPr>
      <p:grpSpPr>
        <a:xfrm>
          <a:off x="0" y="0"/>
          <a:ext cx="0" cy="0"/>
          <a:chOff x="0" y="0"/>
          <a:chExt cx="0" cy="0"/>
        </a:xfrm>
      </p:grpSpPr>
      <p:sp>
        <p:nvSpPr>
          <p:cNvPr id="5" name="Рисунок 4"/>
          <p:cNvSpPr>
            <a:spLocks noGrp="1"/>
          </p:cNvSpPr>
          <p:nvPr>
            <p:ph type="pic" sz="quarter" idx="10"/>
          </p:nvPr>
        </p:nvSpPr>
        <p:spPr>
          <a:xfrm>
            <a:off x="1298196" y="5715000"/>
            <a:ext cx="10238047" cy="2933700"/>
          </a:xfrm>
          <a:prstGeom prst="rect">
            <a:avLst/>
          </a:prstGeom>
        </p:spPr>
        <p:txBody>
          <a:bodyPr/>
          <a:lstStyle/>
          <a:p>
            <a:endParaRPr lang="en-US"/>
          </a:p>
        </p:txBody>
      </p:sp>
      <p:sp>
        <p:nvSpPr>
          <p:cNvPr id="6" name="Рисунок 4"/>
          <p:cNvSpPr>
            <a:spLocks noGrp="1"/>
          </p:cNvSpPr>
          <p:nvPr>
            <p:ph type="pic" sz="quarter" idx="11"/>
          </p:nvPr>
        </p:nvSpPr>
        <p:spPr>
          <a:xfrm>
            <a:off x="12201118" y="5715000"/>
            <a:ext cx="10399297" cy="2933700"/>
          </a:xfrm>
          <a:prstGeom prst="rect">
            <a:avLst/>
          </a:prstGeom>
        </p:spPr>
        <p:txBody>
          <a:bodyPr/>
          <a:lstStyle/>
          <a:p>
            <a:endParaRPr lang="en-US"/>
          </a:p>
        </p:txBody>
      </p:sp>
    </p:spTree>
    <p:extLst>
      <p:ext uri="{BB962C8B-B14F-4D97-AF65-F5344CB8AC3E}">
        <p14:creationId xmlns:p14="http://schemas.microsoft.com/office/powerpoint/2010/main" val="2338238717"/>
      </p:ext>
    </p:extLst>
  </p:cSld>
  <p:clrMapOvr>
    <a:masterClrMapping/>
  </p:clrMapOvr>
  <p:transition spd="slow" advClick="0" advTm="1000">
    <p:push/>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Slide #6">
    <p:spTree>
      <p:nvGrpSpPr>
        <p:cNvPr id="1" name=""/>
        <p:cNvGrpSpPr/>
        <p:nvPr/>
      </p:nvGrpSpPr>
      <p:grpSpPr>
        <a:xfrm>
          <a:off x="0" y="0"/>
          <a:ext cx="0" cy="0"/>
          <a:chOff x="0" y="0"/>
          <a:chExt cx="0" cy="0"/>
        </a:xfrm>
      </p:grpSpPr>
      <p:sp>
        <p:nvSpPr>
          <p:cNvPr id="10" name="Рисунок 13"/>
          <p:cNvSpPr>
            <a:spLocks noGrp="1"/>
          </p:cNvSpPr>
          <p:nvPr>
            <p:ph type="pic" sz="quarter" idx="10"/>
          </p:nvPr>
        </p:nvSpPr>
        <p:spPr>
          <a:xfrm>
            <a:off x="1195647" y="5772472"/>
            <a:ext cx="6638504" cy="2685728"/>
          </a:xfrm>
          <a:prstGeom prst="rect">
            <a:avLst/>
          </a:prstGeom>
        </p:spPr>
      </p:sp>
      <p:sp>
        <p:nvSpPr>
          <p:cNvPr id="11" name="Рисунок 14"/>
          <p:cNvSpPr>
            <a:spLocks noGrp="1"/>
          </p:cNvSpPr>
          <p:nvPr>
            <p:ph type="pic" sz="quarter" idx="11"/>
          </p:nvPr>
        </p:nvSpPr>
        <p:spPr>
          <a:xfrm>
            <a:off x="8593531" y="5772472"/>
            <a:ext cx="6638504" cy="2685728"/>
          </a:xfrm>
          <a:prstGeom prst="rect">
            <a:avLst/>
          </a:prstGeom>
        </p:spPr>
      </p:sp>
      <p:sp>
        <p:nvSpPr>
          <p:cNvPr id="12" name="Рисунок 15"/>
          <p:cNvSpPr>
            <a:spLocks noGrp="1"/>
          </p:cNvSpPr>
          <p:nvPr>
            <p:ph type="pic" sz="quarter" idx="12"/>
          </p:nvPr>
        </p:nvSpPr>
        <p:spPr>
          <a:xfrm>
            <a:off x="15991415" y="5772472"/>
            <a:ext cx="6520486" cy="2685728"/>
          </a:xfrm>
          <a:prstGeom prst="rect">
            <a:avLst/>
          </a:prstGeom>
        </p:spPr>
      </p:sp>
    </p:spTree>
    <p:extLst>
      <p:ext uri="{BB962C8B-B14F-4D97-AF65-F5344CB8AC3E}">
        <p14:creationId xmlns:p14="http://schemas.microsoft.com/office/powerpoint/2010/main" val="1345862227"/>
      </p:ext>
    </p:extLst>
  </p:cSld>
  <p:clrMapOvr>
    <a:masterClrMapping/>
  </p:clrMapOvr>
  <p:transition spd="slow" advClick="0" advTm="1000">
    <p:push/>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Slide #7">
    <p:spTree>
      <p:nvGrpSpPr>
        <p:cNvPr id="1" name=""/>
        <p:cNvGrpSpPr/>
        <p:nvPr/>
      </p:nvGrpSpPr>
      <p:grpSpPr>
        <a:xfrm>
          <a:off x="0" y="0"/>
          <a:ext cx="0" cy="0"/>
          <a:chOff x="0" y="0"/>
          <a:chExt cx="0" cy="0"/>
        </a:xfrm>
      </p:grpSpPr>
      <p:sp>
        <p:nvSpPr>
          <p:cNvPr id="4" name="Рисунок 10"/>
          <p:cNvSpPr>
            <a:spLocks noGrp="1"/>
          </p:cNvSpPr>
          <p:nvPr>
            <p:ph type="pic" sz="quarter" idx="10"/>
          </p:nvPr>
        </p:nvSpPr>
        <p:spPr>
          <a:xfrm>
            <a:off x="1140122" y="5921477"/>
            <a:ext cx="13795793" cy="5700252"/>
          </a:xfrm>
          <a:prstGeom prst="rect">
            <a:avLst/>
          </a:prstGeom>
        </p:spPr>
      </p:sp>
    </p:spTree>
    <p:extLst>
      <p:ext uri="{BB962C8B-B14F-4D97-AF65-F5344CB8AC3E}">
        <p14:creationId xmlns:p14="http://schemas.microsoft.com/office/powerpoint/2010/main" val="3344961101"/>
      </p:ext>
    </p:extLst>
  </p:cSld>
  <p:clrMapOvr>
    <a:masterClrMapping/>
  </p:clrMapOvr>
  <p:transition spd="slow" advClick="0" advTm="1000">
    <p:push/>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Slide #8">
    <p:spTree>
      <p:nvGrpSpPr>
        <p:cNvPr id="1" name=""/>
        <p:cNvGrpSpPr/>
        <p:nvPr/>
      </p:nvGrpSpPr>
      <p:grpSpPr>
        <a:xfrm>
          <a:off x="0" y="0"/>
          <a:ext cx="0" cy="0"/>
          <a:chOff x="0" y="0"/>
          <a:chExt cx="0" cy="0"/>
        </a:xfrm>
      </p:grpSpPr>
      <p:sp>
        <p:nvSpPr>
          <p:cNvPr id="5" name="Рисунок 10"/>
          <p:cNvSpPr>
            <a:spLocks noGrp="1"/>
          </p:cNvSpPr>
          <p:nvPr>
            <p:ph type="pic" sz="quarter" idx="10"/>
          </p:nvPr>
        </p:nvSpPr>
        <p:spPr>
          <a:xfrm>
            <a:off x="8917722" y="5921477"/>
            <a:ext cx="13594178" cy="5700252"/>
          </a:xfrm>
          <a:prstGeom prst="rect">
            <a:avLst/>
          </a:prstGeom>
        </p:spPr>
      </p:sp>
    </p:spTree>
    <p:extLst>
      <p:ext uri="{BB962C8B-B14F-4D97-AF65-F5344CB8AC3E}">
        <p14:creationId xmlns:p14="http://schemas.microsoft.com/office/powerpoint/2010/main" val="3521268447"/>
      </p:ext>
    </p:extLst>
  </p:cSld>
  <p:clrMapOvr>
    <a:masterClrMapping/>
  </p:clrMapOvr>
  <p:transition spd="slow" advClick="0" advTm="1000">
    <p:push/>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Slide #9">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1140122" y="1066800"/>
            <a:ext cx="8947942" cy="7391400"/>
          </a:xfrm>
          <a:prstGeom prst="rect">
            <a:avLst/>
          </a:prstGeom>
        </p:spPr>
        <p:txBody>
          <a:bodyPr/>
          <a:lstStyle/>
          <a:p>
            <a:endParaRPr lang="en-US"/>
          </a:p>
        </p:txBody>
      </p:sp>
    </p:spTree>
    <p:extLst>
      <p:ext uri="{BB962C8B-B14F-4D97-AF65-F5344CB8AC3E}">
        <p14:creationId xmlns:p14="http://schemas.microsoft.com/office/powerpoint/2010/main" val="1260722696"/>
      </p:ext>
    </p:extLst>
  </p:cSld>
  <p:clrMapOvr>
    <a:masterClrMapping/>
  </p:clrMapOvr>
  <p:transition spd="slow" advClick="0" advTm="1000">
    <p:push/>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Slide #10">
    <p:spTree>
      <p:nvGrpSpPr>
        <p:cNvPr id="1" name=""/>
        <p:cNvGrpSpPr/>
        <p:nvPr/>
      </p:nvGrpSpPr>
      <p:grpSpPr>
        <a:xfrm>
          <a:off x="0" y="0"/>
          <a:ext cx="0" cy="0"/>
          <a:chOff x="0" y="0"/>
          <a:chExt cx="0" cy="0"/>
        </a:xfrm>
      </p:grpSpPr>
      <p:sp>
        <p:nvSpPr>
          <p:cNvPr id="7" name="Рисунок 6"/>
          <p:cNvSpPr>
            <a:spLocks noGrp="1"/>
          </p:cNvSpPr>
          <p:nvPr>
            <p:ph type="pic" sz="quarter" idx="10"/>
          </p:nvPr>
        </p:nvSpPr>
        <p:spPr>
          <a:xfrm>
            <a:off x="1140123" y="4914902"/>
            <a:ext cx="21371778" cy="8801099"/>
          </a:xfrm>
          <a:prstGeom prst="rect">
            <a:avLst/>
          </a:prstGeom>
        </p:spPr>
        <p:txBody>
          <a:bodyPr/>
          <a:lstStyle/>
          <a:p>
            <a:endParaRPr lang="en-US"/>
          </a:p>
        </p:txBody>
      </p:sp>
    </p:spTree>
    <p:extLst>
      <p:ext uri="{BB962C8B-B14F-4D97-AF65-F5344CB8AC3E}">
        <p14:creationId xmlns:p14="http://schemas.microsoft.com/office/powerpoint/2010/main" val="4198673039"/>
      </p:ext>
    </p:extLst>
  </p:cSld>
  <p:clrMapOvr>
    <a:masterClrMapping/>
  </p:clrMapOvr>
  <p:transition spd="slow" advClick="0" advTm="1000">
    <p:push/>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Slide #11">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10670779" y="5029200"/>
            <a:ext cx="11841121" cy="7391400"/>
          </a:xfrm>
          <a:prstGeom prst="rect">
            <a:avLst/>
          </a:prstGeom>
        </p:spPr>
        <p:txBody>
          <a:bodyPr/>
          <a:lstStyle/>
          <a:p>
            <a:endParaRPr lang="en-US"/>
          </a:p>
        </p:txBody>
      </p:sp>
    </p:spTree>
    <p:extLst>
      <p:ext uri="{BB962C8B-B14F-4D97-AF65-F5344CB8AC3E}">
        <p14:creationId xmlns:p14="http://schemas.microsoft.com/office/powerpoint/2010/main" val="763929710"/>
      </p:ext>
    </p:extLst>
  </p:cSld>
  <p:clrMapOvr>
    <a:masterClrMapping/>
  </p:clrMapOvr>
  <p:transition spd="slow" advClick="0" advTm="1000">
    <p:push/>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Slide #12">
    <p:spTree>
      <p:nvGrpSpPr>
        <p:cNvPr id="1" name=""/>
        <p:cNvGrpSpPr/>
        <p:nvPr/>
      </p:nvGrpSpPr>
      <p:grpSpPr>
        <a:xfrm>
          <a:off x="0" y="0"/>
          <a:ext cx="0" cy="0"/>
          <a:chOff x="0" y="0"/>
          <a:chExt cx="0" cy="0"/>
        </a:xfrm>
      </p:grpSpPr>
      <p:sp>
        <p:nvSpPr>
          <p:cNvPr id="5" name="Рисунок 11"/>
          <p:cNvSpPr>
            <a:spLocks noGrp="1"/>
          </p:cNvSpPr>
          <p:nvPr>
            <p:ph type="pic" sz="quarter" idx="10"/>
          </p:nvPr>
        </p:nvSpPr>
        <p:spPr>
          <a:xfrm>
            <a:off x="4188917" y="1137324"/>
            <a:ext cx="18329199" cy="9111577"/>
          </a:xfrm>
          <a:prstGeom prst="rect">
            <a:avLst/>
          </a:prstGeom>
        </p:spPr>
      </p:sp>
    </p:spTree>
    <p:extLst>
      <p:ext uri="{BB962C8B-B14F-4D97-AF65-F5344CB8AC3E}">
        <p14:creationId xmlns:p14="http://schemas.microsoft.com/office/powerpoint/2010/main" val="3672649800"/>
      </p:ext>
    </p:extLst>
  </p:cSld>
  <p:clrMapOvr>
    <a:masterClrMapping/>
  </p:clrMapOvr>
  <p:transition spd="slow" advClick="0" advTm="1000">
    <p:push/>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Slide #13">
    <p:spTree>
      <p:nvGrpSpPr>
        <p:cNvPr id="1" name=""/>
        <p:cNvGrpSpPr/>
        <p:nvPr/>
      </p:nvGrpSpPr>
      <p:grpSpPr>
        <a:xfrm>
          <a:off x="0" y="0"/>
          <a:ext cx="0" cy="0"/>
          <a:chOff x="0" y="0"/>
          <a:chExt cx="0" cy="0"/>
        </a:xfrm>
      </p:grpSpPr>
      <p:sp>
        <p:nvSpPr>
          <p:cNvPr id="2" name="Прямоугольник 1"/>
          <p:cNvSpPr/>
          <p:nvPr userDrawn="1"/>
        </p:nvSpPr>
        <p:spPr>
          <a:xfrm>
            <a:off x="1140122" y="2"/>
            <a:ext cx="21371779" cy="4038599"/>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TextBox 2"/>
          <p:cNvSpPr txBox="1"/>
          <p:nvPr userDrawn="1"/>
        </p:nvSpPr>
        <p:spPr>
          <a:xfrm>
            <a:off x="2218776" y="1328293"/>
            <a:ext cx="7335031" cy="646331"/>
          </a:xfrm>
          <a:prstGeom prst="rect">
            <a:avLst/>
          </a:prstGeom>
          <a:noFill/>
        </p:spPr>
        <p:txBody>
          <a:bodyPr wrap="square" rtlCol="0">
            <a:spAutoFit/>
          </a:bodyPr>
          <a:lstStyle/>
          <a:p>
            <a:r>
              <a:rPr lang="en-US" sz="1800">
                <a:solidFill>
                  <a:schemeClr val="tx2"/>
                </a:solidFill>
                <a:latin typeface="Montserrat" panose="00000500000000000000" pitchFamily="50" charset="0"/>
              </a:rPr>
              <a:t>TEXT IN ONE COLUMN</a:t>
            </a:r>
          </a:p>
          <a:p>
            <a:r>
              <a:rPr lang="en-US" sz="1800">
                <a:solidFill>
                  <a:schemeClr val="tx2"/>
                </a:solidFill>
                <a:latin typeface="Montserrat" panose="00000500000000000000" pitchFamily="50" charset="0"/>
              </a:rPr>
              <a:t>WITH TRIANGLE PHOTO</a:t>
            </a:r>
            <a:endParaRPr lang="ru-RU" sz="1800">
              <a:solidFill>
                <a:schemeClr val="tx2"/>
              </a:solidFill>
            </a:endParaRPr>
          </a:p>
        </p:txBody>
      </p:sp>
      <p:sp>
        <p:nvSpPr>
          <p:cNvPr id="4" name="TextBox 3"/>
          <p:cNvSpPr txBox="1"/>
          <p:nvPr userDrawn="1"/>
        </p:nvSpPr>
        <p:spPr>
          <a:xfrm>
            <a:off x="19754400" y="1848562"/>
            <a:ext cx="2134156" cy="1313052"/>
          </a:xfrm>
          <a:prstGeom prst="rect">
            <a:avLst/>
          </a:prstGeom>
          <a:noFill/>
        </p:spPr>
        <p:txBody>
          <a:bodyPr wrap="square" rtlCol="0">
            <a:spAutoFit/>
          </a:bodyPr>
          <a:lstStyle/>
          <a:p>
            <a:pPr algn="ctr">
              <a:lnSpc>
                <a:spcPct val="60000"/>
              </a:lnSpc>
            </a:pPr>
            <a:r>
              <a:rPr lang="en-US" sz="12000">
                <a:solidFill>
                  <a:schemeClr val="tx2"/>
                </a:solidFill>
                <a:latin typeface="Pe-icon-7-stroke" pitchFamily="2" charset="0"/>
                <a:sym typeface="et-line" panose="02000503000000000000" pitchFamily="2" charset="2"/>
              </a:rPr>
              <a:t></a:t>
            </a:r>
            <a:endParaRPr lang="ru-RU" sz="12000">
              <a:solidFill>
                <a:schemeClr val="tx2"/>
              </a:solidFill>
            </a:endParaRPr>
          </a:p>
        </p:txBody>
      </p:sp>
      <p:sp>
        <p:nvSpPr>
          <p:cNvPr id="6" name="Рисунок 5"/>
          <p:cNvSpPr>
            <a:spLocks noGrp="1"/>
          </p:cNvSpPr>
          <p:nvPr>
            <p:ph type="pic" sz="quarter" idx="10"/>
          </p:nvPr>
        </p:nvSpPr>
        <p:spPr>
          <a:xfrm>
            <a:off x="11062162" y="1328292"/>
            <a:ext cx="10823219" cy="10820400"/>
          </a:xfrm>
          <a:prstGeom prst="triangle">
            <a:avLst/>
          </a:prstGeom>
        </p:spPr>
        <p:txBody>
          <a:bodyPr/>
          <a:lstStyle/>
          <a:p>
            <a:endParaRPr lang="en-US"/>
          </a:p>
        </p:txBody>
      </p:sp>
    </p:spTree>
    <p:extLst>
      <p:ext uri="{BB962C8B-B14F-4D97-AF65-F5344CB8AC3E}">
        <p14:creationId xmlns:p14="http://schemas.microsoft.com/office/powerpoint/2010/main" val="2591059411"/>
      </p:ext>
    </p:extLst>
  </p:cSld>
  <p:clrMapOvr>
    <a:masterClrMapping/>
  </p:clrMapOvr>
  <p:transition spd="slow" advClick="0" advTm="1000">
    <p:push/>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Slide #14">
    <p:spTree>
      <p:nvGrpSpPr>
        <p:cNvPr id="1" name=""/>
        <p:cNvGrpSpPr/>
        <p:nvPr/>
      </p:nvGrpSpPr>
      <p:grpSpPr>
        <a:xfrm>
          <a:off x="0" y="0"/>
          <a:ext cx="0" cy="0"/>
          <a:chOff x="0" y="0"/>
          <a:chExt cx="0" cy="0"/>
        </a:xfrm>
      </p:grpSpPr>
      <p:sp>
        <p:nvSpPr>
          <p:cNvPr id="6" name="Рисунок 5"/>
          <p:cNvSpPr>
            <a:spLocks noGrp="1"/>
          </p:cNvSpPr>
          <p:nvPr>
            <p:ph type="pic" sz="quarter" idx="10"/>
          </p:nvPr>
        </p:nvSpPr>
        <p:spPr>
          <a:xfrm>
            <a:off x="1254452" y="5524501"/>
            <a:ext cx="6519973" cy="6518275"/>
          </a:xfrm>
          <a:prstGeom prst="ellipse">
            <a:avLst/>
          </a:prstGeom>
        </p:spPr>
        <p:txBody>
          <a:bodyPr/>
          <a:lstStyle/>
          <a:p>
            <a:endParaRPr lang="en-US"/>
          </a:p>
        </p:txBody>
      </p:sp>
    </p:spTree>
    <p:extLst>
      <p:ext uri="{BB962C8B-B14F-4D97-AF65-F5344CB8AC3E}">
        <p14:creationId xmlns:p14="http://schemas.microsoft.com/office/powerpoint/2010/main" val="1569813522"/>
      </p:ext>
    </p:extLst>
  </p:cSld>
  <p:clrMapOvr>
    <a:masterClrMapping/>
  </p:clrMapOvr>
  <p:transition spd="slow" advClick="0" advTm="1000">
    <p:push/>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ig-Picture-Eureka">
    <p:spTree>
      <p:nvGrpSpPr>
        <p:cNvPr id="1" name=""/>
        <p:cNvGrpSpPr/>
        <p:nvPr/>
      </p:nvGrpSpPr>
      <p:grpSpPr>
        <a:xfrm>
          <a:off x="0" y="0"/>
          <a:ext cx="0" cy="0"/>
          <a:chOff x="0" y="0"/>
          <a:chExt cx="0" cy="0"/>
        </a:xfrm>
      </p:grpSpPr>
      <p:sp>
        <p:nvSpPr>
          <p:cNvPr id="2" name="Picture Placeholder 13"/>
          <p:cNvSpPr>
            <a:spLocks noGrp="1"/>
          </p:cNvSpPr>
          <p:nvPr>
            <p:ph type="pic" sz="quarter" idx="13"/>
          </p:nvPr>
        </p:nvSpPr>
        <p:spPr>
          <a:xfrm>
            <a:off x="0" y="0"/>
            <a:ext cx="24384000" cy="13716000"/>
          </a:xfrm>
          <a:effectLst/>
        </p:spPr>
        <p:txBody>
          <a:bodyPr>
            <a:normAutofit/>
          </a:bodyPr>
          <a:lstStyle>
            <a:lvl1pPr marL="0" indent="0">
              <a:buNone/>
              <a:defRPr sz="4200" b="0" i="0">
                <a:ln>
                  <a:noFill/>
                </a:ln>
                <a:solidFill>
                  <a:schemeClr val="bg1">
                    <a:lumMod val="85000"/>
                  </a:schemeClr>
                </a:solidFill>
                <a:latin typeface="Poppins Light" charset="0"/>
                <a:ea typeface="Poppins Light" charset="0"/>
                <a:cs typeface="Poppins Light" charset="0"/>
              </a:defRPr>
            </a:lvl1pPr>
          </a:lstStyle>
          <a:p>
            <a:endParaRPr lang="en-US" dirty="0"/>
          </a:p>
        </p:txBody>
      </p:sp>
    </p:spTree>
    <p:extLst>
      <p:ext uri="{BB962C8B-B14F-4D97-AF65-F5344CB8AC3E}">
        <p14:creationId xmlns:p14="http://schemas.microsoft.com/office/powerpoint/2010/main" val="3233256313"/>
      </p:ext>
    </p:extLst>
  </p:cSld>
  <p:clrMapOvr>
    <a:masterClrMapping/>
  </p:clrMapOvr>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Slide #15">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13411518" y="3792572"/>
            <a:ext cx="8612843" cy="5656228"/>
          </a:xfrm>
          <a:prstGeom prst="rect">
            <a:avLst/>
          </a:prstGeom>
        </p:spPr>
        <p:txBody>
          <a:bodyPr/>
          <a:lstStyle/>
          <a:p>
            <a:endParaRPr lang="en-US"/>
          </a:p>
        </p:txBody>
      </p:sp>
    </p:spTree>
    <p:extLst>
      <p:ext uri="{BB962C8B-B14F-4D97-AF65-F5344CB8AC3E}">
        <p14:creationId xmlns:p14="http://schemas.microsoft.com/office/powerpoint/2010/main" val="3377048688"/>
      </p:ext>
    </p:extLst>
  </p:cSld>
  <p:clrMapOvr>
    <a:masterClrMapping/>
  </p:clrMapOvr>
  <p:transition spd="slow" advClick="0" advTm="1000">
    <p:push/>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Slide #16">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6355863"/>
      </p:ext>
    </p:extLst>
  </p:cSld>
  <p:clrMapOvr>
    <a:masterClrMapping/>
  </p:clrMapOvr>
  <p:transition spd="slow" advClick="0" advTm="1000">
    <p:push/>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Slide #17">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5731773"/>
      </p:ext>
    </p:extLst>
  </p:cSld>
  <p:clrMapOvr>
    <a:masterClrMapping/>
  </p:clrMapOvr>
  <p:transition spd="slow" advClick="0" advTm="1000">
    <p:push/>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Slide #18">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2437626"/>
      </p:ext>
    </p:extLst>
  </p:cSld>
  <p:clrMapOvr>
    <a:masterClrMapping/>
  </p:clrMapOvr>
  <p:transition spd="slow" advClick="0" advTm="1000">
    <p:push/>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Slide #19">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0471532"/>
      </p:ext>
    </p:extLst>
  </p:cSld>
  <p:clrMapOvr>
    <a:masterClrMapping/>
  </p:clrMapOvr>
  <p:transition spd="slow" advClick="0" advTm="1000">
    <p:push/>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Slide #20">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0803355"/>
      </p:ext>
    </p:extLst>
  </p:cSld>
  <p:clrMapOvr>
    <a:masterClrMapping/>
  </p:clrMapOvr>
  <p:transition spd="slow" advClick="0" advTm="1000">
    <p:push/>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Welcome Message">
    <p:spTree>
      <p:nvGrpSpPr>
        <p:cNvPr id="1" name=""/>
        <p:cNvGrpSpPr/>
        <p:nvPr/>
      </p:nvGrpSpPr>
      <p:grpSpPr>
        <a:xfrm>
          <a:off x="0" y="0"/>
          <a:ext cx="0" cy="0"/>
          <a:chOff x="0" y="0"/>
          <a:chExt cx="0" cy="0"/>
        </a:xfrm>
      </p:grpSpPr>
      <p:sp>
        <p:nvSpPr>
          <p:cNvPr id="21" name="Picture Placeholder 13"/>
          <p:cNvSpPr>
            <a:spLocks noGrp="1" noChangeAspect="1"/>
          </p:cNvSpPr>
          <p:nvPr>
            <p:ph type="pic" sz="quarter" idx="20" hasCustomPrompt="1"/>
          </p:nvPr>
        </p:nvSpPr>
        <p:spPr>
          <a:xfrm>
            <a:off x="10299587" y="3116649"/>
            <a:ext cx="3791178" cy="3787775"/>
          </a:xfrm>
          <a:prstGeom prst="ellipse">
            <a:avLst/>
          </a:prstGeom>
        </p:spPr>
        <p:txBody>
          <a:bodyPr>
            <a:noAutofit/>
          </a:bodyPr>
          <a:lstStyle>
            <a:lvl1pPr marL="0" indent="0">
              <a:lnSpc>
                <a:spcPct val="130000"/>
              </a:lnSpc>
              <a:buNone/>
              <a:defRPr sz="2400" baseline="0"/>
            </a:lvl1pPr>
          </a:lstStyle>
          <a:p>
            <a:r>
              <a:rPr lang="en-US" dirty="0"/>
              <a:t>Drag  Your Picture Here</a:t>
            </a:r>
          </a:p>
        </p:txBody>
      </p:sp>
    </p:spTree>
    <p:extLst>
      <p:ext uri="{BB962C8B-B14F-4D97-AF65-F5344CB8AC3E}">
        <p14:creationId xmlns:p14="http://schemas.microsoft.com/office/powerpoint/2010/main" val="3219556016"/>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Business Model">
    <p:spTree>
      <p:nvGrpSpPr>
        <p:cNvPr id="1" name=""/>
        <p:cNvGrpSpPr/>
        <p:nvPr/>
      </p:nvGrpSpPr>
      <p:grpSpPr>
        <a:xfrm>
          <a:off x="0" y="0"/>
          <a:ext cx="0" cy="0"/>
          <a:chOff x="0" y="0"/>
          <a:chExt cx="0" cy="0"/>
        </a:xfrm>
      </p:grpSpPr>
      <p:sp>
        <p:nvSpPr>
          <p:cNvPr id="20" name="Picture Placeholder 13"/>
          <p:cNvSpPr>
            <a:spLocks noGrp="1"/>
          </p:cNvSpPr>
          <p:nvPr>
            <p:ph type="pic" sz="quarter" idx="13"/>
          </p:nvPr>
        </p:nvSpPr>
        <p:spPr>
          <a:xfrm>
            <a:off x="-9821" y="3246120"/>
            <a:ext cx="24393821" cy="6560820"/>
          </a:xfrm>
          <a:effectLst/>
        </p:spPr>
        <p:txBody>
          <a:bodyPr>
            <a:normAutofit/>
          </a:bodyPr>
          <a:lstStyle>
            <a:lvl1pPr marL="0" indent="0">
              <a:buNone/>
              <a:defRPr sz="4200" b="0" i="0">
                <a:ln>
                  <a:noFill/>
                </a:ln>
                <a:solidFill>
                  <a:schemeClr val="bg1">
                    <a:lumMod val="85000"/>
                  </a:schemeClr>
                </a:solidFill>
                <a:latin typeface="Poppins Light" charset="0"/>
                <a:ea typeface="Poppins Light" charset="0"/>
                <a:cs typeface="Poppins Light" charset="0"/>
              </a:defRPr>
            </a:lvl1pPr>
          </a:lstStyle>
          <a:p>
            <a:endParaRPr lang="en-US" dirty="0"/>
          </a:p>
        </p:txBody>
      </p:sp>
    </p:spTree>
    <p:extLst>
      <p:ext uri="{BB962C8B-B14F-4D97-AF65-F5344CB8AC3E}">
        <p14:creationId xmlns:p14="http://schemas.microsoft.com/office/powerpoint/2010/main" val="3933539755"/>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Right_Picture">
    <p:spTree>
      <p:nvGrpSpPr>
        <p:cNvPr id="1" name=""/>
        <p:cNvGrpSpPr/>
        <p:nvPr/>
      </p:nvGrpSpPr>
      <p:grpSpPr>
        <a:xfrm>
          <a:off x="0" y="0"/>
          <a:ext cx="0" cy="0"/>
          <a:chOff x="0" y="0"/>
          <a:chExt cx="0" cy="0"/>
        </a:xfrm>
      </p:grpSpPr>
      <p:sp>
        <p:nvSpPr>
          <p:cNvPr id="2" name="Picture Placeholder 13"/>
          <p:cNvSpPr>
            <a:spLocks noGrp="1"/>
          </p:cNvSpPr>
          <p:nvPr>
            <p:ph type="pic" sz="quarter" idx="13"/>
          </p:nvPr>
        </p:nvSpPr>
        <p:spPr>
          <a:xfrm>
            <a:off x="12181388" y="0"/>
            <a:ext cx="12202612" cy="13716000"/>
          </a:xfrm>
          <a:effectLst/>
        </p:spPr>
        <p:txBody>
          <a:bodyPr>
            <a:normAutofit/>
          </a:bodyPr>
          <a:lstStyle>
            <a:lvl1pPr marL="0" indent="0">
              <a:buNone/>
              <a:defRPr sz="4200" b="0" i="0">
                <a:ln>
                  <a:noFill/>
                </a:ln>
                <a:solidFill>
                  <a:schemeClr val="bg1">
                    <a:lumMod val="85000"/>
                  </a:schemeClr>
                </a:solidFill>
                <a:latin typeface="Poppins Light" charset="0"/>
                <a:ea typeface="Poppins Light" charset="0"/>
                <a:cs typeface="Poppins Light" charset="0"/>
              </a:defRPr>
            </a:lvl1pPr>
          </a:lstStyle>
          <a:p>
            <a:endParaRPr lang="en-US" dirty="0"/>
          </a:p>
        </p:txBody>
      </p:sp>
    </p:spTree>
    <p:extLst>
      <p:ext uri="{BB962C8B-B14F-4D97-AF65-F5344CB8AC3E}">
        <p14:creationId xmlns:p14="http://schemas.microsoft.com/office/powerpoint/2010/main" val="1289326471"/>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eft_Picture">
    <p:spTree>
      <p:nvGrpSpPr>
        <p:cNvPr id="1" name=""/>
        <p:cNvGrpSpPr/>
        <p:nvPr/>
      </p:nvGrpSpPr>
      <p:grpSpPr>
        <a:xfrm>
          <a:off x="0" y="0"/>
          <a:ext cx="0" cy="0"/>
          <a:chOff x="0" y="0"/>
          <a:chExt cx="0" cy="0"/>
        </a:xfrm>
      </p:grpSpPr>
      <p:sp>
        <p:nvSpPr>
          <p:cNvPr id="2" name="Picture Placeholder 13"/>
          <p:cNvSpPr>
            <a:spLocks noGrp="1"/>
          </p:cNvSpPr>
          <p:nvPr>
            <p:ph type="pic" sz="quarter" idx="13"/>
          </p:nvPr>
        </p:nvSpPr>
        <p:spPr>
          <a:xfrm>
            <a:off x="0" y="0"/>
            <a:ext cx="12202612" cy="13716000"/>
          </a:xfrm>
          <a:effectLst/>
        </p:spPr>
        <p:txBody>
          <a:bodyPr>
            <a:normAutofit/>
          </a:bodyPr>
          <a:lstStyle>
            <a:lvl1pPr marL="0" indent="0">
              <a:buNone/>
              <a:defRPr sz="4200" b="0" i="0">
                <a:ln>
                  <a:noFill/>
                </a:ln>
                <a:solidFill>
                  <a:schemeClr val="bg1">
                    <a:lumMod val="85000"/>
                  </a:schemeClr>
                </a:solidFill>
                <a:latin typeface="Poppins Light" charset="0"/>
                <a:ea typeface="Poppins Light" charset="0"/>
                <a:cs typeface="Poppins Light" charset="0"/>
              </a:defRPr>
            </a:lvl1pPr>
          </a:lstStyle>
          <a:p>
            <a:endParaRPr lang="en-US" dirty="0"/>
          </a:p>
        </p:txBody>
      </p:sp>
    </p:spTree>
    <p:extLst>
      <p:ext uri="{BB962C8B-B14F-4D97-AF65-F5344CB8AC3E}">
        <p14:creationId xmlns:p14="http://schemas.microsoft.com/office/powerpoint/2010/main" val="339998865"/>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Happy_Customers">
    <p:spTree>
      <p:nvGrpSpPr>
        <p:cNvPr id="1" name=""/>
        <p:cNvGrpSpPr/>
        <p:nvPr/>
      </p:nvGrpSpPr>
      <p:grpSpPr>
        <a:xfrm>
          <a:off x="0" y="0"/>
          <a:ext cx="0" cy="0"/>
          <a:chOff x="0" y="0"/>
          <a:chExt cx="0" cy="0"/>
        </a:xfrm>
      </p:grpSpPr>
      <p:sp>
        <p:nvSpPr>
          <p:cNvPr id="25" name="Picture Placeholder 13"/>
          <p:cNvSpPr>
            <a:spLocks noGrp="1" noChangeAspect="1"/>
          </p:cNvSpPr>
          <p:nvPr>
            <p:ph type="pic" sz="quarter" idx="27" hasCustomPrompt="1"/>
          </p:nvPr>
        </p:nvSpPr>
        <p:spPr>
          <a:xfrm>
            <a:off x="19025110" y="3451770"/>
            <a:ext cx="1652022" cy="1650540"/>
          </a:xfrm>
          <a:prstGeom prst="ellipse">
            <a:avLst/>
          </a:prstGeom>
        </p:spPr>
        <p:txBody>
          <a:bodyPr>
            <a:noAutofit/>
          </a:bodyPr>
          <a:lstStyle>
            <a:lvl1pPr marL="0" indent="0">
              <a:lnSpc>
                <a:spcPct val="130000"/>
              </a:lnSpc>
              <a:buNone/>
              <a:defRPr sz="1500" baseline="0"/>
            </a:lvl1pPr>
          </a:lstStyle>
          <a:p>
            <a:r>
              <a:rPr lang="en-US" dirty="0"/>
              <a:t>Drag  Your Picture Here</a:t>
            </a:r>
          </a:p>
        </p:txBody>
      </p:sp>
      <p:sp>
        <p:nvSpPr>
          <p:cNvPr id="36" name="Picture Placeholder 13"/>
          <p:cNvSpPr>
            <a:spLocks noGrp="1" noChangeAspect="1"/>
          </p:cNvSpPr>
          <p:nvPr>
            <p:ph type="pic" sz="quarter" idx="29" hasCustomPrompt="1"/>
          </p:nvPr>
        </p:nvSpPr>
        <p:spPr>
          <a:xfrm>
            <a:off x="8506770" y="3451770"/>
            <a:ext cx="1652022" cy="1650540"/>
          </a:xfrm>
          <a:prstGeom prst="ellipse">
            <a:avLst/>
          </a:prstGeom>
        </p:spPr>
        <p:txBody>
          <a:bodyPr>
            <a:noAutofit/>
          </a:bodyPr>
          <a:lstStyle>
            <a:lvl1pPr marL="0" indent="0">
              <a:lnSpc>
                <a:spcPct val="130000"/>
              </a:lnSpc>
              <a:buNone/>
              <a:defRPr sz="1500" baseline="0"/>
            </a:lvl1pPr>
          </a:lstStyle>
          <a:p>
            <a:r>
              <a:rPr lang="en-US" dirty="0"/>
              <a:t>Drag  Your Picture Here</a:t>
            </a:r>
          </a:p>
        </p:txBody>
      </p:sp>
      <p:sp>
        <p:nvSpPr>
          <p:cNvPr id="37" name="Picture Placeholder 13"/>
          <p:cNvSpPr>
            <a:spLocks noGrp="1" noChangeAspect="1"/>
          </p:cNvSpPr>
          <p:nvPr>
            <p:ph type="pic" sz="quarter" idx="30" hasCustomPrompt="1"/>
          </p:nvPr>
        </p:nvSpPr>
        <p:spPr>
          <a:xfrm>
            <a:off x="3567945" y="8869031"/>
            <a:ext cx="1652022" cy="1650540"/>
          </a:xfrm>
          <a:prstGeom prst="ellipse">
            <a:avLst/>
          </a:prstGeom>
        </p:spPr>
        <p:txBody>
          <a:bodyPr>
            <a:noAutofit/>
          </a:bodyPr>
          <a:lstStyle>
            <a:lvl1pPr marL="0" indent="0">
              <a:lnSpc>
                <a:spcPct val="130000"/>
              </a:lnSpc>
              <a:buNone/>
              <a:defRPr sz="1500" baseline="0"/>
            </a:lvl1pPr>
          </a:lstStyle>
          <a:p>
            <a:r>
              <a:rPr lang="en-US" dirty="0"/>
              <a:t>Drag  Your Picture Here</a:t>
            </a:r>
          </a:p>
        </p:txBody>
      </p:sp>
      <p:sp>
        <p:nvSpPr>
          <p:cNvPr id="38" name="Picture Placeholder 13"/>
          <p:cNvSpPr>
            <a:spLocks noGrp="1" noChangeAspect="1"/>
          </p:cNvSpPr>
          <p:nvPr>
            <p:ph type="pic" sz="quarter" idx="28" hasCustomPrompt="1"/>
          </p:nvPr>
        </p:nvSpPr>
        <p:spPr>
          <a:xfrm>
            <a:off x="14086284" y="8869031"/>
            <a:ext cx="1652022" cy="1650540"/>
          </a:xfrm>
          <a:prstGeom prst="ellipse">
            <a:avLst/>
          </a:prstGeom>
        </p:spPr>
        <p:txBody>
          <a:bodyPr>
            <a:noAutofit/>
          </a:bodyPr>
          <a:lstStyle>
            <a:lvl1pPr marL="0" indent="0">
              <a:lnSpc>
                <a:spcPct val="130000"/>
              </a:lnSpc>
              <a:buNone/>
              <a:defRPr sz="1500" baseline="0"/>
            </a:lvl1pPr>
          </a:lstStyle>
          <a:p>
            <a:r>
              <a:rPr lang="en-US" dirty="0"/>
              <a:t>Drag  Your Picture Here</a:t>
            </a:r>
          </a:p>
        </p:txBody>
      </p:sp>
    </p:spTree>
    <p:extLst>
      <p:ext uri="{BB962C8B-B14F-4D97-AF65-F5344CB8AC3E}">
        <p14:creationId xmlns:p14="http://schemas.microsoft.com/office/powerpoint/2010/main" val="1044352947"/>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General Slide">
    <p:spTree>
      <p:nvGrpSpPr>
        <p:cNvPr id="1" name=""/>
        <p:cNvGrpSpPr/>
        <p:nvPr/>
      </p:nvGrpSpPr>
      <p:grpSpPr>
        <a:xfrm>
          <a:off x="0" y="0"/>
          <a:ext cx="0" cy="0"/>
          <a:chOff x="0" y="0"/>
          <a:chExt cx="0" cy="0"/>
        </a:xfrm>
      </p:grpSpPr>
      <p:sp>
        <p:nvSpPr>
          <p:cNvPr id="3" name="Picture Placeholder 13"/>
          <p:cNvSpPr>
            <a:spLocks noGrp="1"/>
          </p:cNvSpPr>
          <p:nvPr>
            <p:ph type="pic" sz="quarter" idx="13"/>
          </p:nvPr>
        </p:nvSpPr>
        <p:spPr>
          <a:xfrm>
            <a:off x="16162156" y="4975393"/>
            <a:ext cx="6336958" cy="4748470"/>
          </a:xfrm>
          <a:effectLst/>
        </p:spPr>
        <p:txBody>
          <a:bodyPr>
            <a:normAutofit/>
          </a:bodyPr>
          <a:lstStyle>
            <a:lvl1pPr marL="0" indent="0">
              <a:buNone/>
              <a:defRPr sz="4200" b="0" i="0">
                <a:ln>
                  <a:noFill/>
                </a:ln>
                <a:solidFill>
                  <a:schemeClr val="bg1">
                    <a:lumMod val="85000"/>
                  </a:schemeClr>
                </a:solidFill>
                <a:latin typeface="Poppins Light" charset="0"/>
                <a:ea typeface="Poppins Light" charset="0"/>
                <a:cs typeface="Poppins Light" charset="0"/>
              </a:defRPr>
            </a:lvl1pPr>
          </a:lstStyle>
          <a:p>
            <a:endParaRPr lang="en-US" dirty="0"/>
          </a:p>
        </p:txBody>
      </p:sp>
      <p:sp>
        <p:nvSpPr>
          <p:cNvPr id="4" name="Picture Placeholder 13"/>
          <p:cNvSpPr>
            <a:spLocks noGrp="1"/>
          </p:cNvSpPr>
          <p:nvPr>
            <p:ph type="pic" sz="quarter" idx="14"/>
          </p:nvPr>
        </p:nvSpPr>
        <p:spPr>
          <a:xfrm>
            <a:off x="1907191" y="4975393"/>
            <a:ext cx="6346861" cy="4748470"/>
          </a:xfrm>
          <a:effectLst/>
        </p:spPr>
        <p:txBody>
          <a:bodyPr>
            <a:normAutofit/>
          </a:bodyPr>
          <a:lstStyle>
            <a:lvl1pPr marL="0" indent="0">
              <a:buNone/>
              <a:defRPr sz="4200" b="0" i="0">
                <a:ln>
                  <a:noFill/>
                </a:ln>
                <a:solidFill>
                  <a:schemeClr val="bg1">
                    <a:lumMod val="85000"/>
                  </a:schemeClr>
                </a:solidFill>
                <a:latin typeface="Poppins Light" charset="0"/>
                <a:ea typeface="Poppins Light" charset="0"/>
                <a:cs typeface="Poppins Light" charset="0"/>
              </a:defRPr>
            </a:lvl1pPr>
          </a:lstStyle>
          <a:p>
            <a:endParaRPr lang="en-US" dirty="0"/>
          </a:p>
        </p:txBody>
      </p:sp>
      <p:sp>
        <p:nvSpPr>
          <p:cNvPr id="6" name="Picture Placeholder 13"/>
          <p:cNvSpPr>
            <a:spLocks noGrp="1"/>
          </p:cNvSpPr>
          <p:nvPr>
            <p:ph type="pic" sz="quarter" idx="15"/>
          </p:nvPr>
        </p:nvSpPr>
        <p:spPr>
          <a:xfrm>
            <a:off x="8778131" y="4975393"/>
            <a:ext cx="6859947" cy="4748470"/>
          </a:xfrm>
          <a:effectLst/>
        </p:spPr>
        <p:txBody>
          <a:bodyPr>
            <a:normAutofit/>
          </a:bodyPr>
          <a:lstStyle>
            <a:lvl1pPr marL="0" indent="0">
              <a:buNone/>
              <a:defRPr sz="4200" b="0" i="0">
                <a:ln>
                  <a:noFill/>
                </a:ln>
                <a:solidFill>
                  <a:schemeClr val="bg1">
                    <a:lumMod val="85000"/>
                  </a:schemeClr>
                </a:solidFill>
                <a:latin typeface="Poppins Light" charset="0"/>
                <a:ea typeface="Poppins Light" charset="0"/>
                <a:cs typeface="Poppins Light" charset="0"/>
              </a:defRPr>
            </a:lvl1pPr>
          </a:lstStyle>
          <a:p>
            <a:endParaRPr lang="en-US" dirty="0"/>
          </a:p>
        </p:txBody>
      </p:sp>
    </p:spTree>
    <p:extLst>
      <p:ext uri="{BB962C8B-B14F-4D97-AF65-F5344CB8AC3E}">
        <p14:creationId xmlns:p14="http://schemas.microsoft.com/office/powerpoint/2010/main" val="3392353107"/>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General Slide">
    <p:spTree>
      <p:nvGrpSpPr>
        <p:cNvPr id="1" name=""/>
        <p:cNvGrpSpPr/>
        <p:nvPr/>
      </p:nvGrpSpPr>
      <p:grpSpPr>
        <a:xfrm>
          <a:off x="0" y="0"/>
          <a:ext cx="0" cy="0"/>
          <a:chOff x="0" y="0"/>
          <a:chExt cx="0" cy="0"/>
        </a:xfrm>
      </p:grpSpPr>
      <p:sp>
        <p:nvSpPr>
          <p:cNvPr id="7" name="Picture Placeholder 13"/>
          <p:cNvSpPr>
            <a:spLocks noGrp="1"/>
          </p:cNvSpPr>
          <p:nvPr>
            <p:ph type="pic" sz="quarter" idx="14"/>
          </p:nvPr>
        </p:nvSpPr>
        <p:spPr>
          <a:xfrm>
            <a:off x="9184158" y="3969832"/>
            <a:ext cx="6041244" cy="6222380"/>
          </a:xfrm>
          <a:effectLst/>
        </p:spPr>
        <p:txBody>
          <a:bodyPr>
            <a:normAutofit/>
          </a:bodyPr>
          <a:lstStyle>
            <a:lvl1pPr marL="0" indent="0">
              <a:buNone/>
              <a:defRPr sz="4200" b="0" i="0">
                <a:ln>
                  <a:noFill/>
                </a:ln>
                <a:solidFill>
                  <a:schemeClr val="bg1">
                    <a:lumMod val="85000"/>
                  </a:schemeClr>
                </a:solidFill>
                <a:latin typeface="Poppins Light" charset="0"/>
                <a:ea typeface="Poppins Light" charset="0"/>
                <a:cs typeface="Poppins Light" charset="0"/>
              </a:defRPr>
            </a:lvl1pPr>
          </a:lstStyle>
          <a:p>
            <a:endParaRPr lang="en-US" dirty="0"/>
          </a:p>
        </p:txBody>
      </p:sp>
      <p:sp>
        <p:nvSpPr>
          <p:cNvPr id="8" name="Picture Placeholder 13"/>
          <p:cNvSpPr>
            <a:spLocks noGrp="1"/>
          </p:cNvSpPr>
          <p:nvPr>
            <p:ph type="pic" sz="quarter" idx="15"/>
          </p:nvPr>
        </p:nvSpPr>
        <p:spPr>
          <a:xfrm>
            <a:off x="15753961" y="3969832"/>
            <a:ext cx="6041244" cy="6222380"/>
          </a:xfrm>
          <a:effectLst/>
        </p:spPr>
        <p:txBody>
          <a:bodyPr>
            <a:normAutofit/>
          </a:bodyPr>
          <a:lstStyle>
            <a:lvl1pPr marL="0" indent="0">
              <a:buNone/>
              <a:defRPr sz="4200" b="0" i="0">
                <a:ln>
                  <a:noFill/>
                </a:ln>
                <a:solidFill>
                  <a:schemeClr val="bg1">
                    <a:lumMod val="85000"/>
                  </a:schemeClr>
                </a:solidFill>
                <a:latin typeface="Poppins Light" charset="0"/>
                <a:ea typeface="Poppins Light" charset="0"/>
                <a:cs typeface="Poppins Light" charset="0"/>
              </a:defRPr>
            </a:lvl1pPr>
          </a:lstStyle>
          <a:p>
            <a:endParaRPr lang="en-US" dirty="0"/>
          </a:p>
        </p:txBody>
      </p:sp>
      <p:sp>
        <p:nvSpPr>
          <p:cNvPr id="9" name="Picture Placeholder 13"/>
          <p:cNvSpPr>
            <a:spLocks noGrp="1"/>
          </p:cNvSpPr>
          <p:nvPr>
            <p:ph type="pic" sz="quarter" idx="16"/>
          </p:nvPr>
        </p:nvSpPr>
        <p:spPr>
          <a:xfrm>
            <a:off x="2547432" y="3969832"/>
            <a:ext cx="6041244" cy="6222380"/>
          </a:xfrm>
          <a:effectLst/>
        </p:spPr>
        <p:txBody>
          <a:bodyPr>
            <a:normAutofit/>
          </a:bodyPr>
          <a:lstStyle>
            <a:lvl1pPr marL="0" indent="0">
              <a:buNone/>
              <a:defRPr sz="4200" b="0" i="0">
                <a:ln>
                  <a:noFill/>
                </a:ln>
                <a:solidFill>
                  <a:schemeClr val="bg1">
                    <a:lumMod val="85000"/>
                  </a:schemeClr>
                </a:solidFill>
                <a:latin typeface="Poppins Light" charset="0"/>
                <a:ea typeface="Poppins Light" charset="0"/>
                <a:cs typeface="Poppins Light" charset="0"/>
              </a:defRPr>
            </a:lvl1pPr>
          </a:lstStyle>
          <a:p>
            <a:endParaRPr lang="en-US" dirty="0"/>
          </a:p>
        </p:txBody>
      </p:sp>
    </p:spTree>
    <p:extLst>
      <p:ext uri="{BB962C8B-B14F-4D97-AF65-F5344CB8AC3E}">
        <p14:creationId xmlns:p14="http://schemas.microsoft.com/office/powerpoint/2010/main" val="138282272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6400">
                <a:solidFill>
                  <a:srgbClr val="272E3A"/>
                </a:solidFill>
              </a:defRPr>
            </a:lvl1pPr>
          </a:lstStyle>
          <a:p>
            <a:r>
              <a:rPr lang="en-US" dirty="0"/>
              <a:t>Click to edit Master title style</a:t>
            </a:r>
          </a:p>
        </p:txBody>
      </p:sp>
    </p:spTree>
    <p:custDataLst>
      <p:tags r:id="rId1"/>
    </p:custDataLst>
    <p:extLst>
      <p:ext uri="{BB962C8B-B14F-4D97-AF65-F5344CB8AC3E}">
        <p14:creationId xmlns:p14="http://schemas.microsoft.com/office/powerpoint/2010/main" val="14086042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Half_picture">
    <p:spTree>
      <p:nvGrpSpPr>
        <p:cNvPr id="1" name=""/>
        <p:cNvGrpSpPr/>
        <p:nvPr/>
      </p:nvGrpSpPr>
      <p:grpSpPr>
        <a:xfrm>
          <a:off x="0" y="0"/>
          <a:ext cx="0" cy="0"/>
          <a:chOff x="0" y="0"/>
          <a:chExt cx="0" cy="0"/>
        </a:xfrm>
      </p:grpSpPr>
      <p:sp>
        <p:nvSpPr>
          <p:cNvPr id="2" name="Picture Placeholder 13"/>
          <p:cNvSpPr>
            <a:spLocks noGrp="1"/>
          </p:cNvSpPr>
          <p:nvPr>
            <p:ph type="pic" sz="quarter" idx="13"/>
          </p:nvPr>
        </p:nvSpPr>
        <p:spPr>
          <a:xfrm>
            <a:off x="12181388" y="0"/>
            <a:ext cx="12202612" cy="13716000"/>
          </a:xfrm>
          <a:effectLst/>
        </p:spPr>
        <p:txBody>
          <a:bodyPr>
            <a:normAutofit/>
          </a:bodyPr>
          <a:lstStyle>
            <a:lvl1pPr marL="0" indent="0">
              <a:buNone/>
              <a:defRPr sz="4200" b="0" i="0">
                <a:ln>
                  <a:noFill/>
                </a:ln>
                <a:solidFill>
                  <a:schemeClr val="bg1">
                    <a:lumMod val="85000"/>
                  </a:schemeClr>
                </a:solidFill>
                <a:latin typeface="Poppins Light" charset="0"/>
                <a:ea typeface="Poppins Light" charset="0"/>
                <a:cs typeface="Poppins Light" charset="0"/>
              </a:defRPr>
            </a:lvl1pPr>
          </a:lstStyle>
          <a:p>
            <a:endParaRPr lang="en-US" dirty="0"/>
          </a:p>
        </p:txBody>
      </p:sp>
    </p:spTree>
    <p:extLst>
      <p:ext uri="{BB962C8B-B14F-4D97-AF65-F5344CB8AC3E}">
        <p14:creationId xmlns:p14="http://schemas.microsoft.com/office/powerpoint/2010/main" val="1688502778"/>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macbook_iphone">
    <p:spTree>
      <p:nvGrpSpPr>
        <p:cNvPr id="1" name=""/>
        <p:cNvGrpSpPr/>
        <p:nvPr/>
      </p:nvGrpSpPr>
      <p:grpSpPr>
        <a:xfrm>
          <a:off x="0" y="0"/>
          <a:ext cx="0" cy="0"/>
          <a:chOff x="0" y="0"/>
          <a:chExt cx="0" cy="0"/>
        </a:xfrm>
      </p:grpSpPr>
      <p:sp>
        <p:nvSpPr>
          <p:cNvPr id="34" name="Picture Placeholder 13"/>
          <p:cNvSpPr>
            <a:spLocks noGrp="1"/>
          </p:cNvSpPr>
          <p:nvPr>
            <p:ph type="pic" sz="quarter" idx="13"/>
          </p:nvPr>
        </p:nvSpPr>
        <p:spPr>
          <a:xfrm>
            <a:off x="3248578" y="4551647"/>
            <a:ext cx="8796996" cy="5556350"/>
          </a:xfrm>
          <a:effectLst/>
        </p:spPr>
        <p:txBody>
          <a:bodyPr>
            <a:normAutofit/>
          </a:bodyPr>
          <a:lstStyle>
            <a:lvl1pPr marL="0" indent="0">
              <a:buNone/>
              <a:defRPr sz="4200" b="0" i="0">
                <a:ln>
                  <a:noFill/>
                </a:ln>
                <a:solidFill>
                  <a:schemeClr val="bg1">
                    <a:lumMod val="85000"/>
                  </a:schemeClr>
                </a:solidFill>
                <a:latin typeface="Poppins Light" charset="0"/>
                <a:ea typeface="Poppins Light" charset="0"/>
                <a:cs typeface="Poppins Light" charset="0"/>
              </a:defRPr>
            </a:lvl1pPr>
          </a:lstStyle>
          <a:p>
            <a:endParaRPr lang="en-US" dirty="0"/>
          </a:p>
        </p:txBody>
      </p:sp>
      <p:sp>
        <p:nvSpPr>
          <p:cNvPr id="35" name="Picture Placeholder 13"/>
          <p:cNvSpPr>
            <a:spLocks noGrp="1"/>
          </p:cNvSpPr>
          <p:nvPr>
            <p:ph type="pic" sz="quarter" idx="14"/>
          </p:nvPr>
        </p:nvSpPr>
        <p:spPr>
          <a:xfrm>
            <a:off x="11508207" y="6302021"/>
            <a:ext cx="2258355" cy="4026087"/>
          </a:xfrm>
          <a:effectLst/>
        </p:spPr>
        <p:txBody>
          <a:bodyPr>
            <a:normAutofit/>
          </a:bodyPr>
          <a:lstStyle>
            <a:lvl1pPr marL="0" indent="0">
              <a:buNone/>
              <a:defRPr sz="4200" b="0" i="0">
                <a:ln>
                  <a:noFill/>
                </a:ln>
                <a:solidFill>
                  <a:schemeClr val="bg1">
                    <a:lumMod val="85000"/>
                  </a:schemeClr>
                </a:solidFill>
                <a:latin typeface="Poppins Light" charset="0"/>
                <a:ea typeface="Poppins Light" charset="0"/>
                <a:cs typeface="Poppins Light" charset="0"/>
              </a:defRPr>
            </a:lvl1pPr>
          </a:lstStyle>
          <a:p>
            <a:endParaRPr lang="en-US" dirty="0"/>
          </a:p>
        </p:txBody>
      </p:sp>
    </p:spTree>
    <p:extLst>
      <p:ext uri="{BB962C8B-B14F-4D97-AF65-F5344CB8AC3E}">
        <p14:creationId xmlns:p14="http://schemas.microsoft.com/office/powerpoint/2010/main" val="937081049"/>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ortfolio 1">
    <p:spTree>
      <p:nvGrpSpPr>
        <p:cNvPr id="1" name=""/>
        <p:cNvGrpSpPr/>
        <p:nvPr/>
      </p:nvGrpSpPr>
      <p:grpSpPr>
        <a:xfrm>
          <a:off x="0" y="0"/>
          <a:ext cx="0" cy="0"/>
          <a:chOff x="0" y="0"/>
          <a:chExt cx="0" cy="0"/>
        </a:xfrm>
      </p:grpSpPr>
      <p:sp>
        <p:nvSpPr>
          <p:cNvPr id="2" name="Picture Placeholder 13"/>
          <p:cNvSpPr>
            <a:spLocks noGrp="1"/>
          </p:cNvSpPr>
          <p:nvPr>
            <p:ph type="pic" sz="quarter" idx="13"/>
          </p:nvPr>
        </p:nvSpPr>
        <p:spPr>
          <a:xfrm>
            <a:off x="12233789" y="3723679"/>
            <a:ext cx="10294691" cy="8386542"/>
          </a:xfrm>
          <a:effectLst/>
        </p:spPr>
        <p:txBody>
          <a:bodyPr>
            <a:normAutofit/>
          </a:bodyPr>
          <a:lstStyle>
            <a:lvl1pPr marL="0" indent="0">
              <a:buNone/>
              <a:defRPr sz="4200" b="0" i="0">
                <a:ln>
                  <a:noFill/>
                </a:ln>
                <a:solidFill>
                  <a:schemeClr val="bg1">
                    <a:lumMod val="85000"/>
                  </a:schemeClr>
                </a:solidFill>
                <a:latin typeface="Poppins Light" charset="0"/>
                <a:ea typeface="Poppins Light" charset="0"/>
                <a:cs typeface="Poppins Light" charset="0"/>
              </a:defRPr>
            </a:lvl1pPr>
          </a:lstStyle>
          <a:p>
            <a:endParaRPr lang="en-US" dirty="0"/>
          </a:p>
        </p:txBody>
      </p:sp>
    </p:spTree>
    <p:extLst>
      <p:ext uri="{BB962C8B-B14F-4D97-AF65-F5344CB8AC3E}">
        <p14:creationId xmlns:p14="http://schemas.microsoft.com/office/powerpoint/2010/main" val="54094143"/>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Portfolio 1">
    <p:spTree>
      <p:nvGrpSpPr>
        <p:cNvPr id="1" name=""/>
        <p:cNvGrpSpPr/>
        <p:nvPr/>
      </p:nvGrpSpPr>
      <p:grpSpPr>
        <a:xfrm>
          <a:off x="0" y="0"/>
          <a:ext cx="0" cy="0"/>
          <a:chOff x="0" y="0"/>
          <a:chExt cx="0" cy="0"/>
        </a:xfrm>
      </p:grpSpPr>
      <p:sp>
        <p:nvSpPr>
          <p:cNvPr id="5" name="Picture Placeholder 13"/>
          <p:cNvSpPr>
            <a:spLocks noGrp="1"/>
          </p:cNvSpPr>
          <p:nvPr>
            <p:ph type="pic" sz="quarter" idx="14"/>
          </p:nvPr>
        </p:nvSpPr>
        <p:spPr>
          <a:xfrm>
            <a:off x="0" y="6869152"/>
            <a:ext cx="12256098" cy="6869151"/>
          </a:xfrm>
          <a:effectLst/>
        </p:spPr>
        <p:txBody>
          <a:bodyPr>
            <a:normAutofit/>
          </a:bodyPr>
          <a:lstStyle>
            <a:lvl1pPr marL="0" indent="0">
              <a:buNone/>
              <a:defRPr sz="4200" b="0" i="0">
                <a:ln>
                  <a:noFill/>
                </a:ln>
                <a:solidFill>
                  <a:schemeClr val="bg1">
                    <a:lumMod val="85000"/>
                  </a:schemeClr>
                </a:solidFill>
                <a:latin typeface="Poppins Light" charset="0"/>
                <a:ea typeface="Poppins Light" charset="0"/>
                <a:cs typeface="Poppins Light" charset="0"/>
              </a:defRPr>
            </a:lvl1pPr>
          </a:lstStyle>
          <a:p>
            <a:endParaRPr lang="en-US" dirty="0"/>
          </a:p>
        </p:txBody>
      </p:sp>
      <p:sp>
        <p:nvSpPr>
          <p:cNvPr id="6" name="Picture Placeholder 13"/>
          <p:cNvSpPr>
            <a:spLocks noGrp="1"/>
          </p:cNvSpPr>
          <p:nvPr>
            <p:ph type="pic" sz="quarter" idx="15"/>
          </p:nvPr>
        </p:nvSpPr>
        <p:spPr>
          <a:xfrm>
            <a:off x="12256098" y="1"/>
            <a:ext cx="12127902" cy="6869151"/>
          </a:xfrm>
          <a:effectLst/>
        </p:spPr>
        <p:txBody>
          <a:bodyPr>
            <a:normAutofit/>
          </a:bodyPr>
          <a:lstStyle>
            <a:lvl1pPr marL="0" indent="0">
              <a:buNone/>
              <a:defRPr sz="4200" b="0" i="0">
                <a:ln>
                  <a:noFill/>
                </a:ln>
                <a:solidFill>
                  <a:schemeClr val="bg1">
                    <a:lumMod val="85000"/>
                  </a:schemeClr>
                </a:solidFill>
                <a:latin typeface="Poppins Light" charset="0"/>
                <a:ea typeface="Poppins Light" charset="0"/>
                <a:cs typeface="Poppins Light" charset="0"/>
              </a:defRPr>
            </a:lvl1pPr>
          </a:lstStyle>
          <a:p>
            <a:endParaRPr lang="en-US" dirty="0"/>
          </a:p>
        </p:txBody>
      </p:sp>
    </p:spTree>
    <p:extLst>
      <p:ext uri="{BB962C8B-B14F-4D97-AF65-F5344CB8AC3E}">
        <p14:creationId xmlns:p14="http://schemas.microsoft.com/office/powerpoint/2010/main" val="883453958"/>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Portfolio 1">
    <p:spTree>
      <p:nvGrpSpPr>
        <p:cNvPr id="1" name=""/>
        <p:cNvGrpSpPr/>
        <p:nvPr/>
      </p:nvGrpSpPr>
      <p:grpSpPr>
        <a:xfrm>
          <a:off x="0" y="0"/>
          <a:ext cx="0" cy="0"/>
          <a:chOff x="0" y="0"/>
          <a:chExt cx="0" cy="0"/>
        </a:xfrm>
      </p:grpSpPr>
      <p:sp>
        <p:nvSpPr>
          <p:cNvPr id="7" name="Picture Placeholder 13"/>
          <p:cNvSpPr>
            <a:spLocks noGrp="1"/>
          </p:cNvSpPr>
          <p:nvPr>
            <p:ph type="pic" sz="quarter" idx="14"/>
          </p:nvPr>
        </p:nvSpPr>
        <p:spPr>
          <a:xfrm>
            <a:off x="7941737" y="0"/>
            <a:ext cx="7562496" cy="13716000"/>
          </a:xfrm>
          <a:effectLst/>
        </p:spPr>
        <p:txBody>
          <a:bodyPr>
            <a:normAutofit/>
          </a:bodyPr>
          <a:lstStyle>
            <a:lvl1pPr marL="0" indent="0">
              <a:buNone/>
              <a:defRPr sz="4200" b="0" i="0">
                <a:ln>
                  <a:noFill/>
                </a:ln>
                <a:solidFill>
                  <a:schemeClr val="bg1">
                    <a:lumMod val="85000"/>
                  </a:schemeClr>
                </a:solidFill>
                <a:latin typeface="Poppins Light" charset="0"/>
                <a:ea typeface="Poppins Light" charset="0"/>
                <a:cs typeface="Poppins Light" charset="0"/>
              </a:defRPr>
            </a:lvl1pPr>
          </a:lstStyle>
          <a:p>
            <a:endParaRPr lang="en-US" dirty="0"/>
          </a:p>
        </p:txBody>
      </p:sp>
      <p:sp>
        <p:nvSpPr>
          <p:cNvPr id="8" name="Picture Placeholder 13"/>
          <p:cNvSpPr>
            <a:spLocks noGrp="1"/>
          </p:cNvSpPr>
          <p:nvPr>
            <p:ph type="pic" sz="quarter" idx="15"/>
          </p:nvPr>
        </p:nvSpPr>
        <p:spPr>
          <a:xfrm>
            <a:off x="0" y="-11150"/>
            <a:ext cx="7540188" cy="6601968"/>
          </a:xfrm>
          <a:effectLst/>
        </p:spPr>
        <p:txBody>
          <a:bodyPr>
            <a:normAutofit/>
          </a:bodyPr>
          <a:lstStyle>
            <a:lvl1pPr marL="0" indent="0">
              <a:buNone/>
              <a:defRPr sz="4200" b="0" i="0">
                <a:ln>
                  <a:noFill/>
                </a:ln>
                <a:solidFill>
                  <a:schemeClr val="bg1">
                    <a:lumMod val="85000"/>
                  </a:schemeClr>
                </a:solidFill>
                <a:latin typeface="Poppins Light" charset="0"/>
                <a:ea typeface="Poppins Light" charset="0"/>
                <a:cs typeface="Poppins Light" charset="0"/>
              </a:defRPr>
            </a:lvl1pPr>
          </a:lstStyle>
          <a:p>
            <a:endParaRPr lang="en-US" dirty="0"/>
          </a:p>
        </p:txBody>
      </p:sp>
      <p:sp>
        <p:nvSpPr>
          <p:cNvPr id="9" name="Picture Placeholder 13"/>
          <p:cNvSpPr>
            <a:spLocks noGrp="1"/>
          </p:cNvSpPr>
          <p:nvPr>
            <p:ph type="pic" sz="quarter" idx="16"/>
          </p:nvPr>
        </p:nvSpPr>
        <p:spPr>
          <a:xfrm>
            <a:off x="0" y="7114479"/>
            <a:ext cx="7540188" cy="6601521"/>
          </a:xfrm>
          <a:effectLst/>
        </p:spPr>
        <p:txBody>
          <a:bodyPr>
            <a:normAutofit/>
          </a:bodyPr>
          <a:lstStyle>
            <a:lvl1pPr marL="0" indent="0">
              <a:buNone/>
              <a:defRPr sz="4200" b="0" i="0">
                <a:ln>
                  <a:noFill/>
                </a:ln>
                <a:solidFill>
                  <a:schemeClr val="bg1">
                    <a:lumMod val="85000"/>
                  </a:schemeClr>
                </a:solidFill>
                <a:latin typeface="Poppins Light" charset="0"/>
                <a:ea typeface="Poppins Light" charset="0"/>
                <a:cs typeface="Poppins Light" charset="0"/>
              </a:defRPr>
            </a:lvl1pPr>
          </a:lstStyle>
          <a:p>
            <a:endParaRPr lang="en-US" dirty="0"/>
          </a:p>
        </p:txBody>
      </p:sp>
    </p:spTree>
    <p:extLst>
      <p:ext uri="{BB962C8B-B14F-4D97-AF65-F5344CB8AC3E}">
        <p14:creationId xmlns:p14="http://schemas.microsoft.com/office/powerpoint/2010/main" val="268277123"/>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Portfolio 1">
    <p:spTree>
      <p:nvGrpSpPr>
        <p:cNvPr id="1" name=""/>
        <p:cNvGrpSpPr/>
        <p:nvPr/>
      </p:nvGrpSpPr>
      <p:grpSpPr>
        <a:xfrm>
          <a:off x="0" y="0"/>
          <a:ext cx="0" cy="0"/>
          <a:chOff x="0" y="0"/>
          <a:chExt cx="0" cy="0"/>
        </a:xfrm>
      </p:grpSpPr>
      <p:sp>
        <p:nvSpPr>
          <p:cNvPr id="6" name="Picture Placeholder 13"/>
          <p:cNvSpPr>
            <a:spLocks noGrp="1"/>
          </p:cNvSpPr>
          <p:nvPr>
            <p:ph type="pic" sz="quarter" idx="16"/>
          </p:nvPr>
        </p:nvSpPr>
        <p:spPr>
          <a:xfrm>
            <a:off x="12247228" y="3590692"/>
            <a:ext cx="9391773" cy="8723044"/>
          </a:xfrm>
          <a:effectLst/>
        </p:spPr>
        <p:txBody>
          <a:bodyPr>
            <a:normAutofit/>
          </a:bodyPr>
          <a:lstStyle>
            <a:lvl1pPr marL="0" indent="0">
              <a:buNone/>
              <a:defRPr sz="4200" b="0" i="0">
                <a:ln>
                  <a:noFill/>
                </a:ln>
                <a:solidFill>
                  <a:schemeClr val="bg1">
                    <a:lumMod val="85000"/>
                  </a:schemeClr>
                </a:solidFill>
                <a:latin typeface="Poppins Light" charset="0"/>
                <a:ea typeface="Poppins Light" charset="0"/>
                <a:cs typeface="Poppins Light" charset="0"/>
              </a:defRPr>
            </a:lvl1pPr>
          </a:lstStyle>
          <a:p>
            <a:endParaRPr lang="en-US" dirty="0"/>
          </a:p>
        </p:txBody>
      </p:sp>
    </p:spTree>
    <p:extLst>
      <p:ext uri="{BB962C8B-B14F-4D97-AF65-F5344CB8AC3E}">
        <p14:creationId xmlns:p14="http://schemas.microsoft.com/office/powerpoint/2010/main" val="3805752486"/>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Portfolio 1">
    <p:spTree>
      <p:nvGrpSpPr>
        <p:cNvPr id="1" name=""/>
        <p:cNvGrpSpPr/>
        <p:nvPr/>
      </p:nvGrpSpPr>
      <p:grpSpPr>
        <a:xfrm>
          <a:off x="0" y="0"/>
          <a:ext cx="0" cy="0"/>
          <a:chOff x="0" y="0"/>
          <a:chExt cx="0" cy="0"/>
        </a:xfrm>
      </p:grpSpPr>
      <p:sp>
        <p:nvSpPr>
          <p:cNvPr id="6" name="Picture Placeholder 13"/>
          <p:cNvSpPr>
            <a:spLocks noGrp="1"/>
          </p:cNvSpPr>
          <p:nvPr>
            <p:ph type="pic" sz="quarter" idx="16"/>
          </p:nvPr>
        </p:nvSpPr>
        <p:spPr>
          <a:xfrm>
            <a:off x="9748705" y="0"/>
            <a:ext cx="14635295" cy="13716000"/>
          </a:xfrm>
          <a:effectLst/>
        </p:spPr>
        <p:txBody>
          <a:bodyPr>
            <a:normAutofit/>
          </a:bodyPr>
          <a:lstStyle>
            <a:lvl1pPr marL="0" indent="0">
              <a:buNone/>
              <a:defRPr sz="4200" b="0" i="0">
                <a:ln>
                  <a:noFill/>
                </a:ln>
                <a:solidFill>
                  <a:schemeClr val="bg1">
                    <a:lumMod val="85000"/>
                  </a:schemeClr>
                </a:solidFill>
                <a:latin typeface="Poppins Light" charset="0"/>
                <a:ea typeface="Poppins Light" charset="0"/>
                <a:cs typeface="Poppins Light" charset="0"/>
              </a:defRPr>
            </a:lvl1pPr>
          </a:lstStyle>
          <a:p>
            <a:endParaRPr lang="en-US" dirty="0"/>
          </a:p>
        </p:txBody>
      </p:sp>
    </p:spTree>
    <p:extLst>
      <p:ext uri="{BB962C8B-B14F-4D97-AF65-F5344CB8AC3E}">
        <p14:creationId xmlns:p14="http://schemas.microsoft.com/office/powerpoint/2010/main" val="81303932"/>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Portfolio 1">
    <p:spTree>
      <p:nvGrpSpPr>
        <p:cNvPr id="1" name=""/>
        <p:cNvGrpSpPr/>
        <p:nvPr/>
      </p:nvGrpSpPr>
      <p:grpSpPr>
        <a:xfrm>
          <a:off x="0" y="0"/>
          <a:ext cx="0" cy="0"/>
          <a:chOff x="0" y="0"/>
          <a:chExt cx="0" cy="0"/>
        </a:xfrm>
      </p:grpSpPr>
      <p:sp>
        <p:nvSpPr>
          <p:cNvPr id="7" name="Picture Placeholder 13"/>
          <p:cNvSpPr>
            <a:spLocks noGrp="1"/>
          </p:cNvSpPr>
          <p:nvPr>
            <p:ph type="pic" sz="quarter" idx="14"/>
          </p:nvPr>
        </p:nvSpPr>
        <p:spPr>
          <a:xfrm>
            <a:off x="8879768" y="0"/>
            <a:ext cx="7562496" cy="13716000"/>
          </a:xfrm>
          <a:effectLst/>
        </p:spPr>
        <p:txBody>
          <a:bodyPr>
            <a:normAutofit/>
          </a:bodyPr>
          <a:lstStyle>
            <a:lvl1pPr marL="0" indent="0">
              <a:buNone/>
              <a:defRPr sz="4200" b="0" i="0">
                <a:ln>
                  <a:noFill/>
                </a:ln>
                <a:solidFill>
                  <a:schemeClr val="bg1">
                    <a:lumMod val="85000"/>
                  </a:schemeClr>
                </a:solidFill>
                <a:latin typeface="Poppins Light" charset="0"/>
                <a:ea typeface="Poppins Light" charset="0"/>
                <a:cs typeface="Poppins Light" charset="0"/>
              </a:defRPr>
            </a:lvl1pPr>
          </a:lstStyle>
          <a:p>
            <a:endParaRPr lang="en-US" dirty="0"/>
          </a:p>
        </p:txBody>
      </p:sp>
      <p:sp>
        <p:nvSpPr>
          <p:cNvPr id="8" name="Picture Placeholder 13"/>
          <p:cNvSpPr>
            <a:spLocks noGrp="1"/>
          </p:cNvSpPr>
          <p:nvPr>
            <p:ph type="pic" sz="quarter" idx="15"/>
          </p:nvPr>
        </p:nvSpPr>
        <p:spPr>
          <a:xfrm>
            <a:off x="16843812" y="7114032"/>
            <a:ext cx="7540188" cy="6601968"/>
          </a:xfrm>
          <a:effectLst/>
        </p:spPr>
        <p:txBody>
          <a:bodyPr>
            <a:normAutofit/>
          </a:bodyPr>
          <a:lstStyle>
            <a:lvl1pPr marL="0" indent="0">
              <a:buNone/>
              <a:defRPr sz="4200" b="0" i="0">
                <a:ln>
                  <a:noFill/>
                </a:ln>
                <a:solidFill>
                  <a:schemeClr val="bg1">
                    <a:lumMod val="85000"/>
                  </a:schemeClr>
                </a:solidFill>
                <a:latin typeface="Poppins Light" charset="0"/>
                <a:ea typeface="Poppins Light" charset="0"/>
                <a:cs typeface="Poppins Light" charset="0"/>
              </a:defRPr>
            </a:lvl1pPr>
          </a:lstStyle>
          <a:p>
            <a:endParaRPr lang="en-US" dirty="0"/>
          </a:p>
        </p:txBody>
      </p:sp>
      <p:sp>
        <p:nvSpPr>
          <p:cNvPr id="9" name="Picture Placeholder 13"/>
          <p:cNvSpPr>
            <a:spLocks noGrp="1"/>
          </p:cNvSpPr>
          <p:nvPr>
            <p:ph type="pic" sz="quarter" idx="16"/>
          </p:nvPr>
        </p:nvSpPr>
        <p:spPr>
          <a:xfrm>
            <a:off x="16843812" y="-11150"/>
            <a:ext cx="7540188" cy="6601521"/>
          </a:xfrm>
          <a:effectLst/>
        </p:spPr>
        <p:txBody>
          <a:bodyPr>
            <a:normAutofit/>
          </a:bodyPr>
          <a:lstStyle>
            <a:lvl1pPr marL="0" indent="0">
              <a:buNone/>
              <a:defRPr sz="4200" b="0" i="0">
                <a:ln>
                  <a:noFill/>
                </a:ln>
                <a:solidFill>
                  <a:schemeClr val="bg1">
                    <a:lumMod val="85000"/>
                  </a:schemeClr>
                </a:solidFill>
                <a:latin typeface="Poppins Light" charset="0"/>
                <a:ea typeface="Poppins Light" charset="0"/>
                <a:cs typeface="Poppins Light" charset="0"/>
              </a:defRPr>
            </a:lvl1pPr>
          </a:lstStyle>
          <a:p>
            <a:endParaRPr lang="en-US" dirty="0"/>
          </a:p>
        </p:txBody>
      </p:sp>
    </p:spTree>
    <p:extLst>
      <p:ext uri="{BB962C8B-B14F-4D97-AF65-F5344CB8AC3E}">
        <p14:creationId xmlns:p14="http://schemas.microsoft.com/office/powerpoint/2010/main" val="2148106240"/>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ortfolio 2">
    <p:spTree>
      <p:nvGrpSpPr>
        <p:cNvPr id="1" name=""/>
        <p:cNvGrpSpPr/>
        <p:nvPr/>
      </p:nvGrpSpPr>
      <p:grpSpPr>
        <a:xfrm>
          <a:off x="0" y="0"/>
          <a:ext cx="0" cy="0"/>
          <a:chOff x="0" y="0"/>
          <a:chExt cx="0" cy="0"/>
        </a:xfrm>
      </p:grpSpPr>
      <p:sp>
        <p:nvSpPr>
          <p:cNvPr id="6" name="Picture Placeholder 13"/>
          <p:cNvSpPr>
            <a:spLocks noGrp="1"/>
          </p:cNvSpPr>
          <p:nvPr>
            <p:ph type="pic" sz="quarter" idx="13"/>
          </p:nvPr>
        </p:nvSpPr>
        <p:spPr>
          <a:xfrm>
            <a:off x="6054402" y="3457082"/>
            <a:ext cx="16529846" cy="5270803"/>
          </a:xfrm>
          <a:effectLst/>
        </p:spPr>
        <p:txBody>
          <a:bodyPr>
            <a:normAutofit/>
          </a:bodyPr>
          <a:lstStyle>
            <a:lvl1pPr marL="0" indent="0">
              <a:buNone/>
              <a:defRPr sz="4200" b="0" i="0">
                <a:ln>
                  <a:noFill/>
                </a:ln>
                <a:solidFill>
                  <a:schemeClr val="bg1">
                    <a:lumMod val="85000"/>
                  </a:schemeClr>
                </a:solidFill>
                <a:latin typeface="Poppins Light" charset="0"/>
                <a:ea typeface="Poppins Light" charset="0"/>
                <a:cs typeface="Poppins Light" charset="0"/>
              </a:defRPr>
            </a:lvl1pPr>
          </a:lstStyle>
          <a:p>
            <a:endParaRPr lang="en-US" dirty="0"/>
          </a:p>
        </p:txBody>
      </p:sp>
      <p:sp>
        <p:nvSpPr>
          <p:cNvPr id="7" name="Picture Placeholder 13"/>
          <p:cNvSpPr>
            <a:spLocks noGrp="1"/>
          </p:cNvSpPr>
          <p:nvPr>
            <p:ph type="pic" sz="quarter" idx="14"/>
          </p:nvPr>
        </p:nvSpPr>
        <p:spPr>
          <a:xfrm>
            <a:off x="18670961" y="9047548"/>
            <a:ext cx="3913287" cy="3081528"/>
          </a:xfrm>
          <a:effectLst/>
        </p:spPr>
        <p:txBody>
          <a:bodyPr>
            <a:normAutofit/>
          </a:bodyPr>
          <a:lstStyle>
            <a:lvl1pPr marL="0" indent="0">
              <a:buNone/>
              <a:defRPr sz="4200" b="0" i="0">
                <a:ln>
                  <a:noFill/>
                </a:ln>
                <a:solidFill>
                  <a:schemeClr val="bg1">
                    <a:lumMod val="85000"/>
                  </a:schemeClr>
                </a:solidFill>
                <a:latin typeface="Poppins Light" charset="0"/>
                <a:ea typeface="Poppins Light" charset="0"/>
                <a:cs typeface="Poppins Light" charset="0"/>
              </a:defRPr>
            </a:lvl1pPr>
          </a:lstStyle>
          <a:p>
            <a:endParaRPr lang="en-US" dirty="0"/>
          </a:p>
        </p:txBody>
      </p:sp>
      <p:sp>
        <p:nvSpPr>
          <p:cNvPr id="9" name="Picture Placeholder 13"/>
          <p:cNvSpPr>
            <a:spLocks noGrp="1"/>
          </p:cNvSpPr>
          <p:nvPr>
            <p:ph type="pic" sz="quarter" idx="15"/>
          </p:nvPr>
        </p:nvSpPr>
        <p:spPr>
          <a:xfrm>
            <a:off x="14465409" y="9047548"/>
            <a:ext cx="3878066" cy="3081528"/>
          </a:xfrm>
          <a:effectLst/>
        </p:spPr>
        <p:txBody>
          <a:bodyPr>
            <a:normAutofit/>
          </a:bodyPr>
          <a:lstStyle>
            <a:lvl1pPr marL="0" indent="0">
              <a:buNone/>
              <a:defRPr sz="4200" b="0" i="0">
                <a:ln>
                  <a:noFill/>
                </a:ln>
                <a:solidFill>
                  <a:schemeClr val="bg1">
                    <a:lumMod val="85000"/>
                  </a:schemeClr>
                </a:solidFill>
                <a:latin typeface="Poppins Light" charset="0"/>
                <a:ea typeface="Poppins Light" charset="0"/>
                <a:cs typeface="Poppins Light" charset="0"/>
              </a:defRPr>
            </a:lvl1pPr>
          </a:lstStyle>
          <a:p>
            <a:endParaRPr lang="en-US" dirty="0"/>
          </a:p>
        </p:txBody>
      </p:sp>
      <p:sp>
        <p:nvSpPr>
          <p:cNvPr id="10" name="Picture Placeholder 13"/>
          <p:cNvSpPr>
            <a:spLocks noGrp="1"/>
          </p:cNvSpPr>
          <p:nvPr>
            <p:ph type="pic" sz="quarter" idx="16"/>
          </p:nvPr>
        </p:nvSpPr>
        <p:spPr>
          <a:xfrm>
            <a:off x="10238682" y="9047548"/>
            <a:ext cx="3878066" cy="3081528"/>
          </a:xfrm>
          <a:effectLst/>
        </p:spPr>
        <p:txBody>
          <a:bodyPr>
            <a:normAutofit/>
          </a:bodyPr>
          <a:lstStyle>
            <a:lvl1pPr marL="0" indent="0">
              <a:buNone/>
              <a:defRPr sz="4200" b="0" i="0">
                <a:ln>
                  <a:noFill/>
                </a:ln>
                <a:solidFill>
                  <a:schemeClr val="bg1">
                    <a:lumMod val="85000"/>
                  </a:schemeClr>
                </a:solidFill>
                <a:latin typeface="Poppins Light" charset="0"/>
                <a:ea typeface="Poppins Light" charset="0"/>
                <a:cs typeface="Poppins Light" charset="0"/>
              </a:defRPr>
            </a:lvl1pPr>
          </a:lstStyle>
          <a:p>
            <a:endParaRPr lang="en-US" dirty="0"/>
          </a:p>
        </p:txBody>
      </p:sp>
      <p:sp>
        <p:nvSpPr>
          <p:cNvPr id="11" name="Picture Placeholder 13"/>
          <p:cNvSpPr>
            <a:spLocks noGrp="1"/>
          </p:cNvSpPr>
          <p:nvPr>
            <p:ph type="pic" sz="quarter" idx="17"/>
          </p:nvPr>
        </p:nvSpPr>
        <p:spPr>
          <a:xfrm>
            <a:off x="6033130" y="9047548"/>
            <a:ext cx="3878066" cy="3081528"/>
          </a:xfrm>
          <a:effectLst/>
        </p:spPr>
        <p:txBody>
          <a:bodyPr>
            <a:normAutofit/>
          </a:bodyPr>
          <a:lstStyle>
            <a:lvl1pPr marL="0" indent="0">
              <a:buNone/>
              <a:defRPr sz="4200" b="0" i="0">
                <a:ln>
                  <a:noFill/>
                </a:ln>
                <a:solidFill>
                  <a:schemeClr val="bg1">
                    <a:lumMod val="85000"/>
                  </a:schemeClr>
                </a:solidFill>
                <a:latin typeface="Poppins Light" charset="0"/>
                <a:ea typeface="Poppins Light" charset="0"/>
                <a:cs typeface="Poppins Light" charset="0"/>
              </a:defRPr>
            </a:lvl1pPr>
          </a:lstStyle>
          <a:p>
            <a:endParaRPr lang="en-US" dirty="0"/>
          </a:p>
        </p:txBody>
      </p:sp>
      <p:sp>
        <p:nvSpPr>
          <p:cNvPr id="12" name="Picture Placeholder 13"/>
          <p:cNvSpPr>
            <a:spLocks noGrp="1"/>
          </p:cNvSpPr>
          <p:nvPr>
            <p:ph type="pic" sz="quarter" idx="18"/>
          </p:nvPr>
        </p:nvSpPr>
        <p:spPr>
          <a:xfrm>
            <a:off x="1848849" y="3457081"/>
            <a:ext cx="3878066" cy="3081528"/>
          </a:xfrm>
          <a:effectLst/>
        </p:spPr>
        <p:txBody>
          <a:bodyPr>
            <a:normAutofit/>
          </a:bodyPr>
          <a:lstStyle>
            <a:lvl1pPr marL="0" indent="0">
              <a:buNone/>
              <a:defRPr sz="4200" b="0" i="0">
                <a:ln>
                  <a:noFill/>
                </a:ln>
                <a:solidFill>
                  <a:schemeClr val="bg1">
                    <a:lumMod val="85000"/>
                  </a:schemeClr>
                </a:solidFill>
                <a:latin typeface="Poppins Light" charset="0"/>
                <a:ea typeface="Poppins Light" charset="0"/>
                <a:cs typeface="Poppins Light" charset="0"/>
              </a:defRPr>
            </a:lvl1pPr>
          </a:lstStyle>
          <a:p>
            <a:endParaRPr lang="en-US" dirty="0"/>
          </a:p>
        </p:txBody>
      </p:sp>
      <p:sp>
        <p:nvSpPr>
          <p:cNvPr id="13" name="Picture Placeholder 13"/>
          <p:cNvSpPr>
            <a:spLocks noGrp="1"/>
          </p:cNvSpPr>
          <p:nvPr>
            <p:ph type="pic" sz="quarter" idx="19"/>
          </p:nvPr>
        </p:nvSpPr>
        <p:spPr>
          <a:xfrm>
            <a:off x="1848849" y="6880764"/>
            <a:ext cx="3878066" cy="5248312"/>
          </a:xfrm>
          <a:effectLst/>
        </p:spPr>
        <p:txBody>
          <a:bodyPr>
            <a:normAutofit/>
          </a:bodyPr>
          <a:lstStyle>
            <a:lvl1pPr marL="0" indent="0">
              <a:buNone/>
              <a:defRPr sz="4200" b="0" i="0">
                <a:ln>
                  <a:noFill/>
                </a:ln>
                <a:solidFill>
                  <a:schemeClr val="bg1">
                    <a:lumMod val="85000"/>
                  </a:schemeClr>
                </a:solidFill>
                <a:latin typeface="Poppins Light" charset="0"/>
                <a:ea typeface="Poppins Light" charset="0"/>
                <a:cs typeface="Poppins Light" charset="0"/>
              </a:defRPr>
            </a:lvl1pPr>
          </a:lstStyle>
          <a:p>
            <a:endParaRPr lang="en-US" dirty="0"/>
          </a:p>
        </p:txBody>
      </p:sp>
    </p:spTree>
    <p:extLst>
      <p:ext uri="{BB962C8B-B14F-4D97-AF65-F5344CB8AC3E}">
        <p14:creationId xmlns:p14="http://schemas.microsoft.com/office/powerpoint/2010/main" val="2138824777"/>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rvices">
    <p:spTree>
      <p:nvGrpSpPr>
        <p:cNvPr id="1" name=""/>
        <p:cNvGrpSpPr/>
        <p:nvPr/>
      </p:nvGrpSpPr>
      <p:grpSpPr>
        <a:xfrm>
          <a:off x="0" y="0"/>
          <a:ext cx="0" cy="0"/>
          <a:chOff x="0" y="0"/>
          <a:chExt cx="0" cy="0"/>
        </a:xfrm>
      </p:grpSpPr>
      <p:sp>
        <p:nvSpPr>
          <p:cNvPr id="46" name="Picture Placeholder 13"/>
          <p:cNvSpPr>
            <a:spLocks noGrp="1"/>
          </p:cNvSpPr>
          <p:nvPr>
            <p:ph type="pic" sz="quarter" idx="19"/>
          </p:nvPr>
        </p:nvSpPr>
        <p:spPr>
          <a:xfrm>
            <a:off x="15915284" y="3773763"/>
            <a:ext cx="6170187" cy="8347909"/>
          </a:xfrm>
          <a:effectLst/>
        </p:spPr>
        <p:txBody>
          <a:bodyPr>
            <a:normAutofit/>
          </a:bodyPr>
          <a:lstStyle>
            <a:lvl1pPr marL="0" indent="0">
              <a:buNone/>
              <a:defRPr sz="4200" b="0" i="0">
                <a:ln>
                  <a:noFill/>
                </a:ln>
                <a:solidFill>
                  <a:schemeClr val="bg1">
                    <a:lumMod val="85000"/>
                  </a:schemeClr>
                </a:solidFill>
                <a:latin typeface="Poppins Light" charset="0"/>
                <a:ea typeface="Poppins Light" charset="0"/>
                <a:cs typeface="Poppins Light" charset="0"/>
              </a:defRPr>
            </a:lvl1pPr>
          </a:lstStyle>
          <a:p>
            <a:endParaRPr lang="en-US" dirty="0"/>
          </a:p>
        </p:txBody>
      </p:sp>
    </p:spTree>
    <p:extLst>
      <p:ext uri="{BB962C8B-B14F-4D97-AF65-F5344CB8AC3E}">
        <p14:creationId xmlns:p14="http://schemas.microsoft.com/office/powerpoint/2010/main" val="357784474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179465208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rush 1">
    <p:spTree>
      <p:nvGrpSpPr>
        <p:cNvPr id="1" name=""/>
        <p:cNvGrpSpPr/>
        <p:nvPr/>
      </p:nvGrpSpPr>
      <p:grpSpPr>
        <a:xfrm>
          <a:off x="0" y="0"/>
          <a:ext cx="0" cy="0"/>
          <a:chOff x="0" y="0"/>
          <a:chExt cx="0" cy="0"/>
        </a:xfrm>
      </p:grpSpPr>
      <p:sp>
        <p:nvSpPr>
          <p:cNvPr id="6" name="Picture Placeholder 5"/>
          <p:cNvSpPr>
            <a:spLocks noGrp="1"/>
          </p:cNvSpPr>
          <p:nvPr>
            <p:ph type="pic" sz="quarter" idx="19"/>
          </p:nvPr>
        </p:nvSpPr>
        <p:spPr>
          <a:xfrm>
            <a:off x="13741803" y="217712"/>
            <a:ext cx="9434060" cy="13186702"/>
          </a:xfrm>
          <a:custGeom>
            <a:avLst/>
            <a:gdLst>
              <a:gd name="connsiteX0" fmla="*/ 3221940 w 9431603"/>
              <a:gd name="connsiteY0" fmla="*/ 13181219 h 13186702"/>
              <a:gd name="connsiteX1" fmla="*/ 3221940 w 9431603"/>
              <a:gd name="connsiteY1" fmla="*/ 13181219 h 13186702"/>
              <a:gd name="connsiteX2" fmla="*/ 3087050 w 9431603"/>
              <a:gd name="connsiteY2" fmla="*/ 12587346 h 13186702"/>
              <a:gd name="connsiteX3" fmla="*/ 3091512 w 9431603"/>
              <a:gd name="connsiteY3" fmla="*/ 12592551 h 13186702"/>
              <a:gd name="connsiteX4" fmla="*/ 3087050 w 9431603"/>
              <a:gd name="connsiteY4" fmla="*/ 12587346 h 13186702"/>
              <a:gd name="connsiteX5" fmla="*/ 3015722 w 9431603"/>
              <a:gd name="connsiteY5" fmla="*/ 12504427 h 13186702"/>
              <a:gd name="connsiteX6" fmla="*/ 3058024 w 9431603"/>
              <a:gd name="connsiteY6" fmla="*/ 12580214 h 13186702"/>
              <a:gd name="connsiteX7" fmla="*/ 3036872 w 9431603"/>
              <a:gd name="connsiteY7" fmla="*/ 12592551 h 13186702"/>
              <a:gd name="connsiteX8" fmla="*/ 3125000 w 9431603"/>
              <a:gd name="connsiteY8" fmla="*/ 12592551 h 13186702"/>
              <a:gd name="connsiteX9" fmla="*/ 3015722 w 9431603"/>
              <a:gd name="connsiteY9" fmla="*/ 12504427 h 13186702"/>
              <a:gd name="connsiteX10" fmla="*/ 9047164 w 9431603"/>
              <a:gd name="connsiteY10" fmla="*/ 12405728 h 13186702"/>
              <a:gd name="connsiteX11" fmla="*/ 9053386 w 9431603"/>
              <a:gd name="connsiteY11" fmla="*/ 12408838 h 13186702"/>
              <a:gd name="connsiteX12" fmla="*/ 9053774 w 9431603"/>
              <a:gd name="connsiteY12" fmla="*/ 12409694 h 13186702"/>
              <a:gd name="connsiteX13" fmla="*/ 9068316 w 9431603"/>
              <a:gd name="connsiteY13" fmla="*/ 12416303 h 13186702"/>
              <a:gd name="connsiteX14" fmla="*/ 9133530 w 9431603"/>
              <a:gd name="connsiteY14" fmla="*/ 12504427 h 13186702"/>
              <a:gd name="connsiteX15" fmla="*/ 9101804 w 9431603"/>
              <a:gd name="connsiteY15" fmla="*/ 12493852 h 13186702"/>
              <a:gd name="connsiteX16" fmla="*/ 9047164 w 9431603"/>
              <a:gd name="connsiteY16" fmla="*/ 12405728 h 13186702"/>
              <a:gd name="connsiteX17" fmla="*/ 2965510 w 9431603"/>
              <a:gd name="connsiteY17" fmla="*/ 12212279 h 13186702"/>
              <a:gd name="connsiteX18" fmla="*/ 2948745 w 9431603"/>
              <a:gd name="connsiteY18" fmla="*/ 12220668 h 13186702"/>
              <a:gd name="connsiteX19" fmla="*/ 2982234 w 9431603"/>
              <a:gd name="connsiteY19" fmla="*/ 12329941 h 13186702"/>
              <a:gd name="connsiteX20" fmla="*/ 2965510 w 9431603"/>
              <a:gd name="connsiteY20" fmla="*/ 12212279 h 13186702"/>
              <a:gd name="connsiteX21" fmla="*/ 2982234 w 9431603"/>
              <a:gd name="connsiteY21" fmla="*/ 12067332 h 13186702"/>
              <a:gd name="connsiteX22" fmla="*/ 2961083 w 9431603"/>
              <a:gd name="connsiteY22" fmla="*/ 12077907 h 13186702"/>
              <a:gd name="connsiteX23" fmla="*/ 2982234 w 9431603"/>
              <a:gd name="connsiteY23" fmla="*/ 12067332 h 13186702"/>
              <a:gd name="connsiteX24" fmla="*/ 8793398 w 9431603"/>
              <a:gd name="connsiteY24" fmla="*/ 11868853 h 13186702"/>
              <a:gd name="connsiteX25" fmla="*/ 8784544 w 9431603"/>
              <a:gd name="connsiteY25" fmla="*/ 11869934 h 13186702"/>
              <a:gd name="connsiteX26" fmla="*/ 8795120 w 9431603"/>
              <a:gd name="connsiteY26" fmla="*/ 12033845 h 13186702"/>
              <a:gd name="connsiteX27" fmla="*/ 8839184 w 9431603"/>
              <a:gd name="connsiteY27" fmla="*/ 12056757 h 13186702"/>
              <a:gd name="connsiteX28" fmla="*/ 8793398 w 9431603"/>
              <a:gd name="connsiteY28" fmla="*/ 11868853 h 13186702"/>
              <a:gd name="connsiteX29" fmla="*/ 8587140 w 9431603"/>
              <a:gd name="connsiteY29" fmla="*/ 11760660 h 13186702"/>
              <a:gd name="connsiteX30" fmla="*/ 7363930 w 9431603"/>
              <a:gd name="connsiteY30" fmla="*/ 11991545 h 13186702"/>
              <a:gd name="connsiteX31" fmla="*/ 5035604 w 9431603"/>
              <a:gd name="connsiteY31" fmla="*/ 12592551 h 13186702"/>
              <a:gd name="connsiteX32" fmla="*/ 3900522 w 9431603"/>
              <a:gd name="connsiteY32" fmla="*/ 12809336 h 13186702"/>
              <a:gd name="connsiteX33" fmla="*/ 4173716 w 9431603"/>
              <a:gd name="connsiteY33" fmla="*/ 12809336 h 13186702"/>
              <a:gd name="connsiteX34" fmla="*/ 4478638 w 9431603"/>
              <a:gd name="connsiteY34" fmla="*/ 12744124 h 13186702"/>
              <a:gd name="connsiteX35" fmla="*/ 8631204 w 9431603"/>
              <a:gd name="connsiteY35" fmla="*/ 11783573 h 13186702"/>
              <a:gd name="connsiteX36" fmla="*/ 8587140 w 9431603"/>
              <a:gd name="connsiteY36" fmla="*/ 11760660 h 13186702"/>
              <a:gd name="connsiteX37" fmla="*/ 2834675 w 9431603"/>
              <a:gd name="connsiteY37" fmla="*/ 11354243 h 13186702"/>
              <a:gd name="connsiteX38" fmla="*/ 2818316 w 9431603"/>
              <a:gd name="connsiteY38" fmla="*/ 11367627 h 13186702"/>
              <a:gd name="connsiteX39" fmla="*/ 2742527 w 9431603"/>
              <a:gd name="connsiteY39" fmla="*/ 11422264 h 13186702"/>
              <a:gd name="connsiteX40" fmla="*/ 2742527 w 9431603"/>
              <a:gd name="connsiteY40" fmla="*/ 11596750 h 13186702"/>
              <a:gd name="connsiteX41" fmla="*/ 2807741 w 9431603"/>
              <a:gd name="connsiteY41" fmla="*/ 11651387 h 13186702"/>
              <a:gd name="connsiteX42" fmla="*/ 2786590 w 9431603"/>
              <a:gd name="connsiteY42" fmla="*/ 11596750 h 13186702"/>
              <a:gd name="connsiteX43" fmla="*/ 2839467 w 9431603"/>
              <a:gd name="connsiteY43" fmla="*/ 11357052 h 13186702"/>
              <a:gd name="connsiteX44" fmla="*/ 2834675 w 9431603"/>
              <a:gd name="connsiteY44" fmla="*/ 11354243 h 13186702"/>
              <a:gd name="connsiteX45" fmla="*/ 4308976 w 9431603"/>
              <a:gd name="connsiteY45" fmla="*/ 11150361 h 13186702"/>
              <a:gd name="connsiteX46" fmla="*/ 4310122 w 9431603"/>
              <a:gd name="connsiteY46" fmla="*/ 11150732 h 13186702"/>
              <a:gd name="connsiteX47" fmla="*/ 4317378 w 9431603"/>
              <a:gd name="connsiteY47" fmla="*/ 11153085 h 13186702"/>
              <a:gd name="connsiteX48" fmla="*/ 4328464 w 9431603"/>
              <a:gd name="connsiteY48" fmla="*/ 11156681 h 13186702"/>
              <a:gd name="connsiteX49" fmla="*/ 4337634 w 9431603"/>
              <a:gd name="connsiteY49" fmla="*/ 11159655 h 13186702"/>
              <a:gd name="connsiteX50" fmla="*/ 4318910 w 9431603"/>
              <a:gd name="connsiteY50" fmla="*/ 11153583 h 13186702"/>
              <a:gd name="connsiteX51" fmla="*/ 4317378 w 9431603"/>
              <a:gd name="connsiteY51" fmla="*/ 11153085 h 13186702"/>
              <a:gd name="connsiteX52" fmla="*/ 4313178 w 9431603"/>
              <a:gd name="connsiteY52" fmla="*/ 11151724 h 13186702"/>
              <a:gd name="connsiteX53" fmla="*/ 4308976 w 9431603"/>
              <a:gd name="connsiteY53" fmla="*/ 11150361 h 13186702"/>
              <a:gd name="connsiteX54" fmla="*/ 4610058 w 9431603"/>
              <a:gd name="connsiteY54" fmla="*/ 11079572 h 13186702"/>
              <a:gd name="connsiteX55" fmla="*/ 4577340 w 9431603"/>
              <a:gd name="connsiteY55" fmla="*/ 11094443 h 13186702"/>
              <a:gd name="connsiteX56" fmla="*/ 4621404 w 9431603"/>
              <a:gd name="connsiteY56" fmla="*/ 11083868 h 13186702"/>
              <a:gd name="connsiteX57" fmla="*/ 4610058 w 9431603"/>
              <a:gd name="connsiteY57" fmla="*/ 11079572 h 13186702"/>
              <a:gd name="connsiteX58" fmla="*/ 4658748 w 9431603"/>
              <a:gd name="connsiteY58" fmla="*/ 11068997 h 13186702"/>
              <a:gd name="connsiteX59" fmla="*/ 4631980 w 9431603"/>
              <a:gd name="connsiteY59" fmla="*/ 11083868 h 13186702"/>
              <a:gd name="connsiteX60" fmla="*/ 4665468 w 9431603"/>
              <a:gd name="connsiteY60" fmla="*/ 11073293 h 13186702"/>
              <a:gd name="connsiteX61" fmla="*/ 4658748 w 9431603"/>
              <a:gd name="connsiteY61" fmla="*/ 11068997 h 13186702"/>
              <a:gd name="connsiteX62" fmla="*/ 4710578 w 9431603"/>
              <a:gd name="connsiteY62" fmla="*/ 11057679 h 13186702"/>
              <a:gd name="connsiteX63" fmla="*/ 4697194 w 9431603"/>
              <a:gd name="connsiteY63" fmla="*/ 11073293 h 13186702"/>
              <a:gd name="connsiteX64" fmla="*/ 4720108 w 9431603"/>
              <a:gd name="connsiteY64" fmla="*/ 11062718 h 13186702"/>
              <a:gd name="connsiteX65" fmla="*/ 4710578 w 9431603"/>
              <a:gd name="connsiteY65" fmla="*/ 11057679 h 13186702"/>
              <a:gd name="connsiteX66" fmla="*/ 6420030 w 9431603"/>
              <a:gd name="connsiteY66" fmla="*/ 10785073 h 13186702"/>
              <a:gd name="connsiteX67" fmla="*/ 6424492 w 9431603"/>
              <a:gd name="connsiteY67" fmla="*/ 10789534 h 13186702"/>
              <a:gd name="connsiteX68" fmla="*/ 6420030 w 9431603"/>
              <a:gd name="connsiteY68" fmla="*/ 10785073 h 13186702"/>
              <a:gd name="connsiteX69" fmla="*/ 6498082 w 9431603"/>
              <a:gd name="connsiteY69" fmla="*/ 10761144 h 13186702"/>
              <a:gd name="connsiteX70" fmla="*/ 6496812 w 9431603"/>
              <a:gd name="connsiteY70" fmla="*/ 10764088 h 13186702"/>
              <a:gd name="connsiteX71" fmla="*/ 6468556 w 9431603"/>
              <a:gd name="connsiteY71" fmla="*/ 10778959 h 13186702"/>
              <a:gd name="connsiteX72" fmla="*/ 6472026 w 9431603"/>
              <a:gd name="connsiteY72" fmla="*/ 10770174 h 13186702"/>
              <a:gd name="connsiteX73" fmla="*/ 6479368 w 9431603"/>
              <a:gd name="connsiteY73" fmla="*/ 10763817 h 13186702"/>
              <a:gd name="connsiteX74" fmla="*/ 3385858 w 9431603"/>
              <a:gd name="connsiteY74" fmla="*/ 10711985 h 13186702"/>
              <a:gd name="connsiteX75" fmla="*/ 3364706 w 9431603"/>
              <a:gd name="connsiteY75" fmla="*/ 10745472 h 13186702"/>
              <a:gd name="connsiteX76" fmla="*/ 3359826 w 9431603"/>
              <a:gd name="connsiteY76" fmla="*/ 10755234 h 13186702"/>
              <a:gd name="connsiteX77" fmla="*/ 3354132 w 9431603"/>
              <a:gd name="connsiteY77" fmla="*/ 10756047 h 13186702"/>
              <a:gd name="connsiteX78" fmla="*/ 3354132 w 9431603"/>
              <a:gd name="connsiteY78" fmla="*/ 10766622 h 13186702"/>
              <a:gd name="connsiteX79" fmla="*/ 3320644 w 9431603"/>
              <a:gd name="connsiteY79" fmla="*/ 10766622 h 13186702"/>
              <a:gd name="connsiteX80" fmla="*/ 3385858 w 9431603"/>
              <a:gd name="connsiteY80" fmla="*/ 10711985 h 13186702"/>
              <a:gd name="connsiteX81" fmla="*/ 3410478 w 9431603"/>
              <a:gd name="connsiteY81" fmla="*/ 10661093 h 13186702"/>
              <a:gd name="connsiteX82" fmla="*/ 3343556 w 9431603"/>
              <a:gd name="connsiteY82" fmla="*/ 10690835 h 13186702"/>
              <a:gd name="connsiteX83" fmla="*/ 3255428 w 9431603"/>
              <a:gd name="connsiteY83" fmla="*/ 10690835 h 13186702"/>
              <a:gd name="connsiteX84" fmla="*/ 3190214 w 9431603"/>
              <a:gd name="connsiteY84" fmla="*/ 10789534 h 13186702"/>
              <a:gd name="connsiteX85" fmla="*/ 3320644 w 9431603"/>
              <a:gd name="connsiteY85" fmla="*/ 10766622 h 13186702"/>
              <a:gd name="connsiteX86" fmla="*/ 3354132 w 9431603"/>
              <a:gd name="connsiteY86" fmla="*/ 10766622 h 13186702"/>
              <a:gd name="connsiteX87" fmla="*/ 3359420 w 9431603"/>
              <a:gd name="connsiteY87" fmla="*/ 10756047 h 13186702"/>
              <a:gd name="connsiteX88" fmla="*/ 3359826 w 9431603"/>
              <a:gd name="connsiteY88" fmla="*/ 10755234 h 13186702"/>
              <a:gd name="connsiteX89" fmla="*/ 3363384 w 9431603"/>
              <a:gd name="connsiteY89" fmla="*/ 10754725 h 13186702"/>
              <a:gd name="connsiteX90" fmla="*/ 3364706 w 9431603"/>
              <a:gd name="connsiteY90" fmla="*/ 10745472 h 13186702"/>
              <a:gd name="connsiteX91" fmla="*/ 3429920 w 9431603"/>
              <a:gd name="connsiteY91" fmla="*/ 10667923 h 13186702"/>
              <a:gd name="connsiteX92" fmla="*/ 3410478 w 9431603"/>
              <a:gd name="connsiteY92" fmla="*/ 10661093 h 13186702"/>
              <a:gd name="connsiteX93" fmla="*/ 3431958 w 9431603"/>
              <a:gd name="connsiteY93" fmla="*/ 10622814 h 13186702"/>
              <a:gd name="connsiteX94" fmla="*/ 3385858 w 9431603"/>
              <a:gd name="connsiteY94" fmla="*/ 10636198 h 13186702"/>
              <a:gd name="connsiteX95" fmla="*/ 3440496 w 9431603"/>
              <a:gd name="connsiteY95" fmla="*/ 10625623 h 13186702"/>
              <a:gd name="connsiteX96" fmla="*/ 3431958 w 9431603"/>
              <a:gd name="connsiteY96" fmla="*/ 10622814 h 13186702"/>
              <a:gd name="connsiteX97" fmla="*/ 7514684 w 9431603"/>
              <a:gd name="connsiteY97" fmla="*/ 10522628 h 13186702"/>
              <a:gd name="connsiteX98" fmla="*/ 7483784 w 9431603"/>
              <a:gd name="connsiteY98" fmla="*/ 10526924 h 13186702"/>
              <a:gd name="connsiteX99" fmla="*/ 7025520 w 9431603"/>
              <a:gd name="connsiteY99" fmla="*/ 10625623 h 13186702"/>
              <a:gd name="connsiteX100" fmla="*/ 7002608 w 9431603"/>
              <a:gd name="connsiteY100" fmla="*/ 10646773 h 13186702"/>
              <a:gd name="connsiteX101" fmla="*/ 6882754 w 9431603"/>
              <a:gd name="connsiteY101" fmla="*/ 10657348 h 13186702"/>
              <a:gd name="connsiteX102" fmla="*/ 6828116 w 9431603"/>
              <a:gd name="connsiteY102" fmla="*/ 10667923 h 13186702"/>
              <a:gd name="connsiteX103" fmla="*/ 6729412 w 9431603"/>
              <a:gd name="connsiteY103" fmla="*/ 10701410 h 13186702"/>
              <a:gd name="connsiteX104" fmla="*/ 6718838 w 9431603"/>
              <a:gd name="connsiteY104" fmla="*/ 10701410 h 13186702"/>
              <a:gd name="connsiteX105" fmla="*/ 6664198 w 9431603"/>
              <a:gd name="connsiteY105" fmla="*/ 10711985 h 13186702"/>
              <a:gd name="connsiteX106" fmla="*/ 6620136 w 9431603"/>
              <a:gd name="connsiteY106" fmla="*/ 10722560 h 13186702"/>
              <a:gd name="connsiteX107" fmla="*/ 6598984 w 9431603"/>
              <a:gd name="connsiteY107" fmla="*/ 10745472 h 13186702"/>
              <a:gd name="connsiteX108" fmla="*/ 6544346 w 9431603"/>
              <a:gd name="connsiteY108" fmla="*/ 10745472 h 13186702"/>
              <a:gd name="connsiteX109" fmla="*/ 6526500 w 9431603"/>
              <a:gd name="connsiteY109" fmla="*/ 10760343 h 13186702"/>
              <a:gd name="connsiteX110" fmla="*/ 6524240 w 9431603"/>
              <a:gd name="connsiteY110" fmla="*/ 10757408 h 13186702"/>
              <a:gd name="connsiteX111" fmla="*/ 6533770 w 9431603"/>
              <a:gd name="connsiteY111" fmla="*/ 10756047 h 13186702"/>
              <a:gd name="connsiteX112" fmla="*/ 6523194 w 9431603"/>
              <a:gd name="connsiteY112" fmla="*/ 10756047 h 13186702"/>
              <a:gd name="connsiteX113" fmla="*/ 6524240 w 9431603"/>
              <a:gd name="connsiteY113" fmla="*/ 10757408 h 13186702"/>
              <a:gd name="connsiteX114" fmla="*/ 6498082 w 9431603"/>
              <a:gd name="connsiteY114" fmla="*/ 10761144 h 13186702"/>
              <a:gd name="connsiteX115" fmla="*/ 6500282 w 9431603"/>
              <a:gd name="connsiteY115" fmla="*/ 10756047 h 13186702"/>
              <a:gd name="connsiteX116" fmla="*/ 6480454 w 9431603"/>
              <a:gd name="connsiteY116" fmla="*/ 10762877 h 13186702"/>
              <a:gd name="connsiteX117" fmla="*/ 6479368 w 9431603"/>
              <a:gd name="connsiteY117" fmla="*/ 10763817 h 13186702"/>
              <a:gd name="connsiteX118" fmla="*/ 6415376 w 9431603"/>
              <a:gd name="connsiteY118" fmla="*/ 10772956 h 13186702"/>
              <a:gd name="connsiteX119" fmla="*/ 6063170 w 9431603"/>
              <a:gd name="connsiteY119" fmla="*/ 10854746 h 13186702"/>
              <a:gd name="connsiteX120" fmla="*/ 5943316 w 9431603"/>
              <a:gd name="connsiteY120" fmla="*/ 10898808 h 13186702"/>
              <a:gd name="connsiteX121" fmla="*/ 5976804 w 9431603"/>
              <a:gd name="connsiteY121" fmla="*/ 10909383 h 13186702"/>
              <a:gd name="connsiteX122" fmla="*/ 5997956 w 9431603"/>
              <a:gd name="connsiteY122" fmla="*/ 10886470 h 13186702"/>
              <a:gd name="connsiteX123" fmla="*/ 6336364 w 9431603"/>
              <a:gd name="connsiteY123" fmla="*/ 10821259 h 13186702"/>
              <a:gd name="connsiteX124" fmla="*/ 6346940 w 9431603"/>
              <a:gd name="connsiteY124" fmla="*/ 10800109 h 13186702"/>
              <a:gd name="connsiteX125" fmla="*/ 6445642 w 9431603"/>
              <a:gd name="connsiteY125" fmla="*/ 10800109 h 13186702"/>
              <a:gd name="connsiteX126" fmla="*/ 7002608 w 9431603"/>
              <a:gd name="connsiteY126" fmla="*/ 10646773 h 13186702"/>
              <a:gd name="connsiteX127" fmla="*/ 7494360 w 9431603"/>
              <a:gd name="connsiteY127" fmla="*/ 10537499 h 13186702"/>
              <a:gd name="connsiteX128" fmla="*/ 7514684 w 9431603"/>
              <a:gd name="connsiteY128" fmla="*/ 10522628 h 13186702"/>
              <a:gd name="connsiteX129" fmla="*/ 8462278 w 9431603"/>
              <a:gd name="connsiteY129" fmla="*/ 10350931 h 13186702"/>
              <a:gd name="connsiteX130" fmla="*/ 8238156 w 9431603"/>
              <a:gd name="connsiteY130" fmla="*/ 10363014 h 13186702"/>
              <a:gd name="connsiteX131" fmla="*/ 7561336 w 9431603"/>
              <a:gd name="connsiteY131" fmla="*/ 10504012 h 13186702"/>
              <a:gd name="connsiteX132" fmla="*/ 7561336 w 9431603"/>
              <a:gd name="connsiteY132" fmla="*/ 10504012 h 13186702"/>
              <a:gd name="connsiteX133" fmla="*/ 7822194 w 9431603"/>
              <a:gd name="connsiteY133" fmla="*/ 10449375 h 13186702"/>
              <a:gd name="connsiteX134" fmla="*/ 8446136 w 9431603"/>
              <a:gd name="connsiteY134" fmla="*/ 10363014 h 13186702"/>
              <a:gd name="connsiteX135" fmla="*/ 8462278 w 9431603"/>
              <a:gd name="connsiteY135" fmla="*/ 10350931 h 13186702"/>
              <a:gd name="connsiteX136" fmla="*/ 5287648 w 9431603"/>
              <a:gd name="connsiteY136" fmla="*/ 10264315 h 13186702"/>
              <a:gd name="connsiteX137" fmla="*/ 5287648 w 9431603"/>
              <a:gd name="connsiteY137" fmla="*/ 10264315 h 13186702"/>
              <a:gd name="connsiteX138" fmla="*/ 7845106 w 9431603"/>
              <a:gd name="connsiteY138" fmla="*/ 9642160 h 13186702"/>
              <a:gd name="connsiteX139" fmla="*/ 7561336 w 9431603"/>
              <a:gd name="connsiteY139" fmla="*/ 9696796 h 13186702"/>
              <a:gd name="connsiteX140" fmla="*/ 5648970 w 9431603"/>
              <a:gd name="connsiteY140" fmla="*/ 10165616 h 13186702"/>
              <a:gd name="connsiteX141" fmla="*/ 5648970 w 9431603"/>
              <a:gd name="connsiteY141" fmla="*/ 10165616 h 13186702"/>
              <a:gd name="connsiteX142" fmla="*/ 7735828 w 9431603"/>
              <a:gd name="connsiteY142" fmla="*/ 9686222 h 13186702"/>
              <a:gd name="connsiteX143" fmla="*/ 7845106 w 9431603"/>
              <a:gd name="connsiteY143" fmla="*/ 9642160 h 13186702"/>
              <a:gd name="connsiteX144" fmla="*/ 7931472 w 9431603"/>
              <a:gd name="connsiteY144" fmla="*/ 9631585 h 13186702"/>
              <a:gd name="connsiteX145" fmla="*/ 7887408 w 9431603"/>
              <a:gd name="connsiteY145" fmla="*/ 9652734 h 13186702"/>
              <a:gd name="connsiteX146" fmla="*/ 7931472 w 9431603"/>
              <a:gd name="connsiteY146" fmla="*/ 9631585 h 13186702"/>
              <a:gd name="connsiteX147" fmla="*/ 8019600 w 9431603"/>
              <a:gd name="connsiteY147" fmla="*/ 9619247 h 13186702"/>
              <a:gd name="connsiteX148" fmla="*/ 7954384 w 9431603"/>
              <a:gd name="connsiteY148" fmla="*/ 9631585 h 13186702"/>
              <a:gd name="connsiteX149" fmla="*/ 8019600 w 9431603"/>
              <a:gd name="connsiteY149" fmla="*/ 9619247 h 13186702"/>
              <a:gd name="connsiteX150" fmla="*/ 8105964 w 9431603"/>
              <a:gd name="connsiteY150" fmla="*/ 9608672 h 13186702"/>
              <a:gd name="connsiteX151" fmla="*/ 8040750 w 9431603"/>
              <a:gd name="connsiteY151" fmla="*/ 9619247 h 13186702"/>
              <a:gd name="connsiteX152" fmla="*/ 8105964 w 9431603"/>
              <a:gd name="connsiteY152" fmla="*/ 9608672 h 13186702"/>
              <a:gd name="connsiteX153" fmla="*/ 8150028 w 9431603"/>
              <a:gd name="connsiteY153" fmla="*/ 9598098 h 13186702"/>
              <a:gd name="connsiteX154" fmla="*/ 8128876 w 9431603"/>
              <a:gd name="connsiteY154" fmla="*/ 9608672 h 13186702"/>
              <a:gd name="connsiteX155" fmla="*/ 8150028 w 9431603"/>
              <a:gd name="connsiteY155" fmla="*/ 9598098 h 13186702"/>
              <a:gd name="connsiteX156" fmla="*/ 2325794 w 9431603"/>
              <a:gd name="connsiteY156" fmla="*/ 8894097 h 13186702"/>
              <a:gd name="connsiteX157" fmla="*/ 2293077 w 9431603"/>
              <a:gd name="connsiteY157" fmla="*/ 8908968 h 13186702"/>
              <a:gd name="connsiteX158" fmla="*/ 2337140 w 9431603"/>
              <a:gd name="connsiteY158" fmla="*/ 8898393 h 13186702"/>
              <a:gd name="connsiteX159" fmla="*/ 2325794 w 9431603"/>
              <a:gd name="connsiteY159" fmla="*/ 8894097 h 13186702"/>
              <a:gd name="connsiteX160" fmla="*/ 1540337 w 9431603"/>
              <a:gd name="connsiteY160" fmla="*/ 8721629 h 13186702"/>
              <a:gd name="connsiteX161" fmla="*/ 1533869 w 9431603"/>
              <a:gd name="connsiteY161" fmla="*/ 8723041 h 13186702"/>
              <a:gd name="connsiteX162" fmla="*/ 1529893 w 9431603"/>
              <a:gd name="connsiteY162" fmla="*/ 8723908 h 13186702"/>
              <a:gd name="connsiteX163" fmla="*/ 1561006 w 9431603"/>
              <a:gd name="connsiteY163" fmla="*/ 8717120 h 13186702"/>
              <a:gd name="connsiteX164" fmla="*/ 1557726 w 9431603"/>
              <a:gd name="connsiteY164" fmla="*/ 8717836 h 13186702"/>
              <a:gd name="connsiteX165" fmla="*/ 1540337 w 9431603"/>
              <a:gd name="connsiteY165" fmla="*/ 8721629 h 13186702"/>
              <a:gd name="connsiteX166" fmla="*/ 1543525 w 9431603"/>
              <a:gd name="connsiteY166" fmla="*/ 8720934 h 13186702"/>
              <a:gd name="connsiteX167" fmla="*/ 1572494 w 9431603"/>
              <a:gd name="connsiteY167" fmla="*/ 8714614 h 13186702"/>
              <a:gd name="connsiteX168" fmla="*/ 1566246 w 9431603"/>
              <a:gd name="connsiteY168" fmla="*/ 8715977 h 13186702"/>
              <a:gd name="connsiteX169" fmla="*/ 1561006 w 9431603"/>
              <a:gd name="connsiteY169" fmla="*/ 8717120 h 13186702"/>
              <a:gd name="connsiteX170" fmla="*/ 1570790 w 9431603"/>
              <a:gd name="connsiteY170" fmla="*/ 8714985 h 13186702"/>
              <a:gd name="connsiteX171" fmla="*/ 1572494 w 9431603"/>
              <a:gd name="connsiteY171" fmla="*/ 8714614 h 13186702"/>
              <a:gd name="connsiteX172" fmla="*/ 1913688 w 9431603"/>
              <a:gd name="connsiteY172" fmla="*/ 8689539 h 13186702"/>
              <a:gd name="connsiteX173" fmla="*/ 1900028 w 9431603"/>
              <a:gd name="connsiteY173" fmla="*/ 8702758 h 13186702"/>
              <a:gd name="connsiteX174" fmla="*/ 1845389 w 9431603"/>
              <a:gd name="connsiteY174" fmla="*/ 8702758 h 13186702"/>
              <a:gd name="connsiteX175" fmla="*/ 1913688 w 9431603"/>
              <a:gd name="connsiteY175" fmla="*/ 8689539 h 13186702"/>
              <a:gd name="connsiteX176" fmla="*/ 1977663 w 9431603"/>
              <a:gd name="connsiteY176" fmla="*/ 8675385 h 13186702"/>
              <a:gd name="connsiteX177" fmla="*/ 1998731 w 9431603"/>
              <a:gd name="connsiteY177" fmla="*/ 8679846 h 13186702"/>
              <a:gd name="connsiteX178" fmla="*/ 1967005 w 9431603"/>
              <a:gd name="connsiteY178" fmla="*/ 8679846 h 13186702"/>
              <a:gd name="connsiteX179" fmla="*/ 1977663 w 9431603"/>
              <a:gd name="connsiteY179" fmla="*/ 8675385 h 13186702"/>
              <a:gd name="connsiteX180" fmla="*/ 1418852 w 9431603"/>
              <a:gd name="connsiteY180" fmla="*/ 8669271 h 13186702"/>
              <a:gd name="connsiteX181" fmla="*/ 1769600 w 9431603"/>
              <a:gd name="connsiteY181" fmla="*/ 8702758 h 13186702"/>
              <a:gd name="connsiteX182" fmla="*/ 1801326 w 9431603"/>
              <a:gd name="connsiteY182" fmla="*/ 8713333 h 13186702"/>
              <a:gd name="connsiteX183" fmla="*/ 1529893 w 9431603"/>
              <a:gd name="connsiteY183" fmla="*/ 8723908 h 13186702"/>
              <a:gd name="connsiteX184" fmla="*/ 1418852 w 9431603"/>
              <a:gd name="connsiteY184" fmla="*/ 8669271 h 13186702"/>
              <a:gd name="connsiteX185" fmla="*/ 2108009 w 9431603"/>
              <a:gd name="connsiteY185" fmla="*/ 8658696 h 13186702"/>
              <a:gd name="connsiteX186" fmla="*/ 2053370 w 9431603"/>
              <a:gd name="connsiteY186" fmla="*/ 8669271 h 13186702"/>
              <a:gd name="connsiteX187" fmla="*/ 2169891 w 9431603"/>
              <a:gd name="connsiteY187" fmla="*/ 8645312 h 13186702"/>
              <a:gd name="connsiteX188" fmla="*/ 2185561 w 9431603"/>
              <a:gd name="connsiteY188" fmla="*/ 8648121 h 13186702"/>
              <a:gd name="connsiteX189" fmla="*/ 2118584 w 9431603"/>
              <a:gd name="connsiteY189" fmla="*/ 8658696 h 13186702"/>
              <a:gd name="connsiteX190" fmla="*/ 2169891 w 9431603"/>
              <a:gd name="connsiteY190" fmla="*/ 8645312 h 13186702"/>
              <a:gd name="connsiteX191" fmla="*/ 8833016 w 9431603"/>
              <a:gd name="connsiteY191" fmla="*/ 8624328 h 13186702"/>
              <a:gd name="connsiteX192" fmla="*/ 8805696 w 9431603"/>
              <a:gd name="connsiteY192" fmla="*/ 8637546 h 13186702"/>
              <a:gd name="connsiteX193" fmla="*/ 8860336 w 9431603"/>
              <a:gd name="connsiteY193" fmla="*/ 8637546 h 13186702"/>
              <a:gd name="connsiteX194" fmla="*/ 8833016 w 9431603"/>
              <a:gd name="connsiteY194" fmla="*/ 8624328 h 13186702"/>
              <a:gd name="connsiteX195" fmla="*/ 8871158 w 9431603"/>
              <a:gd name="connsiteY195" fmla="*/ 8315260 h 13186702"/>
              <a:gd name="connsiteX196" fmla="*/ 8839184 w 9431603"/>
              <a:gd name="connsiteY196" fmla="*/ 8330874 h 13186702"/>
              <a:gd name="connsiteX197" fmla="*/ 8883248 w 9431603"/>
              <a:gd name="connsiteY197" fmla="*/ 8320300 h 13186702"/>
              <a:gd name="connsiteX198" fmla="*/ 8871158 w 9431603"/>
              <a:gd name="connsiteY198" fmla="*/ 8315260 h 13186702"/>
              <a:gd name="connsiteX199" fmla="*/ 5744730 w 9431603"/>
              <a:gd name="connsiteY199" fmla="*/ 8254802 h 13186702"/>
              <a:gd name="connsiteX200" fmla="*/ 5735336 w 9431603"/>
              <a:gd name="connsiteY200" fmla="*/ 8255088 h 13186702"/>
              <a:gd name="connsiteX201" fmla="*/ 5714184 w 9431603"/>
              <a:gd name="connsiteY201" fmla="*/ 8265663 h 13186702"/>
              <a:gd name="connsiteX202" fmla="*/ 5506204 w 9431603"/>
              <a:gd name="connsiteY202" fmla="*/ 8429573 h 13186702"/>
              <a:gd name="connsiteX203" fmla="*/ 5298224 w 9431603"/>
              <a:gd name="connsiteY203" fmla="*/ 8581147 h 13186702"/>
              <a:gd name="connsiteX204" fmla="*/ 5298224 w 9431603"/>
              <a:gd name="connsiteY204" fmla="*/ 8637546 h 13186702"/>
              <a:gd name="connsiteX205" fmla="*/ 5680696 w 9431603"/>
              <a:gd name="connsiteY205" fmla="*/ 8341450 h 13186702"/>
              <a:gd name="connsiteX206" fmla="*/ 5659546 w 9431603"/>
              <a:gd name="connsiteY206" fmla="*/ 8330874 h 13186702"/>
              <a:gd name="connsiteX207" fmla="*/ 5744730 w 9431603"/>
              <a:gd name="connsiteY207" fmla="*/ 8254802 h 13186702"/>
              <a:gd name="connsiteX208" fmla="*/ 1025804 w 9431603"/>
              <a:gd name="connsiteY208" fmla="*/ 8200451 h 13186702"/>
              <a:gd name="connsiteX209" fmla="*/ 1025804 w 9431603"/>
              <a:gd name="connsiteY209" fmla="*/ 8242750 h 13186702"/>
              <a:gd name="connsiteX210" fmla="*/ 1025804 w 9431603"/>
              <a:gd name="connsiteY210" fmla="*/ 8200451 h 13186702"/>
              <a:gd name="connsiteX211" fmla="*/ 8856260 w 9431603"/>
              <a:gd name="connsiteY211" fmla="*/ 8174730 h 13186702"/>
              <a:gd name="connsiteX212" fmla="*/ 8805696 w 9431603"/>
              <a:gd name="connsiteY212" fmla="*/ 8188114 h 13186702"/>
              <a:gd name="connsiteX213" fmla="*/ 8870910 w 9431603"/>
              <a:gd name="connsiteY213" fmla="*/ 8177539 h 13186702"/>
              <a:gd name="connsiteX214" fmla="*/ 8856260 w 9431603"/>
              <a:gd name="connsiteY214" fmla="*/ 8174730 h 13186702"/>
              <a:gd name="connsiteX215" fmla="*/ 8773198 w 9431603"/>
              <a:gd name="connsiteY215" fmla="*/ 8164155 h 13186702"/>
              <a:gd name="connsiteX216" fmla="*/ 8740480 w 9431603"/>
              <a:gd name="connsiteY216" fmla="*/ 8177539 h 13186702"/>
              <a:gd name="connsiteX217" fmla="*/ 8784544 w 9431603"/>
              <a:gd name="connsiteY217" fmla="*/ 8166964 h 13186702"/>
              <a:gd name="connsiteX218" fmla="*/ 8773198 w 9431603"/>
              <a:gd name="connsiteY218" fmla="*/ 8164155 h 13186702"/>
              <a:gd name="connsiteX219" fmla="*/ 971165 w 9431603"/>
              <a:gd name="connsiteY219" fmla="*/ 7992479 h 13186702"/>
              <a:gd name="connsiteX220" fmla="*/ 950014 w 9431603"/>
              <a:gd name="connsiteY220" fmla="*/ 8003054 h 13186702"/>
              <a:gd name="connsiteX221" fmla="*/ 971165 w 9431603"/>
              <a:gd name="connsiteY221" fmla="*/ 7992479 h 13186702"/>
              <a:gd name="connsiteX222" fmla="*/ 866707 w 9431603"/>
              <a:gd name="connsiteY222" fmla="*/ 7830276 h 13186702"/>
              <a:gd name="connsiteX223" fmla="*/ 874225 w 9431603"/>
              <a:gd name="connsiteY223" fmla="*/ 7849718 h 13186702"/>
              <a:gd name="connsiteX224" fmla="*/ 916526 w 9431603"/>
              <a:gd name="connsiteY224" fmla="*/ 7870868 h 13186702"/>
              <a:gd name="connsiteX225" fmla="*/ 884800 w 9431603"/>
              <a:gd name="connsiteY225" fmla="*/ 7893780 h 13186702"/>
              <a:gd name="connsiteX226" fmla="*/ 928864 w 9431603"/>
              <a:gd name="connsiteY226" fmla="*/ 7914930 h 13186702"/>
              <a:gd name="connsiteX227" fmla="*/ 884800 w 9431603"/>
              <a:gd name="connsiteY227" fmla="*/ 7969566 h 13186702"/>
              <a:gd name="connsiteX228" fmla="*/ 866707 w 9431603"/>
              <a:gd name="connsiteY228" fmla="*/ 7830276 h 13186702"/>
              <a:gd name="connsiteX229" fmla="*/ 710748 w 9431603"/>
              <a:gd name="connsiteY229" fmla="*/ 7672589 h 13186702"/>
              <a:gd name="connsiteX230" fmla="*/ 697970 w 9431603"/>
              <a:gd name="connsiteY230" fmla="*/ 7685807 h 13186702"/>
              <a:gd name="connsiteX231" fmla="*/ 731458 w 9431603"/>
              <a:gd name="connsiteY231" fmla="*/ 7675232 h 13186702"/>
              <a:gd name="connsiteX232" fmla="*/ 710748 w 9431603"/>
              <a:gd name="connsiteY232" fmla="*/ 7672589 h 13186702"/>
              <a:gd name="connsiteX233" fmla="*/ 3070360 w 9431603"/>
              <a:gd name="connsiteY233" fmla="*/ 7631170 h 13186702"/>
              <a:gd name="connsiteX234" fmla="*/ 2862380 w 9431603"/>
              <a:gd name="connsiteY234" fmla="*/ 7685807 h 13186702"/>
              <a:gd name="connsiteX235" fmla="*/ 2654400 w 9431603"/>
              <a:gd name="connsiteY235" fmla="*/ 7729869 h 13186702"/>
              <a:gd name="connsiteX236" fmla="*/ 2883531 w 9431603"/>
              <a:gd name="connsiteY236" fmla="*/ 7685807 h 13186702"/>
              <a:gd name="connsiteX237" fmla="*/ 3070360 w 9431603"/>
              <a:gd name="connsiteY237" fmla="*/ 7631170 h 13186702"/>
              <a:gd name="connsiteX238" fmla="*/ 3146150 w 9431603"/>
              <a:gd name="connsiteY238" fmla="*/ 7620595 h 13186702"/>
              <a:gd name="connsiteX239" fmla="*/ 3146150 w 9431603"/>
              <a:gd name="connsiteY239" fmla="*/ 7620595 h 13186702"/>
              <a:gd name="connsiteX240" fmla="*/ 805124 w 9431603"/>
              <a:gd name="connsiteY240" fmla="*/ 7613442 h 13186702"/>
              <a:gd name="connsiteX241" fmla="*/ 786097 w 9431603"/>
              <a:gd name="connsiteY241" fmla="*/ 7620595 h 13186702"/>
              <a:gd name="connsiteX242" fmla="*/ 830161 w 9431603"/>
              <a:gd name="connsiteY242" fmla="*/ 7696382 h 13186702"/>
              <a:gd name="connsiteX243" fmla="*/ 805124 w 9431603"/>
              <a:gd name="connsiteY243" fmla="*/ 7613442 h 13186702"/>
              <a:gd name="connsiteX244" fmla="*/ 2467074 w 9431603"/>
              <a:gd name="connsiteY244" fmla="*/ 7594406 h 13186702"/>
              <a:gd name="connsiteX245" fmla="*/ 2435843 w 9431603"/>
              <a:gd name="connsiteY245" fmla="*/ 7610021 h 13186702"/>
              <a:gd name="connsiteX246" fmla="*/ 2479907 w 9431603"/>
              <a:gd name="connsiteY246" fmla="*/ 7599446 h 13186702"/>
              <a:gd name="connsiteX247" fmla="*/ 2467074 w 9431603"/>
              <a:gd name="connsiteY247" fmla="*/ 7594406 h 13186702"/>
              <a:gd name="connsiteX248" fmla="*/ 2573543 w 9431603"/>
              <a:gd name="connsiteY248" fmla="*/ 7572237 h 13186702"/>
              <a:gd name="connsiteX249" fmla="*/ 2555697 w 9431603"/>
              <a:gd name="connsiteY249" fmla="*/ 7587108 h 13186702"/>
              <a:gd name="connsiteX250" fmla="*/ 2578610 w 9431603"/>
              <a:gd name="connsiteY250" fmla="*/ 7576533 h 13186702"/>
              <a:gd name="connsiteX251" fmla="*/ 2573543 w 9431603"/>
              <a:gd name="connsiteY251" fmla="*/ 7572237 h 13186702"/>
              <a:gd name="connsiteX252" fmla="*/ 710308 w 9431603"/>
              <a:gd name="connsiteY252" fmla="*/ 7477835 h 13186702"/>
              <a:gd name="connsiteX253" fmla="*/ 710308 w 9431603"/>
              <a:gd name="connsiteY253" fmla="*/ 7477835 h 13186702"/>
              <a:gd name="connsiteX254" fmla="*/ 3372858 w 9431603"/>
              <a:gd name="connsiteY254" fmla="*/ 7375858 h 13186702"/>
              <a:gd name="connsiteX255" fmla="*/ 3331218 w 9431603"/>
              <a:gd name="connsiteY255" fmla="*/ 7391473 h 13186702"/>
              <a:gd name="connsiteX256" fmla="*/ 3385858 w 9431603"/>
              <a:gd name="connsiteY256" fmla="*/ 7380898 h 13186702"/>
              <a:gd name="connsiteX257" fmla="*/ 3372858 w 9431603"/>
              <a:gd name="connsiteY257" fmla="*/ 7375858 h 13186702"/>
              <a:gd name="connsiteX258" fmla="*/ 3473984 w 9431603"/>
              <a:gd name="connsiteY258" fmla="*/ 7347411 h 13186702"/>
              <a:gd name="connsiteX259" fmla="*/ 3419346 w 9431603"/>
              <a:gd name="connsiteY259" fmla="*/ 7357986 h 13186702"/>
              <a:gd name="connsiteX260" fmla="*/ 3419346 w 9431603"/>
              <a:gd name="connsiteY260" fmla="*/ 7357986 h 13186702"/>
              <a:gd name="connsiteX261" fmla="*/ 3473984 w 9431603"/>
              <a:gd name="connsiteY261" fmla="*/ 7347411 h 13186702"/>
              <a:gd name="connsiteX262" fmla="*/ 3150034 w 9431603"/>
              <a:gd name="connsiteY262" fmla="*/ 7025869 h 13186702"/>
              <a:gd name="connsiteX263" fmla="*/ 3125000 w 9431603"/>
              <a:gd name="connsiteY263" fmla="*/ 7040740 h 13186702"/>
              <a:gd name="connsiteX264" fmla="*/ 3156726 w 9431603"/>
              <a:gd name="connsiteY264" fmla="*/ 7030165 h 13186702"/>
              <a:gd name="connsiteX265" fmla="*/ 3150034 w 9431603"/>
              <a:gd name="connsiteY265" fmla="*/ 7025869 h 13186702"/>
              <a:gd name="connsiteX266" fmla="*/ 3333212 w 9431603"/>
              <a:gd name="connsiteY266" fmla="*/ 6994165 h 13186702"/>
              <a:gd name="connsiteX267" fmla="*/ 3310068 w 9431603"/>
              <a:gd name="connsiteY267" fmla="*/ 6998440 h 13186702"/>
              <a:gd name="connsiteX268" fmla="*/ 3167302 w 9431603"/>
              <a:gd name="connsiteY268" fmla="*/ 7030165 h 13186702"/>
              <a:gd name="connsiteX269" fmla="*/ 3333212 w 9431603"/>
              <a:gd name="connsiteY269" fmla="*/ 6994165 h 13186702"/>
              <a:gd name="connsiteX270" fmla="*/ 4182358 w 9431603"/>
              <a:gd name="connsiteY270" fmla="*/ 6765999 h 13186702"/>
              <a:gd name="connsiteX271" fmla="*/ 4150804 w 9431603"/>
              <a:gd name="connsiteY271" fmla="*/ 6767555 h 13186702"/>
              <a:gd name="connsiteX272" fmla="*/ 3757756 w 9431603"/>
              <a:gd name="connsiteY272" fmla="*/ 6866254 h 13186702"/>
              <a:gd name="connsiteX273" fmla="*/ 3452834 w 9431603"/>
              <a:gd name="connsiteY273" fmla="*/ 6943803 h 13186702"/>
              <a:gd name="connsiteX274" fmla="*/ 3507474 w 9431603"/>
              <a:gd name="connsiteY274" fmla="*/ 6964953 h 13186702"/>
              <a:gd name="connsiteX275" fmla="*/ 4020376 w 9431603"/>
              <a:gd name="connsiteY275" fmla="*/ 6822192 h 13186702"/>
              <a:gd name="connsiteX276" fmla="*/ 4182358 w 9431603"/>
              <a:gd name="connsiteY276" fmla="*/ 6765999 h 13186702"/>
              <a:gd name="connsiteX277" fmla="*/ 3299492 w 9431603"/>
              <a:gd name="connsiteY277" fmla="*/ 6756980 h 13186702"/>
              <a:gd name="connsiteX278" fmla="*/ 3266004 w 9431603"/>
              <a:gd name="connsiteY278" fmla="*/ 6767555 h 13186702"/>
              <a:gd name="connsiteX279" fmla="*/ 3299492 w 9431603"/>
              <a:gd name="connsiteY279" fmla="*/ 6756980 h 13186702"/>
              <a:gd name="connsiteX280" fmla="*/ 3343556 w 9431603"/>
              <a:gd name="connsiteY280" fmla="*/ 6746405 h 13186702"/>
              <a:gd name="connsiteX281" fmla="*/ 3320644 w 9431603"/>
              <a:gd name="connsiteY281" fmla="*/ 6756980 h 13186702"/>
              <a:gd name="connsiteX282" fmla="*/ 3343556 w 9431603"/>
              <a:gd name="connsiteY282" fmla="*/ 6746405 h 13186702"/>
              <a:gd name="connsiteX283" fmla="*/ 3366030 w 9431603"/>
              <a:gd name="connsiteY283" fmla="*/ 6733187 h 13186702"/>
              <a:gd name="connsiteX284" fmla="*/ 3354132 w 9431603"/>
              <a:gd name="connsiteY284" fmla="*/ 6746405 h 13186702"/>
              <a:gd name="connsiteX285" fmla="*/ 3385858 w 9431603"/>
              <a:gd name="connsiteY285" fmla="*/ 6735831 h 13186702"/>
              <a:gd name="connsiteX286" fmla="*/ 3366030 w 9431603"/>
              <a:gd name="connsiteY286" fmla="*/ 6733187 h 13186702"/>
              <a:gd name="connsiteX287" fmla="*/ 3659052 w 9431603"/>
              <a:gd name="connsiteY287" fmla="*/ 6658281 h 13186702"/>
              <a:gd name="connsiteX288" fmla="*/ 3627326 w 9431603"/>
              <a:gd name="connsiteY288" fmla="*/ 6670619 h 13186702"/>
              <a:gd name="connsiteX289" fmla="*/ 3659052 w 9431603"/>
              <a:gd name="connsiteY289" fmla="*/ 6658281 h 13186702"/>
              <a:gd name="connsiteX290" fmla="*/ 3845882 w 9431603"/>
              <a:gd name="connsiteY290" fmla="*/ 6603645 h 13186702"/>
              <a:gd name="connsiteX291" fmla="*/ 3812394 w 9431603"/>
              <a:gd name="connsiteY291" fmla="*/ 6626557 h 13186702"/>
              <a:gd name="connsiteX292" fmla="*/ 3845882 w 9431603"/>
              <a:gd name="connsiteY292" fmla="*/ 6603645 h 13186702"/>
              <a:gd name="connsiteX293" fmla="*/ 3877608 w 9431603"/>
              <a:gd name="connsiteY293" fmla="*/ 6593070 h 13186702"/>
              <a:gd name="connsiteX294" fmla="*/ 3856458 w 9431603"/>
              <a:gd name="connsiteY294" fmla="*/ 6603645 h 13186702"/>
              <a:gd name="connsiteX295" fmla="*/ 3877608 w 9431603"/>
              <a:gd name="connsiteY295" fmla="*/ 6593070 h 13186702"/>
              <a:gd name="connsiteX296" fmla="*/ 3921672 w 9431603"/>
              <a:gd name="connsiteY296" fmla="*/ 6582495 h 13186702"/>
              <a:gd name="connsiteX297" fmla="*/ 3889946 w 9431603"/>
              <a:gd name="connsiteY297" fmla="*/ 6593070 h 13186702"/>
              <a:gd name="connsiteX298" fmla="*/ 3921672 w 9431603"/>
              <a:gd name="connsiteY298" fmla="*/ 6582495 h 13186702"/>
              <a:gd name="connsiteX299" fmla="*/ 3965158 w 9431603"/>
              <a:gd name="connsiteY299" fmla="*/ 6569111 h 13186702"/>
              <a:gd name="connsiteX300" fmla="*/ 3944586 w 9431603"/>
              <a:gd name="connsiteY300" fmla="*/ 6582495 h 13186702"/>
              <a:gd name="connsiteX301" fmla="*/ 3976312 w 9431603"/>
              <a:gd name="connsiteY301" fmla="*/ 6571920 h 13186702"/>
              <a:gd name="connsiteX302" fmla="*/ 3965158 w 9431603"/>
              <a:gd name="connsiteY302" fmla="*/ 6569111 h 13186702"/>
              <a:gd name="connsiteX303" fmla="*/ 4032494 w 9431603"/>
              <a:gd name="connsiteY303" fmla="*/ 6546585 h 13186702"/>
              <a:gd name="connsiteX304" fmla="*/ 4020376 w 9431603"/>
              <a:gd name="connsiteY304" fmla="*/ 6561345 h 13186702"/>
              <a:gd name="connsiteX305" fmla="*/ 4053864 w 9431603"/>
              <a:gd name="connsiteY305" fmla="*/ 6549008 h 13186702"/>
              <a:gd name="connsiteX306" fmla="*/ 4032494 w 9431603"/>
              <a:gd name="connsiteY306" fmla="*/ 6546585 h 13186702"/>
              <a:gd name="connsiteX307" fmla="*/ 4466492 w 9431603"/>
              <a:gd name="connsiteY307" fmla="*/ 6434970 h 13186702"/>
              <a:gd name="connsiteX308" fmla="*/ 4446912 w 9431603"/>
              <a:gd name="connsiteY308" fmla="*/ 6452072 h 13186702"/>
              <a:gd name="connsiteX309" fmla="*/ 4392272 w 9431603"/>
              <a:gd name="connsiteY309" fmla="*/ 6462646 h 13186702"/>
              <a:gd name="connsiteX310" fmla="*/ 4348208 w 9431603"/>
              <a:gd name="connsiteY310" fmla="*/ 6473221 h 13186702"/>
              <a:gd name="connsiteX311" fmla="*/ 4293570 w 9431603"/>
              <a:gd name="connsiteY311" fmla="*/ 6483796 h 13186702"/>
              <a:gd name="connsiteX312" fmla="*/ 4163142 w 9431603"/>
              <a:gd name="connsiteY312" fmla="*/ 6527858 h 13186702"/>
              <a:gd name="connsiteX313" fmla="*/ 4108502 w 9431603"/>
              <a:gd name="connsiteY313" fmla="*/ 6538433 h 13186702"/>
              <a:gd name="connsiteX314" fmla="*/ 4163142 w 9431603"/>
              <a:gd name="connsiteY314" fmla="*/ 6527858 h 13186702"/>
              <a:gd name="connsiteX315" fmla="*/ 4293570 w 9431603"/>
              <a:gd name="connsiteY315" fmla="*/ 6483796 h 13186702"/>
              <a:gd name="connsiteX316" fmla="*/ 4348208 w 9431603"/>
              <a:gd name="connsiteY316" fmla="*/ 6473221 h 13186702"/>
              <a:gd name="connsiteX317" fmla="*/ 4392272 w 9431603"/>
              <a:gd name="connsiteY317" fmla="*/ 6462646 h 13186702"/>
              <a:gd name="connsiteX318" fmla="*/ 4446912 w 9431603"/>
              <a:gd name="connsiteY318" fmla="*/ 6452072 h 13186702"/>
              <a:gd name="connsiteX319" fmla="*/ 4466492 w 9431603"/>
              <a:gd name="connsiteY319" fmla="*/ 6434970 h 13186702"/>
              <a:gd name="connsiteX320" fmla="*/ 4566764 w 9431603"/>
              <a:gd name="connsiteY320" fmla="*/ 6408010 h 13186702"/>
              <a:gd name="connsiteX321" fmla="*/ 4545614 w 9431603"/>
              <a:gd name="connsiteY321" fmla="*/ 6418584 h 13186702"/>
              <a:gd name="connsiteX322" fmla="*/ 4566764 w 9431603"/>
              <a:gd name="connsiteY322" fmla="*/ 6408010 h 13186702"/>
              <a:gd name="connsiteX323" fmla="*/ 5679 w 9431603"/>
              <a:gd name="connsiteY323" fmla="*/ 5787278 h 13186702"/>
              <a:gd name="connsiteX324" fmla="*/ 13003 w 9431603"/>
              <a:gd name="connsiteY324" fmla="*/ 5789851 h 13186702"/>
              <a:gd name="connsiteX325" fmla="*/ 31726 w 9431603"/>
              <a:gd name="connsiteY325" fmla="*/ 5796429 h 13186702"/>
              <a:gd name="connsiteX326" fmla="*/ 7271 w 9431603"/>
              <a:gd name="connsiteY326" fmla="*/ 5787837 h 13186702"/>
              <a:gd name="connsiteX327" fmla="*/ 3068 w 9431603"/>
              <a:gd name="connsiteY327" fmla="*/ 5786360 h 13186702"/>
              <a:gd name="connsiteX328" fmla="*/ 5679 w 9431603"/>
              <a:gd name="connsiteY328" fmla="*/ 5787278 h 13186702"/>
              <a:gd name="connsiteX329" fmla="*/ 4214 w 9431603"/>
              <a:gd name="connsiteY329" fmla="*/ 5786763 h 13186702"/>
              <a:gd name="connsiteX330" fmla="*/ 3068 w 9431603"/>
              <a:gd name="connsiteY330" fmla="*/ 5786360 h 13186702"/>
              <a:gd name="connsiteX331" fmla="*/ 0 w 9431603"/>
              <a:gd name="connsiteY331" fmla="*/ 5697730 h 13186702"/>
              <a:gd name="connsiteX332" fmla="*/ 0 w 9431603"/>
              <a:gd name="connsiteY332" fmla="*/ 5697730 h 13186702"/>
              <a:gd name="connsiteX333" fmla="*/ 331143 w 9431603"/>
              <a:gd name="connsiteY333" fmla="*/ 5165275 h 13186702"/>
              <a:gd name="connsiteX334" fmla="*/ 315497 w 9431603"/>
              <a:gd name="connsiteY334" fmla="*/ 5172511 h 13186702"/>
              <a:gd name="connsiteX335" fmla="*/ 294346 w 9431603"/>
              <a:gd name="connsiteY335" fmla="*/ 5205998 h 13186702"/>
              <a:gd name="connsiteX336" fmla="*/ 331143 w 9431603"/>
              <a:gd name="connsiteY336" fmla="*/ 5165275 h 13186702"/>
              <a:gd name="connsiteX337" fmla="*/ 1441766 w 9431603"/>
              <a:gd name="connsiteY337" fmla="*/ 2955311 h 13186702"/>
              <a:gd name="connsiteX338" fmla="*/ 1376551 w 9431603"/>
              <a:gd name="connsiteY338" fmla="*/ 2987036 h 13186702"/>
              <a:gd name="connsiteX339" fmla="*/ 1380698 w 9431603"/>
              <a:gd name="connsiteY339" fmla="*/ 2984377 h 13186702"/>
              <a:gd name="connsiteX340" fmla="*/ 1399988 w 9431603"/>
              <a:gd name="connsiteY340" fmla="*/ 2974258 h 13186702"/>
              <a:gd name="connsiteX341" fmla="*/ 1441766 w 9431603"/>
              <a:gd name="connsiteY341" fmla="*/ 2955311 h 13186702"/>
              <a:gd name="connsiteX342" fmla="*/ 1503014 w 9431603"/>
              <a:gd name="connsiteY342" fmla="*/ 2909707 h 13186702"/>
              <a:gd name="connsiteX343" fmla="*/ 1441766 w 9431603"/>
              <a:gd name="connsiteY343" fmla="*/ 2955311 h 13186702"/>
              <a:gd name="connsiteX344" fmla="*/ 1483898 w 9431603"/>
              <a:gd name="connsiteY344" fmla="*/ 2919569 h 13186702"/>
              <a:gd name="connsiteX345" fmla="*/ 1495709 w 9431603"/>
              <a:gd name="connsiteY345" fmla="*/ 2912712 h 13186702"/>
              <a:gd name="connsiteX346" fmla="*/ 1503014 w 9431603"/>
              <a:gd name="connsiteY346" fmla="*/ 2909707 h 13186702"/>
              <a:gd name="connsiteX347" fmla="*/ 1418852 w 9431603"/>
              <a:gd name="connsiteY347" fmla="*/ 2824888 h 13186702"/>
              <a:gd name="connsiteX348" fmla="*/ 1408277 w 9431603"/>
              <a:gd name="connsiteY348" fmla="*/ 2846038 h 13186702"/>
              <a:gd name="connsiteX349" fmla="*/ 1418852 w 9431603"/>
              <a:gd name="connsiteY349" fmla="*/ 2824888 h 13186702"/>
              <a:gd name="connsiteX350" fmla="*/ 1431190 w 9431603"/>
              <a:gd name="connsiteY350" fmla="*/ 2812550 h 13186702"/>
              <a:gd name="connsiteX351" fmla="*/ 1418852 w 9431603"/>
              <a:gd name="connsiteY351" fmla="*/ 2824888 h 13186702"/>
              <a:gd name="connsiteX352" fmla="*/ 1431190 w 9431603"/>
              <a:gd name="connsiteY352" fmla="*/ 2812550 h 13186702"/>
              <a:gd name="connsiteX353" fmla="*/ 1452341 w 9431603"/>
              <a:gd name="connsiteY353" fmla="*/ 2801976 h 13186702"/>
              <a:gd name="connsiteX354" fmla="*/ 1431190 w 9431603"/>
              <a:gd name="connsiteY354" fmla="*/ 2812550 h 13186702"/>
              <a:gd name="connsiteX355" fmla="*/ 1452341 w 9431603"/>
              <a:gd name="connsiteY355" fmla="*/ 2801976 h 13186702"/>
              <a:gd name="connsiteX356" fmla="*/ 1462916 w 9431603"/>
              <a:gd name="connsiteY356" fmla="*/ 2791401 h 13186702"/>
              <a:gd name="connsiteX357" fmla="*/ 1452341 w 9431603"/>
              <a:gd name="connsiteY357" fmla="*/ 2801976 h 13186702"/>
              <a:gd name="connsiteX358" fmla="*/ 1462916 w 9431603"/>
              <a:gd name="connsiteY358" fmla="*/ 2791401 h 13186702"/>
              <a:gd name="connsiteX359" fmla="*/ 2472306 w 9431603"/>
              <a:gd name="connsiteY359" fmla="*/ 2327951 h 13186702"/>
              <a:gd name="connsiteX360" fmla="*/ 2469332 w 9431603"/>
              <a:gd name="connsiteY360" fmla="*/ 2333156 h 13186702"/>
              <a:gd name="connsiteX361" fmla="*/ 2305415 w 9431603"/>
              <a:gd name="connsiteY361" fmla="*/ 2408942 h 13186702"/>
              <a:gd name="connsiteX362" fmla="*/ 2282502 w 9431603"/>
              <a:gd name="connsiteY362" fmla="*/ 2419517 h 13186702"/>
              <a:gd name="connsiteX363" fmla="*/ 2282502 w 9431603"/>
              <a:gd name="connsiteY363" fmla="*/ 2419517 h 13186702"/>
              <a:gd name="connsiteX364" fmla="*/ 2305415 w 9431603"/>
              <a:gd name="connsiteY364" fmla="*/ 2408942 h 13186702"/>
              <a:gd name="connsiteX365" fmla="*/ 2469332 w 9431603"/>
              <a:gd name="connsiteY365" fmla="*/ 2333156 h 13186702"/>
              <a:gd name="connsiteX366" fmla="*/ 2472306 w 9431603"/>
              <a:gd name="connsiteY366" fmla="*/ 2327951 h 13186702"/>
              <a:gd name="connsiteX367" fmla="*/ 2700033 w 9431603"/>
              <a:gd name="connsiteY367" fmla="*/ 2211242 h 13186702"/>
              <a:gd name="connsiteX368" fmla="*/ 2687888 w 9431603"/>
              <a:gd name="connsiteY368" fmla="*/ 2223882 h 13186702"/>
              <a:gd name="connsiteX369" fmla="*/ 2664975 w 9431603"/>
              <a:gd name="connsiteY369" fmla="*/ 2234457 h 13186702"/>
              <a:gd name="connsiteX370" fmla="*/ 2643824 w 9431603"/>
              <a:gd name="connsiteY370" fmla="*/ 2245032 h 13186702"/>
              <a:gd name="connsiteX371" fmla="*/ 2620911 w 9431603"/>
              <a:gd name="connsiteY371" fmla="*/ 2255607 h 13186702"/>
              <a:gd name="connsiteX372" fmla="*/ 2620911 w 9431603"/>
              <a:gd name="connsiteY372" fmla="*/ 2255607 h 13186702"/>
              <a:gd name="connsiteX373" fmla="*/ 2643824 w 9431603"/>
              <a:gd name="connsiteY373" fmla="*/ 2245032 h 13186702"/>
              <a:gd name="connsiteX374" fmla="*/ 2664975 w 9431603"/>
              <a:gd name="connsiteY374" fmla="*/ 2234457 h 13186702"/>
              <a:gd name="connsiteX375" fmla="*/ 2687888 w 9431603"/>
              <a:gd name="connsiteY375" fmla="*/ 2223882 h 13186702"/>
              <a:gd name="connsiteX376" fmla="*/ 2700033 w 9431603"/>
              <a:gd name="connsiteY376" fmla="*/ 2211242 h 13186702"/>
              <a:gd name="connsiteX377" fmla="*/ 2847151 w 9431603"/>
              <a:gd name="connsiteY377" fmla="*/ 2134436 h 13186702"/>
              <a:gd name="connsiteX378" fmla="*/ 2839467 w 9431603"/>
              <a:gd name="connsiteY378" fmla="*/ 2146333 h 13186702"/>
              <a:gd name="connsiteX379" fmla="*/ 2818316 w 9431603"/>
              <a:gd name="connsiteY379" fmla="*/ 2156908 h 13186702"/>
              <a:gd name="connsiteX380" fmla="*/ 2839467 w 9431603"/>
              <a:gd name="connsiteY380" fmla="*/ 2146333 h 13186702"/>
              <a:gd name="connsiteX381" fmla="*/ 2847151 w 9431603"/>
              <a:gd name="connsiteY381" fmla="*/ 2134436 h 13186702"/>
              <a:gd name="connsiteX382" fmla="*/ 2771362 w 9431603"/>
              <a:gd name="connsiteY382" fmla="*/ 2086161 h 13186702"/>
              <a:gd name="connsiteX383" fmla="*/ 2763678 w 9431603"/>
              <a:gd name="connsiteY383" fmla="*/ 2102271 h 13186702"/>
              <a:gd name="connsiteX384" fmla="*/ 2742527 w 9431603"/>
              <a:gd name="connsiteY384" fmla="*/ 2114608 h 13186702"/>
              <a:gd name="connsiteX385" fmla="*/ 2763678 w 9431603"/>
              <a:gd name="connsiteY385" fmla="*/ 2102271 h 13186702"/>
              <a:gd name="connsiteX386" fmla="*/ 2771362 w 9431603"/>
              <a:gd name="connsiteY386" fmla="*/ 2086161 h 13186702"/>
              <a:gd name="connsiteX387" fmla="*/ 1963440 w 9431603"/>
              <a:gd name="connsiteY387" fmla="*/ 2060366 h 13186702"/>
              <a:gd name="connsiteX388" fmla="*/ 1961800 w 9431603"/>
              <a:gd name="connsiteY388" fmla="*/ 2066223 h 13186702"/>
              <a:gd name="connsiteX389" fmla="*/ 1962378 w 9431603"/>
              <a:gd name="connsiteY389" fmla="*/ 2064157 h 13186702"/>
              <a:gd name="connsiteX390" fmla="*/ 1967005 w 9431603"/>
              <a:gd name="connsiteY390" fmla="*/ 2047634 h 13186702"/>
              <a:gd name="connsiteX391" fmla="*/ 1965270 w 9431603"/>
              <a:gd name="connsiteY391" fmla="*/ 2053830 h 13186702"/>
              <a:gd name="connsiteX392" fmla="*/ 1963440 w 9431603"/>
              <a:gd name="connsiteY392" fmla="*/ 2060366 h 13186702"/>
              <a:gd name="connsiteX393" fmla="*/ 1988156 w 9431603"/>
              <a:gd name="connsiteY393" fmla="*/ 2037059 h 13186702"/>
              <a:gd name="connsiteX394" fmla="*/ 1967005 w 9431603"/>
              <a:gd name="connsiteY394" fmla="*/ 2047634 h 13186702"/>
              <a:gd name="connsiteX395" fmla="*/ 1988156 w 9431603"/>
              <a:gd name="connsiteY395" fmla="*/ 2037059 h 13186702"/>
              <a:gd name="connsiteX396" fmla="*/ 2009306 w 9431603"/>
              <a:gd name="connsiteY396" fmla="*/ 2026484 h 13186702"/>
              <a:gd name="connsiteX397" fmla="*/ 1988156 w 9431603"/>
              <a:gd name="connsiteY397" fmla="*/ 2037059 h 13186702"/>
              <a:gd name="connsiteX398" fmla="*/ 2009306 w 9431603"/>
              <a:gd name="connsiteY398" fmla="*/ 2026484 h 13186702"/>
              <a:gd name="connsiteX399" fmla="*/ 3153834 w 9431603"/>
              <a:gd name="connsiteY399" fmla="*/ 1988233 h 13186702"/>
              <a:gd name="connsiteX400" fmla="*/ 3146150 w 9431603"/>
              <a:gd name="connsiteY400" fmla="*/ 2005335 h 13186702"/>
              <a:gd name="connsiteX401" fmla="*/ 3125000 w 9431603"/>
              <a:gd name="connsiteY401" fmla="*/ 2015909 h 13186702"/>
              <a:gd name="connsiteX402" fmla="*/ 3102086 w 9431603"/>
              <a:gd name="connsiteY402" fmla="*/ 2026484 h 13186702"/>
              <a:gd name="connsiteX403" fmla="*/ 3070360 w 9431603"/>
              <a:gd name="connsiteY403" fmla="*/ 2037059 h 13186702"/>
              <a:gd name="connsiteX404" fmla="*/ 3047448 w 9431603"/>
              <a:gd name="connsiteY404" fmla="*/ 2047634 h 13186702"/>
              <a:gd name="connsiteX405" fmla="*/ 2883531 w 9431603"/>
              <a:gd name="connsiteY405" fmla="*/ 2125183 h 13186702"/>
              <a:gd name="connsiteX406" fmla="*/ 3047448 w 9431603"/>
              <a:gd name="connsiteY406" fmla="*/ 2047634 h 13186702"/>
              <a:gd name="connsiteX407" fmla="*/ 3070360 w 9431603"/>
              <a:gd name="connsiteY407" fmla="*/ 2037059 h 13186702"/>
              <a:gd name="connsiteX408" fmla="*/ 3102086 w 9431603"/>
              <a:gd name="connsiteY408" fmla="*/ 2026484 h 13186702"/>
              <a:gd name="connsiteX409" fmla="*/ 3125000 w 9431603"/>
              <a:gd name="connsiteY409" fmla="*/ 2015909 h 13186702"/>
              <a:gd name="connsiteX410" fmla="*/ 3146150 w 9431603"/>
              <a:gd name="connsiteY410" fmla="*/ 2005335 h 13186702"/>
              <a:gd name="connsiteX411" fmla="*/ 3153834 w 9431603"/>
              <a:gd name="connsiteY411" fmla="*/ 1988233 h 13186702"/>
              <a:gd name="connsiteX412" fmla="*/ 3317752 w 9431603"/>
              <a:gd name="connsiteY412" fmla="*/ 1915889 h 13186702"/>
              <a:gd name="connsiteX413" fmla="*/ 3310068 w 9431603"/>
              <a:gd name="connsiteY413" fmla="*/ 1927785 h 13186702"/>
              <a:gd name="connsiteX414" fmla="*/ 3288916 w 9431603"/>
              <a:gd name="connsiteY414" fmla="*/ 1938360 h 13186702"/>
              <a:gd name="connsiteX415" fmla="*/ 3255428 w 9431603"/>
              <a:gd name="connsiteY415" fmla="*/ 1950698 h 13186702"/>
              <a:gd name="connsiteX416" fmla="*/ 3234278 w 9431603"/>
              <a:gd name="connsiteY416" fmla="*/ 1961273 h 13186702"/>
              <a:gd name="connsiteX417" fmla="*/ 3200790 w 9431603"/>
              <a:gd name="connsiteY417" fmla="*/ 1971847 h 13186702"/>
              <a:gd name="connsiteX418" fmla="*/ 3234278 w 9431603"/>
              <a:gd name="connsiteY418" fmla="*/ 1961273 h 13186702"/>
              <a:gd name="connsiteX419" fmla="*/ 3255428 w 9431603"/>
              <a:gd name="connsiteY419" fmla="*/ 1950698 h 13186702"/>
              <a:gd name="connsiteX420" fmla="*/ 3288916 w 9431603"/>
              <a:gd name="connsiteY420" fmla="*/ 1938360 h 13186702"/>
              <a:gd name="connsiteX421" fmla="*/ 3310068 w 9431603"/>
              <a:gd name="connsiteY421" fmla="*/ 1927785 h 13186702"/>
              <a:gd name="connsiteX422" fmla="*/ 3317752 w 9431603"/>
              <a:gd name="connsiteY422" fmla="*/ 1915889 h 13186702"/>
              <a:gd name="connsiteX423" fmla="*/ 3473984 w 9431603"/>
              <a:gd name="connsiteY423" fmla="*/ 1851999 h 13186702"/>
              <a:gd name="connsiteX424" fmla="*/ 3473984 w 9431603"/>
              <a:gd name="connsiteY424" fmla="*/ 1851999 h 13186702"/>
              <a:gd name="connsiteX425" fmla="*/ 3589458 w 9431603"/>
              <a:gd name="connsiteY425" fmla="*/ 1790835 h 13186702"/>
              <a:gd name="connsiteX426" fmla="*/ 3583262 w 9431603"/>
              <a:gd name="connsiteY426" fmla="*/ 1807937 h 13186702"/>
              <a:gd name="connsiteX427" fmla="*/ 3562112 w 9431603"/>
              <a:gd name="connsiteY427" fmla="*/ 1818512 h 13186702"/>
              <a:gd name="connsiteX428" fmla="*/ 3583262 w 9431603"/>
              <a:gd name="connsiteY428" fmla="*/ 1807937 h 13186702"/>
              <a:gd name="connsiteX429" fmla="*/ 3589458 w 9431603"/>
              <a:gd name="connsiteY429" fmla="*/ 1790835 h 13186702"/>
              <a:gd name="connsiteX430" fmla="*/ 3671390 w 9431603"/>
              <a:gd name="connsiteY430" fmla="*/ 1763875 h 13186702"/>
              <a:gd name="connsiteX431" fmla="*/ 3677338 w 9431603"/>
              <a:gd name="connsiteY431" fmla="*/ 1765610 h 13186702"/>
              <a:gd name="connsiteX432" fmla="*/ 3680648 w 9431603"/>
              <a:gd name="connsiteY432" fmla="*/ 1766575 h 13186702"/>
              <a:gd name="connsiteX433" fmla="*/ 3683536 w 9431603"/>
              <a:gd name="connsiteY433" fmla="*/ 1767417 h 13186702"/>
              <a:gd name="connsiteX434" fmla="*/ 3687254 w 9431603"/>
              <a:gd name="connsiteY434" fmla="*/ 1768501 h 13186702"/>
              <a:gd name="connsiteX435" fmla="*/ 3680648 w 9431603"/>
              <a:gd name="connsiteY435" fmla="*/ 1766575 h 13186702"/>
              <a:gd name="connsiteX436" fmla="*/ 3703116 w 9431603"/>
              <a:gd name="connsiteY436" fmla="*/ 1753300 h 13186702"/>
              <a:gd name="connsiteX437" fmla="*/ 3703116 w 9431603"/>
              <a:gd name="connsiteY437" fmla="*/ 1753300 h 13186702"/>
              <a:gd name="connsiteX438" fmla="*/ 3844864 w 9431603"/>
              <a:gd name="connsiteY438" fmla="*/ 1686188 h 13186702"/>
              <a:gd name="connsiteX439" fmla="*/ 3812394 w 9431603"/>
              <a:gd name="connsiteY439" fmla="*/ 1709238 h 13186702"/>
              <a:gd name="connsiteX440" fmla="*/ 3757756 w 9431603"/>
              <a:gd name="connsiteY440" fmla="*/ 1732150 h 13186702"/>
              <a:gd name="connsiteX441" fmla="*/ 3812394 w 9431603"/>
              <a:gd name="connsiteY441" fmla="*/ 1709238 h 13186702"/>
              <a:gd name="connsiteX442" fmla="*/ 3844864 w 9431603"/>
              <a:gd name="connsiteY442" fmla="*/ 1686188 h 13186702"/>
              <a:gd name="connsiteX443" fmla="*/ 6874930 w 9431603"/>
              <a:gd name="connsiteY443" fmla="*/ 138 h 13186702"/>
              <a:gd name="connsiteX444" fmla="*/ 6905668 w 9431603"/>
              <a:gd name="connsiteY444" fmla="*/ 4920 h 13186702"/>
              <a:gd name="connsiteX445" fmla="*/ 6905668 w 9431603"/>
              <a:gd name="connsiteY445" fmla="*/ 137106 h 13186702"/>
              <a:gd name="connsiteX446" fmla="*/ 6937394 w 9431603"/>
              <a:gd name="connsiteY446" fmla="*/ 168830 h 13186702"/>
              <a:gd name="connsiteX447" fmla="*/ 6916244 w 9431603"/>
              <a:gd name="connsiteY447" fmla="*/ 246380 h 13186702"/>
              <a:gd name="connsiteX448" fmla="*/ 6970882 w 9431603"/>
              <a:gd name="connsiteY448" fmla="*/ 288679 h 13186702"/>
              <a:gd name="connsiteX449" fmla="*/ 6937394 w 9431603"/>
              <a:gd name="connsiteY449" fmla="*/ 332741 h 13186702"/>
              <a:gd name="connsiteX450" fmla="*/ 6992032 w 9431603"/>
              <a:gd name="connsiteY450" fmla="*/ 343316 h 13186702"/>
              <a:gd name="connsiteX451" fmla="*/ 6981458 w 9431603"/>
              <a:gd name="connsiteY451" fmla="*/ 420865 h 13186702"/>
              <a:gd name="connsiteX452" fmla="*/ 6916244 w 9431603"/>
              <a:gd name="connsiteY452" fmla="*/ 431440 h 13186702"/>
              <a:gd name="connsiteX453" fmla="*/ 7014946 w 9431603"/>
              <a:gd name="connsiteY453" fmla="*/ 519564 h 13186702"/>
              <a:gd name="connsiteX454" fmla="*/ 6970882 w 9431603"/>
              <a:gd name="connsiteY454" fmla="*/ 574201 h 13186702"/>
              <a:gd name="connsiteX455" fmla="*/ 7002608 w 9431603"/>
              <a:gd name="connsiteY455" fmla="*/ 639413 h 13186702"/>
              <a:gd name="connsiteX456" fmla="*/ 7002608 w 9431603"/>
              <a:gd name="connsiteY456" fmla="*/ 683475 h 13186702"/>
              <a:gd name="connsiteX457" fmla="*/ 7002608 w 9431603"/>
              <a:gd name="connsiteY457" fmla="*/ 780411 h 13186702"/>
              <a:gd name="connsiteX458" fmla="*/ 7014946 w 9431603"/>
              <a:gd name="connsiteY458" fmla="*/ 868535 h 13186702"/>
              <a:gd name="connsiteX459" fmla="*/ 7002608 w 9431603"/>
              <a:gd name="connsiteY459" fmla="*/ 933747 h 13186702"/>
              <a:gd name="connsiteX460" fmla="*/ 7111886 w 9431603"/>
              <a:gd name="connsiteY460" fmla="*/ 977809 h 13186702"/>
              <a:gd name="connsiteX461" fmla="*/ 7025520 w 9431603"/>
              <a:gd name="connsiteY461" fmla="*/ 1076508 h 13186702"/>
              <a:gd name="connsiteX462" fmla="*/ 7090736 w 9431603"/>
              <a:gd name="connsiteY462" fmla="*/ 1108232 h 13186702"/>
              <a:gd name="connsiteX463" fmla="*/ 7090736 w 9431603"/>
              <a:gd name="connsiteY463" fmla="*/ 1250993 h 13186702"/>
              <a:gd name="connsiteX464" fmla="*/ 7124224 w 9431603"/>
              <a:gd name="connsiteY464" fmla="*/ 1360267 h 13186702"/>
              <a:gd name="connsiteX465" fmla="*/ 7069584 w 9431603"/>
              <a:gd name="connsiteY465" fmla="*/ 1480116 h 13186702"/>
              <a:gd name="connsiteX466" fmla="*/ 7124224 w 9431603"/>
              <a:gd name="connsiteY466" fmla="*/ 1622876 h 13186702"/>
              <a:gd name="connsiteX467" fmla="*/ 7166524 w 9431603"/>
              <a:gd name="connsiteY467" fmla="*/ 1665176 h 13186702"/>
              <a:gd name="connsiteX468" fmla="*/ 7155950 w 9431603"/>
              <a:gd name="connsiteY468" fmla="*/ 1688088 h 13186702"/>
              <a:gd name="connsiteX469" fmla="*/ 7189438 w 9431603"/>
              <a:gd name="connsiteY469" fmla="*/ 1709238 h 13186702"/>
              <a:gd name="connsiteX470" fmla="*/ 7166524 w 9431603"/>
              <a:gd name="connsiteY470" fmla="*/ 1763875 h 13186702"/>
              <a:gd name="connsiteX471" fmla="*/ 7221164 w 9431603"/>
              <a:gd name="connsiteY471" fmla="*/ 1851999 h 13186702"/>
              <a:gd name="connsiteX472" fmla="*/ 7200014 w 9431603"/>
              <a:gd name="connsiteY472" fmla="*/ 1873149 h 13186702"/>
              <a:gd name="connsiteX473" fmla="*/ 7221164 w 9431603"/>
              <a:gd name="connsiteY473" fmla="*/ 1927785 h 13186702"/>
              <a:gd name="connsiteX474" fmla="*/ 7221164 w 9431603"/>
              <a:gd name="connsiteY474" fmla="*/ 2059971 h 13186702"/>
              <a:gd name="connsiteX475" fmla="*/ 7166524 w 9431603"/>
              <a:gd name="connsiteY475" fmla="*/ 2135758 h 13186702"/>
              <a:gd name="connsiteX476" fmla="*/ 7254652 w 9431603"/>
              <a:gd name="connsiteY476" fmla="*/ 2156908 h 13186702"/>
              <a:gd name="connsiteX477" fmla="*/ 7221164 w 9431603"/>
              <a:gd name="connsiteY477" fmla="*/ 2190395 h 13186702"/>
              <a:gd name="connsiteX478" fmla="*/ 7275804 w 9431603"/>
              <a:gd name="connsiteY478" fmla="*/ 2223882 h 13186702"/>
              <a:gd name="connsiteX479" fmla="*/ 7231740 w 9431603"/>
              <a:gd name="connsiteY479" fmla="*/ 2343731 h 13186702"/>
              <a:gd name="connsiteX480" fmla="*/ 7288140 w 9431603"/>
              <a:gd name="connsiteY480" fmla="*/ 2354306 h 13186702"/>
              <a:gd name="connsiteX481" fmla="*/ 7265228 w 9431603"/>
              <a:gd name="connsiteY481" fmla="*/ 2497066 h 13186702"/>
              <a:gd name="connsiteX482" fmla="*/ 7309292 w 9431603"/>
              <a:gd name="connsiteY482" fmla="*/ 2507641 h 13186702"/>
              <a:gd name="connsiteX483" fmla="*/ 7309292 w 9431603"/>
              <a:gd name="connsiteY483" fmla="*/ 2638065 h 13186702"/>
              <a:gd name="connsiteX484" fmla="*/ 7275804 w 9431603"/>
              <a:gd name="connsiteY484" fmla="*/ 2726189 h 13186702"/>
              <a:gd name="connsiteX485" fmla="*/ 7309292 w 9431603"/>
              <a:gd name="connsiteY485" fmla="*/ 2747339 h 13186702"/>
              <a:gd name="connsiteX486" fmla="*/ 7363930 w 9431603"/>
              <a:gd name="connsiteY486" fmla="*/ 2757914 h 13186702"/>
              <a:gd name="connsiteX487" fmla="*/ 7374506 w 9431603"/>
              <a:gd name="connsiteY487" fmla="*/ 2846038 h 13186702"/>
              <a:gd name="connsiteX488" fmla="*/ 7342780 w 9431603"/>
              <a:gd name="connsiteY488" fmla="*/ 2900674 h 13186702"/>
              <a:gd name="connsiteX489" fmla="*/ 7385080 w 9431603"/>
              <a:gd name="connsiteY489" fmla="*/ 2921824 h 13186702"/>
              <a:gd name="connsiteX490" fmla="*/ 7363930 w 9431603"/>
              <a:gd name="connsiteY490" fmla="*/ 3009948 h 13186702"/>
              <a:gd name="connsiteX491" fmla="*/ 7397420 w 9431603"/>
              <a:gd name="connsiteY491" fmla="*/ 3031098 h 13186702"/>
              <a:gd name="connsiteX492" fmla="*/ 7385080 w 9431603"/>
              <a:gd name="connsiteY492" fmla="*/ 3129797 h 13186702"/>
              <a:gd name="connsiteX493" fmla="*/ 7450296 w 9431603"/>
              <a:gd name="connsiteY493" fmla="*/ 3129797 h 13186702"/>
              <a:gd name="connsiteX494" fmla="*/ 7439720 w 9431603"/>
              <a:gd name="connsiteY494" fmla="*/ 3173859 h 13186702"/>
              <a:gd name="connsiteX495" fmla="*/ 7439720 w 9431603"/>
              <a:gd name="connsiteY495" fmla="*/ 3217921 h 13186702"/>
              <a:gd name="connsiteX496" fmla="*/ 7374506 w 9431603"/>
              <a:gd name="connsiteY496" fmla="*/ 3261983 h 13186702"/>
              <a:gd name="connsiteX497" fmla="*/ 7363930 w 9431603"/>
              <a:gd name="connsiteY497" fmla="*/ 3369494 h 13186702"/>
              <a:gd name="connsiteX498" fmla="*/ 7517272 w 9431603"/>
              <a:gd name="connsiteY498" fmla="*/ 3381831 h 13186702"/>
              <a:gd name="connsiteX499" fmla="*/ 7483784 w 9431603"/>
              <a:gd name="connsiteY499" fmla="*/ 3535167 h 13186702"/>
              <a:gd name="connsiteX500" fmla="*/ 7538424 w 9431603"/>
              <a:gd name="connsiteY500" fmla="*/ 3600379 h 13186702"/>
              <a:gd name="connsiteX501" fmla="*/ 7494360 w 9431603"/>
              <a:gd name="connsiteY501" fmla="*/ 3655016 h 13186702"/>
              <a:gd name="connsiteX502" fmla="*/ 7548998 w 9431603"/>
              <a:gd name="connsiteY502" fmla="*/ 3730802 h 13186702"/>
              <a:gd name="connsiteX503" fmla="*/ 7494360 w 9431603"/>
              <a:gd name="connsiteY503" fmla="*/ 3720228 h 13186702"/>
              <a:gd name="connsiteX504" fmla="*/ 7582486 w 9431603"/>
              <a:gd name="connsiteY504" fmla="*/ 3796014 h 13186702"/>
              <a:gd name="connsiteX505" fmla="*/ 7756980 w 9431603"/>
              <a:gd name="connsiteY505" fmla="*/ 4113260 h 13186702"/>
              <a:gd name="connsiteX506" fmla="*/ 7725252 w 9431603"/>
              <a:gd name="connsiteY506" fmla="*/ 4134411 h 13186702"/>
              <a:gd name="connsiteX507" fmla="*/ 7756980 w 9431603"/>
              <a:gd name="connsiteY507" fmla="*/ 4266596 h 13186702"/>
              <a:gd name="connsiteX508" fmla="*/ 7756980 w 9431603"/>
              <a:gd name="connsiteY508" fmla="*/ 4365296 h 13186702"/>
              <a:gd name="connsiteX509" fmla="*/ 7790468 w 9431603"/>
              <a:gd name="connsiteY509" fmla="*/ 4430507 h 13186702"/>
              <a:gd name="connsiteX510" fmla="*/ 7779892 w 9431603"/>
              <a:gd name="connsiteY510" fmla="*/ 4495719 h 13186702"/>
              <a:gd name="connsiteX511" fmla="*/ 7801044 w 9431603"/>
              <a:gd name="connsiteY511" fmla="*/ 4571505 h 13186702"/>
              <a:gd name="connsiteX512" fmla="*/ 7790468 w 9431603"/>
              <a:gd name="connsiteY512" fmla="*/ 4670204 h 13186702"/>
              <a:gd name="connsiteX513" fmla="*/ 7832768 w 9431603"/>
              <a:gd name="connsiteY513" fmla="*/ 4857027 h 13186702"/>
              <a:gd name="connsiteX514" fmla="*/ 7822194 w 9431603"/>
              <a:gd name="connsiteY514" fmla="*/ 4943388 h 13186702"/>
              <a:gd name="connsiteX515" fmla="*/ 7887408 w 9431603"/>
              <a:gd name="connsiteY515" fmla="*/ 5161936 h 13186702"/>
              <a:gd name="connsiteX516" fmla="*/ 7910320 w 9431603"/>
              <a:gd name="connsiteY516" fmla="*/ 5435121 h 13186702"/>
              <a:gd name="connsiteX517" fmla="*/ 7964960 w 9431603"/>
              <a:gd name="connsiteY517" fmla="*/ 5554969 h 13186702"/>
              <a:gd name="connsiteX518" fmla="*/ 7954384 w 9431603"/>
              <a:gd name="connsiteY518" fmla="*/ 5697730 h 13186702"/>
              <a:gd name="connsiteX519" fmla="*/ 7986110 w 9431603"/>
              <a:gd name="connsiteY519" fmla="*/ 5817579 h 13186702"/>
              <a:gd name="connsiteX520" fmla="*/ 7986110 w 9431603"/>
              <a:gd name="connsiteY520" fmla="*/ 5960339 h 13186702"/>
              <a:gd name="connsiteX521" fmla="*/ 8019600 w 9431603"/>
              <a:gd name="connsiteY521" fmla="*/ 6025551 h 13186702"/>
              <a:gd name="connsiteX522" fmla="*/ 8009024 w 9431603"/>
              <a:gd name="connsiteY522" fmla="*/ 6124251 h 13186702"/>
              <a:gd name="connsiteX523" fmla="*/ 8084812 w 9431603"/>
              <a:gd name="connsiteY523" fmla="*/ 6288161 h 13186702"/>
              <a:gd name="connsiteX524" fmla="*/ 8118302 w 9431603"/>
              <a:gd name="connsiteY524" fmla="*/ 6670619 h 13186702"/>
              <a:gd name="connsiteX525" fmla="*/ 8204666 w 9431603"/>
              <a:gd name="connsiteY525" fmla="*/ 6845104 h 13186702"/>
              <a:gd name="connsiteX526" fmla="*/ 8217004 w 9431603"/>
              <a:gd name="connsiteY526" fmla="*/ 7238137 h 13186702"/>
              <a:gd name="connsiteX527" fmla="*/ 8238156 w 9431603"/>
              <a:gd name="connsiteY527" fmla="*/ 7313924 h 13186702"/>
              <a:gd name="connsiteX528" fmla="*/ 8303370 w 9431603"/>
              <a:gd name="connsiteY528" fmla="*/ 7488409 h 13186702"/>
              <a:gd name="connsiteX529" fmla="*/ 8248730 w 9431603"/>
              <a:gd name="connsiteY529" fmla="*/ 7870868 h 13186702"/>
              <a:gd name="connsiteX530" fmla="*/ 8172940 w 9431603"/>
              <a:gd name="connsiteY530" fmla="*/ 7969566 h 13186702"/>
              <a:gd name="connsiteX531" fmla="*/ 8248730 w 9431603"/>
              <a:gd name="connsiteY531" fmla="*/ 7992479 h 13186702"/>
              <a:gd name="connsiteX532" fmla="*/ 8204666 w 9431603"/>
              <a:gd name="connsiteY532" fmla="*/ 8003054 h 13186702"/>
              <a:gd name="connsiteX533" fmla="*/ 8336858 w 9431603"/>
              <a:gd name="connsiteY533" fmla="*/ 8003054 h 13186702"/>
              <a:gd name="connsiteX534" fmla="*/ 8740480 w 9431603"/>
              <a:gd name="connsiteY534" fmla="*/ 8089415 h 13186702"/>
              <a:gd name="connsiteX535" fmla="*/ 9013676 w 9431603"/>
              <a:gd name="connsiteY535" fmla="*/ 8177539 h 13186702"/>
              <a:gd name="connsiteX536" fmla="*/ 8969612 w 9431603"/>
              <a:gd name="connsiteY536" fmla="*/ 8188114 h 13186702"/>
              <a:gd name="connsiteX537" fmla="*/ 8992526 w 9431603"/>
              <a:gd name="connsiteY537" fmla="*/ 8276238 h 13186702"/>
              <a:gd name="connsiteX538" fmla="*/ 8925548 w 9431603"/>
              <a:gd name="connsiteY538" fmla="*/ 8276238 h 13186702"/>
              <a:gd name="connsiteX539" fmla="*/ 9003100 w 9431603"/>
              <a:gd name="connsiteY539" fmla="*/ 8418999 h 13186702"/>
              <a:gd name="connsiteX540" fmla="*/ 8969612 w 9431603"/>
              <a:gd name="connsiteY540" fmla="*/ 8538847 h 13186702"/>
              <a:gd name="connsiteX541" fmla="*/ 9024252 w 9431603"/>
              <a:gd name="connsiteY541" fmla="*/ 8757395 h 13186702"/>
              <a:gd name="connsiteX542" fmla="*/ 9013676 w 9431603"/>
              <a:gd name="connsiteY542" fmla="*/ 8799694 h 13186702"/>
              <a:gd name="connsiteX543" fmla="*/ 9068316 w 9431603"/>
              <a:gd name="connsiteY543" fmla="*/ 8856094 h 13186702"/>
              <a:gd name="connsiteX544" fmla="*/ 9068316 w 9431603"/>
              <a:gd name="connsiteY544" fmla="*/ 9171577 h 13186702"/>
              <a:gd name="connsiteX545" fmla="*/ 9078892 w 9431603"/>
              <a:gd name="connsiteY545" fmla="*/ 9215639 h 13186702"/>
              <a:gd name="connsiteX546" fmla="*/ 9057740 w 9431603"/>
              <a:gd name="connsiteY546" fmla="*/ 9236789 h 13186702"/>
              <a:gd name="connsiteX547" fmla="*/ 9101804 w 9431603"/>
              <a:gd name="connsiteY547" fmla="*/ 9335488 h 13186702"/>
              <a:gd name="connsiteX548" fmla="*/ 9101804 w 9431603"/>
              <a:gd name="connsiteY548" fmla="*/ 9707371 h 13186702"/>
              <a:gd name="connsiteX549" fmla="*/ 9144104 w 9431603"/>
              <a:gd name="connsiteY549" fmla="*/ 9860707 h 13186702"/>
              <a:gd name="connsiteX550" fmla="*/ 9156444 w 9431603"/>
              <a:gd name="connsiteY550" fmla="*/ 10220253 h 13186702"/>
              <a:gd name="connsiteX551" fmla="*/ 9177594 w 9431603"/>
              <a:gd name="connsiteY551" fmla="*/ 10329527 h 13186702"/>
              <a:gd name="connsiteX552" fmla="*/ 9156444 w 9431603"/>
              <a:gd name="connsiteY552" fmla="*/ 10352439 h 13186702"/>
              <a:gd name="connsiteX553" fmla="*/ 9198744 w 9431603"/>
              <a:gd name="connsiteY553" fmla="*/ 10636198 h 13186702"/>
              <a:gd name="connsiteX554" fmla="*/ 9265720 w 9431603"/>
              <a:gd name="connsiteY554" fmla="*/ 10898808 h 13186702"/>
              <a:gd name="connsiteX555" fmla="*/ 9232232 w 9431603"/>
              <a:gd name="connsiteY555" fmla="*/ 10941107 h 13186702"/>
              <a:gd name="connsiteX556" fmla="*/ 9255146 w 9431603"/>
              <a:gd name="connsiteY556" fmla="*/ 11127930 h 13186702"/>
              <a:gd name="connsiteX557" fmla="*/ 9286872 w 9431603"/>
              <a:gd name="connsiteY557" fmla="*/ 11390540 h 13186702"/>
              <a:gd name="connsiteX558" fmla="*/ 9341512 w 9431603"/>
              <a:gd name="connsiteY558" fmla="*/ 11739511 h 13186702"/>
              <a:gd name="connsiteX559" fmla="*/ 9375000 w 9431603"/>
              <a:gd name="connsiteY559" fmla="*/ 11838209 h 13186702"/>
              <a:gd name="connsiteX560" fmla="*/ 9341512 w 9431603"/>
              <a:gd name="connsiteY560" fmla="*/ 11882271 h 13186702"/>
              <a:gd name="connsiteX561" fmla="*/ 9385574 w 9431603"/>
              <a:gd name="connsiteY561" fmla="*/ 12100819 h 13186702"/>
              <a:gd name="connsiteX562" fmla="*/ 9375000 w 9431603"/>
              <a:gd name="connsiteY562" fmla="*/ 12143119 h 13186702"/>
              <a:gd name="connsiteX563" fmla="*/ 9429638 w 9431603"/>
              <a:gd name="connsiteY563" fmla="*/ 12241817 h 13186702"/>
              <a:gd name="connsiteX564" fmla="*/ 9362660 w 9431603"/>
              <a:gd name="connsiteY564" fmla="*/ 12426878 h 13186702"/>
              <a:gd name="connsiteX565" fmla="*/ 9320360 w 9431603"/>
              <a:gd name="connsiteY565" fmla="*/ 12426878 h 13186702"/>
              <a:gd name="connsiteX566" fmla="*/ 9330936 w 9431603"/>
              <a:gd name="connsiteY566" fmla="*/ 12483277 h 13186702"/>
              <a:gd name="connsiteX567" fmla="*/ 9308022 w 9431603"/>
              <a:gd name="connsiteY567" fmla="*/ 12504427 h 13186702"/>
              <a:gd name="connsiteX568" fmla="*/ 9198744 w 9431603"/>
              <a:gd name="connsiteY568" fmla="*/ 12416303 h 13186702"/>
              <a:gd name="connsiteX569" fmla="*/ 9211082 w 9431603"/>
              <a:gd name="connsiteY569" fmla="*/ 12537914 h 13186702"/>
              <a:gd name="connsiteX570" fmla="*/ 9133530 w 9431603"/>
              <a:gd name="connsiteY570" fmla="*/ 12493852 h 13186702"/>
              <a:gd name="connsiteX571" fmla="*/ 9133530 w 9431603"/>
              <a:gd name="connsiteY571" fmla="*/ 12504427 h 13186702"/>
              <a:gd name="connsiteX572" fmla="*/ 9068316 w 9431603"/>
              <a:gd name="connsiteY572" fmla="*/ 12416303 h 13186702"/>
              <a:gd name="connsiteX573" fmla="*/ 9057740 w 9431603"/>
              <a:gd name="connsiteY573" fmla="*/ 12411015 h 13186702"/>
              <a:gd name="connsiteX574" fmla="*/ 9053386 w 9431603"/>
              <a:gd name="connsiteY574" fmla="*/ 12408838 h 13186702"/>
              <a:gd name="connsiteX575" fmla="*/ 9047164 w 9431603"/>
              <a:gd name="connsiteY575" fmla="*/ 12395153 h 13186702"/>
              <a:gd name="connsiteX576" fmla="*/ 9047164 w 9431603"/>
              <a:gd name="connsiteY576" fmla="*/ 12405728 h 13186702"/>
              <a:gd name="connsiteX577" fmla="*/ 8992526 w 9431603"/>
              <a:gd name="connsiteY577" fmla="*/ 12351091 h 13186702"/>
              <a:gd name="connsiteX578" fmla="*/ 9003100 w 9431603"/>
              <a:gd name="connsiteY578" fmla="*/ 12416303 h 13186702"/>
              <a:gd name="connsiteX579" fmla="*/ 8893824 w 9431603"/>
              <a:gd name="connsiteY579" fmla="*/ 12361666 h 13186702"/>
              <a:gd name="connsiteX580" fmla="*/ 8893824 w 9431603"/>
              <a:gd name="connsiteY580" fmla="*/ 12319367 h 13186702"/>
              <a:gd name="connsiteX581" fmla="*/ 8828608 w 9431603"/>
              <a:gd name="connsiteY581" fmla="*/ 12155456 h 13186702"/>
              <a:gd name="connsiteX582" fmla="*/ 8818034 w 9431603"/>
              <a:gd name="connsiteY582" fmla="*/ 12197755 h 13186702"/>
              <a:gd name="connsiteX583" fmla="*/ 8740480 w 9431603"/>
              <a:gd name="connsiteY583" fmla="*/ 11913996 h 13186702"/>
              <a:gd name="connsiteX584" fmla="*/ 8587140 w 9431603"/>
              <a:gd name="connsiteY584" fmla="*/ 11838209 h 13186702"/>
              <a:gd name="connsiteX585" fmla="*/ 7189438 w 9431603"/>
              <a:gd name="connsiteY585" fmla="*/ 12100819 h 13186702"/>
              <a:gd name="connsiteX586" fmla="*/ 6523194 w 9431603"/>
              <a:gd name="connsiteY586" fmla="*/ 12264730 h 13186702"/>
              <a:gd name="connsiteX587" fmla="*/ 5003878 w 9431603"/>
              <a:gd name="connsiteY587" fmla="*/ 12668338 h 13186702"/>
              <a:gd name="connsiteX588" fmla="*/ 4490976 w 9431603"/>
              <a:gd name="connsiteY588" fmla="*/ 12798761 h 13186702"/>
              <a:gd name="connsiteX589" fmla="*/ 4108502 w 9431603"/>
              <a:gd name="connsiteY589" fmla="*/ 12876310 h 13186702"/>
              <a:gd name="connsiteX590" fmla="*/ 4053864 w 9431603"/>
              <a:gd name="connsiteY590" fmla="*/ 12908035 h 13186702"/>
              <a:gd name="connsiteX591" fmla="*/ 3583262 w 9431603"/>
              <a:gd name="connsiteY591" fmla="*/ 12930947 h 13186702"/>
              <a:gd name="connsiteX592" fmla="*/ 3102086 w 9431603"/>
              <a:gd name="connsiteY592" fmla="*/ 12767036 h 13186702"/>
              <a:gd name="connsiteX593" fmla="*/ 2971658 w 9431603"/>
              <a:gd name="connsiteY593" fmla="*/ 12580214 h 13186702"/>
              <a:gd name="connsiteX594" fmla="*/ 3005147 w 9431603"/>
              <a:gd name="connsiteY594" fmla="*/ 12483277 h 13186702"/>
              <a:gd name="connsiteX595" fmla="*/ 2906444 w 9431603"/>
              <a:gd name="connsiteY595" fmla="*/ 12307029 h 13186702"/>
              <a:gd name="connsiteX596" fmla="*/ 2917019 w 9431603"/>
              <a:gd name="connsiteY596" fmla="*/ 12132544 h 13186702"/>
              <a:gd name="connsiteX597" fmla="*/ 2872956 w 9431603"/>
              <a:gd name="connsiteY597" fmla="*/ 11924571 h 13186702"/>
              <a:gd name="connsiteX598" fmla="*/ 2906444 w 9431603"/>
              <a:gd name="connsiteY598" fmla="*/ 11913996 h 13186702"/>
              <a:gd name="connsiteX599" fmla="*/ 2851805 w 9431603"/>
              <a:gd name="connsiteY599" fmla="*/ 11739511 h 13186702"/>
              <a:gd name="connsiteX600" fmla="*/ 2687888 w 9431603"/>
              <a:gd name="connsiteY600" fmla="*/ 11510388 h 13186702"/>
              <a:gd name="connsiteX601" fmla="*/ 2763678 w 9431603"/>
              <a:gd name="connsiteY601" fmla="*/ 11226629 h 13186702"/>
              <a:gd name="connsiteX602" fmla="*/ 2719614 w 9431603"/>
              <a:gd name="connsiteY602" fmla="*/ 11127930 h 13186702"/>
              <a:gd name="connsiteX603" fmla="*/ 2719614 w 9431603"/>
              <a:gd name="connsiteY603" fmla="*/ 10886470 h 13186702"/>
              <a:gd name="connsiteX604" fmla="*/ 2664975 w 9431603"/>
              <a:gd name="connsiteY604" fmla="*/ 10941107 h 13186702"/>
              <a:gd name="connsiteX605" fmla="*/ 2643824 w 9431603"/>
              <a:gd name="connsiteY605" fmla="*/ 10821259 h 13186702"/>
              <a:gd name="connsiteX606" fmla="*/ 2523971 w 9431603"/>
              <a:gd name="connsiteY606" fmla="*/ 10789534 h 13186702"/>
              <a:gd name="connsiteX607" fmla="*/ 2534546 w 9431603"/>
              <a:gd name="connsiteY607" fmla="*/ 10667923 h 13186702"/>
              <a:gd name="connsiteX608" fmla="*/ 2534546 w 9431603"/>
              <a:gd name="connsiteY608" fmla="*/ 10526924 h 13186702"/>
              <a:gd name="connsiteX609" fmla="*/ 2555697 w 9431603"/>
              <a:gd name="connsiteY609" fmla="*/ 10449375 h 13186702"/>
              <a:gd name="connsiteX610" fmla="*/ 2523971 w 9431603"/>
              <a:gd name="connsiteY610" fmla="*/ 10449375 h 13186702"/>
              <a:gd name="connsiteX611" fmla="*/ 2545121 w 9431603"/>
              <a:gd name="connsiteY611" fmla="*/ 10407076 h 13186702"/>
              <a:gd name="connsiteX612" fmla="*/ 2402355 w 9431603"/>
              <a:gd name="connsiteY612" fmla="*/ 10089829 h 13186702"/>
              <a:gd name="connsiteX613" fmla="*/ 2402355 w 9431603"/>
              <a:gd name="connsiteY613" fmla="*/ 9991131 h 13186702"/>
              <a:gd name="connsiteX614" fmla="*/ 2381204 w 9431603"/>
              <a:gd name="connsiteY614" fmla="*/ 9936494 h 13186702"/>
              <a:gd name="connsiteX615" fmla="*/ 2337140 w 9431603"/>
              <a:gd name="connsiteY615" fmla="*/ 9860707 h 13186702"/>
              <a:gd name="connsiteX616" fmla="*/ 2370629 w 9431603"/>
              <a:gd name="connsiteY616" fmla="*/ 9772583 h 13186702"/>
              <a:gd name="connsiteX617" fmla="*/ 2360054 w 9431603"/>
              <a:gd name="connsiteY617" fmla="*/ 9707371 h 13186702"/>
              <a:gd name="connsiteX618" fmla="*/ 2315990 w 9431603"/>
              <a:gd name="connsiteY618" fmla="*/ 9707371 h 13186702"/>
              <a:gd name="connsiteX619" fmla="*/ 2315990 w 9431603"/>
              <a:gd name="connsiteY619" fmla="*/ 9631585 h 13186702"/>
              <a:gd name="connsiteX620" fmla="*/ 2250776 w 9431603"/>
              <a:gd name="connsiteY620" fmla="*/ 9631585 h 13186702"/>
              <a:gd name="connsiteX621" fmla="*/ 2261351 w 9431603"/>
              <a:gd name="connsiteY621" fmla="*/ 9532886 h 13186702"/>
              <a:gd name="connsiteX622" fmla="*/ 2217287 w 9431603"/>
              <a:gd name="connsiteY622" fmla="*/ 9522311 h 13186702"/>
              <a:gd name="connsiteX623" fmla="*/ 2238438 w 9431603"/>
              <a:gd name="connsiteY623" fmla="*/ 9488824 h 13186702"/>
              <a:gd name="connsiteX624" fmla="*/ 2238438 w 9431603"/>
              <a:gd name="connsiteY624" fmla="*/ 9423612 h 13186702"/>
              <a:gd name="connsiteX625" fmla="*/ 2261351 w 9431603"/>
              <a:gd name="connsiteY625" fmla="*/ 9379550 h 13186702"/>
              <a:gd name="connsiteX626" fmla="*/ 2282502 w 9431603"/>
              <a:gd name="connsiteY626" fmla="*/ 9303763 h 13186702"/>
              <a:gd name="connsiteX627" fmla="*/ 2206712 w 9431603"/>
              <a:gd name="connsiteY627" fmla="*/ 9291426 h 13186702"/>
              <a:gd name="connsiteX628" fmla="*/ 2315990 w 9431603"/>
              <a:gd name="connsiteY628" fmla="*/ 9150428 h 13186702"/>
              <a:gd name="connsiteX629" fmla="*/ 2337140 w 9431603"/>
              <a:gd name="connsiteY629" fmla="*/ 9041154 h 13186702"/>
              <a:gd name="connsiteX630" fmla="*/ 2271926 w 9431603"/>
              <a:gd name="connsiteY630" fmla="*/ 9062304 h 13186702"/>
              <a:gd name="connsiteX631" fmla="*/ 2349478 w 9431603"/>
              <a:gd name="connsiteY631" fmla="*/ 8931880 h 13186702"/>
              <a:gd name="connsiteX632" fmla="*/ 2293077 w 9431603"/>
              <a:gd name="connsiteY632" fmla="*/ 8942455 h 13186702"/>
              <a:gd name="connsiteX633" fmla="*/ 2293077 w 9431603"/>
              <a:gd name="connsiteY633" fmla="*/ 8921305 h 13186702"/>
              <a:gd name="connsiteX634" fmla="*/ 2162648 w 9431603"/>
              <a:gd name="connsiteY634" fmla="*/ 8942455 h 13186702"/>
              <a:gd name="connsiteX635" fmla="*/ 2173224 w 9431603"/>
              <a:gd name="connsiteY635" fmla="*/ 8908968 h 13186702"/>
              <a:gd name="connsiteX636" fmla="*/ 2130922 w 9431603"/>
              <a:gd name="connsiteY636" fmla="*/ 8833181 h 13186702"/>
              <a:gd name="connsiteX637" fmla="*/ 2206712 w 9431603"/>
              <a:gd name="connsiteY637" fmla="*/ 8745057 h 13186702"/>
              <a:gd name="connsiteX638" fmla="*/ 2173224 w 9431603"/>
              <a:gd name="connsiteY638" fmla="*/ 8734482 h 13186702"/>
              <a:gd name="connsiteX639" fmla="*/ 2238438 w 9431603"/>
              <a:gd name="connsiteY639" fmla="*/ 8637546 h 13186702"/>
              <a:gd name="connsiteX640" fmla="*/ 1769600 w 9431603"/>
              <a:gd name="connsiteY640" fmla="*/ 8658696 h 13186702"/>
              <a:gd name="connsiteX641" fmla="*/ 1418852 w 9431603"/>
              <a:gd name="connsiteY641" fmla="*/ 8669271 h 13186702"/>
              <a:gd name="connsiteX642" fmla="*/ 1244360 w 9431603"/>
              <a:gd name="connsiteY642" fmla="*/ 8604059 h 13186702"/>
              <a:gd name="connsiteX643" fmla="*/ 1168570 w 9431603"/>
              <a:gd name="connsiteY643" fmla="*/ 8515935 h 13186702"/>
              <a:gd name="connsiteX644" fmla="*/ 981740 w 9431603"/>
              <a:gd name="connsiteY644" fmla="*/ 8385511 h 13186702"/>
              <a:gd name="connsiteX645" fmla="*/ 1135082 w 9431603"/>
              <a:gd name="connsiteY645" fmla="*/ 8418999 h 13186702"/>
              <a:gd name="connsiteX646" fmla="*/ 1113932 w 9431603"/>
              <a:gd name="connsiteY646" fmla="*/ 8385511 h 13186702"/>
              <a:gd name="connsiteX647" fmla="*/ 939439 w 9431603"/>
              <a:gd name="connsiteY647" fmla="*/ 8255088 h 13186702"/>
              <a:gd name="connsiteX648" fmla="*/ 960590 w 9431603"/>
              <a:gd name="connsiteY648" fmla="*/ 8188114 h 13186702"/>
              <a:gd name="connsiteX649" fmla="*/ 752609 w 9431603"/>
              <a:gd name="connsiteY649" fmla="*/ 8036541 h 13186702"/>
              <a:gd name="connsiteX650" fmla="*/ 950014 w 9431603"/>
              <a:gd name="connsiteY650" fmla="*/ 8101752 h 13186702"/>
              <a:gd name="connsiteX651" fmla="*/ 1015229 w 9431603"/>
              <a:gd name="connsiteY651" fmla="*/ 8078840 h 13186702"/>
              <a:gd name="connsiteX652" fmla="*/ 960590 w 9431603"/>
              <a:gd name="connsiteY652" fmla="*/ 8057690 h 13186702"/>
              <a:gd name="connsiteX653" fmla="*/ 960590 w 9431603"/>
              <a:gd name="connsiteY653" fmla="*/ 8013628 h 13186702"/>
              <a:gd name="connsiteX654" fmla="*/ 884800 w 9431603"/>
              <a:gd name="connsiteY654" fmla="*/ 7969566 h 13186702"/>
              <a:gd name="connsiteX655" fmla="*/ 971165 w 9431603"/>
              <a:gd name="connsiteY655" fmla="*/ 7969566 h 13186702"/>
              <a:gd name="connsiteX656" fmla="*/ 928864 w 9431603"/>
              <a:gd name="connsiteY656" fmla="*/ 7795081 h 13186702"/>
              <a:gd name="connsiteX657" fmla="*/ 666244 w 9431603"/>
              <a:gd name="connsiteY657" fmla="*/ 7675232 h 13186702"/>
              <a:gd name="connsiteX658" fmla="*/ 710308 w 9431603"/>
              <a:gd name="connsiteY658" fmla="*/ 7532471 h 13186702"/>
              <a:gd name="connsiteX659" fmla="*/ 697970 w 9431603"/>
              <a:gd name="connsiteY659" fmla="*/ 7641745 h 13186702"/>
              <a:gd name="connsiteX660" fmla="*/ 710308 w 9431603"/>
              <a:gd name="connsiteY660" fmla="*/ 7477835 h 13186702"/>
              <a:gd name="connsiteX661" fmla="*/ 742034 w 9431603"/>
              <a:gd name="connsiteY661" fmla="*/ 7446110 h 13186702"/>
              <a:gd name="connsiteX662" fmla="*/ 742034 w 9431603"/>
              <a:gd name="connsiteY662" fmla="*/ 7446110 h 13186702"/>
              <a:gd name="connsiteX663" fmla="*/ 578117 w 9431603"/>
              <a:gd name="connsiteY663" fmla="*/ 7303349 h 13186702"/>
              <a:gd name="connsiteX664" fmla="*/ 479414 w 9431603"/>
              <a:gd name="connsiteY664" fmla="*/ 7227562 h 13186702"/>
              <a:gd name="connsiteX665" fmla="*/ 491752 w 9431603"/>
              <a:gd name="connsiteY665" fmla="*/ 7053077 h 13186702"/>
              <a:gd name="connsiteX666" fmla="*/ 260858 w 9431603"/>
              <a:gd name="connsiteY666" fmla="*/ 6725256 h 13186702"/>
              <a:gd name="connsiteX667" fmla="*/ 283771 w 9431603"/>
              <a:gd name="connsiteY667" fmla="*/ 6571920 h 13186702"/>
              <a:gd name="connsiteX668" fmla="*/ 141004 w 9431603"/>
              <a:gd name="connsiteY668" fmla="*/ 6483796 h 13186702"/>
              <a:gd name="connsiteX669" fmla="*/ 283771 w 9431603"/>
              <a:gd name="connsiteY669" fmla="*/ 6538433 h 13186702"/>
              <a:gd name="connsiteX670" fmla="*/ 195643 w 9431603"/>
              <a:gd name="connsiteY670" fmla="*/ 6473221 h 13186702"/>
              <a:gd name="connsiteX671" fmla="*/ 185068 w 9431603"/>
              <a:gd name="connsiteY671" fmla="*/ 6254674 h 13186702"/>
              <a:gd name="connsiteX672" fmla="*/ 75790 w 9431603"/>
              <a:gd name="connsiteY672" fmla="*/ 6090763 h 13186702"/>
              <a:gd name="connsiteX673" fmla="*/ 96941 w 9431603"/>
              <a:gd name="connsiteY673" fmla="*/ 6002639 h 13186702"/>
              <a:gd name="connsiteX674" fmla="*/ 10576 w 9431603"/>
              <a:gd name="connsiteY674" fmla="*/ 5926852 h 13186702"/>
              <a:gd name="connsiteX675" fmla="*/ 31726 w 9431603"/>
              <a:gd name="connsiteY675" fmla="*/ 5796429 h 13186702"/>
              <a:gd name="connsiteX676" fmla="*/ 86365 w 9431603"/>
              <a:gd name="connsiteY676" fmla="*/ 5741792 h 13186702"/>
              <a:gd name="connsiteX677" fmla="*/ 195643 w 9431603"/>
              <a:gd name="connsiteY677" fmla="*/ 5533819 h 13186702"/>
              <a:gd name="connsiteX678" fmla="*/ 109278 w 9431603"/>
              <a:gd name="connsiteY678" fmla="*/ 5599031 h 13186702"/>
              <a:gd name="connsiteX679" fmla="*/ 130429 w 9431603"/>
              <a:gd name="connsiteY679" fmla="*/ 5523245 h 13186702"/>
              <a:gd name="connsiteX680" fmla="*/ 109278 w 9431603"/>
              <a:gd name="connsiteY680" fmla="*/ 5458033 h 13186702"/>
              <a:gd name="connsiteX681" fmla="*/ 195643 w 9431603"/>
              <a:gd name="connsiteY681" fmla="*/ 5260635 h 13186702"/>
              <a:gd name="connsiteX682" fmla="*/ 174493 w 9431603"/>
              <a:gd name="connsiteY682" fmla="*/ 5260635 h 13186702"/>
              <a:gd name="connsiteX683" fmla="*/ 174493 w 9431603"/>
              <a:gd name="connsiteY683" fmla="*/ 5172511 h 13186702"/>
              <a:gd name="connsiteX684" fmla="*/ 239707 w 9431603"/>
              <a:gd name="connsiteY684" fmla="*/ 5042087 h 13186702"/>
              <a:gd name="connsiteX685" fmla="*/ 185068 w 9431603"/>
              <a:gd name="connsiteY685" fmla="*/ 5086149 h 13186702"/>
              <a:gd name="connsiteX686" fmla="*/ 130429 w 9431603"/>
              <a:gd name="connsiteY686" fmla="*/ 5075574 h 13186702"/>
              <a:gd name="connsiteX687" fmla="*/ 75790 w 9431603"/>
              <a:gd name="connsiteY687" fmla="*/ 5216573 h 13186702"/>
              <a:gd name="connsiteX688" fmla="*/ 130429 w 9431603"/>
              <a:gd name="connsiteY688" fmla="*/ 4998025 h 13186702"/>
              <a:gd name="connsiteX689" fmla="*/ 206219 w 9431603"/>
              <a:gd name="connsiteY689" fmla="*/ 4867602 h 13186702"/>
              <a:gd name="connsiteX690" fmla="*/ 491752 w 9431603"/>
              <a:gd name="connsiteY690" fmla="*/ 4583843 h 13186702"/>
              <a:gd name="connsiteX691" fmla="*/ 493735 w 9431603"/>
              <a:gd name="connsiteY691" fmla="*/ 4581612 h 13186702"/>
              <a:gd name="connsiteX692" fmla="*/ 494062 w 9431603"/>
              <a:gd name="connsiteY692" fmla="*/ 4581078 h 13186702"/>
              <a:gd name="connsiteX693" fmla="*/ 506293 w 9431603"/>
              <a:gd name="connsiteY693" fmla="*/ 4566438 h 13186702"/>
              <a:gd name="connsiteX694" fmla="*/ 512902 w 9431603"/>
              <a:gd name="connsiteY694" fmla="*/ 4550355 h 13186702"/>
              <a:gd name="connsiteX695" fmla="*/ 494062 w 9431603"/>
              <a:gd name="connsiteY695" fmla="*/ 4581078 h 13186702"/>
              <a:gd name="connsiteX696" fmla="*/ 491752 w 9431603"/>
              <a:gd name="connsiteY696" fmla="*/ 4583843 h 13186702"/>
              <a:gd name="connsiteX697" fmla="*/ 523478 w 9431603"/>
              <a:gd name="connsiteY697" fmla="*/ 4485144 h 13186702"/>
              <a:gd name="connsiteX698" fmla="*/ 382474 w 9431603"/>
              <a:gd name="connsiteY698" fmla="*/ 4583843 h 13186702"/>
              <a:gd name="connsiteX699" fmla="*/ 174493 w 9431603"/>
              <a:gd name="connsiteY699" fmla="*/ 4758328 h 13186702"/>
              <a:gd name="connsiteX700" fmla="*/ 447688 w 9431603"/>
              <a:gd name="connsiteY700" fmla="*/ 4495719 h 13186702"/>
              <a:gd name="connsiteX701" fmla="*/ 458263 w 9431603"/>
              <a:gd name="connsiteY701" fmla="*/ 4419932 h 13186702"/>
              <a:gd name="connsiteX702" fmla="*/ 611605 w 9431603"/>
              <a:gd name="connsiteY702" fmla="*/ 4287746 h 13186702"/>
              <a:gd name="connsiteX703" fmla="*/ 775522 w 9431603"/>
              <a:gd name="connsiteY703" fmla="*/ 4134411 h 13186702"/>
              <a:gd name="connsiteX704" fmla="*/ 601030 w 9431603"/>
              <a:gd name="connsiteY704" fmla="*/ 4243684 h 13186702"/>
              <a:gd name="connsiteX705" fmla="*/ 752609 w 9431603"/>
              <a:gd name="connsiteY705" fmla="*/ 4113260 h 13186702"/>
              <a:gd name="connsiteX706" fmla="*/ 763184 w 9431603"/>
              <a:gd name="connsiteY706" fmla="*/ 4069198 h 13186702"/>
              <a:gd name="connsiteX707" fmla="*/ 895375 w 9431603"/>
              <a:gd name="connsiteY707" fmla="*/ 3949350 h 13186702"/>
              <a:gd name="connsiteX708" fmla="*/ 1801326 w 9431603"/>
              <a:gd name="connsiteY708" fmla="*/ 3249645 h 13186702"/>
              <a:gd name="connsiteX709" fmla="*/ 1714961 w 9431603"/>
              <a:gd name="connsiteY709" fmla="*/ 3249645 h 13186702"/>
              <a:gd name="connsiteX710" fmla="*/ 1540468 w 9431603"/>
              <a:gd name="connsiteY710" fmla="*/ 3381831 h 13186702"/>
              <a:gd name="connsiteX711" fmla="*/ 1353638 w 9431603"/>
              <a:gd name="connsiteY711" fmla="*/ 3468193 h 13186702"/>
              <a:gd name="connsiteX712" fmla="*/ 1693810 w 9431603"/>
              <a:gd name="connsiteY712" fmla="*/ 3228496 h 13186702"/>
              <a:gd name="connsiteX713" fmla="*/ 1660322 w 9431603"/>
              <a:gd name="connsiteY713" fmla="*/ 3195009 h 13186702"/>
              <a:gd name="connsiteX714" fmla="*/ 1418852 w 9431603"/>
              <a:gd name="connsiteY714" fmla="*/ 3358919 h 13186702"/>
              <a:gd name="connsiteX715" fmla="*/ 1441766 w 9431603"/>
              <a:gd name="connsiteY715" fmla="*/ 3272558 h 13186702"/>
              <a:gd name="connsiteX716" fmla="*/ 1256698 w 9431603"/>
              <a:gd name="connsiteY716" fmla="*/ 3348344 h 13186702"/>
              <a:gd name="connsiteX717" fmla="*/ 1277848 w 9431603"/>
              <a:gd name="connsiteY717" fmla="*/ 3283132 h 13186702"/>
              <a:gd name="connsiteX718" fmla="*/ 1267273 w 9431603"/>
              <a:gd name="connsiteY718" fmla="*/ 3217921 h 13186702"/>
              <a:gd name="connsiteX719" fmla="*/ 1277848 w 9431603"/>
              <a:gd name="connsiteY719" fmla="*/ 3129797 h 13186702"/>
              <a:gd name="connsiteX720" fmla="*/ 2130922 w 9431603"/>
              <a:gd name="connsiteY720" fmla="*/ 2507641 h 13186702"/>
              <a:gd name="connsiteX721" fmla="*/ 2130922 w 9431603"/>
              <a:gd name="connsiteY721" fmla="*/ 2507641 h 13186702"/>
              <a:gd name="connsiteX722" fmla="*/ 1714961 w 9431603"/>
              <a:gd name="connsiteY722" fmla="*/ 2747339 h 13186702"/>
              <a:gd name="connsiteX723" fmla="*/ 1578363 w 9431603"/>
              <a:gd name="connsiteY723" fmla="*/ 2839428 h 13186702"/>
              <a:gd name="connsiteX724" fmla="*/ 1483898 w 9431603"/>
              <a:gd name="connsiteY724" fmla="*/ 2919569 h 13186702"/>
              <a:gd name="connsiteX725" fmla="*/ 1473987 w 9431603"/>
              <a:gd name="connsiteY725" fmla="*/ 2925322 h 13186702"/>
              <a:gd name="connsiteX726" fmla="*/ 1435163 w 9431603"/>
              <a:gd name="connsiteY726" fmla="*/ 2949456 h 13186702"/>
              <a:gd name="connsiteX727" fmla="*/ 1380698 w 9431603"/>
              <a:gd name="connsiteY727" fmla="*/ 2984377 h 13186702"/>
              <a:gd name="connsiteX728" fmla="*/ 1361349 w 9431603"/>
              <a:gd name="connsiteY728" fmla="*/ 2994526 h 13186702"/>
              <a:gd name="connsiteX729" fmla="*/ 1321912 w 9431603"/>
              <a:gd name="connsiteY729" fmla="*/ 3009948 h 13186702"/>
              <a:gd name="connsiteX730" fmla="*/ 1376551 w 9431603"/>
              <a:gd name="connsiteY730" fmla="*/ 2944736 h 13186702"/>
              <a:gd name="connsiteX731" fmla="*/ 1988156 w 9431603"/>
              <a:gd name="connsiteY731" fmla="*/ 2539366 h 13186702"/>
              <a:gd name="connsiteX732" fmla="*/ 2523971 w 9431603"/>
              <a:gd name="connsiteY732" fmla="*/ 2223882 h 13186702"/>
              <a:gd name="connsiteX733" fmla="*/ 2643824 w 9431603"/>
              <a:gd name="connsiteY733" fmla="*/ 2146333 h 13186702"/>
              <a:gd name="connsiteX734" fmla="*/ 2009306 w 9431603"/>
              <a:gd name="connsiteY734" fmla="*/ 2463579 h 13186702"/>
              <a:gd name="connsiteX735" fmla="*/ 1462916 w 9431603"/>
              <a:gd name="connsiteY735" fmla="*/ 2791401 h 13186702"/>
              <a:gd name="connsiteX736" fmla="*/ 1277848 w 9431603"/>
              <a:gd name="connsiteY736" fmla="*/ 2890100 h 13186702"/>
              <a:gd name="connsiteX737" fmla="*/ 1179146 w 9431603"/>
              <a:gd name="connsiteY737" fmla="*/ 2879525 h 13186702"/>
              <a:gd name="connsiteX738" fmla="*/ 1311337 w 9431603"/>
              <a:gd name="connsiteY738" fmla="*/ 2747339 h 13186702"/>
              <a:gd name="connsiteX739" fmla="*/ 1813664 w 9431603"/>
              <a:gd name="connsiteY739" fmla="*/ 2398368 h 13186702"/>
              <a:gd name="connsiteX740" fmla="*/ 1868302 w 9431603"/>
              <a:gd name="connsiteY740" fmla="*/ 2333156 h 13186702"/>
              <a:gd name="connsiteX741" fmla="*/ 1418852 w 9431603"/>
              <a:gd name="connsiteY741" fmla="*/ 2606340 h 13186702"/>
              <a:gd name="connsiteX742" fmla="*/ 1244360 w 9431603"/>
              <a:gd name="connsiteY742" fmla="*/ 2703277 h 13186702"/>
              <a:gd name="connsiteX743" fmla="*/ 1332488 w 9431603"/>
              <a:gd name="connsiteY743" fmla="*/ 2606340 h 13186702"/>
              <a:gd name="connsiteX744" fmla="*/ 1311337 w 9431603"/>
              <a:gd name="connsiteY744" fmla="*/ 2562278 h 13186702"/>
              <a:gd name="connsiteX745" fmla="*/ 1912366 w 9431603"/>
              <a:gd name="connsiteY745" fmla="*/ 2135758 h 13186702"/>
              <a:gd name="connsiteX746" fmla="*/ 1967005 w 9431603"/>
              <a:gd name="connsiteY746" fmla="*/ 2070546 h 13186702"/>
              <a:gd name="connsiteX747" fmla="*/ 2009306 w 9431603"/>
              <a:gd name="connsiteY747" fmla="*/ 2026484 h 13186702"/>
              <a:gd name="connsiteX748" fmla="*/ 3419346 w 9431603"/>
              <a:gd name="connsiteY748" fmla="*/ 1339117 h 13186702"/>
              <a:gd name="connsiteX749" fmla="*/ 3507474 w 9431603"/>
              <a:gd name="connsiteY749" fmla="*/ 1272143 h 13186702"/>
              <a:gd name="connsiteX750" fmla="*/ 4249506 w 9431603"/>
              <a:gd name="connsiteY750" fmla="*/ 977809 h 13186702"/>
              <a:gd name="connsiteX751" fmla="*/ 4522702 w 9431603"/>
              <a:gd name="connsiteY751" fmla="*/ 857960 h 13186702"/>
              <a:gd name="connsiteX752" fmla="*/ 4795896 w 9431603"/>
              <a:gd name="connsiteY752" fmla="*/ 748686 h 13186702"/>
              <a:gd name="connsiteX753" fmla="*/ 6380428 w 9431603"/>
              <a:gd name="connsiteY753" fmla="*/ 147681 h 13186702"/>
              <a:gd name="connsiteX754" fmla="*/ 6874930 w 9431603"/>
              <a:gd name="connsiteY754" fmla="*/ 138 h 13186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Lst>
            <a:rect l="l" t="t" r="r" b="b"/>
            <a:pathLst>
              <a:path w="9431603" h="13186702">
                <a:moveTo>
                  <a:pt x="3221940" y="13181219"/>
                </a:moveTo>
                <a:cubicBezTo>
                  <a:pt x="3234278" y="13193557"/>
                  <a:pt x="3221940" y="13181219"/>
                  <a:pt x="3221940" y="13181219"/>
                </a:cubicBezTo>
                <a:close/>
                <a:moveTo>
                  <a:pt x="3087050" y="12587346"/>
                </a:moveTo>
                <a:cubicBezTo>
                  <a:pt x="3085564" y="12585611"/>
                  <a:pt x="3091512" y="12592551"/>
                  <a:pt x="3091512" y="12592551"/>
                </a:cubicBezTo>
                <a:cubicBezTo>
                  <a:pt x="3088868" y="12589467"/>
                  <a:pt x="3087546" y="12587925"/>
                  <a:pt x="3087050" y="12587346"/>
                </a:cubicBezTo>
                <a:close/>
                <a:moveTo>
                  <a:pt x="3015722" y="12504427"/>
                </a:moveTo>
                <a:cubicBezTo>
                  <a:pt x="2982234" y="12525577"/>
                  <a:pt x="3058024" y="12559064"/>
                  <a:pt x="3058024" y="12580214"/>
                </a:cubicBezTo>
                <a:cubicBezTo>
                  <a:pt x="3058024" y="12580214"/>
                  <a:pt x="3026297" y="12580214"/>
                  <a:pt x="3036872" y="12592551"/>
                </a:cubicBezTo>
                <a:cubicBezTo>
                  <a:pt x="3091512" y="12645425"/>
                  <a:pt x="3200790" y="12678912"/>
                  <a:pt x="3125000" y="12592551"/>
                </a:cubicBezTo>
                <a:cubicBezTo>
                  <a:pt x="3091512" y="12559064"/>
                  <a:pt x="3026297" y="12493852"/>
                  <a:pt x="3015722" y="12504427"/>
                </a:cubicBezTo>
                <a:close/>
                <a:moveTo>
                  <a:pt x="9047164" y="12405728"/>
                </a:moveTo>
                <a:lnTo>
                  <a:pt x="9053386" y="12408838"/>
                </a:lnTo>
                <a:lnTo>
                  <a:pt x="9053774" y="12409694"/>
                </a:lnTo>
                <a:cubicBezTo>
                  <a:pt x="9057740" y="12413659"/>
                  <a:pt x="9063028" y="12416303"/>
                  <a:pt x="9068316" y="12416303"/>
                </a:cubicBezTo>
                <a:cubicBezTo>
                  <a:pt x="9101804" y="12483277"/>
                  <a:pt x="9122956" y="12504427"/>
                  <a:pt x="9133530" y="12504427"/>
                </a:cubicBezTo>
                <a:cubicBezTo>
                  <a:pt x="9122956" y="12504427"/>
                  <a:pt x="9122956" y="12504427"/>
                  <a:pt x="9101804" y="12493852"/>
                </a:cubicBezTo>
                <a:cubicBezTo>
                  <a:pt x="9078892" y="12470940"/>
                  <a:pt x="9068316" y="12439215"/>
                  <a:pt x="9047164" y="12405728"/>
                </a:cubicBezTo>
                <a:close/>
                <a:moveTo>
                  <a:pt x="2965510" y="12212279"/>
                </a:moveTo>
                <a:cubicBezTo>
                  <a:pt x="2959926" y="12212572"/>
                  <a:pt x="2954253" y="12215160"/>
                  <a:pt x="2948745" y="12220668"/>
                </a:cubicBezTo>
                <a:cubicBezTo>
                  <a:pt x="2917019" y="12252392"/>
                  <a:pt x="2961083" y="12340516"/>
                  <a:pt x="2982234" y="12329941"/>
                </a:cubicBezTo>
                <a:cubicBezTo>
                  <a:pt x="3039296" y="12320689"/>
                  <a:pt x="3004596" y="12210231"/>
                  <a:pt x="2965510" y="12212279"/>
                </a:cubicBezTo>
                <a:close/>
                <a:moveTo>
                  <a:pt x="2982234" y="12067332"/>
                </a:moveTo>
                <a:lnTo>
                  <a:pt x="2961083" y="12077907"/>
                </a:lnTo>
                <a:cubicBezTo>
                  <a:pt x="2971658" y="12088482"/>
                  <a:pt x="2992809" y="12077907"/>
                  <a:pt x="2982234" y="12067332"/>
                </a:cubicBezTo>
                <a:close/>
                <a:moveTo>
                  <a:pt x="8793398" y="11868853"/>
                </a:moveTo>
                <a:cubicBezTo>
                  <a:pt x="8790190" y="11865913"/>
                  <a:pt x="8787188" y="11865968"/>
                  <a:pt x="8784544" y="11869934"/>
                </a:cubicBezTo>
                <a:cubicBezTo>
                  <a:pt x="8751056" y="11903421"/>
                  <a:pt x="8795120" y="12044420"/>
                  <a:pt x="8795120" y="12033845"/>
                </a:cubicBezTo>
                <a:cubicBezTo>
                  <a:pt x="8818034" y="12088482"/>
                  <a:pt x="8839184" y="12067332"/>
                  <a:pt x="8839184" y="12056757"/>
                </a:cubicBezTo>
                <a:cubicBezTo>
                  <a:pt x="8848438" y="12056757"/>
                  <a:pt x="8815858" y="11889431"/>
                  <a:pt x="8793398" y="11868853"/>
                </a:cubicBezTo>
                <a:close/>
                <a:moveTo>
                  <a:pt x="8587140" y="11760660"/>
                </a:moveTo>
                <a:cubicBezTo>
                  <a:pt x="8162366" y="11783573"/>
                  <a:pt x="7756980" y="11903421"/>
                  <a:pt x="7363930" y="11991545"/>
                </a:cubicBezTo>
                <a:cubicBezTo>
                  <a:pt x="6554920" y="12197755"/>
                  <a:pt x="5823462" y="12384578"/>
                  <a:pt x="5035604" y="12592551"/>
                </a:cubicBezTo>
                <a:cubicBezTo>
                  <a:pt x="4709532" y="12678912"/>
                  <a:pt x="4327058" y="12777611"/>
                  <a:pt x="3900522" y="12809336"/>
                </a:cubicBezTo>
                <a:cubicBezTo>
                  <a:pt x="3681966" y="12832248"/>
                  <a:pt x="4053864" y="12832248"/>
                  <a:pt x="4173716" y="12809336"/>
                </a:cubicBezTo>
                <a:cubicBezTo>
                  <a:pt x="4304146" y="12788186"/>
                  <a:pt x="4402848" y="12767036"/>
                  <a:pt x="4478638" y="12744124"/>
                </a:cubicBezTo>
                <a:cubicBezTo>
                  <a:pt x="5899252" y="12426878"/>
                  <a:pt x="7101312" y="11968633"/>
                  <a:pt x="8631204" y="11783573"/>
                </a:cubicBezTo>
                <a:cubicBezTo>
                  <a:pt x="8751056" y="11772998"/>
                  <a:pt x="8685842" y="11760660"/>
                  <a:pt x="8587140" y="11760660"/>
                </a:cubicBezTo>
                <a:close/>
                <a:moveTo>
                  <a:pt x="2834675" y="11354243"/>
                </a:moveTo>
                <a:cubicBezTo>
                  <a:pt x="2826248" y="11355731"/>
                  <a:pt x="2810385" y="11367627"/>
                  <a:pt x="2818316" y="11367627"/>
                </a:cubicBezTo>
                <a:cubicBezTo>
                  <a:pt x="2786590" y="11367627"/>
                  <a:pt x="2753102" y="11411689"/>
                  <a:pt x="2742527" y="11422264"/>
                </a:cubicBezTo>
                <a:cubicBezTo>
                  <a:pt x="2730189" y="11432839"/>
                  <a:pt x="2719614" y="11554450"/>
                  <a:pt x="2742527" y="11596750"/>
                </a:cubicBezTo>
                <a:cubicBezTo>
                  <a:pt x="2753102" y="11630237"/>
                  <a:pt x="2786590" y="11640812"/>
                  <a:pt x="2807741" y="11651387"/>
                </a:cubicBezTo>
                <a:cubicBezTo>
                  <a:pt x="2862380" y="11695449"/>
                  <a:pt x="2797166" y="11651387"/>
                  <a:pt x="2786590" y="11596750"/>
                </a:cubicBezTo>
                <a:cubicBezTo>
                  <a:pt x="2763678" y="11499813"/>
                  <a:pt x="2839467" y="11411689"/>
                  <a:pt x="2839467" y="11357052"/>
                </a:cubicBezTo>
                <a:cubicBezTo>
                  <a:pt x="2839467" y="11354408"/>
                  <a:pt x="2837484" y="11353748"/>
                  <a:pt x="2834675" y="11354243"/>
                </a:cubicBezTo>
                <a:close/>
                <a:moveTo>
                  <a:pt x="4308976" y="11150361"/>
                </a:moveTo>
                <a:cubicBezTo>
                  <a:pt x="4308338" y="11150154"/>
                  <a:pt x="4308594" y="11150237"/>
                  <a:pt x="4310122" y="11150732"/>
                </a:cubicBezTo>
                <a:lnTo>
                  <a:pt x="4317378" y="11153085"/>
                </a:lnTo>
                <a:lnTo>
                  <a:pt x="4328464" y="11156681"/>
                </a:lnTo>
                <a:cubicBezTo>
                  <a:pt x="4333558" y="11158333"/>
                  <a:pt x="4337634" y="11159655"/>
                  <a:pt x="4337634" y="11159655"/>
                </a:cubicBezTo>
                <a:cubicBezTo>
                  <a:pt x="4329482" y="11157011"/>
                  <a:pt x="4323368" y="11155029"/>
                  <a:pt x="4318910" y="11153583"/>
                </a:cubicBezTo>
                <a:lnTo>
                  <a:pt x="4317378" y="11153085"/>
                </a:lnTo>
                <a:lnTo>
                  <a:pt x="4313178" y="11151724"/>
                </a:lnTo>
                <a:cubicBezTo>
                  <a:pt x="4311140" y="11151063"/>
                  <a:pt x="4309612" y="11150567"/>
                  <a:pt x="4308976" y="11150361"/>
                </a:cubicBezTo>
                <a:close/>
                <a:moveTo>
                  <a:pt x="4610058" y="11079572"/>
                </a:moveTo>
                <a:cubicBezTo>
                  <a:pt x="4596178" y="11078581"/>
                  <a:pt x="4577340" y="11086512"/>
                  <a:pt x="4577340" y="11094443"/>
                </a:cubicBezTo>
                <a:cubicBezTo>
                  <a:pt x="4587916" y="11105018"/>
                  <a:pt x="4621404" y="11083868"/>
                  <a:pt x="4621404" y="11083868"/>
                </a:cubicBezTo>
                <a:cubicBezTo>
                  <a:pt x="4618760" y="11081224"/>
                  <a:pt x="4614684" y="11079902"/>
                  <a:pt x="4610058" y="11079572"/>
                </a:cubicBezTo>
                <a:close/>
                <a:moveTo>
                  <a:pt x="4658748" y="11068997"/>
                </a:moveTo>
                <a:cubicBezTo>
                  <a:pt x="4646852" y="11068006"/>
                  <a:pt x="4624048" y="11075937"/>
                  <a:pt x="4631980" y="11083868"/>
                </a:cubicBezTo>
                <a:cubicBezTo>
                  <a:pt x="4631980" y="11083868"/>
                  <a:pt x="4676044" y="11073293"/>
                  <a:pt x="4665468" y="11073293"/>
                </a:cubicBezTo>
                <a:cubicBezTo>
                  <a:pt x="4665468" y="11070649"/>
                  <a:pt x="4662714" y="11069327"/>
                  <a:pt x="4658748" y="11068997"/>
                </a:cubicBezTo>
                <a:close/>
                <a:moveTo>
                  <a:pt x="4710578" y="11057679"/>
                </a:moveTo>
                <a:cubicBezTo>
                  <a:pt x="4700168" y="11056439"/>
                  <a:pt x="4689262" y="11065362"/>
                  <a:pt x="4697194" y="11073293"/>
                </a:cubicBezTo>
                <a:lnTo>
                  <a:pt x="4720108" y="11062718"/>
                </a:lnTo>
                <a:cubicBezTo>
                  <a:pt x="4717464" y="11059634"/>
                  <a:pt x="4714050" y="11058092"/>
                  <a:pt x="4710578" y="11057679"/>
                </a:cubicBezTo>
                <a:close/>
                <a:moveTo>
                  <a:pt x="6420030" y="10785073"/>
                </a:moveTo>
                <a:cubicBezTo>
                  <a:pt x="6418542" y="10783586"/>
                  <a:pt x="6424492" y="10789534"/>
                  <a:pt x="6424492" y="10789534"/>
                </a:cubicBezTo>
                <a:cubicBezTo>
                  <a:pt x="6421848" y="10786890"/>
                  <a:pt x="6420526" y="10785568"/>
                  <a:pt x="6420030" y="10785073"/>
                </a:cubicBezTo>
                <a:close/>
                <a:moveTo>
                  <a:pt x="6498082" y="10761144"/>
                </a:moveTo>
                <a:lnTo>
                  <a:pt x="6496812" y="10764088"/>
                </a:lnTo>
                <a:cubicBezTo>
                  <a:pt x="6490368" y="10772019"/>
                  <a:pt x="6476488" y="10778959"/>
                  <a:pt x="6468556" y="10778959"/>
                </a:cubicBezTo>
                <a:cubicBezTo>
                  <a:pt x="6468556" y="10775875"/>
                  <a:pt x="6469878" y="10772901"/>
                  <a:pt x="6472026" y="10770174"/>
                </a:cubicBezTo>
                <a:lnTo>
                  <a:pt x="6479368" y="10763817"/>
                </a:lnTo>
                <a:close/>
                <a:moveTo>
                  <a:pt x="3385858" y="10711985"/>
                </a:moveTo>
                <a:cubicBezTo>
                  <a:pt x="3375282" y="10711985"/>
                  <a:pt x="3375282" y="10734897"/>
                  <a:pt x="3364706" y="10745472"/>
                </a:cubicBezTo>
                <a:lnTo>
                  <a:pt x="3359826" y="10755234"/>
                </a:lnTo>
                <a:lnTo>
                  <a:pt x="3354132" y="10756047"/>
                </a:lnTo>
                <a:cubicBezTo>
                  <a:pt x="3354132" y="10766622"/>
                  <a:pt x="3354132" y="10766622"/>
                  <a:pt x="3354132" y="10766622"/>
                </a:cubicBezTo>
                <a:cubicBezTo>
                  <a:pt x="3343556" y="10766622"/>
                  <a:pt x="3331218" y="10766622"/>
                  <a:pt x="3320644" y="10766622"/>
                </a:cubicBezTo>
                <a:cubicBezTo>
                  <a:pt x="3343556" y="10756047"/>
                  <a:pt x="3364706" y="10734897"/>
                  <a:pt x="3385858" y="10711985"/>
                </a:cubicBezTo>
                <a:close/>
                <a:moveTo>
                  <a:pt x="3410478" y="10661093"/>
                </a:moveTo>
                <a:cubicBezTo>
                  <a:pt x="3388170" y="10662085"/>
                  <a:pt x="3359418" y="10682904"/>
                  <a:pt x="3343556" y="10690835"/>
                </a:cubicBezTo>
                <a:cubicBezTo>
                  <a:pt x="3331218" y="10690835"/>
                  <a:pt x="3266004" y="10680260"/>
                  <a:pt x="3255428" y="10690835"/>
                </a:cubicBezTo>
                <a:cubicBezTo>
                  <a:pt x="3255428" y="10690835"/>
                  <a:pt x="3179640" y="10778959"/>
                  <a:pt x="3190214" y="10789534"/>
                </a:cubicBezTo>
                <a:cubicBezTo>
                  <a:pt x="3179640" y="10789534"/>
                  <a:pt x="3276580" y="10778959"/>
                  <a:pt x="3320644" y="10766622"/>
                </a:cubicBezTo>
                <a:cubicBezTo>
                  <a:pt x="3015722" y="11083868"/>
                  <a:pt x="3221940" y="10886470"/>
                  <a:pt x="3354132" y="10766622"/>
                </a:cubicBezTo>
                <a:cubicBezTo>
                  <a:pt x="3354132" y="10761334"/>
                  <a:pt x="3356776" y="10758691"/>
                  <a:pt x="3359420" y="10756047"/>
                </a:cubicBezTo>
                <a:lnTo>
                  <a:pt x="3359826" y="10755234"/>
                </a:lnTo>
                <a:lnTo>
                  <a:pt x="3363384" y="10754725"/>
                </a:lnTo>
                <a:cubicBezTo>
                  <a:pt x="3364706" y="10753403"/>
                  <a:pt x="3364706" y="10750760"/>
                  <a:pt x="3364706" y="10745472"/>
                </a:cubicBezTo>
                <a:cubicBezTo>
                  <a:pt x="3408770" y="10711985"/>
                  <a:pt x="3429920" y="10680260"/>
                  <a:pt x="3429920" y="10667923"/>
                </a:cubicBezTo>
                <a:cubicBezTo>
                  <a:pt x="3424632" y="10662635"/>
                  <a:pt x="3417914" y="10660763"/>
                  <a:pt x="3410478" y="10661093"/>
                </a:cubicBezTo>
                <a:close/>
                <a:moveTo>
                  <a:pt x="3431958" y="10622814"/>
                </a:moveTo>
                <a:cubicBezTo>
                  <a:pt x="3416592" y="10624301"/>
                  <a:pt x="3385858" y="10636198"/>
                  <a:pt x="3385858" y="10636198"/>
                </a:cubicBezTo>
                <a:cubicBezTo>
                  <a:pt x="3408770" y="10657348"/>
                  <a:pt x="3440496" y="10625623"/>
                  <a:pt x="3440496" y="10625623"/>
                </a:cubicBezTo>
                <a:cubicBezTo>
                  <a:pt x="3440496" y="10622979"/>
                  <a:pt x="3437082" y="10622318"/>
                  <a:pt x="3431958" y="10622814"/>
                </a:cubicBezTo>
                <a:close/>
                <a:moveTo>
                  <a:pt x="7514684" y="10522628"/>
                </a:moveTo>
                <a:cubicBezTo>
                  <a:pt x="7509672" y="10522959"/>
                  <a:pt x="7500088" y="10524280"/>
                  <a:pt x="7483784" y="10526924"/>
                </a:cubicBezTo>
                <a:cubicBezTo>
                  <a:pt x="7342780" y="10548074"/>
                  <a:pt x="7200014" y="10592136"/>
                  <a:pt x="7025520" y="10625623"/>
                </a:cubicBezTo>
                <a:cubicBezTo>
                  <a:pt x="6992032" y="10625623"/>
                  <a:pt x="6981458" y="10625623"/>
                  <a:pt x="7002608" y="10646773"/>
                </a:cubicBezTo>
                <a:cubicBezTo>
                  <a:pt x="6937394" y="10636198"/>
                  <a:pt x="6916244" y="10657348"/>
                  <a:pt x="6882754" y="10657348"/>
                </a:cubicBezTo>
                <a:cubicBezTo>
                  <a:pt x="6861604" y="10667923"/>
                  <a:pt x="6851028" y="10667923"/>
                  <a:pt x="6828116" y="10667923"/>
                </a:cubicBezTo>
                <a:cubicBezTo>
                  <a:pt x="6838692" y="10667923"/>
                  <a:pt x="6773476" y="10690835"/>
                  <a:pt x="6729412" y="10701410"/>
                </a:cubicBezTo>
                <a:cubicBezTo>
                  <a:pt x="6752326" y="10701410"/>
                  <a:pt x="6718838" y="10734897"/>
                  <a:pt x="6718838" y="10701410"/>
                </a:cubicBezTo>
                <a:cubicBezTo>
                  <a:pt x="6697688" y="10701410"/>
                  <a:pt x="6674774" y="10690835"/>
                  <a:pt x="6664198" y="10711985"/>
                </a:cubicBezTo>
                <a:cubicBezTo>
                  <a:pt x="6653624" y="10711985"/>
                  <a:pt x="6620136" y="10701410"/>
                  <a:pt x="6620136" y="10722560"/>
                </a:cubicBezTo>
                <a:cubicBezTo>
                  <a:pt x="6577834" y="10701410"/>
                  <a:pt x="6554920" y="10745472"/>
                  <a:pt x="6598984" y="10745472"/>
                </a:cubicBezTo>
                <a:cubicBezTo>
                  <a:pt x="6577834" y="10745472"/>
                  <a:pt x="6565496" y="10745472"/>
                  <a:pt x="6544346" y="10745472"/>
                </a:cubicBezTo>
                <a:cubicBezTo>
                  <a:pt x="6544346" y="10753403"/>
                  <a:pt x="6532448" y="10761334"/>
                  <a:pt x="6526500" y="10760343"/>
                </a:cubicBezTo>
                <a:lnTo>
                  <a:pt x="6524240" y="10757408"/>
                </a:lnTo>
                <a:lnTo>
                  <a:pt x="6533770" y="10756047"/>
                </a:lnTo>
                <a:cubicBezTo>
                  <a:pt x="6523194" y="10756047"/>
                  <a:pt x="6523194" y="10756047"/>
                  <a:pt x="6523194" y="10756047"/>
                </a:cubicBezTo>
                <a:lnTo>
                  <a:pt x="6524240" y="10757408"/>
                </a:lnTo>
                <a:lnTo>
                  <a:pt x="6498082" y="10761144"/>
                </a:lnTo>
                <a:lnTo>
                  <a:pt x="6500282" y="10756047"/>
                </a:lnTo>
                <a:cubicBezTo>
                  <a:pt x="6494994" y="10756047"/>
                  <a:pt x="6487062" y="10758691"/>
                  <a:pt x="6480454" y="10762877"/>
                </a:cubicBezTo>
                <a:lnTo>
                  <a:pt x="6479368" y="10763817"/>
                </a:lnTo>
                <a:lnTo>
                  <a:pt x="6415376" y="10772956"/>
                </a:lnTo>
                <a:cubicBezTo>
                  <a:pt x="6288556" y="10797245"/>
                  <a:pt x="6145128" y="10838884"/>
                  <a:pt x="6063170" y="10854746"/>
                </a:cubicBezTo>
                <a:cubicBezTo>
                  <a:pt x="5997956" y="10875895"/>
                  <a:pt x="5943316" y="10875895"/>
                  <a:pt x="5943316" y="10898808"/>
                </a:cubicBezTo>
                <a:cubicBezTo>
                  <a:pt x="5943316" y="10886470"/>
                  <a:pt x="5976804" y="10909383"/>
                  <a:pt x="5976804" y="10909383"/>
                </a:cubicBezTo>
                <a:cubicBezTo>
                  <a:pt x="5987380" y="10909383"/>
                  <a:pt x="5987380" y="10886470"/>
                  <a:pt x="5997956" y="10886470"/>
                </a:cubicBezTo>
                <a:cubicBezTo>
                  <a:pt x="6107232" y="10865321"/>
                  <a:pt x="6227086" y="10854746"/>
                  <a:pt x="6336364" y="10821259"/>
                </a:cubicBezTo>
                <a:cubicBezTo>
                  <a:pt x="6336364" y="10821259"/>
                  <a:pt x="6336364" y="10800109"/>
                  <a:pt x="6346940" y="10800109"/>
                </a:cubicBezTo>
                <a:cubicBezTo>
                  <a:pt x="6380428" y="10789534"/>
                  <a:pt x="6413916" y="10800109"/>
                  <a:pt x="6445642" y="10800109"/>
                </a:cubicBezTo>
                <a:cubicBezTo>
                  <a:pt x="6632472" y="10766622"/>
                  <a:pt x="6828116" y="10690835"/>
                  <a:pt x="7002608" y="10646773"/>
                </a:cubicBezTo>
                <a:cubicBezTo>
                  <a:pt x="7145374" y="10625623"/>
                  <a:pt x="7450296" y="10560412"/>
                  <a:pt x="7494360" y="10537499"/>
                </a:cubicBezTo>
                <a:cubicBezTo>
                  <a:pt x="7503612" y="10529568"/>
                  <a:pt x="7529720" y="10521637"/>
                  <a:pt x="7514684" y="10522628"/>
                </a:cubicBezTo>
                <a:close/>
                <a:moveTo>
                  <a:pt x="8462278" y="10350931"/>
                </a:moveTo>
                <a:cubicBezTo>
                  <a:pt x="8410004" y="10349795"/>
                  <a:pt x="8285524" y="10356405"/>
                  <a:pt x="8238156" y="10363014"/>
                </a:cubicBezTo>
                <a:cubicBezTo>
                  <a:pt x="8030174" y="10396501"/>
                  <a:pt x="7691764" y="10461713"/>
                  <a:pt x="7561336" y="10504012"/>
                </a:cubicBezTo>
                <a:cubicBezTo>
                  <a:pt x="7439720" y="10482862"/>
                  <a:pt x="7603638" y="10560412"/>
                  <a:pt x="7561336" y="10504012"/>
                </a:cubicBezTo>
                <a:cubicBezTo>
                  <a:pt x="7626550" y="10504012"/>
                  <a:pt x="7712916" y="10472288"/>
                  <a:pt x="7822194" y="10449375"/>
                </a:cubicBezTo>
                <a:cubicBezTo>
                  <a:pt x="8009024" y="10417651"/>
                  <a:pt x="8227580" y="10407076"/>
                  <a:pt x="8446136" y="10363014"/>
                </a:cubicBezTo>
                <a:cubicBezTo>
                  <a:pt x="8499012" y="10355083"/>
                  <a:pt x="8493642" y="10351613"/>
                  <a:pt x="8462278" y="10350931"/>
                </a:cubicBezTo>
                <a:close/>
                <a:moveTo>
                  <a:pt x="5287648" y="10264315"/>
                </a:moveTo>
                <a:cubicBezTo>
                  <a:pt x="5287648" y="10264315"/>
                  <a:pt x="5342288" y="10274890"/>
                  <a:pt x="5287648" y="10264315"/>
                </a:cubicBezTo>
                <a:close/>
                <a:moveTo>
                  <a:pt x="7845106" y="9642160"/>
                </a:moveTo>
                <a:cubicBezTo>
                  <a:pt x="7801044" y="9642160"/>
                  <a:pt x="7626550" y="9686222"/>
                  <a:pt x="7561336" y="9696796"/>
                </a:cubicBezTo>
                <a:cubicBezTo>
                  <a:pt x="6916244" y="9816645"/>
                  <a:pt x="6250000" y="10014043"/>
                  <a:pt x="5648970" y="10165616"/>
                </a:cubicBezTo>
                <a:cubicBezTo>
                  <a:pt x="5594332" y="10155041"/>
                  <a:pt x="5636632" y="10209678"/>
                  <a:pt x="5648970" y="10165616"/>
                </a:cubicBezTo>
                <a:cubicBezTo>
                  <a:pt x="6325788" y="10001705"/>
                  <a:pt x="6992032" y="9837795"/>
                  <a:pt x="7735828" y="9686222"/>
                </a:cubicBezTo>
                <a:cubicBezTo>
                  <a:pt x="7790468" y="9673884"/>
                  <a:pt x="7822194" y="9642160"/>
                  <a:pt x="7845106" y="9642160"/>
                </a:cubicBezTo>
                <a:close/>
                <a:moveTo>
                  <a:pt x="7931472" y="9631585"/>
                </a:moveTo>
                <a:cubicBezTo>
                  <a:pt x="7920896" y="9631585"/>
                  <a:pt x="7887408" y="9642160"/>
                  <a:pt x="7887408" y="9652734"/>
                </a:cubicBezTo>
                <a:cubicBezTo>
                  <a:pt x="7899746" y="9652734"/>
                  <a:pt x="7931472" y="9642160"/>
                  <a:pt x="7931472" y="9631585"/>
                </a:cubicBezTo>
                <a:close/>
                <a:moveTo>
                  <a:pt x="8019600" y="9619247"/>
                </a:moveTo>
                <a:cubicBezTo>
                  <a:pt x="8009024" y="9619247"/>
                  <a:pt x="7954384" y="9631585"/>
                  <a:pt x="7954384" y="9631585"/>
                </a:cubicBezTo>
                <a:cubicBezTo>
                  <a:pt x="7975536" y="9663309"/>
                  <a:pt x="8019600" y="9619247"/>
                  <a:pt x="8019600" y="9619247"/>
                </a:cubicBezTo>
                <a:close/>
                <a:moveTo>
                  <a:pt x="8105964" y="9608672"/>
                </a:moveTo>
                <a:cubicBezTo>
                  <a:pt x="8095388" y="9608672"/>
                  <a:pt x="8040750" y="9619247"/>
                  <a:pt x="8040750" y="9619247"/>
                </a:cubicBezTo>
                <a:cubicBezTo>
                  <a:pt x="8063662" y="9652734"/>
                  <a:pt x="8105964" y="9608672"/>
                  <a:pt x="8105964" y="9608672"/>
                </a:cubicBezTo>
                <a:close/>
                <a:moveTo>
                  <a:pt x="8150028" y="9598098"/>
                </a:moveTo>
                <a:cubicBezTo>
                  <a:pt x="8150028" y="9598098"/>
                  <a:pt x="8118302" y="9608672"/>
                  <a:pt x="8128876" y="9608672"/>
                </a:cubicBezTo>
                <a:cubicBezTo>
                  <a:pt x="8128876" y="9619247"/>
                  <a:pt x="8162366" y="9608672"/>
                  <a:pt x="8150028" y="9598098"/>
                </a:cubicBezTo>
                <a:close/>
                <a:moveTo>
                  <a:pt x="2325794" y="8894097"/>
                </a:moveTo>
                <a:cubicBezTo>
                  <a:pt x="2311914" y="8893106"/>
                  <a:pt x="2293077" y="8901037"/>
                  <a:pt x="2293077" y="8908968"/>
                </a:cubicBezTo>
                <a:cubicBezTo>
                  <a:pt x="2305415" y="8908968"/>
                  <a:pt x="2337140" y="8898393"/>
                  <a:pt x="2337140" y="8898393"/>
                </a:cubicBezTo>
                <a:cubicBezTo>
                  <a:pt x="2334496" y="8895749"/>
                  <a:pt x="2330421" y="8894427"/>
                  <a:pt x="2325794" y="8894097"/>
                </a:cubicBezTo>
                <a:close/>
                <a:moveTo>
                  <a:pt x="1540337" y="8721629"/>
                </a:moveTo>
                <a:lnTo>
                  <a:pt x="1533869" y="8723041"/>
                </a:lnTo>
                <a:cubicBezTo>
                  <a:pt x="1531408" y="8723577"/>
                  <a:pt x="1529893" y="8723908"/>
                  <a:pt x="1529893" y="8723908"/>
                </a:cubicBezTo>
                <a:close/>
                <a:moveTo>
                  <a:pt x="1561006" y="8717120"/>
                </a:moveTo>
                <a:lnTo>
                  <a:pt x="1557726" y="8717836"/>
                </a:lnTo>
                <a:lnTo>
                  <a:pt x="1540337" y="8721629"/>
                </a:lnTo>
                <a:lnTo>
                  <a:pt x="1543525" y="8720934"/>
                </a:lnTo>
                <a:close/>
                <a:moveTo>
                  <a:pt x="1572494" y="8714614"/>
                </a:moveTo>
                <a:cubicBezTo>
                  <a:pt x="1571547" y="8714820"/>
                  <a:pt x="1569275" y="8715316"/>
                  <a:pt x="1566246" y="8715977"/>
                </a:cubicBezTo>
                <a:lnTo>
                  <a:pt x="1561006" y="8717120"/>
                </a:lnTo>
                <a:lnTo>
                  <a:pt x="1570790" y="8714985"/>
                </a:lnTo>
                <a:cubicBezTo>
                  <a:pt x="1573062" y="8714490"/>
                  <a:pt x="1573440" y="8714407"/>
                  <a:pt x="1572494" y="8714614"/>
                </a:cubicBezTo>
                <a:close/>
                <a:moveTo>
                  <a:pt x="1913688" y="8689539"/>
                </a:moveTo>
                <a:cubicBezTo>
                  <a:pt x="1943652" y="8690861"/>
                  <a:pt x="1959955" y="8696589"/>
                  <a:pt x="1900028" y="8702758"/>
                </a:cubicBezTo>
                <a:cubicBezTo>
                  <a:pt x="1889453" y="8702758"/>
                  <a:pt x="1855965" y="8702758"/>
                  <a:pt x="1845389" y="8702758"/>
                </a:cubicBezTo>
                <a:cubicBezTo>
                  <a:pt x="1840102" y="8691302"/>
                  <a:pt x="1883725" y="8688217"/>
                  <a:pt x="1913688" y="8689539"/>
                </a:cubicBezTo>
                <a:close/>
                <a:moveTo>
                  <a:pt x="1977663" y="8675385"/>
                </a:moveTo>
                <a:cubicBezTo>
                  <a:pt x="2008976" y="8673898"/>
                  <a:pt x="2080690" y="8679846"/>
                  <a:pt x="1998731" y="8679846"/>
                </a:cubicBezTo>
                <a:cubicBezTo>
                  <a:pt x="1998731" y="8679846"/>
                  <a:pt x="1967005" y="8690420"/>
                  <a:pt x="1967005" y="8679846"/>
                </a:cubicBezTo>
                <a:cubicBezTo>
                  <a:pt x="1961277" y="8677202"/>
                  <a:pt x="1967226" y="8675880"/>
                  <a:pt x="1977663" y="8675385"/>
                </a:cubicBezTo>
                <a:close/>
                <a:moveTo>
                  <a:pt x="1418852" y="8669271"/>
                </a:moveTo>
                <a:cubicBezTo>
                  <a:pt x="1496405" y="8713333"/>
                  <a:pt x="1736111" y="8690420"/>
                  <a:pt x="1769600" y="8702758"/>
                </a:cubicBezTo>
                <a:cubicBezTo>
                  <a:pt x="1780175" y="8702758"/>
                  <a:pt x="1790750" y="8713333"/>
                  <a:pt x="1801326" y="8713333"/>
                </a:cubicBezTo>
                <a:cubicBezTo>
                  <a:pt x="1725536" y="8734482"/>
                  <a:pt x="1572194" y="8679846"/>
                  <a:pt x="1529893" y="8723908"/>
                </a:cubicBezTo>
                <a:cubicBezTo>
                  <a:pt x="1485829" y="8713333"/>
                  <a:pt x="1397702" y="8713333"/>
                  <a:pt x="1418852" y="8669271"/>
                </a:cubicBezTo>
                <a:close/>
                <a:moveTo>
                  <a:pt x="2108009" y="8658696"/>
                </a:moveTo>
                <a:cubicBezTo>
                  <a:pt x="2108009" y="8658696"/>
                  <a:pt x="2074521" y="8702758"/>
                  <a:pt x="2053370" y="8669271"/>
                </a:cubicBezTo>
                <a:close/>
                <a:moveTo>
                  <a:pt x="2169891" y="8645312"/>
                </a:moveTo>
                <a:cubicBezTo>
                  <a:pt x="2176749" y="8644816"/>
                  <a:pt x="2182477" y="8645477"/>
                  <a:pt x="2185561" y="8648121"/>
                </a:cubicBezTo>
                <a:cubicBezTo>
                  <a:pt x="2185561" y="8648121"/>
                  <a:pt x="2152073" y="8679846"/>
                  <a:pt x="2118584" y="8658696"/>
                </a:cubicBezTo>
                <a:cubicBezTo>
                  <a:pt x="2118584" y="8658696"/>
                  <a:pt x="2149319" y="8646799"/>
                  <a:pt x="2169891" y="8645312"/>
                </a:cubicBezTo>
                <a:close/>
                <a:moveTo>
                  <a:pt x="8833016" y="8624328"/>
                </a:moveTo>
                <a:cubicBezTo>
                  <a:pt x="8819356" y="8623006"/>
                  <a:pt x="8805696" y="8626090"/>
                  <a:pt x="8805696" y="8637546"/>
                </a:cubicBezTo>
                <a:cubicBezTo>
                  <a:pt x="8818034" y="8669271"/>
                  <a:pt x="8860336" y="8637546"/>
                  <a:pt x="8860336" y="8637546"/>
                </a:cubicBezTo>
                <a:cubicBezTo>
                  <a:pt x="8860336" y="8631377"/>
                  <a:pt x="8846676" y="8625649"/>
                  <a:pt x="8833016" y="8624328"/>
                </a:cubicBezTo>
                <a:close/>
                <a:moveTo>
                  <a:pt x="8871158" y="8315260"/>
                </a:moveTo>
                <a:cubicBezTo>
                  <a:pt x="8857030" y="8314021"/>
                  <a:pt x="8839184" y="8322943"/>
                  <a:pt x="8839184" y="8330874"/>
                </a:cubicBezTo>
                <a:cubicBezTo>
                  <a:pt x="8849760" y="8330874"/>
                  <a:pt x="8883248" y="8320300"/>
                  <a:pt x="8883248" y="8320300"/>
                </a:cubicBezTo>
                <a:cubicBezTo>
                  <a:pt x="8880164" y="8317215"/>
                  <a:pt x="8875868" y="8315673"/>
                  <a:pt x="8871158" y="8315260"/>
                </a:cubicBezTo>
                <a:close/>
                <a:moveTo>
                  <a:pt x="5744730" y="8254802"/>
                </a:moveTo>
                <a:cubicBezTo>
                  <a:pt x="5743790" y="8253573"/>
                  <a:pt x="5740844" y="8253546"/>
                  <a:pt x="5735336" y="8255088"/>
                </a:cubicBezTo>
                <a:cubicBezTo>
                  <a:pt x="5714184" y="8255088"/>
                  <a:pt x="5724760" y="8265663"/>
                  <a:pt x="5714184" y="8265663"/>
                </a:cubicBezTo>
                <a:cubicBezTo>
                  <a:pt x="5636632" y="8297388"/>
                  <a:pt x="5583756" y="8362599"/>
                  <a:pt x="5506204" y="8429573"/>
                </a:cubicBezTo>
                <a:cubicBezTo>
                  <a:pt x="5430414" y="8484210"/>
                  <a:pt x="5352862" y="8515935"/>
                  <a:pt x="5298224" y="8581147"/>
                </a:cubicBezTo>
                <a:cubicBezTo>
                  <a:pt x="5277072" y="8614634"/>
                  <a:pt x="5254160" y="8648121"/>
                  <a:pt x="5298224" y="8637546"/>
                </a:cubicBezTo>
                <a:cubicBezTo>
                  <a:pt x="5419840" y="8581147"/>
                  <a:pt x="5615482" y="8406661"/>
                  <a:pt x="5680696" y="8341450"/>
                </a:cubicBezTo>
                <a:cubicBezTo>
                  <a:pt x="5680696" y="8341450"/>
                  <a:pt x="5648970" y="8330874"/>
                  <a:pt x="5659546" y="8330874"/>
                </a:cubicBezTo>
                <a:cubicBezTo>
                  <a:pt x="5659546" y="8330874"/>
                  <a:pt x="5751310" y="8263404"/>
                  <a:pt x="5744730" y="8254802"/>
                </a:cubicBezTo>
                <a:close/>
                <a:moveTo>
                  <a:pt x="1025804" y="8200451"/>
                </a:moveTo>
                <a:cubicBezTo>
                  <a:pt x="960590" y="8211026"/>
                  <a:pt x="1025804" y="8221601"/>
                  <a:pt x="1025804" y="8242750"/>
                </a:cubicBezTo>
                <a:cubicBezTo>
                  <a:pt x="1025804" y="8330874"/>
                  <a:pt x="1124507" y="8200451"/>
                  <a:pt x="1025804" y="8200451"/>
                </a:cubicBezTo>
                <a:close/>
                <a:moveTo>
                  <a:pt x="8856260" y="8174730"/>
                </a:moveTo>
                <a:cubicBezTo>
                  <a:pt x="8836432" y="8176217"/>
                  <a:pt x="8805696" y="8188114"/>
                  <a:pt x="8805696" y="8188114"/>
                </a:cubicBezTo>
                <a:cubicBezTo>
                  <a:pt x="8828608" y="8211026"/>
                  <a:pt x="8870910" y="8177539"/>
                  <a:pt x="8870910" y="8177539"/>
                </a:cubicBezTo>
                <a:cubicBezTo>
                  <a:pt x="8868266" y="8174895"/>
                  <a:pt x="8862868" y="8174234"/>
                  <a:pt x="8856260" y="8174730"/>
                </a:cubicBezTo>
                <a:close/>
                <a:moveTo>
                  <a:pt x="8773198" y="8164155"/>
                </a:moveTo>
                <a:cubicBezTo>
                  <a:pt x="8759318" y="8165642"/>
                  <a:pt x="8740480" y="8177539"/>
                  <a:pt x="8740480" y="8177539"/>
                </a:cubicBezTo>
                <a:cubicBezTo>
                  <a:pt x="8751056" y="8188114"/>
                  <a:pt x="8784544" y="8177539"/>
                  <a:pt x="8784544" y="8166964"/>
                </a:cubicBezTo>
                <a:cubicBezTo>
                  <a:pt x="8781900" y="8164320"/>
                  <a:pt x="8777824" y="8163660"/>
                  <a:pt x="8773198" y="8164155"/>
                </a:cubicBezTo>
                <a:close/>
                <a:moveTo>
                  <a:pt x="971165" y="7992479"/>
                </a:moveTo>
                <a:cubicBezTo>
                  <a:pt x="971165" y="7992479"/>
                  <a:pt x="939439" y="8003054"/>
                  <a:pt x="950014" y="8003054"/>
                </a:cubicBezTo>
                <a:cubicBezTo>
                  <a:pt x="950014" y="8013628"/>
                  <a:pt x="981740" y="8003054"/>
                  <a:pt x="971165" y="7992479"/>
                </a:cubicBezTo>
                <a:close/>
                <a:moveTo>
                  <a:pt x="866707" y="7830276"/>
                </a:moveTo>
                <a:cubicBezTo>
                  <a:pt x="870810" y="7828017"/>
                  <a:pt x="874225" y="7833415"/>
                  <a:pt x="874225" y="7849718"/>
                </a:cubicBezTo>
                <a:cubicBezTo>
                  <a:pt x="874225" y="7870868"/>
                  <a:pt x="905951" y="7860293"/>
                  <a:pt x="916526" y="7870868"/>
                </a:cubicBezTo>
                <a:cubicBezTo>
                  <a:pt x="916526" y="7883205"/>
                  <a:pt x="884800" y="7883205"/>
                  <a:pt x="884800" y="7893780"/>
                </a:cubicBezTo>
                <a:cubicBezTo>
                  <a:pt x="884800" y="7904355"/>
                  <a:pt x="928864" y="7925504"/>
                  <a:pt x="928864" y="7914930"/>
                </a:cubicBezTo>
                <a:cubicBezTo>
                  <a:pt x="916526" y="7937842"/>
                  <a:pt x="851312" y="7914930"/>
                  <a:pt x="884800" y="7969566"/>
                </a:cubicBezTo>
                <a:cubicBezTo>
                  <a:pt x="835890" y="7912726"/>
                  <a:pt x="854396" y="7837050"/>
                  <a:pt x="866707" y="7830276"/>
                </a:cubicBezTo>
                <a:close/>
                <a:moveTo>
                  <a:pt x="710748" y="7672589"/>
                </a:moveTo>
                <a:cubicBezTo>
                  <a:pt x="703698" y="7675232"/>
                  <a:pt x="697970" y="7680520"/>
                  <a:pt x="697970" y="7685807"/>
                </a:cubicBezTo>
                <a:cubicBezTo>
                  <a:pt x="710308" y="7685807"/>
                  <a:pt x="731458" y="7675232"/>
                  <a:pt x="731458" y="7675232"/>
                </a:cubicBezTo>
                <a:cubicBezTo>
                  <a:pt x="726171" y="7669945"/>
                  <a:pt x="717799" y="7669945"/>
                  <a:pt x="710748" y="7672589"/>
                </a:cubicBezTo>
                <a:close/>
                <a:moveTo>
                  <a:pt x="3070360" y="7631170"/>
                </a:moveTo>
                <a:cubicBezTo>
                  <a:pt x="2992809" y="7641745"/>
                  <a:pt x="2948745" y="7664657"/>
                  <a:pt x="2862380" y="7685807"/>
                </a:cubicBezTo>
                <a:cubicBezTo>
                  <a:pt x="2851805" y="7685807"/>
                  <a:pt x="2643824" y="7729869"/>
                  <a:pt x="2654400" y="7729869"/>
                </a:cubicBezTo>
                <a:cubicBezTo>
                  <a:pt x="2675550" y="7763356"/>
                  <a:pt x="2828892" y="7696382"/>
                  <a:pt x="2883531" y="7685807"/>
                </a:cubicBezTo>
                <a:cubicBezTo>
                  <a:pt x="2992809" y="7664657"/>
                  <a:pt x="3167302" y="7631170"/>
                  <a:pt x="3070360" y="7631170"/>
                </a:cubicBezTo>
                <a:close/>
                <a:moveTo>
                  <a:pt x="3146150" y="7620595"/>
                </a:moveTo>
                <a:cubicBezTo>
                  <a:pt x="3146150" y="7620595"/>
                  <a:pt x="3135576" y="7631170"/>
                  <a:pt x="3146150" y="7620595"/>
                </a:cubicBezTo>
                <a:close/>
                <a:moveTo>
                  <a:pt x="805124" y="7613442"/>
                </a:moveTo>
                <a:cubicBezTo>
                  <a:pt x="798132" y="7612994"/>
                  <a:pt x="791605" y="7615087"/>
                  <a:pt x="786097" y="7620595"/>
                </a:cubicBezTo>
                <a:cubicBezTo>
                  <a:pt x="796673" y="7610021"/>
                  <a:pt x="830161" y="7696382"/>
                  <a:pt x="830161" y="7696382"/>
                </a:cubicBezTo>
                <a:cubicBezTo>
                  <a:pt x="925779" y="7744189"/>
                  <a:pt x="854066" y="7616575"/>
                  <a:pt x="805124" y="7613442"/>
                </a:cubicBezTo>
                <a:close/>
                <a:moveTo>
                  <a:pt x="2467074" y="7594406"/>
                </a:moveTo>
                <a:cubicBezTo>
                  <a:pt x="2450715" y="7593167"/>
                  <a:pt x="2427912" y="7602089"/>
                  <a:pt x="2435843" y="7610021"/>
                </a:cubicBezTo>
                <a:cubicBezTo>
                  <a:pt x="2435843" y="7620595"/>
                  <a:pt x="2490482" y="7610021"/>
                  <a:pt x="2479907" y="7599446"/>
                </a:cubicBezTo>
                <a:cubicBezTo>
                  <a:pt x="2477263" y="7596361"/>
                  <a:pt x="2472527" y="7594819"/>
                  <a:pt x="2467074" y="7594406"/>
                </a:cubicBezTo>
                <a:close/>
                <a:moveTo>
                  <a:pt x="2573543" y="7572237"/>
                </a:moveTo>
                <a:cubicBezTo>
                  <a:pt x="2564620" y="7571246"/>
                  <a:pt x="2547765" y="7579177"/>
                  <a:pt x="2555697" y="7587108"/>
                </a:cubicBezTo>
                <a:cubicBezTo>
                  <a:pt x="2555697" y="7587108"/>
                  <a:pt x="2589185" y="7576533"/>
                  <a:pt x="2578610" y="7576533"/>
                </a:cubicBezTo>
                <a:cubicBezTo>
                  <a:pt x="2578610" y="7573890"/>
                  <a:pt x="2576517" y="7572568"/>
                  <a:pt x="2573543" y="7572237"/>
                </a:cubicBezTo>
                <a:close/>
                <a:moveTo>
                  <a:pt x="710308" y="7477835"/>
                </a:moveTo>
                <a:cubicBezTo>
                  <a:pt x="710308" y="7477835"/>
                  <a:pt x="742034" y="7544809"/>
                  <a:pt x="710308" y="7477835"/>
                </a:cubicBezTo>
                <a:close/>
                <a:moveTo>
                  <a:pt x="3372858" y="7375858"/>
                </a:moveTo>
                <a:cubicBezTo>
                  <a:pt x="3356004" y="7374619"/>
                  <a:pt x="3331218" y="7383542"/>
                  <a:pt x="3331218" y="7391473"/>
                </a:cubicBezTo>
                <a:cubicBezTo>
                  <a:pt x="3343556" y="7391473"/>
                  <a:pt x="3385858" y="7380898"/>
                  <a:pt x="3385858" y="7380898"/>
                </a:cubicBezTo>
                <a:cubicBezTo>
                  <a:pt x="3383214" y="7377814"/>
                  <a:pt x="3378478" y="7376272"/>
                  <a:pt x="3372858" y="7375858"/>
                </a:cubicBezTo>
                <a:close/>
                <a:moveTo>
                  <a:pt x="3473984" y="7347411"/>
                </a:moveTo>
                <a:cubicBezTo>
                  <a:pt x="3452834" y="7347411"/>
                  <a:pt x="3419346" y="7347411"/>
                  <a:pt x="3419346" y="7357986"/>
                </a:cubicBezTo>
                <a:cubicBezTo>
                  <a:pt x="3364706" y="7347411"/>
                  <a:pt x="3419346" y="7402048"/>
                  <a:pt x="3419346" y="7357986"/>
                </a:cubicBezTo>
                <a:cubicBezTo>
                  <a:pt x="3440496" y="7357986"/>
                  <a:pt x="3463410" y="7368561"/>
                  <a:pt x="3473984" y="7347411"/>
                </a:cubicBezTo>
                <a:close/>
                <a:moveTo>
                  <a:pt x="3150034" y="7025869"/>
                </a:moveTo>
                <a:cubicBezTo>
                  <a:pt x="3138220" y="7024877"/>
                  <a:pt x="3115746" y="7032809"/>
                  <a:pt x="3125000" y="7040740"/>
                </a:cubicBezTo>
                <a:cubicBezTo>
                  <a:pt x="3135576" y="7053077"/>
                  <a:pt x="3167302" y="7030165"/>
                  <a:pt x="3156726" y="7030165"/>
                </a:cubicBezTo>
                <a:cubicBezTo>
                  <a:pt x="3156726" y="7027521"/>
                  <a:pt x="3153972" y="7026199"/>
                  <a:pt x="3150034" y="7025869"/>
                </a:cubicBezTo>
                <a:close/>
                <a:moveTo>
                  <a:pt x="3333212" y="6994165"/>
                </a:moveTo>
                <a:cubicBezTo>
                  <a:pt x="3329786" y="6994282"/>
                  <a:pt x="3322406" y="6995576"/>
                  <a:pt x="3310068" y="6998440"/>
                </a:cubicBezTo>
                <a:cubicBezTo>
                  <a:pt x="3266004" y="6998440"/>
                  <a:pt x="3167302" y="7019590"/>
                  <a:pt x="3167302" y="7030165"/>
                </a:cubicBezTo>
                <a:cubicBezTo>
                  <a:pt x="3187350" y="7050213"/>
                  <a:pt x="3357188" y="6993345"/>
                  <a:pt x="3333212" y="6994165"/>
                </a:cubicBezTo>
                <a:close/>
                <a:moveTo>
                  <a:pt x="4182358" y="6765999"/>
                </a:moveTo>
                <a:cubicBezTo>
                  <a:pt x="4176224" y="6765765"/>
                  <a:pt x="4166006" y="6766233"/>
                  <a:pt x="4150804" y="6767555"/>
                </a:cubicBezTo>
                <a:cubicBezTo>
                  <a:pt x="4009800" y="6779893"/>
                  <a:pt x="3911096" y="6822192"/>
                  <a:pt x="3757756" y="6866254"/>
                </a:cubicBezTo>
                <a:cubicBezTo>
                  <a:pt x="3659052" y="6889166"/>
                  <a:pt x="3549774" y="6920891"/>
                  <a:pt x="3452834" y="6943803"/>
                </a:cubicBezTo>
                <a:cubicBezTo>
                  <a:pt x="3310068" y="6986103"/>
                  <a:pt x="3375282" y="6998440"/>
                  <a:pt x="3507474" y="6964953"/>
                </a:cubicBezTo>
                <a:cubicBezTo>
                  <a:pt x="3616752" y="6943803"/>
                  <a:pt x="3877608" y="6855679"/>
                  <a:pt x="4020376" y="6822192"/>
                </a:cubicBezTo>
                <a:cubicBezTo>
                  <a:pt x="4068184" y="6803686"/>
                  <a:pt x="4225300" y="6767638"/>
                  <a:pt x="4182358" y="6765999"/>
                </a:cubicBezTo>
                <a:close/>
                <a:moveTo>
                  <a:pt x="3299492" y="6756980"/>
                </a:moveTo>
                <a:cubicBezTo>
                  <a:pt x="3288916" y="6756980"/>
                  <a:pt x="3266004" y="6767555"/>
                  <a:pt x="3266004" y="6767555"/>
                </a:cubicBezTo>
                <a:cubicBezTo>
                  <a:pt x="3276580" y="6767555"/>
                  <a:pt x="3299492" y="6767555"/>
                  <a:pt x="3299492" y="6756980"/>
                </a:cubicBezTo>
                <a:close/>
                <a:moveTo>
                  <a:pt x="3343556" y="6746405"/>
                </a:moveTo>
                <a:cubicBezTo>
                  <a:pt x="3343556" y="6746405"/>
                  <a:pt x="3310068" y="6756980"/>
                  <a:pt x="3320644" y="6756980"/>
                </a:cubicBezTo>
                <a:cubicBezTo>
                  <a:pt x="3320644" y="6756980"/>
                  <a:pt x="3354132" y="6746405"/>
                  <a:pt x="3343556" y="6746405"/>
                </a:cubicBezTo>
                <a:close/>
                <a:moveTo>
                  <a:pt x="3366030" y="6733187"/>
                </a:moveTo>
                <a:cubicBezTo>
                  <a:pt x="3359420" y="6735831"/>
                  <a:pt x="3354132" y="6741118"/>
                  <a:pt x="3354132" y="6746405"/>
                </a:cubicBezTo>
                <a:cubicBezTo>
                  <a:pt x="3364706" y="6746405"/>
                  <a:pt x="3385858" y="6735831"/>
                  <a:pt x="3385858" y="6735831"/>
                </a:cubicBezTo>
                <a:cubicBezTo>
                  <a:pt x="3380570" y="6730543"/>
                  <a:pt x="3372638" y="6730543"/>
                  <a:pt x="3366030" y="6733187"/>
                </a:cubicBezTo>
                <a:close/>
                <a:moveTo>
                  <a:pt x="3659052" y="6658281"/>
                </a:moveTo>
                <a:cubicBezTo>
                  <a:pt x="3648476" y="6658281"/>
                  <a:pt x="3627326" y="6670619"/>
                  <a:pt x="3627326" y="6670619"/>
                </a:cubicBezTo>
                <a:cubicBezTo>
                  <a:pt x="3637902" y="6670619"/>
                  <a:pt x="3659052" y="6670619"/>
                  <a:pt x="3659052" y="6658281"/>
                </a:cubicBezTo>
                <a:close/>
                <a:moveTo>
                  <a:pt x="3845882" y="6603645"/>
                </a:moveTo>
                <a:cubicBezTo>
                  <a:pt x="3835308" y="6603645"/>
                  <a:pt x="3812394" y="6615982"/>
                  <a:pt x="3812394" y="6626557"/>
                </a:cubicBezTo>
                <a:cubicBezTo>
                  <a:pt x="3822970" y="6626557"/>
                  <a:pt x="3845882" y="6615982"/>
                  <a:pt x="3845882" y="6603645"/>
                </a:cubicBezTo>
                <a:close/>
                <a:moveTo>
                  <a:pt x="3877608" y="6593070"/>
                </a:moveTo>
                <a:cubicBezTo>
                  <a:pt x="3877608" y="6593070"/>
                  <a:pt x="3845882" y="6603645"/>
                  <a:pt x="3856458" y="6603645"/>
                </a:cubicBezTo>
                <a:cubicBezTo>
                  <a:pt x="3856458" y="6615982"/>
                  <a:pt x="3877608" y="6603645"/>
                  <a:pt x="3877608" y="6593070"/>
                </a:cubicBezTo>
                <a:close/>
                <a:moveTo>
                  <a:pt x="3921672" y="6582495"/>
                </a:moveTo>
                <a:cubicBezTo>
                  <a:pt x="3921672" y="6582495"/>
                  <a:pt x="3877608" y="6593070"/>
                  <a:pt x="3889946" y="6593070"/>
                </a:cubicBezTo>
                <a:cubicBezTo>
                  <a:pt x="3900522" y="6603645"/>
                  <a:pt x="3932248" y="6593070"/>
                  <a:pt x="3921672" y="6582495"/>
                </a:cubicBezTo>
                <a:close/>
                <a:moveTo>
                  <a:pt x="3965158" y="6569111"/>
                </a:moveTo>
                <a:cubicBezTo>
                  <a:pt x="3951856" y="6570598"/>
                  <a:pt x="3935332" y="6582495"/>
                  <a:pt x="3944586" y="6582495"/>
                </a:cubicBezTo>
                <a:cubicBezTo>
                  <a:pt x="3944586" y="6593070"/>
                  <a:pt x="3986886" y="6582495"/>
                  <a:pt x="3976312" y="6571920"/>
                </a:cubicBezTo>
                <a:cubicBezTo>
                  <a:pt x="3973668" y="6569276"/>
                  <a:pt x="3969592" y="6568615"/>
                  <a:pt x="3965158" y="6569111"/>
                </a:cubicBezTo>
                <a:close/>
                <a:moveTo>
                  <a:pt x="4032494" y="6546585"/>
                </a:moveTo>
                <a:cubicBezTo>
                  <a:pt x="4025664" y="6549449"/>
                  <a:pt x="4020376" y="6555177"/>
                  <a:pt x="4020376" y="6561345"/>
                </a:cubicBezTo>
                <a:cubicBezTo>
                  <a:pt x="4030950" y="6561345"/>
                  <a:pt x="4053864" y="6549008"/>
                  <a:pt x="4053864" y="6549008"/>
                </a:cubicBezTo>
                <a:cubicBezTo>
                  <a:pt x="4047696" y="6543720"/>
                  <a:pt x="4039324" y="6543720"/>
                  <a:pt x="4032494" y="6546585"/>
                </a:cubicBezTo>
                <a:close/>
                <a:moveTo>
                  <a:pt x="4466492" y="6434970"/>
                </a:moveTo>
                <a:cubicBezTo>
                  <a:pt x="4459580" y="6436209"/>
                  <a:pt x="4452200" y="6441056"/>
                  <a:pt x="4446912" y="6452072"/>
                </a:cubicBezTo>
                <a:cubicBezTo>
                  <a:pt x="4423998" y="6452072"/>
                  <a:pt x="4402848" y="6439734"/>
                  <a:pt x="4392272" y="6462646"/>
                </a:cubicBezTo>
                <a:cubicBezTo>
                  <a:pt x="4381698" y="6462646"/>
                  <a:pt x="4348208" y="6452072"/>
                  <a:pt x="4348208" y="6473221"/>
                </a:cubicBezTo>
                <a:cubicBezTo>
                  <a:pt x="4327058" y="6473221"/>
                  <a:pt x="4304146" y="6462646"/>
                  <a:pt x="4293570" y="6483796"/>
                </a:cubicBezTo>
                <a:cubicBezTo>
                  <a:pt x="4238932" y="6496134"/>
                  <a:pt x="4194868" y="6496134"/>
                  <a:pt x="4163142" y="6527858"/>
                </a:cubicBezTo>
                <a:cubicBezTo>
                  <a:pt x="4140228" y="6527858"/>
                  <a:pt x="4119078" y="6517283"/>
                  <a:pt x="4108502" y="6538433"/>
                </a:cubicBezTo>
                <a:cubicBezTo>
                  <a:pt x="4129652" y="6538433"/>
                  <a:pt x="4163142" y="6538433"/>
                  <a:pt x="4163142" y="6527858"/>
                </a:cubicBezTo>
                <a:cubicBezTo>
                  <a:pt x="4216018" y="6517283"/>
                  <a:pt x="4260082" y="6506708"/>
                  <a:pt x="4293570" y="6483796"/>
                </a:cubicBezTo>
                <a:cubicBezTo>
                  <a:pt x="4314720" y="6483796"/>
                  <a:pt x="4348208" y="6496134"/>
                  <a:pt x="4348208" y="6473221"/>
                </a:cubicBezTo>
                <a:cubicBezTo>
                  <a:pt x="4369360" y="6473221"/>
                  <a:pt x="4392272" y="6483796"/>
                  <a:pt x="4392272" y="6462646"/>
                </a:cubicBezTo>
                <a:cubicBezTo>
                  <a:pt x="4413424" y="6462646"/>
                  <a:pt x="4446912" y="6462646"/>
                  <a:pt x="4446912" y="6452072"/>
                </a:cubicBezTo>
                <a:cubicBezTo>
                  <a:pt x="4503754" y="6460003"/>
                  <a:pt x="4487230" y="6431252"/>
                  <a:pt x="4466492" y="6434970"/>
                </a:cubicBezTo>
                <a:close/>
                <a:moveTo>
                  <a:pt x="4566764" y="6408010"/>
                </a:moveTo>
                <a:cubicBezTo>
                  <a:pt x="4566764" y="6408010"/>
                  <a:pt x="4533276" y="6418584"/>
                  <a:pt x="4545614" y="6418584"/>
                </a:cubicBezTo>
                <a:cubicBezTo>
                  <a:pt x="4545614" y="6429159"/>
                  <a:pt x="4577340" y="6418584"/>
                  <a:pt x="4566764" y="6408010"/>
                </a:cubicBezTo>
                <a:close/>
                <a:moveTo>
                  <a:pt x="5679" y="5787278"/>
                </a:moveTo>
                <a:lnTo>
                  <a:pt x="13003" y="5789851"/>
                </a:lnTo>
                <a:cubicBezTo>
                  <a:pt x="17461" y="5791417"/>
                  <a:pt x="23574" y="5793565"/>
                  <a:pt x="31726" y="5796429"/>
                </a:cubicBezTo>
                <a:cubicBezTo>
                  <a:pt x="31726" y="5796429"/>
                  <a:pt x="15423" y="5790701"/>
                  <a:pt x="7271" y="5787837"/>
                </a:cubicBezTo>
                <a:close/>
                <a:moveTo>
                  <a:pt x="3068" y="5786360"/>
                </a:moveTo>
                <a:lnTo>
                  <a:pt x="5679" y="5787278"/>
                </a:lnTo>
                <a:lnTo>
                  <a:pt x="4214" y="5786763"/>
                </a:lnTo>
                <a:cubicBezTo>
                  <a:pt x="2686" y="5786226"/>
                  <a:pt x="2431" y="5786136"/>
                  <a:pt x="3068" y="5786360"/>
                </a:cubicBezTo>
                <a:close/>
                <a:moveTo>
                  <a:pt x="0" y="5697730"/>
                </a:moveTo>
                <a:cubicBezTo>
                  <a:pt x="10576" y="5762942"/>
                  <a:pt x="0" y="5697730"/>
                  <a:pt x="0" y="5697730"/>
                </a:cubicBezTo>
                <a:close/>
                <a:moveTo>
                  <a:pt x="331143" y="5165275"/>
                </a:moveTo>
                <a:cubicBezTo>
                  <a:pt x="327449" y="5166260"/>
                  <a:pt x="322327" y="5168545"/>
                  <a:pt x="315497" y="5172511"/>
                </a:cubicBezTo>
                <a:cubicBezTo>
                  <a:pt x="315497" y="5172511"/>
                  <a:pt x="283771" y="5195423"/>
                  <a:pt x="294346" y="5205998"/>
                </a:cubicBezTo>
                <a:cubicBezTo>
                  <a:pt x="312853" y="5215251"/>
                  <a:pt x="357000" y="5158384"/>
                  <a:pt x="331143" y="5165275"/>
                </a:cubicBezTo>
                <a:close/>
                <a:moveTo>
                  <a:pt x="1441766" y="2955311"/>
                </a:moveTo>
                <a:cubicBezTo>
                  <a:pt x="1418852" y="2965886"/>
                  <a:pt x="1397702" y="2976461"/>
                  <a:pt x="1376551" y="2987036"/>
                </a:cubicBezTo>
                <a:lnTo>
                  <a:pt x="1380698" y="2984377"/>
                </a:lnTo>
                <a:lnTo>
                  <a:pt x="1399988" y="2974258"/>
                </a:lnTo>
                <a:cubicBezTo>
                  <a:pt x="1413786" y="2967318"/>
                  <a:pt x="1428106" y="2960599"/>
                  <a:pt x="1441766" y="2955311"/>
                </a:cubicBezTo>
                <a:close/>
                <a:moveTo>
                  <a:pt x="1503014" y="2909707"/>
                </a:moveTo>
                <a:cubicBezTo>
                  <a:pt x="1504336" y="2911249"/>
                  <a:pt x="1474373" y="2933280"/>
                  <a:pt x="1441766" y="2955311"/>
                </a:cubicBezTo>
                <a:lnTo>
                  <a:pt x="1483898" y="2919569"/>
                </a:lnTo>
                <a:lnTo>
                  <a:pt x="1495709" y="2912712"/>
                </a:lnTo>
                <a:cubicBezTo>
                  <a:pt x="1500398" y="2910217"/>
                  <a:pt x="1502684" y="2909322"/>
                  <a:pt x="1503014" y="2909707"/>
                </a:cubicBezTo>
                <a:close/>
                <a:moveTo>
                  <a:pt x="1418852" y="2824888"/>
                </a:moveTo>
                <a:cubicBezTo>
                  <a:pt x="1418852" y="2835463"/>
                  <a:pt x="1418852" y="2846038"/>
                  <a:pt x="1408277" y="2846038"/>
                </a:cubicBezTo>
                <a:cubicBezTo>
                  <a:pt x="1408277" y="2835463"/>
                  <a:pt x="1408277" y="2824888"/>
                  <a:pt x="1418852" y="2824888"/>
                </a:cubicBezTo>
                <a:close/>
                <a:moveTo>
                  <a:pt x="1431190" y="2812550"/>
                </a:moveTo>
                <a:cubicBezTo>
                  <a:pt x="1431190" y="2824888"/>
                  <a:pt x="1431190" y="2835463"/>
                  <a:pt x="1418852" y="2824888"/>
                </a:cubicBezTo>
                <a:cubicBezTo>
                  <a:pt x="1418852" y="2824888"/>
                  <a:pt x="1418852" y="2812550"/>
                  <a:pt x="1431190" y="2812550"/>
                </a:cubicBezTo>
                <a:close/>
                <a:moveTo>
                  <a:pt x="1452341" y="2801976"/>
                </a:moveTo>
                <a:cubicBezTo>
                  <a:pt x="1452341" y="2812550"/>
                  <a:pt x="1441766" y="2824888"/>
                  <a:pt x="1431190" y="2812550"/>
                </a:cubicBezTo>
                <a:cubicBezTo>
                  <a:pt x="1431190" y="2801976"/>
                  <a:pt x="1441766" y="2801976"/>
                  <a:pt x="1452341" y="2801976"/>
                </a:cubicBezTo>
                <a:close/>
                <a:moveTo>
                  <a:pt x="1462916" y="2791401"/>
                </a:moveTo>
                <a:cubicBezTo>
                  <a:pt x="1462916" y="2801976"/>
                  <a:pt x="1462916" y="2801976"/>
                  <a:pt x="1452341" y="2801976"/>
                </a:cubicBezTo>
                <a:cubicBezTo>
                  <a:pt x="1452341" y="2801976"/>
                  <a:pt x="1452341" y="2791401"/>
                  <a:pt x="1462916" y="2791401"/>
                </a:cubicBezTo>
                <a:close/>
                <a:moveTo>
                  <a:pt x="2472306" y="2327951"/>
                </a:moveTo>
                <a:cubicBezTo>
                  <a:pt x="2470654" y="2328529"/>
                  <a:pt x="2469332" y="2330071"/>
                  <a:pt x="2469332" y="2333156"/>
                </a:cubicBezTo>
                <a:cubicBezTo>
                  <a:pt x="2402355" y="2343731"/>
                  <a:pt x="2360054" y="2375455"/>
                  <a:pt x="2305415" y="2408942"/>
                </a:cubicBezTo>
                <a:cubicBezTo>
                  <a:pt x="2293077" y="2408942"/>
                  <a:pt x="2282502" y="2408942"/>
                  <a:pt x="2282502" y="2419517"/>
                </a:cubicBezTo>
                <a:cubicBezTo>
                  <a:pt x="2261351" y="2430092"/>
                  <a:pt x="2282502" y="2442430"/>
                  <a:pt x="2282502" y="2419517"/>
                </a:cubicBezTo>
                <a:cubicBezTo>
                  <a:pt x="2293077" y="2419517"/>
                  <a:pt x="2305415" y="2419517"/>
                  <a:pt x="2305415" y="2408942"/>
                </a:cubicBezTo>
                <a:cubicBezTo>
                  <a:pt x="2381204" y="2398368"/>
                  <a:pt x="2425268" y="2364881"/>
                  <a:pt x="2469332" y="2333156"/>
                </a:cubicBezTo>
                <a:cubicBezTo>
                  <a:pt x="2485195" y="2333156"/>
                  <a:pt x="2477263" y="2326216"/>
                  <a:pt x="2472306" y="2327951"/>
                </a:cubicBezTo>
                <a:close/>
                <a:moveTo>
                  <a:pt x="2700033" y="2211242"/>
                </a:moveTo>
                <a:cubicBezTo>
                  <a:pt x="2695269" y="2211985"/>
                  <a:pt x="2690532" y="2215510"/>
                  <a:pt x="2687888" y="2223882"/>
                </a:cubicBezTo>
                <a:cubicBezTo>
                  <a:pt x="2675550" y="2223882"/>
                  <a:pt x="2664975" y="2223882"/>
                  <a:pt x="2664975" y="2234457"/>
                </a:cubicBezTo>
                <a:cubicBezTo>
                  <a:pt x="2654400" y="2234457"/>
                  <a:pt x="2643824" y="2234457"/>
                  <a:pt x="2643824" y="2245032"/>
                </a:cubicBezTo>
                <a:cubicBezTo>
                  <a:pt x="2633249" y="2245032"/>
                  <a:pt x="2620911" y="2255607"/>
                  <a:pt x="2620911" y="2255607"/>
                </a:cubicBezTo>
                <a:cubicBezTo>
                  <a:pt x="2568034" y="2245032"/>
                  <a:pt x="2610336" y="2299669"/>
                  <a:pt x="2620911" y="2255607"/>
                </a:cubicBezTo>
                <a:cubicBezTo>
                  <a:pt x="2633249" y="2266181"/>
                  <a:pt x="2643824" y="2255607"/>
                  <a:pt x="2643824" y="2245032"/>
                </a:cubicBezTo>
                <a:cubicBezTo>
                  <a:pt x="2654400" y="2245032"/>
                  <a:pt x="2664975" y="2245032"/>
                  <a:pt x="2664975" y="2234457"/>
                </a:cubicBezTo>
                <a:cubicBezTo>
                  <a:pt x="2675550" y="2234457"/>
                  <a:pt x="2687888" y="2234457"/>
                  <a:pt x="2687888" y="2223882"/>
                </a:cubicBezTo>
                <a:cubicBezTo>
                  <a:pt x="2728867" y="2231813"/>
                  <a:pt x="2714326" y="2209011"/>
                  <a:pt x="2700033" y="2211242"/>
                </a:cubicBezTo>
                <a:close/>
                <a:moveTo>
                  <a:pt x="2847151" y="2134436"/>
                </a:moveTo>
                <a:cubicBezTo>
                  <a:pt x="2842882" y="2135097"/>
                  <a:pt x="2839467" y="2138402"/>
                  <a:pt x="2839467" y="2146333"/>
                </a:cubicBezTo>
                <a:cubicBezTo>
                  <a:pt x="2828892" y="2146333"/>
                  <a:pt x="2818316" y="2156908"/>
                  <a:pt x="2818316" y="2156908"/>
                </a:cubicBezTo>
                <a:cubicBezTo>
                  <a:pt x="2828892" y="2169245"/>
                  <a:pt x="2839467" y="2156908"/>
                  <a:pt x="2839467" y="2146333"/>
                </a:cubicBezTo>
                <a:cubicBezTo>
                  <a:pt x="2880446" y="2154264"/>
                  <a:pt x="2859957" y="2132453"/>
                  <a:pt x="2847151" y="2134436"/>
                </a:cubicBezTo>
                <a:close/>
                <a:moveTo>
                  <a:pt x="2771362" y="2086161"/>
                </a:moveTo>
                <a:cubicBezTo>
                  <a:pt x="2767093" y="2087180"/>
                  <a:pt x="2763678" y="2091696"/>
                  <a:pt x="2763678" y="2102271"/>
                </a:cubicBezTo>
                <a:cubicBezTo>
                  <a:pt x="2753102" y="2102271"/>
                  <a:pt x="2742527" y="2102271"/>
                  <a:pt x="2742527" y="2114608"/>
                </a:cubicBezTo>
                <a:cubicBezTo>
                  <a:pt x="2753102" y="2114608"/>
                  <a:pt x="2763678" y="2114608"/>
                  <a:pt x="2763678" y="2102271"/>
                </a:cubicBezTo>
                <a:cubicBezTo>
                  <a:pt x="2804657" y="2111524"/>
                  <a:pt x="2784167" y="2083104"/>
                  <a:pt x="2771362" y="2086161"/>
                </a:cubicBezTo>
                <a:close/>
                <a:moveTo>
                  <a:pt x="1963440" y="2060366"/>
                </a:moveTo>
                <a:lnTo>
                  <a:pt x="1961800" y="2066223"/>
                </a:lnTo>
                <a:cubicBezTo>
                  <a:pt x="1961222" y="2068288"/>
                  <a:pt x="1961607" y="2066911"/>
                  <a:pt x="1962378" y="2064157"/>
                </a:cubicBezTo>
                <a:close/>
                <a:moveTo>
                  <a:pt x="1967005" y="2047634"/>
                </a:moveTo>
                <a:cubicBezTo>
                  <a:pt x="1967005" y="2047634"/>
                  <a:pt x="1966234" y="2050388"/>
                  <a:pt x="1965270" y="2053830"/>
                </a:cubicBezTo>
                <a:lnTo>
                  <a:pt x="1963440" y="2060366"/>
                </a:lnTo>
                <a:close/>
                <a:moveTo>
                  <a:pt x="1988156" y="2037059"/>
                </a:moveTo>
                <a:cubicBezTo>
                  <a:pt x="1988156" y="2047634"/>
                  <a:pt x="1977580" y="2047634"/>
                  <a:pt x="1967005" y="2047634"/>
                </a:cubicBezTo>
                <a:cubicBezTo>
                  <a:pt x="1967005" y="2037059"/>
                  <a:pt x="1977580" y="2037059"/>
                  <a:pt x="1988156" y="2037059"/>
                </a:cubicBezTo>
                <a:close/>
                <a:moveTo>
                  <a:pt x="2009306" y="2026484"/>
                </a:moveTo>
                <a:cubicBezTo>
                  <a:pt x="2009306" y="2037059"/>
                  <a:pt x="1998731" y="2037059"/>
                  <a:pt x="1988156" y="2037059"/>
                </a:cubicBezTo>
                <a:cubicBezTo>
                  <a:pt x="1988156" y="2026484"/>
                  <a:pt x="1998731" y="2026484"/>
                  <a:pt x="2009306" y="2026484"/>
                </a:cubicBezTo>
                <a:close/>
                <a:moveTo>
                  <a:pt x="3153834" y="1988233"/>
                </a:moveTo>
                <a:cubicBezTo>
                  <a:pt x="3149566" y="1989472"/>
                  <a:pt x="3146150" y="1994319"/>
                  <a:pt x="3146150" y="2005335"/>
                </a:cubicBezTo>
                <a:cubicBezTo>
                  <a:pt x="3135576" y="2005335"/>
                  <a:pt x="3125000" y="2005335"/>
                  <a:pt x="3125000" y="2015909"/>
                </a:cubicBezTo>
                <a:cubicBezTo>
                  <a:pt x="3112662" y="2015909"/>
                  <a:pt x="3102086" y="2015909"/>
                  <a:pt x="3102086" y="2026484"/>
                </a:cubicBezTo>
                <a:cubicBezTo>
                  <a:pt x="3080936" y="2026484"/>
                  <a:pt x="3080936" y="2026484"/>
                  <a:pt x="3070360" y="2037059"/>
                </a:cubicBezTo>
                <a:cubicBezTo>
                  <a:pt x="3058024" y="2037059"/>
                  <a:pt x="3047448" y="2037059"/>
                  <a:pt x="3047448" y="2047634"/>
                </a:cubicBezTo>
                <a:cubicBezTo>
                  <a:pt x="2982234" y="2059971"/>
                  <a:pt x="2938170" y="2091696"/>
                  <a:pt x="2883531" y="2125183"/>
                </a:cubicBezTo>
                <a:cubicBezTo>
                  <a:pt x="2961083" y="2114608"/>
                  <a:pt x="3005147" y="2081121"/>
                  <a:pt x="3047448" y="2047634"/>
                </a:cubicBezTo>
                <a:cubicBezTo>
                  <a:pt x="3058024" y="2047634"/>
                  <a:pt x="3070360" y="2047634"/>
                  <a:pt x="3070360" y="2037059"/>
                </a:cubicBezTo>
                <a:cubicBezTo>
                  <a:pt x="3091512" y="2037059"/>
                  <a:pt x="3091512" y="2037059"/>
                  <a:pt x="3102086" y="2026484"/>
                </a:cubicBezTo>
                <a:cubicBezTo>
                  <a:pt x="3112662" y="2026484"/>
                  <a:pt x="3125000" y="2026484"/>
                  <a:pt x="3125000" y="2015909"/>
                </a:cubicBezTo>
                <a:cubicBezTo>
                  <a:pt x="3135576" y="2015909"/>
                  <a:pt x="3146150" y="2015909"/>
                  <a:pt x="3146150" y="2005335"/>
                </a:cubicBezTo>
                <a:cubicBezTo>
                  <a:pt x="3187130" y="2013266"/>
                  <a:pt x="3166640" y="1984515"/>
                  <a:pt x="3153834" y="1988233"/>
                </a:cubicBezTo>
                <a:close/>
                <a:moveTo>
                  <a:pt x="3317752" y="1915889"/>
                </a:moveTo>
                <a:cubicBezTo>
                  <a:pt x="3313484" y="1916550"/>
                  <a:pt x="3310068" y="1919854"/>
                  <a:pt x="3310068" y="1927785"/>
                </a:cubicBezTo>
                <a:cubicBezTo>
                  <a:pt x="3299492" y="1927785"/>
                  <a:pt x="3288916" y="1927785"/>
                  <a:pt x="3288916" y="1938360"/>
                </a:cubicBezTo>
                <a:cubicBezTo>
                  <a:pt x="3266004" y="1938360"/>
                  <a:pt x="3266004" y="1938360"/>
                  <a:pt x="3255428" y="1950698"/>
                </a:cubicBezTo>
                <a:cubicBezTo>
                  <a:pt x="3244854" y="1950698"/>
                  <a:pt x="3234278" y="1950698"/>
                  <a:pt x="3234278" y="1961273"/>
                </a:cubicBezTo>
                <a:cubicBezTo>
                  <a:pt x="3221940" y="1961273"/>
                  <a:pt x="3200790" y="1961273"/>
                  <a:pt x="3200790" y="1971847"/>
                </a:cubicBezTo>
                <a:cubicBezTo>
                  <a:pt x="3211364" y="1982422"/>
                  <a:pt x="3234278" y="1982422"/>
                  <a:pt x="3234278" y="1961273"/>
                </a:cubicBezTo>
                <a:cubicBezTo>
                  <a:pt x="3244854" y="1961273"/>
                  <a:pt x="3255428" y="1961273"/>
                  <a:pt x="3255428" y="1950698"/>
                </a:cubicBezTo>
                <a:cubicBezTo>
                  <a:pt x="3276580" y="1950698"/>
                  <a:pt x="3276580" y="1950698"/>
                  <a:pt x="3288916" y="1938360"/>
                </a:cubicBezTo>
                <a:cubicBezTo>
                  <a:pt x="3299492" y="1938360"/>
                  <a:pt x="3310068" y="1938360"/>
                  <a:pt x="3310068" y="1927785"/>
                </a:cubicBezTo>
                <a:cubicBezTo>
                  <a:pt x="3351046" y="1935717"/>
                  <a:pt x="3330558" y="1913906"/>
                  <a:pt x="3317752" y="1915889"/>
                </a:cubicBezTo>
                <a:close/>
                <a:moveTo>
                  <a:pt x="3473984" y="1851999"/>
                </a:moveTo>
                <a:cubicBezTo>
                  <a:pt x="3473984" y="1851999"/>
                  <a:pt x="3518048" y="1862574"/>
                  <a:pt x="3473984" y="1851999"/>
                </a:cubicBezTo>
                <a:close/>
                <a:moveTo>
                  <a:pt x="3589458" y="1790835"/>
                </a:moveTo>
                <a:cubicBezTo>
                  <a:pt x="3586016" y="1792075"/>
                  <a:pt x="3583262" y="1796921"/>
                  <a:pt x="3583262" y="1807937"/>
                </a:cubicBezTo>
                <a:cubicBezTo>
                  <a:pt x="3562112" y="1797362"/>
                  <a:pt x="3562112" y="1807937"/>
                  <a:pt x="3562112" y="1818512"/>
                </a:cubicBezTo>
                <a:cubicBezTo>
                  <a:pt x="3572688" y="1818512"/>
                  <a:pt x="3583262" y="1807937"/>
                  <a:pt x="3583262" y="1807937"/>
                </a:cubicBezTo>
                <a:cubicBezTo>
                  <a:pt x="3616310" y="1815868"/>
                  <a:pt x="3599786" y="1787118"/>
                  <a:pt x="3589458" y="1790835"/>
                </a:cubicBezTo>
                <a:close/>
                <a:moveTo>
                  <a:pt x="3671390" y="1763875"/>
                </a:moveTo>
                <a:cubicBezTo>
                  <a:pt x="3671390" y="1763875"/>
                  <a:pt x="3674034" y="1764646"/>
                  <a:pt x="3677338" y="1765610"/>
                </a:cubicBezTo>
                <a:lnTo>
                  <a:pt x="3680648" y="1766575"/>
                </a:lnTo>
                <a:lnTo>
                  <a:pt x="3683536" y="1767417"/>
                </a:lnTo>
                <a:cubicBezTo>
                  <a:pt x="3692210" y="1769947"/>
                  <a:pt x="3691220" y="1769658"/>
                  <a:pt x="3687254" y="1768501"/>
                </a:cubicBezTo>
                <a:lnTo>
                  <a:pt x="3680648" y="1766575"/>
                </a:lnTo>
                <a:close/>
                <a:moveTo>
                  <a:pt x="3703116" y="1753300"/>
                </a:moveTo>
                <a:cubicBezTo>
                  <a:pt x="3703116" y="1753300"/>
                  <a:pt x="3713692" y="1763875"/>
                  <a:pt x="3703116" y="1753300"/>
                </a:cubicBezTo>
                <a:close/>
                <a:moveTo>
                  <a:pt x="3844864" y="1686188"/>
                </a:moveTo>
                <a:cubicBezTo>
                  <a:pt x="3835088" y="1688749"/>
                  <a:pt x="3823410" y="1695579"/>
                  <a:pt x="3812394" y="1709238"/>
                </a:cubicBezTo>
                <a:cubicBezTo>
                  <a:pt x="3780668" y="1698663"/>
                  <a:pt x="3768330" y="1709238"/>
                  <a:pt x="3757756" y="1732150"/>
                </a:cubicBezTo>
                <a:cubicBezTo>
                  <a:pt x="3780668" y="1732150"/>
                  <a:pt x="3801818" y="1719813"/>
                  <a:pt x="3812394" y="1709238"/>
                </a:cubicBezTo>
                <a:cubicBezTo>
                  <a:pt x="3886420" y="1709238"/>
                  <a:pt x="3874194" y="1678505"/>
                  <a:pt x="3844864" y="1686188"/>
                </a:cubicBezTo>
                <a:close/>
                <a:moveTo>
                  <a:pt x="6874930" y="138"/>
                </a:moveTo>
                <a:cubicBezTo>
                  <a:pt x="6889530" y="-478"/>
                  <a:pt x="6900160" y="954"/>
                  <a:pt x="6905668" y="4920"/>
                </a:cubicBezTo>
                <a:cubicBezTo>
                  <a:pt x="6947968" y="27832"/>
                  <a:pt x="6893330" y="93044"/>
                  <a:pt x="6905668" y="137106"/>
                </a:cubicBezTo>
                <a:cubicBezTo>
                  <a:pt x="6905668" y="179405"/>
                  <a:pt x="6937394" y="137106"/>
                  <a:pt x="6937394" y="168830"/>
                </a:cubicBezTo>
                <a:cubicBezTo>
                  <a:pt x="6947968" y="202318"/>
                  <a:pt x="6916244" y="223467"/>
                  <a:pt x="6916244" y="246380"/>
                </a:cubicBezTo>
                <a:cubicBezTo>
                  <a:pt x="6916244" y="301016"/>
                  <a:pt x="6960308" y="246380"/>
                  <a:pt x="6970882" y="288679"/>
                </a:cubicBezTo>
                <a:cubicBezTo>
                  <a:pt x="6970882" y="322166"/>
                  <a:pt x="6916244" y="288679"/>
                  <a:pt x="6937394" y="332741"/>
                </a:cubicBezTo>
                <a:cubicBezTo>
                  <a:pt x="6947968" y="343316"/>
                  <a:pt x="6981458" y="343316"/>
                  <a:pt x="6992032" y="343316"/>
                </a:cubicBezTo>
                <a:cubicBezTo>
                  <a:pt x="6981458" y="355653"/>
                  <a:pt x="6970882" y="420865"/>
                  <a:pt x="6981458" y="420865"/>
                </a:cubicBezTo>
                <a:cubicBezTo>
                  <a:pt x="6970882" y="420865"/>
                  <a:pt x="6916244" y="408528"/>
                  <a:pt x="6916244" y="431440"/>
                </a:cubicBezTo>
                <a:cubicBezTo>
                  <a:pt x="6926818" y="486077"/>
                  <a:pt x="7025520" y="408528"/>
                  <a:pt x="7014946" y="519564"/>
                </a:cubicBezTo>
                <a:cubicBezTo>
                  <a:pt x="7014946" y="551289"/>
                  <a:pt x="6970882" y="551289"/>
                  <a:pt x="6970882" y="574201"/>
                </a:cubicBezTo>
                <a:cubicBezTo>
                  <a:pt x="6970882" y="605925"/>
                  <a:pt x="7080160" y="584776"/>
                  <a:pt x="7002608" y="639413"/>
                </a:cubicBezTo>
                <a:cubicBezTo>
                  <a:pt x="6960308" y="671137"/>
                  <a:pt x="6970882" y="660562"/>
                  <a:pt x="7002608" y="683475"/>
                </a:cubicBezTo>
                <a:cubicBezTo>
                  <a:pt x="7046672" y="715199"/>
                  <a:pt x="7002608" y="759261"/>
                  <a:pt x="7002608" y="780411"/>
                </a:cubicBezTo>
                <a:cubicBezTo>
                  <a:pt x="7002608" y="803323"/>
                  <a:pt x="7014946" y="824473"/>
                  <a:pt x="7014946" y="868535"/>
                </a:cubicBezTo>
                <a:cubicBezTo>
                  <a:pt x="7014946" y="889685"/>
                  <a:pt x="6992032" y="923172"/>
                  <a:pt x="7002608" y="933747"/>
                </a:cubicBezTo>
                <a:cubicBezTo>
                  <a:pt x="7014946" y="967234"/>
                  <a:pt x="7111886" y="956659"/>
                  <a:pt x="7111886" y="977809"/>
                </a:cubicBezTo>
                <a:cubicBezTo>
                  <a:pt x="7134800" y="1032446"/>
                  <a:pt x="7025520" y="1043021"/>
                  <a:pt x="7025520" y="1076508"/>
                </a:cubicBezTo>
                <a:cubicBezTo>
                  <a:pt x="7025520" y="1097657"/>
                  <a:pt x="7069584" y="1087083"/>
                  <a:pt x="7090736" y="1108232"/>
                </a:cubicBezTo>
                <a:cubicBezTo>
                  <a:pt x="7124224" y="1152294"/>
                  <a:pt x="7090736" y="1228081"/>
                  <a:pt x="7090736" y="1250993"/>
                </a:cubicBezTo>
                <a:cubicBezTo>
                  <a:pt x="7080160" y="1326780"/>
                  <a:pt x="7101312" y="1339117"/>
                  <a:pt x="7124224" y="1360267"/>
                </a:cubicBezTo>
                <a:cubicBezTo>
                  <a:pt x="7221164" y="1414904"/>
                  <a:pt x="6981458" y="1490690"/>
                  <a:pt x="7069584" y="1480116"/>
                </a:cubicBezTo>
                <a:cubicBezTo>
                  <a:pt x="7210588" y="1458966"/>
                  <a:pt x="7124224" y="1578814"/>
                  <a:pt x="7124224" y="1622876"/>
                </a:cubicBezTo>
                <a:cubicBezTo>
                  <a:pt x="7124224" y="1654601"/>
                  <a:pt x="7145374" y="1644026"/>
                  <a:pt x="7166524" y="1665176"/>
                </a:cubicBezTo>
                <a:cubicBezTo>
                  <a:pt x="7166524" y="1677513"/>
                  <a:pt x="7145374" y="1688088"/>
                  <a:pt x="7155950" y="1688088"/>
                </a:cubicBezTo>
                <a:cubicBezTo>
                  <a:pt x="7155950" y="1698663"/>
                  <a:pt x="7189438" y="1698663"/>
                  <a:pt x="7189438" y="1709238"/>
                </a:cubicBezTo>
                <a:cubicBezTo>
                  <a:pt x="7189438" y="1719813"/>
                  <a:pt x="7166524" y="1776212"/>
                  <a:pt x="7166524" y="1763875"/>
                </a:cubicBezTo>
                <a:cubicBezTo>
                  <a:pt x="7166524" y="1829087"/>
                  <a:pt x="7210588" y="1818512"/>
                  <a:pt x="7221164" y="1851999"/>
                </a:cubicBezTo>
                <a:cubicBezTo>
                  <a:pt x="7231740" y="1873149"/>
                  <a:pt x="7200014" y="1873149"/>
                  <a:pt x="7200014" y="1873149"/>
                </a:cubicBezTo>
                <a:cubicBezTo>
                  <a:pt x="7189438" y="1917211"/>
                  <a:pt x="7265228" y="1896061"/>
                  <a:pt x="7221164" y="1927785"/>
                </a:cubicBezTo>
                <a:cubicBezTo>
                  <a:pt x="7189438" y="1961273"/>
                  <a:pt x="7254652" y="1982422"/>
                  <a:pt x="7221164" y="2059971"/>
                </a:cubicBezTo>
                <a:cubicBezTo>
                  <a:pt x="7210588" y="2091696"/>
                  <a:pt x="7155950" y="2114608"/>
                  <a:pt x="7166524" y="2135758"/>
                </a:cubicBezTo>
                <a:cubicBezTo>
                  <a:pt x="7166524" y="2169245"/>
                  <a:pt x="7210588" y="2125183"/>
                  <a:pt x="7254652" y="2156908"/>
                </a:cubicBezTo>
                <a:cubicBezTo>
                  <a:pt x="7254652" y="2169245"/>
                  <a:pt x="7221164" y="2190395"/>
                  <a:pt x="7221164" y="2190395"/>
                </a:cubicBezTo>
                <a:cubicBezTo>
                  <a:pt x="7221164" y="2200970"/>
                  <a:pt x="7275804" y="2223882"/>
                  <a:pt x="7275804" y="2223882"/>
                </a:cubicBezTo>
                <a:cubicBezTo>
                  <a:pt x="7288140" y="2278519"/>
                  <a:pt x="7231740" y="2299669"/>
                  <a:pt x="7231740" y="2343731"/>
                </a:cubicBezTo>
                <a:cubicBezTo>
                  <a:pt x="7244078" y="2375455"/>
                  <a:pt x="7275804" y="2343731"/>
                  <a:pt x="7288140" y="2354306"/>
                </a:cubicBezTo>
                <a:cubicBezTo>
                  <a:pt x="7319868" y="2398368"/>
                  <a:pt x="7254652" y="2463579"/>
                  <a:pt x="7265228" y="2497066"/>
                </a:cubicBezTo>
                <a:cubicBezTo>
                  <a:pt x="7265228" y="2528791"/>
                  <a:pt x="7298716" y="2484729"/>
                  <a:pt x="7309292" y="2507641"/>
                </a:cubicBezTo>
                <a:cubicBezTo>
                  <a:pt x="7319868" y="2528791"/>
                  <a:pt x="7319868" y="2616915"/>
                  <a:pt x="7309292" y="2638065"/>
                </a:cubicBezTo>
                <a:cubicBezTo>
                  <a:pt x="7298716" y="2692702"/>
                  <a:pt x="7189438" y="2768488"/>
                  <a:pt x="7275804" y="2726189"/>
                </a:cubicBezTo>
                <a:cubicBezTo>
                  <a:pt x="7353356" y="2703277"/>
                  <a:pt x="7298716" y="2726189"/>
                  <a:pt x="7309292" y="2747339"/>
                </a:cubicBezTo>
                <a:cubicBezTo>
                  <a:pt x="7319868" y="2757914"/>
                  <a:pt x="7353356" y="2736764"/>
                  <a:pt x="7363930" y="2757914"/>
                </a:cubicBezTo>
                <a:cubicBezTo>
                  <a:pt x="7363930" y="2757914"/>
                  <a:pt x="7374506" y="2824888"/>
                  <a:pt x="7374506" y="2846038"/>
                </a:cubicBezTo>
                <a:cubicBezTo>
                  <a:pt x="7374506" y="2867187"/>
                  <a:pt x="7330442" y="2867187"/>
                  <a:pt x="7342780" y="2900674"/>
                </a:cubicBezTo>
                <a:cubicBezTo>
                  <a:pt x="7342780" y="2911249"/>
                  <a:pt x="7385080" y="2921824"/>
                  <a:pt x="7385080" y="2921824"/>
                </a:cubicBezTo>
                <a:cubicBezTo>
                  <a:pt x="7385080" y="2955311"/>
                  <a:pt x="7363930" y="2976461"/>
                  <a:pt x="7363930" y="3009948"/>
                </a:cubicBezTo>
                <a:cubicBezTo>
                  <a:pt x="7363930" y="3043435"/>
                  <a:pt x="7385080" y="3009948"/>
                  <a:pt x="7397420" y="3031098"/>
                </a:cubicBezTo>
                <a:cubicBezTo>
                  <a:pt x="7418570" y="3054010"/>
                  <a:pt x="7397420" y="3129797"/>
                  <a:pt x="7385080" y="3129797"/>
                </a:cubicBezTo>
                <a:cubicBezTo>
                  <a:pt x="7407994" y="3150947"/>
                  <a:pt x="7439720" y="3085735"/>
                  <a:pt x="7450296" y="3129797"/>
                </a:cubicBezTo>
                <a:cubicBezTo>
                  <a:pt x="7450296" y="3150947"/>
                  <a:pt x="7439720" y="3163284"/>
                  <a:pt x="7439720" y="3173859"/>
                </a:cubicBezTo>
                <a:cubicBezTo>
                  <a:pt x="7439720" y="3173859"/>
                  <a:pt x="7439720" y="3205583"/>
                  <a:pt x="7439720" y="3217921"/>
                </a:cubicBezTo>
                <a:cubicBezTo>
                  <a:pt x="7429144" y="3228496"/>
                  <a:pt x="7385080" y="3239070"/>
                  <a:pt x="7374506" y="3261983"/>
                </a:cubicBezTo>
                <a:lnTo>
                  <a:pt x="7363930" y="3369494"/>
                </a:lnTo>
                <a:cubicBezTo>
                  <a:pt x="7385080" y="3402981"/>
                  <a:pt x="7517272" y="3369494"/>
                  <a:pt x="7517272" y="3381831"/>
                </a:cubicBezTo>
                <a:cubicBezTo>
                  <a:pt x="7538424" y="3413556"/>
                  <a:pt x="7473208" y="3480530"/>
                  <a:pt x="7483784" y="3535167"/>
                </a:cubicBezTo>
                <a:cubicBezTo>
                  <a:pt x="7494360" y="3566892"/>
                  <a:pt x="7527848" y="3577467"/>
                  <a:pt x="7538424" y="3600379"/>
                </a:cubicBezTo>
                <a:cubicBezTo>
                  <a:pt x="7538424" y="3621529"/>
                  <a:pt x="7494360" y="3632104"/>
                  <a:pt x="7494360" y="3655016"/>
                </a:cubicBezTo>
                <a:cubicBezTo>
                  <a:pt x="7494360" y="3676166"/>
                  <a:pt x="7538424" y="3720228"/>
                  <a:pt x="7548998" y="3730802"/>
                </a:cubicBezTo>
                <a:cubicBezTo>
                  <a:pt x="7548998" y="3730802"/>
                  <a:pt x="7494360" y="3709653"/>
                  <a:pt x="7494360" y="3720228"/>
                </a:cubicBezTo>
                <a:cubicBezTo>
                  <a:pt x="7494360" y="3730802"/>
                  <a:pt x="7548998" y="3751952"/>
                  <a:pt x="7582486" y="3796014"/>
                </a:cubicBezTo>
                <a:cubicBezTo>
                  <a:pt x="7647700" y="3861226"/>
                  <a:pt x="7756980" y="4003987"/>
                  <a:pt x="7756980" y="4113260"/>
                </a:cubicBezTo>
                <a:cubicBezTo>
                  <a:pt x="7756980" y="4134411"/>
                  <a:pt x="7725252" y="4123835"/>
                  <a:pt x="7725252" y="4134411"/>
                </a:cubicBezTo>
                <a:cubicBezTo>
                  <a:pt x="7712916" y="4167897"/>
                  <a:pt x="7746404" y="4189048"/>
                  <a:pt x="7756980" y="4266596"/>
                </a:cubicBezTo>
                <a:cubicBezTo>
                  <a:pt x="7767554" y="4298321"/>
                  <a:pt x="7746404" y="4331808"/>
                  <a:pt x="7756980" y="4365296"/>
                </a:cubicBezTo>
                <a:cubicBezTo>
                  <a:pt x="7767554" y="4386445"/>
                  <a:pt x="7790468" y="4419932"/>
                  <a:pt x="7790468" y="4430507"/>
                </a:cubicBezTo>
                <a:cubicBezTo>
                  <a:pt x="7801044" y="4451657"/>
                  <a:pt x="7779892" y="4474569"/>
                  <a:pt x="7779892" y="4495719"/>
                </a:cubicBezTo>
                <a:cubicBezTo>
                  <a:pt x="7779892" y="4529206"/>
                  <a:pt x="7801044" y="4550355"/>
                  <a:pt x="7801044" y="4571505"/>
                </a:cubicBezTo>
                <a:cubicBezTo>
                  <a:pt x="7811618" y="4604993"/>
                  <a:pt x="7790468" y="4638479"/>
                  <a:pt x="7790468" y="4670204"/>
                </a:cubicBezTo>
                <a:cubicBezTo>
                  <a:pt x="7790468" y="4735416"/>
                  <a:pt x="7832768" y="4802390"/>
                  <a:pt x="7832768" y="4857027"/>
                </a:cubicBezTo>
                <a:cubicBezTo>
                  <a:pt x="7832768" y="4888752"/>
                  <a:pt x="7811618" y="4909901"/>
                  <a:pt x="7822194" y="4943388"/>
                </a:cubicBezTo>
                <a:cubicBezTo>
                  <a:pt x="7832768" y="5020938"/>
                  <a:pt x="7876832" y="5086149"/>
                  <a:pt x="7887408" y="5161936"/>
                </a:cubicBezTo>
                <a:cubicBezTo>
                  <a:pt x="7910320" y="5260635"/>
                  <a:pt x="7876832" y="5346997"/>
                  <a:pt x="7910320" y="5435121"/>
                </a:cubicBezTo>
                <a:cubicBezTo>
                  <a:pt x="7920896" y="5479183"/>
                  <a:pt x="7964960" y="5510907"/>
                  <a:pt x="7964960" y="5554969"/>
                </a:cubicBezTo>
                <a:cubicBezTo>
                  <a:pt x="7975536" y="5599031"/>
                  <a:pt x="7954384" y="5653668"/>
                  <a:pt x="7954384" y="5697730"/>
                </a:cubicBezTo>
                <a:cubicBezTo>
                  <a:pt x="7954384" y="5741792"/>
                  <a:pt x="7986110" y="5773517"/>
                  <a:pt x="7986110" y="5817579"/>
                </a:cubicBezTo>
                <a:cubicBezTo>
                  <a:pt x="7998448" y="5861641"/>
                  <a:pt x="7986110" y="5916277"/>
                  <a:pt x="7986110" y="5960339"/>
                </a:cubicBezTo>
                <a:cubicBezTo>
                  <a:pt x="7998448" y="5981490"/>
                  <a:pt x="8019600" y="6002639"/>
                  <a:pt x="8019600" y="6025551"/>
                </a:cubicBezTo>
                <a:cubicBezTo>
                  <a:pt x="8019600" y="6059038"/>
                  <a:pt x="7998448" y="6101338"/>
                  <a:pt x="8009024" y="6124251"/>
                </a:cubicBezTo>
                <a:cubicBezTo>
                  <a:pt x="8019600" y="6189462"/>
                  <a:pt x="8074238" y="6233524"/>
                  <a:pt x="8084812" y="6288161"/>
                </a:cubicBezTo>
                <a:cubicBezTo>
                  <a:pt x="8128876" y="6408010"/>
                  <a:pt x="8095388" y="6571920"/>
                  <a:pt x="8118302" y="6670619"/>
                </a:cubicBezTo>
                <a:cubicBezTo>
                  <a:pt x="8128876" y="6746405"/>
                  <a:pt x="8183516" y="6790467"/>
                  <a:pt x="8204666" y="6845104"/>
                </a:cubicBezTo>
                <a:cubicBezTo>
                  <a:pt x="8238156" y="6964953"/>
                  <a:pt x="8194092" y="7162351"/>
                  <a:pt x="8217004" y="7238137"/>
                </a:cubicBezTo>
                <a:cubicBezTo>
                  <a:pt x="8217004" y="7269862"/>
                  <a:pt x="8217004" y="7292774"/>
                  <a:pt x="8238156" y="7313924"/>
                </a:cubicBezTo>
                <a:cubicBezTo>
                  <a:pt x="8282218" y="7357986"/>
                  <a:pt x="8282218" y="7402048"/>
                  <a:pt x="8303370" y="7488409"/>
                </a:cubicBezTo>
                <a:cubicBezTo>
                  <a:pt x="8324520" y="7641745"/>
                  <a:pt x="8303370" y="7763356"/>
                  <a:pt x="8248730" y="7870868"/>
                </a:cubicBezTo>
                <a:cubicBezTo>
                  <a:pt x="8238156" y="7904355"/>
                  <a:pt x="8183516" y="7981904"/>
                  <a:pt x="8172940" y="7969566"/>
                </a:cubicBezTo>
                <a:cubicBezTo>
                  <a:pt x="8194092" y="8013628"/>
                  <a:pt x="8248730" y="7992479"/>
                  <a:pt x="8248730" y="7992479"/>
                </a:cubicBezTo>
                <a:cubicBezTo>
                  <a:pt x="8269880" y="8013628"/>
                  <a:pt x="8204666" y="8003054"/>
                  <a:pt x="8204666" y="8003054"/>
                </a:cubicBezTo>
                <a:cubicBezTo>
                  <a:pt x="8204666" y="8036541"/>
                  <a:pt x="8368584" y="8003054"/>
                  <a:pt x="8336858" y="8003054"/>
                </a:cubicBezTo>
                <a:cubicBezTo>
                  <a:pt x="8521924" y="8003054"/>
                  <a:pt x="8610052" y="8078840"/>
                  <a:pt x="8740480" y="8089415"/>
                </a:cubicBezTo>
                <a:cubicBezTo>
                  <a:pt x="8849760" y="8101752"/>
                  <a:pt x="8992526" y="8133477"/>
                  <a:pt x="9013676" y="8177539"/>
                </a:cubicBezTo>
                <a:cubicBezTo>
                  <a:pt x="9036590" y="8200451"/>
                  <a:pt x="8980188" y="8166964"/>
                  <a:pt x="8969612" y="8188114"/>
                </a:cubicBezTo>
                <a:cubicBezTo>
                  <a:pt x="8948462" y="8242750"/>
                  <a:pt x="9003100" y="8221601"/>
                  <a:pt x="8992526" y="8276238"/>
                </a:cubicBezTo>
                <a:cubicBezTo>
                  <a:pt x="8992526" y="8286812"/>
                  <a:pt x="8937888" y="8276238"/>
                  <a:pt x="8925548" y="8276238"/>
                </a:cubicBezTo>
                <a:cubicBezTo>
                  <a:pt x="8914974" y="8307962"/>
                  <a:pt x="9003100" y="8418999"/>
                  <a:pt x="9003100" y="8418999"/>
                </a:cubicBezTo>
                <a:cubicBezTo>
                  <a:pt x="9013676" y="8450723"/>
                  <a:pt x="8969612" y="8494785"/>
                  <a:pt x="8969612" y="8538847"/>
                </a:cubicBezTo>
                <a:cubicBezTo>
                  <a:pt x="8969612" y="8559997"/>
                  <a:pt x="9024252" y="8723908"/>
                  <a:pt x="9024252" y="8757395"/>
                </a:cubicBezTo>
                <a:cubicBezTo>
                  <a:pt x="9036590" y="8767970"/>
                  <a:pt x="9013676" y="8799694"/>
                  <a:pt x="9013676" y="8799694"/>
                </a:cubicBezTo>
                <a:cubicBezTo>
                  <a:pt x="9024252" y="8822606"/>
                  <a:pt x="9057740" y="8833181"/>
                  <a:pt x="9068316" y="8856094"/>
                </a:cubicBezTo>
                <a:cubicBezTo>
                  <a:pt x="9101804" y="8942455"/>
                  <a:pt x="9078892" y="9106366"/>
                  <a:pt x="9068316" y="9171577"/>
                </a:cubicBezTo>
                <a:cubicBezTo>
                  <a:pt x="9057740" y="9182152"/>
                  <a:pt x="9078892" y="9215639"/>
                  <a:pt x="9078892" y="9215639"/>
                </a:cubicBezTo>
                <a:cubicBezTo>
                  <a:pt x="9078892" y="9226214"/>
                  <a:pt x="9057740" y="9226214"/>
                  <a:pt x="9057740" y="9236789"/>
                </a:cubicBezTo>
                <a:cubicBezTo>
                  <a:pt x="9057740" y="9270276"/>
                  <a:pt x="9101804" y="9303763"/>
                  <a:pt x="9101804" y="9335488"/>
                </a:cubicBezTo>
                <a:cubicBezTo>
                  <a:pt x="9122956" y="9434187"/>
                  <a:pt x="9089466" y="9631585"/>
                  <a:pt x="9101804" y="9707371"/>
                </a:cubicBezTo>
                <a:cubicBezTo>
                  <a:pt x="9112380" y="9762008"/>
                  <a:pt x="9133530" y="9806070"/>
                  <a:pt x="9144104" y="9860707"/>
                </a:cubicBezTo>
                <a:cubicBezTo>
                  <a:pt x="9156444" y="10014043"/>
                  <a:pt x="9144104" y="10110979"/>
                  <a:pt x="9156444" y="10220253"/>
                </a:cubicBezTo>
                <a:cubicBezTo>
                  <a:pt x="9156444" y="10253740"/>
                  <a:pt x="9177594" y="10297802"/>
                  <a:pt x="9177594" y="10329527"/>
                </a:cubicBezTo>
                <a:cubicBezTo>
                  <a:pt x="9177594" y="10341864"/>
                  <a:pt x="9156444" y="10341864"/>
                  <a:pt x="9156444" y="10352439"/>
                </a:cubicBezTo>
                <a:cubicBezTo>
                  <a:pt x="9156444" y="10428226"/>
                  <a:pt x="9177594" y="10537499"/>
                  <a:pt x="9198744" y="10636198"/>
                </a:cubicBezTo>
                <a:cubicBezTo>
                  <a:pt x="9221656" y="10722560"/>
                  <a:pt x="9276296" y="10844171"/>
                  <a:pt x="9265720" y="10898808"/>
                </a:cubicBezTo>
                <a:cubicBezTo>
                  <a:pt x="9265720" y="10909383"/>
                  <a:pt x="9232232" y="10930532"/>
                  <a:pt x="9232232" y="10941107"/>
                </a:cubicBezTo>
                <a:cubicBezTo>
                  <a:pt x="9221656" y="11008081"/>
                  <a:pt x="9242808" y="11073293"/>
                  <a:pt x="9255146" y="11127930"/>
                </a:cubicBezTo>
                <a:cubicBezTo>
                  <a:pt x="9265720" y="11216054"/>
                  <a:pt x="9276296" y="11302416"/>
                  <a:pt x="9286872" y="11390540"/>
                </a:cubicBezTo>
                <a:cubicBezTo>
                  <a:pt x="9308022" y="11520963"/>
                  <a:pt x="9341512" y="11630237"/>
                  <a:pt x="9341512" y="11739511"/>
                </a:cubicBezTo>
                <a:cubicBezTo>
                  <a:pt x="9341512" y="11772998"/>
                  <a:pt x="9375000" y="11815297"/>
                  <a:pt x="9375000" y="11838209"/>
                </a:cubicBezTo>
                <a:cubicBezTo>
                  <a:pt x="9375000" y="11859359"/>
                  <a:pt x="9341512" y="11859359"/>
                  <a:pt x="9341512" y="11882271"/>
                </a:cubicBezTo>
                <a:cubicBezTo>
                  <a:pt x="9320360" y="11936908"/>
                  <a:pt x="9375000" y="12023270"/>
                  <a:pt x="9385574" y="12100819"/>
                </a:cubicBezTo>
                <a:cubicBezTo>
                  <a:pt x="9396150" y="12111394"/>
                  <a:pt x="9375000" y="12143119"/>
                  <a:pt x="9375000" y="12143119"/>
                </a:cubicBezTo>
                <a:cubicBezTo>
                  <a:pt x="9385574" y="12176606"/>
                  <a:pt x="9417300" y="12208330"/>
                  <a:pt x="9429638" y="12241817"/>
                </a:cubicBezTo>
                <a:cubicBezTo>
                  <a:pt x="9440212" y="12329941"/>
                  <a:pt x="9406724" y="12416303"/>
                  <a:pt x="9362660" y="12426878"/>
                </a:cubicBezTo>
                <a:cubicBezTo>
                  <a:pt x="9330936" y="12439215"/>
                  <a:pt x="9320360" y="12426878"/>
                  <a:pt x="9320360" y="12426878"/>
                </a:cubicBezTo>
                <a:cubicBezTo>
                  <a:pt x="9320360" y="12426878"/>
                  <a:pt x="9320360" y="12449790"/>
                  <a:pt x="9330936" y="12483277"/>
                </a:cubicBezTo>
                <a:cubicBezTo>
                  <a:pt x="9330936" y="12483277"/>
                  <a:pt x="9297448" y="12470940"/>
                  <a:pt x="9308022" y="12504427"/>
                </a:cubicBezTo>
                <a:cubicBezTo>
                  <a:pt x="9362660" y="12580214"/>
                  <a:pt x="9188168" y="12416303"/>
                  <a:pt x="9198744" y="12416303"/>
                </a:cubicBezTo>
                <a:cubicBezTo>
                  <a:pt x="9112380" y="12426878"/>
                  <a:pt x="9221656" y="12525577"/>
                  <a:pt x="9211082" y="12537914"/>
                </a:cubicBezTo>
                <a:cubicBezTo>
                  <a:pt x="9211082" y="12548489"/>
                  <a:pt x="9144104" y="12504427"/>
                  <a:pt x="9133530" y="12493852"/>
                </a:cubicBezTo>
                <a:lnTo>
                  <a:pt x="9133530" y="12504427"/>
                </a:lnTo>
                <a:cubicBezTo>
                  <a:pt x="9122956" y="12504427"/>
                  <a:pt x="9101804" y="12460365"/>
                  <a:pt x="9068316" y="12416303"/>
                </a:cubicBezTo>
                <a:cubicBezTo>
                  <a:pt x="9063028" y="12416303"/>
                  <a:pt x="9060384" y="12413659"/>
                  <a:pt x="9057740" y="12411015"/>
                </a:cubicBezTo>
                <a:lnTo>
                  <a:pt x="9053386" y="12408838"/>
                </a:lnTo>
                <a:lnTo>
                  <a:pt x="9047164" y="12395153"/>
                </a:lnTo>
                <a:lnTo>
                  <a:pt x="9047164" y="12405728"/>
                </a:lnTo>
                <a:cubicBezTo>
                  <a:pt x="9024252" y="12374003"/>
                  <a:pt x="9003100" y="12351091"/>
                  <a:pt x="8992526" y="12351091"/>
                </a:cubicBezTo>
                <a:cubicBezTo>
                  <a:pt x="8948462" y="12384578"/>
                  <a:pt x="9003100" y="12416303"/>
                  <a:pt x="9003100" y="12416303"/>
                </a:cubicBezTo>
                <a:cubicBezTo>
                  <a:pt x="9047164" y="12504427"/>
                  <a:pt x="8883248" y="12351091"/>
                  <a:pt x="8893824" y="12361666"/>
                </a:cubicBezTo>
                <a:cubicBezTo>
                  <a:pt x="8883248" y="12361666"/>
                  <a:pt x="8893824" y="12329941"/>
                  <a:pt x="8893824" y="12319367"/>
                </a:cubicBezTo>
                <a:cubicBezTo>
                  <a:pt x="8870910" y="12264730"/>
                  <a:pt x="8839184" y="12166031"/>
                  <a:pt x="8828608" y="12155456"/>
                </a:cubicBezTo>
                <a:cubicBezTo>
                  <a:pt x="8828608" y="12155456"/>
                  <a:pt x="8818034" y="12187181"/>
                  <a:pt x="8818034" y="12197755"/>
                </a:cubicBezTo>
                <a:cubicBezTo>
                  <a:pt x="8773970" y="12111394"/>
                  <a:pt x="8761632" y="12023270"/>
                  <a:pt x="8740480" y="11913996"/>
                </a:cubicBezTo>
                <a:cubicBezTo>
                  <a:pt x="8729906" y="11815297"/>
                  <a:pt x="8675268" y="11827635"/>
                  <a:pt x="8587140" y="11838209"/>
                </a:cubicBezTo>
                <a:cubicBezTo>
                  <a:pt x="8051324" y="11913996"/>
                  <a:pt x="7668852" y="12002120"/>
                  <a:pt x="7189438" y="12100819"/>
                </a:cubicBezTo>
                <a:cubicBezTo>
                  <a:pt x="6960308" y="12143119"/>
                  <a:pt x="6729412" y="12220668"/>
                  <a:pt x="6523194" y="12264730"/>
                </a:cubicBezTo>
                <a:cubicBezTo>
                  <a:pt x="6008530" y="12395153"/>
                  <a:pt x="5495628" y="12537914"/>
                  <a:pt x="5003878" y="12668338"/>
                </a:cubicBezTo>
                <a:cubicBezTo>
                  <a:pt x="4829384" y="12712400"/>
                  <a:pt x="4653130" y="12767036"/>
                  <a:pt x="4490976" y="12798761"/>
                </a:cubicBezTo>
                <a:cubicBezTo>
                  <a:pt x="4358784" y="12832248"/>
                  <a:pt x="4238932" y="12832248"/>
                  <a:pt x="4108502" y="12876310"/>
                </a:cubicBezTo>
                <a:cubicBezTo>
                  <a:pt x="4085590" y="12876310"/>
                  <a:pt x="4075014" y="12908035"/>
                  <a:pt x="4053864" y="12908035"/>
                </a:cubicBezTo>
                <a:cubicBezTo>
                  <a:pt x="3911096" y="12952097"/>
                  <a:pt x="3703116" y="12941522"/>
                  <a:pt x="3583262" y="12930947"/>
                </a:cubicBezTo>
                <a:cubicBezTo>
                  <a:pt x="3419346" y="12920372"/>
                  <a:pt x="3234278" y="12832248"/>
                  <a:pt x="3102086" y="12767036"/>
                </a:cubicBezTo>
                <a:cubicBezTo>
                  <a:pt x="3047448" y="12733549"/>
                  <a:pt x="2982234" y="12613701"/>
                  <a:pt x="2971658" y="12580214"/>
                </a:cubicBezTo>
                <a:cubicBezTo>
                  <a:pt x="2971658" y="12537914"/>
                  <a:pt x="3005147" y="12504427"/>
                  <a:pt x="3005147" y="12483277"/>
                </a:cubicBezTo>
                <a:cubicBezTo>
                  <a:pt x="2992809" y="12416303"/>
                  <a:pt x="2917019" y="12384578"/>
                  <a:pt x="2906444" y="12307029"/>
                </a:cubicBezTo>
                <a:cubicBezTo>
                  <a:pt x="2883531" y="12241817"/>
                  <a:pt x="2906444" y="12176606"/>
                  <a:pt x="2917019" y="12132544"/>
                </a:cubicBezTo>
                <a:cubicBezTo>
                  <a:pt x="2938170" y="12023270"/>
                  <a:pt x="2894106" y="12012695"/>
                  <a:pt x="2872956" y="11924571"/>
                </a:cubicBezTo>
                <a:cubicBezTo>
                  <a:pt x="2872956" y="11903421"/>
                  <a:pt x="2906444" y="11913996"/>
                  <a:pt x="2906444" y="11913996"/>
                </a:cubicBezTo>
                <a:cubicBezTo>
                  <a:pt x="2906444" y="11869934"/>
                  <a:pt x="2872956" y="11783573"/>
                  <a:pt x="2851805" y="11739511"/>
                </a:cubicBezTo>
                <a:cubicBezTo>
                  <a:pt x="2797166" y="11651387"/>
                  <a:pt x="2698463" y="11619662"/>
                  <a:pt x="2687888" y="11510388"/>
                </a:cubicBezTo>
                <a:cubicBezTo>
                  <a:pt x="2675550" y="11390540"/>
                  <a:pt x="2763678" y="11312990"/>
                  <a:pt x="2763678" y="11226629"/>
                </a:cubicBezTo>
                <a:cubicBezTo>
                  <a:pt x="2763678" y="11159655"/>
                  <a:pt x="2730189" y="11193142"/>
                  <a:pt x="2719614" y="11127930"/>
                </a:cubicBezTo>
                <a:cubicBezTo>
                  <a:pt x="2709038" y="11094443"/>
                  <a:pt x="2742527" y="10898808"/>
                  <a:pt x="2719614" y="10886470"/>
                </a:cubicBezTo>
                <a:cubicBezTo>
                  <a:pt x="2675550" y="10854746"/>
                  <a:pt x="2687888" y="10964019"/>
                  <a:pt x="2664975" y="10941107"/>
                </a:cubicBezTo>
                <a:cubicBezTo>
                  <a:pt x="2633249" y="10919957"/>
                  <a:pt x="2654400" y="10844171"/>
                  <a:pt x="2643824" y="10821259"/>
                </a:cubicBezTo>
                <a:cubicBezTo>
                  <a:pt x="2578610" y="10734897"/>
                  <a:pt x="2568034" y="10844171"/>
                  <a:pt x="2523971" y="10789534"/>
                </a:cubicBezTo>
                <a:cubicBezTo>
                  <a:pt x="2490482" y="10756047"/>
                  <a:pt x="2523971" y="10711985"/>
                  <a:pt x="2534546" y="10667923"/>
                </a:cubicBezTo>
                <a:cubicBezTo>
                  <a:pt x="2534546" y="10636198"/>
                  <a:pt x="2523971" y="10570986"/>
                  <a:pt x="2534546" y="10526924"/>
                </a:cubicBezTo>
                <a:cubicBezTo>
                  <a:pt x="2534546" y="10493437"/>
                  <a:pt x="2555697" y="10472288"/>
                  <a:pt x="2555697" y="10449375"/>
                </a:cubicBezTo>
                <a:cubicBezTo>
                  <a:pt x="2555697" y="10428226"/>
                  <a:pt x="2523971" y="10461713"/>
                  <a:pt x="2523971" y="10449375"/>
                </a:cubicBezTo>
                <a:cubicBezTo>
                  <a:pt x="2511633" y="10438800"/>
                  <a:pt x="2545121" y="10417651"/>
                  <a:pt x="2545121" y="10407076"/>
                </a:cubicBezTo>
                <a:cubicBezTo>
                  <a:pt x="2545121" y="10363014"/>
                  <a:pt x="2414693" y="10243165"/>
                  <a:pt x="2402355" y="10089829"/>
                </a:cubicBezTo>
                <a:cubicBezTo>
                  <a:pt x="2402355" y="10045767"/>
                  <a:pt x="2425268" y="10014043"/>
                  <a:pt x="2402355" y="9991131"/>
                </a:cubicBezTo>
                <a:cubicBezTo>
                  <a:pt x="2370629" y="9959406"/>
                  <a:pt x="2381204" y="9991131"/>
                  <a:pt x="2381204" y="9936494"/>
                </a:cubicBezTo>
                <a:cubicBezTo>
                  <a:pt x="2381204" y="9881857"/>
                  <a:pt x="2326565" y="9827220"/>
                  <a:pt x="2337140" y="9860707"/>
                </a:cubicBezTo>
                <a:cubicBezTo>
                  <a:pt x="2326565" y="9806070"/>
                  <a:pt x="2370629" y="9806070"/>
                  <a:pt x="2370629" y="9772583"/>
                </a:cubicBezTo>
                <a:cubicBezTo>
                  <a:pt x="2370629" y="9762008"/>
                  <a:pt x="2349478" y="9696796"/>
                  <a:pt x="2360054" y="9707371"/>
                </a:cubicBezTo>
                <a:cubicBezTo>
                  <a:pt x="2349478" y="9707371"/>
                  <a:pt x="2315990" y="9696796"/>
                  <a:pt x="2315990" y="9707371"/>
                </a:cubicBezTo>
                <a:cubicBezTo>
                  <a:pt x="2315990" y="9696796"/>
                  <a:pt x="2326565" y="9642160"/>
                  <a:pt x="2315990" y="9631585"/>
                </a:cubicBezTo>
                <a:cubicBezTo>
                  <a:pt x="2305415" y="9619247"/>
                  <a:pt x="2261351" y="9652734"/>
                  <a:pt x="2250776" y="9631585"/>
                </a:cubicBezTo>
                <a:cubicBezTo>
                  <a:pt x="2217287" y="9598098"/>
                  <a:pt x="2261351" y="9576948"/>
                  <a:pt x="2261351" y="9532886"/>
                </a:cubicBezTo>
                <a:lnTo>
                  <a:pt x="2217287" y="9522311"/>
                </a:lnTo>
                <a:cubicBezTo>
                  <a:pt x="2217287" y="9522311"/>
                  <a:pt x="2238438" y="9478249"/>
                  <a:pt x="2238438" y="9488824"/>
                </a:cubicBezTo>
                <a:cubicBezTo>
                  <a:pt x="2261351" y="9434187"/>
                  <a:pt x="2238438" y="9400700"/>
                  <a:pt x="2238438" y="9423612"/>
                </a:cubicBezTo>
                <a:cubicBezTo>
                  <a:pt x="2238438" y="9390125"/>
                  <a:pt x="2238438" y="9413037"/>
                  <a:pt x="2261351" y="9379550"/>
                </a:cubicBezTo>
                <a:cubicBezTo>
                  <a:pt x="2271926" y="9358400"/>
                  <a:pt x="2305415" y="9335488"/>
                  <a:pt x="2282502" y="9303763"/>
                </a:cubicBezTo>
                <a:cubicBezTo>
                  <a:pt x="2282502" y="9291426"/>
                  <a:pt x="2206712" y="9303763"/>
                  <a:pt x="2206712" y="9291426"/>
                </a:cubicBezTo>
                <a:cubicBezTo>
                  <a:pt x="2206712" y="9249127"/>
                  <a:pt x="2293077" y="9215639"/>
                  <a:pt x="2315990" y="9150428"/>
                </a:cubicBezTo>
                <a:cubicBezTo>
                  <a:pt x="2326565" y="9127515"/>
                  <a:pt x="2326565" y="9041154"/>
                  <a:pt x="2337140" y="9041154"/>
                </a:cubicBezTo>
                <a:cubicBezTo>
                  <a:pt x="2315990" y="9018242"/>
                  <a:pt x="2271926" y="9085216"/>
                  <a:pt x="2271926" y="9062304"/>
                </a:cubicBezTo>
                <a:cubicBezTo>
                  <a:pt x="2271926" y="9030579"/>
                  <a:pt x="2349478" y="8953030"/>
                  <a:pt x="2349478" y="8931880"/>
                </a:cubicBezTo>
                <a:cubicBezTo>
                  <a:pt x="2337140" y="8921305"/>
                  <a:pt x="2293077" y="8942455"/>
                  <a:pt x="2293077" y="8942455"/>
                </a:cubicBezTo>
                <a:lnTo>
                  <a:pt x="2293077" y="8921305"/>
                </a:lnTo>
                <a:cubicBezTo>
                  <a:pt x="2217287" y="8921305"/>
                  <a:pt x="2217287" y="8975942"/>
                  <a:pt x="2162648" y="8942455"/>
                </a:cubicBezTo>
                <a:cubicBezTo>
                  <a:pt x="2152073" y="8942455"/>
                  <a:pt x="2162648" y="8921305"/>
                  <a:pt x="2173224" y="8908968"/>
                </a:cubicBezTo>
                <a:cubicBezTo>
                  <a:pt x="2162648" y="8908968"/>
                  <a:pt x="2130922" y="8843756"/>
                  <a:pt x="2130922" y="8833181"/>
                </a:cubicBezTo>
                <a:cubicBezTo>
                  <a:pt x="2141498" y="8799694"/>
                  <a:pt x="2196136" y="8778544"/>
                  <a:pt x="2206712" y="8745057"/>
                </a:cubicBezTo>
                <a:cubicBezTo>
                  <a:pt x="2217287" y="8723908"/>
                  <a:pt x="2173224" y="8734482"/>
                  <a:pt x="2173224" y="8734482"/>
                </a:cubicBezTo>
                <a:cubicBezTo>
                  <a:pt x="2162648" y="8702758"/>
                  <a:pt x="2227862" y="8637546"/>
                  <a:pt x="2238438" y="8637546"/>
                </a:cubicBezTo>
                <a:cubicBezTo>
                  <a:pt x="2196136" y="8581147"/>
                  <a:pt x="1878878" y="8648121"/>
                  <a:pt x="1769600" y="8658696"/>
                </a:cubicBezTo>
                <a:cubicBezTo>
                  <a:pt x="1649746" y="8669271"/>
                  <a:pt x="1462916" y="8637546"/>
                  <a:pt x="1418852" y="8669271"/>
                </a:cubicBezTo>
                <a:cubicBezTo>
                  <a:pt x="1387127" y="8625209"/>
                  <a:pt x="1311337" y="8625209"/>
                  <a:pt x="1244360" y="8604059"/>
                </a:cubicBezTo>
                <a:cubicBezTo>
                  <a:pt x="1189721" y="8570572"/>
                  <a:pt x="1200296" y="8526510"/>
                  <a:pt x="1168570" y="8515935"/>
                </a:cubicBezTo>
                <a:cubicBezTo>
                  <a:pt x="1168570" y="8505360"/>
                  <a:pt x="950014" y="8429573"/>
                  <a:pt x="981740" y="8385511"/>
                </a:cubicBezTo>
                <a:cubicBezTo>
                  <a:pt x="981740" y="8385511"/>
                  <a:pt x="1124507" y="8418999"/>
                  <a:pt x="1135082" y="8418999"/>
                </a:cubicBezTo>
                <a:cubicBezTo>
                  <a:pt x="1135082" y="8406661"/>
                  <a:pt x="1113932" y="8385511"/>
                  <a:pt x="1113932" y="8385511"/>
                </a:cubicBezTo>
                <a:cubicBezTo>
                  <a:pt x="1059292" y="8362599"/>
                  <a:pt x="939439" y="8276238"/>
                  <a:pt x="939439" y="8255088"/>
                </a:cubicBezTo>
                <a:cubicBezTo>
                  <a:pt x="939439" y="8255088"/>
                  <a:pt x="971165" y="8200451"/>
                  <a:pt x="960590" y="8188114"/>
                </a:cubicBezTo>
                <a:cubicBezTo>
                  <a:pt x="916526" y="8122902"/>
                  <a:pt x="763184" y="8144052"/>
                  <a:pt x="752609" y="8036541"/>
                </a:cubicBezTo>
                <a:cubicBezTo>
                  <a:pt x="807248" y="8068265"/>
                  <a:pt x="916526" y="8101752"/>
                  <a:pt x="950014" y="8101752"/>
                </a:cubicBezTo>
                <a:cubicBezTo>
                  <a:pt x="960590" y="8101752"/>
                  <a:pt x="1015229" y="8078840"/>
                  <a:pt x="1015229" y="8078840"/>
                </a:cubicBezTo>
                <a:cubicBezTo>
                  <a:pt x="1015229" y="8036541"/>
                  <a:pt x="994078" y="8078840"/>
                  <a:pt x="960590" y="8057690"/>
                </a:cubicBezTo>
                <a:cubicBezTo>
                  <a:pt x="950014" y="8047116"/>
                  <a:pt x="960590" y="8024203"/>
                  <a:pt x="960590" y="8013628"/>
                </a:cubicBezTo>
                <a:cubicBezTo>
                  <a:pt x="950014" y="8003054"/>
                  <a:pt x="861887" y="7992479"/>
                  <a:pt x="884800" y="7969566"/>
                </a:cubicBezTo>
                <a:cubicBezTo>
                  <a:pt x="905951" y="7958992"/>
                  <a:pt x="960590" y="7981904"/>
                  <a:pt x="971165" y="7969566"/>
                </a:cubicBezTo>
                <a:cubicBezTo>
                  <a:pt x="960590" y="7981904"/>
                  <a:pt x="916526" y="7784506"/>
                  <a:pt x="928864" y="7795081"/>
                </a:cubicBezTo>
                <a:cubicBezTo>
                  <a:pt x="895375" y="7751019"/>
                  <a:pt x="687395" y="7740444"/>
                  <a:pt x="666244" y="7675232"/>
                </a:cubicBezTo>
                <a:cubicBezTo>
                  <a:pt x="632756" y="7587108"/>
                  <a:pt x="655669" y="7555384"/>
                  <a:pt x="710308" y="7532471"/>
                </a:cubicBezTo>
                <a:cubicBezTo>
                  <a:pt x="687395" y="7544809"/>
                  <a:pt x="655669" y="7664657"/>
                  <a:pt x="697970" y="7641745"/>
                </a:cubicBezTo>
                <a:cubicBezTo>
                  <a:pt x="731458" y="7641745"/>
                  <a:pt x="840736" y="7423198"/>
                  <a:pt x="710308" y="7477835"/>
                </a:cubicBezTo>
                <a:cubicBezTo>
                  <a:pt x="720883" y="7456685"/>
                  <a:pt x="720883" y="7446110"/>
                  <a:pt x="742034" y="7446110"/>
                </a:cubicBezTo>
                <a:cubicBezTo>
                  <a:pt x="742034" y="7488409"/>
                  <a:pt x="786097" y="7435535"/>
                  <a:pt x="742034" y="7446110"/>
                </a:cubicBezTo>
                <a:cubicBezTo>
                  <a:pt x="819586" y="7292774"/>
                  <a:pt x="666244" y="7347411"/>
                  <a:pt x="578117" y="7303349"/>
                </a:cubicBezTo>
                <a:cubicBezTo>
                  <a:pt x="546391" y="7292774"/>
                  <a:pt x="491752" y="7248712"/>
                  <a:pt x="479414" y="7227562"/>
                </a:cubicBezTo>
                <a:cubicBezTo>
                  <a:pt x="447688" y="7162351"/>
                  <a:pt x="502327" y="7095376"/>
                  <a:pt x="491752" y="7053077"/>
                </a:cubicBezTo>
                <a:cubicBezTo>
                  <a:pt x="479414" y="6910316"/>
                  <a:pt x="283771" y="6866254"/>
                  <a:pt x="260858" y="6725256"/>
                </a:cubicBezTo>
                <a:cubicBezTo>
                  <a:pt x="250282" y="6681194"/>
                  <a:pt x="304921" y="6615982"/>
                  <a:pt x="283771" y="6571920"/>
                </a:cubicBezTo>
                <a:cubicBezTo>
                  <a:pt x="260858" y="6538433"/>
                  <a:pt x="130429" y="6527858"/>
                  <a:pt x="141004" y="6483796"/>
                </a:cubicBezTo>
                <a:cubicBezTo>
                  <a:pt x="162155" y="6462646"/>
                  <a:pt x="250282" y="6561345"/>
                  <a:pt x="283771" y="6538433"/>
                </a:cubicBezTo>
                <a:cubicBezTo>
                  <a:pt x="283771" y="6527858"/>
                  <a:pt x="185068" y="6462646"/>
                  <a:pt x="195643" y="6473221"/>
                </a:cubicBezTo>
                <a:cubicBezTo>
                  <a:pt x="162155" y="6429159"/>
                  <a:pt x="195643" y="6298736"/>
                  <a:pt x="185068" y="6254674"/>
                </a:cubicBezTo>
                <a:cubicBezTo>
                  <a:pt x="162155" y="6178887"/>
                  <a:pt x="75790" y="6155975"/>
                  <a:pt x="75790" y="6090763"/>
                </a:cubicBezTo>
                <a:cubicBezTo>
                  <a:pt x="65215" y="6059038"/>
                  <a:pt x="96941" y="6014976"/>
                  <a:pt x="96941" y="6002639"/>
                </a:cubicBezTo>
                <a:cubicBezTo>
                  <a:pt x="86365" y="5970914"/>
                  <a:pt x="21151" y="5960339"/>
                  <a:pt x="10576" y="5926852"/>
                </a:cubicBezTo>
                <a:cubicBezTo>
                  <a:pt x="0" y="5882790"/>
                  <a:pt x="75790" y="5807004"/>
                  <a:pt x="31726" y="5796429"/>
                </a:cubicBezTo>
                <a:cubicBezTo>
                  <a:pt x="75790" y="5773517"/>
                  <a:pt x="65215" y="5773517"/>
                  <a:pt x="86365" y="5741792"/>
                </a:cubicBezTo>
                <a:cubicBezTo>
                  <a:pt x="96941" y="5718880"/>
                  <a:pt x="206219" y="5544394"/>
                  <a:pt x="195643" y="5533819"/>
                </a:cubicBezTo>
                <a:cubicBezTo>
                  <a:pt x="195643" y="5533819"/>
                  <a:pt x="109278" y="5588456"/>
                  <a:pt x="109278" y="5599031"/>
                </a:cubicBezTo>
                <a:cubicBezTo>
                  <a:pt x="42302" y="5697730"/>
                  <a:pt x="130429" y="5523245"/>
                  <a:pt x="130429" y="5523245"/>
                </a:cubicBezTo>
                <a:cubicBezTo>
                  <a:pt x="141004" y="5500332"/>
                  <a:pt x="109278" y="5468607"/>
                  <a:pt x="109278" y="5458033"/>
                </a:cubicBezTo>
                <a:cubicBezTo>
                  <a:pt x="119854" y="5403396"/>
                  <a:pt x="206219" y="5325847"/>
                  <a:pt x="195643" y="5260635"/>
                </a:cubicBezTo>
                <a:cubicBezTo>
                  <a:pt x="195643" y="5250060"/>
                  <a:pt x="174493" y="5250060"/>
                  <a:pt x="174493" y="5260635"/>
                </a:cubicBezTo>
                <a:cubicBezTo>
                  <a:pt x="174493" y="5250060"/>
                  <a:pt x="151580" y="5216573"/>
                  <a:pt x="174493" y="5172511"/>
                </a:cubicBezTo>
                <a:cubicBezTo>
                  <a:pt x="195643" y="5107300"/>
                  <a:pt x="260858" y="5063238"/>
                  <a:pt x="239707" y="5042087"/>
                </a:cubicBezTo>
                <a:cubicBezTo>
                  <a:pt x="229132" y="5020938"/>
                  <a:pt x="174493" y="5096724"/>
                  <a:pt x="185068" y="5086149"/>
                </a:cubicBezTo>
                <a:cubicBezTo>
                  <a:pt x="174493" y="5096724"/>
                  <a:pt x="141004" y="5063238"/>
                  <a:pt x="130429" y="5075574"/>
                </a:cubicBezTo>
                <a:cubicBezTo>
                  <a:pt x="141004" y="5063238"/>
                  <a:pt x="109278" y="5250060"/>
                  <a:pt x="75790" y="5216573"/>
                </a:cubicBezTo>
                <a:cubicBezTo>
                  <a:pt x="31726" y="5151362"/>
                  <a:pt x="109278" y="5042087"/>
                  <a:pt x="130429" y="4998025"/>
                </a:cubicBezTo>
                <a:cubicBezTo>
                  <a:pt x="162155" y="4953963"/>
                  <a:pt x="185068" y="4899326"/>
                  <a:pt x="206219" y="4867602"/>
                </a:cubicBezTo>
                <a:cubicBezTo>
                  <a:pt x="283771" y="4758328"/>
                  <a:pt x="414199" y="4670204"/>
                  <a:pt x="491752" y="4583843"/>
                </a:cubicBezTo>
                <a:cubicBezTo>
                  <a:pt x="482499" y="4599705"/>
                  <a:pt x="480185" y="4603671"/>
                  <a:pt x="493735" y="4581612"/>
                </a:cubicBezTo>
                <a:lnTo>
                  <a:pt x="494062" y="4581078"/>
                </a:lnTo>
                <a:lnTo>
                  <a:pt x="506293" y="4566438"/>
                </a:lnTo>
                <a:cubicBezTo>
                  <a:pt x="510258" y="4560930"/>
                  <a:pt x="512902" y="4555643"/>
                  <a:pt x="512902" y="4550355"/>
                </a:cubicBezTo>
                <a:lnTo>
                  <a:pt x="494062" y="4581078"/>
                </a:lnTo>
                <a:lnTo>
                  <a:pt x="491752" y="4583843"/>
                </a:lnTo>
                <a:cubicBezTo>
                  <a:pt x="502327" y="4550355"/>
                  <a:pt x="534053" y="4485144"/>
                  <a:pt x="523478" y="4485144"/>
                </a:cubicBezTo>
                <a:cubicBezTo>
                  <a:pt x="523478" y="4485144"/>
                  <a:pt x="414199" y="4550355"/>
                  <a:pt x="382474" y="4583843"/>
                </a:cubicBezTo>
                <a:cubicBezTo>
                  <a:pt x="283771" y="4670204"/>
                  <a:pt x="273196" y="4724841"/>
                  <a:pt x="174493" y="4758328"/>
                </a:cubicBezTo>
                <a:cubicBezTo>
                  <a:pt x="250282" y="4638479"/>
                  <a:pt x="359560" y="4604993"/>
                  <a:pt x="447688" y="4495719"/>
                </a:cubicBezTo>
                <a:cubicBezTo>
                  <a:pt x="447688" y="4495719"/>
                  <a:pt x="447688" y="4430507"/>
                  <a:pt x="458263" y="4419932"/>
                </a:cubicBezTo>
                <a:cubicBezTo>
                  <a:pt x="479414" y="4375870"/>
                  <a:pt x="546391" y="4342383"/>
                  <a:pt x="611605" y="4287746"/>
                </a:cubicBezTo>
                <a:cubicBezTo>
                  <a:pt x="632756" y="4266596"/>
                  <a:pt x="775522" y="4146748"/>
                  <a:pt x="775522" y="4134411"/>
                </a:cubicBezTo>
                <a:cubicBezTo>
                  <a:pt x="763184" y="4123835"/>
                  <a:pt x="447688" y="4386445"/>
                  <a:pt x="601030" y="4243684"/>
                </a:cubicBezTo>
                <a:cubicBezTo>
                  <a:pt x="632756" y="4222534"/>
                  <a:pt x="752609" y="4113260"/>
                  <a:pt x="752609" y="4113260"/>
                </a:cubicBezTo>
                <a:cubicBezTo>
                  <a:pt x="763184" y="4092111"/>
                  <a:pt x="752609" y="4069198"/>
                  <a:pt x="763184" y="4069198"/>
                </a:cubicBezTo>
                <a:cubicBezTo>
                  <a:pt x="796673" y="4025136"/>
                  <a:pt x="851312" y="3993412"/>
                  <a:pt x="895375" y="3949350"/>
                </a:cubicBezTo>
                <a:cubicBezTo>
                  <a:pt x="1189721" y="3709653"/>
                  <a:pt x="1496405" y="3480530"/>
                  <a:pt x="1801326" y="3249645"/>
                </a:cubicBezTo>
                <a:cubicBezTo>
                  <a:pt x="1944092" y="3129797"/>
                  <a:pt x="1769600" y="3228496"/>
                  <a:pt x="1714961" y="3249645"/>
                </a:cubicBezTo>
                <a:cubicBezTo>
                  <a:pt x="1670897" y="3272558"/>
                  <a:pt x="1626833" y="3327195"/>
                  <a:pt x="1540468" y="3381831"/>
                </a:cubicBezTo>
                <a:cubicBezTo>
                  <a:pt x="1496405" y="3413556"/>
                  <a:pt x="1288424" y="3545742"/>
                  <a:pt x="1353638" y="3468193"/>
                </a:cubicBezTo>
                <a:cubicBezTo>
                  <a:pt x="1452341" y="3369494"/>
                  <a:pt x="1582770" y="3293707"/>
                  <a:pt x="1693810" y="3228496"/>
                </a:cubicBezTo>
                <a:cubicBezTo>
                  <a:pt x="1780175" y="3163284"/>
                  <a:pt x="1725536" y="3173859"/>
                  <a:pt x="1660322" y="3195009"/>
                </a:cubicBezTo>
                <a:cubicBezTo>
                  <a:pt x="1605683" y="3228496"/>
                  <a:pt x="1452341" y="3369494"/>
                  <a:pt x="1418852" y="3358919"/>
                </a:cubicBezTo>
                <a:cubicBezTo>
                  <a:pt x="1343063" y="3348344"/>
                  <a:pt x="1452341" y="3283132"/>
                  <a:pt x="1441766" y="3272558"/>
                </a:cubicBezTo>
                <a:cubicBezTo>
                  <a:pt x="1387127" y="3228496"/>
                  <a:pt x="1332488" y="3381831"/>
                  <a:pt x="1256698" y="3348344"/>
                </a:cubicBezTo>
                <a:cubicBezTo>
                  <a:pt x="1288424" y="3358919"/>
                  <a:pt x="1288424" y="3261983"/>
                  <a:pt x="1277848" y="3283132"/>
                </a:cubicBezTo>
                <a:cubicBezTo>
                  <a:pt x="1288424" y="3249645"/>
                  <a:pt x="1376551" y="3163284"/>
                  <a:pt x="1267273" y="3217921"/>
                </a:cubicBezTo>
                <a:cubicBezTo>
                  <a:pt x="1157995" y="3261983"/>
                  <a:pt x="1256698" y="3150947"/>
                  <a:pt x="1277848" y="3129797"/>
                </a:cubicBezTo>
                <a:cubicBezTo>
                  <a:pt x="1529893" y="2867187"/>
                  <a:pt x="1922942" y="2726189"/>
                  <a:pt x="2130922" y="2507641"/>
                </a:cubicBezTo>
                <a:cubicBezTo>
                  <a:pt x="2152073" y="2497066"/>
                  <a:pt x="2130922" y="2497066"/>
                  <a:pt x="2130922" y="2507641"/>
                </a:cubicBezTo>
                <a:cubicBezTo>
                  <a:pt x="1988156" y="2583428"/>
                  <a:pt x="1878878" y="2638065"/>
                  <a:pt x="1714961" y="2747339"/>
                </a:cubicBezTo>
                <a:cubicBezTo>
                  <a:pt x="1670897" y="2769370"/>
                  <a:pt x="1624630" y="2802416"/>
                  <a:pt x="1578363" y="2839428"/>
                </a:cubicBezTo>
                <a:lnTo>
                  <a:pt x="1483898" y="2919569"/>
                </a:lnTo>
                <a:lnTo>
                  <a:pt x="1473987" y="2925322"/>
                </a:lnTo>
                <a:cubicBezTo>
                  <a:pt x="1464045" y="2931339"/>
                  <a:pt x="1451253" y="2939277"/>
                  <a:pt x="1435163" y="2949456"/>
                </a:cubicBezTo>
                <a:lnTo>
                  <a:pt x="1380698" y="2984377"/>
                </a:lnTo>
                <a:lnTo>
                  <a:pt x="1361349" y="2994526"/>
                </a:lnTo>
                <a:cubicBezTo>
                  <a:pt x="1338216" y="3006864"/>
                  <a:pt x="1321912" y="3015236"/>
                  <a:pt x="1321912" y="3009948"/>
                </a:cubicBezTo>
                <a:lnTo>
                  <a:pt x="1376551" y="2944736"/>
                </a:lnTo>
                <a:cubicBezTo>
                  <a:pt x="1551044" y="2780826"/>
                  <a:pt x="1801326" y="2648640"/>
                  <a:pt x="1988156" y="2539366"/>
                </a:cubicBezTo>
                <a:cubicBezTo>
                  <a:pt x="2162648" y="2442430"/>
                  <a:pt x="2326565" y="2333156"/>
                  <a:pt x="2523971" y="2223882"/>
                </a:cubicBezTo>
                <a:cubicBezTo>
                  <a:pt x="2578610" y="2190395"/>
                  <a:pt x="2818316" y="2091696"/>
                  <a:pt x="2643824" y="2146333"/>
                </a:cubicBezTo>
                <a:cubicBezTo>
                  <a:pt x="2414693" y="2234457"/>
                  <a:pt x="2162648" y="2375455"/>
                  <a:pt x="2009306" y="2463579"/>
                </a:cubicBezTo>
                <a:cubicBezTo>
                  <a:pt x="1824239" y="2562278"/>
                  <a:pt x="1626833" y="2682127"/>
                  <a:pt x="1462916" y="2791401"/>
                </a:cubicBezTo>
                <a:cubicBezTo>
                  <a:pt x="1353638" y="2801976"/>
                  <a:pt x="1332488" y="2867187"/>
                  <a:pt x="1277848" y="2890100"/>
                </a:cubicBezTo>
                <a:cubicBezTo>
                  <a:pt x="1212634" y="2921824"/>
                  <a:pt x="1147420" y="2944736"/>
                  <a:pt x="1179146" y="2879525"/>
                </a:cubicBezTo>
                <a:cubicBezTo>
                  <a:pt x="1212634" y="2846038"/>
                  <a:pt x="1277848" y="2768488"/>
                  <a:pt x="1311337" y="2747339"/>
                </a:cubicBezTo>
                <a:cubicBezTo>
                  <a:pt x="1506980" y="2572853"/>
                  <a:pt x="1605683" y="2518216"/>
                  <a:pt x="1813664" y="2398368"/>
                </a:cubicBezTo>
                <a:cubicBezTo>
                  <a:pt x="1845389" y="2375455"/>
                  <a:pt x="1967005" y="2289094"/>
                  <a:pt x="1868302" y="2333156"/>
                </a:cubicBezTo>
                <a:cubicBezTo>
                  <a:pt x="1681472" y="2419517"/>
                  <a:pt x="1572194" y="2497066"/>
                  <a:pt x="1418852" y="2606340"/>
                </a:cubicBezTo>
                <a:cubicBezTo>
                  <a:pt x="1397702" y="2627490"/>
                  <a:pt x="1267273" y="2726189"/>
                  <a:pt x="1244360" y="2703277"/>
                </a:cubicBezTo>
                <a:cubicBezTo>
                  <a:pt x="1244360" y="2703277"/>
                  <a:pt x="1332488" y="2616915"/>
                  <a:pt x="1332488" y="2606340"/>
                </a:cubicBezTo>
                <a:cubicBezTo>
                  <a:pt x="1332488" y="2616915"/>
                  <a:pt x="1298999" y="2572853"/>
                  <a:pt x="1311337" y="2562278"/>
                </a:cubicBezTo>
                <a:cubicBezTo>
                  <a:pt x="1376551" y="2419517"/>
                  <a:pt x="1748449" y="2266181"/>
                  <a:pt x="1912366" y="2135758"/>
                </a:cubicBezTo>
                <a:cubicBezTo>
                  <a:pt x="1933517" y="2125183"/>
                  <a:pt x="1944092" y="2081121"/>
                  <a:pt x="1967005" y="2070546"/>
                </a:cubicBezTo>
                <a:cubicBezTo>
                  <a:pt x="2042795" y="2015909"/>
                  <a:pt x="2162648" y="1992997"/>
                  <a:pt x="2009306" y="2026484"/>
                </a:cubicBezTo>
                <a:cubicBezTo>
                  <a:pt x="2456994" y="1763875"/>
                  <a:pt x="2961083" y="1568240"/>
                  <a:pt x="3419346" y="1339117"/>
                </a:cubicBezTo>
                <a:cubicBezTo>
                  <a:pt x="3452834" y="1316205"/>
                  <a:pt x="3473984" y="1295055"/>
                  <a:pt x="3507474" y="1272143"/>
                </a:cubicBezTo>
                <a:cubicBezTo>
                  <a:pt x="3726030" y="1162869"/>
                  <a:pt x="3976312" y="1097657"/>
                  <a:pt x="4249506" y="977809"/>
                </a:cubicBezTo>
                <a:cubicBezTo>
                  <a:pt x="4314720" y="944322"/>
                  <a:pt x="4423998" y="889685"/>
                  <a:pt x="4522702" y="857960"/>
                </a:cubicBezTo>
                <a:cubicBezTo>
                  <a:pt x="4610828" y="813898"/>
                  <a:pt x="4697194" y="780411"/>
                  <a:pt x="4795896" y="748686"/>
                </a:cubicBezTo>
                <a:cubicBezTo>
                  <a:pt x="5342288" y="561863"/>
                  <a:pt x="5888676" y="343316"/>
                  <a:pt x="6380428" y="147681"/>
                </a:cubicBezTo>
                <a:cubicBezTo>
                  <a:pt x="6476046" y="109127"/>
                  <a:pt x="6772732" y="4452"/>
                  <a:pt x="6874930" y="138"/>
                </a:cubicBezTo>
                <a:close/>
              </a:path>
            </a:pathLst>
          </a:custGeom>
          <a:effectLst/>
        </p:spPr>
        <p:txBody>
          <a:bodyPr wrap="square">
            <a:noAutofit/>
          </a:bodyPr>
          <a:lstStyle>
            <a:lvl1pPr marL="0" indent="0">
              <a:buNone/>
              <a:defRPr sz="4200" b="0" i="0">
                <a:ln>
                  <a:noFill/>
                </a:ln>
                <a:solidFill>
                  <a:schemeClr val="bg1">
                    <a:lumMod val="85000"/>
                  </a:schemeClr>
                </a:solidFill>
                <a:latin typeface="Poppins Light" charset="0"/>
                <a:ea typeface="Poppins Light" charset="0"/>
                <a:cs typeface="Poppins Light" charset="0"/>
              </a:defRPr>
            </a:lvl1pPr>
          </a:lstStyle>
          <a:p>
            <a:endParaRPr lang="en-US" dirty="0"/>
          </a:p>
        </p:txBody>
      </p:sp>
    </p:spTree>
    <p:extLst>
      <p:ext uri="{BB962C8B-B14F-4D97-AF65-F5344CB8AC3E}">
        <p14:creationId xmlns:p14="http://schemas.microsoft.com/office/powerpoint/2010/main" val="2598920599"/>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rush 2">
    <p:spTree>
      <p:nvGrpSpPr>
        <p:cNvPr id="1" name=""/>
        <p:cNvGrpSpPr/>
        <p:nvPr/>
      </p:nvGrpSpPr>
      <p:grpSpPr>
        <a:xfrm>
          <a:off x="0" y="0"/>
          <a:ext cx="0" cy="0"/>
          <a:chOff x="0" y="0"/>
          <a:chExt cx="0" cy="0"/>
        </a:xfrm>
      </p:grpSpPr>
      <p:sp>
        <p:nvSpPr>
          <p:cNvPr id="1128" name="Picture Placeholder 1127"/>
          <p:cNvSpPr>
            <a:spLocks noGrp="1"/>
          </p:cNvSpPr>
          <p:nvPr>
            <p:ph type="pic" sz="quarter" idx="16"/>
          </p:nvPr>
        </p:nvSpPr>
        <p:spPr>
          <a:xfrm>
            <a:off x="1788312" y="4782"/>
            <a:ext cx="21058056" cy="8402012"/>
          </a:xfrm>
          <a:custGeom>
            <a:avLst/>
            <a:gdLst>
              <a:gd name="connsiteX0" fmla="*/ 4359536 w 21052572"/>
              <a:gd name="connsiteY0" fmla="*/ 8270801 h 8402012"/>
              <a:gd name="connsiteX1" fmla="*/ 4346407 w 21052572"/>
              <a:gd name="connsiteY1" fmla="*/ 8302874 h 8402012"/>
              <a:gd name="connsiteX2" fmla="*/ 4359536 w 21052572"/>
              <a:gd name="connsiteY2" fmla="*/ 8270801 h 8402012"/>
              <a:gd name="connsiteX3" fmla="*/ 4550215 w 21052572"/>
              <a:gd name="connsiteY3" fmla="*/ 8202009 h 8402012"/>
              <a:gd name="connsiteX4" fmla="*/ 4672395 w 21052572"/>
              <a:gd name="connsiteY4" fmla="*/ 8237067 h 8402012"/>
              <a:gd name="connsiteX5" fmla="*/ 4493316 w 21052572"/>
              <a:gd name="connsiteY5" fmla="*/ 8256305 h 8402012"/>
              <a:gd name="connsiteX6" fmla="*/ 4417182 w 21052572"/>
              <a:gd name="connsiteY6" fmla="*/ 8269130 h 8402012"/>
              <a:gd name="connsiteX7" fmla="*/ 4346407 w 21052572"/>
              <a:gd name="connsiteY7" fmla="*/ 8224241 h 8402012"/>
              <a:gd name="connsiteX8" fmla="*/ 4550215 w 21052572"/>
              <a:gd name="connsiteY8" fmla="*/ 8202009 h 8402012"/>
              <a:gd name="connsiteX9" fmla="*/ 5056320 w 21052572"/>
              <a:gd name="connsiteY9" fmla="*/ 8161791 h 8402012"/>
              <a:gd name="connsiteX10" fmla="*/ 4791963 w 21052572"/>
              <a:gd name="connsiteY10" fmla="*/ 8241261 h 8402012"/>
              <a:gd name="connsiteX11" fmla="*/ 5056320 w 21052572"/>
              <a:gd name="connsiteY11" fmla="*/ 8161791 h 8402012"/>
              <a:gd name="connsiteX12" fmla="*/ 3625921 w 21052572"/>
              <a:gd name="connsiteY12" fmla="*/ 8024337 h 8402012"/>
              <a:gd name="connsiteX13" fmla="*/ 3643884 w 21052572"/>
              <a:gd name="connsiteY13" fmla="*/ 8051637 h 8402012"/>
              <a:gd name="connsiteX14" fmla="*/ 3625921 w 21052572"/>
              <a:gd name="connsiteY14" fmla="*/ 8024337 h 8402012"/>
              <a:gd name="connsiteX15" fmla="*/ 2886695 w 21052572"/>
              <a:gd name="connsiteY15" fmla="*/ 7992782 h 8402012"/>
              <a:gd name="connsiteX16" fmla="*/ 2906043 w 21052572"/>
              <a:gd name="connsiteY16" fmla="*/ 8025022 h 8402012"/>
              <a:gd name="connsiteX17" fmla="*/ 2886695 w 21052572"/>
              <a:gd name="connsiteY17" fmla="*/ 7992782 h 8402012"/>
              <a:gd name="connsiteX18" fmla="*/ 5678745 w 21052572"/>
              <a:gd name="connsiteY18" fmla="*/ 7989786 h 8402012"/>
              <a:gd name="connsiteX19" fmla="*/ 5679590 w 21052572"/>
              <a:gd name="connsiteY19" fmla="*/ 8008981 h 8402012"/>
              <a:gd name="connsiteX20" fmla="*/ 5673597 w 21052572"/>
              <a:gd name="connsiteY20" fmla="*/ 7995331 h 8402012"/>
              <a:gd name="connsiteX21" fmla="*/ 5678745 w 21052572"/>
              <a:gd name="connsiteY21" fmla="*/ 7989786 h 8402012"/>
              <a:gd name="connsiteX22" fmla="*/ 3008685 w 21052572"/>
              <a:gd name="connsiteY22" fmla="*/ 7984722 h 8402012"/>
              <a:gd name="connsiteX23" fmla="*/ 2925388 w 21052572"/>
              <a:gd name="connsiteY23" fmla="*/ 7992782 h 8402012"/>
              <a:gd name="connsiteX24" fmla="*/ 3072635 w 21052572"/>
              <a:gd name="connsiteY24" fmla="*/ 8025022 h 8402012"/>
              <a:gd name="connsiteX25" fmla="*/ 3008685 w 21052572"/>
              <a:gd name="connsiteY25" fmla="*/ 7984722 h 8402012"/>
              <a:gd name="connsiteX26" fmla="*/ 5645057 w 21052572"/>
              <a:gd name="connsiteY26" fmla="*/ 7982520 h 8402012"/>
              <a:gd name="connsiteX27" fmla="*/ 5677279 w 21052572"/>
              <a:gd name="connsiteY27" fmla="*/ 8008698 h 8402012"/>
              <a:gd name="connsiteX28" fmla="*/ 5582516 w 21052572"/>
              <a:gd name="connsiteY28" fmla="*/ 8060648 h 8402012"/>
              <a:gd name="connsiteX29" fmla="*/ 5544183 w 21052572"/>
              <a:gd name="connsiteY29" fmla="*/ 8080129 h 8402012"/>
              <a:gd name="connsiteX30" fmla="*/ 5531404 w 21052572"/>
              <a:gd name="connsiteY30" fmla="*/ 8028179 h 8402012"/>
              <a:gd name="connsiteX31" fmla="*/ 5645057 w 21052572"/>
              <a:gd name="connsiteY31" fmla="*/ 7982520 h 8402012"/>
              <a:gd name="connsiteX32" fmla="*/ 5813583 w 21052572"/>
              <a:gd name="connsiteY32" fmla="*/ 7956299 h 8402012"/>
              <a:gd name="connsiteX33" fmla="*/ 5857391 w 21052572"/>
              <a:gd name="connsiteY33" fmla="*/ 7963331 h 8402012"/>
              <a:gd name="connsiteX34" fmla="*/ 5678343 w 21052572"/>
              <a:gd name="connsiteY34" fmla="*/ 7982898 h 8402012"/>
              <a:gd name="connsiteX35" fmla="*/ 5813583 w 21052572"/>
              <a:gd name="connsiteY35" fmla="*/ 7956299 h 8402012"/>
              <a:gd name="connsiteX36" fmla="*/ 2780829 w 21052572"/>
              <a:gd name="connsiteY36" fmla="*/ 7954901 h 8402012"/>
              <a:gd name="connsiteX37" fmla="*/ 2733002 w 21052572"/>
              <a:gd name="connsiteY37" fmla="*/ 7960543 h 8402012"/>
              <a:gd name="connsiteX38" fmla="*/ 2809310 w 21052572"/>
              <a:gd name="connsiteY38" fmla="*/ 7992782 h 8402012"/>
              <a:gd name="connsiteX39" fmla="*/ 2780829 w 21052572"/>
              <a:gd name="connsiteY39" fmla="*/ 7954901 h 8402012"/>
              <a:gd name="connsiteX40" fmla="*/ 2659646 w 21052572"/>
              <a:gd name="connsiteY40" fmla="*/ 7930721 h 8402012"/>
              <a:gd name="connsiteX41" fmla="*/ 2623371 w 21052572"/>
              <a:gd name="connsiteY41" fmla="*/ 7934751 h 8402012"/>
              <a:gd name="connsiteX42" fmla="*/ 2681410 w 21052572"/>
              <a:gd name="connsiteY42" fmla="*/ 7960543 h 8402012"/>
              <a:gd name="connsiteX43" fmla="*/ 2659646 w 21052572"/>
              <a:gd name="connsiteY43" fmla="*/ 7930721 h 8402012"/>
              <a:gd name="connsiteX44" fmla="*/ 2508367 w 21052572"/>
              <a:gd name="connsiteY44" fmla="*/ 7902511 h 8402012"/>
              <a:gd name="connsiteX45" fmla="*/ 2547061 w 21052572"/>
              <a:gd name="connsiteY45" fmla="*/ 7934751 h 8402012"/>
              <a:gd name="connsiteX46" fmla="*/ 2508367 w 21052572"/>
              <a:gd name="connsiteY46" fmla="*/ 7902511 h 8402012"/>
              <a:gd name="connsiteX47" fmla="*/ 2421443 w 21052572"/>
              <a:gd name="connsiteY47" fmla="*/ 7863152 h 8402012"/>
              <a:gd name="connsiteX48" fmla="*/ 2374056 w 21052572"/>
              <a:gd name="connsiteY48" fmla="*/ 7871346 h 8402012"/>
              <a:gd name="connsiteX49" fmla="*/ 2450330 w 21052572"/>
              <a:gd name="connsiteY49" fmla="*/ 7902511 h 8402012"/>
              <a:gd name="connsiteX50" fmla="*/ 2421443 w 21052572"/>
              <a:gd name="connsiteY50" fmla="*/ 7863152 h 8402012"/>
              <a:gd name="connsiteX51" fmla="*/ 2320053 w 21052572"/>
              <a:gd name="connsiteY51" fmla="*/ 7835883 h 8402012"/>
              <a:gd name="connsiteX52" fmla="*/ 2283782 w 21052572"/>
              <a:gd name="connsiteY52" fmla="*/ 7839107 h 8402012"/>
              <a:gd name="connsiteX53" fmla="*/ 2341814 w 21052572"/>
              <a:gd name="connsiteY53" fmla="*/ 7871346 h 8402012"/>
              <a:gd name="connsiteX54" fmla="*/ 2320053 w 21052572"/>
              <a:gd name="connsiteY54" fmla="*/ 7835883 h 8402012"/>
              <a:gd name="connsiteX55" fmla="*/ 6285585 w 21052572"/>
              <a:gd name="connsiteY55" fmla="*/ 7782608 h 8402012"/>
              <a:gd name="connsiteX56" fmla="*/ 6298222 w 21052572"/>
              <a:gd name="connsiteY56" fmla="*/ 7839818 h 8402012"/>
              <a:gd name="connsiteX57" fmla="*/ 6223440 w 21052572"/>
              <a:gd name="connsiteY57" fmla="*/ 7871602 h 8402012"/>
              <a:gd name="connsiteX58" fmla="*/ 6285585 w 21052572"/>
              <a:gd name="connsiteY58" fmla="*/ 7782608 h 8402012"/>
              <a:gd name="connsiteX59" fmla="*/ 6359901 w 21052572"/>
              <a:gd name="connsiteY59" fmla="*/ 7773131 h 8402012"/>
              <a:gd name="connsiteX60" fmla="*/ 6341937 w 21052572"/>
              <a:gd name="connsiteY60" fmla="*/ 7805237 h 8402012"/>
              <a:gd name="connsiteX61" fmla="*/ 6359901 w 21052572"/>
              <a:gd name="connsiteY61" fmla="*/ 7773131 h 8402012"/>
              <a:gd name="connsiteX62" fmla="*/ 6492564 w 21052572"/>
              <a:gd name="connsiteY62" fmla="*/ 7716253 h 8402012"/>
              <a:gd name="connsiteX63" fmla="*/ 6474654 w 21052572"/>
              <a:gd name="connsiteY63" fmla="*/ 7748359 h 8402012"/>
              <a:gd name="connsiteX64" fmla="*/ 6492564 w 21052572"/>
              <a:gd name="connsiteY64" fmla="*/ 7716253 h 8402012"/>
              <a:gd name="connsiteX65" fmla="*/ 6023014 w 21052572"/>
              <a:gd name="connsiteY65" fmla="*/ 7713609 h 8402012"/>
              <a:gd name="connsiteX66" fmla="*/ 6060266 w 21052572"/>
              <a:gd name="connsiteY66" fmla="*/ 7728489 h 8402012"/>
              <a:gd name="connsiteX67" fmla="*/ 6000663 w 21052572"/>
              <a:gd name="connsiteY67" fmla="*/ 7748330 h 8402012"/>
              <a:gd name="connsiteX68" fmla="*/ 6023014 w 21052572"/>
              <a:gd name="connsiteY68" fmla="*/ 7713609 h 8402012"/>
              <a:gd name="connsiteX69" fmla="*/ 6132353 w 21052572"/>
              <a:gd name="connsiteY69" fmla="*/ 7684485 h 8402012"/>
              <a:gd name="connsiteX70" fmla="*/ 6095461 w 21052572"/>
              <a:gd name="connsiteY70" fmla="*/ 7715228 h 8402012"/>
              <a:gd name="connsiteX71" fmla="*/ 6132353 w 21052572"/>
              <a:gd name="connsiteY71" fmla="*/ 7684485 h 8402012"/>
              <a:gd name="connsiteX72" fmla="*/ 6611612 w 21052572"/>
              <a:gd name="connsiteY72" fmla="*/ 7659376 h 8402012"/>
              <a:gd name="connsiteX73" fmla="*/ 6662687 w 21052572"/>
              <a:gd name="connsiteY73" fmla="*/ 7671786 h 8402012"/>
              <a:gd name="connsiteX74" fmla="*/ 6611612 w 21052572"/>
              <a:gd name="connsiteY74" fmla="*/ 7715220 h 8402012"/>
              <a:gd name="connsiteX75" fmla="*/ 6611612 w 21052572"/>
              <a:gd name="connsiteY75" fmla="*/ 7659376 h 8402012"/>
              <a:gd name="connsiteX76" fmla="*/ 6656227 w 21052572"/>
              <a:gd name="connsiteY76" fmla="*/ 7650005 h 8402012"/>
              <a:gd name="connsiteX77" fmla="*/ 6655396 w 21052572"/>
              <a:gd name="connsiteY77" fmla="*/ 7653539 h 8402012"/>
              <a:gd name="connsiteX78" fmla="*/ 6654271 w 21052572"/>
              <a:gd name="connsiteY78" fmla="*/ 7658323 h 8402012"/>
              <a:gd name="connsiteX79" fmla="*/ 6659809 w 21052572"/>
              <a:gd name="connsiteY79" fmla="*/ 7634772 h 8402012"/>
              <a:gd name="connsiteX80" fmla="*/ 6658040 w 21052572"/>
              <a:gd name="connsiteY80" fmla="*/ 7642295 h 8402012"/>
              <a:gd name="connsiteX81" fmla="*/ 6656227 w 21052572"/>
              <a:gd name="connsiteY81" fmla="*/ 7650005 h 8402012"/>
              <a:gd name="connsiteX82" fmla="*/ 6657732 w 21052572"/>
              <a:gd name="connsiteY82" fmla="*/ 7643603 h 8402012"/>
              <a:gd name="connsiteX83" fmla="*/ 6659809 w 21052572"/>
              <a:gd name="connsiteY83" fmla="*/ 7634772 h 8402012"/>
              <a:gd name="connsiteX84" fmla="*/ 6695874 w 21052572"/>
              <a:gd name="connsiteY84" fmla="*/ 7626197 h 8402012"/>
              <a:gd name="connsiteX85" fmla="*/ 6671649 w 21052572"/>
              <a:gd name="connsiteY85" fmla="*/ 7658270 h 8402012"/>
              <a:gd name="connsiteX86" fmla="*/ 6659010 w 21052572"/>
              <a:gd name="connsiteY86" fmla="*/ 7639469 h 8402012"/>
              <a:gd name="connsiteX87" fmla="*/ 6695874 w 21052572"/>
              <a:gd name="connsiteY87" fmla="*/ 7626197 h 8402012"/>
              <a:gd name="connsiteX88" fmla="*/ 4731846 w 21052572"/>
              <a:gd name="connsiteY88" fmla="*/ 7624042 h 8402012"/>
              <a:gd name="connsiteX89" fmla="*/ 4695573 w 21052572"/>
              <a:gd name="connsiteY89" fmla="*/ 7627400 h 8402012"/>
              <a:gd name="connsiteX90" fmla="*/ 4753611 w 21052572"/>
              <a:gd name="connsiteY90" fmla="*/ 7658565 h 8402012"/>
              <a:gd name="connsiteX91" fmla="*/ 4731846 w 21052572"/>
              <a:gd name="connsiteY91" fmla="*/ 7624042 h 8402012"/>
              <a:gd name="connsiteX92" fmla="*/ 6736842 w 21052572"/>
              <a:gd name="connsiteY92" fmla="*/ 7622692 h 8402012"/>
              <a:gd name="connsiteX93" fmla="*/ 6748068 w 21052572"/>
              <a:gd name="connsiteY93" fmla="*/ 7630370 h 8402012"/>
              <a:gd name="connsiteX94" fmla="*/ 6730106 w 21052572"/>
              <a:gd name="connsiteY94" fmla="*/ 7630370 h 8402012"/>
              <a:gd name="connsiteX95" fmla="*/ 6736842 w 21052572"/>
              <a:gd name="connsiteY95" fmla="*/ 7622692 h 8402012"/>
              <a:gd name="connsiteX96" fmla="*/ 4772957 w 21052572"/>
              <a:gd name="connsiteY96" fmla="*/ 7595161 h 8402012"/>
              <a:gd name="connsiteX97" fmla="*/ 4811648 w 21052572"/>
              <a:gd name="connsiteY97" fmla="*/ 7627400 h 8402012"/>
              <a:gd name="connsiteX98" fmla="*/ 4772957 w 21052572"/>
              <a:gd name="connsiteY98" fmla="*/ 7595161 h 8402012"/>
              <a:gd name="connsiteX99" fmla="*/ 6362876 w 21052572"/>
              <a:gd name="connsiteY99" fmla="*/ 7580021 h 8402012"/>
              <a:gd name="connsiteX100" fmla="*/ 6416690 w 21052572"/>
              <a:gd name="connsiteY100" fmla="*/ 7608077 h 8402012"/>
              <a:gd name="connsiteX101" fmla="*/ 6299277 w 21052572"/>
              <a:gd name="connsiteY101" fmla="*/ 7658310 h 8402012"/>
              <a:gd name="connsiteX102" fmla="*/ 6299277 w 21052572"/>
              <a:gd name="connsiteY102" fmla="*/ 7595252 h 8402012"/>
              <a:gd name="connsiteX103" fmla="*/ 6362876 w 21052572"/>
              <a:gd name="connsiteY103" fmla="*/ 7580021 h 8402012"/>
              <a:gd name="connsiteX104" fmla="*/ 6923436 w 21052572"/>
              <a:gd name="connsiteY104" fmla="*/ 7564581 h 8402012"/>
              <a:gd name="connsiteX105" fmla="*/ 6905474 w 21052572"/>
              <a:gd name="connsiteY105" fmla="*/ 7596687 h 8402012"/>
              <a:gd name="connsiteX106" fmla="*/ 6923436 w 21052572"/>
              <a:gd name="connsiteY106" fmla="*/ 7564581 h 8402012"/>
              <a:gd name="connsiteX107" fmla="*/ 6961258 w 21052572"/>
              <a:gd name="connsiteY107" fmla="*/ 7531402 h 8402012"/>
              <a:gd name="connsiteX108" fmla="*/ 6948133 w 21052572"/>
              <a:gd name="connsiteY108" fmla="*/ 7563511 h 8402012"/>
              <a:gd name="connsiteX109" fmla="*/ 6961258 w 21052572"/>
              <a:gd name="connsiteY109" fmla="*/ 7531402 h 8402012"/>
              <a:gd name="connsiteX110" fmla="*/ 6519027 w 21052572"/>
              <a:gd name="connsiteY110" fmla="*/ 7531284 h 8402012"/>
              <a:gd name="connsiteX111" fmla="*/ 6554142 w 21052572"/>
              <a:gd name="connsiteY111" fmla="*/ 7544174 h 8402012"/>
              <a:gd name="connsiteX112" fmla="*/ 6433301 w 21052572"/>
              <a:gd name="connsiteY112" fmla="*/ 7594061 h 8402012"/>
              <a:gd name="connsiteX113" fmla="*/ 6421498 w 21052572"/>
              <a:gd name="connsiteY113" fmla="*/ 7580258 h 8402012"/>
              <a:gd name="connsiteX114" fmla="*/ 6424521 w 21052572"/>
              <a:gd name="connsiteY114" fmla="*/ 7590114 h 8402012"/>
              <a:gd name="connsiteX115" fmla="*/ 6419598 w 21052572"/>
              <a:gd name="connsiteY115" fmla="*/ 7606167 h 8402012"/>
              <a:gd name="connsiteX116" fmla="*/ 6413034 w 21052572"/>
              <a:gd name="connsiteY116" fmla="*/ 7593325 h 8402012"/>
              <a:gd name="connsiteX117" fmla="*/ 6418630 w 21052572"/>
              <a:gd name="connsiteY117" fmla="*/ 7576903 h 8402012"/>
              <a:gd name="connsiteX118" fmla="*/ 6417775 w 21052572"/>
              <a:gd name="connsiteY118" fmla="*/ 7575903 h 8402012"/>
              <a:gd name="connsiteX119" fmla="*/ 6419363 w 21052572"/>
              <a:gd name="connsiteY119" fmla="*/ 7574751 h 8402012"/>
              <a:gd name="connsiteX120" fmla="*/ 6419598 w 21052572"/>
              <a:gd name="connsiteY120" fmla="*/ 7574061 h 8402012"/>
              <a:gd name="connsiteX121" fmla="*/ 6419730 w 21052572"/>
              <a:gd name="connsiteY121" fmla="*/ 7574486 h 8402012"/>
              <a:gd name="connsiteX122" fmla="*/ 6449207 w 21052572"/>
              <a:gd name="connsiteY122" fmla="*/ 7553098 h 8402012"/>
              <a:gd name="connsiteX123" fmla="*/ 6519027 w 21052572"/>
              <a:gd name="connsiteY123" fmla="*/ 7531284 h 8402012"/>
              <a:gd name="connsiteX124" fmla="*/ 5068792 w 21052572"/>
              <a:gd name="connsiteY124" fmla="*/ 7529070 h 8402012"/>
              <a:gd name="connsiteX125" fmla="*/ 5010484 w 21052572"/>
              <a:gd name="connsiteY125" fmla="*/ 7556473 h 8402012"/>
              <a:gd name="connsiteX126" fmla="*/ 4939551 w 21052572"/>
              <a:gd name="connsiteY126" fmla="*/ 7582265 h 8402012"/>
              <a:gd name="connsiteX127" fmla="*/ 4868615 w 21052572"/>
              <a:gd name="connsiteY127" fmla="*/ 7595161 h 8402012"/>
              <a:gd name="connsiteX128" fmla="*/ 4900856 w 21052572"/>
              <a:gd name="connsiteY128" fmla="*/ 7620952 h 8402012"/>
              <a:gd name="connsiteX129" fmla="*/ 4965344 w 21052572"/>
              <a:gd name="connsiteY129" fmla="*/ 7588713 h 8402012"/>
              <a:gd name="connsiteX130" fmla="*/ 5023383 w 21052572"/>
              <a:gd name="connsiteY130" fmla="*/ 7575817 h 8402012"/>
              <a:gd name="connsiteX131" fmla="*/ 5042727 w 21052572"/>
              <a:gd name="connsiteY131" fmla="*/ 7562921 h 8402012"/>
              <a:gd name="connsiteX132" fmla="*/ 5131933 w 21052572"/>
              <a:gd name="connsiteY132" fmla="*/ 7562921 h 8402012"/>
              <a:gd name="connsiteX133" fmla="*/ 5131933 w 21052572"/>
              <a:gd name="connsiteY133" fmla="*/ 7530682 h 8402012"/>
              <a:gd name="connsiteX134" fmla="*/ 5068792 w 21052572"/>
              <a:gd name="connsiteY134" fmla="*/ 7529070 h 8402012"/>
              <a:gd name="connsiteX135" fmla="*/ 6549994 w 21052572"/>
              <a:gd name="connsiteY135" fmla="*/ 7520599 h 8402012"/>
              <a:gd name="connsiteX136" fmla="*/ 6558975 w 21052572"/>
              <a:gd name="connsiteY136" fmla="*/ 7530836 h 8402012"/>
              <a:gd name="connsiteX137" fmla="*/ 6541013 w 21052572"/>
              <a:gd name="connsiteY137" fmla="*/ 7530836 h 8402012"/>
              <a:gd name="connsiteX138" fmla="*/ 6549994 w 21052572"/>
              <a:gd name="connsiteY138" fmla="*/ 7520599 h 8402012"/>
              <a:gd name="connsiteX139" fmla="*/ 7037161 w 21052572"/>
              <a:gd name="connsiteY139" fmla="*/ 7498226 h 8402012"/>
              <a:gd name="connsiteX140" fmla="*/ 7000269 w 21052572"/>
              <a:gd name="connsiteY140" fmla="*/ 7528970 h 8402012"/>
              <a:gd name="connsiteX141" fmla="*/ 7037161 w 21052572"/>
              <a:gd name="connsiteY141" fmla="*/ 7498226 h 8402012"/>
              <a:gd name="connsiteX142" fmla="*/ 6675160 w 21052572"/>
              <a:gd name="connsiteY142" fmla="*/ 7469436 h 8402012"/>
              <a:gd name="connsiteX143" fmla="*/ 6714821 w 21052572"/>
              <a:gd name="connsiteY143" fmla="*/ 7485882 h 8402012"/>
              <a:gd name="connsiteX144" fmla="*/ 6550492 w 21052572"/>
              <a:gd name="connsiteY144" fmla="*/ 7518468 h 8402012"/>
              <a:gd name="connsiteX145" fmla="*/ 6675160 w 21052572"/>
              <a:gd name="connsiteY145" fmla="*/ 7469436 h 8402012"/>
              <a:gd name="connsiteX146" fmla="*/ 6708736 w 21052572"/>
              <a:gd name="connsiteY146" fmla="*/ 7466812 h 8402012"/>
              <a:gd name="connsiteX147" fmla="*/ 6707944 w 21052572"/>
              <a:gd name="connsiteY147" fmla="*/ 7469064 h 8402012"/>
              <a:gd name="connsiteX148" fmla="*/ 6706404 w 21052572"/>
              <a:gd name="connsiteY148" fmla="*/ 7473438 h 8402012"/>
              <a:gd name="connsiteX149" fmla="*/ 6713340 w 21052572"/>
              <a:gd name="connsiteY149" fmla="*/ 7453728 h 8402012"/>
              <a:gd name="connsiteX150" fmla="*/ 6711562 w 21052572"/>
              <a:gd name="connsiteY150" fmla="*/ 7458781 h 8402012"/>
              <a:gd name="connsiteX151" fmla="*/ 6708736 w 21052572"/>
              <a:gd name="connsiteY151" fmla="*/ 7466812 h 8402012"/>
              <a:gd name="connsiteX152" fmla="*/ 6711140 w 21052572"/>
              <a:gd name="connsiteY152" fmla="*/ 7459978 h 8402012"/>
              <a:gd name="connsiteX153" fmla="*/ 6713982 w 21052572"/>
              <a:gd name="connsiteY153" fmla="*/ 7451902 h 8402012"/>
              <a:gd name="connsiteX154" fmla="*/ 6713864 w 21052572"/>
              <a:gd name="connsiteY154" fmla="*/ 7452238 h 8402012"/>
              <a:gd name="connsiteX155" fmla="*/ 6713340 w 21052572"/>
              <a:gd name="connsiteY155" fmla="*/ 7453728 h 8402012"/>
              <a:gd name="connsiteX156" fmla="*/ 7157576 w 21052572"/>
              <a:gd name="connsiteY156" fmla="*/ 7408170 h 8402012"/>
              <a:gd name="connsiteX157" fmla="*/ 7169873 w 21052572"/>
              <a:gd name="connsiteY157" fmla="*/ 7473422 h 8402012"/>
              <a:gd name="connsiteX158" fmla="*/ 7132981 w 21052572"/>
              <a:gd name="connsiteY158" fmla="*/ 7473422 h 8402012"/>
              <a:gd name="connsiteX159" fmla="*/ 7157576 w 21052572"/>
              <a:gd name="connsiteY159" fmla="*/ 7408170 h 8402012"/>
              <a:gd name="connsiteX160" fmla="*/ 6859755 w 21052572"/>
              <a:gd name="connsiteY160" fmla="*/ 7367654 h 8402012"/>
              <a:gd name="connsiteX161" fmla="*/ 6899676 w 21052572"/>
              <a:gd name="connsiteY161" fmla="*/ 7397813 h 8402012"/>
              <a:gd name="connsiteX162" fmla="*/ 6792377 w 21052572"/>
              <a:gd name="connsiteY162" fmla="*/ 7443280 h 8402012"/>
              <a:gd name="connsiteX163" fmla="*/ 6715887 w 21052572"/>
              <a:gd name="connsiteY163" fmla="*/ 7455188 h 8402012"/>
              <a:gd name="connsiteX164" fmla="*/ 6859755 w 21052572"/>
              <a:gd name="connsiteY164" fmla="*/ 7367654 h 8402012"/>
              <a:gd name="connsiteX165" fmla="*/ 6906002 w 21052572"/>
              <a:gd name="connsiteY165" fmla="*/ 7365514 h 8402012"/>
              <a:gd name="connsiteX166" fmla="*/ 6918642 w 21052572"/>
              <a:gd name="connsiteY166" fmla="*/ 7384778 h 8402012"/>
              <a:gd name="connsiteX167" fmla="*/ 6900735 w 21052572"/>
              <a:gd name="connsiteY167" fmla="*/ 7384778 h 8402012"/>
              <a:gd name="connsiteX168" fmla="*/ 6906002 w 21052572"/>
              <a:gd name="connsiteY168" fmla="*/ 7365514 h 8402012"/>
              <a:gd name="connsiteX169" fmla="*/ 6951772 w 21052572"/>
              <a:gd name="connsiteY169" fmla="*/ 7346553 h 8402012"/>
              <a:gd name="connsiteX170" fmla="*/ 6905477 w 21052572"/>
              <a:gd name="connsiteY170" fmla="*/ 7364999 h 8402012"/>
              <a:gd name="connsiteX171" fmla="*/ 6951772 w 21052572"/>
              <a:gd name="connsiteY171" fmla="*/ 7346553 h 8402012"/>
              <a:gd name="connsiteX172" fmla="*/ 7174557 w 21052572"/>
              <a:gd name="connsiteY172" fmla="*/ 7199619 h 8402012"/>
              <a:gd name="connsiteX173" fmla="*/ 7128936 w 21052572"/>
              <a:gd name="connsiteY173" fmla="*/ 7287993 h 8402012"/>
              <a:gd name="connsiteX174" fmla="*/ 7019229 w 21052572"/>
              <a:gd name="connsiteY174" fmla="*/ 7345489 h 8402012"/>
              <a:gd name="connsiteX175" fmla="*/ 7174557 w 21052572"/>
              <a:gd name="connsiteY175" fmla="*/ 7199619 h 8402012"/>
              <a:gd name="connsiteX176" fmla="*/ 7300454 w 21052572"/>
              <a:gd name="connsiteY176" fmla="*/ 7180662 h 8402012"/>
              <a:gd name="connsiteX177" fmla="*/ 7312041 w 21052572"/>
              <a:gd name="connsiteY177" fmla="*/ 7199927 h 8402012"/>
              <a:gd name="connsiteX178" fmla="*/ 7294134 w 21052572"/>
              <a:gd name="connsiteY178" fmla="*/ 7199927 h 8402012"/>
              <a:gd name="connsiteX179" fmla="*/ 7300454 w 21052572"/>
              <a:gd name="connsiteY179" fmla="*/ 7180662 h 8402012"/>
              <a:gd name="connsiteX180" fmla="*/ 7393171 w 21052572"/>
              <a:gd name="connsiteY180" fmla="*/ 7122257 h 8402012"/>
              <a:gd name="connsiteX181" fmla="*/ 7402152 w 21052572"/>
              <a:gd name="connsiteY181" fmla="*/ 7131889 h 8402012"/>
              <a:gd name="connsiteX182" fmla="*/ 7399159 w 21052572"/>
              <a:gd name="connsiteY182" fmla="*/ 7139112 h 8402012"/>
              <a:gd name="connsiteX183" fmla="*/ 7396276 w 21052572"/>
              <a:gd name="connsiteY183" fmla="*/ 7150706 h 8402012"/>
              <a:gd name="connsiteX184" fmla="*/ 7397356 w 21052572"/>
              <a:gd name="connsiteY184" fmla="*/ 7152336 h 8402012"/>
              <a:gd name="connsiteX185" fmla="*/ 7303614 w 21052572"/>
              <a:gd name="connsiteY185" fmla="*/ 7177764 h 8402012"/>
              <a:gd name="connsiteX186" fmla="*/ 7384716 w 21052572"/>
              <a:gd name="connsiteY186" fmla="*/ 7133265 h 8402012"/>
              <a:gd name="connsiteX187" fmla="*/ 7390024 w 21052572"/>
              <a:gd name="connsiteY187" fmla="*/ 7141273 h 8402012"/>
              <a:gd name="connsiteX188" fmla="*/ 7384190 w 21052572"/>
              <a:gd name="connsiteY188" fmla="*/ 7131889 h 8402012"/>
              <a:gd name="connsiteX189" fmla="*/ 7393171 w 21052572"/>
              <a:gd name="connsiteY189" fmla="*/ 7122257 h 8402012"/>
              <a:gd name="connsiteX190" fmla="*/ 5888582 w 21052572"/>
              <a:gd name="connsiteY190" fmla="*/ 7100821 h 8402012"/>
              <a:gd name="connsiteX191" fmla="*/ 5907925 w 21052572"/>
              <a:gd name="connsiteY191" fmla="*/ 7133060 h 8402012"/>
              <a:gd name="connsiteX192" fmla="*/ 5888582 w 21052572"/>
              <a:gd name="connsiteY192" fmla="*/ 7100821 h 8402012"/>
              <a:gd name="connsiteX193" fmla="*/ 7447974 w 21052572"/>
              <a:gd name="connsiteY193" fmla="*/ 7098071 h 8402012"/>
              <a:gd name="connsiteX194" fmla="*/ 7463679 w 21052572"/>
              <a:gd name="connsiteY194" fmla="*/ 7103016 h 8402012"/>
              <a:gd name="connsiteX195" fmla="*/ 7398409 w 21052572"/>
              <a:gd name="connsiteY195" fmla="*/ 7121631 h 8402012"/>
              <a:gd name="connsiteX196" fmla="*/ 7447974 w 21052572"/>
              <a:gd name="connsiteY196" fmla="*/ 7098071 h 8402012"/>
              <a:gd name="connsiteX197" fmla="*/ 6649030 w 21052572"/>
              <a:gd name="connsiteY197" fmla="*/ 7074116 h 8402012"/>
              <a:gd name="connsiteX198" fmla="*/ 6658011 w 21052572"/>
              <a:gd name="connsiteY198" fmla="*/ 7089472 h 8402012"/>
              <a:gd name="connsiteX199" fmla="*/ 6640049 w 21052572"/>
              <a:gd name="connsiteY199" fmla="*/ 7089472 h 8402012"/>
              <a:gd name="connsiteX200" fmla="*/ 6649030 w 21052572"/>
              <a:gd name="connsiteY200" fmla="*/ 7074116 h 8402012"/>
              <a:gd name="connsiteX201" fmla="*/ 6017554 w 21052572"/>
              <a:gd name="connsiteY201" fmla="*/ 7068581 h 8402012"/>
              <a:gd name="connsiteX202" fmla="*/ 6036901 w 21052572"/>
              <a:gd name="connsiteY202" fmla="*/ 7100821 h 8402012"/>
              <a:gd name="connsiteX203" fmla="*/ 6017554 w 21052572"/>
              <a:gd name="connsiteY203" fmla="*/ 7068581 h 8402012"/>
              <a:gd name="connsiteX204" fmla="*/ 7572643 w 21052572"/>
              <a:gd name="connsiteY204" fmla="*/ 7066910 h 8402012"/>
              <a:gd name="connsiteX205" fmla="*/ 7545343 w 21052572"/>
              <a:gd name="connsiteY205" fmla="*/ 7099019 h 8402012"/>
              <a:gd name="connsiteX206" fmla="*/ 7572643 w 21052572"/>
              <a:gd name="connsiteY206" fmla="*/ 7066910 h 8402012"/>
              <a:gd name="connsiteX207" fmla="*/ 7601219 w 21052572"/>
              <a:gd name="connsiteY207" fmla="*/ 7038470 h 8402012"/>
              <a:gd name="connsiteX208" fmla="*/ 7583257 w 21052572"/>
              <a:gd name="connsiteY208" fmla="*/ 7070543 h 8402012"/>
              <a:gd name="connsiteX209" fmla="*/ 7601219 w 21052572"/>
              <a:gd name="connsiteY209" fmla="*/ 7038470 h 8402012"/>
              <a:gd name="connsiteX210" fmla="*/ 5831616 w 21052572"/>
              <a:gd name="connsiteY210" fmla="*/ 6979385 h 8402012"/>
              <a:gd name="connsiteX211" fmla="*/ 5870309 w 21052572"/>
              <a:gd name="connsiteY211" fmla="*/ 7011624 h 8402012"/>
              <a:gd name="connsiteX212" fmla="*/ 5831616 w 21052572"/>
              <a:gd name="connsiteY212" fmla="*/ 6979385 h 8402012"/>
              <a:gd name="connsiteX213" fmla="*/ 7684776 w 21052572"/>
              <a:gd name="connsiteY213" fmla="*/ 6978552 h 8402012"/>
              <a:gd name="connsiteX214" fmla="*/ 7719678 w 21052572"/>
              <a:gd name="connsiteY214" fmla="*/ 6981736 h 8402012"/>
              <a:gd name="connsiteX215" fmla="*/ 7663834 w 21052572"/>
              <a:gd name="connsiteY215" fmla="*/ 7013570 h 8402012"/>
              <a:gd name="connsiteX216" fmla="*/ 7684776 w 21052572"/>
              <a:gd name="connsiteY216" fmla="*/ 6978552 h 8402012"/>
              <a:gd name="connsiteX217" fmla="*/ 5959517 w 21052572"/>
              <a:gd name="connsiteY217" fmla="*/ 6947145 h 8402012"/>
              <a:gd name="connsiteX218" fmla="*/ 5907925 w 21052572"/>
              <a:gd name="connsiteY218" fmla="*/ 6979385 h 8402012"/>
              <a:gd name="connsiteX219" fmla="*/ 5888582 w 21052572"/>
              <a:gd name="connsiteY219" fmla="*/ 7011624 h 8402012"/>
              <a:gd name="connsiteX220" fmla="*/ 5933720 w 21052572"/>
              <a:gd name="connsiteY220" fmla="*/ 6979385 h 8402012"/>
              <a:gd name="connsiteX221" fmla="*/ 5959517 w 21052572"/>
              <a:gd name="connsiteY221" fmla="*/ 6947145 h 8402012"/>
              <a:gd name="connsiteX222" fmla="*/ 6863995 w 21052572"/>
              <a:gd name="connsiteY222" fmla="*/ 6945961 h 8402012"/>
              <a:gd name="connsiteX223" fmla="*/ 6894929 w 21052572"/>
              <a:gd name="connsiteY223" fmla="*/ 6948945 h 8402012"/>
              <a:gd name="connsiteX224" fmla="*/ 6766828 w 21052572"/>
              <a:gd name="connsiteY224" fmla="*/ 7033381 h 8402012"/>
              <a:gd name="connsiteX225" fmla="*/ 6684864 w 21052572"/>
              <a:gd name="connsiteY225" fmla="*/ 7075244 h 8402012"/>
              <a:gd name="connsiteX226" fmla="*/ 6671792 w 21052572"/>
              <a:gd name="connsiteY226" fmla="*/ 7070841 h 8402012"/>
              <a:gd name="connsiteX227" fmla="*/ 6661007 w 21052572"/>
              <a:gd name="connsiteY227" fmla="*/ 7084722 h 8402012"/>
              <a:gd name="connsiteX228" fmla="*/ 6654271 w 21052572"/>
              <a:gd name="connsiteY228" fmla="*/ 7070274 h 8402012"/>
              <a:gd name="connsiteX229" fmla="*/ 6661007 w 21052572"/>
              <a:gd name="connsiteY229" fmla="*/ 7060641 h 8402012"/>
              <a:gd name="connsiteX230" fmla="*/ 6663692 w 21052572"/>
              <a:gd name="connsiteY230" fmla="*/ 7062945 h 8402012"/>
              <a:gd name="connsiteX231" fmla="*/ 6659010 w 21052572"/>
              <a:gd name="connsiteY231" fmla="*/ 7058279 h 8402012"/>
              <a:gd name="connsiteX232" fmla="*/ 6863995 w 21052572"/>
              <a:gd name="connsiteY232" fmla="*/ 6945961 h 8402012"/>
              <a:gd name="connsiteX233" fmla="*/ 6951737 w 21052572"/>
              <a:gd name="connsiteY233" fmla="*/ 6919979 h 8402012"/>
              <a:gd name="connsiteX234" fmla="*/ 6924437 w 21052572"/>
              <a:gd name="connsiteY234" fmla="*/ 6947279 h 8402012"/>
              <a:gd name="connsiteX235" fmla="*/ 6951737 w 21052572"/>
              <a:gd name="connsiteY235" fmla="*/ 6919979 h 8402012"/>
              <a:gd name="connsiteX236" fmla="*/ 6999271 w 21052572"/>
              <a:gd name="connsiteY236" fmla="*/ 6891539 h 8402012"/>
              <a:gd name="connsiteX237" fmla="*/ 6981309 w 21052572"/>
              <a:gd name="connsiteY237" fmla="*/ 6923645 h 8402012"/>
              <a:gd name="connsiteX238" fmla="*/ 6999271 w 21052572"/>
              <a:gd name="connsiteY238" fmla="*/ 6891539 h 8402012"/>
              <a:gd name="connsiteX239" fmla="*/ 6056250 w 21052572"/>
              <a:gd name="connsiteY239" fmla="*/ 6889114 h 8402012"/>
              <a:gd name="connsiteX240" fmla="*/ 6093865 w 21052572"/>
              <a:gd name="connsiteY240" fmla="*/ 6921354 h 8402012"/>
              <a:gd name="connsiteX241" fmla="*/ 6056250 w 21052572"/>
              <a:gd name="connsiteY241" fmla="*/ 6889114 h 8402012"/>
              <a:gd name="connsiteX242" fmla="*/ 7913961 w 21052572"/>
              <a:gd name="connsiteY242" fmla="*/ 6858360 h 8402012"/>
              <a:gd name="connsiteX243" fmla="*/ 7868655 w 21052572"/>
              <a:gd name="connsiteY243" fmla="*/ 6935760 h 8402012"/>
              <a:gd name="connsiteX244" fmla="*/ 7758626 w 21052572"/>
              <a:gd name="connsiteY244" fmla="*/ 6948660 h 8402012"/>
              <a:gd name="connsiteX245" fmla="*/ 7913961 w 21052572"/>
              <a:gd name="connsiteY245" fmla="*/ 6858360 h 8402012"/>
              <a:gd name="connsiteX246" fmla="*/ 7040171 w 21052572"/>
              <a:gd name="connsiteY246" fmla="*/ 6855718 h 8402012"/>
              <a:gd name="connsiteX247" fmla="*/ 7075073 w 21052572"/>
              <a:gd name="connsiteY247" fmla="*/ 6858981 h 8402012"/>
              <a:gd name="connsiteX248" fmla="*/ 7019229 w 21052572"/>
              <a:gd name="connsiteY248" fmla="*/ 6891616 h 8402012"/>
              <a:gd name="connsiteX249" fmla="*/ 7040171 w 21052572"/>
              <a:gd name="connsiteY249" fmla="*/ 6855718 h 8402012"/>
              <a:gd name="connsiteX250" fmla="*/ 8302674 w 21052572"/>
              <a:gd name="connsiteY250" fmla="*/ 6855494 h 8402012"/>
              <a:gd name="connsiteX251" fmla="*/ 8265782 w 21052572"/>
              <a:gd name="connsiteY251" fmla="*/ 6888561 h 8402012"/>
              <a:gd name="connsiteX252" fmla="*/ 8302674 w 21052572"/>
              <a:gd name="connsiteY252" fmla="*/ 6855494 h 8402012"/>
              <a:gd name="connsiteX253" fmla="*/ 7151945 w 21052572"/>
              <a:gd name="connsiteY253" fmla="*/ 6792002 h 8402012"/>
              <a:gd name="connsiteX254" fmla="*/ 7179245 w 21052572"/>
              <a:gd name="connsiteY254" fmla="*/ 6825181 h 8402012"/>
              <a:gd name="connsiteX255" fmla="*/ 7151945 w 21052572"/>
              <a:gd name="connsiteY255" fmla="*/ 6857254 h 8402012"/>
              <a:gd name="connsiteX256" fmla="*/ 7151945 w 21052572"/>
              <a:gd name="connsiteY256" fmla="*/ 6792002 h 8402012"/>
              <a:gd name="connsiteX257" fmla="*/ 7321499 w 21052572"/>
              <a:gd name="connsiteY257" fmla="*/ 6749346 h 8402012"/>
              <a:gd name="connsiteX258" fmla="*/ 7232518 w 21052572"/>
              <a:gd name="connsiteY258" fmla="*/ 6828816 h 8402012"/>
              <a:gd name="connsiteX259" fmla="*/ 7232518 w 21052572"/>
              <a:gd name="connsiteY259" fmla="*/ 6762591 h 8402012"/>
              <a:gd name="connsiteX260" fmla="*/ 7321499 w 21052572"/>
              <a:gd name="connsiteY260" fmla="*/ 6749346 h 8402012"/>
              <a:gd name="connsiteX261" fmla="*/ 6793031 w 21052572"/>
              <a:gd name="connsiteY261" fmla="*/ 6735439 h 8402012"/>
              <a:gd name="connsiteX262" fmla="*/ 6812376 w 21052572"/>
              <a:gd name="connsiteY262" fmla="*/ 6761230 h 8402012"/>
              <a:gd name="connsiteX263" fmla="*/ 6793031 w 21052572"/>
              <a:gd name="connsiteY263" fmla="*/ 6735439 h 8402012"/>
              <a:gd name="connsiteX264" fmla="*/ 8137805 w 21052572"/>
              <a:gd name="connsiteY264" fmla="*/ 6735125 h 8402012"/>
              <a:gd name="connsiteX265" fmla="*/ 8174697 w 21052572"/>
              <a:gd name="connsiteY265" fmla="*/ 6735125 h 8402012"/>
              <a:gd name="connsiteX266" fmla="*/ 8174697 w 21052572"/>
              <a:gd name="connsiteY266" fmla="*/ 6790969 h 8402012"/>
              <a:gd name="connsiteX267" fmla="*/ 8137805 w 21052572"/>
              <a:gd name="connsiteY267" fmla="*/ 6790969 h 8402012"/>
              <a:gd name="connsiteX268" fmla="*/ 8137805 w 21052572"/>
              <a:gd name="connsiteY268" fmla="*/ 6735125 h 8402012"/>
              <a:gd name="connsiteX269" fmla="*/ 7184054 w 21052572"/>
              <a:gd name="connsiteY269" fmla="*/ 6703356 h 8402012"/>
              <a:gd name="connsiteX270" fmla="*/ 7151945 w 21052572"/>
              <a:gd name="connsiteY270" fmla="*/ 6734099 h 8402012"/>
              <a:gd name="connsiteX271" fmla="*/ 7184054 w 21052572"/>
              <a:gd name="connsiteY271" fmla="*/ 6703356 h 8402012"/>
              <a:gd name="connsiteX272" fmla="*/ 6831721 w 21052572"/>
              <a:gd name="connsiteY272" fmla="*/ 6703199 h 8402012"/>
              <a:gd name="connsiteX273" fmla="*/ 6870411 w 21052572"/>
              <a:gd name="connsiteY273" fmla="*/ 6735439 h 8402012"/>
              <a:gd name="connsiteX274" fmla="*/ 6831721 w 21052572"/>
              <a:gd name="connsiteY274" fmla="*/ 6703199 h 8402012"/>
              <a:gd name="connsiteX275" fmla="*/ 6434573 w 21052572"/>
              <a:gd name="connsiteY275" fmla="*/ 6703199 h 8402012"/>
              <a:gd name="connsiteX276" fmla="*/ 6473264 w 21052572"/>
              <a:gd name="connsiteY276" fmla="*/ 6735439 h 8402012"/>
              <a:gd name="connsiteX277" fmla="*/ 6434573 w 21052572"/>
              <a:gd name="connsiteY277" fmla="*/ 6703199 h 8402012"/>
              <a:gd name="connsiteX278" fmla="*/ 8265779 w 21052572"/>
              <a:gd name="connsiteY278" fmla="*/ 6701949 h 8402012"/>
              <a:gd name="connsiteX279" fmla="*/ 8283741 w 21052572"/>
              <a:gd name="connsiteY279" fmla="*/ 6734055 h 8402012"/>
              <a:gd name="connsiteX280" fmla="*/ 8265779 w 21052572"/>
              <a:gd name="connsiteY280" fmla="*/ 6701949 h 8402012"/>
              <a:gd name="connsiteX281" fmla="*/ 7378379 w 21052572"/>
              <a:gd name="connsiteY281" fmla="*/ 6701949 h 8402012"/>
              <a:gd name="connsiteX282" fmla="*/ 7359115 w 21052572"/>
              <a:gd name="connsiteY282" fmla="*/ 6757793 h 8402012"/>
              <a:gd name="connsiteX283" fmla="*/ 7346273 w 21052572"/>
              <a:gd name="connsiteY283" fmla="*/ 6720564 h 8402012"/>
              <a:gd name="connsiteX284" fmla="*/ 7378379 w 21052572"/>
              <a:gd name="connsiteY284" fmla="*/ 6701949 h 8402012"/>
              <a:gd name="connsiteX285" fmla="*/ 8227862 w 21052572"/>
              <a:gd name="connsiteY285" fmla="*/ 6673512 h 8402012"/>
              <a:gd name="connsiteX286" fmla="*/ 8245824 w 21052572"/>
              <a:gd name="connsiteY286" fmla="*/ 6673512 h 8402012"/>
              <a:gd name="connsiteX287" fmla="*/ 8245824 w 21052572"/>
              <a:gd name="connsiteY287" fmla="*/ 6738782 h 8402012"/>
              <a:gd name="connsiteX288" fmla="*/ 8227862 w 21052572"/>
              <a:gd name="connsiteY288" fmla="*/ 6738782 h 8402012"/>
              <a:gd name="connsiteX289" fmla="*/ 8227862 w 21052572"/>
              <a:gd name="connsiteY289" fmla="*/ 6673512 h 8402012"/>
              <a:gd name="connsiteX290" fmla="*/ 7417366 w 21052572"/>
              <a:gd name="connsiteY290" fmla="*/ 6673512 h 8402012"/>
              <a:gd name="connsiteX291" fmla="*/ 7435328 w 21052572"/>
              <a:gd name="connsiteY291" fmla="*/ 6705618 h 8402012"/>
              <a:gd name="connsiteX292" fmla="*/ 7417366 w 21052572"/>
              <a:gd name="connsiteY292" fmla="*/ 6673512 h 8402012"/>
              <a:gd name="connsiteX293" fmla="*/ 6901578 w 21052572"/>
              <a:gd name="connsiteY293" fmla="*/ 6670960 h 8402012"/>
              <a:gd name="connsiteX294" fmla="*/ 6920924 w 21052572"/>
              <a:gd name="connsiteY294" fmla="*/ 6703199 h 8402012"/>
              <a:gd name="connsiteX295" fmla="*/ 6901578 w 21052572"/>
              <a:gd name="connsiteY295" fmla="*/ 6670960 h 8402012"/>
              <a:gd name="connsiteX296" fmla="*/ 6530226 w 21052572"/>
              <a:gd name="connsiteY296" fmla="*/ 6670960 h 8402012"/>
              <a:gd name="connsiteX297" fmla="*/ 6562471 w 21052572"/>
              <a:gd name="connsiteY297" fmla="*/ 6703199 h 8402012"/>
              <a:gd name="connsiteX298" fmla="*/ 6530226 w 21052572"/>
              <a:gd name="connsiteY298" fmla="*/ 6670960 h 8402012"/>
              <a:gd name="connsiteX299" fmla="*/ 7473745 w 21052572"/>
              <a:gd name="connsiteY299" fmla="*/ 6664909 h 8402012"/>
              <a:gd name="connsiteX300" fmla="*/ 7482726 w 21052572"/>
              <a:gd name="connsiteY300" fmla="*/ 6672134 h 8402012"/>
              <a:gd name="connsiteX301" fmla="*/ 7476739 w 21052572"/>
              <a:gd name="connsiteY301" fmla="*/ 6691399 h 8402012"/>
              <a:gd name="connsiteX302" fmla="*/ 7464764 w 21052572"/>
              <a:gd name="connsiteY302" fmla="*/ 6672134 h 8402012"/>
              <a:gd name="connsiteX303" fmla="*/ 7473745 w 21052572"/>
              <a:gd name="connsiteY303" fmla="*/ 6664909 h 8402012"/>
              <a:gd name="connsiteX304" fmla="*/ 7492690 w 21052572"/>
              <a:gd name="connsiteY304" fmla="*/ 6650186 h 8402012"/>
              <a:gd name="connsiteX305" fmla="*/ 7511136 w 21052572"/>
              <a:gd name="connsiteY305" fmla="*/ 6657236 h 8402012"/>
              <a:gd name="connsiteX306" fmla="*/ 7474244 w 21052572"/>
              <a:gd name="connsiteY306" fmla="*/ 6657236 h 8402012"/>
              <a:gd name="connsiteX307" fmla="*/ 7492690 w 21052572"/>
              <a:gd name="connsiteY307" fmla="*/ 6650186 h 8402012"/>
              <a:gd name="connsiteX308" fmla="*/ 6959614 w 21052572"/>
              <a:gd name="connsiteY308" fmla="*/ 6638720 h 8402012"/>
              <a:gd name="connsiteX309" fmla="*/ 6998304 w 21052572"/>
              <a:gd name="connsiteY309" fmla="*/ 6670960 h 8402012"/>
              <a:gd name="connsiteX310" fmla="*/ 6959614 w 21052572"/>
              <a:gd name="connsiteY310" fmla="*/ 6638720 h 8402012"/>
              <a:gd name="connsiteX311" fmla="*/ 7507300 w 21052572"/>
              <a:gd name="connsiteY311" fmla="*/ 6626078 h 8402012"/>
              <a:gd name="connsiteX312" fmla="*/ 7504216 w 21052572"/>
              <a:gd name="connsiteY312" fmla="*/ 6634870 h 8402012"/>
              <a:gd name="connsiteX313" fmla="*/ 7502681 w 21052572"/>
              <a:gd name="connsiteY313" fmla="*/ 6639244 h 8402012"/>
              <a:gd name="connsiteX314" fmla="*/ 7507470 w 21052572"/>
              <a:gd name="connsiteY314" fmla="*/ 6625594 h 8402012"/>
              <a:gd name="connsiteX315" fmla="*/ 7507300 w 21052572"/>
              <a:gd name="connsiteY315" fmla="*/ 6626078 h 8402012"/>
              <a:gd name="connsiteX316" fmla="*/ 7507403 w 21052572"/>
              <a:gd name="connsiteY316" fmla="*/ 6625784 h 8402012"/>
              <a:gd name="connsiteX317" fmla="*/ 7509878 w 21052572"/>
              <a:gd name="connsiteY317" fmla="*/ 6618728 h 8402012"/>
              <a:gd name="connsiteX318" fmla="*/ 7507470 w 21052572"/>
              <a:gd name="connsiteY318" fmla="*/ 6625594 h 8402012"/>
              <a:gd name="connsiteX319" fmla="*/ 7507823 w 21052572"/>
              <a:gd name="connsiteY319" fmla="*/ 6624587 h 8402012"/>
              <a:gd name="connsiteX320" fmla="*/ 7510236 w 21052572"/>
              <a:gd name="connsiteY320" fmla="*/ 6617708 h 8402012"/>
              <a:gd name="connsiteX321" fmla="*/ 7509878 w 21052572"/>
              <a:gd name="connsiteY321" fmla="*/ 6618728 h 8402012"/>
              <a:gd name="connsiteX322" fmla="*/ 7510118 w 21052572"/>
              <a:gd name="connsiteY322" fmla="*/ 6618044 h 8402012"/>
              <a:gd name="connsiteX323" fmla="*/ 7510236 w 21052572"/>
              <a:gd name="connsiteY323" fmla="*/ 6617708 h 8402012"/>
              <a:gd name="connsiteX324" fmla="*/ 7601148 w 21052572"/>
              <a:gd name="connsiteY324" fmla="*/ 6592935 h 8402012"/>
              <a:gd name="connsiteX325" fmla="*/ 7517524 w 21052572"/>
              <a:gd name="connsiteY325" fmla="*/ 6639204 h 8402012"/>
              <a:gd name="connsiteX326" fmla="*/ 7512164 w 21052572"/>
              <a:gd name="connsiteY326" fmla="*/ 6626790 h 8402012"/>
              <a:gd name="connsiteX327" fmla="*/ 7601148 w 21052572"/>
              <a:gd name="connsiteY327" fmla="*/ 6592935 h 8402012"/>
              <a:gd name="connsiteX328" fmla="*/ 6171250 w 21052572"/>
              <a:gd name="connsiteY328" fmla="*/ 6517284 h 8402012"/>
              <a:gd name="connsiteX329" fmla="*/ 6209943 w 21052572"/>
              <a:gd name="connsiteY329" fmla="*/ 6549524 h 8402012"/>
              <a:gd name="connsiteX330" fmla="*/ 6171250 w 21052572"/>
              <a:gd name="connsiteY330" fmla="*/ 6517284 h 8402012"/>
              <a:gd name="connsiteX331" fmla="*/ 7718890 w 21052572"/>
              <a:gd name="connsiteY331" fmla="*/ 6517098 h 8402012"/>
              <a:gd name="connsiteX332" fmla="*/ 7705765 w 21052572"/>
              <a:gd name="connsiteY332" fmla="*/ 6618706 h 8402012"/>
              <a:gd name="connsiteX333" fmla="*/ 7640138 w 21052572"/>
              <a:gd name="connsiteY333" fmla="*/ 6606005 h 8402012"/>
              <a:gd name="connsiteX334" fmla="*/ 7718890 w 21052572"/>
              <a:gd name="connsiteY334" fmla="*/ 6517098 h 8402012"/>
              <a:gd name="connsiteX335" fmla="*/ 7804924 w 21052572"/>
              <a:gd name="connsiteY335" fmla="*/ 6512359 h 8402012"/>
              <a:gd name="connsiteX336" fmla="*/ 7758629 w 21052572"/>
              <a:gd name="connsiteY336" fmla="*/ 6549251 h 8402012"/>
              <a:gd name="connsiteX337" fmla="*/ 7804924 w 21052572"/>
              <a:gd name="connsiteY337" fmla="*/ 6512359 h 8402012"/>
              <a:gd name="connsiteX338" fmla="*/ 8643876 w 21052572"/>
              <a:gd name="connsiteY338" fmla="*/ 6498140 h 8402012"/>
              <a:gd name="connsiteX339" fmla="*/ 8417452 w 21052572"/>
              <a:gd name="connsiteY339" fmla="*/ 6639255 h 8402012"/>
              <a:gd name="connsiteX340" fmla="*/ 8643876 w 21052572"/>
              <a:gd name="connsiteY340" fmla="*/ 6498140 h 8402012"/>
              <a:gd name="connsiteX341" fmla="*/ 6998304 w 21052572"/>
              <a:gd name="connsiteY341" fmla="*/ 6497941 h 8402012"/>
              <a:gd name="connsiteX342" fmla="*/ 6678035 w 21052572"/>
              <a:gd name="connsiteY342" fmla="*/ 6638720 h 8402012"/>
              <a:gd name="connsiteX343" fmla="*/ 6998304 w 21052572"/>
              <a:gd name="connsiteY343" fmla="*/ 6497941 h 8402012"/>
              <a:gd name="connsiteX344" fmla="*/ 6434573 w 21052572"/>
              <a:gd name="connsiteY344" fmla="*/ 6485045 h 8402012"/>
              <a:gd name="connsiteX345" fmla="*/ 6473264 w 21052572"/>
              <a:gd name="connsiteY345" fmla="*/ 6517284 h 8402012"/>
              <a:gd name="connsiteX346" fmla="*/ 6434573 w 21052572"/>
              <a:gd name="connsiteY346" fmla="*/ 6485045 h 8402012"/>
              <a:gd name="connsiteX347" fmla="*/ 7834466 w 21052572"/>
              <a:gd name="connsiteY347" fmla="*/ 6461630 h 8402012"/>
              <a:gd name="connsiteX348" fmla="*/ 7866575 w 21052572"/>
              <a:gd name="connsiteY348" fmla="*/ 6486225 h 8402012"/>
              <a:gd name="connsiteX349" fmla="*/ 7834466 w 21052572"/>
              <a:gd name="connsiteY349" fmla="*/ 6461630 h 8402012"/>
              <a:gd name="connsiteX350" fmla="*/ 6527810 w 21052572"/>
              <a:gd name="connsiteY350" fmla="*/ 6455626 h 8402012"/>
              <a:gd name="connsiteX351" fmla="*/ 6491536 w 21052572"/>
              <a:gd name="connsiteY351" fmla="*/ 6459253 h 8402012"/>
              <a:gd name="connsiteX352" fmla="*/ 6549574 w 21052572"/>
              <a:gd name="connsiteY352" fmla="*/ 6485045 h 8402012"/>
              <a:gd name="connsiteX353" fmla="*/ 6527810 w 21052572"/>
              <a:gd name="connsiteY353" fmla="*/ 6455626 h 8402012"/>
              <a:gd name="connsiteX354" fmla="*/ 8689650 w 21052572"/>
              <a:gd name="connsiteY354" fmla="*/ 6452844 h 8402012"/>
              <a:gd name="connsiteX355" fmla="*/ 8689155 w 21052572"/>
              <a:gd name="connsiteY355" fmla="*/ 6454383 h 8402012"/>
              <a:gd name="connsiteX356" fmla="*/ 8687615 w 21052572"/>
              <a:gd name="connsiteY356" fmla="*/ 6459167 h 8402012"/>
              <a:gd name="connsiteX357" fmla="*/ 8694544 w 21052572"/>
              <a:gd name="connsiteY357" fmla="*/ 6437633 h 8402012"/>
              <a:gd name="connsiteX358" fmla="*/ 8692773 w 21052572"/>
              <a:gd name="connsiteY358" fmla="*/ 6443139 h 8402012"/>
              <a:gd name="connsiteX359" fmla="*/ 8689650 w 21052572"/>
              <a:gd name="connsiteY359" fmla="*/ 6452844 h 8402012"/>
              <a:gd name="connsiteX360" fmla="*/ 8692351 w 21052572"/>
              <a:gd name="connsiteY360" fmla="*/ 6444447 h 8402012"/>
              <a:gd name="connsiteX361" fmla="*/ 8695193 w 21052572"/>
              <a:gd name="connsiteY361" fmla="*/ 6435616 h 8402012"/>
              <a:gd name="connsiteX362" fmla="*/ 8695075 w 21052572"/>
              <a:gd name="connsiteY362" fmla="*/ 6435984 h 8402012"/>
              <a:gd name="connsiteX363" fmla="*/ 8694544 w 21052572"/>
              <a:gd name="connsiteY363" fmla="*/ 6437633 h 8402012"/>
              <a:gd name="connsiteX364" fmla="*/ 8738701 w 21052572"/>
              <a:gd name="connsiteY364" fmla="*/ 6427044 h 8402012"/>
              <a:gd name="connsiteX365" fmla="*/ 8708156 w 21052572"/>
              <a:gd name="connsiteY365" fmla="*/ 6459150 h 8402012"/>
              <a:gd name="connsiteX366" fmla="*/ 8701837 w 21052572"/>
              <a:gd name="connsiteY366" fmla="*/ 6440957 h 8402012"/>
              <a:gd name="connsiteX367" fmla="*/ 8738701 w 21052572"/>
              <a:gd name="connsiteY367" fmla="*/ 6427044 h 8402012"/>
              <a:gd name="connsiteX368" fmla="*/ 6562471 w 21052572"/>
              <a:gd name="connsiteY368" fmla="*/ 6427013 h 8402012"/>
              <a:gd name="connsiteX369" fmla="*/ 6581817 w 21052572"/>
              <a:gd name="connsiteY369" fmla="*/ 6459253 h 8402012"/>
              <a:gd name="connsiteX370" fmla="*/ 6562471 w 21052572"/>
              <a:gd name="connsiteY370" fmla="*/ 6427013 h 8402012"/>
              <a:gd name="connsiteX371" fmla="*/ 8829238 w 21052572"/>
              <a:gd name="connsiteY371" fmla="*/ 6396940 h 8402012"/>
              <a:gd name="connsiteX372" fmla="*/ 8847698 w 21052572"/>
              <a:gd name="connsiteY372" fmla="*/ 6418240 h 8402012"/>
              <a:gd name="connsiteX373" fmla="*/ 8815592 w 21052572"/>
              <a:gd name="connsiteY373" fmla="*/ 6430654 h 8402012"/>
              <a:gd name="connsiteX374" fmla="*/ 8829238 w 21052572"/>
              <a:gd name="connsiteY374" fmla="*/ 6396940 h 8402012"/>
              <a:gd name="connsiteX375" fmla="*/ 6620000 w 21052572"/>
              <a:gd name="connsiteY375" fmla="*/ 6395849 h 8402012"/>
              <a:gd name="connsiteX376" fmla="*/ 6639344 w 21052572"/>
              <a:gd name="connsiteY376" fmla="*/ 6427013 h 8402012"/>
              <a:gd name="connsiteX377" fmla="*/ 6620000 w 21052572"/>
              <a:gd name="connsiteY377" fmla="*/ 6395849 h 8402012"/>
              <a:gd name="connsiteX378" fmla="*/ 7943480 w 21052572"/>
              <a:gd name="connsiteY378" fmla="*/ 6393865 h 8402012"/>
              <a:gd name="connsiteX379" fmla="*/ 7975550 w 21052572"/>
              <a:gd name="connsiteY379" fmla="*/ 6420408 h 8402012"/>
              <a:gd name="connsiteX380" fmla="*/ 7943480 w 21052572"/>
              <a:gd name="connsiteY380" fmla="*/ 6459117 h 8402012"/>
              <a:gd name="connsiteX381" fmla="*/ 7943480 w 21052572"/>
              <a:gd name="connsiteY381" fmla="*/ 6393865 h 8402012"/>
              <a:gd name="connsiteX382" fmla="*/ 8879017 w 21052572"/>
              <a:gd name="connsiteY382" fmla="*/ 6369515 h 8402012"/>
              <a:gd name="connsiteX383" fmla="*/ 8904612 w 21052572"/>
              <a:gd name="connsiteY383" fmla="*/ 6381486 h 8402012"/>
              <a:gd name="connsiteX384" fmla="*/ 8862729 w 21052572"/>
              <a:gd name="connsiteY384" fmla="*/ 6392259 h 8402012"/>
              <a:gd name="connsiteX385" fmla="*/ 8853277 w 21052572"/>
              <a:gd name="connsiteY385" fmla="*/ 6384965 h 8402012"/>
              <a:gd name="connsiteX386" fmla="*/ 8853053 w 21052572"/>
              <a:gd name="connsiteY386" fmla="*/ 6391814 h 8402012"/>
              <a:gd name="connsiteX387" fmla="*/ 8850592 w 21052572"/>
              <a:gd name="connsiteY387" fmla="*/ 6411797 h 8402012"/>
              <a:gd name="connsiteX388" fmla="*/ 8844029 w 21052572"/>
              <a:gd name="connsiteY388" fmla="*/ 6393351 h 8402012"/>
              <a:gd name="connsiteX389" fmla="*/ 8847311 w 21052572"/>
              <a:gd name="connsiteY389" fmla="*/ 6384897 h 8402012"/>
              <a:gd name="connsiteX390" fmla="*/ 8849645 w 21052572"/>
              <a:gd name="connsiteY390" fmla="*/ 6382163 h 8402012"/>
              <a:gd name="connsiteX391" fmla="*/ 8848768 w 21052572"/>
              <a:gd name="connsiteY391" fmla="*/ 6381486 h 8402012"/>
              <a:gd name="connsiteX392" fmla="*/ 8879017 w 21052572"/>
              <a:gd name="connsiteY392" fmla="*/ 6369515 h 8402012"/>
              <a:gd name="connsiteX393" fmla="*/ 8056234 w 21052572"/>
              <a:gd name="connsiteY393" fmla="*/ 6365428 h 8402012"/>
              <a:gd name="connsiteX394" fmla="*/ 8038272 w 21052572"/>
              <a:gd name="connsiteY394" fmla="*/ 6397537 h 8402012"/>
              <a:gd name="connsiteX395" fmla="*/ 8056234 w 21052572"/>
              <a:gd name="connsiteY395" fmla="*/ 6365428 h 8402012"/>
              <a:gd name="connsiteX396" fmla="*/ 622265 w 21052572"/>
              <a:gd name="connsiteY396" fmla="*/ 6344265 h 8402012"/>
              <a:gd name="connsiteX397" fmla="*/ 686749 w 21052572"/>
              <a:gd name="connsiteY397" fmla="*/ 6472149 h 8402012"/>
              <a:gd name="connsiteX398" fmla="*/ 737259 w 21052572"/>
              <a:gd name="connsiteY398" fmla="*/ 6440984 h 8402012"/>
              <a:gd name="connsiteX399" fmla="*/ 622265 w 21052572"/>
              <a:gd name="connsiteY399" fmla="*/ 6344265 h 8402012"/>
              <a:gd name="connsiteX400" fmla="*/ 8999387 w 21052572"/>
              <a:gd name="connsiteY400" fmla="*/ 6313289 h 8402012"/>
              <a:gd name="connsiteX401" fmla="*/ 8918284 w 21052572"/>
              <a:gd name="connsiteY401" fmla="*/ 6364361 h 8402012"/>
              <a:gd name="connsiteX402" fmla="*/ 8907470 w 21052572"/>
              <a:gd name="connsiteY402" fmla="*/ 6347975 h 8402012"/>
              <a:gd name="connsiteX403" fmla="*/ 8907470 w 21052572"/>
              <a:gd name="connsiteY403" fmla="*/ 6383360 h 8402012"/>
              <a:gd name="connsiteX404" fmla="*/ 8900907 w 21052572"/>
              <a:gd name="connsiteY404" fmla="*/ 6364914 h 8402012"/>
              <a:gd name="connsiteX405" fmla="*/ 8907122 w 21052572"/>
              <a:gd name="connsiteY405" fmla="*/ 6347447 h 8402012"/>
              <a:gd name="connsiteX406" fmla="*/ 8905645 w 21052572"/>
              <a:gd name="connsiteY406" fmla="*/ 6345209 h 8402012"/>
              <a:gd name="connsiteX407" fmla="*/ 8999387 w 21052572"/>
              <a:gd name="connsiteY407" fmla="*/ 6313289 h 8402012"/>
              <a:gd name="connsiteX408" fmla="*/ 7415298 w 21052572"/>
              <a:gd name="connsiteY408" fmla="*/ 6299130 h 8402012"/>
              <a:gd name="connsiteX409" fmla="*/ 7357262 w 21052572"/>
              <a:gd name="connsiteY409" fmla="*/ 6344265 h 8402012"/>
              <a:gd name="connsiteX410" fmla="*/ 7415298 w 21052572"/>
              <a:gd name="connsiteY410" fmla="*/ 6331369 h 8402012"/>
              <a:gd name="connsiteX411" fmla="*/ 7415298 w 21052572"/>
              <a:gd name="connsiteY411" fmla="*/ 6299130 h 8402012"/>
              <a:gd name="connsiteX412" fmla="*/ 564229 w 21052572"/>
              <a:gd name="connsiteY412" fmla="*/ 6299130 h 8402012"/>
              <a:gd name="connsiteX413" fmla="*/ 583570 w 21052572"/>
              <a:gd name="connsiteY413" fmla="*/ 6331369 h 8402012"/>
              <a:gd name="connsiteX414" fmla="*/ 564229 w 21052572"/>
              <a:gd name="connsiteY414" fmla="*/ 6299130 h 8402012"/>
              <a:gd name="connsiteX415" fmla="*/ 6879379 w 21052572"/>
              <a:gd name="connsiteY415" fmla="*/ 6282003 h 8402012"/>
              <a:gd name="connsiteX416" fmla="*/ 6747892 w 21052572"/>
              <a:gd name="connsiteY416" fmla="*/ 6363609 h 8402012"/>
              <a:gd name="connsiteX417" fmla="*/ 6696306 w 21052572"/>
              <a:gd name="connsiteY417" fmla="*/ 6363609 h 8402012"/>
              <a:gd name="connsiteX418" fmla="*/ 6767238 w 21052572"/>
              <a:gd name="connsiteY418" fmla="*/ 6363609 h 8402012"/>
              <a:gd name="connsiteX419" fmla="*/ 6901578 w 21052572"/>
              <a:gd name="connsiteY419" fmla="*/ 6299130 h 8402012"/>
              <a:gd name="connsiteX420" fmla="*/ 6879379 w 21052572"/>
              <a:gd name="connsiteY420" fmla="*/ 6282003 h 8402012"/>
              <a:gd name="connsiteX421" fmla="*/ 8154840 w 21052572"/>
              <a:gd name="connsiteY421" fmla="*/ 6281133 h 8402012"/>
              <a:gd name="connsiteX422" fmla="*/ 8168351 w 21052572"/>
              <a:gd name="connsiteY422" fmla="*/ 6281729 h 8402012"/>
              <a:gd name="connsiteX423" fmla="*/ 8193630 w 21052572"/>
              <a:gd name="connsiteY423" fmla="*/ 6332582 h 8402012"/>
              <a:gd name="connsiteX424" fmla="*/ 8136753 w 21052572"/>
              <a:gd name="connsiteY424" fmla="*/ 6364366 h 8402012"/>
              <a:gd name="connsiteX425" fmla="*/ 8118848 w 21052572"/>
              <a:gd name="connsiteY425" fmla="*/ 6300799 h 8402012"/>
              <a:gd name="connsiteX426" fmla="*/ 8154840 w 21052572"/>
              <a:gd name="connsiteY426" fmla="*/ 6281133 h 8402012"/>
              <a:gd name="connsiteX427" fmla="*/ 7504366 w 21052572"/>
              <a:gd name="connsiteY427" fmla="*/ 6265278 h 8402012"/>
              <a:gd name="connsiteX428" fmla="*/ 7473333 w 21052572"/>
              <a:gd name="connsiteY428" fmla="*/ 6273338 h 8402012"/>
              <a:gd name="connsiteX429" fmla="*/ 7512024 w 21052572"/>
              <a:gd name="connsiteY429" fmla="*/ 6286234 h 8402012"/>
              <a:gd name="connsiteX430" fmla="*/ 7504366 w 21052572"/>
              <a:gd name="connsiteY430" fmla="*/ 6265278 h 8402012"/>
              <a:gd name="connsiteX431" fmla="*/ 9126779 w 21052572"/>
              <a:gd name="connsiteY431" fmla="*/ 6248991 h 8402012"/>
              <a:gd name="connsiteX432" fmla="*/ 9136866 w 21052572"/>
              <a:gd name="connsiteY432" fmla="*/ 6255359 h 8402012"/>
              <a:gd name="connsiteX433" fmla="*/ 9099974 w 21052572"/>
              <a:gd name="connsiteY433" fmla="*/ 6274318 h 8402012"/>
              <a:gd name="connsiteX434" fmla="*/ 9126779 w 21052572"/>
              <a:gd name="connsiteY434" fmla="*/ 6248991 h 8402012"/>
              <a:gd name="connsiteX435" fmla="*/ 6715650 w 21052572"/>
              <a:gd name="connsiteY435" fmla="*/ 6241099 h 8402012"/>
              <a:gd name="connsiteX436" fmla="*/ 6734996 w 21052572"/>
              <a:gd name="connsiteY436" fmla="*/ 6273338 h 8402012"/>
              <a:gd name="connsiteX437" fmla="*/ 6715650 w 21052572"/>
              <a:gd name="connsiteY437" fmla="*/ 6241099 h 8402012"/>
              <a:gd name="connsiteX438" fmla="*/ 9126317 w 21052572"/>
              <a:gd name="connsiteY438" fmla="*/ 6233591 h 8402012"/>
              <a:gd name="connsiteX439" fmla="*/ 9125212 w 21052572"/>
              <a:gd name="connsiteY439" fmla="*/ 6236733 h 8402012"/>
              <a:gd name="connsiteX440" fmla="*/ 9123672 w 21052572"/>
              <a:gd name="connsiteY440" fmla="*/ 6241107 h 8402012"/>
              <a:gd name="connsiteX441" fmla="*/ 9130440 w 21052572"/>
              <a:gd name="connsiteY441" fmla="*/ 6221873 h 8402012"/>
              <a:gd name="connsiteX442" fmla="*/ 9128830 w 21052572"/>
              <a:gd name="connsiteY442" fmla="*/ 6226450 h 8402012"/>
              <a:gd name="connsiteX443" fmla="*/ 9126317 w 21052572"/>
              <a:gd name="connsiteY443" fmla="*/ 6233591 h 8402012"/>
              <a:gd name="connsiteX444" fmla="*/ 9128408 w 21052572"/>
              <a:gd name="connsiteY444" fmla="*/ 6227647 h 8402012"/>
              <a:gd name="connsiteX445" fmla="*/ 9131250 w 21052572"/>
              <a:gd name="connsiteY445" fmla="*/ 6219571 h 8402012"/>
              <a:gd name="connsiteX446" fmla="*/ 9131132 w 21052572"/>
              <a:gd name="connsiteY446" fmla="*/ 6219907 h 8402012"/>
              <a:gd name="connsiteX447" fmla="*/ 9130440 w 21052572"/>
              <a:gd name="connsiteY447" fmla="*/ 6221873 h 8402012"/>
              <a:gd name="connsiteX448" fmla="*/ 7581880 w 21052572"/>
              <a:gd name="connsiteY448" fmla="*/ 6209934 h 8402012"/>
              <a:gd name="connsiteX449" fmla="*/ 7601226 w 21052572"/>
              <a:gd name="connsiteY449" fmla="*/ 6241099 h 8402012"/>
              <a:gd name="connsiteX450" fmla="*/ 7581880 w 21052572"/>
              <a:gd name="connsiteY450" fmla="*/ 6209934 h 8402012"/>
              <a:gd name="connsiteX451" fmla="*/ 9226875 w 21052572"/>
              <a:gd name="connsiteY451" fmla="*/ 6209017 h 8402012"/>
              <a:gd name="connsiteX452" fmla="*/ 9226875 w 21052572"/>
              <a:gd name="connsiteY452" fmla="*/ 6274269 h 8402012"/>
              <a:gd name="connsiteX453" fmla="*/ 9144326 w 21052572"/>
              <a:gd name="connsiteY453" fmla="*/ 6241090 h 8402012"/>
              <a:gd name="connsiteX454" fmla="*/ 9137894 w 21052572"/>
              <a:gd name="connsiteY454" fmla="*/ 6228925 h 8402012"/>
              <a:gd name="connsiteX455" fmla="*/ 9226875 w 21052572"/>
              <a:gd name="connsiteY455" fmla="*/ 6209017 h 8402012"/>
              <a:gd name="connsiteX456" fmla="*/ 8340564 w 21052572"/>
              <a:gd name="connsiteY456" fmla="*/ 6209017 h 8402012"/>
              <a:gd name="connsiteX457" fmla="*/ 8322657 w 21052572"/>
              <a:gd name="connsiteY457" fmla="*/ 6241087 h 8402012"/>
              <a:gd name="connsiteX458" fmla="*/ 8340564 w 21052572"/>
              <a:gd name="connsiteY458" fmla="*/ 6209017 h 8402012"/>
              <a:gd name="connsiteX459" fmla="*/ 6920924 w 21052572"/>
              <a:gd name="connsiteY459" fmla="*/ 6164798 h 8402012"/>
              <a:gd name="connsiteX460" fmla="*/ 6793031 w 21052572"/>
              <a:gd name="connsiteY460" fmla="*/ 6241099 h 8402012"/>
              <a:gd name="connsiteX461" fmla="*/ 6920924 w 21052572"/>
              <a:gd name="connsiteY461" fmla="*/ 6164798 h 8402012"/>
              <a:gd name="connsiteX462" fmla="*/ 7774257 w 21052572"/>
              <a:gd name="connsiteY462" fmla="*/ 6119663 h 8402012"/>
              <a:gd name="connsiteX463" fmla="*/ 7678606 w 21052572"/>
              <a:gd name="connsiteY463" fmla="*/ 6184142 h 8402012"/>
              <a:gd name="connsiteX464" fmla="*/ 7774257 w 21052572"/>
              <a:gd name="connsiteY464" fmla="*/ 6151902 h 8402012"/>
              <a:gd name="connsiteX465" fmla="*/ 7774257 w 21052572"/>
              <a:gd name="connsiteY465" fmla="*/ 6119663 h 8402012"/>
              <a:gd name="connsiteX466" fmla="*/ 8455372 w 21052572"/>
              <a:gd name="connsiteY466" fmla="*/ 6118961 h 8402012"/>
              <a:gd name="connsiteX467" fmla="*/ 8482672 w 21052572"/>
              <a:gd name="connsiteY467" fmla="*/ 6145069 h 8402012"/>
              <a:gd name="connsiteX468" fmla="*/ 8455372 w 21052572"/>
              <a:gd name="connsiteY468" fmla="*/ 6184231 h 8402012"/>
              <a:gd name="connsiteX469" fmla="*/ 8455372 w 21052572"/>
              <a:gd name="connsiteY469" fmla="*/ 6118961 h 8402012"/>
              <a:gd name="connsiteX470" fmla="*/ 8545423 w 21052572"/>
              <a:gd name="connsiteY470" fmla="*/ 6085782 h 8402012"/>
              <a:gd name="connsiteX471" fmla="*/ 8563385 w 21052572"/>
              <a:gd name="connsiteY471" fmla="*/ 6117888 h 8402012"/>
              <a:gd name="connsiteX472" fmla="*/ 8545423 w 21052572"/>
              <a:gd name="connsiteY472" fmla="*/ 6085782 h 8402012"/>
              <a:gd name="connsiteX473" fmla="*/ 7033386 w 21052572"/>
              <a:gd name="connsiteY473" fmla="*/ 6084385 h 8402012"/>
              <a:gd name="connsiteX474" fmla="*/ 7023695 w 21052572"/>
              <a:gd name="connsiteY474" fmla="*/ 6085207 h 8402012"/>
              <a:gd name="connsiteX475" fmla="*/ 7017649 w 21052572"/>
              <a:gd name="connsiteY475" fmla="*/ 6100319 h 8402012"/>
              <a:gd name="connsiteX476" fmla="*/ 6966062 w 21052572"/>
              <a:gd name="connsiteY476" fmla="*/ 6119663 h 8402012"/>
              <a:gd name="connsiteX477" fmla="*/ 6972510 w 21052572"/>
              <a:gd name="connsiteY477" fmla="*/ 6151902 h 8402012"/>
              <a:gd name="connsiteX478" fmla="*/ 7011200 w 21052572"/>
              <a:gd name="connsiteY478" fmla="*/ 6126111 h 8402012"/>
              <a:gd name="connsiteX479" fmla="*/ 7056339 w 21052572"/>
              <a:gd name="connsiteY479" fmla="*/ 6119663 h 8402012"/>
              <a:gd name="connsiteX480" fmla="*/ 7033386 w 21052572"/>
              <a:gd name="connsiteY480" fmla="*/ 6084385 h 8402012"/>
              <a:gd name="connsiteX481" fmla="*/ 9496976 w 21052572"/>
              <a:gd name="connsiteY481" fmla="*/ 6057344 h 8402012"/>
              <a:gd name="connsiteX482" fmla="*/ 9469676 w 21052572"/>
              <a:gd name="connsiteY482" fmla="*/ 6089450 h 8402012"/>
              <a:gd name="connsiteX483" fmla="*/ 9496976 w 21052572"/>
              <a:gd name="connsiteY483" fmla="*/ 6057344 h 8402012"/>
              <a:gd name="connsiteX484" fmla="*/ 8602300 w 21052572"/>
              <a:gd name="connsiteY484" fmla="*/ 6057344 h 8402012"/>
              <a:gd name="connsiteX485" fmla="*/ 8620262 w 21052572"/>
              <a:gd name="connsiteY485" fmla="*/ 6089450 h 8402012"/>
              <a:gd name="connsiteX486" fmla="*/ 8602300 w 21052572"/>
              <a:gd name="connsiteY486" fmla="*/ 6057344 h 8402012"/>
              <a:gd name="connsiteX487" fmla="*/ 7909672 w 21052572"/>
              <a:gd name="connsiteY487" fmla="*/ 6035840 h 8402012"/>
              <a:gd name="connsiteX488" fmla="*/ 7800050 w 21052572"/>
              <a:gd name="connsiteY488" fmla="*/ 6087423 h 8402012"/>
              <a:gd name="connsiteX489" fmla="*/ 7870982 w 21052572"/>
              <a:gd name="connsiteY489" fmla="*/ 6087423 h 8402012"/>
              <a:gd name="connsiteX490" fmla="*/ 7909672 w 21052572"/>
              <a:gd name="connsiteY490" fmla="*/ 6055184 h 8402012"/>
              <a:gd name="connsiteX491" fmla="*/ 7909672 w 21052572"/>
              <a:gd name="connsiteY491" fmla="*/ 6035840 h 8402012"/>
              <a:gd name="connsiteX492" fmla="*/ 564229 w 21052572"/>
              <a:gd name="connsiteY492" fmla="*/ 6024019 h 8402012"/>
              <a:gd name="connsiteX493" fmla="*/ 557782 w 21052572"/>
              <a:gd name="connsiteY493" fmla="*/ 6087423 h 8402012"/>
              <a:gd name="connsiteX494" fmla="*/ 544887 w 21052572"/>
              <a:gd name="connsiteY494" fmla="*/ 6184142 h 8402012"/>
              <a:gd name="connsiteX495" fmla="*/ 775945 w 21052572"/>
              <a:gd name="connsiteY495" fmla="*/ 6382953 h 8402012"/>
              <a:gd name="connsiteX496" fmla="*/ 743708 w 21052572"/>
              <a:gd name="connsiteY496" fmla="*/ 6331369 h 8402012"/>
              <a:gd name="connsiteX497" fmla="*/ 667405 w 21052572"/>
              <a:gd name="connsiteY497" fmla="*/ 6235725 h 8402012"/>
              <a:gd name="connsiteX498" fmla="*/ 564229 w 21052572"/>
              <a:gd name="connsiteY498" fmla="*/ 6024019 h 8402012"/>
              <a:gd name="connsiteX499" fmla="*/ 8696596 w 21052572"/>
              <a:gd name="connsiteY499" fmla="*/ 6013265 h 8402012"/>
              <a:gd name="connsiteX500" fmla="*/ 8705577 w 21052572"/>
              <a:gd name="connsiteY500" fmla="*/ 6023218 h 8402012"/>
              <a:gd name="connsiteX501" fmla="*/ 8699590 w 21052572"/>
              <a:gd name="connsiteY501" fmla="*/ 6042017 h 8402012"/>
              <a:gd name="connsiteX502" fmla="*/ 8687615 w 21052572"/>
              <a:gd name="connsiteY502" fmla="*/ 6023218 h 8402012"/>
              <a:gd name="connsiteX503" fmla="*/ 8696596 w 21052572"/>
              <a:gd name="connsiteY503" fmla="*/ 6013265 h 8402012"/>
              <a:gd name="connsiteX504" fmla="*/ 7232998 w 21052572"/>
              <a:gd name="connsiteY504" fmla="*/ 6003264 h 8402012"/>
              <a:gd name="connsiteX505" fmla="*/ 7171335 w 21052572"/>
              <a:gd name="connsiteY505" fmla="*/ 6030467 h 8402012"/>
              <a:gd name="connsiteX506" fmla="*/ 7095029 w 21052572"/>
              <a:gd name="connsiteY506" fmla="*/ 6087423 h 8402012"/>
              <a:gd name="connsiteX507" fmla="*/ 7164886 w 21052572"/>
              <a:gd name="connsiteY507" fmla="*/ 6048736 h 8402012"/>
              <a:gd name="connsiteX508" fmla="*/ 7216474 w 21052572"/>
              <a:gd name="connsiteY508" fmla="*/ 6024019 h 8402012"/>
              <a:gd name="connsiteX509" fmla="*/ 7242267 w 21052572"/>
              <a:gd name="connsiteY509" fmla="*/ 6024019 h 8402012"/>
              <a:gd name="connsiteX510" fmla="*/ 7232998 w 21052572"/>
              <a:gd name="connsiteY510" fmla="*/ 6003264 h 8402012"/>
              <a:gd name="connsiteX511" fmla="*/ 8725009 w 21052572"/>
              <a:gd name="connsiteY511" fmla="*/ 6001748 h 8402012"/>
              <a:gd name="connsiteX512" fmla="*/ 8738701 w 21052572"/>
              <a:gd name="connsiteY512" fmla="*/ 6021731 h 8402012"/>
              <a:gd name="connsiteX513" fmla="*/ 8701837 w 21052572"/>
              <a:gd name="connsiteY513" fmla="*/ 6009433 h 8402012"/>
              <a:gd name="connsiteX514" fmla="*/ 8725009 w 21052572"/>
              <a:gd name="connsiteY514" fmla="*/ 6001748 h 8402012"/>
              <a:gd name="connsiteX515" fmla="*/ 9696114 w 21052572"/>
              <a:gd name="connsiteY515" fmla="*/ 5963957 h 8402012"/>
              <a:gd name="connsiteX516" fmla="*/ 9664005 w 21052572"/>
              <a:gd name="connsiteY516" fmla="*/ 5994700 h 8402012"/>
              <a:gd name="connsiteX517" fmla="*/ 9696114 w 21052572"/>
              <a:gd name="connsiteY517" fmla="*/ 5963957 h 8402012"/>
              <a:gd name="connsiteX518" fmla="*/ 19597496 w 21052572"/>
              <a:gd name="connsiteY518" fmla="*/ 5934112 h 8402012"/>
              <a:gd name="connsiteX519" fmla="*/ 19579536 w 21052572"/>
              <a:gd name="connsiteY519" fmla="*/ 5966218 h 8402012"/>
              <a:gd name="connsiteX520" fmla="*/ 19597496 w 21052572"/>
              <a:gd name="connsiteY520" fmla="*/ 5934112 h 8402012"/>
              <a:gd name="connsiteX521" fmla="*/ 19488484 w 21052572"/>
              <a:gd name="connsiteY521" fmla="*/ 5934112 h 8402012"/>
              <a:gd name="connsiteX522" fmla="*/ 19470520 w 21052572"/>
              <a:gd name="connsiteY522" fmla="*/ 5966218 h 8402012"/>
              <a:gd name="connsiteX523" fmla="*/ 19488484 w 21052572"/>
              <a:gd name="connsiteY523" fmla="*/ 5934112 h 8402012"/>
              <a:gd name="connsiteX524" fmla="*/ 9753060 w 21052572"/>
              <a:gd name="connsiteY524" fmla="*/ 5934112 h 8402012"/>
              <a:gd name="connsiteX525" fmla="*/ 9735098 w 21052572"/>
              <a:gd name="connsiteY525" fmla="*/ 5966218 h 8402012"/>
              <a:gd name="connsiteX526" fmla="*/ 9753060 w 21052572"/>
              <a:gd name="connsiteY526" fmla="*/ 5934112 h 8402012"/>
              <a:gd name="connsiteX527" fmla="*/ 19450568 w 21052572"/>
              <a:gd name="connsiteY527" fmla="*/ 5900933 h 8402012"/>
              <a:gd name="connsiteX528" fmla="*/ 19432604 w 21052572"/>
              <a:gd name="connsiteY528" fmla="*/ 5933042 h 8402012"/>
              <a:gd name="connsiteX529" fmla="*/ 19450568 w 21052572"/>
              <a:gd name="connsiteY529" fmla="*/ 5900933 h 8402012"/>
              <a:gd name="connsiteX530" fmla="*/ 7661679 w 21052572"/>
              <a:gd name="connsiteY530" fmla="*/ 5898284 h 8402012"/>
              <a:gd name="connsiteX531" fmla="*/ 7639916 w 21052572"/>
              <a:gd name="connsiteY531" fmla="*/ 5933748 h 8402012"/>
              <a:gd name="connsiteX532" fmla="*/ 7697951 w 21052572"/>
              <a:gd name="connsiteY532" fmla="*/ 5901508 h 8402012"/>
              <a:gd name="connsiteX533" fmla="*/ 7661679 w 21052572"/>
              <a:gd name="connsiteY533" fmla="*/ 5898284 h 8402012"/>
              <a:gd name="connsiteX534" fmla="*/ 7492678 w 21052572"/>
              <a:gd name="connsiteY534" fmla="*/ 5869269 h 8402012"/>
              <a:gd name="connsiteX535" fmla="*/ 7473333 w 21052572"/>
              <a:gd name="connsiteY535" fmla="*/ 5901508 h 8402012"/>
              <a:gd name="connsiteX536" fmla="*/ 7492678 w 21052572"/>
              <a:gd name="connsiteY536" fmla="*/ 5869269 h 8402012"/>
              <a:gd name="connsiteX537" fmla="*/ 7434643 w 21052572"/>
              <a:gd name="connsiteY537" fmla="*/ 5869269 h 8402012"/>
              <a:gd name="connsiteX538" fmla="*/ 7331469 w 21052572"/>
              <a:gd name="connsiteY538" fmla="*/ 5927300 h 8402012"/>
              <a:gd name="connsiteX539" fmla="*/ 7280957 w 21052572"/>
              <a:gd name="connsiteY539" fmla="*/ 5959540 h 8402012"/>
              <a:gd name="connsiteX540" fmla="*/ 7268060 w 21052572"/>
              <a:gd name="connsiteY540" fmla="*/ 5991779 h 8402012"/>
              <a:gd name="connsiteX541" fmla="*/ 7325021 w 21052572"/>
              <a:gd name="connsiteY541" fmla="*/ 5959540 h 8402012"/>
              <a:gd name="connsiteX542" fmla="*/ 7434643 w 21052572"/>
              <a:gd name="connsiteY542" fmla="*/ 5933748 h 8402012"/>
              <a:gd name="connsiteX543" fmla="*/ 7434643 w 21052572"/>
              <a:gd name="connsiteY543" fmla="*/ 5869269 h 8402012"/>
              <a:gd name="connsiteX544" fmla="*/ 19526400 w 21052572"/>
              <a:gd name="connsiteY544" fmla="*/ 5867755 h 8402012"/>
              <a:gd name="connsiteX545" fmla="*/ 19508440 w 21052572"/>
              <a:gd name="connsiteY545" fmla="*/ 5899861 h 8402012"/>
              <a:gd name="connsiteX546" fmla="*/ 19526400 w 21052572"/>
              <a:gd name="connsiteY546" fmla="*/ 5867755 h 8402012"/>
              <a:gd name="connsiteX547" fmla="*/ 19412648 w 21052572"/>
              <a:gd name="connsiteY547" fmla="*/ 5867755 h 8402012"/>
              <a:gd name="connsiteX548" fmla="*/ 19394688 w 21052572"/>
              <a:gd name="connsiteY548" fmla="*/ 5899861 h 8402012"/>
              <a:gd name="connsiteX549" fmla="*/ 19412648 w 21052572"/>
              <a:gd name="connsiteY549" fmla="*/ 5867755 h 8402012"/>
              <a:gd name="connsiteX550" fmla="*/ 9847855 w 21052572"/>
              <a:gd name="connsiteY550" fmla="*/ 5867755 h 8402012"/>
              <a:gd name="connsiteX551" fmla="*/ 9829893 w 21052572"/>
              <a:gd name="connsiteY551" fmla="*/ 5899861 h 8402012"/>
              <a:gd name="connsiteX552" fmla="*/ 9847855 w 21052572"/>
              <a:gd name="connsiteY552" fmla="*/ 5867755 h 8402012"/>
              <a:gd name="connsiteX553" fmla="*/ 7753417 w 21052572"/>
              <a:gd name="connsiteY553" fmla="*/ 5863425 h 8402012"/>
              <a:gd name="connsiteX554" fmla="*/ 7717296 w 21052572"/>
              <a:gd name="connsiteY554" fmla="*/ 5901508 h 8402012"/>
              <a:gd name="connsiteX555" fmla="*/ 7767808 w 21052572"/>
              <a:gd name="connsiteY555" fmla="*/ 5875717 h 8402012"/>
              <a:gd name="connsiteX556" fmla="*/ 7753417 w 21052572"/>
              <a:gd name="connsiteY556" fmla="*/ 5863425 h 8402012"/>
              <a:gd name="connsiteX557" fmla="*/ 9904733 w 21052572"/>
              <a:gd name="connsiteY557" fmla="*/ 5839317 h 8402012"/>
              <a:gd name="connsiteX558" fmla="*/ 9886771 w 21052572"/>
              <a:gd name="connsiteY558" fmla="*/ 5871423 h 8402012"/>
              <a:gd name="connsiteX559" fmla="*/ 9904733 w 21052572"/>
              <a:gd name="connsiteY559" fmla="*/ 5839317 h 8402012"/>
              <a:gd name="connsiteX560" fmla="*/ 7512024 w 21052572"/>
              <a:gd name="connsiteY560" fmla="*/ 5837029 h 8402012"/>
              <a:gd name="connsiteX561" fmla="*/ 7543190 w 21052572"/>
              <a:gd name="connsiteY561" fmla="*/ 5869269 h 8402012"/>
              <a:gd name="connsiteX562" fmla="*/ 7512024 w 21052572"/>
              <a:gd name="connsiteY562" fmla="*/ 5837029 h 8402012"/>
              <a:gd name="connsiteX563" fmla="*/ 7568984 w 21052572"/>
              <a:gd name="connsiteY563" fmla="*/ 5811238 h 8402012"/>
              <a:gd name="connsiteX564" fmla="*/ 7601226 w 21052572"/>
              <a:gd name="connsiteY564" fmla="*/ 5837029 h 8402012"/>
              <a:gd name="connsiteX565" fmla="*/ 7568984 w 21052572"/>
              <a:gd name="connsiteY565" fmla="*/ 5811238 h 8402012"/>
              <a:gd name="connsiteX566" fmla="*/ 7318572 w 21052572"/>
              <a:gd name="connsiteY566" fmla="*/ 5811238 h 8402012"/>
              <a:gd name="connsiteX567" fmla="*/ 7337918 w 21052572"/>
              <a:gd name="connsiteY567" fmla="*/ 5837029 h 8402012"/>
              <a:gd name="connsiteX568" fmla="*/ 7318572 w 21052572"/>
              <a:gd name="connsiteY568" fmla="*/ 5811238 h 8402012"/>
              <a:gd name="connsiteX569" fmla="*/ 507270 w 21052572"/>
              <a:gd name="connsiteY569" fmla="*/ 5811238 h 8402012"/>
              <a:gd name="connsiteX570" fmla="*/ 526613 w 21052572"/>
              <a:gd name="connsiteY570" fmla="*/ 5837029 h 8402012"/>
              <a:gd name="connsiteX571" fmla="*/ 507270 w 21052572"/>
              <a:gd name="connsiteY571" fmla="*/ 5811238 h 8402012"/>
              <a:gd name="connsiteX572" fmla="*/ 9975826 w 21052572"/>
              <a:gd name="connsiteY572" fmla="*/ 5810880 h 8402012"/>
              <a:gd name="connsiteX573" fmla="*/ 9957864 w 21052572"/>
              <a:gd name="connsiteY573" fmla="*/ 5838180 h 8402012"/>
              <a:gd name="connsiteX574" fmla="*/ 9975826 w 21052572"/>
              <a:gd name="connsiteY574" fmla="*/ 5810880 h 8402012"/>
              <a:gd name="connsiteX575" fmla="*/ 19331148 w 21052572"/>
              <a:gd name="connsiteY575" fmla="*/ 5810877 h 8402012"/>
              <a:gd name="connsiteX576" fmla="*/ 19355744 w 21052572"/>
              <a:gd name="connsiteY576" fmla="*/ 5824790 h 8402012"/>
              <a:gd name="connsiteX577" fmla="*/ 19318852 w 21052572"/>
              <a:gd name="connsiteY577" fmla="*/ 5824790 h 8402012"/>
              <a:gd name="connsiteX578" fmla="*/ 19331148 w 21052572"/>
              <a:gd name="connsiteY578" fmla="*/ 5810877 h 8402012"/>
              <a:gd name="connsiteX579" fmla="*/ 19412648 w 21052572"/>
              <a:gd name="connsiteY579" fmla="*/ 5782440 h 8402012"/>
              <a:gd name="connsiteX580" fmla="*/ 19394688 w 21052572"/>
              <a:gd name="connsiteY580" fmla="*/ 5814510 h 8402012"/>
              <a:gd name="connsiteX581" fmla="*/ 19412648 w 21052572"/>
              <a:gd name="connsiteY581" fmla="*/ 5782440 h 8402012"/>
              <a:gd name="connsiteX582" fmla="*/ 19285672 w 21052572"/>
              <a:gd name="connsiteY582" fmla="*/ 5782440 h 8402012"/>
              <a:gd name="connsiteX583" fmla="*/ 19317780 w 21052572"/>
              <a:gd name="connsiteY583" fmla="*/ 5794738 h 8402012"/>
              <a:gd name="connsiteX584" fmla="*/ 19285672 w 21052572"/>
              <a:gd name="connsiteY584" fmla="*/ 5782440 h 8402012"/>
              <a:gd name="connsiteX585" fmla="*/ 7922569 w 21052572"/>
              <a:gd name="connsiteY585" fmla="*/ 5780073 h 8402012"/>
              <a:gd name="connsiteX586" fmla="*/ 7941914 w 21052572"/>
              <a:gd name="connsiteY586" fmla="*/ 5811238 h 8402012"/>
              <a:gd name="connsiteX587" fmla="*/ 7922569 w 21052572"/>
              <a:gd name="connsiteY587" fmla="*/ 5780073 h 8402012"/>
              <a:gd name="connsiteX588" fmla="*/ 7639916 w 21052572"/>
              <a:gd name="connsiteY588" fmla="*/ 5780073 h 8402012"/>
              <a:gd name="connsiteX589" fmla="*/ 7639916 w 21052572"/>
              <a:gd name="connsiteY589" fmla="*/ 5811238 h 8402012"/>
              <a:gd name="connsiteX590" fmla="*/ 7678606 w 21052572"/>
              <a:gd name="connsiteY590" fmla="*/ 5811238 h 8402012"/>
              <a:gd name="connsiteX591" fmla="*/ 7678606 w 21052572"/>
              <a:gd name="connsiteY591" fmla="*/ 5780073 h 8402012"/>
              <a:gd name="connsiteX592" fmla="*/ 7639916 w 21052572"/>
              <a:gd name="connsiteY592" fmla="*/ 5780073 h 8402012"/>
              <a:gd name="connsiteX593" fmla="*/ 7376608 w 21052572"/>
              <a:gd name="connsiteY593" fmla="*/ 5780073 h 8402012"/>
              <a:gd name="connsiteX594" fmla="*/ 7357262 w 21052572"/>
              <a:gd name="connsiteY594" fmla="*/ 5811238 h 8402012"/>
              <a:gd name="connsiteX595" fmla="*/ 7376608 w 21052572"/>
              <a:gd name="connsiteY595" fmla="*/ 5780073 h 8402012"/>
              <a:gd name="connsiteX596" fmla="*/ 833981 w 21052572"/>
              <a:gd name="connsiteY596" fmla="*/ 5780073 h 8402012"/>
              <a:gd name="connsiteX597" fmla="*/ 846885 w 21052572"/>
              <a:gd name="connsiteY597" fmla="*/ 5811238 h 8402012"/>
              <a:gd name="connsiteX598" fmla="*/ 833981 w 21052572"/>
              <a:gd name="connsiteY598" fmla="*/ 5780073 h 8402012"/>
              <a:gd name="connsiteX599" fmla="*/ 9258384 w 21052572"/>
              <a:gd name="connsiteY599" fmla="*/ 5749261 h 8402012"/>
              <a:gd name="connsiteX600" fmla="*/ 9264796 w 21052572"/>
              <a:gd name="connsiteY600" fmla="*/ 5768559 h 8402012"/>
              <a:gd name="connsiteX601" fmla="*/ 9156851 w 21052572"/>
              <a:gd name="connsiteY601" fmla="*/ 5838245 h 8402012"/>
              <a:gd name="connsiteX602" fmla="*/ 9156851 w 21052572"/>
              <a:gd name="connsiteY602" fmla="*/ 5781424 h 8402012"/>
              <a:gd name="connsiteX603" fmla="*/ 9181433 w 21052572"/>
              <a:gd name="connsiteY603" fmla="*/ 5768559 h 8402012"/>
              <a:gd name="connsiteX604" fmla="*/ 9258384 w 21052572"/>
              <a:gd name="connsiteY604" fmla="*/ 5749261 h 8402012"/>
              <a:gd name="connsiteX605" fmla="*/ 19232894 w 21052572"/>
              <a:gd name="connsiteY605" fmla="*/ 5722699 h 8402012"/>
              <a:gd name="connsiteX606" fmla="*/ 19240580 w 21052572"/>
              <a:gd name="connsiteY606" fmla="*/ 5742539 h 8402012"/>
              <a:gd name="connsiteX607" fmla="*/ 19209836 w 21052572"/>
              <a:gd name="connsiteY607" fmla="*/ 5735926 h 8402012"/>
              <a:gd name="connsiteX608" fmla="*/ 19215984 w 21052572"/>
              <a:gd name="connsiteY608" fmla="*/ 5722699 h 8402012"/>
              <a:gd name="connsiteX609" fmla="*/ 19232894 w 21052572"/>
              <a:gd name="connsiteY609" fmla="*/ 5722699 h 8402012"/>
              <a:gd name="connsiteX610" fmla="*/ 7979530 w 21052572"/>
              <a:gd name="connsiteY610" fmla="*/ 5722041 h 8402012"/>
              <a:gd name="connsiteX611" fmla="*/ 7979530 w 21052572"/>
              <a:gd name="connsiteY611" fmla="*/ 5780073 h 8402012"/>
              <a:gd name="connsiteX612" fmla="*/ 8024668 w 21052572"/>
              <a:gd name="connsiteY612" fmla="*/ 5747833 h 8402012"/>
              <a:gd name="connsiteX613" fmla="*/ 7979530 w 21052572"/>
              <a:gd name="connsiteY613" fmla="*/ 5722041 h 8402012"/>
              <a:gd name="connsiteX614" fmla="*/ 19322948 w 21052572"/>
              <a:gd name="connsiteY614" fmla="*/ 5721336 h 8402012"/>
              <a:gd name="connsiteX615" fmla="*/ 19336784 w 21052572"/>
              <a:gd name="connsiteY615" fmla="*/ 5748236 h 8402012"/>
              <a:gd name="connsiteX616" fmla="*/ 19299892 w 21052572"/>
              <a:gd name="connsiteY616" fmla="*/ 5735939 h 8402012"/>
              <a:gd name="connsiteX617" fmla="*/ 19322948 w 21052572"/>
              <a:gd name="connsiteY617" fmla="*/ 5721336 h 8402012"/>
              <a:gd name="connsiteX618" fmla="*/ 20507472 w 21052572"/>
              <a:gd name="connsiteY618" fmla="*/ 5720824 h 8402012"/>
              <a:gd name="connsiteX619" fmla="*/ 20489564 w 21052572"/>
              <a:gd name="connsiteY619" fmla="*/ 5748124 h 8402012"/>
              <a:gd name="connsiteX620" fmla="*/ 20507472 w 21052572"/>
              <a:gd name="connsiteY620" fmla="*/ 5720824 h 8402012"/>
              <a:gd name="connsiteX621" fmla="*/ 18929052 w 21052572"/>
              <a:gd name="connsiteY621" fmla="*/ 5720821 h 8402012"/>
              <a:gd name="connsiteX622" fmla="*/ 18908580 w 21052572"/>
              <a:gd name="connsiteY622" fmla="*/ 5776665 h 8402012"/>
              <a:gd name="connsiteX623" fmla="*/ 18929052 w 21052572"/>
              <a:gd name="connsiteY623" fmla="*/ 5720821 h 8402012"/>
              <a:gd name="connsiteX624" fmla="*/ 9383272 w 21052572"/>
              <a:gd name="connsiteY624" fmla="*/ 5701863 h 8402012"/>
              <a:gd name="connsiteX625" fmla="*/ 9328645 w 21052572"/>
              <a:gd name="connsiteY625" fmla="*/ 5722530 h 8402012"/>
              <a:gd name="connsiteX626" fmla="*/ 9278922 w 21052572"/>
              <a:gd name="connsiteY626" fmla="*/ 5748152 h 8402012"/>
              <a:gd name="connsiteX627" fmla="*/ 9267113 w 21052572"/>
              <a:gd name="connsiteY627" fmla="*/ 5767148 h 8402012"/>
              <a:gd name="connsiteX628" fmla="*/ 9261126 w 21052572"/>
              <a:gd name="connsiteY628" fmla="*/ 5747885 h 8402012"/>
              <a:gd name="connsiteX629" fmla="*/ 9269638 w 21052572"/>
              <a:gd name="connsiteY629" fmla="*/ 5738756 h 8402012"/>
              <a:gd name="connsiteX630" fmla="*/ 9265865 w 21052572"/>
              <a:gd name="connsiteY630" fmla="*/ 5734931 h 8402012"/>
              <a:gd name="connsiteX631" fmla="*/ 9383272 w 21052572"/>
              <a:gd name="connsiteY631" fmla="*/ 5701863 h 8402012"/>
              <a:gd name="connsiteX632" fmla="*/ 19197256 w 21052572"/>
              <a:gd name="connsiteY632" fmla="*/ 5701391 h 8402012"/>
              <a:gd name="connsiteX633" fmla="*/ 19208740 w 21052572"/>
              <a:gd name="connsiteY633" fmla="*/ 5703950 h 8402012"/>
              <a:gd name="connsiteX634" fmla="*/ 19195616 w 21052572"/>
              <a:gd name="connsiteY634" fmla="*/ 5724425 h 8402012"/>
              <a:gd name="connsiteX635" fmla="*/ 19197256 w 21052572"/>
              <a:gd name="connsiteY635" fmla="*/ 5701391 h 8402012"/>
              <a:gd name="connsiteX636" fmla="*/ 19886620 w 21052572"/>
              <a:gd name="connsiteY636" fmla="*/ 5692386 h 8402012"/>
              <a:gd name="connsiteX637" fmla="*/ 19868660 w 21052572"/>
              <a:gd name="connsiteY637" fmla="*/ 5724495 h 8402012"/>
              <a:gd name="connsiteX638" fmla="*/ 19886620 w 21052572"/>
              <a:gd name="connsiteY638" fmla="*/ 5692386 h 8402012"/>
              <a:gd name="connsiteX639" fmla="*/ 8056910 w 21052572"/>
              <a:gd name="connsiteY639" fmla="*/ 5689802 h 8402012"/>
              <a:gd name="connsiteX640" fmla="*/ 8056910 w 21052572"/>
              <a:gd name="connsiteY640" fmla="*/ 5747833 h 8402012"/>
              <a:gd name="connsiteX641" fmla="*/ 8114946 w 21052572"/>
              <a:gd name="connsiteY641" fmla="*/ 5734937 h 8402012"/>
              <a:gd name="connsiteX642" fmla="*/ 8056910 w 21052572"/>
              <a:gd name="connsiteY642" fmla="*/ 5689802 h 8402012"/>
              <a:gd name="connsiteX643" fmla="*/ 321342 w 21052572"/>
              <a:gd name="connsiteY643" fmla="*/ 5689802 h 8402012"/>
              <a:gd name="connsiteX644" fmla="*/ 358957 w 21052572"/>
              <a:gd name="connsiteY644" fmla="*/ 5734937 h 8402012"/>
              <a:gd name="connsiteX645" fmla="*/ 397648 w 21052572"/>
              <a:gd name="connsiteY645" fmla="*/ 5747833 h 8402012"/>
              <a:gd name="connsiteX646" fmla="*/ 321342 w 21052572"/>
              <a:gd name="connsiteY646" fmla="*/ 5689802 h 8402012"/>
              <a:gd name="connsiteX647" fmla="*/ 10273257 w 21052572"/>
              <a:gd name="connsiteY647" fmla="*/ 5681344 h 8402012"/>
              <a:gd name="connsiteX648" fmla="*/ 10272228 w 21052572"/>
              <a:gd name="connsiteY648" fmla="*/ 5683458 h 8402012"/>
              <a:gd name="connsiteX649" fmla="*/ 10270689 w 21052572"/>
              <a:gd name="connsiteY649" fmla="*/ 5686619 h 8402012"/>
              <a:gd name="connsiteX650" fmla="*/ 19249732 w 21052572"/>
              <a:gd name="connsiteY650" fmla="*/ 5676443 h 8402012"/>
              <a:gd name="connsiteX651" fmla="*/ 19298812 w 21052572"/>
              <a:gd name="connsiteY651" fmla="*/ 5704896 h 8402012"/>
              <a:gd name="connsiteX652" fmla="*/ 19292352 w 21052572"/>
              <a:gd name="connsiteY652" fmla="*/ 5724477 h 8402012"/>
              <a:gd name="connsiteX653" fmla="*/ 19256532 w 21052572"/>
              <a:gd name="connsiteY653" fmla="*/ 5717134 h 8402012"/>
              <a:gd name="connsiteX654" fmla="*/ 19244084 w 21052572"/>
              <a:gd name="connsiteY654" fmla="*/ 5708343 h 8402012"/>
              <a:gd name="connsiteX655" fmla="*/ 19251508 w 21052572"/>
              <a:gd name="connsiteY655" fmla="*/ 5722338 h 8402012"/>
              <a:gd name="connsiteX656" fmla="*/ 19239780 w 21052572"/>
              <a:gd name="connsiteY656" fmla="*/ 5722338 h 8402012"/>
              <a:gd name="connsiteX657" fmla="*/ 19240480 w 21052572"/>
              <a:gd name="connsiteY657" fmla="*/ 5705798 h 8402012"/>
              <a:gd name="connsiteX658" fmla="*/ 19239636 w 21052572"/>
              <a:gd name="connsiteY658" fmla="*/ 5705202 h 8402012"/>
              <a:gd name="connsiteX659" fmla="*/ 19235260 w 21052572"/>
              <a:gd name="connsiteY659" fmla="*/ 5685315 h 8402012"/>
              <a:gd name="connsiteX660" fmla="*/ 19249732 w 21052572"/>
              <a:gd name="connsiteY660" fmla="*/ 5676443 h 8402012"/>
              <a:gd name="connsiteX661" fmla="*/ 10275971 w 21052572"/>
              <a:gd name="connsiteY661" fmla="*/ 5675771 h 8402012"/>
              <a:gd name="connsiteX662" fmla="*/ 10273257 w 21052572"/>
              <a:gd name="connsiteY662" fmla="*/ 5681344 h 8402012"/>
              <a:gd name="connsiteX663" fmla="*/ 10275425 w 21052572"/>
              <a:gd name="connsiteY663" fmla="*/ 5676892 h 8402012"/>
              <a:gd name="connsiteX664" fmla="*/ 10278267 w 21052572"/>
              <a:gd name="connsiteY664" fmla="*/ 5671055 h 8402012"/>
              <a:gd name="connsiteX665" fmla="*/ 10275971 w 21052572"/>
              <a:gd name="connsiteY665" fmla="*/ 5675771 h 8402012"/>
              <a:gd name="connsiteX666" fmla="*/ 10278148 w 21052572"/>
              <a:gd name="connsiteY666" fmla="*/ 5671298 h 8402012"/>
              <a:gd name="connsiteX667" fmla="*/ 10278267 w 21052572"/>
              <a:gd name="connsiteY667" fmla="*/ 5671055 h 8402012"/>
              <a:gd name="connsiteX668" fmla="*/ 8415869 w 21052572"/>
              <a:gd name="connsiteY668" fmla="*/ 5657562 h 8402012"/>
              <a:gd name="connsiteX669" fmla="*/ 8435214 w 21052572"/>
              <a:gd name="connsiteY669" fmla="*/ 5689802 h 8402012"/>
              <a:gd name="connsiteX670" fmla="*/ 8415869 w 21052572"/>
              <a:gd name="connsiteY670" fmla="*/ 5657562 h 8402012"/>
              <a:gd name="connsiteX671" fmla="*/ 7581880 w 21052572"/>
              <a:gd name="connsiteY671" fmla="*/ 5657562 h 8402012"/>
              <a:gd name="connsiteX672" fmla="*/ 7601226 w 21052572"/>
              <a:gd name="connsiteY672" fmla="*/ 5689802 h 8402012"/>
              <a:gd name="connsiteX673" fmla="*/ 7581880 w 21052572"/>
              <a:gd name="connsiteY673" fmla="*/ 5657562 h 8402012"/>
              <a:gd name="connsiteX674" fmla="*/ 9454956 w 21052572"/>
              <a:gd name="connsiteY674" fmla="*/ 5650608 h 8402012"/>
              <a:gd name="connsiteX675" fmla="*/ 9463937 w 21052572"/>
              <a:gd name="connsiteY675" fmla="*/ 5657833 h 8402012"/>
              <a:gd name="connsiteX676" fmla="*/ 9451962 w 21052572"/>
              <a:gd name="connsiteY676" fmla="*/ 5677098 h 8402012"/>
              <a:gd name="connsiteX677" fmla="*/ 9445975 w 21052572"/>
              <a:gd name="connsiteY677" fmla="*/ 5657833 h 8402012"/>
              <a:gd name="connsiteX678" fmla="*/ 9454956 w 21052572"/>
              <a:gd name="connsiteY678" fmla="*/ 5650608 h 8402012"/>
              <a:gd name="connsiteX679" fmla="*/ 10297753 w 21052572"/>
              <a:gd name="connsiteY679" fmla="*/ 5644986 h 8402012"/>
              <a:gd name="connsiteX680" fmla="*/ 10317017 w 21052572"/>
              <a:gd name="connsiteY680" fmla="*/ 5691281 h 8402012"/>
              <a:gd name="connsiteX681" fmla="*/ 10284911 w 21052572"/>
              <a:gd name="connsiteY681" fmla="*/ 5678054 h 8402012"/>
              <a:gd name="connsiteX682" fmla="*/ 10297753 w 21052572"/>
              <a:gd name="connsiteY682" fmla="*/ 5644986 h 8402012"/>
              <a:gd name="connsiteX683" fmla="*/ 9473864 w 21052572"/>
              <a:gd name="connsiteY683" fmla="*/ 5634183 h 8402012"/>
              <a:gd name="connsiteX684" fmla="*/ 9497011 w 21052572"/>
              <a:gd name="connsiteY684" fmla="*/ 5644420 h 8402012"/>
              <a:gd name="connsiteX685" fmla="*/ 9450716 w 21052572"/>
              <a:gd name="connsiteY685" fmla="*/ 5644420 h 8402012"/>
              <a:gd name="connsiteX686" fmla="*/ 9473864 w 21052572"/>
              <a:gd name="connsiteY686" fmla="*/ 5634183 h 8402012"/>
              <a:gd name="connsiteX687" fmla="*/ 7261612 w 21052572"/>
              <a:gd name="connsiteY687" fmla="*/ 5625323 h 8402012"/>
              <a:gd name="connsiteX688" fmla="*/ 7242267 w 21052572"/>
              <a:gd name="connsiteY688" fmla="*/ 5657562 h 8402012"/>
              <a:gd name="connsiteX689" fmla="*/ 7261612 w 21052572"/>
              <a:gd name="connsiteY689" fmla="*/ 5625323 h 8402012"/>
              <a:gd name="connsiteX690" fmla="*/ 9486616 w 21052572"/>
              <a:gd name="connsiteY690" fmla="*/ 5614347 h 8402012"/>
              <a:gd name="connsiteX691" fmla="*/ 9483892 w 21052572"/>
              <a:gd name="connsiteY691" fmla="*/ 5624940 h 8402012"/>
              <a:gd name="connsiteX692" fmla="*/ 9485738 w 21052572"/>
              <a:gd name="connsiteY692" fmla="*/ 5617761 h 8402012"/>
              <a:gd name="connsiteX693" fmla="*/ 9488543 w 21052572"/>
              <a:gd name="connsiteY693" fmla="*/ 5606855 h 8402012"/>
              <a:gd name="connsiteX694" fmla="*/ 9486616 w 21052572"/>
              <a:gd name="connsiteY694" fmla="*/ 5614347 h 8402012"/>
              <a:gd name="connsiteX695" fmla="*/ 9487661 w 21052572"/>
              <a:gd name="connsiteY695" fmla="*/ 5610283 h 8402012"/>
              <a:gd name="connsiteX696" fmla="*/ 9489431 w 21052572"/>
              <a:gd name="connsiteY696" fmla="*/ 5603404 h 8402012"/>
              <a:gd name="connsiteX697" fmla="*/ 9488543 w 21052572"/>
              <a:gd name="connsiteY697" fmla="*/ 5606855 h 8402012"/>
              <a:gd name="connsiteX698" fmla="*/ 9488815 w 21052572"/>
              <a:gd name="connsiteY698" fmla="*/ 5605797 h 8402012"/>
              <a:gd name="connsiteX699" fmla="*/ 9489431 w 21052572"/>
              <a:gd name="connsiteY699" fmla="*/ 5603404 h 8402012"/>
              <a:gd name="connsiteX700" fmla="*/ 7678606 w 21052572"/>
              <a:gd name="connsiteY700" fmla="*/ 5594158 h 8402012"/>
              <a:gd name="connsiteX701" fmla="*/ 7659261 w 21052572"/>
              <a:gd name="connsiteY701" fmla="*/ 5625323 h 8402012"/>
              <a:gd name="connsiteX702" fmla="*/ 7678606 w 21052572"/>
              <a:gd name="connsiteY702" fmla="*/ 5594158 h 8402012"/>
              <a:gd name="connsiteX703" fmla="*/ 19090348 w 21052572"/>
              <a:gd name="connsiteY703" fmla="*/ 5592850 h 8402012"/>
              <a:gd name="connsiteX704" fmla="*/ 19072384 w 21052572"/>
              <a:gd name="connsiteY704" fmla="*/ 5624920 h 8402012"/>
              <a:gd name="connsiteX705" fmla="*/ 19090348 w 21052572"/>
              <a:gd name="connsiteY705" fmla="*/ 5592850 h 8402012"/>
              <a:gd name="connsiteX706" fmla="*/ 20374812 w 21052572"/>
              <a:gd name="connsiteY706" fmla="*/ 5564413 h 8402012"/>
              <a:gd name="connsiteX707" fmla="*/ 20356852 w 21052572"/>
              <a:gd name="connsiteY707" fmla="*/ 5596519 h 8402012"/>
              <a:gd name="connsiteX708" fmla="*/ 20374812 w 21052572"/>
              <a:gd name="connsiteY708" fmla="*/ 5564413 h 8402012"/>
              <a:gd name="connsiteX709" fmla="*/ 19810784 w 21052572"/>
              <a:gd name="connsiteY709" fmla="*/ 5564413 h 8402012"/>
              <a:gd name="connsiteX710" fmla="*/ 19792824 w 21052572"/>
              <a:gd name="connsiteY710" fmla="*/ 5596519 h 8402012"/>
              <a:gd name="connsiteX711" fmla="*/ 19810784 w 21052572"/>
              <a:gd name="connsiteY711" fmla="*/ 5564413 h 8402012"/>
              <a:gd name="connsiteX712" fmla="*/ 10828980 w 21052572"/>
              <a:gd name="connsiteY712" fmla="*/ 5564413 h 8402012"/>
              <a:gd name="connsiteX713" fmla="*/ 10811018 w 21052572"/>
              <a:gd name="connsiteY713" fmla="*/ 5596519 h 8402012"/>
              <a:gd name="connsiteX714" fmla="*/ 10828980 w 21052572"/>
              <a:gd name="connsiteY714" fmla="*/ 5564413 h 8402012"/>
              <a:gd name="connsiteX715" fmla="*/ 7774257 w 21052572"/>
              <a:gd name="connsiteY715" fmla="*/ 5561918 h 8402012"/>
              <a:gd name="connsiteX716" fmla="*/ 7754912 w 21052572"/>
              <a:gd name="connsiteY716" fmla="*/ 5594158 h 8402012"/>
              <a:gd name="connsiteX717" fmla="*/ 7774257 w 21052572"/>
              <a:gd name="connsiteY717" fmla="*/ 5561918 h 8402012"/>
              <a:gd name="connsiteX718" fmla="*/ 9600691 w 21052572"/>
              <a:gd name="connsiteY718" fmla="*/ 5555468 h 8402012"/>
              <a:gd name="connsiteX719" fmla="*/ 9615105 w 21052572"/>
              <a:gd name="connsiteY719" fmla="*/ 5563402 h 8402012"/>
              <a:gd name="connsiteX720" fmla="*/ 9619348 w 21052572"/>
              <a:gd name="connsiteY720" fmla="*/ 5571868 h 8402012"/>
              <a:gd name="connsiteX721" fmla="*/ 9616604 w 21052572"/>
              <a:gd name="connsiteY721" fmla="*/ 5563038 h 8402012"/>
              <a:gd name="connsiteX722" fmla="*/ 9634566 w 21052572"/>
              <a:gd name="connsiteY722" fmla="*/ 5563038 h 8402012"/>
              <a:gd name="connsiteX723" fmla="*/ 9623691 w 21052572"/>
              <a:gd name="connsiteY723" fmla="*/ 5580533 h 8402012"/>
              <a:gd name="connsiteX724" fmla="*/ 9625019 w 21052572"/>
              <a:gd name="connsiteY724" fmla="*/ 5583182 h 8402012"/>
              <a:gd name="connsiteX725" fmla="*/ 9498114 w 21052572"/>
              <a:gd name="connsiteY725" fmla="*/ 5607892 h 8402012"/>
              <a:gd name="connsiteX726" fmla="*/ 9600691 w 21052572"/>
              <a:gd name="connsiteY726" fmla="*/ 5555468 h 8402012"/>
              <a:gd name="connsiteX727" fmla="*/ 9649142 w 21052572"/>
              <a:gd name="connsiteY727" fmla="*/ 5541994 h 8402012"/>
              <a:gd name="connsiteX728" fmla="*/ 9662976 w 21052572"/>
              <a:gd name="connsiteY728" fmla="*/ 5561978 h 8402012"/>
              <a:gd name="connsiteX729" fmla="*/ 9626084 w 21052572"/>
              <a:gd name="connsiteY729" fmla="*/ 5549680 h 8402012"/>
              <a:gd name="connsiteX730" fmla="*/ 9649142 w 21052572"/>
              <a:gd name="connsiteY730" fmla="*/ 5541994 h 8402012"/>
              <a:gd name="connsiteX731" fmla="*/ 904916 w 21052572"/>
              <a:gd name="connsiteY731" fmla="*/ 5536127 h 8402012"/>
              <a:gd name="connsiteX732" fmla="*/ 924259 w 21052572"/>
              <a:gd name="connsiteY732" fmla="*/ 5561918 h 8402012"/>
              <a:gd name="connsiteX733" fmla="*/ 904916 w 21052572"/>
              <a:gd name="connsiteY733" fmla="*/ 5536127 h 8402012"/>
              <a:gd name="connsiteX734" fmla="*/ 20336892 w 21052572"/>
              <a:gd name="connsiteY734" fmla="*/ 5535975 h 8402012"/>
              <a:gd name="connsiteX735" fmla="*/ 20318932 w 21052572"/>
              <a:gd name="connsiteY735" fmla="*/ 5563275 h 8402012"/>
              <a:gd name="connsiteX736" fmla="*/ 20336892 w 21052572"/>
              <a:gd name="connsiteY736" fmla="*/ 5535975 h 8402012"/>
              <a:gd name="connsiteX737" fmla="*/ 20298976 w 21052572"/>
              <a:gd name="connsiteY737" fmla="*/ 5502796 h 8402012"/>
              <a:gd name="connsiteX738" fmla="*/ 20281016 w 21052572"/>
              <a:gd name="connsiteY738" fmla="*/ 5534905 h 8402012"/>
              <a:gd name="connsiteX739" fmla="*/ 20298976 w 21052572"/>
              <a:gd name="connsiteY739" fmla="*/ 5502796 h 8402012"/>
              <a:gd name="connsiteX740" fmla="*/ 18451480 w 21052572"/>
              <a:gd name="connsiteY740" fmla="*/ 5502793 h 8402012"/>
              <a:gd name="connsiteX741" fmla="*/ 18471348 w 21052572"/>
              <a:gd name="connsiteY741" fmla="*/ 5502793 h 8402012"/>
              <a:gd name="connsiteX742" fmla="*/ 18530952 w 21052572"/>
              <a:gd name="connsiteY742" fmla="*/ 5515562 h 8402012"/>
              <a:gd name="connsiteX743" fmla="*/ 18451480 w 21052572"/>
              <a:gd name="connsiteY743" fmla="*/ 5502793 h 8402012"/>
              <a:gd name="connsiteX744" fmla="*/ 8200538 w 21052572"/>
              <a:gd name="connsiteY744" fmla="*/ 5493610 h 8402012"/>
              <a:gd name="connsiteX745" fmla="*/ 8147187 w 21052572"/>
              <a:gd name="connsiteY745" fmla="*/ 5542574 h 8402012"/>
              <a:gd name="connsiteX746" fmla="*/ 8056910 w 21052572"/>
              <a:gd name="connsiteY746" fmla="*/ 5587710 h 8402012"/>
              <a:gd name="connsiteX747" fmla="*/ 7960184 w 21052572"/>
              <a:gd name="connsiteY747" fmla="*/ 5631771 h 8402012"/>
              <a:gd name="connsiteX748" fmla="*/ 7864534 w 21052572"/>
              <a:gd name="connsiteY748" fmla="*/ 5676906 h 8402012"/>
              <a:gd name="connsiteX749" fmla="*/ 7832292 w 21052572"/>
              <a:gd name="connsiteY749" fmla="*/ 5689802 h 8402012"/>
              <a:gd name="connsiteX750" fmla="*/ 7793602 w 21052572"/>
              <a:gd name="connsiteY750" fmla="*/ 5728489 h 8402012"/>
              <a:gd name="connsiteX751" fmla="*/ 7697951 w 21052572"/>
              <a:gd name="connsiteY751" fmla="*/ 5760729 h 8402012"/>
              <a:gd name="connsiteX752" fmla="*/ 7966633 w 21052572"/>
              <a:gd name="connsiteY752" fmla="*/ 5644666 h 8402012"/>
              <a:gd name="connsiteX753" fmla="*/ 8217044 w 21052572"/>
              <a:gd name="connsiteY753" fmla="*/ 5510335 h 8402012"/>
              <a:gd name="connsiteX754" fmla="*/ 8200538 w 21052572"/>
              <a:gd name="connsiteY754" fmla="*/ 5493610 h 8402012"/>
              <a:gd name="connsiteX755" fmla="*/ 7531368 w 21052572"/>
              <a:gd name="connsiteY755" fmla="*/ 5478095 h 8402012"/>
              <a:gd name="connsiteX756" fmla="*/ 7486230 w 21052572"/>
              <a:gd name="connsiteY756" fmla="*/ 5503887 h 8402012"/>
              <a:gd name="connsiteX757" fmla="*/ 7428194 w 21052572"/>
              <a:gd name="connsiteY757" fmla="*/ 5555470 h 8402012"/>
              <a:gd name="connsiteX758" fmla="*/ 7318572 w 21052572"/>
              <a:gd name="connsiteY758" fmla="*/ 5625323 h 8402012"/>
              <a:gd name="connsiteX759" fmla="*/ 7370160 w 21052572"/>
              <a:gd name="connsiteY759" fmla="*/ 5625323 h 8402012"/>
              <a:gd name="connsiteX760" fmla="*/ 7543190 w 21052572"/>
              <a:gd name="connsiteY760" fmla="*/ 5536127 h 8402012"/>
              <a:gd name="connsiteX761" fmla="*/ 7531368 w 21052572"/>
              <a:gd name="connsiteY761" fmla="*/ 5478095 h 8402012"/>
              <a:gd name="connsiteX762" fmla="*/ 10653612 w 21052572"/>
              <a:gd name="connsiteY762" fmla="*/ 5469618 h 8402012"/>
              <a:gd name="connsiteX763" fmla="*/ 10635650 w 21052572"/>
              <a:gd name="connsiteY763" fmla="*/ 5501724 h 8402012"/>
              <a:gd name="connsiteX764" fmla="*/ 10653612 w 21052572"/>
              <a:gd name="connsiteY764" fmla="*/ 5469618 h 8402012"/>
              <a:gd name="connsiteX765" fmla="*/ 8890927 w 21052572"/>
              <a:gd name="connsiteY765" fmla="*/ 5465756 h 8402012"/>
              <a:gd name="connsiteX766" fmla="*/ 8899908 w 21052572"/>
              <a:gd name="connsiteY766" fmla="*/ 5472980 h 8402012"/>
              <a:gd name="connsiteX767" fmla="*/ 8887933 w 21052572"/>
              <a:gd name="connsiteY767" fmla="*/ 5492243 h 8402012"/>
              <a:gd name="connsiteX768" fmla="*/ 8881946 w 21052572"/>
              <a:gd name="connsiteY768" fmla="*/ 5472980 h 8402012"/>
              <a:gd name="connsiteX769" fmla="*/ 8890927 w 21052572"/>
              <a:gd name="connsiteY769" fmla="*/ 5465756 h 8402012"/>
              <a:gd name="connsiteX770" fmla="*/ 8594024 w 21052572"/>
              <a:gd name="connsiteY770" fmla="*/ 5442358 h 8402012"/>
              <a:gd name="connsiteX771" fmla="*/ 8596889 w 21052572"/>
              <a:gd name="connsiteY771" fmla="*/ 5446490 h 8402012"/>
              <a:gd name="connsiteX772" fmla="*/ 8595384 w 21052572"/>
              <a:gd name="connsiteY772" fmla="*/ 5444320 h 8402012"/>
              <a:gd name="connsiteX773" fmla="*/ 8583343 w 21052572"/>
              <a:gd name="connsiteY773" fmla="*/ 5426959 h 8402012"/>
              <a:gd name="connsiteX774" fmla="*/ 8587859 w 21052572"/>
              <a:gd name="connsiteY774" fmla="*/ 5433469 h 8402012"/>
              <a:gd name="connsiteX775" fmla="*/ 8594024 w 21052572"/>
              <a:gd name="connsiteY775" fmla="*/ 5442358 h 8402012"/>
              <a:gd name="connsiteX776" fmla="*/ 8592562 w 21052572"/>
              <a:gd name="connsiteY776" fmla="*/ 5440251 h 8402012"/>
              <a:gd name="connsiteX777" fmla="*/ 8583343 w 21052572"/>
              <a:gd name="connsiteY777" fmla="*/ 5426959 h 8402012"/>
              <a:gd name="connsiteX778" fmla="*/ 18830936 w 21052572"/>
              <a:gd name="connsiteY778" fmla="*/ 5411343 h 8402012"/>
              <a:gd name="connsiteX779" fmla="*/ 18886480 w 21052572"/>
              <a:gd name="connsiteY779" fmla="*/ 5459060 h 8402012"/>
              <a:gd name="connsiteX780" fmla="*/ 18811700 w 21052572"/>
              <a:gd name="connsiteY780" fmla="*/ 5426744 h 8402012"/>
              <a:gd name="connsiteX781" fmla="*/ 18830936 w 21052572"/>
              <a:gd name="connsiteY781" fmla="*/ 5411343 h 8402012"/>
              <a:gd name="connsiteX782" fmla="*/ 18799940 w 21052572"/>
              <a:gd name="connsiteY782" fmla="*/ 5393307 h 8402012"/>
              <a:gd name="connsiteX783" fmla="*/ 18810604 w 21052572"/>
              <a:gd name="connsiteY783" fmla="*/ 5395866 h 8402012"/>
              <a:gd name="connsiteX784" fmla="*/ 18804040 w 21052572"/>
              <a:gd name="connsiteY784" fmla="*/ 5416341 h 8402012"/>
              <a:gd name="connsiteX785" fmla="*/ 18799940 w 21052572"/>
              <a:gd name="connsiteY785" fmla="*/ 5393307 h 8402012"/>
              <a:gd name="connsiteX786" fmla="*/ 8700838 w 21052572"/>
              <a:gd name="connsiteY786" fmla="*/ 5384303 h 8402012"/>
              <a:gd name="connsiteX787" fmla="*/ 8682876 w 21052572"/>
              <a:gd name="connsiteY787" fmla="*/ 5416409 h 8402012"/>
              <a:gd name="connsiteX788" fmla="*/ 8700838 w 21052572"/>
              <a:gd name="connsiteY788" fmla="*/ 5384303 h 8402012"/>
              <a:gd name="connsiteX789" fmla="*/ 18245036 w 21052572"/>
              <a:gd name="connsiteY789" fmla="*/ 5365343 h 8402012"/>
              <a:gd name="connsiteX790" fmla="*/ 18247404 w 21052572"/>
              <a:gd name="connsiteY790" fmla="*/ 5381396 h 8402012"/>
              <a:gd name="connsiteX791" fmla="*/ 18245400 w 21052572"/>
              <a:gd name="connsiteY791" fmla="*/ 5394978 h 8402012"/>
              <a:gd name="connsiteX792" fmla="*/ 18246616 w 21052572"/>
              <a:gd name="connsiteY792" fmla="*/ 5396535 h 8402012"/>
              <a:gd name="connsiteX793" fmla="*/ 18245044 w 21052572"/>
              <a:gd name="connsiteY793" fmla="*/ 5397380 h 8402012"/>
              <a:gd name="connsiteX794" fmla="*/ 18245036 w 21052572"/>
              <a:gd name="connsiteY794" fmla="*/ 5397449 h 8402012"/>
              <a:gd name="connsiteX795" fmla="*/ 18245004 w 21052572"/>
              <a:gd name="connsiteY795" fmla="*/ 5397403 h 8402012"/>
              <a:gd name="connsiteX796" fmla="*/ 18209752 w 21052572"/>
              <a:gd name="connsiteY796" fmla="*/ 5416376 h 8402012"/>
              <a:gd name="connsiteX797" fmla="*/ 18223840 w 21052572"/>
              <a:gd name="connsiteY797" fmla="*/ 5381655 h 8402012"/>
              <a:gd name="connsiteX798" fmla="*/ 18234564 w 21052572"/>
              <a:gd name="connsiteY798" fmla="*/ 5382751 h 8402012"/>
              <a:gd name="connsiteX799" fmla="*/ 9586345 w 21052572"/>
              <a:gd name="connsiteY799" fmla="*/ 5365343 h 8402012"/>
              <a:gd name="connsiteX800" fmla="*/ 9591815 w 21052572"/>
              <a:gd name="connsiteY800" fmla="*/ 5384607 h 8402012"/>
              <a:gd name="connsiteX801" fmla="*/ 9586345 w 21052572"/>
              <a:gd name="connsiteY801" fmla="*/ 5397449 h 8402012"/>
              <a:gd name="connsiteX802" fmla="*/ 9586345 w 21052572"/>
              <a:gd name="connsiteY802" fmla="*/ 5365343 h 8402012"/>
              <a:gd name="connsiteX803" fmla="*/ 8002180 w 21052572"/>
              <a:gd name="connsiteY803" fmla="*/ 5365343 h 8402012"/>
              <a:gd name="connsiteX804" fmla="*/ 8008744 w 21052572"/>
              <a:gd name="connsiteY804" fmla="*/ 5384607 h 8402012"/>
              <a:gd name="connsiteX805" fmla="*/ 8002180 w 21052572"/>
              <a:gd name="connsiteY805" fmla="*/ 5397449 h 8402012"/>
              <a:gd name="connsiteX806" fmla="*/ 8002180 w 21052572"/>
              <a:gd name="connsiteY806" fmla="*/ 5365343 h 8402012"/>
              <a:gd name="connsiteX807" fmla="*/ 9618055 w 21052572"/>
              <a:gd name="connsiteY807" fmla="*/ 5351565 h 8402012"/>
              <a:gd name="connsiteX808" fmla="*/ 9643992 w 21052572"/>
              <a:gd name="connsiteY808" fmla="*/ 5361485 h 8402012"/>
              <a:gd name="connsiteX809" fmla="*/ 9588167 w 21052572"/>
              <a:gd name="connsiteY809" fmla="*/ 5361485 h 8402012"/>
              <a:gd name="connsiteX810" fmla="*/ 9618055 w 21052572"/>
              <a:gd name="connsiteY810" fmla="*/ 5351565 h 8402012"/>
              <a:gd name="connsiteX811" fmla="*/ 20116532 w 21052572"/>
              <a:gd name="connsiteY811" fmla="*/ 5351124 h 8402012"/>
              <a:gd name="connsiteX812" fmla="*/ 20147276 w 21052572"/>
              <a:gd name="connsiteY812" fmla="*/ 5363968 h 8402012"/>
              <a:gd name="connsiteX813" fmla="*/ 20110384 w 21052572"/>
              <a:gd name="connsiteY813" fmla="*/ 5363968 h 8402012"/>
              <a:gd name="connsiteX814" fmla="*/ 20116532 w 21052572"/>
              <a:gd name="connsiteY814" fmla="*/ 5351124 h 8402012"/>
              <a:gd name="connsiteX815" fmla="*/ 18772784 w 21052572"/>
              <a:gd name="connsiteY815" fmla="*/ 5351124 h 8402012"/>
              <a:gd name="connsiteX816" fmla="*/ 18754820 w 21052572"/>
              <a:gd name="connsiteY816" fmla="*/ 5383233 h 8402012"/>
              <a:gd name="connsiteX817" fmla="*/ 18772784 w 21052572"/>
              <a:gd name="connsiteY817" fmla="*/ 5351124 h 8402012"/>
              <a:gd name="connsiteX818" fmla="*/ 9642129 w 21052572"/>
              <a:gd name="connsiteY818" fmla="*/ 5332164 h 8402012"/>
              <a:gd name="connsiteX819" fmla="*/ 9648693 w 21052572"/>
              <a:gd name="connsiteY819" fmla="*/ 5350610 h 8402012"/>
              <a:gd name="connsiteX820" fmla="*/ 9642129 w 21052572"/>
              <a:gd name="connsiteY820" fmla="*/ 5332164 h 8402012"/>
              <a:gd name="connsiteX821" fmla="*/ 7806498 w 21052572"/>
              <a:gd name="connsiteY821" fmla="*/ 5330868 h 8402012"/>
              <a:gd name="connsiteX822" fmla="*/ 7742015 w 21052572"/>
              <a:gd name="connsiteY822" fmla="*/ 5382451 h 8402012"/>
              <a:gd name="connsiteX823" fmla="*/ 7581880 w 21052572"/>
              <a:gd name="connsiteY823" fmla="*/ 5445856 h 8402012"/>
              <a:gd name="connsiteX824" fmla="*/ 7601226 w 21052572"/>
              <a:gd name="connsiteY824" fmla="*/ 5536127 h 8402012"/>
              <a:gd name="connsiteX825" fmla="*/ 7845189 w 21052572"/>
              <a:gd name="connsiteY825" fmla="*/ 5382451 h 8402012"/>
              <a:gd name="connsiteX826" fmla="*/ 7806498 w 21052572"/>
              <a:gd name="connsiteY826" fmla="*/ 5330868 h 8402012"/>
              <a:gd name="connsiteX827" fmla="*/ 7922569 w 21052572"/>
              <a:gd name="connsiteY827" fmla="*/ 5317972 h 8402012"/>
              <a:gd name="connsiteX828" fmla="*/ 7941914 w 21052572"/>
              <a:gd name="connsiteY828" fmla="*/ 5350212 h 8402012"/>
              <a:gd name="connsiteX829" fmla="*/ 7922569 w 21052572"/>
              <a:gd name="connsiteY829" fmla="*/ 5317972 h 8402012"/>
              <a:gd name="connsiteX830" fmla="*/ 7864534 w 21052572"/>
              <a:gd name="connsiteY830" fmla="*/ 5317972 h 8402012"/>
              <a:gd name="connsiteX831" fmla="*/ 7883879 w 21052572"/>
              <a:gd name="connsiteY831" fmla="*/ 5350212 h 8402012"/>
              <a:gd name="connsiteX832" fmla="*/ 7864534 w 21052572"/>
              <a:gd name="connsiteY832" fmla="*/ 5317972 h 8402012"/>
              <a:gd name="connsiteX833" fmla="*/ 20848784 w 21052572"/>
              <a:gd name="connsiteY833" fmla="*/ 5317945 h 8402012"/>
              <a:gd name="connsiteX834" fmla="*/ 20830824 w 21052572"/>
              <a:gd name="connsiteY834" fmla="*/ 5350051 h 8402012"/>
              <a:gd name="connsiteX835" fmla="*/ 20848784 w 21052572"/>
              <a:gd name="connsiteY835" fmla="*/ 5317945 h 8402012"/>
              <a:gd name="connsiteX836" fmla="*/ 20079640 w 21052572"/>
              <a:gd name="connsiteY836" fmla="*/ 5317945 h 8402012"/>
              <a:gd name="connsiteX837" fmla="*/ 20109360 w 21052572"/>
              <a:gd name="connsiteY837" fmla="*/ 5330788 h 8402012"/>
              <a:gd name="connsiteX838" fmla="*/ 20072468 w 21052572"/>
              <a:gd name="connsiteY838" fmla="*/ 5330788 h 8402012"/>
              <a:gd name="connsiteX839" fmla="*/ 20079640 w 21052572"/>
              <a:gd name="connsiteY839" fmla="*/ 5317945 h 8402012"/>
              <a:gd name="connsiteX840" fmla="*/ 18692208 w 21052572"/>
              <a:gd name="connsiteY840" fmla="*/ 5317945 h 8402012"/>
              <a:gd name="connsiteX841" fmla="*/ 18674244 w 21052572"/>
              <a:gd name="connsiteY841" fmla="*/ 5350051 h 8402012"/>
              <a:gd name="connsiteX842" fmla="*/ 18692208 w 21052572"/>
              <a:gd name="connsiteY842" fmla="*/ 5317945 h 8402012"/>
              <a:gd name="connsiteX843" fmla="*/ 9706095 w 21052572"/>
              <a:gd name="connsiteY843" fmla="*/ 5307543 h 8402012"/>
              <a:gd name="connsiteX844" fmla="*/ 9729280 w 21052572"/>
              <a:gd name="connsiteY844" fmla="*/ 5311721 h 8402012"/>
              <a:gd name="connsiteX845" fmla="*/ 9645045 w 21052572"/>
              <a:gd name="connsiteY845" fmla="*/ 5330821 h 8402012"/>
              <a:gd name="connsiteX846" fmla="*/ 9706095 w 21052572"/>
              <a:gd name="connsiteY846" fmla="*/ 5307543 h 8402012"/>
              <a:gd name="connsiteX847" fmla="*/ 20810868 w 21052572"/>
              <a:gd name="connsiteY847" fmla="*/ 5284766 h 8402012"/>
              <a:gd name="connsiteX848" fmla="*/ 20792908 w 21052572"/>
              <a:gd name="connsiteY848" fmla="*/ 5316875 h 8402012"/>
              <a:gd name="connsiteX849" fmla="*/ 20810868 w 21052572"/>
              <a:gd name="connsiteY849" fmla="*/ 5284766 h 8402012"/>
              <a:gd name="connsiteX850" fmla="*/ 8102340 w 21052572"/>
              <a:gd name="connsiteY850" fmla="*/ 5284766 h 8402012"/>
              <a:gd name="connsiteX851" fmla="*/ 8165018 w 21052572"/>
              <a:gd name="connsiteY851" fmla="*/ 5348224 h 8402012"/>
              <a:gd name="connsiteX852" fmla="*/ 8051348 w 21052572"/>
              <a:gd name="connsiteY852" fmla="*/ 5411683 h 8402012"/>
              <a:gd name="connsiteX853" fmla="*/ 8000355 w 21052572"/>
              <a:gd name="connsiteY853" fmla="*/ 5360916 h 8402012"/>
              <a:gd name="connsiteX854" fmla="*/ 8076844 w 21052572"/>
              <a:gd name="connsiteY854" fmla="*/ 5354570 h 8402012"/>
              <a:gd name="connsiteX855" fmla="*/ 8102340 w 21052572"/>
              <a:gd name="connsiteY855" fmla="*/ 5284766 h 8402012"/>
              <a:gd name="connsiteX856" fmla="*/ 8584081 w 21052572"/>
              <a:gd name="connsiteY856" fmla="*/ 5279889 h 8402012"/>
              <a:gd name="connsiteX857" fmla="*/ 8512595 w 21052572"/>
              <a:gd name="connsiteY857" fmla="*/ 5317972 h 8402012"/>
              <a:gd name="connsiteX858" fmla="*/ 8428766 w 21052572"/>
              <a:gd name="connsiteY858" fmla="*/ 5369555 h 8402012"/>
              <a:gd name="connsiteX859" fmla="*/ 8390076 w 21052572"/>
              <a:gd name="connsiteY859" fmla="*/ 5414691 h 8402012"/>
              <a:gd name="connsiteX860" fmla="*/ 8333115 w 21052572"/>
              <a:gd name="connsiteY860" fmla="*/ 5408243 h 8402012"/>
              <a:gd name="connsiteX861" fmla="*/ 8242838 w 21052572"/>
              <a:gd name="connsiteY861" fmla="*/ 5445856 h 8402012"/>
              <a:gd name="connsiteX862" fmla="*/ 8242838 w 21052572"/>
              <a:gd name="connsiteY862" fmla="*/ 5503887 h 8402012"/>
              <a:gd name="connsiteX863" fmla="*/ 8435214 w 21052572"/>
              <a:gd name="connsiteY863" fmla="*/ 5388899 h 8402012"/>
              <a:gd name="connsiteX864" fmla="*/ 8608245 w 21052572"/>
              <a:gd name="connsiteY864" fmla="*/ 5285733 h 8402012"/>
              <a:gd name="connsiteX865" fmla="*/ 8584081 w 21052572"/>
              <a:gd name="connsiteY865" fmla="*/ 5279889 h 8402012"/>
              <a:gd name="connsiteX866" fmla="*/ 9449896 w 21052572"/>
              <a:gd name="connsiteY866" fmla="*/ 5275286 h 8402012"/>
              <a:gd name="connsiteX867" fmla="*/ 9521091 w 21052572"/>
              <a:gd name="connsiteY867" fmla="*/ 5287987 h 8402012"/>
              <a:gd name="connsiteX868" fmla="*/ 9566397 w 21052572"/>
              <a:gd name="connsiteY868" fmla="*/ 5294338 h 8402012"/>
              <a:gd name="connsiteX869" fmla="*/ 9546980 w 21052572"/>
              <a:gd name="connsiteY869" fmla="*/ 5332441 h 8402012"/>
              <a:gd name="connsiteX870" fmla="*/ 9417534 w 21052572"/>
              <a:gd name="connsiteY870" fmla="*/ 5383245 h 8402012"/>
              <a:gd name="connsiteX871" fmla="*/ 9449896 w 21052572"/>
              <a:gd name="connsiteY871" fmla="*/ 5275286 h 8402012"/>
              <a:gd name="connsiteX872" fmla="*/ 9629789 w 21052572"/>
              <a:gd name="connsiteY872" fmla="*/ 5262125 h 8402012"/>
              <a:gd name="connsiteX873" fmla="*/ 9643992 w 21052572"/>
              <a:gd name="connsiteY873" fmla="*/ 5271444 h 8402012"/>
              <a:gd name="connsiteX874" fmla="*/ 9588167 w 21052572"/>
              <a:gd name="connsiteY874" fmla="*/ 5283741 h 8402012"/>
              <a:gd name="connsiteX875" fmla="*/ 9629789 w 21052572"/>
              <a:gd name="connsiteY875" fmla="*/ 5262125 h 8402012"/>
              <a:gd name="connsiteX876" fmla="*/ 18583192 w 21052572"/>
              <a:gd name="connsiteY876" fmla="*/ 5261070 h 8402012"/>
              <a:gd name="connsiteX877" fmla="*/ 18565232 w 21052572"/>
              <a:gd name="connsiteY877" fmla="*/ 5288370 h 8402012"/>
              <a:gd name="connsiteX878" fmla="*/ 18583192 w 21052572"/>
              <a:gd name="connsiteY878" fmla="*/ 5261070 h 8402012"/>
              <a:gd name="connsiteX879" fmla="*/ 8365316 w 21052572"/>
              <a:gd name="connsiteY879" fmla="*/ 5261070 h 8402012"/>
              <a:gd name="connsiteX880" fmla="*/ 8365316 w 21052572"/>
              <a:gd name="connsiteY880" fmla="*/ 5288370 h 8402012"/>
              <a:gd name="connsiteX881" fmla="*/ 8365316 w 21052572"/>
              <a:gd name="connsiteY881" fmla="*/ 5261070 h 8402012"/>
              <a:gd name="connsiteX882" fmla="*/ 19977672 w 21052572"/>
              <a:gd name="connsiteY882" fmla="*/ 5242110 h 8402012"/>
              <a:gd name="connsiteX883" fmla="*/ 20071412 w 21052572"/>
              <a:gd name="connsiteY883" fmla="*/ 5305677 h 8402012"/>
              <a:gd name="connsiteX884" fmla="*/ 19977672 w 21052572"/>
              <a:gd name="connsiteY884" fmla="*/ 5242110 h 8402012"/>
              <a:gd name="connsiteX885" fmla="*/ 9642129 w 21052572"/>
              <a:gd name="connsiteY885" fmla="*/ 5242110 h 8402012"/>
              <a:gd name="connsiteX886" fmla="*/ 9635565 w 21052572"/>
              <a:gd name="connsiteY886" fmla="*/ 5260556 h 8402012"/>
              <a:gd name="connsiteX887" fmla="*/ 9642129 w 21052572"/>
              <a:gd name="connsiteY887" fmla="*/ 5242110 h 8402012"/>
              <a:gd name="connsiteX888" fmla="*/ 8718550 w 21052572"/>
              <a:gd name="connsiteY888" fmla="*/ 5242110 h 8402012"/>
              <a:gd name="connsiteX889" fmla="*/ 8724537 w 21052572"/>
              <a:gd name="connsiteY889" fmla="*/ 5262585 h 8402012"/>
              <a:gd name="connsiteX890" fmla="*/ 8718550 w 21052572"/>
              <a:gd name="connsiteY890" fmla="*/ 5242110 h 8402012"/>
              <a:gd name="connsiteX891" fmla="*/ 18905496 w 21052572"/>
              <a:gd name="connsiteY891" fmla="*/ 5227892 h 8402012"/>
              <a:gd name="connsiteX892" fmla="*/ 18887532 w 21052572"/>
              <a:gd name="connsiteY892" fmla="*/ 5260001 h 8402012"/>
              <a:gd name="connsiteX893" fmla="*/ 18905496 w 21052572"/>
              <a:gd name="connsiteY893" fmla="*/ 5227892 h 8402012"/>
              <a:gd name="connsiteX894" fmla="*/ 18507356 w 21052572"/>
              <a:gd name="connsiteY894" fmla="*/ 5227892 h 8402012"/>
              <a:gd name="connsiteX895" fmla="*/ 18489392 w 21052572"/>
              <a:gd name="connsiteY895" fmla="*/ 5260001 h 8402012"/>
              <a:gd name="connsiteX896" fmla="*/ 18507356 w 21052572"/>
              <a:gd name="connsiteY896" fmla="*/ 5227892 h 8402012"/>
              <a:gd name="connsiteX897" fmla="*/ 9262754 w 21052572"/>
              <a:gd name="connsiteY897" fmla="*/ 5227701 h 8402012"/>
              <a:gd name="connsiteX898" fmla="*/ 9301444 w 21052572"/>
              <a:gd name="connsiteY898" fmla="*/ 5259941 h 8402012"/>
              <a:gd name="connsiteX899" fmla="*/ 9262754 w 21052572"/>
              <a:gd name="connsiteY899" fmla="*/ 5227701 h 8402012"/>
              <a:gd name="connsiteX900" fmla="*/ 8640487 w 21052572"/>
              <a:gd name="connsiteY900" fmla="*/ 5227701 h 8402012"/>
              <a:gd name="connsiteX901" fmla="*/ 8679177 w 21052572"/>
              <a:gd name="connsiteY901" fmla="*/ 5259941 h 8402012"/>
              <a:gd name="connsiteX902" fmla="*/ 8640487 w 21052572"/>
              <a:gd name="connsiteY902" fmla="*/ 5227701 h 8402012"/>
              <a:gd name="connsiteX903" fmla="*/ 8444887 w 21052572"/>
              <a:gd name="connsiteY903" fmla="*/ 5213596 h 8402012"/>
              <a:gd name="connsiteX904" fmla="*/ 8422317 w 21052572"/>
              <a:gd name="connsiteY904" fmla="*/ 5221253 h 8402012"/>
              <a:gd name="connsiteX905" fmla="*/ 8390076 w 21052572"/>
              <a:gd name="connsiteY905" fmla="*/ 5253493 h 8402012"/>
              <a:gd name="connsiteX906" fmla="*/ 8387050 w 21052572"/>
              <a:gd name="connsiteY906" fmla="*/ 5252196 h 8402012"/>
              <a:gd name="connsiteX907" fmla="*/ 8392755 w 21052572"/>
              <a:gd name="connsiteY907" fmla="*/ 5261374 h 8402012"/>
              <a:gd name="connsiteX908" fmla="*/ 8380780 w 21052572"/>
              <a:gd name="connsiteY908" fmla="*/ 5274216 h 8402012"/>
              <a:gd name="connsiteX909" fmla="*/ 8376290 w 21052572"/>
              <a:gd name="connsiteY909" fmla="*/ 5258163 h 8402012"/>
              <a:gd name="connsiteX910" fmla="*/ 8378932 w 21052572"/>
              <a:gd name="connsiteY910" fmla="*/ 5248717 h 8402012"/>
              <a:gd name="connsiteX911" fmla="*/ 8367506 w 21052572"/>
              <a:gd name="connsiteY911" fmla="*/ 5243821 h 8402012"/>
              <a:gd name="connsiteX912" fmla="*/ 8344937 w 21052572"/>
              <a:gd name="connsiteY912" fmla="*/ 5234149 h 8402012"/>
              <a:gd name="connsiteX913" fmla="*/ 8300874 w 21052572"/>
              <a:gd name="connsiteY913" fmla="*/ 5227701 h 8402012"/>
              <a:gd name="connsiteX914" fmla="*/ 8300874 w 21052572"/>
              <a:gd name="connsiteY914" fmla="*/ 5285733 h 8402012"/>
              <a:gd name="connsiteX915" fmla="*/ 8333115 w 21052572"/>
              <a:gd name="connsiteY915" fmla="*/ 5292180 h 8402012"/>
              <a:gd name="connsiteX916" fmla="*/ 8370730 w 21052572"/>
              <a:gd name="connsiteY916" fmla="*/ 5298628 h 8402012"/>
              <a:gd name="connsiteX917" fmla="*/ 8467456 w 21052572"/>
              <a:gd name="connsiteY917" fmla="*/ 5214805 h 8402012"/>
              <a:gd name="connsiteX918" fmla="*/ 8444887 w 21052572"/>
              <a:gd name="connsiteY918" fmla="*/ 5213596 h 8402012"/>
              <a:gd name="connsiteX919" fmla="*/ 9340135 w 21052572"/>
              <a:gd name="connsiteY919" fmla="*/ 5195462 h 8402012"/>
              <a:gd name="connsiteX920" fmla="*/ 9359480 w 21052572"/>
              <a:gd name="connsiteY920" fmla="*/ 5227701 h 8402012"/>
              <a:gd name="connsiteX921" fmla="*/ 9340135 w 21052572"/>
              <a:gd name="connsiteY921" fmla="*/ 5195462 h 8402012"/>
              <a:gd name="connsiteX922" fmla="*/ 8768815 w 21052572"/>
              <a:gd name="connsiteY922" fmla="*/ 5195360 h 8402012"/>
              <a:gd name="connsiteX923" fmla="*/ 8814504 w 21052572"/>
              <a:gd name="connsiteY923" fmla="*/ 5259993 h 8402012"/>
              <a:gd name="connsiteX924" fmla="*/ 8755761 w 21052572"/>
              <a:gd name="connsiteY924" fmla="*/ 5259993 h 8402012"/>
              <a:gd name="connsiteX925" fmla="*/ 8768815 w 21052572"/>
              <a:gd name="connsiteY925" fmla="*/ 5195360 h 8402012"/>
              <a:gd name="connsiteX926" fmla="*/ 19166180 w 21052572"/>
              <a:gd name="connsiteY926" fmla="*/ 5194713 h 8402012"/>
              <a:gd name="connsiteX927" fmla="*/ 19148220 w 21052572"/>
              <a:gd name="connsiteY927" fmla="*/ 5226819 h 8402012"/>
              <a:gd name="connsiteX928" fmla="*/ 19166180 w 21052572"/>
              <a:gd name="connsiteY928" fmla="*/ 5194713 h 8402012"/>
              <a:gd name="connsiteX929" fmla="*/ 8876071 w 21052572"/>
              <a:gd name="connsiteY929" fmla="*/ 5194713 h 8402012"/>
              <a:gd name="connsiteX930" fmla="*/ 8848771 w 21052572"/>
              <a:gd name="connsiteY930" fmla="*/ 5226819 h 8402012"/>
              <a:gd name="connsiteX931" fmla="*/ 8876071 w 21052572"/>
              <a:gd name="connsiteY931" fmla="*/ 5194713 h 8402012"/>
              <a:gd name="connsiteX932" fmla="*/ 8175723 w 21052572"/>
              <a:gd name="connsiteY932" fmla="*/ 5194713 h 8402012"/>
              <a:gd name="connsiteX933" fmla="*/ 8193685 w 21052572"/>
              <a:gd name="connsiteY933" fmla="*/ 5226819 h 8402012"/>
              <a:gd name="connsiteX934" fmla="*/ 8175723 w 21052572"/>
              <a:gd name="connsiteY934" fmla="*/ 5194713 h 8402012"/>
              <a:gd name="connsiteX935" fmla="*/ 20714900 w 21052572"/>
              <a:gd name="connsiteY935" fmla="*/ 5166276 h 8402012"/>
              <a:gd name="connsiteX936" fmla="*/ 20698116 w 21052572"/>
              <a:gd name="connsiteY936" fmla="*/ 5231528 h 8402012"/>
              <a:gd name="connsiteX937" fmla="*/ 20714900 w 21052572"/>
              <a:gd name="connsiteY937" fmla="*/ 5166276 h 8402012"/>
              <a:gd name="connsiteX938" fmla="*/ 9875939 w 21052572"/>
              <a:gd name="connsiteY938" fmla="*/ 5166276 h 8402012"/>
              <a:gd name="connsiteX939" fmla="*/ 9875939 w 21052572"/>
              <a:gd name="connsiteY939" fmla="*/ 5198346 h 8402012"/>
              <a:gd name="connsiteX940" fmla="*/ 9875939 w 21052572"/>
              <a:gd name="connsiteY940" fmla="*/ 5166276 h 8402012"/>
              <a:gd name="connsiteX941" fmla="*/ 8486801 w 21052572"/>
              <a:gd name="connsiteY941" fmla="*/ 5164297 h 8402012"/>
              <a:gd name="connsiteX942" fmla="*/ 8506146 w 21052572"/>
              <a:gd name="connsiteY942" fmla="*/ 5195462 h 8402012"/>
              <a:gd name="connsiteX943" fmla="*/ 8486801 w 21052572"/>
              <a:gd name="connsiteY943" fmla="*/ 5164297 h 8402012"/>
              <a:gd name="connsiteX944" fmla="*/ 9707680 w 21052572"/>
              <a:gd name="connsiteY944" fmla="*/ 5150309 h 8402012"/>
              <a:gd name="connsiteX945" fmla="*/ 9714790 w 21052572"/>
              <a:gd name="connsiteY945" fmla="*/ 5153303 h 8402012"/>
              <a:gd name="connsiteX946" fmla="*/ 9706664 w 21052572"/>
              <a:gd name="connsiteY946" fmla="*/ 5165277 h 8402012"/>
              <a:gd name="connsiteX947" fmla="*/ 9707680 w 21052572"/>
              <a:gd name="connsiteY947" fmla="*/ 5150309 h 8402012"/>
              <a:gd name="connsiteX948" fmla="*/ 19071332 w 21052572"/>
              <a:gd name="connsiteY948" fmla="*/ 5133097 h 8402012"/>
              <a:gd name="connsiteX949" fmla="*/ 19053424 w 21052572"/>
              <a:gd name="connsiteY949" fmla="*/ 5165206 h 8402012"/>
              <a:gd name="connsiteX950" fmla="*/ 19071332 w 21052572"/>
              <a:gd name="connsiteY950" fmla="*/ 5133097 h 8402012"/>
              <a:gd name="connsiteX951" fmla="*/ 18355684 w 21052572"/>
              <a:gd name="connsiteY951" fmla="*/ 5133097 h 8402012"/>
              <a:gd name="connsiteX952" fmla="*/ 18337724 w 21052572"/>
              <a:gd name="connsiteY952" fmla="*/ 5165206 h 8402012"/>
              <a:gd name="connsiteX953" fmla="*/ 18355684 w 21052572"/>
              <a:gd name="connsiteY953" fmla="*/ 5133097 h 8402012"/>
              <a:gd name="connsiteX954" fmla="*/ 17848536 w 21052572"/>
              <a:gd name="connsiteY954" fmla="*/ 5133094 h 8402012"/>
              <a:gd name="connsiteX955" fmla="*/ 17830572 w 21052572"/>
              <a:gd name="connsiteY955" fmla="*/ 5198346 h 8402012"/>
              <a:gd name="connsiteX956" fmla="*/ 17848536 w 21052572"/>
              <a:gd name="connsiteY956" fmla="*/ 5133094 h 8402012"/>
              <a:gd name="connsiteX957" fmla="*/ 8530865 w 21052572"/>
              <a:gd name="connsiteY957" fmla="*/ 5132057 h 8402012"/>
              <a:gd name="connsiteX958" fmla="*/ 8563107 w 21052572"/>
              <a:gd name="connsiteY958" fmla="*/ 5164297 h 8402012"/>
              <a:gd name="connsiteX959" fmla="*/ 8530865 w 21052572"/>
              <a:gd name="connsiteY959" fmla="*/ 5132057 h 8402012"/>
              <a:gd name="connsiteX960" fmla="*/ 10132162 w 21052572"/>
              <a:gd name="connsiteY960" fmla="*/ 5118878 h 8402012"/>
              <a:gd name="connsiteX961" fmla="*/ 9803189 w 21052572"/>
              <a:gd name="connsiteY961" fmla="*/ 5312127 h 8402012"/>
              <a:gd name="connsiteX962" fmla="*/ 9832311 w 21052572"/>
              <a:gd name="connsiteY962" fmla="*/ 5205550 h 8402012"/>
              <a:gd name="connsiteX963" fmla="*/ 9854815 w 21052572"/>
              <a:gd name="connsiteY963" fmla="*/ 5195595 h 8402012"/>
              <a:gd name="connsiteX964" fmla="*/ 9853592 w 21052572"/>
              <a:gd name="connsiteY964" fmla="*/ 5193658 h 8402012"/>
              <a:gd name="connsiteX965" fmla="*/ 9859579 w 21052572"/>
              <a:gd name="connsiteY965" fmla="*/ 5182073 h 8402012"/>
              <a:gd name="connsiteX966" fmla="*/ 9867064 w 21052572"/>
              <a:gd name="connsiteY966" fmla="*/ 5194975 h 8402012"/>
              <a:gd name="connsiteX967" fmla="*/ 9866331 w 21052572"/>
              <a:gd name="connsiteY967" fmla="*/ 5206713 h 8402012"/>
              <a:gd name="connsiteX968" fmla="*/ 9867640 w 21052572"/>
              <a:gd name="connsiteY968" fmla="*/ 5208000 h 8402012"/>
              <a:gd name="connsiteX969" fmla="*/ 9958507 w 21052572"/>
              <a:gd name="connsiteY969" fmla="*/ 5164221 h 8402012"/>
              <a:gd name="connsiteX970" fmla="*/ 10132162 w 21052572"/>
              <a:gd name="connsiteY970" fmla="*/ 5118878 h 8402012"/>
              <a:gd name="connsiteX971" fmla="*/ 19597496 w 21052572"/>
              <a:gd name="connsiteY971" fmla="*/ 5099918 h 8402012"/>
              <a:gd name="connsiteX972" fmla="*/ 19579536 w 21052572"/>
              <a:gd name="connsiteY972" fmla="*/ 5132024 h 8402012"/>
              <a:gd name="connsiteX973" fmla="*/ 19597496 w 21052572"/>
              <a:gd name="connsiteY973" fmla="*/ 5099918 h 8402012"/>
              <a:gd name="connsiteX974" fmla="*/ 17810560 w 21052572"/>
              <a:gd name="connsiteY974" fmla="*/ 5099918 h 8402012"/>
              <a:gd name="connsiteX975" fmla="*/ 17792656 w 21052572"/>
              <a:gd name="connsiteY975" fmla="*/ 5132024 h 8402012"/>
              <a:gd name="connsiteX976" fmla="*/ 17810560 w 21052572"/>
              <a:gd name="connsiteY976" fmla="*/ 5099918 h 8402012"/>
              <a:gd name="connsiteX977" fmla="*/ 9894469 w 21052572"/>
              <a:gd name="connsiteY977" fmla="*/ 5094662 h 8402012"/>
              <a:gd name="connsiteX978" fmla="*/ 9933092 w 21052572"/>
              <a:gd name="connsiteY978" fmla="*/ 5100447 h 8402012"/>
              <a:gd name="connsiteX979" fmla="*/ 9855643 w 21052572"/>
              <a:gd name="connsiteY979" fmla="*/ 5165398 h 8402012"/>
              <a:gd name="connsiteX980" fmla="*/ 9682459 w 21052572"/>
              <a:gd name="connsiteY980" fmla="*/ 5248752 h 8402012"/>
              <a:gd name="connsiteX981" fmla="*/ 9643734 w 21052572"/>
              <a:gd name="connsiteY981" fmla="*/ 5242257 h 8402012"/>
              <a:gd name="connsiteX982" fmla="*/ 9656642 w 21052572"/>
              <a:gd name="connsiteY982" fmla="*/ 5184883 h 8402012"/>
              <a:gd name="connsiteX983" fmla="*/ 9714729 w 21052572"/>
              <a:gd name="connsiteY983" fmla="*/ 5178388 h 8402012"/>
              <a:gd name="connsiteX984" fmla="*/ 9784648 w 21052572"/>
              <a:gd name="connsiteY984" fmla="*/ 5139417 h 8402012"/>
              <a:gd name="connsiteX985" fmla="*/ 9894469 w 21052572"/>
              <a:gd name="connsiteY985" fmla="*/ 5094662 h 8402012"/>
              <a:gd name="connsiteX986" fmla="*/ 10170157 w 21052572"/>
              <a:gd name="connsiteY986" fmla="*/ 5076219 h 8402012"/>
              <a:gd name="connsiteX987" fmla="*/ 10152195 w 21052572"/>
              <a:gd name="connsiteY987" fmla="*/ 5103519 h 8402012"/>
              <a:gd name="connsiteX988" fmla="*/ 10170157 w 21052572"/>
              <a:gd name="connsiteY988" fmla="*/ 5076219 h 8402012"/>
              <a:gd name="connsiteX989" fmla="*/ 8640487 w 21052572"/>
              <a:gd name="connsiteY989" fmla="*/ 5074026 h 8402012"/>
              <a:gd name="connsiteX990" fmla="*/ 8621142 w 21052572"/>
              <a:gd name="connsiteY990" fmla="*/ 5164297 h 8402012"/>
              <a:gd name="connsiteX991" fmla="*/ 8717867 w 21052572"/>
              <a:gd name="connsiteY991" fmla="*/ 5119161 h 8402012"/>
              <a:gd name="connsiteX992" fmla="*/ 8640487 w 21052572"/>
              <a:gd name="connsiteY992" fmla="*/ 5074026 h 8402012"/>
              <a:gd name="connsiteX993" fmla="*/ 8454559 w 21052572"/>
              <a:gd name="connsiteY993" fmla="*/ 5074026 h 8402012"/>
              <a:gd name="connsiteX994" fmla="*/ 8473904 w 21052572"/>
              <a:gd name="connsiteY994" fmla="*/ 5099818 h 8402012"/>
              <a:gd name="connsiteX995" fmla="*/ 8454559 w 21052572"/>
              <a:gd name="connsiteY995" fmla="*/ 5074026 h 8402012"/>
              <a:gd name="connsiteX996" fmla="*/ 19004928 w 21052572"/>
              <a:gd name="connsiteY996" fmla="*/ 5073353 h 8402012"/>
              <a:gd name="connsiteX997" fmla="*/ 18958632 w 21052572"/>
              <a:gd name="connsiteY997" fmla="*/ 5099807 h 8402012"/>
              <a:gd name="connsiteX998" fmla="*/ 19004928 w 21052572"/>
              <a:gd name="connsiteY998" fmla="*/ 5073353 h 8402012"/>
              <a:gd name="connsiteX999" fmla="*/ 564229 w 21052572"/>
              <a:gd name="connsiteY999" fmla="*/ 5054682 h 8402012"/>
              <a:gd name="connsiteX1000" fmla="*/ 564229 w 21052572"/>
              <a:gd name="connsiteY1000" fmla="*/ 5086922 h 8402012"/>
              <a:gd name="connsiteX1001" fmla="*/ 660959 w 21052572"/>
              <a:gd name="connsiteY1001" fmla="*/ 5119161 h 8402012"/>
              <a:gd name="connsiteX1002" fmla="*/ 585688 w 21052572"/>
              <a:gd name="connsiteY1002" fmla="*/ 5081078 h 8402012"/>
              <a:gd name="connsiteX1003" fmla="*/ 579117 w 21052572"/>
              <a:gd name="connsiteY1003" fmla="*/ 5072998 h 8402012"/>
              <a:gd name="connsiteX1004" fmla="*/ 564733 w 21052572"/>
              <a:gd name="connsiteY1004" fmla="*/ 5072998 h 8402012"/>
              <a:gd name="connsiteX1005" fmla="*/ 567180 w 21052572"/>
              <a:gd name="connsiteY1005" fmla="*/ 5058312 h 8402012"/>
              <a:gd name="connsiteX1006" fmla="*/ 10246302 w 21052572"/>
              <a:gd name="connsiteY1006" fmla="*/ 5014603 h 8402012"/>
              <a:gd name="connsiteX1007" fmla="*/ 10264917 w 21052572"/>
              <a:gd name="connsiteY1007" fmla="*/ 5070447 h 8402012"/>
              <a:gd name="connsiteX1008" fmla="*/ 10209073 w 21052572"/>
              <a:gd name="connsiteY1008" fmla="*/ 5070447 h 8402012"/>
              <a:gd name="connsiteX1009" fmla="*/ 10246302 w 21052572"/>
              <a:gd name="connsiteY1009" fmla="*/ 5014603 h 8402012"/>
              <a:gd name="connsiteX1010" fmla="*/ 19470520 w 21052572"/>
              <a:gd name="connsiteY1010" fmla="*/ 5009861 h 8402012"/>
              <a:gd name="connsiteX1011" fmla="*/ 19507412 w 21052572"/>
              <a:gd name="connsiteY1011" fmla="*/ 5028307 h 8402012"/>
              <a:gd name="connsiteX1012" fmla="*/ 19470520 w 21052572"/>
              <a:gd name="connsiteY1012" fmla="*/ 5009861 h 8402012"/>
              <a:gd name="connsiteX1013" fmla="*/ 756601 w 21052572"/>
              <a:gd name="connsiteY1013" fmla="*/ 5009547 h 8402012"/>
              <a:gd name="connsiteX1014" fmla="*/ 775945 w 21052572"/>
              <a:gd name="connsiteY1014" fmla="*/ 5041786 h 8402012"/>
              <a:gd name="connsiteX1015" fmla="*/ 756601 w 21052572"/>
              <a:gd name="connsiteY1015" fmla="*/ 5009547 h 8402012"/>
              <a:gd name="connsiteX1016" fmla="*/ 20526484 w 21052572"/>
              <a:gd name="connsiteY1016" fmla="*/ 4986166 h 8402012"/>
              <a:gd name="connsiteX1017" fmla="*/ 20508520 w 21052572"/>
              <a:gd name="connsiteY1017" fmla="*/ 5008875 h 8402012"/>
              <a:gd name="connsiteX1018" fmla="*/ 20526484 w 21052572"/>
              <a:gd name="connsiteY1018" fmla="*/ 4986166 h 8402012"/>
              <a:gd name="connsiteX1019" fmla="*/ 10620430 w 21052572"/>
              <a:gd name="connsiteY1019" fmla="*/ 4986166 h 8402012"/>
              <a:gd name="connsiteX1020" fmla="*/ 10602468 w 21052572"/>
              <a:gd name="connsiteY1020" fmla="*/ 5008875 h 8402012"/>
              <a:gd name="connsiteX1021" fmla="*/ 10620430 w 21052572"/>
              <a:gd name="connsiteY1021" fmla="*/ 4986166 h 8402012"/>
              <a:gd name="connsiteX1022" fmla="*/ 18511956 w 21052572"/>
              <a:gd name="connsiteY1022" fmla="*/ 4986163 h 8402012"/>
              <a:gd name="connsiteX1023" fmla="*/ 18491480 w 21052572"/>
              <a:gd name="connsiteY1023" fmla="*/ 5041988 h 8402012"/>
              <a:gd name="connsiteX1024" fmla="*/ 18511956 w 21052572"/>
              <a:gd name="connsiteY1024" fmla="*/ 4986163 h 8402012"/>
              <a:gd name="connsiteX1025" fmla="*/ 10471575 w 21052572"/>
              <a:gd name="connsiteY1025" fmla="*/ 4953900 h 8402012"/>
              <a:gd name="connsiteX1026" fmla="*/ 10511311 w 21052572"/>
              <a:gd name="connsiteY1026" fmla="*/ 4967634 h 8402012"/>
              <a:gd name="connsiteX1027" fmla="*/ 10431839 w 21052572"/>
              <a:gd name="connsiteY1027" fmla="*/ 4954708 h 8402012"/>
              <a:gd name="connsiteX1028" fmla="*/ 10471575 w 21052572"/>
              <a:gd name="connsiteY1028" fmla="*/ 4953900 h 8402012"/>
              <a:gd name="connsiteX1029" fmla="*/ 20071412 w 21052572"/>
              <a:gd name="connsiteY1029" fmla="*/ 4952987 h 8402012"/>
              <a:gd name="connsiteX1030" fmla="*/ 20053508 w 21052572"/>
              <a:gd name="connsiteY1030" fmla="*/ 4985096 h 8402012"/>
              <a:gd name="connsiteX1031" fmla="*/ 20071412 w 21052572"/>
              <a:gd name="connsiteY1031" fmla="*/ 4952987 h 8402012"/>
              <a:gd name="connsiteX1032" fmla="*/ 10500786 w 21052572"/>
              <a:gd name="connsiteY1032" fmla="*/ 4948464 h 8402012"/>
              <a:gd name="connsiteX1033" fmla="*/ 10500539 w 21052572"/>
              <a:gd name="connsiteY1033" fmla="*/ 4948798 h 8402012"/>
              <a:gd name="connsiteX1034" fmla="*/ 10498199 w 21052572"/>
              <a:gd name="connsiteY1034" fmla="*/ 4951959 h 8402012"/>
              <a:gd name="connsiteX1035" fmla="*/ 10507348 w 21052572"/>
              <a:gd name="connsiteY1035" fmla="*/ 4939596 h 8402012"/>
              <a:gd name="connsiteX1036" fmla="*/ 10500786 w 21052572"/>
              <a:gd name="connsiteY1036" fmla="*/ 4948464 h 8402012"/>
              <a:gd name="connsiteX1037" fmla="*/ 10505397 w 21052572"/>
              <a:gd name="connsiteY1037" fmla="*/ 4942232 h 8402012"/>
              <a:gd name="connsiteX1038" fmla="*/ 9030624 w 21052572"/>
              <a:gd name="connsiteY1038" fmla="*/ 4938515 h 8402012"/>
              <a:gd name="connsiteX1039" fmla="*/ 9037359 w 21052572"/>
              <a:gd name="connsiteY1039" fmla="*/ 4951986 h 8402012"/>
              <a:gd name="connsiteX1040" fmla="*/ 9019397 w 21052572"/>
              <a:gd name="connsiteY1040" fmla="*/ 4951986 h 8402012"/>
              <a:gd name="connsiteX1041" fmla="*/ 9030624 w 21052572"/>
              <a:gd name="connsiteY1041" fmla="*/ 4938515 h 8402012"/>
              <a:gd name="connsiteX1042" fmla="*/ 10509716 w 21052572"/>
              <a:gd name="connsiteY1042" fmla="*/ 4936395 h 8402012"/>
              <a:gd name="connsiteX1043" fmla="*/ 10509536 w 21052572"/>
              <a:gd name="connsiteY1043" fmla="*/ 4936639 h 8402012"/>
              <a:gd name="connsiteX1044" fmla="*/ 10507348 w 21052572"/>
              <a:gd name="connsiteY1044" fmla="*/ 4939596 h 8402012"/>
              <a:gd name="connsiteX1045" fmla="*/ 20469608 w 21052572"/>
              <a:gd name="connsiteY1045" fmla="*/ 4919808 h 8402012"/>
              <a:gd name="connsiteX1046" fmla="*/ 20451648 w 21052572"/>
              <a:gd name="connsiteY1046" fmla="*/ 4951914 h 8402012"/>
              <a:gd name="connsiteX1047" fmla="*/ 20469608 w 21052572"/>
              <a:gd name="connsiteY1047" fmla="*/ 4919808 h 8402012"/>
              <a:gd name="connsiteX1048" fmla="*/ 20033552 w 21052572"/>
              <a:gd name="connsiteY1048" fmla="*/ 4919808 h 8402012"/>
              <a:gd name="connsiteX1049" fmla="*/ 20015588 w 21052572"/>
              <a:gd name="connsiteY1049" fmla="*/ 4951914 h 8402012"/>
              <a:gd name="connsiteX1050" fmla="*/ 20033552 w 21052572"/>
              <a:gd name="connsiteY1050" fmla="*/ 4919808 h 8402012"/>
              <a:gd name="connsiteX1051" fmla="*/ 19318852 w 21052572"/>
              <a:gd name="connsiteY1051" fmla="*/ 4919808 h 8402012"/>
              <a:gd name="connsiteX1052" fmla="*/ 19355744 w 21052572"/>
              <a:gd name="connsiteY1052" fmla="*/ 4938254 h 8402012"/>
              <a:gd name="connsiteX1053" fmla="*/ 19318852 w 21052572"/>
              <a:gd name="connsiteY1053" fmla="*/ 4919808 h 8402012"/>
              <a:gd name="connsiteX1054" fmla="*/ 18811700 w 21052572"/>
              <a:gd name="connsiteY1054" fmla="*/ 4919808 h 8402012"/>
              <a:gd name="connsiteX1055" fmla="*/ 18834408 w 21052572"/>
              <a:gd name="connsiteY1055" fmla="*/ 4945916 h 8402012"/>
              <a:gd name="connsiteX1056" fmla="*/ 18811700 w 21052572"/>
              <a:gd name="connsiteY1056" fmla="*/ 4985078 h 8402012"/>
              <a:gd name="connsiteX1057" fmla="*/ 18811700 w 21052572"/>
              <a:gd name="connsiteY1057" fmla="*/ 4919808 h 8402012"/>
              <a:gd name="connsiteX1058" fmla="*/ 10360246 w 21052572"/>
              <a:gd name="connsiteY1058" fmla="*/ 4911208 h 8402012"/>
              <a:gd name="connsiteX1059" fmla="*/ 10369227 w 21052572"/>
              <a:gd name="connsiteY1059" fmla="*/ 4918433 h 8402012"/>
              <a:gd name="connsiteX1060" fmla="*/ 10357252 w 21052572"/>
              <a:gd name="connsiteY1060" fmla="*/ 4937698 h 8402012"/>
              <a:gd name="connsiteX1061" fmla="*/ 10351265 w 21052572"/>
              <a:gd name="connsiteY1061" fmla="*/ 4918433 h 8402012"/>
              <a:gd name="connsiteX1062" fmla="*/ 10360246 w 21052572"/>
              <a:gd name="connsiteY1062" fmla="*/ 4911208 h 8402012"/>
              <a:gd name="connsiteX1063" fmla="*/ 8774828 w 21052572"/>
              <a:gd name="connsiteY1063" fmla="*/ 4907455 h 8402012"/>
              <a:gd name="connsiteX1064" fmla="*/ 8755483 w 21052572"/>
              <a:gd name="connsiteY1064" fmla="*/ 4952590 h 8402012"/>
              <a:gd name="connsiteX1065" fmla="*/ 8794173 w 21052572"/>
              <a:gd name="connsiteY1065" fmla="*/ 4952590 h 8402012"/>
              <a:gd name="connsiteX1066" fmla="*/ 8774828 w 21052572"/>
              <a:gd name="connsiteY1066" fmla="*/ 4907455 h 8402012"/>
              <a:gd name="connsiteX1067" fmla="*/ 10303105 w 21052572"/>
              <a:gd name="connsiteY1067" fmla="*/ 4893974 h 8402012"/>
              <a:gd name="connsiteX1068" fmla="*/ 10318280 w 21052572"/>
              <a:gd name="connsiteY1068" fmla="*/ 4916251 h 8402012"/>
              <a:gd name="connsiteX1069" fmla="*/ 10170446 w 21052572"/>
              <a:gd name="connsiteY1069" fmla="*/ 5011947 h 8402012"/>
              <a:gd name="connsiteX1070" fmla="*/ 9957867 w 21052572"/>
              <a:gd name="connsiteY1070" fmla="*/ 5089363 h 8402012"/>
              <a:gd name="connsiteX1071" fmla="*/ 10015058 w 21052572"/>
              <a:gd name="connsiteY1071" fmla="*/ 5044203 h 8402012"/>
              <a:gd name="connsiteX1072" fmla="*/ 10221163 w 21052572"/>
              <a:gd name="connsiteY1072" fmla="*/ 4942057 h 8402012"/>
              <a:gd name="connsiteX1073" fmla="*/ 10303105 w 21052572"/>
              <a:gd name="connsiteY1073" fmla="*/ 4893974 h 8402012"/>
              <a:gd name="connsiteX1074" fmla="*/ 18749056 w 21052572"/>
              <a:gd name="connsiteY1074" fmla="*/ 4888505 h 8402012"/>
              <a:gd name="connsiteX1075" fmla="*/ 18712164 w 21052572"/>
              <a:gd name="connsiteY1075" fmla="*/ 4921572 h 8402012"/>
              <a:gd name="connsiteX1076" fmla="*/ 18749056 w 21052572"/>
              <a:gd name="connsiteY1076" fmla="*/ 4888505 h 8402012"/>
              <a:gd name="connsiteX1077" fmla="*/ 18673220 w 21052572"/>
              <a:gd name="connsiteY1077" fmla="*/ 4888505 h 8402012"/>
              <a:gd name="connsiteX1078" fmla="*/ 18636328 w 21052572"/>
              <a:gd name="connsiteY1078" fmla="*/ 4921572 h 8402012"/>
              <a:gd name="connsiteX1079" fmla="*/ 18673220 w 21052572"/>
              <a:gd name="connsiteY1079" fmla="*/ 4888505 h 8402012"/>
              <a:gd name="connsiteX1080" fmla="*/ 10319911 w 21052572"/>
              <a:gd name="connsiteY1080" fmla="*/ 4867669 h 8402012"/>
              <a:gd name="connsiteX1081" fmla="*/ 10319911 w 21052572"/>
              <a:gd name="connsiteY1081" fmla="*/ 4904561 h 8402012"/>
              <a:gd name="connsiteX1082" fmla="*/ 10313348 w 21052572"/>
              <a:gd name="connsiteY1082" fmla="*/ 4886115 h 8402012"/>
              <a:gd name="connsiteX1083" fmla="*/ 10319911 w 21052572"/>
              <a:gd name="connsiteY1083" fmla="*/ 4867669 h 8402012"/>
              <a:gd name="connsiteX1084" fmla="*/ 17791656 w 21052572"/>
              <a:gd name="connsiteY1084" fmla="*/ 4858192 h 8402012"/>
              <a:gd name="connsiteX1085" fmla="*/ 17773696 w 21052572"/>
              <a:gd name="connsiteY1085" fmla="*/ 4890301 h 8402012"/>
              <a:gd name="connsiteX1086" fmla="*/ 17791656 w 21052572"/>
              <a:gd name="connsiteY1086" fmla="*/ 4858192 h 8402012"/>
              <a:gd name="connsiteX1087" fmla="*/ 10473929 w 21052572"/>
              <a:gd name="connsiteY1087" fmla="*/ 4849945 h 8402012"/>
              <a:gd name="connsiteX1088" fmla="*/ 10487579 w 21052572"/>
              <a:gd name="connsiteY1088" fmla="*/ 4857623 h 8402012"/>
              <a:gd name="connsiteX1089" fmla="*/ 10460279 w 21052572"/>
              <a:gd name="connsiteY1089" fmla="*/ 4857623 h 8402012"/>
              <a:gd name="connsiteX1090" fmla="*/ 10473929 w 21052572"/>
              <a:gd name="connsiteY1090" fmla="*/ 4849945 h 8402012"/>
              <a:gd name="connsiteX1091" fmla="*/ 10433287 w 21052572"/>
              <a:gd name="connsiteY1091" fmla="*/ 4848262 h 8402012"/>
              <a:gd name="connsiteX1092" fmla="*/ 10468703 w 21052572"/>
              <a:gd name="connsiteY1092" fmla="*/ 4866891 h 8402012"/>
              <a:gd name="connsiteX1093" fmla="*/ 10393921 w 21052572"/>
              <a:gd name="connsiteY1093" fmla="*/ 4918728 h 8402012"/>
              <a:gd name="connsiteX1094" fmla="*/ 10393921 w 21052572"/>
              <a:gd name="connsiteY1094" fmla="*/ 4853932 h 8402012"/>
              <a:gd name="connsiteX1095" fmla="*/ 10433287 w 21052572"/>
              <a:gd name="connsiteY1095" fmla="*/ 4848262 h 8402012"/>
              <a:gd name="connsiteX1096" fmla="*/ 18692208 w 21052572"/>
              <a:gd name="connsiteY1096" fmla="*/ 4825013 h 8402012"/>
              <a:gd name="connsiteX1097" fmla="*/ 18674244 w 21052572"/>
              <a:gd name="connsiteY1097" fmla="*/ 4857119 h 8402012"/>
              <a:gd name="connsiteX1098" fmla="*/ 18692208 w 21052572"/>
              <a:gd name="connsiteY1098" fmla="*/ 4825013 h 8402012"/>
              <a:gd name="connsiteX1099" fmla="*/ 17034300 w 21052572"/>
              <a:gd name="connsiteY1099" fmla="*/ 4825013 h 8402012"/>
              <a:gd name="connsiteX1100" fmla="*/ 17113768 w 21052572"/>
              <a:gd name="connsiteY1100" fmla="*/ 4825013 h 8402012"/>
              <a:gd name="connsiteX1101" fmla="*/ 17093900 w 21052572"/>
              <a:gd name="connsiteY1101" fmla="*/ 4890283 h 8402012"/>
              <a:gd name="connsiteX1102" fmla="*/ 17034300 w 21052572"/>
              <a:gd name="connsiteY1102" fmla="*/ 4825013 h 8402012"/>
              <a:gd name="connsiteX1103" fmla="*/ 18128180 w 21052572"/>
              <a:gd name="connsiteY1103" fmla="*/ 4801314 h 8402012"/>
              <a:gd name="connsiteX1104" fmla="*/ 18110216 w 21052572"/>
              <a:gd name="connsiteY1104" fmla="*/ 4824026 h 8402012"/>
              <a:gd name="connsiteX1105" fmla="*/ 18128180 w 21052572"/>
              <a:gd name="connsiteY1105" fmla="*/ 4801314 h 8402012"/>
              <a:gd name="connsiteX1106" fmla="*/ 10792058 w 21052572"/>
              <a:gd name="connsiteY1106" fmla="*/ 4801314 h 8402012"/>
              <a:gd name="connsiteX1107" fmla="*/ 10847883 w 21052572"/>
              <a:gd name="connsiteY1107" fmla="*/ 4813728 h 8402012"/>
              <a:gd name="connsiteX1108" fmla="*/ 10792058 w 21052572"/>
              <a:gd name="connsiteY1108" fmla="*/ 4801314 h 8402012"/>
              <a:gd name="connsiteX1109" fmla="*/ 16981132 w 21052572"/>
              <a:gd name="connsiteY1109" fmla="*/ 4798154 h 8402012"/>
              <a:gd name="connsiteX1110" fmla="*/ 16944240 w 21052572"/>
              <a:gd name="connsiteY1110" fmla="*/ 4822378 h 8402012"/>
              <a:gd name="connsiteX1111" fmla="*/ 16981132 w 21052572"/>
              <a:gd name="connsiteY1111" fmla="*/ 4798154 h 8402012"/>
              <a:gd name="connsiteX1112" fmla="*/ 10836717 w 21052572"/>
              <a:gd name="connsiteY1112" fmla="*/ 4794560 h 8402012"/>
              <a:gd name="connsiteX1113" fmla="*/ 10834717 w 21052572"/>
              <a:gd name="connsiteY1113" fmla="*/ 4800247 h 8402012"/>
              <a:gd name="connsiteX1114" fmla="*/ 10836256 w 21052572"/>
              <a:gd name="connsiteY1114" fmla="*/ 4795871 h 8402012"/>
              <a:gd name="connsiteX1115" fmla="*/ 10839455 w 21052572"/>
              <a:gd name="connsiteY1115" fmla="*/ 4786775 h 8402012"/>
              <a:gd name="connsiteX1116" fmla="*/ 10839453 w 21052572"/>
              <a:gd name="connsiteY1116" fmla="*/ 4786781 h 8402012"/>
              <a:gd name="connsiteX1117" fmla="*/ 10836717 w 21052572"/>
              <a:gd name="connsiteY1117" fmla="*/ 4794560 h 8402012"/>
              <a:gd name="connsiteX1118" fmla="*/ 10841932 w 21052572"/>
              <a:gd name="connsiteY1118" fmla="*/ 4779733 h 8402012"/>
              <a:gd name="connsiteX1119" fmla="*/ 10839455 w 21052572"/>
              <a:gd name="connsiteY1119" fmla="*/ 4786775 h 8402012"/>
              <a:gd name="connsiteX1120" fmla="*/ 10839874 w 21052572"/>
              <a:gd name="connsiteY1120" fmla="*/ 4785584 h 8402012"/>
              <a:gd name="connsiteX1121" fmla="*/ 18546272 w 21052572"/>
              <a:gd name="connsiteY1121" fmla="*/ 4779392 h 8402012"/>
              <a:gd name="connsiteX1122" fmla="*/ 18635256 w 21052572"/>
              <a:gd name="connsiteY1122" fmla="*/ 4810892 h 8402012"/>
              <a:gd name="connsiteX1123" fmla="*/ 18584868 w 21052572"/>
              <a:gd name="connsiteY1123" fmla="*/ 4823927 h 8402012"/>
              <a:gd name="connsiteX1124" fmla="*/ 18546272 w 21052572"/>
              <a:gd name="connsiteY1124" fmla="*/ 4779392 h 8402012"/>
              <a:gd name="connsiteX1125" fmla="*/ 10842295 w 21052572"/>
              <a:gd name="connsiteY1125" fmla="*/ 4778701 h 8402012"/>
              <a:gd name="connsiteX1126" fmla="*/ 10842177 w 21052572"/>
              <a:gd name="connsiteY1126" fmla="*/ 4779038 h 8402012"/>
              <a:gd name="connsiteX1127" fmla="*/ 10841932 w 21052572"/>
              <a:gd name="connsiteY1127" fmla="*/ 4779733 h 8402012"/>
              <a:gd name="connsiteX1128" fmla="*/ 10137816 w 21052572"/>
              <a:gd name="connsiteY1128" fmla="*/ 4777406 h 8402012"/>
              <a:gd name="connsiteX1129" fmla="*/ 10151170 w 21052572"/>
              <a:gd name="connsiteY1129" fmla="*/ 4779645 h 8402012"/>
              <a:gd name="connsiteX1130" fmla="*/ 10126575 w 21052572"/>
              <a:gd name="connsiteY1130" fmla="*/ 4819143 h 8402012"/>
              <a:gd name="connsiteX1131" fmla="*/ 10137816 w 21052572"/>
              <a:gd name="connsiteY1131" fmla="*/ 4777406 h 8402012"/>
              <a:gd name="connsiteX1132" fmla="*/ 9125313 w 21052572"/>
              <a:gd name="connsiteY1132" fmla="*/ 4777143 h 8402012"/>
              <a:gd name="connsiteX1133" fmla="*/ 9136800 w 21052572"/>
              <a:gd name="connsiteY1133" fmla="*/ 4779702 h 8402012"/>
              <a:gd name="connsiteX1134" fmla="*/ 9123672 w 21052572"/>
              <a:gd name="connsiteY1134" fmla="*/ 4800177 h 8402012"/>
              <a:gd name="connsiteX1135" fmla="*/ 9125313 w 21052572"/>
              <a:gd name="connsiteY1135" fmla="*/ 4777143 h 8402012"/>
              <a:gd name="connsiteX1136" fmla="*/ 10876858 w 21052572"/>
              <a:gd name="connsiteY1136" fmla="*/ 4773666 h 8402012"/>
              <a:gd name="connsiteX1137" fmla="*/ 10904780 w 21052572"/>
              <a:gd name="connsiteY1137" fmla="*/ 4780775 h 8402012"/>
              <a:gd name="connsiteX1138" fmla="*/ 10848936 w 21052572"/>
              <a:gd name="connsiteY1138" fmla="*/ 4780775 h 8402012"/>
              <a:gd name="connsiteX1139" fmla="*/ 10876858 w 21052572"/>
              <a:gd name="connsiteY1139" fmla="*/ 4773666 h 8402012"/>
              <a:gd name="connsiteX1140" fmla="*/ 10603896 w 21052572"/>
              <a:gd name="connsiteY1140" fmla="*/ 4772874 h 8402012"/>
              <a:gd name="connsiteX1141" fmla="*/ 10623303 w 21052572"/>
              <a:gd name="connsiteY1141" fmla="*/ 4823262 h 8402012"/>
              <a:gd name="connsiteX1142" fmla="*/ 10566161 w 21052572"/>
              <a:gd name="connsiteY1142" fmla="*/ 4823262 h 8402012"/>
              <a:gd name="connsiteX1143" fmla="*/ 10629772 w 21052572"/>
              <a:gd name="connsiteY1143" fmla="*/ 4861857 h 8402012"/>
              <a:gd name="connsiteX1144" fmla="*/ 10687992 w 21052572"/>
              <a:gd name="connsiteY1144" fmla="*/ 4855425 h 8402012"/>
              <a:gd name="connsiteX1145" fmla="*/ 10681523 w 21052572"/>
              <a:gd name="connsiteY1145" fmla="*/ 4894020 h 8402012"/>
              <a:gd name="connsiteX1146" fmla="*/ 10528426 w 21052572"/>
              <a:gd name="connsiteY1146" fmla="*/ 4945480 h 8402012"/>
              <a:gd name="connsiteX1147" fmla="*/ 10540285 w 21052572"/>
              <a:gd name="connsiteY1147" fmla="*/ 4881155 h 8402012"/>
              <a:gd name="connsiteX1148" fmla="*/ 10483144 w 21052572"/>
              <a:gd name="connsiteY1148" fmla="*/ 4816830 h 8402012"/>
              <a:gd name="connsiteX1149" fmla="*/ 10553223 w 21052572"/>
              <a:gd name="connsiteY1149" fmla="*/ 4785739 h 8402012"/>
              <a:gd name="connsiteX1150" fmla="*/ 10603896 w 21052572"/>
              <a:gd name="connsiteY1150" fmla="*/ 4772874 h 8402012"/>
              <a:gd name="connsiteX1151" fmla="*/ 18469436 w 21052572"/>
              <a:gd name="connsiteY1151" fmla="*/ 4768136 h 8402012"/>
              <a:gd name="connsiteX1152" fmla="*/ 18451476 w 21052572"/>
              <a:gd name="connsiteY1152" fmla="*/ 4800242 h 8402012"/>
              <a:gd name="connsiteX1153" fmla="*/ 18469436 w 21052572"/>
              <a:gd name="connsiteY1153" fmla="*/ 4768136 h 8402012"/>
              <a:gd name="connsiteX1154" fmla="*/ 18052244 w 21052572"/>
              <a:gd name="connsiteY1154" fmla="*/ 4768136 h 8402012"/>
              <a:gd name="connsiteX1155" fmla="*/ 18039120 w 21052572"/>
              <a:gd name="connsiteY1155" fmla="*/ 4800242 h 8402012"/>
              <a:gd name="connsiteX1156" fmla="*/ 18052244 w 21052572"/>
              <a:gd name="connsiteY1156" fmla="*/ 4768136 h 8402012"/>
              <a:gd name="connsiteX1157" fmla="*/ 17791656 w 21052572"/>
              <a:gd name="connsiteY1157" fmla="*/ 4768136 h 8402012"/>
              <a:gd name="connsiteX1158" fmla="*/ 17773696 w 21052572"/>
              <a:gd name="connsiteY1158" fmla="*/ 4800242 h 8402012"/>
              <a:gd name="connsiteX1159" fmla="*/ 17791656 w 21052572"/>
              <a:gd name="connsiteY1159" fmla="*/ 4768136 h 8402012"/>
              <a:gd name="connsiteX1160" fmla="*/ 10635650 w 21052572"/>
              <a:gd name="connsiteY1160" fmla="*/ 4768136 h 8402012"/>
              <a:gd name="connsiteX1161" fmla="*/ 10672542 w 21052572"/>
              <a:gd name="connsiteY1161" fmla="*/ 4768136 h 8402012"/>
              <a:gd name="connsiteX1162" fmla="*/ 10672542 w 21052572"/>
              <a:gd name="connsiteY1162" fmla="*/ 4800242 h 8402012"/>
              <a:gd name="connsiteX1163" fmla="*/ 10635650 w 21052572"/>
              <a:gd name="connsiteY1163" fmla="*/ 4800242 h 8402012"/>
              <a:gd name="connsiteX1164" fmla="*/ 10635650 w 21052572"/>
              <a:gd name="connsiteY1164" fmla="*/ 4768136 h 8402012"/>
              <a:gd name="connsiteX1165" fmla="*/ 10949944 w 21052572"/>
              <a:gd name="connsiteY1165" fmla="*/ 4767878 h 8402012"/>
              <a:gd name="connsiteX1166" fmla="*/ 10975884 w 21052572"/>
              <a:gd name="connsiteY1166" fmla="*/ 4795547 h 8402012"/>
              <a:gd name="connsiteX1167" fmla="*/ 10938992 w 21052572"/>
              <a:gd name="connsiteY1167" fmla="*/ 4777101 h 8402012"/>
              <a:gd name="connsiteX1168" fmla="*/ 10949944 w 21052572"/>
              <a:gd name="connsiteY1168" fmla="*/ 4767878 h 8402012"/>
              <a:gd name="connsiteX1169" fmla="*/ 10185638 w 21052572"/>
              <a:gd name="connsiteY1169" fmla="*/ 4763302 h 8402012"/>
              <a:gd name="connsiteX1170" fmla="*/ 10193801 w 21052572"/>
              <a:gd name="connsiteY1170" fmla="*/ 4767567 h 8402012"/>
              <a:gd name="connsiteX1171" fmla="*/ 10188534 w 21052572"/>
              <a:gd name="connsiteY1171" fmla="*/ 4781217 h 8402012"/>
              <a:gd name="connsiteX1172" fmla="*/ 10182214 w 21052572"/>
              <a:gd name="connsiteY1172" fmla="*/ 4774392 h 8402012"/>
              <a:gd name="connsiteX1173" fmla="*/ 10185638 w 21052572"/>
              <a:gd name="connsiteY1173" fmla="*/ 4763302 h 8402012"/>
              <a:gd name="connsiteX1174" fmla="*/ 10895156 w 21052572"/>
              <a:gd name="connsiteY1174" fmla="*/ 4759796 h 8402012"/>
              <a:gd name="connsiteX1175" fmla="*/ 10894121 w 21052572"/>
              <a:gd name="connsiteY1175" fmla="*/ 4761922 h 8402012"/>
              <a:gd name="connsiteX1176" fmla="*/ 10891595 w 21052572"/>
              <a:gd name="connsiteY1176" fmla="*/ 4767110 h 8402012"/>
              <a:gd name="connsiteX1177" fmla="*/ 10899173 w 21052572"/>
              <a:gd name="connsiteY1177" fmla="*/ 4751546 h 8402012"/>
              <a:gd name="connsiteX1178" fmla="*/ 10898331 w 21052572"/>
              <a:gd name="connsiteY1178" fmla="*/ 4753276 h 8402012"/>
              <a:gd name="connsiteX1179" fmla="*/ 10895156 w 21052572"/>
              <a:gd name="connsiteY1179" fmla="*/ 4759796 h 8402012"/>
              <a:gd name="connsiteX1180" fmla="*/ 16830588 w 21052572"/>
              <a:gd name="connsiteY1180" fmla="*/ 4734957 h 8402012"/>
              <a:gd name="connsiteX1181" fmla="*/ 16824072 w 21052572"/>
              <a:gd name="connsiteY1181" fmla="*/ 4798153 h 8402012"/>
              <a:gd name="connsiteX1182" fmla="*/ 16753468 w 21052572"/>
              <a:gd name="connsiteY1182" fmla="*/ 4798153 h 8402012"/>
              <a:gd name="connsiteX1183" fmla="*/ 16740434 w 21052572"/>
              <a:gd name="connsiteY1183" fmla="*/ 4760236 h 8402012"/>
              <a:gd name="connsiteX1184" fmla="*/ 16830588 w 21052572"/>
              <a:gd name="connsiteY1184" fmla="*/ 4734957 h 8402012"/>
              <a:gd name="connsiteX1185" fmla="*/ 10772103 w 21052572"/>
              <a:gd name="connsiteY1185" fmla="*/ 4734957 h 8402012"/>
              <a:gd name="connsiteX1186" fmla="*/ 10754141 w 21052572"/>
              <a:gd name="connsiteY1186" fmla="*/ 4767066 h 8402012"/>
              <a:gd name="connsiteX1187" fmla="*/ 10772103 w 21052572"/>
              <a:gd name="connsiteY1187" fmla="*/ 4734957 h 8402012"/>
              <a:gd name="connsiteX1188" fmla="*/ 17720956 w 21052572"/>
              <a:gd name="connsiteY1188" fmla="*/ 4731916 h 8402012"/>
              <a:gd name="connsiteX1189" fmla="*/ 17753672 w 21052572"/>
              <a:gd name="connsiteY1189" fmla="*/ 4735100 h 8402012"/>
              <a:gd name="connsiteX1190" fmla="*/ 17702600 w 21052572"/>
              <a:gd name="connsiteY1190" fmla="*/ 4766934 h 8402012"/>
              <a:gd name="connsiteX1191" fmla="*/ 17720956 w 21052572"/>
              <a:gd name="connsiteY1191" fmla="*/ 4731916 h 8402012"/>
              <a:gd name="connsiteX1192" fmla="*/ 10073497 w 21052572"/>
              <a:gd name="connsiteY1192" fmla="*/ 4706519 h 8402012"/>
              <a:gd name="connsiteX1193" fmla="*/ 10113178 w 21052572"/>
              <a:gd name="connsiteY1193" fmla="*/ 4706519 h 8402012"/>
              <a:gd name="connsiteX1194" fmla="*/ 10113178 w 21052572"/>
              <a:gd name="connsiteY1194" fmla="*/ 4751409 h 8402012"/>
              <a:gd name="connsiteX1195" fmla="*/ 10066883 w 21052572"/>
              <a:gd name="connsiteY1195" fmla="*/ 4814467 h 8402012"/>
              <a:gd name="connsiteX1196" fmla="*/ 10073497 w 21052572"/>
              <a:gd name="connsiteY1196" fmla="*/ 4706519 h 8402012"/>
              <a:gd name="connsiteX1197" fmla="*/ 11170162 w 21052572"/>
              <a:gd name="connsiteY1197" fmla="*/ 4687559 h 8402012"/>
              <a:gd name="connsiteX1198" fmla="*/ 11014830 w 21052572"/>
              <a:gd name="connsiteY1198" fmla="*/ 4767031 h 8402012"/>
              <a:gd name="connsiteX1199" fmla="*/ 11170162 w 21052572"/>
              <a:gd name="connsiteY1199" fmla="*/ 4687559 h 8402012"/>
              <a:gd name="connsiteX1200" fmla="*/ 18254092 w 21052572"/>
              <a:gd name="connsiteY1200" fmla="*/ 4678082 h 8402012"/>
              <a:gd name="connsiteX1201" fmla="*/ 18279776 w 21052572"/>
              <a:gd name="connsiteY1201" fmla="*/ 4710191 h 8402012"/>
              <a:gd name="connsiteX1202" fmla="*/ 18247672 w 21052572"/>
              <a:gd name="connsiteY1202" fmla="*/ 4690926 h 8402012"/>
              <a:gd name="connsiteX1203" fmla="*/ 18254092 w 21052572"/>
              <a:gd name="connsiteY1203" fmla="*/ 4678082 h 8402012"/>
              <a:gd name="connsiteX1204" fmla="*/ 15943158 w 21052572"/>
              <a:gd name="connsiteY1204" fmla="*/ 4678082 h 8402012"/>
              <a:gd name="connsiteX1205" fmla="*/ 15925194 w 21052572"/>
              <a:gd name="connsiteY1205" fmla="*/ 4710191 h 8402012"/>
              <a:gd name="connsiteX1206" fmla="*/ 15943158 w 21052572"/>
              <a:gd name="connsiteY1206" fmla="*/ 4678082 h 8402012"/>
              <a:gd name="connsiteX1207" fmla="*/ 9137891 w 21052572"/>
              <a:gd name="connsiteY1207" fmla="*/ 4678082 h 8402012"/>
              <a:gd name="connsiteX1208" fmla="*/ 9155853 w 21052572"/>
              <a:gd name="connsiteY1208" fmla="*/ 4710191 h 8402012"/>
              <a:gd name="connsiteX1209" fmla="*/ 9137891 w 21052572"/>
              <a:gd name="connsiteY1209" fmla="*/ 4678082 h 8402012"/>
              <a:gd name="connsiteX1210" fmla="*/ 10144541 w 21052572"/>
              <a:gd name="connsiteY1210" fmla="*/ 4678079 h 8402012"/>
              <a:gd name="connsiteX1211" fmla="*/ 10151105 w 21052572"/>
              <a:gd name="connsiteY1211" fmla="*/ 4691207 h 8402012"/>
              <a:gd name="connsiteX1212" fmla="*/ 10144541 w 21052572"/>
              <a:gd name="connsiteY1212" fmla="*/ 4678079 h 8402012"/>
              <a:gd name="connsiteX1213" fmla="*/ 18415404 w 21052572"/>
              <a:gd name="connsiteY1213" fmla="*/ 4675440 h 8402012"/>
              <a:gd name="connsiteX1214" fmla="*/ 18450424 w 21052572"/>
              <a:gd name="connsiteY1214" fmla="*/ 4678703 h 8402012"/>
              <a:gd name="connsiteX1215" fmla="*/ 18394600 w 21052572"/>
              <a:gd name="connsiteY1215" fmla="*/ 4711338 h 8402012"/>
              <a:gd name="connsiteX1216" fmla="*/ 18415404 w 21052572"/>
              <a:gd name="connsiteY1216" fmla="*/ 4675440 h 8402012"/>
              <a:gd name="connsiteX1217" fmla="*/ 17583080 w 21052572"/>
              <a:gd name="connsiteY1217" fmla="*/ 4675216 h 8402012"/>
              <a:gd name="connsiteX1218" fmla="*/ 17546188 w 21052572"/>
              <a:gd name="connsiteY1218" fmla="*/ 4708283 h 8402012"/>
              <a:gd name="connsiteX1219" fmla="*/ 17583080 w 21052572"/>
              <a:gd name="connsiteY1219" fmla="*/ 4675216 h 8402012"/>
              <a:gd name="connsiteX1220" fmla="*/ 10144937 w 21052572"/>
              <a:gd name="connsiteY1220" fmla="*/ 4662858 h 8402012"/>
              <a:gd name="connsiteX1221" fmla="*/ 10142715 w 21052572"/>
              <a:gd name="connsiteY1221" fmla="*/ 4672307 h 8402012"/>
              <a:gd name="connsiteX1222" fmla="*/ 10144561 w 21052572"/>
              <a:gd name="connsiteY1222" fmla="*/ 4664454 h 8402012"/>
              <a:gd name="connsiteX1223" fmla="*/ 11203470 w 21052572"/>
              <a:gd name="connsiteY1223" fmla="*/ 4659122 h 8402012"/>
              <a:gd name="connsiteX1224" fmla="*/ 11222271 w 21052572"/>
              <a:gd name="connsiteY1224" fmla="*/ 4678275 h 8402012"/>
              <a:gd name="connsiteX1225" fmla="*/ 11190198 w 21052572"/>
              <a:gd name="connsiteY1225" fmla="*/ 4710197 h 8402012"/>
              <a:gd name="connsiteX1226" fmla="*/ 11203470 w 21052572"/>
              <a:gd name="connsiteY1226" fmla="*/ 4659122 h 8402012"/>
              <a:gd name="connsiteX1227" fmla="*/ 10152195 w 21052572"/>
              <a:gd name="connsiteY1227" fmla="*/ 4659122 h 8402012"/>
              <a:gd name="connsiteX1228" fmla="*/ 10208020 w 21052572"/>
              <a:gd name="connsiteY1228" fmla="*/ 4659122 h 8402012"/>
              <a:gd name="connsiteX1229" fmla="*/ 10152195 w 21052572"/>
              <a:gd name="connsiteY1229" fmla="*/ 4659122 h 8402012"/>
              <a:gd name="connsiteX1230" fmla="*/ 10146747 w 21052572"/>
              <a:gd name="connsiteY1230" fmla="*/ 4655152 h 8402012"/>
              <a:gd name="connsiteX1231" fmla="*/ 10146484 w 21052572"/>
              <a:gd name="connsiteY1231" fmla="*/ 4656274 h 8402012"/>
              <a:gd name="connsiteX1232" fmla="*/ 10144937 w 21052572"/>
              <a:gd name="connsiteY1232" fmla="*/ 4662858 h 8402012"/>
              <a:gd name="connsiteX1233" fmla="*/ 10148253 w 21052572"/>
              <a:gd name="connsiteY1233" fmla="*/ 4648748 h 8402012"/>
              <a:gd name="connsiteX1234" fmla="*/ 10146747 w 21052572"/>
              <a:gd name="connsiteY1234" fmla="*/ 4655152 h 8402012"/>
              <a:gd name="connsiteX1235" fmla="*/ 10147637 w 21052572"/>
              <a:gd name="connsiteY1235" fmla="*/ 4651366 h 8402012"/>
              <a:gd name="connsiteX1236" fmla="*/ 10148253 w 21052572"/>
              <a:gd name="connsiteY1236" fmla="*/ 4648748 h 8402012"/>
              <a:gd name="connsiteX1237" fmla="*/ 11273693 w 21052572"/>
              <a:gd name="connsiteY1237" fmla="*/ 4647442 h 8402012"/>
              <a:gd name="connsiteX1238" fmla="*/ 11276244 w 21052572"/>
              <a:gd name="connsiteY1238" fmla="*/ 4651947 h 8402012"/>
              <a:gd name="connsiteX1239" fmla="*/ 11276013 w 21052572"/>
              <a:gd name="connsiteY1239" fmla="*/ 4649220 h 8402012"/>
              <a:gd name="connsiteX1240" fmla="*/ 18209752 w 21052572"/>
              <a:gd name="connsiteY1240" fmla="*/ 4644903 h 8402012"/>
              <a:gd name="connsiteX1241" fmla="*/ 18246616 w 21052572"/>
              <a:gd name="connsiteY1241" fmla="*/ 4657201 h 8402012"/>
              <a:gd name="connsiteX1242" fmla="*/ 18209752 w 21052572"/>
              <a:gd name="connsiteY1242" fmla="*/ 4644903 h 8402012"/>
              <a:gd name="connsiteX1243" fmla="*/ 17488316 w 21052572"/>
              <a:gd name="connsiteY1243" fmla="*/ 4644903 h 8402012"/>
              <a:gd name="connsiteX1244" fmla="*/ 17470352 w 21052572"/>
              <a:gd name="connsiteY1244" fmla="*/ 4677009 h 8402012"/>
              <a:gd name="connsiteX1245" fmla="*/ 17488316 w 21052572"/>
              <a:gd name="connsiteY1245" fmla="*/ 4644903 h 8402012"/>
              <a:gd name="connsiteX1246" fmla="*/ 9178628 w 21052572"/>
              <a:gd name="connsiteY1246" fmla="*/ 4644903 h 8402012"/>
              <a:gd name="connsiteX1247" fmla="*/ 9203223 w 21052572"/>
              <a:gd name="connsiteY1247" fmla="*/ 4677538 h 8402012"/>
              <a:gd name="connsiteX1248" fmla="*/ 9166331 w 21052572"/>
              <a:gd name="connsiteY1248" fmla="*/ 4710173 h 8402012"/>
              <a:gd name="connsiteX1249" fmla="*/ 9178628 w 21052572"/>
              <a:gd name="connsiteY1249" fmla="*/ 4644903 h 8402012"/>
              <a:gd name="connsiteX1250" fmla="*/ 8530865 w 21052572"/>
              <a:gd name="connsiteY1250" fmla="*/ 4644165 h 8402012"/>
              <a:gd name="connsiteX1251" fmla="*/ 8543762 w 21052572"/>
              <a:gd name="connsiteY1251" fmla="*/ 4676405 h 8402012"/>
              <a:gd name="connsiteX1252" fmla="*/ 8530865 w 21052572"/>
              <a:gd name="connsiteY1252" fmla="*/ 4644165 h 8402012"/>
              <a:gd name="connsiteX1253" fmla="*/ 10433502 w 21052572"/>
              <a:gd name="connsiteY1253" fmla="*/ 4642838 h 8402012"/>
              <a:gd name="connsiteX1254" fmla="*/ 10472107 w 21052572"/>
              <a:gd name="connsiteY1254" fmla="*/ 4674957 h 8402012"/>
              <a:gd name="connsiteX1255" fmla="*/ 10433502 w 21052572"/>
              <a:gd name="connsiteY1255" fmla="*/ 4642838 h 8402012"/>
              <a:gd name="connsiteX1256" fmla="*/ 10395969 w 21052572"/>
              <a:gd name="connsiteY1256" fmla="*/ 4642838 h 8402012"/>
              <a:gd name="connsiteX1257" fmla="*/ 10414199 w 21052572"/>
              <a:gd name="connsiteY1257" fmla="*/ 4674957 h 8402012"/>
              <a:gd name="connsiteX1258" fmla="*/ 10395969 w 21052572"/>
              <a:gd name="connsiteY1258" fmla="*/ 4642838 h 8402012"/>
              <a:gd name="connsiteX1259" fmla="*/ 18906392 w 21052572"/>
              <a:gd name="connsiteY1259" fmla="*/ 4640853 h 8402012"/>
              <a:gd name="connsiteX1260" fmla="*/ 18990800 w 21052572"/>
              <a:gd name="connsiteY1260" fmla="*/ 4696762 h 8402012"/>
              <a:gd name="connsiteX1261" fmla="*/ 19189800 w 21052572"/>
              <a:gd name="connsiteY1261" fmla="*/ 4823944 h 8402012"/>
              <a:gd name="connsiteX1262" fmla="*/ 18887532 w 21052572"/>
              <a:gd name="connsiteY1262" fmla="*/ 4658287 h 8402012"/>
              <a:gd name="connsiteX1263" fmla="*/ 18906392 w 21052572"/>
              <a:gd name="connsiteY1263" fmla="*/ 4640853 h 8402012"/>
              <a:gd name="connsiteX1264" fmla="*/ 17702600 w 21052572"/>
              <a:gd name="connsiteY1264" fmla="*/ 4625946 h 8402012"/>
              <a:gd name="connsiteX1265" fmla="*/ 17868580 w 21052572"/>
              <a:gd name="connsiteY1265" fmla="*/ 4645427 h 8402012"/>
              <a:gd name="connsiteX1266" fmla="*/ 17990656 w 21052572"/>
              <a:gd name="connsiteY1266" fmla="*/ 4736340 h 8402012"/>
              <a:gd name="connsiteX1267" fmla="*/ 17702600 w 21052572"/>
              <a:gd name="connsiteY1267" fmla="*/ 4625946 h 8402012"/>
              <a:gd name="connsiteX1268" fmla="*/ 11276761 w 21052572"/>
              <a:gd name="connsiteY1268" fmla="*/ 4625943 h 8402012"/>
              <a:gd name="connsiteX1269" fmla="*/ 11283497 w 21052572"/>
              <a:gd name="connsiteY1269" fmla="*/ 4641996 h 8402012"/>
              <a:gd name="connsiteX1270" fmla="*/ 11278012 w 21052572"/>
              <a:gd name="connsiteY1270" fmla="*/ 4655068 h 8402012"/>
              <a:gd name="connsiteX1271" fmla="*/ 11279185 w 21052572"/>
              <a:gd name="connsiteY1271" fmla="*/ 4657139 h 8402012"/>
              <a:gd name="connsiteX1272" fmla="*/ 11247076 w 21052572"/>
              <a:gd name="connsiteY1272" fmla="*/ 4676980 h 8402012"/>
              <a:gd name="connsiteX1273" fmla="*/ 11260722 w 21052572"/>
              <a:gd name="connsiteY1273" fmla="*/ 4642259 h 8402012"/>
              <a:gd name="connsiteX1274" fmla="*/ 11271310 w 21052572"/>
              <a:gd name="connsiteY1274" fmla="*/ 4643482 h 8402012"/>
              <a:gd name="connsiteX1275" fmla="*/ 9296740 w 21052572"/>
              <a:gd name="connsiteY1275" fmla="*/ 4618208 h 8402012"/>
              <a:gd name="connsiteX1276" fmla="*/ 9360790 w 21052572"/>
              <a:gd name="connsiteY1276" fmla="*/ 4639049 h 8402012"/>
              <a:gd name="connsiteX1277" fmla="*/ 9468608 w 21052572"/>
              <a:gd name="connsiteY1277" fmla="*/ 4645462 h 8402012"/>
              <a:gd name="connsiteX1278" fmla="*/ 9264714 w 21052572"/>
              <a:gd name="connsiteY1278" fmla="*/ 4767300 h 8402012"/>
              <a:gd name="connsiteX1279" fmla="*/ 9258309 w 21052572"/>
              <a:gd name="connsiteY1279" fmla="*/ 4823944 h 8402012"/>
              <a:gd name="connsiteX1280" fmla="*/ 9258309 w 21052572"/>
              <a:gd name="connsiteY1280" fmla="*/ 4709587 h 8402012"/>
              <a:gd name="connsiteX1281" fmla="*/ 9303145 w 21052572"/>
              <a:gd name="connsiteY1281" fmla="*/ 4735237 h 8402012"/>
              <a:gd name="connsiteX1282" fmla="*/ 9303145 w 21052572"/>
              <a:gd name="connsiteY1282" fmla="*/ 4658287 h 8402012"/>
              <a:gd name="connsiteX1283" fmla="*/ 9277524 w 21052572"/>
              <a:gd name="connsiteY1283" fmla="*/ 4671112 h 8402012"/>
              <a:gd name="connsiteX1284" fmla="*/ 9232689 w 21052572"/>
              <a:gd name="connsiteY1284" fmla="*/ 4645462 h 8402012"/>
              <a:gd name="connsiteX1285" fmla="*/ 9296740 w 21052572"/>
              <a:gd name="connsiteY1285" fmla="*/ 4618208 h 8402012"/>
              <a:gd name="connsiteX1286" fmla="*/ 17431380 w 21052572"/>
              <a:gd name="connsiteY1286" fmla="*/ 4613600 h 8402012"/>
              <a:gd name="connsiteX1287" fmla="*/ 17394520 w 21052572"/>
              <a:gd name="connsiteY1287" fmla="*/ 4646667 h 8402012"/>
              <a:gd name="connsiteX1288" fmla="*/ 17431380 w 21052572"/>
              <a:gd name="connsiteY1288" fmla="*/ 4613600 h 8402012"/>
              <a:gd name="connsiteX1289" fmla="*/ 11298217 w 21052572"/>
              <a:gd name="connsiteY1289" fmla="*/ 4611724 h 8402012"/>
              <a:gd name="connsiteX1290" fmla="*/ 11280255 w 21052572"/>
              <a:gd name="connsiteY1290" fmla="*/ 4624568 h 8402012"/>
              <a:gd name="connsiteX1291" fmla="*/ 11298217 w 21052572"/>
              <a:gd name="connsiteY1291" fmla="*/ 4611724 h 8402012"/>
              <a:gd name="connsiteX1292" fmla="*/ 8777674 w 21052572"/>
              <a:gd name="connsiteY1292" fmla="*/ 4578549 h 8402012"/>
              <a:gd name="connsiteX1293" fmla="*/ 8814566 w 21052572"/>
              <a:gd name="connsiteY1293" fmla="*/ 4592091 h 8402012"/>
              <a:gd name="connsiteX1294" fmla="*/ 8777674 w 21052572"/>
              <a:gd name="connsiteY1294" fmla="*/ 4578549 h 8402012"/>
              <a:gd name="connsiteX1295" fmla="*/ 17673164 w 21052572"/>
              <a:gd name="connsiteY1295" fmla="*/ 4578546 h 8402012"/>
              <a:gd name="connsiteX1296" fmla="*/ 17655200 w 21052572"/>
              <a:gd name="connsiteY1296" fmla="*/ 4610616 h 8402012"/>
              <a:gd name="connsiteX1297" fmla="*/ 17673164 w 21052572"/>
              <a:gd name="connsiteY1297" fmla="*/ 4578546 h 8402012"/>
              <a:gd name="connsiteX1298" fmla="*/ 8738767 w 21052572"/>
              <a:gd name="connsiteY1298" fmla="*/ 4578546 h 8402012"/>
              <a:gd name="connsiteX1299" fmla="*/ 8733706 w 21052572"/>
              <a:gd name="connsiteY1299" fmla="*/ 4608269 h 8402012"/>
              <a:gd name="connsiteX1300" fmla="*/ 8728037 w 21052572"/>
              <a:gd name="connsiteY1300" fmla="*/ 4642987 h 8402012"/>
              <a:gd name="connsiteX1301" fmla="*/ 8729183 w 21052572"/>
              <a:gd name="connsiteY1301" fmla="*/ 4644335 h 8402012"/>
              <a:gd name="connsiteX1302" fmla="*/ 8722619 w 21052572"/>
              <a:gd name="connsiteY1302" fmla="*/ 4657985 h 8402012"/>
              <a:gd name="connsiteX1303" fmla="*/ 8724465 w 21052572"/>
              <a:gd name="connsiteY1303" fmla="*/ 4638790 h 8402012"/>
              <a:gd name="connsiteX1304" fmla="*/ 8727446 w 21052572"/>
              <a:gd name="connsiteY1304" fmla="*/ 4642293 h 8402012"/>
              <a:gd name="connsiteX1305" fmla="*/ 8722242 w 21052572"/>
              <a:gd name="connsiteY1305" fmla="*/ 4625204 h 8402012"/>
              <a:gd name="connsiteX1306" fmla="*/ 8738767 w 21052572"/>
              <a:gd name="connsiteY1306" fmla="*/ 4578546 h 8402012"/>
              <a:gd name="connsiteX1307" fmla="*/ 18831844 w 21052572"/>
              <a:gd name="connsiteY1307" fmla="*/ 4554847 h 8402012"/>
              <a:gd name="connsiteX1308" fmla="*/ 18837272 w 21052572"/>
              <a:gd name="connsiteY1308" fmla="*/ 4610672 h 8402012"/>
              <a:gd name="connsiteX1309" fmla="*/ 18792740 w 21052572"/>
              <a:gd name="connsiteY1309" fmla="*/ 4610672 h 8402012"/>
              <a:gd name="connsiteX1310" fmla="*/ 18831844 w 21052572"/>
              <a:gd name="connsiteY1310" fmla="*/ 4554847 h 8402012"/>
              <a:gd name="connsiteX1311" fmla="*/ 18886480 w 21052572"/>
              <a:gd name="connsiteY1311" fmla="*/ 4550108 h 8402012"/>
              <a:gd name="connsiteX1312" fmla="*/ 18849616 w 21052572"/>
              <a:gd name="connsiteY1312" fmla="*/ 4624891 h 8402012"/>
              <a:gd name="connsiteX1313" fmla="*/ 18886480 w 21052572"/>
              <a:gd name="connsiteY1313" fmla="*/ 4550108 h 8402012"/>
              <a:gd name="connsiteX1314" fmla="*/ 17242848 w 21052572"/>
              <a:gd name="connsiteY1314" fmla="*/ 4550108 h 8402012"/>
              <a:gd name="connsiteX1315" fmla="*/ 17298688 w 21052572"/>
              <a:gd name="connsiteY1315" fmla="*/ 4569659 h 8402012"/>
              <a:gd name="connsiteX1316" fmla="*/ 17242848 w 21052572"/>
              <a:gd name="connsiteY1316" fmla="*/ 4550108 h 8402012"/>
              <a:gd name="connsiteX1317" fmla="*/ 9398577 w 21052572"/>
              <a:gd name="connsiteY1317" fmla="*/ 4550108 h 8402012"/>
              <a:gd name="connsiteX1318" fmla="*/ 9416539 w 21052572"/>
              <a:gd name="connsiteY1318" fmla="*/ 4582214 h 8402012"/>
              <a:gd name="connsiteX1319" fmla="*/ 9398577 w 21052572"/>
              <a:gd name="connsiteY1319" fmla="*/ 4550108 h 8402012"/>
              <a:gd name="connsiteX1320" fmla="*/ 18211596 w 21052572"/>
              <a:gd name="connsiteY1320" fmla="*/ 4547306 h 8402012"/>
              <a:gd name="connsiteX1321" fmla="*/ 18246616 w 21052572"/>
              <a:gd name="connsiteY1321" fmla="*/ 4550537 h 8402012"/>
              <a:gd name="connsiteX1322" fmla="*/ 18190792 w 21052572"/>
              <a:gd name="connsiteY1322" fmla="*/ 4582852 h 8402012"/>
              <a:gd name="connsiteX1323" fmla="*/ 18211596 w 21052572"/>
              <a:gd name="connsiteY1323" fmla="*/ 4547306 h 8402012"/>
              <a:gd name="connsiteX1324" fmla="*/ 17521596 w 21052572"/>
              <a:gd name="connsiteY1324" fmla="*/ 4541769 h 8402012"/>
              <a:gd name="connsiteX1325" fmla="*/ 17568784 w 21052572"/>
              <a:gd name="connsiteY1325" fmla="*/ 4547398 h 8402012"/>
              <a:gd name="connsiteX1326" fmla="*/ 17489312 w 21052572"/>
              <a:gd name="connsiteY1326" fmla="*/ 4579559 h 8402012"/>
              <a:gd name="connsiteX1327" fmla="*/ 17521596 w 21052572"/>
              <a:gd name="connsiteY1327" fmla="*/ 4541769 h 8402012"/>
              <a:gd name="connsiteX1328" fmla="*/ 10380437 w 21052572"/>
              <a:gd name="connsiteY1328" fmla="*/ 4534505 h 8402012"/>
              <a:gd name="connsiteX1329" fmla="*/ 10299456 w 21052572"/>
              <a:gd name="connsiteY1329" fmla="*/ 4579672 h 8402012"/>
              <a:gd name="connsiteX1330" fmla="*/ 10414199 w 21052572"/>
              <a:gd name="connsiteY1330" fmla="*/ 4534705 h 8402012"/>
              <a:gd name="connsiteX1331" fmla="*/ 10380437 w 21052572"/>
              <a:gd name="connsiteY1331" fmla="*/ 4534505 h 8402012"/>
              <a:gd name="connsiteX1332" fmla="*/ 10828389 w 21052572"/>
              <a:gd name="connsiteY1332" fmla="*/ 4522962 h 8402012"/>
              <a:gd name="connsiteX1333" fmla="*/ 10867104 w 21052572"/>
              <a:gd name="connsiteY1333" fmla="*/ 4548816 h 8402012"/>
              <a:gd name="connsiteX1334" fmla="*/ 10828389 w 21052572"/>
              <a:gd name="connsiteY1334" fmla="*/ 4522962 h 8402012"/>
              <a:gd name="connsiteX1335" fmla="*/ 10433502 w 21052572"/>
              <a:gd name="connsiteY1335" fmla="*/ 4521858 h 8402012"/>
              <a:gd name="connsiteX1336" fmla="*/ 10452805 w 21052572"/>
              <a:gd name="connsiteY1336" fmla="*/ 4547553 h 8402012"/>
              <a:gd name="connsiteX1337" fmla="*/ 10433502 w 21052572"/>
              <a:gd name="connsiteY1337" fmla="*/ 4521858 h 8402012"/>
              <a:gd name="connsiteX1338" fmla="*/ 17469356 w 21052572"/>
              <a:gd name="connsiteY1338" fmla="*/ 4521671 h 8402012"/>
              <a:gd name="connsiteX1339" fmla="*/ 17451392 w 21052572"/>
              <a:gd name="connsiteY1339" fmla="*/ 4548971 h 8402012"/>
              <a:gd name="connsiteX1340" fmla="*/ 17469356 w 21052572"/>
              <a:gd name="connsiteY1340" fmla="*/ 4521671 h 8402012"/>
              <a:gd name="connsiteX1341" fmla="*/ 12132408 w 21052572"/>
              <a:gd name="connsiteY1341" fmla="*/ 4521671 h 8402012"/>
              <a:gd name="connsiteX1342" fmla="*/ 12114446 w 21052572"/>
              <a:gd name="connsiteY1342" fmla="*/ 4548971 h 8402012"/>
              <a:gd name="connsiteX1343" fmla="*/ 12132408 w 21052572"/>
              <a:gd name="connsiteY1343" fmla="*/ 4521671 h 8402012"/>
              <a:gd name="connsiteX1344" fmla="*/ 15988222 w 21052572"/>
              <a:gd name="connsiteY1344" fmla="*/ 4521668 h 8402012"/>
              <a:gd name="connsiteX1345" fmla="*/ 16018966 w 21052572"/>
              <a:gd name="connsiteY1345" fmla="*/ 4521668 h 8402012"/>
              <a:gd name="connsiteX1346" fmla="*/ 16006668 w 21052572"/>
              <a:gd name="connsiteY1346" fmla="*/ 4577512 h 8402012"/>
              <a:gd name="connsiteX1347" fmla="*/ 15982074 w 21052572"/>
              <a:gd name="connsiteY1347" fmla="*/ 4534078 h 8402012"/>
              <a:gd name="connsiteX1348" fmla="*/ 15988222 w 21052572"/>
              <a:gd name="connsiteY1348" fmla="*/ 4521668 h 8402012"/>
              <a:gd name="connsiteX1349" fmla="*/ 11593073 w 21052572"/>
              <a:gd name="connsiteY1349" fmla="*/ 4513221 h 8402012"/>
              <a:gd name="connsiteX1350" fmla="*/ 11620436 w 21052572"/>
              <a:gd name="connsiteY1350" fmla="*/ 4534554 h 8402012"/>
              <a:gd name="connsiteX1351" fmla="*/ 11375050 w 21052572"/>
              <a:gd name="connsiteY1351" fmla="*/ 4591707 h 8402012"/>
              <a:gd name="connsiteX1352" fmla="*/ 11503688 w 21052572"/>
              <a:gd name="connsiteY1352" fmla="*/ 4540904 h 8402012"/>
              <a:gd name="connsiteX1353" fmla="*/ 11593073 w 21052572"/>
              <a:gd name="connsiteY1353" fmla="*/ 4513221 h 8402012"/>
              <a:gd name="connsiteX1354" fmla="*/ 15504608 w 21052572"/>
              <a:gd name="connsiteY1354" fmla="*/ 4502711 h 8402012"/>
              <a:gd name="connsiteX1355" fmla="*/ 15516584 w 21052572"/>
              <a:gd name="connsiteY1355" fmla="*/ 4521975 h 8402012"/>
              <a:gd name="connsiteX1356" fmla="*/ 15498622 w 21052572"/>
              <a:gd name="connsiteY1356" fmla="*/ 4521975 h 8402012"/>
              <a:gd name="connsiteX1357" fmla="*/ 15504608 w 21052572"/>
              <a:gd name="connsiteY1357" fmla="*/ 4502711 h 8402012"/>
              <a:gd name="connsiteX1358" fmla="*/ 15969496 w 21052572"/>
              <a:gd name="connsiteY1358" fmla="*/ 4502238 h 8402012"/>
              <a:gd name="connsiteX1359" fmla="*/ 15980982 w 21052572"/>
              <a:gd name="connsiteY1359" fmla="*/ 4504797 h 8402012"/>
              <a:gd name="connsiteX1360" fmla="*/ 15967854 w 21052572"/>
              <a:gd name="connsiteY1360" fmla="*/ 4525272 h 8402012"/>
              <a:gd name="connsiteX1361" fmla="*/ 15969496 w 21052572"/>
              <a:gd name="connsiteY1361" fmla="*/ 4502238 h 8402012"/>
              <a:gd name="connsiteX1362" fmla="*/ 18128484 w 21052572"/>
              <a:gd name="connsiteY1362" fmla="*/ 4497969 h 8402012"/>
              <a:gd name="connsiteX1363" fmla="*/ 18147100 w 21052572"/>
              <a:gd name="connsiteY1363" fmla="*/ 4549044 h 8402012"/>
              <a:gd name="connsiteX1364" fmla="*/ 18091256 w 21052572"/>
              <a:gd name="connsiteY1364" fmla="*/ 4549044 h 8402012"/>
              <a:gd name="connsiteX1365" fmla="*/ 18128484 w 21052572"/>
              <a:gd name="connsiteY1365" fmla="*/ 4497969 h 8402012"/>
              <a:gd name="connsiteX1366" fmla="*/ 10605081 w 21052572"/>
              <a:gd name="connsiteY1366" fmla="*/ 4496163 h 8402012"/>
              <a:gd name="connsiteX1367" fmla="*/ 10580417 w 21052572"/>
              <a:gd name="connsiteY1367" fmla="*/ 4509010 h 8402012"/>
              <a:gd name="connsiteX1368" fmla="*/ 10510713 w 21052572"/>
              <a:gd name="connsiteY1368" fmla="*/ 4547553 h 8402012"/>
              <a:gd name="connsiteX1369" fmla="*/ 10510713 w 21052572"/>
              <a:gd name="connsiteY1369" fmla="*/ 4610720 h 8402012"/>
              <a:gd name="connsiteX1370" fmla="*/ 10573983 w 21052572"/>
              <a:gd name="connsiteY1370" fmla="*/ 4586095 h 8402012"/>
              <a:gd name="connsiteX1371" fmla="*/ 10624384 w 21052572"/>
              <a:gd name="connsiteY1371" fmla="*/ 4547553 h 8402012"/>
              <a:gd name="connsiteX1372" fmla="*/ 10605081 w 21052572"/>
              <a:gd name="connsiteY1372" fmla="*/ 4496163 h 8402012"/>
              <a:gd name="connsiteX1373" fmla="*/ 11329787 w 21052572"/>
              <a:gd name="connsiteY1373" fmla="*/ 4494038 h 8402012"/>
              <a:gd name="connsiteX1374" fmla="*/ 11355020 w 21052572"/>
              <a:gd name="connsiteY1374" fmla="*/ 4504829 h 8402012"/>
              <a:gd name="connsiteX1375" fmla="*/ 11027968 w 21052572"/>
              <a:gd name="connsiteY1375" fmla="*/ 4639289 h 8402012"/>
              <a:gd name="connsiteX1376" fmla="*/ 10945400 w 21052572"/>
              <a:gd name="connsiteY1376" fmla="*/ 4729646 h 8402012"/>
              <a:gd name="connsiteX1377" fmla="*/ 10913231 w 21052572"/>
              <a:gd name="connsiteY1377" fmla="*/ 4723192 h 8402012"/>
              <a:gd name="connsiteX1378" fmla="*/ 10792061 w 21052572"/>
              <a:gd name="connsiteY1378" fmla="*/ 4723192 h 8402012"/>
              <a:gd name="connsiteX1379" fmla="*/ 10848893 w 21052572"/>
              <a:gd name="connsiteY1379" fmla="*/ 4678013 h 8402012"/>
              <a:gd name="connsiteX1380" fmla="*/ 10861761 w 21052572"/>
              <a:gd name="connsiteY1380" fmla="*/ 4632835 h 8402012"/>
              <a:gd name="connsiteX1381" fmla="*/ 10913231 w 21052572"/>
              <a:gd name="connsiteY1381" fmla="*/ 4613472 h 8402012"/>
              <a:gd name="connsiteX1382" fmla="*/ 11027968 w 21052572"/>
              <a:gd name="connsiteY1382" fmla="*/ 4582278 h 8402012"/>
              <a:gd name="connsiteX1383" fmla="*/ 11079438 w 21052572"/>
              <a:gd name="connsiteY1383" fmla="*/ 4569369 h 8402012"/>
              <a:gd name="connsiteX1384" fmla="*/ 11105173 w 21052572"/>
              <a:gd name="connsiteY1384" fmla="*/ 4550007 h 8402012"/>
              <a:gd name="connsiteX1385" fmla="*/ 11245645 w 21052572"/>
              <a:gd name="connsiteY1385" fmla="*/ 4511283 h 8402012"/>
              <a:gd name="connsiteX1386" fmla="*/ 11329787 w 21052572"/>
              <a:gd name="connsiteY1386" fmla="*/ 4494038 h 8402012"/>
              <a:gd name="connsiteX1387" fmla="*/ 10886462 w 21052572"/>
              <a:gd name="connsiteY1387" fmla="*/ 4490646 h 8402012"/>
              <a:gd name="connsiteX1388" fmla="*/ 10905820 w 21052572"/>
              <a:gd name="connsiteY1388" fmla="*/ 4522962 h 8402012"/>
              <a:gd name="connsiteX1389" fmla="*/ 10886462 w 21052572"/>
              <a:gd name="connsiteY1389" fmla="*/ 4490646 h 8402012"/>
              <a:gd name="connsiteX1390" fmla="*/ 19298800 w 21052572"/>
              <a:gd name="connsiteY1390" fmla="*/ 4488492 h 8402012"/>
              <a:gd name="connsiteX1391" fmla="*/ 19285672 w 21052572"/>
              <a:gd name="connsiteY1391" fmla="*/ 4520601 h 8402012"/>
              <a:gd name="connsiteX1392" fmla="*/ 19298800 w 21052572"/>
              <a:gd name="connsiteY1392" fmla="*/ 4488492 h 8402012"/>
              <a:gd name="connsiteX1393" fmla="*/ 18045544 w 21052572"/>
              <a:gd name="connsiteY1393" fmla="*/ 4488492 h 8402012"/>
              <a:gd name="connsiteX1394" fmla="*/ 18071228 w 21052572"/>
              <a:gd name="connsiteY1394" fmla="*/ 4520601 h 8402012"/>
              <a:gd name="connsiteX1395" fmla="*/ 18039124 w 21052572"/>
              <a:gd name="connsiteY1395" fmla="*/ 4501336 h 8402012"/>
              <a:gd name="connsiteX1396" fmla="*/ 18045544 w 21052572"/>
              <a:gd name="connsiteY1396" fmla="*/ 4488492 h 8402012"/>
              <a:gd name="connsiteX1397" fmla="*/ 16786776 w 21052572"/>
              <a:gd name="connsiteY1397" fmla="*/ 4488492 h 8402012"/>
              <a:gd name="connsiteX1398" fmla="*/ 16768870 w 21052572"/>
              <a:gd name="connsiteY1398" fmla="*/ 4520601 h 8402012"/>
              <a:gd name="connsiteX1399" fmla="*/ 16786776 w 21052572"/>
              <a:gd name="connsiteY1399" fmla="*/ 4488492 h 8402012"/>
              <a:gd name="connsiteX1400" fmla="*/ 15824664 w 21052572"/>
              <a:gd name="connsiteY1400" fmla="*/ 4488492 h 8402012"/>
              <a:gd name="connsiteX1401" fmla="*/ 15806702 w 21052572"/>
              <a:gd name="connsiteY1401" fmla="*/ 4520601 h 8402012"/>
              <a:gd name="connsiteX1402" fmla="*/ 15824664 w 21052572"/>
              <a:gd name="connsiteY1402" fmla="*/ 4488492 h 8402012"/>
              <a:gd name="connsiteX1403" fmla="*/ 15203758 w 21052572"/>
              <a:gd name="connsiteY1403" fmla="*/ 4488492 h 8402012"/>
              <a:gd name="connsiteX1404" fmla="*/ 15185796 w 21052572"/>
              <a:gd name="connsiteY1404" fmla="*/ 4520601 h 8402012"/>
              <a:gd name="connsiteX1405" fmla="*/ 15203758 w 21052572"/>
              <a:gd name="connsiteY1405" fmla="*/ 4488492 h 8402012"/>
              <a:gd name="connsiteX1406" fmla="*/ 21021828 w 21052572"/>
              <a:gd name="connsiteY1406" fmla="*/ 4488489 h 8402012"/>
              <a:gd name="connsiteX1407" fmla="*/ 21052572 w 21052572"/>
              <a:gd name="connsiteY1407" fmla="*/ 4531923 h 8402012"/>
              <a:gd name="connsiteX1408" fmla="*/ 21015680 w 21052572"/>
              <a:gd name="connsiteY1408" fmla="*/ 4544333 h 8402012"/>
              <a:gd name="connsiteX1409" fmla="*/ 21021828 w 21052572"/>
              <a:gd name="connsiteY1409" fmla="*/ 4488489 h 8402012"/>
              <a:gd name="connsiteX1410" fmla="*/ 11356548 w 21052572"/>
              <a:gd name="connsiteY1410" fmla="*/ 4476785 h 8402012"/>
              <a:gd name="connsiteX1411" fmla="*/ 11351348 w 21052572"/>
              <a:gd name="connsiteY1411" fmla="*/ 4487464 h 8402012"/>
              <a:gd name="connsiteX1412" fmla="*/ 11353874 w 21052572"/>
              <a:gd name="connsiteY1412" fmla="*/ 4482276 h 8402012"/>
              <a:gd name="connsiteX1413" fmla="*/ 11358926 w 21052572"/>
              <a:gd name="connsiteY1413" fmla="*/ 4471900 h 8402012"/>
              <a:gd name="connsiteX1414" fmla="*/ 11358084 w 21052572"/>
              <a:gd name="connsiteY1414" fmla="*/ 4473630 h 8402012"/>
              <a:gd name="connsiteX1415" fmla="*/ 11356548 w 21052572"/>
              <a:gd name="connsiteY1415" fmla="*/ 4476785 h 8402012"/>
              <a:gd name="connsiteX1416" fmla="*/ 8903997 w 21052572"/>
              <a:gd name="connsiteY1416" fmla="*/ 4461474 h 8402012"/>
              <a:gd name="connsiteX1417" fmla="*/ 8858657 w 21052572"/>
              <a:gd name="connsiteY1417" fmla="*/ 4490490 h 8402012"/>
              <a:gd name="connsiteX1418" fmla="*/ 8755483 w 21052572"/>
              <a:gd name="connsiteY1418" fmla="*/ 4542073 h 8402012"/>
              <a:gd name="connsiteX1419" fmla="*/ 8640487 w 21052572"/>
              <a:gd name="connsiteY1419" fmla="*/ 4593656 h 8402012"/>
              <a:gd name="connsiteX1420" fmla="*/ 8711419 w 21052572"/>
              <a:gd name="connsiteY1420" fmla="*/ 4657061 h 8402012"/>
              <a:gd name="connsiteX1421" fmla="*/ 8679177 w 21052572"/>
              <a:gd name="connsiteY1421" fmla="*/ 4708644 h 8402012"/>
              <a:gd name="connsiteX1422" fmla="*/ 8903795 w 21052572"/>
              <a:gd name="connsiteY1422" fmla="*/ 4580760 h 8402012"/>
              <a:gd name="connsiteX1423" fmla="*/ 8916692 w 21052572"/>
              <a:gd name="connsiteY1423" fmla="*/ 4477594 h 8402012"/>
              <a:gd name="connsiteX1424" fmla="*/ 8903997 w 21052572"/>
              <a:gd name="connsiteY1424" fmla="*/ 4461474 h 8402012"/>
              <a:gd name="connsiteX1425" fmla="*/ 9096172 w 21052572"/>
              <a:gd name="connsiteY1425" fmla="*/ 4458250 h 8402012"/>
              <a:gd name="connsiteX1426" fmla="*/ 9109068 w 21052572"/>
              <a:gd name="connsiteY1426" fmla="*/ 4490490 h 8402012"/>
              <a:gd name="connsiteX1427" fmla="*/ 9096172 w 21052572"/>
              <a:gd name="connsiteY1427" fmla="*/ 4458250 h 8402012"/>
              <a:gd name="connsiteX1428" fmla="*/ 9018791 w 21052572"/>
              <a:gd name="connsiteY1428" fmla="*/ 4458250 h 8402012"/>
              <a:gd name="connsiteX1429" fmla="*/ 9038136 w 21052572"/>
              <a:gd name="connsiteY1429" fmla="*/ 4490490 h 8402012"/>
              <a:gd name="connsiteX1430" fmla="*/ 9018791 w 21052572"/>
              <a:gd name="connsiteY1430" fmla="*/ 4458250 h 8402012"/>
              <a:gd name="connsiteX1431" fmla="*/ 15336444 w 21052572"/>
              <a:gd name="connsiteY1431" fmla="*/ 4456721 h 8402012"/>
              <a:gd name="connsiteX1432" fmla="*/ 15299550 w 21052572"/>
              <a:gd name="connsiteY1432" fmla="*/ 4487464 h 8402012"/>
              <a:gd name="connsiteX1433" fmla="*/ 15336444 w 21052572"/>
              <a:gd name="connsiteY1433" fmla="*/ 4456721 h 8402012"/>
              <a:gd name="connsiteX1434" fmla="*/ 10955021 w 21052572"/>
              <a:gd name="connsiteY1434" fmla="*/ 4455098 h 8402012"/>
              <a:gd name="connsiteX1435" fmla="*/ 10918725 w 21052572"/>
              <a:gd name="connsiteY1435" fmla="*/ 4458330 h 8402012"/>
              <a:gd name="connsiteX1436" fmla="*/ 10976799 w 21052572"/>
              <a:gd name="connsiteY1436" fmla="*/ 4490646 h 8402012"/>
              <a:gd name="connsiteX1437" fmla="*/ 10955021 w 21052572"/>
              <a:gd name="connsiteY1437" fmla="*/ 4455098 h 8402012"/>
              <a:gd name="connsiteX1438" fmla="*/ 17957796 w 21052572"/>
              <a:gd name="connsiteY1438" fmla="*/ 4453298 h 8402012"/>
              <a:gd name="connsiteX1439" fmla="*/ 18038056 w 21052572"/>
              <a:gd name="connsiteY1439" fmla="*/ 4476858 h 8402012"/>
              <a:gd name="connsiteX1440" fmla="*/ 17930108 w 21052572"/>
              <a:gd name="connsiteY1440" fmla="*/ 4458243 h 8402012"/>
              <a:gd name="connsiteX1441" fmla="*/ 17957796 w 21052572"/>
              <a:gd name="connsiteY1441" fmla="*/ 4453298 h 8402012"/>
              <a:gd name="connsiteX1442" fmla="*/ 11464578 w 21052572"/>
              <a:gd name="connsiteY1442" fmla="*/ 4452268 h 8402012"/>
              <a:gd name="connsiteX1443" fmla="*/ 11506709 w 21052572"/>
              <a:gd name="connsiteY1443" fmla="*/ 4479401 h 8402012"/>
              <a:gd name="connsiteX1444" fmla="*/ 11431927 w 21052572"/>
              <a:gd name="connsiteY1444" fmla="*/ 4492170 h 8402012"/>
              <a:gd name="connsiteX1445" fmla="*/ 11464578 w 21052572"/>
              <a:gd name="connsiteY1445" fmla="*/ 4452268 h 8402012"/>
              <a:gd name="connsiteX1446" fmla="*/ 9374754 w 21052572"/>
              <a:gd name="connsiteY1446" fmla="*/ 4449044 h 8402012"/>
              <a:gd name="connsiteX1447" fmla="*/ 9383360 w 21052572"/>
              <a:gd name="connsiteY1447" fmla="*/ 4458676 h 8402012"/>
              <a:gd name="connsiteX1448" fmla="*/ 9378423 w 21052572"/>
              <a:gd name="connsiteY1448" fmla="*/ 4477742 h 8402012"/>
              <a:gd name="connsiteX1449" fmla="*/ 9378619 w 21052572"/>
              <a:gd name="connsiteY1449" fmla="*/ 4478014 h 8402012"/>
              <a:gd name="connsiteX1450" fmla="*/ 9360657 w 21052572"/>
              <a:gd name="connsiteY1450" fmla="*/ 4478014 h 8402012"/>
              <a:gd name="connsiteX1451" fmla="*/ 9365646 w 21052572"/>
              <a:gd name="connsiteY1451" fmla="*/ 4460052 h 8402012"/>
              <a:gd name="connsiteX1452" fmla="*/ 9375695 w 21052572"/>
              <a:gd name="connsiteY1452" fmla="*/ 4473966 h 8402012"/>
              <a:gd name="connsiteX1453" fmla="*/ 9365398 w 21052572"/>
              <a:gd name="connsiteY1453" fmla="*/ 4458676 h 8402012"/>
              <a:gd name="connsiteX1454" fmla="*/ 9374754 w 21052572"/>
              <a:gd name="connsiteY1454" fmla="*/ 4449044 h 8402012"/>
              <a:gd name="connsiteX1455" fmla="*/ 17366080 w 21052572"/>
              <a:gd name="connsiteY1455" fmla="*/ 4445836 h 8402012"/>
              <a:gd name="connsiteX1456" fmla="*/ 17431332 w 21052572"/>
              <a:gd name="connsiteY1456" fmla="*/ 4525306 h 8402012"/>
              <a:gd name="connsiteX1457" fmla="*/ 17372712 w 21052572"/>
              <a:gd name="connsiteY1457" fmla="*/ 4525306 h 8402012"/>
              <a:gd name="connsiteX1458" fmla="*/ 17366080 w 21052572"/>
              <a:gd name="connsiteY1458" fmla="*/ 4445836 h 8402012"/>
              <a:gd name="connsiteX1459" fmla="*/ 18455576 w 21052572"/>
              <a:gd name="connsiteY1459" fmla="*/ 4433297 h 8402012"/>
              <a:gd name="connsiteX1460" fmla="*/ 18469412 w 21052572"/>
              <a:gd name="connsiteY1460" fmla="*/ 4458982 h 8402012"/>
              <a:gd name="connsiteX1461" fmla="*/ 18432520 w 21052572"/>
              <a:gd name="connsiteY1461" fmla="*/ 4446140 h 8402012"/>
              <a:gd name="connsiteX1462" fmla="*/ 18455576 w 21052572"/>
              <a:gd name="connsiteY1462" fmla="*/ 4433297 h 8402012"/>
              <a:gd name="connsiteX1463" fmla="*/ 11540338 w 21052572"/>
              <a:gd name="connsiteY1463" fmla="*/ 4431807 h 8402012"/>
              <a:gd name="connsiteX1464" fmla="*/ 11563606 w 21052572"/>
              <a:gd name="connsiteY1464" fmla="*/ 4457345 h 8402012"/>
              <a:gd name="connsiteX1465" fmla="*/ 11519105 w 21052572"/>
              <a:gd name="connsiteY1465" fmla="*/ 4454652 h 8402012"/>
              <a:gd name="connsiteX1466" fmla="*/ 11512377 w 21052572"/>
              <a:gd name="connsiteY1466" fmla="*/ 4448676 h 8402012"/>
              <a:gd name="connsiteX1467" fmla="*/ 11513251 w 21052572"/>
              <a:gd name="connsiteY1467" fmla="*/ 4449846 h 8402012"/>
              <a:gd name="connsiteX1468" fmla="*/ 11516244 w 21052572"/>
              <a:gd name="connsiteY1468" fmla="*/ 4458676 h 8402012"/>
              <a:gd name="connsiteX1469" fmla="*/ 11510257 w 21052572"/>
              <a:gd name="connsiteY1469" fmla="*/ 4477939 h 8402012"/>
              <a:gd name="connsiteX1470" fmla="*/ 11503521 w 21052572"/>
              <a:gd name="connsiteY1470" fmla="*/ 4459478 h 8402012"/>
              <a:gd name="connsiteX1471" fmla="*/ 11509928 w 21052572"/>
              <a:gd name="connsiteY1471" fmla="*/ 4446500 h 8402012"/>
              <a:gd name="connsiteX1472" fmla="*/ 11507762 w 21052572"/>
              <a:gd name="connsiteY1472" fmla="*/ 4444576 h 8402012"/>
              <a:gd name="connsiteX1473" fmla="*/ 11540338 w 21052572"/>
              <a:gd name="connsiteY1473" fmla="*/ 4431807 h 8402012"/>
              <a:gd name="connsiteX1474" fmla="*/ 10716226 w 21052572"/>
              <a:gd name="connsiteY1474" fmla="*/ 4426876 h 8402012"/>
              <a:gd name="connsiteX1475" fmla="*/ 10748335 w 21052572"/>
              <a:gd name="connsiteY1475" fmla="*/ 4459511 h 8402012"/>
              <a:gd name="connsiteX1476" fmla="*/ 10716226 w 21052572"/>
              <a:gd name="connsiteY1476" fmla="*/ 4492146 h 8402012"/>
              <a:gd name="connsiteX1477" fmla="*/ 10716226 w 21052572"/>
              <a:gd name="connsiteY1477" fmla="*/ 4426876 h 8402012"/>
              <a:gd name="connsiteX1478" fmla="*/ 10014741 w 21052572"/>
              <a:gd name="connsiteY1478" fmla="*/ 4426876 h 8402012"/>
              <a:gd name="connsiteX1479" fmla="*/ 10032703 w 21052572"/>
              <a:gd name="connsiteY1479" fmla="*/ 4458982 h 8402012"/>
              <a:gd name="connsiteX1480" fmla="*/ 10014741 w 21052572"/>
              <a:gd name="connsiteY1480" fmla="*/ 4426876 h 8402012"/>
              <a:gd name="connsiteX1481" fmla="*/ 15539128 w 21052572"/>
              <a:gd name="connsiteY1481" fmla="*/ 4421748 h 8402012"/>
              <a:gd name="connsiteX1482" fmla="*/ 15559156 w 21052572"/>
              <a:gd name="connsiteY1482" fmla="*/ 4425881 h 8402012"/>
              <a:gd name="connsiteX1483" fmla="*/ 15489142 w 21052572"/>
              <a:gd name="connsiteY1483" fmla="*/ 4458949 h 8402012"/>
              <a:gd name="connsiteX1484" fmla="*/ 15539128 w 21052572"/>
              <a:gd name="connsiteY1484" fmla="*/ 4421748 h 8402012"/>
              <a:gd name="connsiteX1485" fmla="*/ 9661633 w 21052572"/>
              <a:gd name="connsiteY1485" fmla="*/ 4419118 h 8402012"/>
              <a:gd name="connsiteX1486" fmla="*/ 9706876 w 21052572"/>
              <a:gd name="connsiteY1486" fmla="*/ 4444971 h 8402012"/>
              <a:gd name="connsiteX1487" fmla="*/ 9732729 w 21052572"/>
              <a:gd name="connsiteY1487" fmla="*/ 4483750 h 8402012"/>
              <a:gd name="connsiteX1488" fmla="*/ 9790899 w 21052572"/>
              <a:gd name="connsiteY1488" fmla="*/ 4522530 h 8402012"/>
              <a:gd name="connsiteX1489" fmla="*/ 9609927 w 21052572"/>
              <a:gd name="connsiteY1489" fmla="*/ 4611939 h 8402012"/>
              <a:gd name="connsiteX1490" fmla="*/ 9507591 w 21052572"/>
              <a:gd name="connsiteY1490" fmla="*/ 4611939 h 8402012"/>
              <a:gd name="connsiteX1491" fmla="*/ 9546371 w 21052572"/>
              <a:gd name="connsiteY1491" fmla="*/ 4611939 h 8402012"/>
              <a:gd name="connsiteX1492" fmla="*/ 9577610 w 21052572"/>
              <a:gd name="connsiteY1492" fmla="*/ 4464361 h 8402012"/>
              <a:gd name="connsiteX1493" fmla="*/ 9674559 w 21052572"/>
              <a:gd name="connsiteY1493" fmla="*/ 4477287 h 8402012"/>
              <a:gd name="connsiteX1494" fmla="*/ 9674697 w 21052572"/>
              <a:gd name="connsiteY1494" fmla="*/ 4476977 h 8402012"/>
              <a:gd name="connsiteX1495" fmla="*/ 9673982 w 21052572"/>
              <a:gd name="connsiteY1495" fmla="*/ 4456268 h 8402012"/>
              <a:gd name="connsiteX1496" fmla="*/ 9678940 w 21052572"/>
              <a:gd name="connsiteY1496" fmla="*/ 4453559 h 8402012"/>
              <a:gd name="connsiteX1497" fmla="*/ 9686569 w 21052572"/>
              <a:gd name="connsiteY1497" fmla="*/ 4458586 h 8402012"/>
              <a:gd name="connsiteX1498" fmla="*/ 9687486 w 21052572"/>
              <a:gd name="connsiteY1498" fmla="*/ 4457897 h 8402012"/>
              <a:gd name="connsiteX1499" fmla="*/ 9661633 w 21052572"/>
              <a:gd name="connsiteY1499" fmla="*/ 4419118 h 8402012"/>
              <a:gd name="connsiteX1500" fmla="*/ 383018 w 21052572"/>
              <a:gd name="connsiteY1500" fmla="*/ 4418305 h 8402012"/>
              <a:gd name="connsiteX1501" fmla="*/ 439616 w 21052572"/>
              <a:gd name="connsiteY1501" fmla="*/ 4426508 h 8402012"/>
              <a:gd name="connsiteX1502" fmla="*/ 341176 w 21052572"/>
              <a:gd name="connsiteY1502" fmla="*/ 4459322 h 8402012"/>
              <a:gd name="connsiteX1503" fmla="*/ 383018 w 21052572"/>
              <a:gd name="connsiteY1503" fmla="*/ 4418305 h 8402012"/>
              <a:gd name="connsiteX1504" fmla="*/ 17280144 w 21052572"/>
              <a:gd name="connsiteY1504" fmla="*/ 4416376 h 8402012"/>
              <a:gd name="connsiteX1505" fmla="*/ 17341292 w 21052572"/>
              <a:gd name="connsiteY1505" fmla="*/ 4426095 h 8402012"/>
              <a:gd name="connsiteX1506" fmla="*/ 17321724 w 21052572"/>
              <a:gd name="connsiteY1506" fmla="*/ 4477932 h 8402012"/>
              <a:gd name="connsiteX1507" fmla="*/ 17289112 w 21052572"/>
              <a:gd name="connsiteY1507" fmla="*/ 4471453 h 8402012"/>
              <a:gd name="connsiteX1508" fmla="*/ 17223888 w 21052572"/>
              <a:gd name="connsiteY1508" fmla="*/ 4445534 h 8402012"/>
              <a:gd name="connsiteX1509" fmla="*/ 17280144 w 21052572"/>
              <a:gd name="connsiteY1509" fmla="*/ 4416376 h 8402012"/>
              <a:gd name="connsiteX1510" fmla="*/ 11931121 w 21052572"/>
              <a:gd name="connsiteY1510" fmla="*/ 4412654 h 8402012"/>
              <a:gd name="connsiteX1511" fmla="*/ 11956957 w 21052572"/>
              <a:gd name="connsiteY1511" fmla="*/ 4445267 h 8402012"/>
              <a:gd name="connsiteX1512" fmla="*/ 11764257 w 21052572"/>
              <a:gd name="connsiteY1512" fmla="*/ 4490926 h 8402012"/>
              <a:gd name="connsiteX1513" fmla="*/ 11680288 w 21052572"/>
              <a:gd name="connsiteY1513" fmla="*/ 4510493 h 8402012"/>
              <a:gd name="connsiteX1514" fmla="*/ 11632146 w 21052572"/>
              <a:gd name="connsiteY1514" fmla="*/ 4516914 h 8402012"/>
              <a:gd name="connsiteX1515" fmla="*/ 11619328 w 21052572"/>
              <a:gd name="connsiteY1515" fmla="*/ 4506123 h 8402012"/>
              <a:gd name="connsiteX1516" fmla="*/ 11624279 w 21052572"/>
              <a:gd name="connsiteY1516" fmla="*/ 4523463 h 8402012"/>
              <a:gd name="connsiteX1517" fmla="*/ 11612034 w 21052572"/>
              <a:gd name="connsiteY1517" fmla="*/ 4521157 h 8402012"/>
              <a:gd name="connsiteX1518" fmla="*/ 11617665 w 21052572"/>
              <a:gd name="connsiteY1518" fmla="*/ 4504723 h 8402012"/>
              <a:gd name="connsiteX1519" fmla="*/ 11616772 w 21052572"/>
              <a:gd name="connsiteY1519" fmla="*/ 4503971 h 8402012"/>
              <a:gd name="connsiteX1520" fmla="*/ 11618067 w 21052572"/>
              <a:gd name="connsiteY1520" fmla="*/ 4503548 h 8402012"/>
              <a:gd name="connsiteX1521" fmla="*/ 11618354 w 21052572"/>
              <a:gd name="connsiteY1521" fmla="*/ 4502711 h 8402012"/>
              <a:gd name="connsiteX1522" fmla="*/ 11618548 w 21052572"/>
              <a:gd name="connsiteY1522" fmla="*/ 4503391 h 8402012"/>
              <a:gd name="connsiteX1523" fmla="*/ 11796554 w 21052572"/>
              <a:gd name="connsiteY1523" fmla="*/ 4445267 h 8402012"/>
              <a:gd name="connsiteX1524" fmla="*/ 11885906 w 21052572"/>
              <a:gd name="connsiteY1524" fmla="*/ 4425699 h 8402012"/>
              <a:gd name="connsiteX1525" fmla="*/ 11931121 w 21052572"/>
              <a:gd name="connsiteY1525" fmla="*/ 4412654 h 8402012"/>
              <a:gd name="connsiteX1526" fmla="*/ 10624384 w 21052572"/>
              <a:gd name="connsiteY1526" fmla="*/ 4412654 h 8402012"/>
              <a:gd name="connsiteX1527" fmla="*/ 10605081 w 21052572"/>
              <a:gd name="connsiteY1527" fmla="*/ 4444773 h 8402012"/>
              <a:gd name="connsiteX1528" fmla="*/ 10660275 w 21052572"/>
              <a:gd name="connsiteY1528" fmla="*/ 4459226 h 8402012"/>
              <a:gd name="connsiteX1529" fmla="*/ 10673742 w 21052572"/>
              <a:gd name="connsiteY1529" fmla="*/ 4474493 h 8402012"/>
              <a:gd name="connsiteX1530" fmla="*/ 10668826 w 21052572"/>
              <a:gd name="connsiteY1530" fmla="*/ 4458676 h 8402012"/>
              <a:gd name="connsiteX1531" fmla="*/ 10686788 w 21052572"/>
              <a:gd name="connsiteY1531" fmla="*/ 4458676 h 8402012"/>
              <a:gd name="connsiteX1532" fmla="*/ 10675627 w 21052572"/>
              <a:gd name="connsiteY1532" fmla="*/ 4476630 h 8402012"/>
              <a:gd name="connsiteX1533" fmla="*/ 10675858 w 21052572"/>
              <a:gd name="connsiteY1533" fmla="*/ 4476892 h 8402012"/>
              <a:gd name="connsiteX1534" fmla="*/ 10675464 w 21052572"/>
              <a:gd name="connsiteY1534" fmla="*/ 4476892 h 8402012"/>
              <a:gd name="connsiteX1535" fmla="*/ 10674813 w 21052572"/>
              <a:gd name="connsiteY1535" fmla="*/ 4477939 h 8402012"/>
              <a:gd name="connsiteX1536" fmla="*/ 10674487 w 21052572"/>
              <a:gd name="connsiteY1536" fmla="*/ 4476892 h 8402012"/>
              <a:gd name="connsiteX1537" fmla="*/ 10659772 w 21052572"/>
              <a:gd name="connsiteY1537" fmla="*/ 4476892 h 8402012"/>
              <a:gd name="connsiteX1538" fmla="*/ 10643687 w 21052572"/>
              <a:gd name="connsiteY1538" fmla="*/ 4496163 h 8402012"/>
              <a:gd name="connsiteX1539" fmla="*/ 10637253 w 21052572"/>
              <a:gd name="connsiteY1539" fmla="*/ 4579672 h 8402012"/>
              <a:gd name="connsiteX1540" fmla="*/ 10753069 w 21052572"/>
              <a:gd name="connsiteY1540" fmla="*/ 4592519 h 8402012"/>
              <a:gd name="connsiteX1541" fmla="*/ 10439936 w 21052572"/>
              <a:gd name="connsiteY1541" fmla="*/ 4758466 h 8402012"/>
              <a:gd name="connsiteX1542" fmla="*/ 10363798 w 21052572"/>
              <a:gd name="connsiteY1542" fmla="*/ 4784161 h 8402012"/>
              <a:gd name="connsiteX1543" fmla="*/ 10293021 w 21052572"/>
              <a:gd name="connsiteY1543" fmla="*/ 4834480 h 8402012"/>
              <a:gd name="connsiteX1544" fmla="*/ 10133238 w 21052572"/>
              <a:gd name="connsiteY1544" fmla="*/ 4866599 h 8402012"/>
              <a:gd name="connsiteX1545" fmla="*/ 10241548 w 21052572"/>
              <a:gd name="connsiteY1545" fmla="*/ 4784161 h 8402012"/>
              <a:gd name="connsiteX1546" fmla="*/ 10254416 w 21052572"/>
              <a:gd name="connsiteY1546" fmla="*/ 4674957 h 8402012"/>
              <a:gd name="connsiteX1547" fmla="*/ 10273719 w 21052572"/>
              <a:gd name="connsiteY1547" fmla="*/ 4707076 h 8402012"/>
              <a:gd name="connsiteX1548" fmla="*/ 10267284 w 21052572"/>
              <a:gd name="connsiteY1548" fmla="*/ 4597872 h 8402012"/>
              <a:gd name="connsiteX1549" fmla="*/ 10191146 w 21052572"/>
              <a:gd name="connsiteY1549" fmla="*/ 4560400 h 8402012"/>
              <a:gd name="connsiteX1550" fmla="*/ 10472107 w 21052572"/>
              <a:gd name="connsiteY1550" fmla="*/ 4457620 h 8402012"/>
              <a:gd name="connsiteX1551" fmla="*/ 10472107 w 21052572"/>
              <a:gd name="connsiteY1551" fmla="*/ 4521858 h 8402012"/>
              <a:gd name="connsiteX1552" fmla="*/ 10624384 w 21052572"/>
              <a:gd name="connsiteY1552" fmla="*/ 4412654 h 8402012"/>
              <a:gd name="connsiteX1553" fmla="*/ 20902204 w 21052572"/>
              <a:gd name="connsiteY1553" fmla="*/ 4396919 h 8402012"/>
              <a:gd name="connsiteX1554" fmla="*/ 20957748 w 21052572"/>
              <a:gd name="connsiteY1554" fmla="*/ 4425789 h 8402012"/>
              <a:gd name="connsiteX1555" fmla="*/ 20945108 w 21052572"/>
              <a:gd name="connsiteY1555" fmla="*/ 4477926 h 8402012"/>
              <a:gd name="connsiteX1556" fmla="*/ 20882964 w 21052572"/>
              <a:gd name="connsiteY1556" fmla="*/ 4412754 h 8402012"/>
              <a:gd name="connsiteX1557" fmla="*/ 20902204 w 21052572"/>
              <a:gd name="connsiteY1557" fmla="*/ 4396919 h 8402012"/>
              <a:gd name="connsiteX1558" fmla="*/ 17149400 w 21052572"/>
              <a:gd name="connsiteY1558" fmla="*/ 4395190 h 8402012"/>
              <a:gd name="connsiteX1559" fmla="*/ 17165976 w 21052572"/>
              <a:gd name="connsiteY1559" fmla="*/ 4396383 h 8402012"/>
              <a:gd name="connsiteX1560" fmla="*/ 17110132 w 21052572"/>
              <a:gd name="connsiteY1560" fmla="*/ 4429562 h 8402012"/>
              <a:gd name="connsiteX1561" fmla="*/ 17149400 w 21052572"/>
              <a:gd name="connsiteY1561" fmla="*/ 4395190 h 8402012"/>
              <a:gd name="connsiteX1562" fmla="*/ 11655876 w 21052572"/>
              <a:gd name="connsiteY1562" fmla="*/ 4395190 h 8402012"/>
              <a:gd name="connsiteX1563" fmla="*/ 11672597 w 21052572"/>
              <a:gd name="connsiteY1563" fmla="*/ 4396383 h 8402012"/>
              <a:gd name="connsiteX1564" fmla="*/ 11616772 w 21052572"/>
              <a:gd name="connsiteY1564" fmla="*/ 4429562 h 8402012"/>
              <a:gd name="connsiteX1565" fmla="*/ 11655876 w 21052572"/>
              <a:gd name="connsiteY1565" fmla="*/ 4395190 h 8402012"/>
              <a:gd name="connsiteX1566" fmla="*/ 19189880 w 21052572"/>
              <a:gd name="connsiteY1566" fmla="*/ 4393697 h 8402012"/>
              <a:gd name="connsiteX1567" fmla="*/ 19171920 w 21052572"/>
              <a:gd name="connsiteY1567" fmla="*/ 4425806 h 8402012"/>
              <a:gd name="connsiteX1568" fmla="*/ 19189880 w 21052572"/>
              <a:gd name="connsiteY1568" fmla="*/ 4393697 h 8402012"/>
              <a:gd name="connsiteX1569" fmla="*/ 17848536 w 21052572"/>
              <a:gd name="connsiteY1569" fmla="*/ 4393697 h 8402012"/>
              <a:gd name="connsiteX1570" fmla="*/ 17830572 w 21052572"/>
              <a:gd name="connsiteY1570" fmla="*/ 4425806 h 8402012"/>
              <a:gd name="connsiteX1571" fmla="*/ 17848536 w 21052572"/>
              <a:gd name="connsiteY1571" fmla="*/ 4393697 h 8402012"/>
              <a:gd name="connsiteX1572" fmla="*/ 17185968 w 21052572"/>
              <a:gd name="connsiteY1572" fmla="*/ 4393697 h 8402012"/>
              <a:gd name="connsiteX1573" fmla="*/ 17222832 w 21052572"/>
              <a:gd name="connsiteY1573" fmla="*/ 4412850 h 8402012"/>
              <a:gd name="connsiteX1574" fmla="*/ 17197552 w 21052572"/>
              <a:gd name="connsiteY1574" fmla="*/ 4444772 h 8402012"/>
              <a:gd name="connsiteX1575" fmla="*/ 17185968 w 21052572"/>
              <a:gd name="connsiteY1575" fmla="*/ 4393697 h 8402012"/>
              <a:gd name="connsiteX1576" fmla="*/ 10828980 w 21052572"/>
              <a:gd name="connsiteY1576" fmla="*/ 4393697 h 8402012"/>
              <a:gd name="connsiteX1577" fmla="*/ 10811018 w 21052572"/>
              <a:gd name="connsiteY1577" fmla="*/ 4425806 h 8402012"/>
              <a:gd name="connsiteX1578" fmla="*/ 10828980 w 21052572"/>
              <a:gd name="connsiteY1578" fmla="*/ 4393697 h 8402012"/>
              <a:gd name="connsiteX1579" fmla="*/ 10450799 w 21052572"/>
              <a:gd name="connsiteY1579" fmla="*/ 4393697 h 8402012"/>
              <a:gd name="connsiteX1580" fmla="*/ 10468761 w 21052572"/>
              <a:gd name="connsiteY1580" fmla="*/ 4425806 h 8402012"/>
              <a:gd name="connsiteX1581" fmla="*/ 10450799 w 21052572"/>
              <a:gd name="connsiteY1581" fmla="*/ 4393697 h 8402012"/>
              <a:gd name="connsiteX1582" fmla="*/ 16602978 w 21052572"/>
              <a:gd name="connsiteY1582" fmla="*/ 4393694 h 8402012"/>
              <a:gd name="connsiteX1583" fmla="*/ 16658822 w 21052572"/>
              <a:gd name="connsiteY1583" fmla="*/ 4492136 h 8402012"/>
              <a:gd name="connsiteX1584" fmla="*/ 16602978 w 21052572"/>
              <a:gd name="connsiteY1584" fmla="*/ 4393694 h 8402012"/>
              <a:gd name="connsiteX1585" fmla="*/ 9189528 w 21052572"/>
              <a:gd name="connsiteY1585" fmla="*/ 4387259 h 8402012"/>
              <a:gd name="connsiteX1586" fmla="*/ 9198509 w 21052572"/>
              <a:gd name="connsiteY1586" fmla="*/ 4396383 h 8402012"/>
              <a:gd name="connsiteX1587" fmla="*/ 9180547 w 21052572"/>
              <a:gd name="connsiteY1587" fmla="*/ 4396383 h 8402012"/>
              <a:gd name="connsiteX1588" fmla="*/ 9189528 w 21052572"/>
              <a:gd name="connsiteY1588" fmla="*/ 4387259 h 8402012"/>
              <a:gd name="connsiteX1589" fmla="*/ 17062408 w 21052572"/>
              <a:gd name="connsiteY1589" fmla="*/ 4365915 h 8402012"/>
              <a:gd name="connsiteX1590" fmla="*/ 17080592 w 21052572"/>
              <a:gd name="connsiteY1590" fmla="*/ 4392641 h 8402012"/>
              <a:gd name="connsiteX1591" fmla="*/ 17034300 w 21052572"/>
              <a:gd name="connsiteY1591" fmla="*/ 4381055 h 8402012"/>
              <a:gd name="connsiteX1592" fmla="*/ 17062408 w 21052572"/>
              <a:gd name="connsiteY1592" fmla="*/ 4365915 h 8402012"/>
              <a:gd name="connsiteX1593" fmla="*/ 17638076 w 21052572"/>
              <a:gd name="connsiteY1593" fmla="*/ 4362945 h 8402012"/>
              <a:gd name="connsiteX1594" fmla="*/ 17654136 w 21052572"/>
              <a:gd name="connsiteY1594" fmla="*/ 4364310 h 8402012"/>
              <a:gd name="connsiteX1595" fmla="*/ 17603064 w 21052572"/>
              <a:gd name="connsiteY1595" fmla="*/ 4396383 h 8402012"/>
              <a:gd name="connsiteX1596" fmla="*/ 17638076 w 21052572"/>
              <a:gd name="connsiteY1596" fmla="*/ 4362945 h 8402012"/>
              <a:gd name="connsiteX1597" fmla="*/ 17754896 w 21052572"/>
              <a:gd name="connsiteY1597" fmla="*/ 4361613 h 8402012"/>
              <a:gd name="connsiteX1598" fmla="*/ 17786880 w 21052572"/>
              <a:gd name="connsiteY1598" fmla="*/ 4392642 h 8402012"/>
              <a:gd name="connsiteX1599" fmla="*/ 17731036 w 21052572"/>
              <a:gd name="connsiteY1599" fmla="*/ 4381056 h 8402012"/>
              <a:gd name="connsiteX1600" fmla="*/ 17743252 w 21052572"/>
              <a:gd name="connsiteY1600" fmla="*/ 4361685 h 8402012"/>
              <a:gd name="connsiteX1601" fmla="*/ 17754896 w 21052572"/>
              <a:gd name="connsiteY1601" fmla="*/ 4361613 h 8402012"/>
              <a:gd name="connsiteX1602" fmla="*/ 20033552 w 21052572"/>
              <a:gd name="connsiteY1602" fmla="*/ 4360518 h 8402012"/>
              <a:gd name="connsiteX1603" fmla="*/ 20015588 w 21052572"/>
              <a:gd name="connsiteY1603" fmla="*/ 4392588 h 8402012"/>
              <a:gd name="connsiteX1604" fmla="*/ 20033552 w 21052572"/>
              <a:gd name="connsiteY1604" fmla="*/ 4360518 h 8402012"/>
              <a:gd name="connsiteX1605" fmla="*/ 12070792 w 21052572"/>
              <a:gd name="connsiteY1605" fmla="*/ 4360518 h 8402012"/>
              <a:gd name="connsiteX1606" fmla="*/ 12052830 w 21052572"/>
              <a:gd name="connsiteY1606" fmla="*/ 4392588 h 8402012"/>
              <a:gd name="connsiteX1607" fmla="*/ 12070792 w 21052572"/>
              <a:gd name="connsiteY1607" fmla="*/ 4360518 h 8402012"/>
              <a:gd name="connsiteX1608" fmla="*/ 11506764 w 21052572"/>
              <a:gd name="connsiteY1608" fmla="*/ 4360518 h 8402012"/>
              <a:gd name="connsiteX1609" fmla="*/ 11488802 w 21052572"/>
              <a:gd name="connsiteY1609" fmla="*/ 4392588 h 8402012"/>
              <a:gd name="connsiteX1610" fmla="*/ 11506764 w 21052572"/>
              <a:gd name="connsiteY1610" fmla="*/ 4360518 h 8402012"/>
              <a:gd name="connsiteX1611" fmla="*/ 10710459 w 21052572"/>
              <a:gd name="connsiteY1611" fmla="*/ 4360518 h 8402012"/>
              <a:gd name="connsiteX1612" fmla="*/ 10673567 w 21052572"/>
              <a:gd name="connsiteY1612" fmla="*/ 4391062 h 8402012"/>
              <a:gd name="connsiteX1613" fmla="*/ 10710459 w 21052572"/>
              <a:gd name="connsiteY1613" fmla="*/ 4360518 h 8402012"/>
              <a:gd name="connsiteX1614" fmla="*/ 16412890 w 21052572"/>
              <a:gd name="connsiteY1614" fmla="*/ 4356657 h 8402012"/>
              <a:gd name="connsiteX1615" fmla="*/ 16421872 w 21052572"/>
              <a:gd name="connsiteY1615" fmla="*/ 4363881 h 8402012"/>
              <a:gd name="connsiteX1616" fmla="*/ 16409896 w 21052572"/>
              <a:gd name="connsiteY1616" fmla="*/ 4383144 h 8402012"/>
              <a:gd name="connsiteX1617" fmla="*/ 16408446 w 21052572"/>
              <a:gd name="connsiteY1617" fmla="*/ 4378480 h 8402012"/>
              <a:gd name="connsiteX1618" fmla="*/ 16399170 w 21052572"/>
              <a:gd name="connsiteY1618" fmla="*/ 4378480 h 8402012"/>
              <a:gd name="connsiteX1619" fmla="*/ 16404182 w 21052572"/>
              <a:gd name="connsiteY1619" fmla="*/ 4364759 h 8402012"/>
              <a:gd name="connsiteX1620" fmla="*/ 16403910 w 21052572"/>
              <a:gd name="connsiteY1620" fmla="*/ 4363881 h 8402012"/>
              <a:gd name="connsiteX1621" fmla="*/ 16404750 w 21052572"/>
              <a:gd name="connsiteY1621" fmla="*/ 4363205 h 8402012"/>
              <a:gd name="connsiteX1622" fmla="*/ 16405732 w 21052572"/>
              <a:gd name="connsiteY1622" fmla="*/ 4360518 h 8402012"/>
              <a:gd name="connsiteX1623" fmla="*/ 16406268 w 21052572"/>
              <a:gd name="connsiteY1623" fmla="*/ 4361984 h 8402012"/>
              <a:gd name="connsiteX1624" fmla="*/ 11772498 w 21052572"/>
              <a:gd name="connsiteY1624" fmla="*/ 4341558 h 8402012"/>
              <a:gd name="connsiteX1625" fmla="*/ 11791113 w 21052572"/>
              <a:gd name="connsiteY1625" fmla="*/ 4392608 h 8402012"/>
              <a:gd name="connsiteX1626" fmla="*/ 11735269 w 21052572"/>
              <a:gd name="connsiteY1626" fmla="*/ 4392608 h 8402012"/>
              <a:gd name="connsiteX1627" fmla="*/ 11772498 w 21052572"/>
              <a:gd name="connsiteY1627" fmla="*/ 4341558 h 8402012"/>
              <a:gd name="connsiteX1628" fmla="*/ 17531328 w 21052572"/>
              <a:gd name="connsiteY1628" fmla="*/ 4338502 h 8402012"/>
              <a:gd name="connsiteX1629" fmla="*/ 17545164 w 21052572"/>
              <a:gd name="connsiteY1629" fmla="*/ 4364187 h 8402012"/>
              <a:gd name="connsiteX1630" fmla="*/ 17508272 w 21052572"/>
              <a:gd name="connsiteY1630" fmla="*/ 4351345 h 8402012"/>
              <a:gd name="connsiteX1631" fmla="*/ 17531328 w 21052572"/>
              <a:gd name="connsiteY1631" fmla="*/ 4338502 h 8402012"/>
              <a:gd name="connsiteX1632" fmla="*/ 12468874 w 21052572"/>
              <a:gd name="connsiteY1632" fmla="*/ 4338230 h 8402012"/>
              <a:gd name="connsiteX1633" fmla="*/ 12432010 w 21052572"/>
              <a:gd name="connsiteY1633" fmla="*/ 4362825 h 8402012"/>
              <a:gd name="connsiteX1634" fmla="*/ 12468874 w 21052572"/>
              <a:gd name="connsiteY1634" fmla="*/ 4338230 h 8402012"/>
              <a:gd name="connsiteX1635" fmla="*/ 20837212 w 21052572"/>
              <a:gd name="connsiteY1635" fmla="*/ 4336820 h 8402012"/>
              <a:gd name="connsiteX1636" fmla="*/ 20881900 w 21052572"/>
              <a:gd name="connsiteY1636" fmla="*/ 4381057 h 8402012"/>
              <a:gd name="connsiteX1637" fmla="*/ 20830828 w 21052572"/>
              <a:gd name="connsiteY1637" fmla="*/ 4349459 h 8402012"/>
              <a:gd name="connsiteX1638" fmla="*/ 20837212 w 21052572"/>
              <a:gd name="connsiteY1638" fmla="*/ 4336820 h 8402012"/>
              <a:gd name="connsiteX1639" fmla="*/ 19686628 w 21052572"/>
              <a:gd name="connsiteY1639" fmla="*/ 4336820 h 8402012"/>
              <a:gd name="connsiteX1640" fmla="*/ 19711224 w 21052572"/>
              <a:gd name="connsiteY1640" fmla="*/ 4364120 h 8402012"/>
              <a:gd name="connsiteX1641" fmla="*/ 19674332 w 21052572"/>
              <a:gd name="connsiteY1641" fmla="*/ 4350470 h 8402012"/>
              <a:gd name="connsiteX1642" fmla="*/ 19686628 w 21052572"/>
              <a:gd name="connsiteY1642" fmla="*/ 4336820 h 8402012"/>
              <a:gd name="connsiteX1643" fmla="*/ 9975299 w 21052572"/>
              <a:gd name="connsiteY1643" fmla="*/ 4336814 h 8402012"/>
              <a:gd name="connsiteX1644" fmla="*/ 10000017 w 21052572"/>
              <a:gd name="connsiteY1644" fmla="*/ 4362606 h 8402012"/>
              <a:gd name="connsiteX1645" fmla="*/ 9975299 w 21052572"/>
              <a:gd name="connsiteY1645" fmla="*/ 4336814 h 8402012"/>
              <a:gd name="connsiteX1646" fmla="*/ 12145384 w 21052572"/>
              <a:gd name="connsiteY1646" fmla="*/ 4332868 h 8402012"/>
              <a:gd name="connsiteX1647" fmla="*/ 12170219 w 21052572"/>
              <a:gd name="connsiteY1647" fmla="*/ 4362097 h 8402012"/>
              <a:gd name="connsiteX1648" fmla="*/ 12130483 w 21052572"/>
              <a:gd name="connsiteY1648" fmla="*/ 4398962 h 8402012"/>
              <a:gd name="connsiteX1649" fmla="*/ 12090747 w 21052572"/>
              <a:gd name="connsiteY1649" fmla="*/ 4424241 h 8402012"/>
              <a:gd name="connsiteX1650" fmla="*/ 12110615 w 21052572"/>
              <a:gd name="connsiteY1650" fmla="*/ 4336818 h 8402012"/>
              <a:gd name="connsiteX1651" fmla="*/ 12145384 w 21052572"/>
              <a:gd name="connsiteY1651" fmla="*/ 4332868 h 8402012"/>
              <a:gd name="connsiteX1652" fmla="*/ 11874848 w 21052572"/>
              <a:gd name="connsiteY1652" fmla="*/ 4313538 h 8402012"/>
              <a:gd name="connsiteX1653" fmla="*/ 11895870 w 21052572"/>
              <a:gd name="connsiteY1653" fmla="*/ 4315004 h 8402012"/>
              <a:gd name="connsiteX1654" fmla="*/ 11919049 w 21052572"/>
              <a:gd name="connsiteY1654" fmla="*/ 4343511 h 8402012"/>
              <a:gd name="connsiteX1655" fmla="*/ 11811104 w 21052572"/>
              <a:gd name="connsiteY1655" fmla="*/ 4349868 h 8402012"/>
              <a:gd name="connsiteX1656" fmla="*/ 11874848 w 21052572"/>
              <a:gd name="connsiteY1656" fmla="*/ 4313538 h 8402012"/>
              <a:gd name="connsiteX1657" fmla="*/ 16957108 w 21052572"/>
              <a:gd name="connsiteY1657" fmla="*/ 4313124 h 8402012"/>
              <a:gd name="connsiteX1658" fmla="*/ 17033224 w 21052572"/>
              <a:gd name="connsiteY1658" fmla="*/ 4352500 h 8402012"/>
              <a:gd name="connsiteX1659" fmla="*/ 16944244 w 21052572"/>
              <a:gd name="connsiteY1659" fmla="*/ 4365626 h 8402012"/>
              <a:gd name="connsiteX1660" fmla="*/ 16957108 w 21052572"/>
              <a:gd name="connsiteY1660" fmla="*/ 4313124 h 8402012"/>
              <a:gd name="connsiteX1661" fmla="*/ 19636412 w 21052572"/>
              <a:gd name="connsiteY1661" fmla="*/ 4303641 h 8402012"/>
              <a:gd name="connsiteX1662" fmla="*/ 19673276 w 21052572"/>
              <a:gd name="connsiteY1662" fmla="*/ 4316484 h 8402012"/>
              <a:gd name="connsiteX1663" fmla="*/ 19636412 w 21052572"/>
              <a:gd name="connsiteY1663" fmla="*/ 4303641 h 8402012"/>
              <a:gd name="connsiteX1664" fmla="*/ 16298638 w 21052572"/>
              <a:gd name="connsiteY1664" fmla="*/ 4303641 h 8402012"/>
              <a:gd name="connsiteX1665" fmla="*/ 16280676 w 21052572"/>
              <a:gd name="connsiteY1665" fmla="*/ 4335747 h 8402012"/>
              <a:gd name="connsiteX1666" fmla="*/ 16298638 w 21052572"/>
              <a:gd name="connsiteY1666" fmla="*/ 4303641 h 8402012"/>
              <a:gd name="connsiteX1667" fmla="*/ 11958035 w 21052572"/>
              <a:gd name="connsiteY1667" fmla="*/ 4303641 h 8402012"/>
              <a:gd name="connsiteX1668" fmla="*/ 11994927 w 21052572"/>
              <a:gd name="connsiteY1668" fmla="*/ 4335747 h 8402012"/>
              <a:gd name="connsiteX1669" fmla="*/ 11958035 w 21052572"/>
              <a:gd name="connsiteY1669" fmla="*/ 4303641 h 8402012"/>
              <a:gd name="connsiteX1670" fmla="*/ 10835613 w 21052572"/>
              <a:gd name="connsiteY1670" fmla="*/ 4303641 h 8402012"/>
              <a:gd name="connsiteX1671" fmla="*/ 10847910 w 21052572"/>
              <a:gd name="connsiteY1671" fmla="*/ 4359485 h 8402012"/>
              <a:gd name="connsiteX1672" fmla="*/ 10811018 w 21052572"/>
              <a:gd name="connsiteY1672" fmla="*/ 4359485 h 8402012"/>
              <a:gd name="connsiteX1673" fmla="*/ 10835613 w 21052572"/>
              <a:gd name="connsiteY1673" fmla="*/ 4303641 h 8402012"/>
              <a:gd name="connsiteX1674" fmla="*/ 16846688 w 21052572"/>
              <a:gd name="connsiteY1674" fmla="*/ 4300601 h 8402012"/>
              <a:gd name="connsiteX1675" fmla="*/ 16881592 w 21052572"/>
              <a:gd name="connsiteY1675" fmla="*/ 4303784 h 8402012"/>
              <a:gd name="connsiteX1676" fmla="*/ 16825748 w 21052572"/>
              <a:gd name="connsiteY1676" fmla="*/ 4335617 h 8402012"/>
              <a:gd name="connsiteX1677" fmla="*/ 16846688 w 21052572"/>
              <a:gd name="connsiteY1677" fmla="*/ 4300601 h 8402012"/>
              <a:gd name="connsiteX1678" fmla="*/ 15149724 w 21052572"/>
              <a:gd name="connsiteY1678" fmla="*/ 4300601 h 8402012"/>
              <a:gd name="connsiteX1679" fmla="*/ 15184746 w 21052572"/>
              <a:gd name="connsiteY1679" fmla="*/ 4303784 h 8402012"/>
              <a:gd name="connsiteX1680" fmla="*/ 15128922 w 21052572"/>
              <a:gd name="connsiteY1680" fmla="*/ 4335617 h 8402012"/>
              <a:gd name="connsiteX1681" fmla="*/ 15149724 w 21052572"/>
              <a:gd name="connsiteY1681" fmla="*/ 4300601 h 8402012"/>
              <a:gd name="connsiteX1682" fmla="*/ 11661276 w 21052572"/>
              <a:gd name="connsiteY1682" fmla="*/ 4300601 h 8402012"/>
              <a:gd name="connsiteX1683" fmla="*/ 11696299 w 21052572"/>
              <a:gd name="connsiteY1683" fmla="*/ 4303784 h 8402012"/>
              <a:gd name="connsiteX1684" fmla="*/ 11640474 w 21052572"/>
              <a:gd name="connsiteY1684" fmla="*/ 4335617 h 8402012"/>
              <a:gd name="connsiteX1685" fmla="*/ 11661276 w 21052572"/>
              <a:gd name="connsiteY1685" fmla="*/ 4300601 h 8402012"/>
              <a:gd name="connsiteX1686" fmla="*/ 19015508 w 21052572"/>
              <a:gd name="connsiteY1686" fmla="*/ 4284684 h 8402012"/>
              <a:gd name="connsiteX1687" fmla="*/ 19071328 w 21052572"/>
              <a:gd name="connsiteY1687" fmla="*/ 4284684 h 8402012"/>
              <a:gd name="connsiteX1688" fmla="*/ 19090288 w 21052572"/>
              <a:gd name="connsiteY1688" fmla="*/ 4364154 h 8402012"/>
              <a:gd name="connsiteX1689" fmla="*/ 19015508 w 21052572"/>
              <a:gd name="connsiteY1689" fmla="*/ 4284684 h 8402012"/>
              <a:gd name="connsiteX1690" fmla="*/ 17375560 w 21052572"/>
              <a:gd name="connsiteY1690" fmla="*/ 4284681 h 8402012"/>
              <a:gd name="connsiteX1691" fmla="*/ 17511920 w 21052572"/>
              <a:gd name="connsiteY1691" fmla="*/ 4315706 h 8402012"/>
              <a:gd name="connsiteX1692" fmla="*/ 17453012 w 21052572"/>
              <a:gd name="connsiteY1692" fmla="*/ 4315706 h 8402012"/>
              <a:gd name="connsiteX1693" fmla="*/ 17375560 w 21052572"/>
              <a:gd name="connsiteY1693" fmla="*/ 4284681 h 8402012"/>
              <a:gd name="connsiteX1694" fmla="*/ 10128997 w 21052572"/>
              <a:gd name="connsiteY1694" fmla="*/ 4272551 h 8402012"/>
              <a:gd name="connsiteX1695" fmla="*/ 10141720 w 21052572"/>
              <a:gd name="connsiteY1695" fmla="*/ 4272551 h 8402012"/>
              <a:gd name="connsiteX1696" fmla="*/ 10129745 w 21052572"/>
              <a:gd name="connsiteY1696" fmla="*/ 4293026 h 8402012"/>
              <a:gd name="connsiteX1697" fmla="*/ 10128997 w 21052572"/>
              <a:gd name="connsiteY1697" fmla="*/ 4272551 h 8402012"/>
              <a:gd name="connsiteX1698" fmla="*/ 16582964 w 21052572"/>
              <a:gd name="connsiteY1698" fmla="*/ 4270465 h 8402012"/>
              <a:gd name="connsiteX1699" fmla="*/ 16565058 w 21052572"/>
              <a:gd name="connsiteY1699" fmla="*/ 4302574 h 8402012"/>
              <a:gd name="connsiteX1700" fmla="*/ 16582964 w 21052572"/>
              <a:gd name="connsiteY1700" fmla="*/ 4270465 h 8402012"/>
              <a:gd name="connsiteX1701" fmla="*/ 16222802 w 21052572"/>
              <a:gd name="connsiteY1701" fmla="*/ 4270465 h 8402012"/>
              <a:gd name="connsiteX1702" fmla="*/ 16204838 w 21052572"/>
              <a:gd name="connsiteY1702" fmla="*/ 4302574 h 8402012"/>
              <a:gd name="connsiteX1703" fmla="*/ 16222802 w 21052572"/>
              <a:gd name="connsiteY1703" fmla="*/ 4270465 h 8402012"/>
              <a:gd name="connsiteX1704" fmla="*/ 12114446 w 21052572"/>
              <a:gd name="connsiteY1704" fmla="*/ 4270465 h 8402012"/>
              <a:gd name="connsiteX1705" fmla="*/ 12132408 w 21052572"/>
              <a:gd name="connsiteY1705" fmla="*/ 4302574 h 8402012"/>
              <a:gd name="connsiteX1706" fmla="*/ 12114446 w 21052572"/>
              <a:gd name="connsiteY1706" fmla="*/ 4270465 h 8402012"/>
              <a:gd name="connsiteX1707" fmla="*/ 19875044 w 21052572"/>
              <a:gd name="connsiteY1707" fmla="*/ 4270462 h 8402012"/>
              <a:gd name="connsiteX1708" fmla="*/ 19919732 w 21052572"/>
              <a:gd name="connsiteY1708" fmla="*/ 4290303 h 8402012"/>
              <a:gd name="connsiteX1709" fmla="*/ 19868660 w 21052572"/>
              <a:gd name="connsiteY1709" fmla="*/ 4290303 h 8402012"/>
              <a:gd name="connsiteX1710" fmla="*/ 19875044 w 21052572"/>
              <a:gd name="connsiteY1710" fmla="*/ 4270462 h 8402012"/>
              <a:gd name="connsiteX1711" fmla="*/ 17622024 w 21052572"/>
              <a:gd name="connsiteY1711" fmla="*/ 4270462 h 8402012"/>
              <a:gd name="connsiteX1712" fmla="*/ 17726776 w 21052572"/>
              <a:gd name="connsiteY1712" fmla="*/ 4359459 h 8402012"/>
              <a:gd name="connsiteX1713" fmla="*/ 17661304 w 21052572"/>
              <a:gd name="connsiteY1713" fmla="*/ 4334031 h 8402012"/>
              <a:gd name="connsiteX1714" fmla="*/ 17622024 w 21052572"/>
              <a:gd name="connsiteY1714" fmla="*/ 4334031 h 8402012"/>
              <a:gd name="connsiteX1715" fmla="*/ 17622024 w 21052572"/>
              <a:gd name="connsiteY1715" fmla="*/ 4270462 h 8402012"/>
              <a:gd name="connsiteX1716" fmla="*/ 10190116 w 21052572"/>
              <a:gd name="connsiteY1716" fmla="*/ 4270462 h 8402012"/>
              <a:gd name="connsiteX1717" fmla="*/ 10226980 w 21052572"/>
              <a:gd name="connsiteY1717" fmla="*/ 4270462 h 8402012"/>
              <a:gd name="connsiteX1718" fmla="*/ 10202755 w 21052572"/>
              <a:gd name="connsiteY1718" fmla="*/ 4349934 h 8402012"/>
              <a:gd name="connsiteX1719" fmla="*/ 10190116 w 21052572"/>
              <a:gd name="connsiteY1719" fmla="*/ 4270462 h 8402012"/>
              <a:gd name="connsiteX1720" fmla="*/ 10124654 w 21052572"/>
              <a:gd name="connsiteY1720" fmla="*/ 4270462 h 8402012"/>
              <a:gd name="connsiteX1721" fmla="*/ 10130803 w 21052572"/>
              <a:gd name="connsiteY1721" fmla="*/ 4359459 h 8402012"/>
              <a:gd name="connsiteX1722" fmla="*/ 10100059 w 21052572"/>
              <a:gd name="connsiteY1722" fmla="*/ 4340388 h 8402012"/>
              <a:gd name="connsiteX1723" fmla="*/ 10124654 w 21052572"/>
              <a:gd name="connsiteY1723" fmla="*/ 4270462 h 8402012"/>
              <a:gd name="connsiteX1724" fmla="*/ 10092404 w 21052572"/>
              <a:gd name="connsiteY1724" fmla="*/ 4257651 h 8402012"/>
              <a:gd name="connsiteX1725" fmla="*/ 10095172 w 21052572"/>
              <a:gd name="connsiteY1725" fmla="*/ 4259861 h 8402012"/>
              <a:gd name="connsiteX1726" fmla="*/ 10095141 w 21052572"/>
              <a:gd name="connsiteY1726" fmla="*/ 4260982 h 8402012"/>
              <a:gd name="connsiteX1727" fmla="*/ 10108541 w 21052572"/>
              <a:gd name="connsiteY1727" fmla="*/ 4260982 h 8402012"/>
              <a:gd name="connsiteX1728" fmla="*/ 10099560 w 21052572"/>
              <a:gd name="connsiteY1728" fmla="*/ 4268367 h 8402012"/>
              <a:gd name="connsiteX1729" fmla="*/ 10095037 w 21052572"/>
              <a:gd name="connsiteY1729" fmla="*/ 4264647 h 8402012"/>
              <a:gd name="connsiteX1730" fmla="*/ 10094865 w 21052572"/>
              <a:gd name="connsiteY1730" fmla="*/ 4270717 h 8402012"/>
              <a:gd name="connsiteX1731" fmla="*/ 10092404 w 21052572"/>
              <a:gd name="connsiteY1731" fmla="*/ 4288394 h 8402012"/>
              <a:gd name="connsiteX1732" fmla="*/ 10085841 w 21052572"/>
              <a:gd name="connsiteY1732" fmla="*/ 4269948 h 8402012"/>
              <a:gd name="connsiteX1733" fmla="*/ 10092404 w 21052572"/>
              <a:gd name="connsiteY1733" fmla="*/ 4257651 h 8402012"/>
              <a:gd name="connsiteX1734" fmla="*/ 19830740 w 21052572"/>
              <a:gd name="connsiteY1734" fmla="*/ 4246766 h 8402012"/>
              <a:gd name="connsiteX1735" fmla="*/ 19867604 w 21052572"/>
              <a:gd name="connsiteY1735" fmla="*/ 4259609 h 8402012"/>
              <a:gd name="connsiteX1736" fmla="*/ 19830740 w 21052572"/>
              <a:gd name="connsiteY1736" fmla="*/ 4246766 h 8402012"/>
              <a:gd name="connsiteX1737" fmla="*/ 16767872 w 21052572"/>
              <a:gd name="connsiteY1737" fmla="*/ 4246766 h 8402012"/>
              <a:gd name="connsiteX1738" fmla="*/ 16749910 w 21052572"/>
              <a:gd name="connsiteY1738" fmla="*/ 4274066 h 8402012"/>
              <a:gd name="connsiteX1739" fmla="*/ 16767872 w 21052572"/>
              <a:gd name="connsiteY1739" fmla="*/ 4246766 h 8402012"/>
              <a:gd name="connsiteX1740" fmla="*/ 15981076 w 21052572"/>
              <a:gd name="connsiteY1740" fmla="*/ 4246766 h 8402012"/>
              <a:gd name="connsiteX1741" fmla="*/ 15963114 w 21052572"/>
              <a:gd name="connsiteY1741" fmla="*/ 4274066 h 8402012"/>
              <a:gd name="connsiteX1742" fmla="*/ 15981076 w 21052572"/>
              <a:gd name="connsiteY1742" fmla="*/ 4246766 h 8402012"/>
              <a:gd name="connsiteX1743" fmla="*/ 14786664 w 21052572"/>
              <a:gd name="connsiteY1743" fmla="*/ 4246766 h 8402012"/>
              <a:gd name="connsiteX1744" fmla="*/ 14768702 w 21052572"/>
              <a:gd name="connsiteY1744" fmla="*/ 4274066 h 8402012"/>
              <a:gd name="connsiteX1745" fmla="*/ 14786664 w 21052572"/>
              <a:gd name="connsiteY1745" fmla="*/ 4246766 h 8402012"/>
              <a:gd name="connsiteX1746" fmla="*/ 13279425 w 21052572"/>
              <a:gd name="connsiteY1746" fmla="*/ 4246766 h 8402012"/>
              <a:gd name="connsiteX1747" fmla="*/ 13261463 w 21052572"/>
              <a:gd name="connsiteY1747" fmla="*/ 4274066 h 8402012"/>
              <a:gd name="connsiteX1748" fmla="*/ 13279425 w 21052572"/>
              <a:gd name="connsiteY1748" fmla="*/ 4246766 h 8402012"/>
              <a:gd name="connsiteX1749" fmla="*/ 9469676 w 21052572"/>
              <a:gd name="connsiteY1749" fmla="*/ 4246766 h 8402012"/>
              <a:gd name="connsiteX1750" fmla="*/ 9496976 w 21052572"/>
              <a:gd name="connsiteY1750" fmla="*/ 4274066 h 8402012"/>
              <a:gd name="connsiteX1751" fmla="*/ 9469676 w 21052572"/>
              <a:gd name="connsiteY1751" fmla="*/ 4246766 h 8402012"/>
              <a:gd name="connsiteX1752" fmla="*/ 18870020 w 21052572"/>
              <a:gd name="connsiteY1752" fmla="*/ 4242537 h 8402012"/>
              <a:gd name="connsiteX1753" fmla="*/ 18886480 w 21052572"/>
              <a:gd name="connsiteY1753" fmla="*/ 4269437 h 8402012"/>
              <a:gd name="connsiteX1754" fmla="*/ 18849616 w 21052572"/>
              <a:gd name="connsiteY1754" fmla="*/ 4257140 h 8402012"/>
              <a:gd name="connsiteX1755" fmla="*/ 18870020 w 21052572"/>
              <a:gd name="connsiteY1755" fmla="*/ 4242537 h 8402012"/>
              <a:gd name="connsiteX1756" fmla="*/ 17336000 w 21052572"/>
              <a:gd name="connsiteY1756" fmla="*/ 4242218 h 8402012"/>
              <a:gd name="connsiteX1757" fmla="*/ 17364976 w 21052572"/>
              <a:gd name="connsiteY1757" fmla="*/ 4274140 h 8402012"/>
              <a:gd name="connsiteX1758" fmla="*/ 17285504 w 21052572"/>
              <a:gd name="connsiteY1758" fmla="*/ 4261371 h 8402012"/>
              <a:gd name="connsiteX1759" fmla="*/ 17292124 w 21052572"/>
              <a:gd name="connsiteY1759" fmla="*/ 4248603 h 8402012"/>
              <a:gd name="connsiteX1760" fmla="*/ 17336000 w 21052572"/>
              <a:gd name="connsiteY1760" fmla="*/ 4242218 h 8402012"/>
              <a:gd name="connsiteX1761" fmla="*/ 14599314 w 21052572"/>
              <a:gd name="connsiteY1761" fmla="*/ 4227806 h 8402012"/>
              <a:gd name="connsiteX1762" fmla="*/ 14611289 w 21052572"/>
              <a:gd name="connsiteY1762" fmla="*/ 4247070 h 8402012"/>
              <a:gd name="connsiteX1763" fmla="*/ 14593327 w 21052572"/>
              <a:gd name="connsiteY1763" fmla="*/ 4247070 h 8402012"/>
              <a:gd name="connsiteX1764" fmla="*/ 14599314 w 21052572"/>
              <a:gd name="connsiteY1764" fmla="*/ 4227806 h 8402012"/>
              <a:gd name="connsiteX1765" fmla="*/ 12754312 w 21052572"/>
              <a:gd name="connsiteY1765" fmla="*/ 4214995 h 8402012"/>
              <a:gd name="connsiteX1766" fmla="*/ 12791204 w 21052572"/>
              <a:gd name="connsiteY1766" fmla="*/ 4245738 h 8402012"/>
              <a:gd name="connsiteX1767" fmla="*/ 12754312 w 21052572"/>
              <a:gd name="connsiteY1767" fmla="*/ 4214995 h 8402012"/>
              <a:gd name="connsiteX1768" fmla="*/ 9621713 w 21052572"/>
              <a:gd name="connsiteY1768" fmla="*/ 4214304 h 8402012"/>
              <a:gd name="connsiteX1769" fmla="*/ 9641058 w 21052572"/>
              <a:gd name="connsiteY1769" fmla="*/ 4246544 h 8402012"/>
              <a:gd name="connsiteX1770" fmla="*/ 9621713 w 21052572"/>
              <a:gd name="connsiteY1770" fmla="*/ 4214304 h 8402012"/>
              <a:gd name="connsiteX1771" fmla="*/ 20260964 w 21052572"/>
              <a:gd name="connsiteY1771" fmla="*/ 4213587 h 8402012"/>
              <a:gd name="connsiteX1772" fmla="*/ 20247840 w 21052572"/>
              <a:gd name="connsiteY1772" fmla="*/ 4245696 h 8402012"/>
              <a:gd name="connsiteX1773" fmla="*/ 20260964 w 21052572"/>
              <a:gd name="connsiteY1773" fmla="*/ 4213587 h 8402012"/>
              <a:gd name="connsiteX1774" fmla="*/ 17242848 w 21052572"/>
              <a:gd name="connsiteY1774" fmla="*/ 4213587 h 8402012"/>
              <a:gd name="connsiteX1775" fmla="*/ 17279740 w 21052572"/>
              <a:gd name="connsiteY1775" fmla="*/ 4226431 h 8402012"/>
              <a:gd name="connsiteX1776" fmla="*/ 17242848 w 21052572"/>
              <a:gd name="connsiteY1776" fmla="*/ 4213587 h 8402012"/>
              <a:gd name="connsiteX1777" fmla="*/ 16090088 w 21052572"/>
              <a:gd name="connsiteY1777" fmla="*/ 4213587 h 8402012"/>
              <a:gd name="connsiteX1778" fmla="*/ 16072126 w 21052572"/>
              <a:gd name="connsiteY1778" fmla="*/ 4245696 h 8402012"/>
              <a:gd name="connsiteX1779" fmla="*/ 16090088 w 21052572"/>
              <a:gd name="connsiteY1779" fmla="*/ 4213587 h 8402012"/>
              <a:gd name="connsiteX1780" fmla="*/ 14639700 w 21052572"/>
              <a:gd name="connsiteY1780" fmla="*/ 4213587 h 8402012"/>
              <a:gd name="connsiteX1781" fmla="*/ 14615105 w 21052572"/>
              <a:gd name="connsiteY1781" fmla="*/ 4245696 h 8402012"/>
              <a:gd name="connsiteX1782" fmla="*/ 14602808 w 21052572"/>
              <a:gd name="connsiteY1782" fmla="*/ 4226431 h 8402012"/>
              <a:gd name="connsiteX1783" fmla="*/ 14639700 w 21052572"/>
              <a:gd name="connsiteY1783" fmla="*/ 4213587 h 8402012"/>
              <a:gd name="connsiteX1784" fmla="*/ 10920032 w 21052572"/>
              <a:gd name="connsiteY1784" fmla="*/ 4213587 h 8402012"/>
              <a:gd name="connsiteX1785" fmla="*/ 10937994 w 21052572"/>
              <a:gd name="connsiteY1785" fmla="*/ 4245696 h 8402012"/>
              <a:gd name="connsiteX1786" fmla="*/ 10920032 w 21052572"/>
              <a:gd name="connsiteY1786" fmla="*/ 4213587 h 8402012"/>
              <a:gd name="connsiteX1787" fmla="*/ 13204588 w 21052572"/>
              <a:gd name="connsiteY1787" fmla="*/ 4213584 h 8402012"/>
              <a:gd name="connsiteX1788" fmla="*/ 13236694 w 21052572"/>
              <a:gd name="connsiteY1788" fmla="*/ 4238404 h 8402012"/>
              <a:gd name="connsiteX1789" fmla="*/ 13204588 w 21052572"/>
              <a:gd name="connsiteY1789" fmla="*/ 4269428 h 8402012"/>
              <a:gd name="connsiteX1790" fmla="*/ 13204588 w 21052572"/>
              <a:gd name="connsiteY1790" fmla="*/ 4213584 h 8402012"/>
              <a:gd name="connsiteX1791" fmla="*/ 18923704 w 21052572"/>
              <a:gd name="connsiteY1791" fmla="*/ 4212190 h 8402012"/>
              <a:gd name="connsiteX1792" fmla="*/ 18976528 w 21052572"/>
              <a:gd name="connsiteY1792" fmla="*/ 4259905 h 8402012"/>
              <a:gd name="connsiteX1793" fmla="*/ 18906492 w 21052572"/>
              <a:gd name="connsiteY1793" fmla="*/ 4227590 h 8402012"/>
              <a:gd name="connsiteX1794" fmla="*/ 18923704 w 21052572"/>
              <a:gd name="connsiteY1794" fmla="*/ 4212190 h 8402012"/>
              <a:gd name="connsiteX1795" fmla="*/ 9852780 w 21052572"/>
              <a:gd name="connsiteY1795" fmla="*/ 4202483 h 8402012"/>
              <a:gd name="connsiteX1796" fmla="*/ 9856906 w 21052572"/>
              <a:gd name="connsiteY1796" fmla="*/ 4210132 h 8402012"/>
              <a:gd name="connsiteX1797" fmla="*/ 9861159 w 21052572"/>
              <a:gd name="connsiteY1797" fmla="*/ 4205901 h 8402012"/>
              <a:gd name="connsiteX1798" fmla="*/ 10206818 w 21052572"/>
              <a:gd name="connsiteY1798" fmla="*/ 4198726 h 8402012"/>
              <a:gd name="connsiteX1799" fmla="*/ 10241183 w 21052572"/>
              <a:gd name="connsiteY1799" fmla="*/ 4248399 h 8402012"/>
              <a:gd name="connsiteX1800" fmla="*/ 10171714 w 21052572"/>
              <a:gd name="connsiteY1800" fmla="*/ 4307289 h 8402012"/>
              <a:gd name="connsiteX1801" fmla="*/ 10133238 w 21052572"/>
              <a:gd name="connsiteY1801" fmla="*/ 4235312 h 8402012"/>
              <a:gd name="connsiteX1802" fmla="*/ 10165301 w 21052572"/>
              <a:gd name="connsiteY1802" fmla="*/ 4203687 h 8402012"/>
              <a:gd name="connsiteX1803" fmla="*/ 10187979 w 21052572"/>
              <a:gd name="connsiteY1803" fmla="*/ 4199018 h 8402012"/>
              <a:gd name="connsiteX1804" fmla="*/ 10206818 w 21052572"/>
              <a:gd name="connsiteY1804" fmla="*/ 4198726 h 8402012"/>
              <a:gd name="connsiteX1805" fmla="*/ 13616354 w 21052572"/>
              <a:gd name="connsiteY1805" fmla="*/ 4185241 h 8402012"/>
              <a:gd name="connsiteX1806" fmla="*/ 13739093 w 21052572"/>
              <a:gd name="connsiteY1806" fmla="*/ 4185241 h 8402012"/>
              <a:gd name="connsiteX1807" fmla="*/ 13706507 w 21052572"/>
              <a:gd name="connsiteY1807" fmla="*/ 4245722 h 8402012"/>
              <a:gd name="connsiteX1808" fmla="*/ 13583768 w 21052572"/>
              <a:gd name="connsiteY1808" fmla="*/ 4245722 h 8402012"/>
              <a:gd name="connsiteX1809" fmla="*/ 13616354 w 21052572"/>
              <a:gd name="connsiteY1809" fmla="*/ 4185241 h 8402012"/>
              <a:gd name="connsiteX1810" fmla="*/ 10395818 w 21052572"/>
              <a:gd name="connsiteY1810" fmla="*/ 4185241 h 8402012"/>
              <a:gd name="connsiteX1811" fmla="*/ 10414618 w 21052572"/>
              <a:gd name="connsiteY1811" fmla="*/ 4245722 h 8402012"/>
              <a:gd name="connsiteX1812" fmla="*/ 10395818 w 21052572"/>
              <a:gd name="connsiteY1812" fmla="*/ 4185241 h 8402012"/>
              <a:gd name="connsiteX1813" fmla="*/ 14146699 w 21052572"/>
              <a:gd name="connsiteY1813" fmla="*/ 4185240 h 8402012"/>
              <a:gd name="connsiteX1814" fmla="*/ 14133574 w 21052572"/>
              <a:gd name="connsiteY1814" fmla="*/ 4217182 h 8402012"/>
              <a:gd name="connsiteX1815" fmla="*/ 14146699 w 21052572"/>
              <a:gd name="connsiteY1815" fmla="*/ 4185240 h 8402012"/>
              <a:gd name="connsiteX1816" fmla="*/ 12862275 w 21052572"/>
              <a:gd name="connsiteY1816" fmla="*/ 4185240 h 8402012"/>
              <a:gd name="connsiteX1817" fmla="*/ 12844368 w 21052572"/>
              <a:gd name="connsiteY1817" fmla="*/ 4217182 h 8402012"/>
              <a:gd name="connsiteX1818" fmla="*/ 12862275 w 21052572"/>
              <a:gd name="connsiteY1818" fmla="*/ 4185240 h 8402012"/>
              <a:gd name="connsiteX1819" fmla="*/ 10320813 w 21052572"/>
              <a:gd name="connsiteY1819" fmla="*/ 4184981 h 8402012"/>
              <a:gd name="connsiteX1820" fmla="*/ 10360096 w 21052572"/>
              <a:gd name="connsiteY1820" fmla="*/ 4215141 h 8402012"/>
              <a:gd name="connsiteX1821" fmla="*/ 10320813 w 21052572"/>
              <a:gd name="connsiteY1821" fmla="*/ 4184981 h 8402012"/>
              <a:gd name="connsiteX1822" fmla="*/ 14358325 w 21052572"/>
              <a:gd name="connsiteY1822" fmla="*/ 4182416 h 8402012"/>
              <a:gd name="connsiteX1823" fmla="*/ 14393227 w 21052572"/>
              <a:gd name="connsiteY1823" fmla="*/ 4185971 h 8402012"/>
              <a:gd name="connsiteX1824" fmla="*/ 14337383 w 21052572"/>
              <a:gd name="connsiteY1824" fmla="*/ 4216504 h 8402012"/>
              <a:gd name="connsiteX1825" fmla="*/ 14358325 w 21052572"/>
              <a:gd name="connsiteY1825" fmla="*/ 4182416 h 8402012"/>
              <a:gd name="connsiteX1826" fmla="*/ 10962691 w 21052572"/>
              <a:gd name="connsiteY1826" fmla="*/ 4182260 h 8402012"/>
              <a:gd name="connsiteX1827" fmla="*/ 10994800 w 21052572"/>
              <a:gd name="connsiteY1827" fmla="*/ 4212501 h 8402012"/>
              <a:gd name="connsiteX1828" fmla="*/ 10962691 w 21052572"/>
              <a:gd name="connsiteY1828" fmla="*/ 4182260 h 8402012"/>
              <a:gd name="connsiteX1829" fmla="*/ 19772840 w 21052572"/>
              <a:gd name="connsiteY1829" fmla="*/ 4182259 h 8402012"/>
              <a:gd name="connsiteX1830" fmla="*/ 19735948 w 21052572"/>
              <a:gd name="connsiteY1830" fmla="*/ 4212501 h 8402012"/>
              <a:gd name="connsiteX1831" fmla="*/ 19772840 w 21052572"/>
              <a:gd name="connsiteY1831" fmla="*/ 4182259 h 8402012"/>
              <a:gd name="connsiteX1832" fmla="*/ 15924684 w 21052572"/>
              <a:gd name="connsiteY1832" fmla="*/ 4171024 h 8402012"/>
              <a:gd name="connsiteX1833" fmla="*/ 15943130 w 21052572"/>
              <a:gd name="connsiteY1833" fmla="*/ 4212547 h 8402012"/>
              <a:gd name="connsiteX1834" fmla="*/ 15906238 w 21052572"/>
              <a:gd name="connsiteY1834" fmla="*/ 4212547 h 8402012"/>
              <a:gd name="connsiteX1835" fmla="*/ 15924684 w 21052572"/>
              <a:gd name="connsiteY1835" fmla="*/ 4171024 h 8402012"/>
              <a:gd name="connsiteX1836" fmla="*/ 16609386 w 21052572"/>
              <a:gd name="connsiteY1836" fmla="*/ 4161827 h 8402012"/>
              <a:gd name="connsiteX1837" fmla="*/ 16687922 w 21052572"/>
              <a:gd name="connsiteY1837" fmla="*/ 4211054 h 8402012"/>
              <a:gd name="connsiteX1838" fmla="*/ 16720390 w 21052572"/>
              <a:gd name="connsiteY1838" fmla="*/ 4302552 h 8402012"/>
              <a:gd name="connsiteX1839" fmla="*/ 16622982 w 21052572"/>
              <a:gd name="connsiteY1839" fmla="*/ 4243732 h 8402012"/>
              <a:gd name="connsiteX1840" fmla="*/ 16584018 w 21052572"/>
              <a:gd name="connsiteY1840" fmla="*/ 4187187 h 8402012"/>
              <a:gd name="connsiteX1841" fmla="*/ 16609386 w 21052572"/>
              <a:gd name="connsiteY1841" fmla="*/ 4161827 h 8402012"/>
              <a:gd name="connsiteX1842" fmla="*/ 15824664 w 21052572"/>
              <a:gd name="connsiteY1842" fmla="*/ 4152063 h 8402012"/>
              <a:gd name="connsiteX1843" fmla="*/ 15806702 w 21052572"/>
              <a:gd name="connsiteY1843" fmla="*/ 4184169 h 8402012"/>
              <a:gd name="connsiteX1844" fmla="*/ 15824664 w 21052572"/>
              <a:gd name="connsiteY1844" fmla="*/ 4152063 h 8402012"/>
              <a:gd name="connsiteX1845" fmla="*/ 10457627 w 21052572"/>
              <a:gd name="connsiteY1845" fmla="*/ 4152062 h 8402012"/>
              <a:gd name="connsiteX1846" fmla="*/ 10450802 w 21052572"/>
              <a:gd name="connsiteY1846" fmla="*/ 4245698 h 8402012"/>
              <a:gd name="connsiteX1847" fmla="*/ 10457627 w 21052572"/>
              <a:gd name="connsiteY1847" fmla="*/ 4152062 h 8402012"/>
              <a:gd name="connsiteX1848" fmla="*/ 10392831 w 21052572"/>
              <a:gd name="connsiteY1848" fmla="*/ 4146077 h 8402012"/>
              <a:gd name="connsiteX1849" fmla="*/ 10242249 w 21052572"/>
              <a:gd name="connsiteY1849" fmla="*/ 4247560 h 8402012"/>
              <a:gd name="connsiteX1850" fmla="*/ 10268437 w 21052572"/>
              <a:gd name="connsiteY1850" fmla="*/ 4247560 h 8402012"/>
              <a:gd name="connsiteX1851" fmla="*/ 10242249 w 21052572"/>
              <a:gd name="connsiteY1851" fmla="*/ 4215141 h 8402012"/>
              <a:gd name="connsiteX1852" fmla="*/ 10392831 w 21052572"/>
              <a:gd name="connsiteY1852" fmla="*/ 4146077 h 8402012"/>
              <a:gd name="connsiteX1853" fmla="*/ 17223884 w 21052572"/>
              <a:gd name="connsiteY1853" fmla="*/ 4133111 h 8402012"/>
              <a:gd name="connsiteX1854" fmla="*/ 17500408 w 21052572"/>
              <a:gd name="connsiteY1854" fmla="*/ 4209261 h 8402012"/>
              <a:gd name="connsiteX1855" fmla="*/ 17584336 w 21052572"/>
              <a:gd name="connsiteY1855" fmla="*/ 4255009 h 8402012"/>
              <a:gd name="connsiteX1856" fmla="*/ 17545600 w 21052572"/>
              <a:gd name="connsiteY1856" fmla="*/ 4307293 h 8402012"/>
              <a:gd name="connsiteX1857" fmla="*/ 17223884 w 21052572"/>
              <a:gd name="connsiteY1857" fmla="*/ 4133111 h 8402012"/>
              <a:gd name="connsiteX1858" fmla="*/ 10507545 w 21052572"/>
              <a:gd name="connsiteY1858" fmla="*/ 4123451 h 8402012"/>
              <a:gd name="connsiteX1859" fmla="*/ 10544541 w 21052572"/>
              <a:gd name="connsiteY1859" fmla="*/ 4132757 h 8402012"/>
              <a:gd name="connsiteX1860" fmla="*/ 10486036 w 21052572"/>
              <a:gd name="connsiteY1860" fmla="*/ 4153699 h 8402012"/>
              <a:gd name="connsiteX1861" fmla="*/ 10485752 w 21052572"/>
              <a:gd name="connsiteY1861" fmla="*/ 4153333 h 8402012"/>
              <a:gd name="connsiteX1862" fmla="*/ 10473929 w 21052572"/>
              <a:gd name="connsiteY1862" fmla="*/ 4159591 h 8402012"/>
              <a:gd name="connsiteX1863" fmla="*/ 10460279 w 21052572"/>
              <a:gd name="connsiteY1863" fmla="*/ 4152366 h 8402012"/>
              <a:gd name="connsiteX1864" fmla="*/ 10472069 w 21052572"/>
              <a:gd name="connsiteY1864" fmla="*/ 4135729 h 8402012"/>
              <a:gd name="connsiteX1865" fmla="*/ 10469759 w 21052572"/>
              <a:gd name="connsiteY1865" fmla="*/ 4132757 h 8402012"/>
              <a:gd name="connsiteX1866" fmla="*/ 10507545 w 21052572"/>
              <a:gd name="connsiteY1866" fmla="*/ 4123451 h 8402012"/>
              <a:gd name="connsiteX1867" fmla="*/ 16355418 w 21052572"/>
              <a:gd name="connsiteY1867" fmla="*/ 4118885 h 8402012"/>
              <a:gd name="connsiteX1868" fmla="*/ 16342294 w 21052572"/>
              <a:gd name="connsiteY1868" fmla="*/ 4150990 h 8402012"/>
              <a:gd name="connsiteX1869" fmla="*/ 16355418 w 21052572"/>
              <a:gd name="connsiteY1869" fmla="*/ 4118885 h 8402012"/>
              <a:gd name="connsiteX1870" fmla="*/ 16317568 w 21052572"/>
              <a:gd name="connsiteY1870" fmla="*/ 4118881 h 8402012"/>
              <a:gd name="connsiteX1871" fmla="*/ 16280676 w 21052572"/>
              <a:gd name="connsiteY1871" fmla="*/ 4149624 h 8402012"/>
              <a:gd name="connsiteX1872" fmla="*/ 16317568 w 21052572"/>
              <a:gd name="connsiteY1872" fmla="*/ 4118881 h 8402012"/>
              <a:gd name="connsiteX1873" fmla="*/ 17915124 w 21052572"/>
              <a:gd name="connsiteY1873" fmla="*/ 4113134 h 8402012"/>
              <a:gd name="connsiteX1874" fmla="*/ 17914988 w 21052572"/>
              <a:gd name="connsiteY1874" fmla="*/ 4113295 h 8402012"/>
              <a:gd name="connsiteX1875" fmla="*/ 17911148 w 21052572"/>
              <a:gd name="connsiteY1875" fmla="*/ 4117810 h 8402012"/>
              <a:gd name="connsiteX1876" fmla="*/ 9809865 w 21052572"/>
              <a:gd name="connsiteY1876" fmla="*/ 4112770 h 8402012"/>
              <a:gd name="connsiteX1877" fmla="*/ 9814581 w 21052572"/>
              <a:gd name="connsiteY1877" fmla="*/ 4118314 h 8402012"/>
              <a:gd name="connsiteX1878" fmla="*/ 9808019 w 21052572"/>
              <a:gd name="connsiteY1878" fmla="*/ 4131964 h 8402012"/>
              <a:gd name="connsiteX1879" fmla="*/ 9809865 w 21052572"/>
              <a:gd name="connsiteY1879" fmla="*/ 4112770 h 8402012"/>
              <a:gd name="connsiteX1880" fmla="*/ 9760697 w 21052572"/>
              <a:gd name="connsiteY1880" fmla="*/ 4109923 h 8402012"/>
              <a:gd name="connsiteX1881" fmla="*/ 9804785 w 21052572"/>
              <a:gd name="connsiteY1881" fmla="*/ 4120006 h 8402012"/>
              <a:gd name="connsiteX1882" fmla="*/ 9735101 w 21052572"/>
              <a:gd name="connsiteY1882" fmla="*/ 4151029 h 8402012"/>
              <a:gd name="connsiteX1883" fmla="*/ 9760697 w 21052572"/>
              <a:gd name="connsiteY1883" fmla="*/ 4109923 h 8402012"/>
              <a:gd name="connsiteX1884" fmla="*/ 17922024 w 21052572"/>
              <a:gd name="connsiteY1884" fmla="*/ 4105021 h 8402012"/>
              <a:gd name="connsiteX1885" fmla="*/ 17921388 w 21052572"/>
              <a:gd name="connsiteY1885" fmla="*/ 4105771 h 8402012"/>
              <a:gd name="connsiteX1886" fmla="*/ 17915124 w 21052572"/>
              <a:gd name="connsiteY1886" fmla="*/ 4113134 h 8402012"/>
              <a:gd name="connsiteX1887" fmla="*/ 9821601 w 21052572"/>
              <a:gd name="connsiteY1887" fmla="*/ 4102913 h 8402012"/>
              <a:gd name="connsiteX1888" fmla="*/ 9817499 w 21052572"/>
              <a:gd name="connsiteY1888" fmla="*/ 4117882 h 8402012"/>
              <a:gd name="connsiteX1889" fmla="*/ 9810936 w 21052572"/>
              <a:gd name="connsiteY1889" fmla="*/ 4105908 h 8402012"/>
              <a:gd name="connsiteX1890" fmla="*/ 9821601 w 21052572"/>
              <a:gd name="connsiteY1890" fmla="*/ 4102913 h 8402012"/>
              <a:gd name="connsiteX1891" fmla="*/ 9885021 w 21052572"/>
              <a:gd name="connsiteY1891" fmla="*/ 4087636 h 8402012"/>
              <a:gd name="connsiteX1892" fmla="*/ 9923712 w 21052572"/>
              <a:gd name="connsiteY1892" fmla="*/ 4119876 h 8402012"/>
              <a:gd name="connsiteX1893" fmla="*/ 9885021 w 21052572"/>
              <a:gd name="connsiteY1893" fmla="*/ 4087636 h 8402012"/>
              <a:gd name="connsiteX1894" fmla="*/ 10673567 w 21052572"/>
              <a:gd name="connsiteY1894" fmla="*/ 4085706 h 8402012"/>
              <a:gd name="connsiteX1895" fmla="*/ 10691529 w 21052572"/>
              <a:gd name="connsiteY1895" fmla="*/ 4117810 h 8402012"/>
              <a:gd name="connsiteX1896" fmla="*/ 10673567 w 21052572"/>
              <a:gd name="connsiteY1896" fmla="*/ 4085706 h 8402012"/>
              <a:gd name="connsiteX1897" fmla="*/ 10623518 w 21052572"/>
              <a:gd name="connsiteY1897" fmla="*/ 4085706 h 8402012"/>
              <a:gd name="connsiteX1898" fmla="*/ 10637168 w 21052572"/>
              <a:gd name="connsiteY1898" fmla="*/ 4150975 h 8402012"/>
              <a:gd name="connsiteX1899" fmla="*/ 10623518 w 21052572"/>
              <a:gd name="connsiteY1899" fmla="*/ 4085706 h 8402012"/>
              <a:gd name="connsiteX1900" fmla="*/ 10412881 w 21052572"/>
              <a:gd name="connsiteY1900" fmla="*/ 4085706 h 8402012"/>
              <a:gd name="connsiteX1901" fmla="*/ 10430843 w 21052572"/>
              <a:gd name="connsiteY1901" fmla="*/ 4117810 h 8402012"/>
              <a:gd name="connsiteX1902" fmla="*/ 10412881 w 21052572"/>
              <a:gd name="connsiteY1902" fmla="*/ 4085706 h 8402012"/>
              <a:gd name="connsiteX1903" fmla="*/ 17791656 w 21052572"/>
              <a:gd name="connsiteY1903" fmla="*/ 4085705 h 8402012"/>
              <a:gd name="connsiteX1904" fmla="*/ 17773696 w 21052572"/>
              <a:gd name="connsiteY1904" fmla="*/ 4117809 h 8402012"/>
              <a:gd name="connsiteX1905" fmla="*/ 17791656 w 21052572"/>
              <a:gd name="connsiteY1905" fmla="*/ 4085705 h 8402012"/>
              <a:gd name="connsiteX1906" fmla="*/ 17165984 w 21052572"/>
              <a:gd name="connsiteY1906" fmla="*/ 4085705 h 8402012"/>
              <a:gd name="connsiteX1907" fmla="*/ 17129092 w 21052572"/>
              <a:gd name="connsiteY1907" fmla="*/ 4116447 h 8402012"/>
              <a:gd name="connsiteX1908" fmla="*/ 17165984 w 21052572"/>
              <a:gd name="connsiteY1908" fmla="*/ 4085705 h 8402012"/>
              <a:gd name="connsiteX1909" fmla="*/ 15981076 w 21052572"/>
              <a:gd name="connsiteY1909" fmla="*/ 4085705 h 8402012"/>
              <a:gd name="connsiteX1910" fmla="*/ 15963114 w 21052572"/>
              <a:gd name="connsiteY1910" fmla="*/ 4117809 h 8402012"/>
              <a:gd name="connsiteX1911" fmla="*/ 15981076 w 21052572"/>
              <a:gd name="connsiteY1911" fmla="*/ 4085705 h 8402012"/>
              <a:gd name="connsiteX1912" fmla="*/ 13204588 w 21052572"/>
              <a:gd name="connsiteY1912" fmla="*/ 4085705 h 8402012"/>
              <a:gd name="connsiteX1913" fmla="*/ 13222550 w 21052572"/>
              <a:gd name="connsiteY1913" fmla="*/ 4117810 h 8402012"/>
              <a:gd name="connsiteX1914" fmla="*/ 13204588 w 21052572"/>
              <a:gd name="connsiteY1914" fmla="*/ 4085705 h 8402012"/>
              <a:gd name="connsiteX1915" fmla="*/ 11070709 w 21052572"/>
              <a:gd name="connsiteY1915" fmla="*/ 4085705 h 8402012"/>
              <a:gd name="connsiteX1916" fmla="*/ 11052747 w 21052572"/>
              <a:gd name="connsiteY1916" fmla="*/ 4117810 h 8402012"/>
              <a:gd name="connsiteX1917" fmla="*/ 11070709 w 21052572"/>
              <a:gd name="connsiteY1917" fmla="*/ 4085705 h 8402012"/>
              <a:gd name="connsiteX1918" fmla="*/ 17887452 w 21052572"/>
              <a:gd name="connsiteY1918" fmla="*/ 4076241 h 8402012"/>
              <a:gd name="connsiteX1919" fmla="*/ 18381860 w 21052572"/>
              <a:gd name="connsiteY1919" fmla="*/ 4255454 h 8402012"/>
              <a:gd name="connsiteX1920" fmla="*/ 18606496 w 21052572"/>
              <a:gd name="connsiteY1920" fmla="*/ 4372118 h 8402012"/>
              <a:gd name="connsiteX1921" fmla="*/ 18663460 w 21052572"/>
              <a:gd name="connsiteY1921" fmla="*/ 4461776 h 8402012"/>
              <a:gd name="connsiteX1922" fmla="*/ 18753744 w 21052572"/>
              <a:gd name="connsiteY1922" fmla="*/ 4539552 h 8402012"/>
              <a:gd name="connsiteX1923" fmla="*/ 18561356 w 21052572"/>
              <a:gd name="connsiteY1923" fmla="*/ 4455295 h 8402012"/>
              <a:gd name="connsiteX1924" fmla="*/ 18464620 w 21052572"/>
              <a:gd name="connsiteY1924" fmla="*/ 4416407 h 8402012"/>
              <a:gd name="connsiteX1925" fmla="*/ 18420556 w 21052572"/>
              <a:gd name="connsiteY1925" fmla="*/ 4429369 h 8402012"/>
              <a:gd name="connsiteX1926" fmla="*/ 18394760 w 21052572"/>
              <a:gd name="connsiteY1926" fmla="*/ 4416407 h 8402012"/>
              <a:gd name="connsiteX1927" fmla="*/ 18414104 w 21052572"/>
              <a:gd name="connsiteY1927" fmla="*/ 4385080 h 8402012"/>
              <a:gd name="connsiteX1928" fmla="*/ 18073392 w 21052572"/>
              <a:gd name="connsiteY1928" fmla="*/ 4248973 h 8402012"/>
              <a:gd name="connsiteX1929" fmla="*/ 18073392 w 21052572"/>
              <a:gd name="connsiteY1929" fmla="*/ 4186426 h 8402012"/>
              <a:gd name="connsiteX1930" fmla="*/ 18047596 w 21052572"/>
              <a:gd name="connsiteY1930" fmla="*/ 4173463 h 8402012"/>
              <a:gd name="connsiteX1931" fmla="*/ 17990632 w 21052572"/>
              <a:gd name="connsiteY1931" fmla="*/ 4147538 h 8402012"/>
              <a:gd name="connsiteX1932" fmla="*/ 17939040 w 21052572"/>
              <a:gd name="connsiteY1932" fmla="*/ 4119183 h 8402012"/>
              <a:gd name="connsiteX1933" fmla="*/ 17922024 w 21052572"/>
              <a:gd name="connsiteY1933" fmla="*/ 4105021 h 8402012"/>
              <a:gd name="connsiteX1934" fmla="*/ 10450799 w 21052572"/>
              <a:gd name="connsiteY1934" fmla="*/ 4062004 h 8402012"/>
              <a:gd name="connsiteX1935" fmla="*/ 10487691 w 21052572"/>
              <a:gd name="connsiteY1935" fmla="*/ 4089304 h 8402012"/>
              <a:gd name="connsiteX1936" fmla="*/ 10450799 w 21052572"/>
              <a:gd name="connsiteY1936" fmla="*/ 4062004 h 8402012"/>
              <a:gd name="connsiteX1937" fmla="*/ 16121250 w 21052572"/>
              <a:gd name="connsiteY1937" fmla="*/ 4062002 h 8402012"/>
              <a:gd name="connsiteX1938" fmla="*/ 16127714 w 21052572"/>
              <a:gd name="connsiteY1938" fmla="*/ 4074411 h 8402012"/>
              <a:gd name="connsiteX1939" fmla="*/ 16184804 w 21052572"/>
              <a:gd name="connsiteY1939" fmla="*/ 4117846 h 8402012"/>
              <a:gd name="connsiteX1940" fmla="*/ 16114788 w 21052572"/>
              <a:gd name="connsiteY1940" fmla="*/ 4117846 h 8402012"/>
              <a:gd name="connsiteX1941" fmla="*/ 16121250 w 21052572"/>
              <a:gd name="connsiteY1941" fmla="*/ 4062002 h 8402012"/>
              <a:gd name="connsiteX1942" fmla="*/ 10716226 w 21052572"/>
              <a:gd name="connsiteY1942" fmla="*/ 4062002 h 8402012"/>
              <a:gd name="connsiteX1943" fmla="*/ 10748335 w 21052572"/>
              <a:gd name="connsiteY1943" fmla="*/ 4086822 h 8402012"/>
              <a:gd name="connsiteX1944" fmla="*/ 10716226 w 21052572"/>
              <a:gd name="connsiteY1944" fmla="*/ 4117846 h 8402012"/>
              <a:gd name="connsiteX1945" fmla="*/ 10716226 w 21052572"/>
              <a:gd name="connsiteY1945" fmla="*/ 4062002 h 8402012"/>
              <a:gd name="connsiteX1946" fmla="*/ 10570538 w 21052572"/>
              <a:gd name="connsiteY1946" fmla="*/ 4062002 h 8402012"/>
              <a:gd name="connsiteX1947" fmla="*/ 10564551 w 21052572"/>
              <a:gd name="connsiteY1947" fmla="*/ 4117846 h 8402012"/>
              <a:gd name="connsiteX1948" fmla="*/ 10570538 w 21052572"/>
              <a:gd name="connsiteY1948" fmla="*/ 4062002 h 8402012"/>
              <a:gd name="connsiteX1949" fmla="*/ 17053256 w 21052572"/>
              <a:gd name="connsiteY1949" fmla="*/ 4062001 h 8402012"/>
              <a:gd name="connsiteX1950" fmla="*/ 17109100 w 21052572"/>
              <a:gd name="connsiteY1950" fmla="*/ 4062001 h 8402012"/>
              <a:gd name="connsiteX1951" fmla="*/ 17090484 w 21052572"/>
              <a:gd name="connsiteY1951" fmla="*/ 4117846 h 8402012"/>
              <a:gd name="connsiteX1952" fmla="*/ 17053256 w 21052572"/>
              <a:gd name="connsiteY1952" fmla="*/ 4062001 h 8402012"/>
              <a:gd name="connsiteX1953" fmla="*/ 11111606 w 21052572"/>
              <a:gd name="connsiteY1953" fmla="*/ 4058546 h 8402012"/>
              <a:gd name="connsiteX1954" fmla="*/ 11146509 w 21052572"/>
              <a:gd name="connsiteY1954" fmla="*/ 4062625 h 8402012"/>
              <a:gd name="connsiteX1955" fmla="*/ 11090665 w 21052572"/>
              <a:gd name="connsiteY1955" fmla="*/ 4088734 h 8402012"/>
              <a:gd name="connsiteX1956" fmla="*/ 11111606 w 21052572"/>
              <a:gd name="connsiteY1956" fmla="*/ 4058546 h 8402012"/>
              <a:gd name="connsiteX1957" fmla="*/ 16128438 w 21052572"/>
              <a:gd name="connsiteY1957" fmla="*/ 4043045 h 8402012"/>
              <a:gd name="connsiteX1958" fmla="*/ 16142088 w 21052572"/>
              <a:gd name="connsiteY1958" fmla="*/ 4063520 h 8402012"/>
              <a:gd name="connsiteX1959" fmla="*/ 16128438 w 21052572"/>
              <a:gd name="connsiteY1959" fmla="*/ 4043045 h 8402012"/>
              <a:gd name="connsiteX1960" fmla="*/ 11317603 w 21052572"/>
              <a:gd name="connsiteY1960" fmla="*/ 4043045 h 8402012"/>
              <a:gd name="connsiteX1961" fmla="*/ 11331253 w 21052572"/>
              <a:gd name="connsiteY1961" fmla="*/ 4063520 h 8402012"/>
              <a:gd name="connsiteX1962" fmla="*/ 11317603 w 21052572"/>
              <a:gd name="connsiteY1962" fmla="*/ 4043045 h 8402012"/>
              <a:gd name="connsiteX1963" fmla="*/ 20064620 w 21052572"/>
              <a:gd name="connsiteY1963" fmla="*/ 4042570 h 8402012"/>
              <a:gd name="connsiteX1964" fmla="*/ 20076028 w 21052572"/>
              <a:gd name="connsiteY1964" fmla="*/ 4045132 h 8402012"/>
              <a:gd name="connsiteX1965" fmla="*/ 20062992 w 21052572"/>
              <a:gd name="connsiteY1965" fmla="*/ 4065605 h 8402012"/>
              <a:gd name="connsiteX1966" fmla="*/ 20064620 w 21052572"/>
              <a:gd name="connsiteY1966" fmla="*/ 4042570 h 8402012"/>
              <a:gd name="connsiteX1967" fmla="*/ 19837124 w 21052572"/>
              <a:gd name="connsiteY1967" fmla="*/ 4042570 h 8402012"/>
              <a:gd name="connsiteX1968" fmla="*/ 19848612 w 21052572"/>
              <a:gd name="connsiteY1968" fmla="*/ 4045133 h 8402012"/>
              <a:gd name="connsiteX1969" fmla="*/ 19835484 w 21052572"/>
              <a:gd name="connsiteY1969" fmla="*/ 4065605 h 8402012"/>
              <a:gd name="connsiteX1970" fmla="*/ 19837124 w 21052572"/>
              <a:gd name="connsiteY1970" fmla="*/ 4042570 h 8402012"/>
              <a:gd name="connsiteX1971" fmla="*/ 10051604 w 21052572"/>
              <a:gd name="connsiteY1971" fmla="*/ 4029605 h 8402012"/>
              <a:gd name="connsiteX1972" fmla="*/ 9955953 w 21052572"/>
              <a:gd name="connsiteY1972" fmla="*/ 4074739 h 8402012"/>
              <a:gd name="connsiteX1973" fmla="*/ 10051604 w 21052572"/>
              <a:gd name="connsiteY1973" fmla="*/ 4029605 h 8402012"/>
              <a:gd name="connsiteX1974" fmla="*/ 15490658 w 21052572"/>
              <a:gd name="connsiteY1974" fmla="*/ 4028822 h 8402012"/>
              <a:gd name="connsiteX1975" fmla="*/ 15470184 w 21052572"/>
              <a:gd name="connsiteY1975" fmla="*/ 4084667 h 8402012"/>
              <a:gd name="connsiteX1976" fmla="*/ 15490658 w 21052572"/>
              <a:gd name="connsiteY1976" fmla="*/ 4028822 h 8402012"/>
              <a:gd name="connsiteX1977" fmla="*/ 10975819 w 21052572"/>
              <a:gd name="connsiteY1977" fmla="*/ 4028822 h 8402012"/>
              <a:gd name="connsiteX1978" fmla="*/ 10962691 w 21052572"/>
              <a:gd name="connsiteY1978" fmla="*/ 4060930 h 8402012"/>
              <a:gd name="connsiteX1979" fmla="*/ 10975819 w 21052572"/>
              <a:gd name="connsiteY1979" fmla="*/ 4028822 h 8402012"/>
              <a:gd name="connsiteX1980" fmla="*/ 19228796 w 21052572"/>
              <a:gd name="connsiteY1980" fmla="*/ 4028819 h 8402012"/>
              <a:gd name="connsiteX1981" fmla="*/ 19241924 w 21052572"/>
              <a:gd name="connsiteY1981" fmla="*/ 4060929 h 8402012"/>
              <a:gd name="connsiteX1982" fmla="*/ 19228796 w 21052572"/>
              <a:gd name="connsiteY1982" fmla="*/ 4028819 h 8402012"/>
              <a:gd name="connsiteX1983" fmla="*/ 15374392 w 21052572"/>
              <a:gd name="connsiteY1983" fmla="*/ 4028819 h 8402012"/>
              <a:gd name="connsiteX1984" fmla="*/ 15356430 w 21052572"/>
              <a:gd name="connsiteY1984" fmla="*/ 4060930 h 8402012"/>
              <a:gd name="connsiteX1985" fmla="*/ 15374392 w 21052572"/>
              <a:gd name="connsiteY1985" fmla="*/ 4028819 h 8402012"/>
              <a:gd name="connsiteX1986" fmla="*/ 9933170 w 21052572"/>
              <a:gd name="connsiteY1986" fmla="*/ 4028819 h 8402012"/>
              <a:gd name="connsiteX1987" fmla="*/ 9930340 w 21052572"/>
              <a:gd name="connsiteY1987" fmla="*/ 4033882 h 8402012"/>
              <a:gd name="connsiteX1988" fmla="*/ 9930644 w 21052572"/>
              <a:gd name="connsiteY1988" fmla="*/ 4033338 h 8402012"/>
              <a:gd name="connsiteX1989" fmla="*/ 9933170 w 21052572"/>
              <a:gd name="connsiteY1989" fmla="*/ 4028819 h 8402012"/>
              <a:gd name="connsiteX1990" fmla="*/ 11260567 w 21052572"/>
              <a:gd name="connsiteY1990" fmla="*/ 4025783 h 8402012"/>
              <a:gd name="connsiteX1991" fmla="*/ 11279169 w 21052572"/>
              <a:gd name="connsiteY1991" fmla="*/ 4060799 h 8402012"/>
              <a:gd name="connsiteX1992" fmla="*/ 11228116 w 21052572"/>
              <a:gd name="connsiteY1992" fmla="*/ 4028965 h 8402012"/>
              <a:gd name="connsiteX1993" fmla="*/ 11260567 w 21052572"/>
              <a:gd name="connsiteY1993" fmla="*/ 4025783 h 8402012"/>
              <a:gd name="connsiteX1994" fmla="*/ 17012168 w 21052572"/>
              <a:gd name="connsiteY1994" fmla="*/ 4025782 h 8402012"/>
              <a:gd name="connsiteX1995" fmla="*/ 17033212 w 21052572"/>
              <a:gd name="connsiteY1995" fmla="*/ 4060799 h 8402012"/>
              <a:gd name="connsiteX1996" fmla="*/ 16982160 w 21052572"/>
              <a:gd name="connsiteY1996" fmla="*/ 4028962 h 8402012"/>
              <a:gd name="connsiteX1997" fmla="*/ 17012168 w 21052572"/>
              <a:gd name="connsiteY1997" fmla="*/ 4025782 h 8402012"/>
              <a:gd name="connsiteX1998" fmla="*/ 9924688 w 21052572"/>
              <a:gd name="connsiteY1998" fmla="*/ 4014601 h 8402012"/>
              <a:gd name="connsiteX1999" fmla="*/ 9942650 w 21052572"/>
              <a:gd name="connsiteY1999" fmla="*/ 4014601 h 8402012"/>
              <a:gd name="connsiteX2000" fmla="*/ 9924688 w 21052572"/>
              <a:gd name="connsiteY2000" fmla="*/ 4014601 h 8402012"/>
              <a:gd name="connsiteX2001" fmla="*/ 10691475 w 21052572"/>
              <a:gd name="connsiteY2001" fmla="*/ 4009865 h 8402012"/>
              <a:gd name="connsiteX2002" fmla="*/ 10591392 w 21052572"/>
              <a:gd name="connsiteY2002" fmla="*/ 4056286 h 8402012"/>
              <a:gd name="connsiteX2003" fmla="*/ 10581228 w 21052572"/>
              <a:gd name="connsiteY2003" fmla="*/ 4044994 h 8402012"/>
              <a:gd name="connsiteX2004" fmla="*/ 10591993 w 21052572"/>
              <a:gd name="connsiteY2004" fmla="*/ 4062312 h 8402012"/>
              <a:gd name="connsiteX2005" fmla="*/ 10574031 w 21052572"/>
              <a:gd name="connsiteY2005" fmla="*/ 4062312 h 8402012"/>
              <a:gd name="connsiteX2006" fmla="*/ 10579879 w 21052572"/>
              <a:gd name="connsiteY2006" fmla="*/ 4043490 h 8402012"/>
              <a:gd name="connsiteX2007" fmla="*/ 10578773 w 21052572"/>
              <a:gd name="connsiteY2007" fmla="*/ 4042265 h 8402012"/>
              <a:gd name="connsiteX2008" fmla="*/ 10691475 w 21052572"/>
              <a:gd name="connsiteY2008" fmla="*/ 4009865 h 8402012"/>
              <a:gd name="connsiteX2009" fmla="*/ 19192672 w 21052572"/>
              <a:gd name="connsiteY2009" fmla="*/ 4001460 h 8402012"/>
              <a:gd name="connsiteX2010" fmla="*/ 19208812 w 21052572"/>
              <a:gd name="connsiteY2010" fmla="*/ 4032461 h 8402012"/>
              <a:gd name="connsiteX2011" fmla="*/ 19171920 w 21052572"/>
              <a:gd name="connsiteY2011" fmla="*/ 4019234 h 8402012"/>
              <a:gd name="connsiteX2012" fmla="*/ 19192672 w 21052572"/>
              <a:gd name="connsiteY2012" fmla="*/ 4001460 h 8402012"/>
              <a:gd name="connsiteX2013" fmla="*/ 15773526 w 21052572"/>
              <a:gd name="connsiteY2013" fmla="*/ 4000387 h 8402012"/>
              <a:gd name="connsiteX2014" fmla="*/ 15805632 w 21052572"/>
              <a:gd name="connsiteY2014" fmla="*/ 4011972 h 8402012"/>
              <a:gd name="connsiteX2015" fmla="*/ 15779948 w 21052572"/>
              <a:gd name="connsiteY2015" fmla="*/ 4056211 h 8402012"/>
              <a:gd name="connsiteX2016" fmla="*/ 15773526 w 21052572"/>
              <a:gd name="connsiteY2016" fmla="*/ 4000387 h 8402012"/>
              <a:gd name="connsiteX2017" fmla="*/ 16962200 w 21052572"/>
              <a:gd name="connsiteY2017" fmla="*/ 4000386 h 8402012"/>
              <a:gd name="connsiteX2018" fmla="*/ 16944240 w 21052572"/>
              <a:gd name="connsiteY2018" fmla="*/ 4032456 h 8402012"/>
              <a:gd name="connsiteX2019" fmla="*/ 16962200 w 21052572"/>
              <a:gd name="connsiteY2019" fmla="*/ 4000386 h 8402012"/>
              <a:gd name="connsiteX2020" fmla="*/ 15303196 w 21052572"/>
              <a:gd name="connsiteY2020" fmla="*/ 4000386 h 8402012"/>
              <a:gd name="connsiteX2021" fmla="*/ 15303196 w 21052572"/>
              <a:gd name="connsiteY2021" fmla="*/ 4032456 h 8402012"/>
              <a:gd name="connsiteX2022" fmla="*/ 15303196 w 21052572"/>
              <a:gd name="connsiteY2022" fmla="*/ 4000386 h 8402012"/>
              <a:gd name="connsiteX2023" fmla="*/ 13336302 w 21052572"/>
              <a:gd name="connsiteY2023" fmla="*/ 4000386 h 8402012"/>
              <a:gd name="connsiteX2024" fmla="*/ 13318340 w 21052572"/>
              <a:gd name="connsiteY2024" fmla="*/ 4032456 h 8402012"/>
              <a:gd name="connsiteX2025" fmla="*/ 13336302 w 21052572"/>
              <a:gd name="connsiteY2025" fmla="*/ 4000386 h 8402012"/>
              <a:gd name="connsiteX2026" fmla="*/ 13241507 w 21052572"/>
              <a:gd name="connsiteY2026" fmla="*/ 4000386 h 8402012"/>
              <a:gd name="connsiteX2027" fmla="*/ 13223545 w 21052572"/>
              <a:gd name="connsiteY2027" fmla="*/ 4032456 h 8402012"/>
              <a:gd name="connsiteX2028" fmla="*/ 13241507 w 21052572"/>
              <a:gd name="connsiteY2028" fmla="*/ 4000386 h 8402012"/>
              <a:gd name="connsiteX2029" fmla="*/ 20602224 w 21052572"/>
              <a:gd name="connsiteY2029" fmla="*/ 4000385 h 8402012"/>
              <a:gd name="connsiteX2030" fmla="*/ 20589100 w 21052572"/>
              <a:gd name="connsiteY2030" fmla="*/ 4032455 h 8402012"/>
              <a:gd name="connsiteX2031" fmla="*/ 20602224 w 21052572"/>
              <a:gd name="connsiteY2031" fmla="*/ 4000385 h 8402012"/>
              <a:gd name="connsiteX2032" fmla="*/ 20033552 w 21052572"/>
              <a:gd name="connsiteY2032" fmla="*/ 4000385 h 8402012"/>
              <a:gd name="connsiteX2033" fmla="*/ 20015588 w 21052572"/>
              <a:gd name="connsiteY2033" fmla="*/ 4032455 h 8402012"/>
              <a:gd name="connsiteX2034" fmla="*/ 20033552 w 21052572"/>
              <a:gd name="connsiteY2034" fmla="*/ 4000385 h 8402012"/>
              <a:gd name="connsiteX2035" fmla="*/ 19578440 w 21052572"/>
              <a:gd name="connsiteY2035" fmla="*/ 4000385 h 8402012"/>
              <a:gd name="connsiteX2036" fmla="*/ 19565316 w 21052572"/>
              <a:gd name="connsiteY2036" fmla="*/ 4032455 h 8402012"/>
              <a:gd name="connsiteX2037" fmla="*/ 19578440 w 21052572"/>
              <a:gd name="connsiteY2037" fmla="*/ 4000385 h 8402012"/>
              <a:gd name="connsiteX2038" fmla="*/ 17702600 w 21052572"/>
              <a:gd name="connsiteY2038" fmla="*/ 4000385 h 8402012"/>
              <a:gd name="connsiteX2039" fmla="*/ 17715728 w 21052572"/>
              <a:gd name="connsiteY2039" fmla="*/ 4032456 h 8402012"/>
              <a:gd name="connsiteX2040" fmla="*/ 17702600 w 21052572"/>
              <a:gd name="connsiteY2040" fmla="*/ 4000385 h 8402012"/>
              <a:gd name="connsiteX2041" fmla="*/ 18617096 w 21052572"/>
              <a:gd name="connsiteY2041" fmla="*/ 3982954 h 8402012"/>
              <a:gd name="connsiteX2042" fmla="*/ 18614008 w 21052572"/>
              <a:gd name="connsiteY2042" fmla="*/ 4005724 h 8402012"/>
              <a:gd name="connsiteX2043" fmla="*/ 18617896 w 21052572"/>
              <a:gd name="connsiteY2043" fmla="*/ 4011435 h 8402012"/>
              <a:gd name="connsiteX2044" fmla="*/ 18619000 w 21052572"/>
              <a:gd name="connsiteY2044" fmla="*/ 3997137 h 8402012"/>
              <a:gd name="connsiteX2045" fmla="*/ 18630404 w 21052572"/>
              <a:gd name="connsiteY2045" fmla="*/ 4000079 h 8402012"/>
              <a:gd name="connsiteX2046" fmla="*/ 18624332 w 21052572"/>
              <a:gd name="connsiteY2046" fmla="*/ 4006367 h 8402012"/>
              <a:gd name="connsiteX2047" fmla="*/ 18619764 w 21052572"/>
              <a:gd name="connsiteY2047" fmla="*/ 4014180 h 8402012"/>
              <a:gd name="connsiteX2048" fmla="*/ 18627040 w 21052572"/>
              <a:gd name="connsiteY2048" fmla="*/ 4024867 h 8402012"/>
              <a:gd name="connsiteX2049" fmla="*/ 18661160 w 21052572"/>
              <a:gd name="connsiteY2049" fmla="*/ 4047437 h 8402012"/>
              <a:gd name="connsiteX2050" fmla="*/ 18783684 w 21052572"/>
              <a:gd name="connsiteY2050" fmla="*/ 4086126 h 8402012"/>
              <a:gd name="connsiteX2051" fmla="*/ 18680508 w 21052572"/>
              <a:gd name="connsiteY2051" fmla="*/ 4028090 h 8402012"/>
              <a:gd name="connsiteX2052" fmla="*/ 18617096 w 21052572"/>
              <a:gd name="connsiteY2052" fmla="*/ 3982954 h 8402012"/>
              <a:gd name="connsiteX2053" fmla="*/ 15127852 w 21052572"/>
              <a:gd name="connsiteY2053" fmla="*/ 3973524 h 8402012"/>
              <a:gd name="connsiteX2054" fmla="*/ 15095742 w 21052572"/>
              <a:gd name="connsiteY2054" fmla="*/ 3998802 h 8402012"/>
              <a:gd name="connsiteX2055" fmla="*/ 15127852 w 21052572"/>
              <a:gd name="connsiteY2055" fmla="*/ 3973524 h 8402012"/>
              <a:gd name="connsiteX2056" fmla="*/ 16825748 w 21052572"/>
              <a:gd name="connsiteY2056" fmla="*/ 3973523 h 8402012"/>
              <a:gd name="connsiteX2057" fmla="*/ 16862640 w 21052572"/>
              <a:gd name="connsiteY2057" fmla="*/ 3998802 h 8402012"/>
              <a:gd name="connsiteX2058" fmla="*/ 16825748 w 21052572"/>
              <a:gd name="connsiteY2058" fmla="*/ 3973523 h 8402012"/>
              <a:gd name="connsiteX2059" fmla="*/ 17828948 w 21052572"/>
              <a:gd name="connsiteY2059" fmla="*/ 3971948 h 8402012"/>
              <a:gd name="connsiteX2060" fmla="*/ 17867424 w 21052572"/>
              <a:gd name="connsiteY2060" fmla="*/ 4117814 h 8402012"/>
              <a:gd name="connsiteX2061" fmla="*/ 17772300 w 21052572"/>
              <a:gd name="connsiteY2061" fmla="*/ 4047544 h 8402012"/>
              <a:gd name="connsiteX2062" fmla="*/ 17828948 w 21052572"/>
              <a:gd name="connsiteY2062" fmla="*/ 3971948 h 8402012"/>
              <a:gd name="connsiteX2063" fmla="*/ 15925198 w 21052572"/>
              <a:gd name="connsiteY2063" fmla="*/ 3971945 h 8402012"/>
              <a:gd name="connsiteX2064" fmla="*/ 15962062 w 21052572"/>
              <a:gd name="connsiteY2064" fmla="*/ 3984110 h 8402012"/>
              <a:gd name="connsiteX2065" fmla="*/ 15925198 w 21052572"/>
              <a:gd name="connsiteY2065" fmla="*/ 3971945 h 8402012"/>
              <a:gd name="connsiteX2066" fmla="*/ 13601727 w 21052572"/>
              <a:gd name="connsiteY2066" fmla="*/ 3971945 h 8402012"/>
              <a:gd name="connsiteX2067" fmla="*/ 13583765 w 21052572"/>
              <a:gd name="connsiteY2067" fmla="*/ 3999245 h 8402012"/>
              <a:gd name="connsiteX2068" fmla="*/ 13601727 w 21052572"/>
              <a:gd name="connsiteY2068" fmla="*/ 3971945 h 8402012"/>
              <a:gd name="connsiteX2069" fmla="*/ 10976910 w 21052572"/>
              <a:gd name="connsiteY2069" fmla="*/ 3971945 h 8402012"/>
              <a:gd name="connsiteX2070" fmla="*/ 10994872 w 21052572"/>
              <a:gd name="connsiteY2070" fmla="*/ 3999245 h 8402012"/>
              <a:gd name="connsiteX2071" fmla="*/ 10976910 w 21052572"/>
              <a:gd name="connsiteY2071" fmla="*/ 3971945 h 8402012"/>
              <a:gd name="connsiteX2072" fmla="*/ 20541704 w 21052572"/>
              <a:gd name="connsiteY2072" fmla="*/ 3971944 h 8402012"/>
              <a:gd name="connsiteX2073" fmla="*/ 20554828 w 21052572"/>
              <a:gd name="connsiteY2073" fmla="*/ 3999245 h 8402012"/>
              <a:gd name="connsiteX2074" fmla="*/ 20541704 w 21052572"/>
              <a:gd name="connsiteY2074" fmla="*/ 3971944 h 8402012"/>
              <a:gd name="connsiteX2075" fmla="*/ 18565508 w 21052572"/>
              <a:gd name="connsiteY2075" fmla="*/ 3971132 h 8402012"/>
              <a:gd name="connsiteX2076" fmla="*/ 18584852 w 21052572"/>
              <a:gd name="connsiteY2076" fmla="*/ 3996927 h 8402012"/>
              <a:gd name="connsiteX2077" fmla="*/ 18565508 w 21052572"/>
              <a:gd name="connsiteY2077" fmla="*/ 3971132 h 8402012"/>
              <a:gd name="connsiteX2078" fmla="*/ 16566904 w 21052572"/>
              <a:gd name="connsiteY2078" fmla="*/ 3967637 h 8402012"/>
              <a:gd name="connsiteX2079" fmla="*/ 16601926 w 21052572"/>
              <a:gd name="connsiteY2079" fmla="*/ 3974099 h 8402012"/>
              <a:gd name="connsiteX2080" fmla="*/ 16546102 w 21052572"/>
              <a:gd name="connsiteY2080" fmla="*/ 3999954 h 8402012"/>
              <a:gd name="connsiteX2081" fmla="*/ 16566904 w 21052572"/>
              <a:gd name="connsiteY2081" fmla="*/ 3967637 h 8402012"/>
              <a:gd name="connsiteX2082" fmla="*/ 12227107 w 21052572"/>
              <a:gd name="connsiteY2082" fmla="*/ 3941563 h 8402012"/>
              <a:gd name="connsiteX2083" fmla="*/ 12213982 w 21052572"/>
              <a:gd name="connsiteY2083" fmla="*/ 3947178 h 8402012"/>
              <a:gd name="connsiteX2084" fmla="*/ 12226912 w 21052572"/>
              <a:gd name="connsiteY2084" fmla="*/ 3941576 h 8402012"/>
              <a:gd name="connsiteX2085" fmla="*/ 16526116 w 21052572"/>
              <a:gd name="connsiteY2085" fmla="*/ 3940173 h 8402012"/>
              <a:gd name="connsiteX2086" fmla="*/ 16489224 w 21052572"/>
              <a:gd name="connsiteY2086" fmla="*/ 3970916 h 8402012"/>
              <a:gd name="connsiteX2087" fmla="*/ 16526116 w 21052572"/>
              <a:gd name="connsiteY2087" fmla="*/ 3940173 h 8402012"/>
              <a:gd name="connsiteX2088" fmla="*/ 19526372 w 21052572"/>
              <a:gd name="connsiteY2088" fmla="*/ 3940172 h 8402012"/>
              <a:gd name="connsiteX2089" fmla="*/ 19489480 w 21052572"/>
              <a:gd name="connsiteY2089" fmla="*/ 3970916 h 8402012"/>
              <a:gd name="connsiteX2090" fmla="*/ 19526372 w 21052572"/>
              <a:gd name="connsiteY2090" fmla="*/ 3940172 h 8402012"/>
              <a:gd name="connsiteX2091" fmla="*/ 13460727 w 21052572"/>
              <a:gd name="connsiteY2091" fmla="*/ 3938769 h 8402012"/>
              <a:gd name="connsiteX2092" fmla="*/ 13492647 w 21052572"/>
              <a:gd name="connsiteY2092" fmla="*/ 3985036 h 8402012"/>
              <a:gd name="connsiteX2093" fmla="*/ 13460727 w 21052572"/>
              <a:gd name="connsiteY2093" fmla="*/ 3938769 h 8402012"/>
              <a:gd name="connsiteX2094" fmla="*/ 19735948 w 21052572"/>
              <a:gd name="connsiteY2094" fmla="*/ 3938767 h 8402012"/>
              <a:gd name="connsiteX2095" fmla="*/ 19753908 w 21052572"/>
              <a:gd name="connsiteY2095" fmla="*/ 3970875 h 8402012"/>
              <a:gd name="connsiteX2096" fmla="*/ 19735948 w 21052572"/>
              <a:gd name="connsiteY2096" fmla="*/ 3938767 h 8402012"/>
              <a:gd name="connsiteX2097" fmla="*/ 14881456 w 21052572"/>
              <a:gd name="connsiteY2097" fmla="*/ 3938767 h 8402012"/>
              <a:gd name="connsiteX2098" fmla="*/ 14863494 w 21052572"/>
              <a:gd name="connsiteY2098" fmla="*/ 3970875 h 8402012"/>
              <a:gd name="connsiteX2099" fmla="*/ 14881456 w 21052572"/>
              <a:gd name="connsiteY2099" fmla="*/ 3938767 h 8402012"/>
              <a:gd name="connsiteX2100" fmla="*/ 10133238 w 21052572"/>
              <a:gd name="connsiteY2100" fmla="*/ 3938767 h 8402012"/>
              <a:gd name="connsiteX2101" fmla="*/ 10151200 w 21052572"/>
              <a:gd name="connsiteY2101" fmla="*/ 3970875 h 8402012"/>
              <a:gd name="connsiteX2102" fmla="*/ 10133238 w 21052572"/>
              <a:gd name="connsiteY2102" fmla="*/ 3938767 h 8402012"/>
              <a:gd name="connsiteX2103" fmla="*/ 15625454 w 21052572"/>
              <a:gd name="connsiteY2103" fmla="*/ 3938765 h 8402012"/>
              <a:gd name="connsiteX2104" fmla="*/ 15604980 w 21052572"/>
              <a:gd name="connsiteY2104" fmla="*/ 3994609 h 8402012"/>
              <a:gd name="connsiteX2105" fmla="*/ 15625454 w 21052572"/>
              <a:gd name="connsiteY2105" fmla="*/ 3938765 h 8402012"/>
              <a:gd name="connsiteX2106" fmla="*/ 14925110 w 21052572"/>
              <a:gd name="connsiteY2106" fmla="*/ 3938765 h 8402012"/>
              <a:gd name="connsiteX2107" fmla="*/ 14961974 w 21052572"/>
              <a:gd name="connsiteY2107" fmla="*/ 3951175 h 8402012"/>
              <a:gd name="connsiteX2108" fmla="*/ 14925110 w 21052572"/>
              <a:gd name="connsiteY2108" fmla="*/ 3994609 h 8402012"/>
              <a:gd name="connsiteX2109" fmla="*/ 14925110 w 21052572"/>
              <a:gd name="connsiteY2109" fmla="*/ 3938765 h 8402012"/>
              <a:gd name="connsiteX2110" fmla="*/ 13941227 w 21052572"/>
              <a:gd name="connsiteY2110" fmla="*/ 3936396 h 8402012"/>
              <a:gd name="connsiteX2111" fmla="*/ 13976130 w 21052572"/>
              <a:gd name="connsiteY2111" fmla="*/ 3939713 h 8402012"/>
              <a:gd name="connsiteX2112" fmla="*/ 13920286 w 21052572"/>
              <a:gd name="connsiteY2112" fmla="*/ 3972892 h 8402012"/>
              <a:gd name="connsiteX2113" fmla="*/ 13941227 w 21052572"/>
              <a:gd name="connsiteY2113" fmla="*/ 3936396 h 8402012"/>
              <a:gd name="connsiteX2114" fmla="*/ 12242336 w 21052572"/>
              <a:gd name="connsiteY2114" fmla="*/ 3936380 h 8402012"/>
              <a:gd name="connsiteX2115" fmla="*/ 12239842 w 21052572"/>
              <a:gd name="connsiteY2115" fmla="*/ 3940774 h 8402012"/>
              <a:gd name="connsiteX2116" fmla="*/ 12227107 w 21052572"/>
              <a:gd name="connsiteY2116" fmla="*/ 3941563 h 8402012"/>
              <a:gd name="connsiteX2117" fmla="*/ 12237603 w 21052572"/>
              <a:gd name="connsiteY2117" fmla="*/ 3937073 h 8402012"/>
              <a:gd name="connsiteX2118" fmla="*/ 10939187 w 21052572"/>
              <a:gd name="connsiteY2118" fmla="*/ 3929286 h 8402012"/>
              <a:gd name="connsiteX2119" fmla="*/ 10971107 w 21052572"/>
              <a:gd name="connsiteY2119" fmla="*/ 3929286 h 8402012"/>
              <a:gd name="connsiteX2120" fmla="*/ 10964723 w 21052572"/>
              <a:gd name="connsiteY2120" fmla="*/ 3999323 h 8402012"/>
              <a:gd name="connsiteX2121" fmla="*/ 10920035 w 21052572"/>
              <a:gd name="connsiteY2121" fmla="*/ 3999323 h 8402012"/>
              <a:gd name="connsiteX2122" fmla="*/ 10939187 w 21052572"/>
              <a:gd name="connsiteY2122" fmla="*/ 3929286 h 8402012"/>
              <a:gd name="connsiteX2123" fmla="*/ 13184670 w 21052572"/>
              <a:gd name="connsiteY2123" fmla="*/ 3919831 h 8402012"/>
              <a:gd name="connsiteX2124" fmla="*/ 13229838 w 21052572"/>
              <a:gd name="connsiteY2124" fmla="*/ 3952146 h 8402012"/>
              <a:gd name="connsiteX2125" fmla="*/ 13107238 w 21052572"/>
              <a:gd name="connsiteY2125" fmla="*/ 4009238 h 8402012"/>
              <a:gd name="connsiteX2126" fmla="*/ 12741590 w 21052572"/>
              <a:gd name="connsiteY2126" fmla="*/ 4060945 h 8402012"/>
              <a:gd name="connsiteX2127" fmla="*/ 12542634 w 21052572"/>
              <a:gd name="connsiteY2127" fmla="*/ 4060945 h 8402012"/>
              <a:gd name="connsiteX2128" fmla="*/ 12510371 w 21052572"/>
              <a:gd name="connsiteY2128" fmla="*/ 4106189 h 8402012"/>
              <a:gd name="connsiteX2129" fmla="*/ 12452298 w 21052572"/>
              <a:gd name="connsiteY2129" fmla="*/ 4112651 h 8402012"/>
              <a:gd name="connsiteX2130" fmla="*/ 12073744 w 21052572"/>
              <a:gd name="connsiteY2130" fmla="*/ 4164358 h 8402012"/>
              <a:gd name="connsiteX2131" fmla="*/ 11323089 w 21052572"/>
              <a:gd name="connsiteY2131" fmla="*/ 4393697 h 8402012"/>
              <a:gd name="connsiteX2132" fmla="*/ 10957441 w 21052572"/>
              <a:gd name="connsiteY2132" fmla="*/ 4535889 h 8402012"/>
              <a:gd name="connsiteX2133" fmla="*/ 10867104 w 21052572"/>
              <a:gd name="connsiteY2133" fmla="*/ 4581132 h 8402012"/>
              <a:gd name="connsiteX2134" fmla="*/ 10809031 w 21052572"/>
              <a:gd name="connsiteY2134" fmla="*/ 4587595 h 8402012"/>
              <a:gd name="connsiteX2135" fmla="*/ 10816559 w 21052572"/>
              <a:gd name="connsiteY2135" fmla="*/ 4458330 h 8402012"/>
              <a:gd name="connsiteX2136" fmla="*/ 10883555 w 21052572"/>
              <a:gd name="connsiteY2136" fmla="*/ 4435607 h 8402012"/>
              <a:gd name="connsiteX2137" fmla="*/ 10892077 w 21052572"/>
              <a:gd name="connsiteY2137" fmla="*/ 4397451 h 8402012"/>
              <a:gd name="connsiteX2138" fmla="*/ 10891595 w 21052572"/>
              <a:gd name="connsiteY2138" fmla="*/ 4396383 h 8402012"/>
              <a:gd name="connsiteX2139" fmla="*/ 10892628 w 21052572"/>
              <a:gd name="connsiteY2139" fmla="*/ 4394984 h 8402012"/>
              <a:gd name="connsiteX2140" fmla="*/ 10892915 w 21052572"/>
              <a:gd name="connsiteY2140" fmla="*/ 4393697 h 8402012"/>
              <a:gd name="connsiteX2141" fmla="*/ 10893270 w 21052572"/>
              <a:gd name="connsiteY2141" fmla="*/ 4394113 h 8402012"/>
              <a:gd name="connsiteX2142" fmla="*/ 10898330 w 21052572"/>
              <a:gd name="connsiteY2142" fmla="*/ 4387259 h 8402012"/>
              <a:gd name="connsiteX2143" fmla="*/ 10909557 w 21052572"/>
              <a:gd name="connsiteY2143" fmla="*/ 4396383 h 8402012"/>
              <a:gd name="connsiteX2144" fmla="*/ 10902831 w 21052572"/>
              <a:gd name="connsiteY2144" fmla="*/ 4405328 h 8402012"/>
              <a:gd name="connsiteX2145" fmla="*/ 10904711 w 21052572"/>
              <a:gd name="connsiteY2145" fmla="*/ 4407532 h 8402012"/>
              <a:gd name="connsiteX2146" fmla="*/ 10950988 w 21052572"/>
              <a:gd name="connsiteY2146" fmla="*/ 4406623 h 8402012"/>
              <a:gd name="connsiteX2147" fmla="*/ 11033797 w 21052572"/>
              <a:gd name="connsiteY2147" fmla="*/ 4393697 h 8402012"/>
              <a:gd name="connsiteX2148" fmla="*/ 11014439 w 21052572"/>
              <a:gd name="connsiteY2148" fmla="*/ 4349531 h 8402012"/>
              <a:gd name="connsiteX2149" fmla="*/ 10950988 w 21052572"/>
              <a:gd name="connsiteY2149" fmla="*/ 4375384 h 8402012"/>
              <a:gd name="connsiteX2150" fmla="*/ 10867104 w 21052572"/>
              <a:gd name="connsiteY2150" fmla="*/ 4330141 h 8402012"/>
              <a:gd name="connsiteX2151" fmla="*/ 12036104 w 21052572"/>
              <a:gd name="connsiteY2151" fmla="*/ 4009238 h 8402012"/>
              <a:gd name="connsiteX2152" fmla="*/ 11547856 w 21052572"/>
              <a:gd name="connsiteY2152" fmla="*/ 4195489 h 8402012"/>
              <a:gd name="connsiteX2153" fmla="*/ 11310184 w 21052572"/>
              <a:gd name="connsiteY2153" fmla="*/ 4265508 h 8402012"/>
              <a:gd name="connsiteX2154" fmla="*/ 11188660 w 21052572"/>
              <a:gd name="connsiteY2154" fmla="*/ 4284898 h 8402012"/>
              <a:gd name="connsiteX2155" fmla="*/ 11130586 w 21052572"/>
              <a:gd name="connsiteY2155" fmla="*/ 4284898 h 8402012"/>
              <a:gd name="connsiteX2156" fmla="*/ 11091870 w 21052572"/>
              <a:gd name="connsiteY2156" fmla="*/ 4349531 h 8402012"/>
              <a:gd name="connsiteX2157" fmla="*/ 11476877 w 21052572"/>
              <a:gd name="connsiteY2157" fmla="*/ 4265508 h 8402012"/>
              <a:gd name="connsiteX2158" fmla="*/ 11650022 w 21052572"/>
              <a:gd name="connsiteY2158" fmla="*/ 4195489 h 8402012"/>
              <a:gd name="connsiteX2159" fmla="*/ 11824243 w 21052572"/>
              <a:gd name="connsiteY2159" fmla="*/ 4138506 h 8402012"/>
              <a:gd name="connsiteX2160" fmla="*/ 12196344 w 21052572"/>
              <a:gd name="connsiteY2160" fmla="*/ 4048019 h 8402012"/>
              <a:gd name="connsiteX2161" fmla="*/ 12382394 w 21052572"/>
              <a:gd name="connsiteY2161" fmla="*/ 4015703 h 8402012"/>
              <a:gd name="connsiteX2162" fmla="*/ 12529729 w 21052572"/>
              <a:gd name="connsiteY2162" fmla="*/ 3971537 h 8402012"/>
              <a:gd name="connsiteX2163" fmla="*/ 13184670 w 21052572"/>
              <a:gd name="connsiteY2163" fmla="*/ 3919831 h 8402012"/>
              <a:gd name="connsiteX2164" fmla="*/ 14203682 w 21052572"/>
              <a:gd name="connsiteY2164" fmla="*/ 3919806 h 8402012"/>
              <a:gd name="connsiteX2165" fmla="*/ 14236750 w 21052572"/>
              <a:gd name="connsiteY2165" fmla="*/ 3938958 h 8402012"/>
              <a:gd name="connsiteX2166" fmla="*/ 14190455 w 21052572"/>
              <a:gd name="connsiteY2166" fmla="*/ 3970880 h 8402012"/>
              <a:gd name="connsiteX2167" fmla="*/ 14203682 w 21052572"/>
              <a:gd name="connsiteY2167" fmla="*/ 3919806 h 8402012"/>
              <a:gd name="connsiteX2168" fmla="*/ 13443216 w 21052572"/>
              <a:gd name="connsiteY2168" fmla="*/ 3919332 h 8402012"/>
              <a:gd name="connsiteX2169" fmla="*/ 13454700 w 21052572"/>
              <a:gd name="connsiteY2169" fmla="*/ 3921891 h 8402012"/>
              <a:gd name="connsiteX2170" fmla="*/ 13441575 w 21052572"/>
              <a:gd name="connsiteY2170" fmla="*/ 3942365 h 8402012"/>
              <a:gd name="connsiteX2171" fmla="*/ 13443216 w 21052572"/>
              <a:gd name="connsiteY2171" fmla="*/ 3919332 h 8402012"/>
              <a:gd name="connsiteX2172" fmla="*/ 13860136 w 21052572"/>
              <a:gd name="connsiteY2172" fmla="*/ 3910327 h 8402012"/>
              <a:gd name="connsiteX2173" fmla="*/ 13886031 w 21052572"/>
              <a:gd name="connsiteY2173" fmla="*/ 3954824 h 8402012"/>
              <a:gd name="connsiteX2174" fmla="*/ 13782451 w 21052572"/>
              <a:gd name="connsiteY2174" fmla="*/ 3991909 h 8402012"/>
              <a:gd name="connsiteX2175" fmla="*/ 13621685 w 21052572"/>
              <a:gd name="connsiteY2175" fmla="*/ 3999323 h 8402012"/>
              <a:gd name="connsiteX2176" fmla="*/ 13621685 w 21052572"/>
              <a:gd name="connsiteY2176" fmla="*/ 3942111 h 8402012"/>
              <a:gd name="connsiteX2177" fmla="*/ 13654054 w 21052572"/>
              <a:gd name="connsiteY2177" fmla="*/ 3935754 h 8402012"/>
              <a:gd name="connsiteX2178" fmla="*/ 13711239 w 21052572"/>
              <a:gd name="connsiteY2178" fmla="*/ 3935754 h 8402012"/>
              <a:gd name="connsiteX2179" fmla="*/ 13853662 w 21052572"/>
              <a:gd name="connsiteY2179" fmla="*/ 3923040 h 8402012"/>
              <a:gd name="connsiteX2180" fmla="*/ 13860136 w 21052572"/>
              <a:gd name="connsiteY2180" fmla="*/ 3910327 h 8402012"/>
              <a:gd name="connsiteX2181" fmla="*/ 10171155 w 21052572"/>
              <a:gd name="connsiteY2181" fmla="*/ 3910325 h 8402012"/>
              <a:gd name="connsiteX2182" fmla="*/ 10189117 w 21052572"/>
              <a:gd name="connsiteY2182" fmla="*/ 3942433 h 8402012"/>
              <a:gd name="connsiteX2183" fmla="*/ 10171155 w 21052572"/>
              <a:gd name="connsiteY2183" fmla="*/ 3910325 h 8402012"/>
              <a:gd name="connsiteX2184" fmla="*/ 16710998 w 21052572"/>
              <a:gd name="connsiteY2184" fmla="*/ 3910324 h 8402012"/>
              <a:gd name="connsiteX2185" fmla="*/ 16693034 w 21052572"/>
              <a:gd name="connsiteY2185" fmla="*/ 3942432 h 8402012"/>
              <a:gd name="connsiteX2186" fmla="*/ 16710998 w 21052572"/>
              <a:gd name="connsiteY2186" fmla="*/ 3910324 h 8402012"/>
              <a:gd name="connsiteX2187" fmla="*/ 16659854 w 21052572"/>
              <a:gd name="connsiteY2187" fmla="*/ 3910324 h 8402012"/>
              <a:gd name="connsiteX2188" fmla="*/ 16677816 w 21052572"/>
              <a:gd name="connsiteY2188" fmla="*/ 3942432 h 8402012"/>
              <a:gd name="connsiteX2189" fmla="*/ 16659854 w 21052572"/>
              <a:gd name="connsiteY2189" fmla="*/ 3910324 h 8402012"/>
              <a:gd name="connsiteX2190" fmla="*/ 13298330 w 21052572"/>
              <a:gd name="connsiteY2190" fmla="*/ 3910324 h 8402012"/>
              <a:gd name="connsiteX2191" fmla="*/ 13280423 w 21052572"/>
              <a:gd name="connsiteY2191" fmla="*/ 3942433 h 8402012"/>
              <a:gd name="connsiteX2192" fmla="*/ 13298330 w 21052572"/>
              <a:gd name="connsiteY2192" fmla="*/ 3910324 h 8402012"/>
              <a:gd name="connsiteX2193" fmla="*/ 11734271 w 21052572"/>
              <a:gd name="connsiteY2193" fmla="*/ 3910324 h 8402012"/>
              <a:gd name="connsiteX2194" fmla="*/ 11716309 w 21052572"/>
              <a:gd name="connsiteY2194" fmla="*/ 3942433 h 8402012"/>
              <a:gd name="connsiteX2195" fmla="*/ 11734271 w 21052572"/>
              <a:gd name="connsiteY2195" fmla="*/ 3910324 h 8402012"/>
              <a:gd name="connsiteX2196" fmla="*/ 19579536 w 21052572"/>
              <a:gd name="connsiteY2196" fmla="*/ 3910323 h 8402012"/>
              <a:gd name="connsiteX2197" fmla="*/ 19597496 w 21052572"/>
              <a:gd name="connsiteY2197" fmla="*/ 3942431 h 8402012"/>
              <a:gd name="connsiteX2198" fmla="*/ 19579536 w 21052572"/>
              <a:gd name="connsiteY2198" fmla="*/ 3910323 h 8402012"/>
              <a:gd name="connsiteX2199" fmla="*/ 19451560 w 21052572"/>
              <a:gd name="connsiteY2199" fmla="*/ 3910323 h 8402012"/>
              <a:gd name="connsiteX2200" fmla="*/ 19469468 w 21052572"/>
              <a:gd name="connsiteY2200" fmla="*/ 3942431 h 8402012"/>
              <a:gd name="connsiteX2201" fmla="*/ 19451560 w 21052572"/>
              <a:gd name="connsiteY2201" fmla="*/ 3910323 h 8402012"/>
              <a:gd name="connsiteX2202" fmla="*/ 17375560 w 21052572"/>
              <a:gd name="connsiteY2202" fmla="*/ 3910323 h 8402012"/>
              <a:gd name="connsiteX2203" fmla="*/ 17412452 w 21052572"/>
              <a:gd name="connsiteY2203" fmla="*/ 3910323 h 8402012"/>
              <a:gd name="connsiteX2204" fmla="*/ 17412452 w 21052572"/>
              <a:gd name="connsiteY2204" fmla="*/ 3942432 h 8402012"/>
              <a:gd name="connsiteX2205" fmla="*/ 17375560 w 21052572"/>
              <a:gd name="connsiteY2205" fmla="*/ 3942432 h 8402012"/>
              <a:gd name="connsiteX2206" fmla="*/ 17375560 w 21052572"/>
              <a:gd name="connsiteY2206" fmla="*/ 3910323 h 8402012"/>
              <a:gd name="connsiteX2207" fmla="*/ 9711990 w 21052572"/>
              <a:gd name="connsiteY2207" fmla="*/ 3908169 h 8402012"/>
              <a:gd name="connsiteX2208" fmla="*/ 9731335 w 21052572"/>
              <a:gd name="connsiteY2208" fmla="*/ 3940409 h 8402012"/>
              <a:gd name="connsiteX2209" fmla="*/ 9711990 w 21052572"/>
              <a:gd name="connsiteY2209" fmla="*/ 3908169 h 8402012"/>
              <a:gd name="connsiteX2210" fmla="*/ 14696577 w 21052572"/>
              <a:gd name="connsiteY2210" fmla="*/ 3907457 h 8402012"/>
              <a:gd name="connsiteX2211" fmla="*/ 14659685 w 21052572"/>
              <a:gd name="connsiteY2211" fmla="*/ 3940525 h 8402012"/>
              <a:gd name="connsiteX2212" fmla="*/ 14696577 w 21052572"/>
              <a:gd name="connsiteY2212" fmla="*/ 3907457 h 8402012"/>
              <a:gd name="connsiteX2213" fmla="*/ 19034468 w 21052572"/>
              <a:gd name="connsiteY2213" fmla="*/ 3906992 h 8402012"/>
              <a:gd name="connsiteX2214" fmla="*/ 19071332 w 21052572"/>
              <a:gd name="connsiteY2214" fmla="*/ 3937736 h 8402012"/>
              <a:gd name="connsiteX2215" fmla="*/ 19034468 w 21052572"/>
              <a:gd name="connsiteY2215" fmla="*/ 3906992 h 8402012"/>
              <a:gd name="connsiteX2216" fmla="*/ 15364180 w 21052572"/>
              <a:gd name="connsiteY2216" fmla="*/ 3890681 h 8402012"/>
              <a:gd name="connsiteX2217" fmla="*/ 15428808 w 21052572"/>
              <a:gd name="connsiteY2217" fmla="*/ 3908982 h 8402012"/>
              <a:gd name="connsiteX2218" fmla="*/ 15396222 w 21052572"/>
              <a:gd name="connsiteY2218" fmla="*/ 3947181 h 8402012"/>
              <a:gd name="connsiteX2219" fmla="*/ 15319102 w 21052572"/>
              <a:gd name="connsiteY2219" fmla="*/ 3940814 h 8402012"/>
              <a:gd name="connsiteX2220" fmla="*/ 15299550 w 21052572"/>
              <a:gd name="connsiteY2220" fmla="*/ 3896249 h 8402012"/>
              <a:gd name="connsiteX2221" fmla="*/ 15364180 w 21052572"/>
              <a:gd name="connsiteY2221" fmla="*/ 3890681 h 8402012"/>
              <a:gd name="connsiteX2222" fmla="*/ 10209271 w 21052572"/>
              <a:gd name="connsiteY2222" fmla="*/ 3877149 h 8402012"/>
              <a:gd name="connsiteX2223" fmla="*/ 10227046 w 21052572"/>
              <a:gd name="connsiteY2223" fmla="*/ 3942420 h 8402012"/>
              <a:gd name="connsiteX2224" fmla="*/ 10209271 w 21052572"/>
              <a:gd name="connsiteY2224" fmla="*/ 3877149 h 8402012"/>
              <a:gd name="connsiteX2225" fmla="*/ 13393180 w 21052572"/>
              <a:gd name="connsiteY2225" fmla="*/ 3877148 h 8402012"/>
              <a:gd name="connsiteX2226" fmla="*/ 13375218 w 21052572"/>
              <a:gd name="connsiteY2226" fmla="*/ 3942419 h 8402012"/>
              <a:gd name="connsiteX2227" fmla="*/ 13393180 w 21052572"/>
              <a:gd name="connsiteY2227" fmla="*/ 3877148 h 8402012"/>
              <a:gd name="connsiteX2228" fmla="*/ 13806534 w 21052572"/>
              <a:gd name="connsiteY2228" fmla="*/ 3877147 h 8402012"/>
              <a:gd name="connsiteX2229" fmla="*/ 13852829 w 21052572"/>
              <a:gd name="connsiteY2229" fmla="*/ 3889449 h 8402012"/>
              <a:gd name="connsiteX2230" fmla="*/ 13806534 w 21052572"/>
              <a:gd name="connsiteY2230" fmla="*/ 3877147 h 8402012"/>
              <a:gd name="connsiteX2231" fmla="*/ 13659603 w 21052572"/>
              <a:gd name="connsiteY2231" fmla="*/ 3877147 h 8402012"/>
              <a:gd name="connsiteX2232" fmla="*/ 13677565 w 21052572"/>
              <a:gd name="connsiteY2232" fmla="*/ 3909253 h 8402012"/>
              <a:gd name="connsiteX2233" fmla="*/ 13659603 w 21052572"/>
              <a:gd name="connsiteY2233" fmla="*/ 3877147 h 8402012"/>
              <a:gd name="connsiteX2234" fmla="*/ 11792144 w 21052572"/>
              <a:gd name="connsiteY2234" fmla="*/ 3877147 h 8402012"/>
              <a:gd name="connsiteX2235" fmla="*/ 11810106 w 21052572"/>
              <a:gd name="connsiteY2235" fmla="*/ 3909253 h 8402012"/>
              <a:gd name="connsiteX2236" fmla="*/ 11792144 w 21052572"/>
              <a:gd name="connsiteY2236" fmla="*/ 3877147 h 8402012"/>
              <a:gd name="connsiteX2237" fmla="*/ 20014596 w 21052572"/>
              <a:gd name="connsiteY2237" fmla="*/ 3877146 h 8402012"/>
              <a:gd name="connsiteX2238" fmla="*/ 19996632 w 21052572"/>
              <a:gd name="connsiteY2238" fmla="*/ 3909252 h 8402012"/>
              <a:gd name="connsiteX2239" fmla="*/ 20014596 w 21052572"/>
              <a:gd name="connsiteY2239" fmla="*/ 3877146 h 8402012"/>
              <a:gd name="connsiteX2240" fmla="*/ 19564320 w 21052572"/>
              <a:gd name="connsiteY2240" fmla="*/ 3877146 h 8402012"/>
              <a:gd name="connsiteX2241" fmla="*/ 19546356 w 21052572"/>
              <a:gd name="connsiteY2241" fmla="*/ 3909253 h 8402012"/>
              <a:gd name="connsiteX2242" fmla="*/ 19564320 w 21052572"/>
              <a:gd name="connsiteY2242" fmla="*/ 3877146 h 8402012"/>
              <a:gd name="connsiteX2243" fmla="*/ 11051722 w 21052572"/>
              <a:gd name="connsiteY2243" fmla="*/ 3874280 h 8402012"/>
              <a:gd name="connsiteX2244" fmla="*/ 11014830 w 21052572"/>
              <a:gd name="connsiteY2244" fmla="*/ 3907348 h 8402012"/>
              <a:gd name="connsiteX2245" fmla="*/ 11051722 w 21052572"/>
              <a:gd name="connsiteY2245" fmla="*/ 3874280 h 8402012"/>
              <a:gd name="connsiteX2246" fmla="*/ 18615336 w 21052572"/>
              <a:gd name="connsiteY2246" fmla="*/ 3873366 h 8402012"/>
              <a:gd name="connsiteX2247" fmla="*/ 18616408 w 21052572"/>
              <a:gd name="connsiteY2247" fmla="*/ 3875546 h 8402012"/>
              <a:gd name="connsiteX2248" fmla="*/ 18617472 w 21052572"/>
              <a:gd name="connsiteY2248" fmla="*/ 3877715 h 8402012"/>
              <a:gd name="connsiteX2249" fmla="*/ 20396188 w 21052572"/>
              <a:gd name="connsiteY2249" fmla="*/ 3864633 h 8402012"/>
              <a:gd name="connsiteX2250" fmla="*/ 20480392 w 21052572"/>
              <a:gd name="connsiteY2250" fmla="*/ 3916069 h 8402012"/>
              <a:gd name="connsiteX2251" fmla="*/ 20514264 w 21052572"/>
              <a:gd name="connsiteY2251" fmla="*/ 3962547 h 8402012"/>
              <a:gd name="connsiteX2252" fmla="*/ 20542032 w 21052572"/>
              <a:gd name="connsiteY2252" fmla="*/ 4014060 h 8402012"/>
              <a:gd name="connsiteX2253" fmla="*/ 20543344 w 21052572"/>
              <a:gd name="connsiteY2253" fmla="*/ 3997137 h 8402012"/>
              <a:gd name="connsiteX2254" fmla="*/ 20554828 w 21052572"/>
              <a:gd name="connsiteY2254" fmla="*/ 4000079 h 8402012"/>
              <a:gd name="connsiteX2255" fmla="*/ 20548264 w 21052572"/>
              <a:gd name="connsiteY2255" fmla="*/ 4006367 h 8402012"/>
              <a:gd name="connsiteX2256" fmla="*/ 20543016 w 21052572"/>
              <a:gd name="connsiteY2256" fmla="*/ 4015889 h 8402012"/>
              <a:gd name="connsiteX2257" fmla="*/ 20544084 w 21052572"/>
              <a:gd name="connsiteY2257" fmla="*/ 4017869 h 8402012"/>
              <a:gd name="connsiteX2258" fmla="*/ 20834484 w 21052572"/>
              <a:gd name="connsiteY2258" fmla="*/ 4317819 h 8402012"/>
              <a:gd name="connsiteX2259" fmla="*/ 20763236 w 21052572"/>
              <a:gd name="connsiteY2259" fmla="*/ 4285671 h 8402012"/>
              <a:gd name="connsiteX2260" fmla="*/ 20667156 w 21052572"/>
              <a:gd name="connsiteY2260" fmla="*/ 4190300 h 8402012"/>
              <a:gd name="connsiteX2261" fmla="*/ 20448004 w 21052572"/>
              <a:gd name="connsiteY2261" fmla="*/ 3980365 h 8402012"/>
              <a:gd name="connsiteX2262" fmla="*/ 20396188 w 21052572"/>
              <a:gd name="connsiteY2262" fmla="*/ 3864633 h 8402012"/>
              <a:gd name="connsiteX2263" fmla="*/ 17478732 w 21052572"/>
              <a:gd name="connsiteY2263" fmla="*/ 3848707 h 8402012"/>
              <a:gd name="connsiteX2264" fmla="*/ 17472116 w 21052572"/>
              <a:gd name="connsiteY2264" fmla="*/ 3937701 h 8402012"/>
              <a:gd name="connsiteX2265" fmla="*/ 17432436 w 21052572"/>
              <a:gd name="connsiteY2265" fmla="*/ 3886845 h 8402012"/>
              <a:gd name="connsiteX2266" fmla="*/ 17478732 w 21052572"/>
              <a:gd name="connsiteY2266" fmla="*/ 3848707 h 8402012"/>
              <a:gd name="connsiteX2267" fmla="*/ 10507676 w 21052572"/>
              <a:gd name="connsiteY2267" fmla="*/ 3843969 h 8402012"/>
              <a:gd name="connsiteX2268" fmla="*/ 10538564 w 21052572"/>
              <a:gd name="connsiteY2268" fmla="*/ 3843969 h 8402012"/>
              <a:gd name="connsiteX2269" fmla="*/ 10601406 w 21052572"/>
              <a:gd name="connsiteY2269" fmla="*/ 3843969 h 8402012"/>
              <a:gd name="connsiteX2270" fmla="*/ 10507676 w 21052572"/>
              <a:gd name="connsiteY2270" fmla="*/ 3909239 h 8402012"/>
              <a:gd name="connsiteX2271" fmla="*/ 10507676 w 21052572"/>
              <a:gd name="connsiteY2271" fmla="*/ 3843969 h 8402012"/>
              <a:gd name="connsiteX2272" fmla="*/ 16710998 w 21052572"/>
              <a:gd name="connsiteY2272" fmla="*/ 3843968 h 8402012"/>
              <a:gd name="connsiteX2273" fmla="*/ 16693034 w 21052572"/>
              <a:gd name="connsiteY2273" fmla="*/ 3876075 h 8402012"/>
              <a:gd name="connsiteX2274" fmla="*/ 16710998 w 21052572"/>
              <a:gd name="connsiteY2274" fmla="*/ 3843968 h 8402012"/>
              <a:gd name="connsiteX2275" fmla="*/ 11090665 w 21052572"/>
              <a:gd name="connsiteY2275" fmla="*/ 3843968 h 8402012"/>
              <a:gd name="connsiteX2276" fmla="*/ 11127557 w 21052572"/>
              <a:gd name="connsiteY2276" fmla="*/ 3843968 h 8402012"/>
              <a:gd name="connsiteX2277" fmla="*/ 11127557 w 21052572"/>
              <a:gd name="connsiteY2277" fmla="*/ 3876075 h 8402012"/>
              <a:gd name="connsiteX2278" fmla="*/ 11090665 w 21052572"/>
              <a:gd name="connsiteY2278" fmla="*/ 3876075 h 8402012"/>
              <a:gd name="connsiteX2279" fmla="*/ 11090665 w 21052572"/>
              <a:gd name="connsiteY2279" fmla="*/ 3843968 h 8402012"/>
              <a:gd name="connsiteX2280" fmla="*/ 19110300 w 21052572"/>
              <a:gd name="connsiteY2280" fmla="*/ 3843967 h 8402012"/>
              <a:gd name="connsiteX2281" fmla="*/ 19166144 w 21052572"/>
              <a:gd name="connsiteY2281" fmla="*/ 3856810 h 8402012"/>
              <a:gd name="connsiteX2282" fmla="*/ 19110300 w 21052572"/>
              <a:gd name="connsiteY2282" fmla="*/ 3876075 h 8402012"/>
              <a:gd name="connsiteX2283" fmla="*/ 19110300 w 21052572"/>
              <a:gd name="connsiteY2283" fmla="*/ 3843967 h 8402012"/>
              <a:gd name="connsiteX2284" fmla="*/ 18924452 w 21052572"/>
              <a:gd name="connsiteY2284" fmla="*/ 3843967 h 8402012"/>
              <a:gd name="connsiteX2285" fmla="*/ 18906492 w 21052572"/>
              <a:gd name="connsiteY2285" fmla="*/ 3876075 h 8402012"/>
              <a:gd name="connsiteX2286" fmla="*/ 18924452 w 21052572"/>
              <a:gd name="connsiteY2286" fmla="*/ 3843967 h 8402012"/>
              <a:gd name="connsiteX2287" fmla="*/ 19477720 w 21052572"/>
              <a:gd name="connsiteY2287" fmla="*/ 3827991 h 8402012"/>
              <a:gd name="connsiteX2288" fmla="*/ 19488388 w 21052572"/>
              <a:gd name="connsiteY2288" fmla="*/ 3830993 h 8402012"/>
              <a:gd name="connsiteX2289" fmla="*/ 19481824 w 21052572"/>
              <a:gd name="connsiteY2289" fmla="*/ 3842965 h 8402012"/>
              <a:gd name="connsiteX2290" fmla="*/ 19477720 w 21052572"/>
              <a:gd name="connsiteY2290" fmla="*/ 3827991 h 8402012"/>
              <a:gd name="connsiteX2291" fmla="*/ 19294872 w 21052572"/>
              <a:gd name="connsiteY2291" fmla="*/ 3820927 h 8402012"/>
              <a:gd name="connsiteX2292" fmla="*/ 19355708 w 21052572"/>
              <a:gd name="connsiteY2292" fmla="*/ 3904526 h 8402012"/>
              <a:gd name="connsiteX2293" fmla="*/ 19266712 w 21052572"/>
              <a:gd name="connsiteY2293" fmla="*/ 3872797 h 8402012"/>
              <a:gd name="connsiteX2294" fmla="*/ 19294872 w 21052572"/>
              <a:gd name="connsiteY2294" fmla="*/ 3820927 h 8402012"/>
              <a:gd name="connsiteX2295" fmla="*/ 20298920 w 21052572"/>
              <a:gd name="connsiteY2295" fmla="*/ 3812660 h 8402012"/>
              <a:gd name="connsiteX2296" fmla="*/ 20262056 w 21052572"/>
              <a:gd name="connsiteY2296" fmla="*/ 3845728 h 8402012"/>
              <a:gd name="connsiteX2297" fmla="*/ 20298920 w 21052572"/>
              <a:gd name="connsiteY2297" fmla="*/ 3812660 h 8402012"/>
              <a:gd name="connsiteX2298" fmla="*/ 19906080 w 21052572"/>
              <a:gd name="connsiteY2298" fmla="*/ 3811447 h 8402012"/>
              <a:gd name="connsiteX2299" fmla="*/ 19919724 w 21052572"/>
              <a:gd name="connsiteY2299" fmla="*/ 3842863 h 8402012"/>
              <a:gd name="connsiteX2300" fmla="*/ 19887620 w 21052572"/>
              <a:gd name="connsiteY2300" fmla="*/ 3829633 h 8402012"/>
              <a:gd name="connsiteX2301" fmla="*/ 19906080 w 21052572"/>
              <a:gd name="connsiteY2301" fmla="*/ 3811447 h 8402012"/>
              <a:gd name="connsiteX2302" fmla="*/ 17342380 w 21052572"/>
              <a:gd name="connsiteY2302" fmla="*/ 3810788 h 8402012"/>
              <a:gd name="connsiteX2303" fmla="*/ 17393452 w 21052572"/>
              <a:gd name="connsiteY2303" fmla="*/ 3856477 h 8402012"/>
              <a:gd name="connsiteX2304" fmla="*/ 17342380 w 21052572"/>
              <a:gd name="connsiteY2304" fmla="*/ 3810788 h 8402012"/>
              <a:gd name="connsiteX2305" fmla="*/ 19020248 w 21052572"/>
              <a:gd name="connsiteY2305" fmla="*/ 3810787 h 8402012"/>
              <a:gd name="connsiteX2306" fmla="*/ 19090268 w 21052572"/>
              <a:gd name="connsiteY2306" fmla="*/ 3810787 h 8402012"/>
              <a:gd name="connsiteX2307" fmla="*/ 19070876 w 21052572"/>
              <a:gd name="connsiteY2307" fmla="*/ 3876057 h 8402012"/>
              <a:gd name="connsiteX2308" fmla="*/ 19020248 w 21052572"/>
              <a:gd name="connsiteY2308" fmla="*/ 3810787 h 8402012"/>
              <a:gd name="connsiteX2309" fmla="*/ 14204671 w 21052572"/>
              <a:gd name="connsiteY2309" fmla="*/ 3810787 h 8402012"/>
              <a:gd name="connsiteX2310" fmla="*/ 14222633 w 21052572"/>
              <a:gd name="connsiteY2310" fmla="*/ 3842894 h 8402012"/>
              <a:gd name="connsiteX2311" fmla="*/ 14204671 w 21052572"/>
              <a:gd name="connsiteY2311" fmla="*/ 3810787 h 8402012"/>
              <a:gd name="connsiteX2312" fmla="*/ 13862317 w 21052572"/>
              <a:gd name="connsiteY2312" fmla="*/ 3810787 h 8402012"/>
              <a:gd name="connsiteX2313" fmla="*/ 13849192 w 21052572"/>
              <a:gd name="connsiteY2313" fmla="*/ 3842894 h 8402012"/>
              <a:gd name="connsiteX2314" fmla="*/ 13862317 w 21052572"/>
              <a:gd name="connsiteY2314" fmla="*/ 3810787 h 8402012"/>
              <a:gd name="connsiteX2315" fmla="*/ 11189200 w 21052572"/>
              <a:gd name="connsiteY2315" fmla="*/ 3810787 h 8402012"/>
              <a:gd name="connsiteX2316" fmla="*/ 11171238 w 21052572"/>
              <a:gd name="connsiteY2316" fmla="*/ 3842894 h 8402012"/>
              <a:gd name="connsiteX2317" fmla="*/ 11189200 w 21052572"/>
              <a:gd name="connsiteY2317" fmla="*/ 3810787 h 8402012"/>
              <a:gd name="connsiteX2318" fmla="*/ 15108870 w 21052572"/>
              <a:gd name="connsiteY2318" fmla="*/ 3810786 h 8402012"/>
              <a:gd name="connsiteX2319" fmla="*/ 15095742 w 21052572"/>
              <a:gd name="connsiteY2319" fmla="*/ 3842893 h 8402012"/>
              <a:gd name="connsiteX2320" fmla="*/ 15108870 w 21052572"/>
              <a:gd name="connsiteY2320" fmla="*/ 3810786 h 8402012"/>
              <a:gd name="connsiteX2321" fmla="*/ 14811358 w 21052572"/>
              <a:gd name="connsiteY2321" fmla="*/ 3806045 h 8402012"/>
              <a:gd name="connsiteX2322" fmla="*/ 14966686 w 21052572"/>
              <a:gd name="connsiteY2322" fmla="*/ 3812193 h 8402012"/>
              <a:gd name="connsiteX2323" fmla="*/ 14824392 w 21052572"/>
              <a:gd name="connsiteY2323" fmla="*/ 3842937 h 8402012"/>
              <a:gd name="connsiteX2324" fmla="*/ 14811358 w 21052572"/>
              <a:gd name="connsiteY2324" fmla="*/ 3806045 h 8402012"/>
              <a:gd name="connsiteX2325" fmla="*/ 13142458 w 21052572"/>
              <a:gd name="connsiteY2325" fmla="*/ 3804832 h 8402012"/>
              <a:gd name="connsiteX2326" fmla="*/ 13160904 w 21052572"/>
              <a:gd name="connsiteY2326" fmla="*/ 3816408 h 8402012"/>
              <a:gd name="connsiteX2327" fmla="*/ 13124012 w 21052572"/>
              <a:gd name="connsiteY2327" fmla="*/ 3842863 h 8402012"/>
              <a:gd name="connsiteX2328" fmla="*/ 13142458 w 21052572"/>
              <a:gd name="connsiteY2328" fmla="*/ 3804832 h 8402012"/>
              <a:gd name="connsiteX2329" fmla="*/ 15147386 w 21052572"/>
              <a:gd name="connsiteY2329" fmla="*/ 3796570 h 8402012"/>
              <a:gd name="connsiteX2330" fmla="*/ 15193006 w 21052572"/>
              <a:gd name="connsiteY2330" fmla="*/ 3841474 h 8402012"/>
              <a:gd name="connsiteX2331" fmla="*/ 15219076 w 21052572"/>
              <a:gd name="connsiteY2331" fmla="*/ 3886373 h 8402012"/>
              <a:gd name="connsiteX2332" fmla="*/ 15128922 w 21052572"/>
              <a:gd name="connsiteY2332" fmla="*/ 3905620 h 8402012"/>
              <a:gd name="connsiteX2333" fmla="*/ 15147386 w 21052572"/>
              <a:gd name="connsiteY2333" fmla="*/ 3796570 h 8402012"/>
              <a:gd name="connsiteX2334" fmla="*/ 11317119 w 21052572"/>
              <a:gd name="connsiteY2334" fmla="*/ 3796569 h 8402012"/>
              <a:gd name="connsiteX2335" fmla="*/ 11204417 w 21052572"/>
              <a:gd name="connsiteY2335" fmla="*/ 3842863 h 8402012"/>
              <a:gd name="connsiteX2336" fmla="*/ 11222323 w 21052572"/>
              <a:gd name="connsiteY2336" fmla="*/ 3803181 h 8402012"/>
              <a:gd name="connsiteX2337" fmla="*/ 11317119 w 21052572"/>
              <a:gd name="connsiteY2337" fmla="*/ 3796569 h 8402012"/>
              <a:gd name="connsiteX2338" fmla="*/ 19875040 w 21052572"/>
              <a:gd name="connsiteY2338" fmla="*/ 3794722 h 8402012"/>
              <a:gd name="connsiteX2339" fmla="*/ 19886528 w 21052572"/>
              <a:gd name="connsiteY2339" fmla="*/ 3797092 h 8402012"/>
              <a:gd name="connsiteX2340" fmla="*/ 19873400 w 21052572"/>
              <a:gd name="connsiteY2340" fmla="*/ 3809732 h 8402012"/>
              <a:gd name="connsiteX2341" fmla="*/ 19875040 w 21052572"/>
              <a:gd name="connsiteY2341" fmla="*/ 3794722 h 8402012"/>
              <a:gd name="connsiteX2342" fmla="*/ 15032314 w 21052572"/>
              <a:gd name="connsiteY2342" fmla="*/ 3791826 h 8402012"/>
              <a:gd name="connsiteX2343" fmla="*/ 15075748 w 21052572"/>
              <a:gd name="connsiteY2343" fmla="*/ 3842876 h 8402012"/>
              <a:gd name="connsiteX2344" fmla="*/ 15019906 w 21052572"/>
              <a:gd name="connsiteY2344" fmla="*/ 3842876 h 8402012"/>
              <a:gd name="connsiteX2345" fmla="*/ 15032314 w 21052572"/>
              <a:gd name="connsiteY2345" fmla="*/ 3791826 h 8402012"/>
              <a:gd name="connsiteX2346" fmla="*/ 13056578 w 21052572"/>
              <a:gd name="connsiteY2346" fmla="*/ 3787095 h 8402012"/>
              <a:gd name="connsiteX2347" fmla="*/ 13017789 w 21052572"/>
              <a:gd name="connsiteY2347" fmla="*/ 3851127 h 8402012"/>
              <a:gd name="connsiteX2348" fmla="*/ 12901420 w 21052572"/>
              <a:gd name="connsiteY2348" fmla="*/ 3863935 h 8402012"/>
              <a:gd name="connsiteX2349" fmla="*/ 12669760 w 21052572"/>
              <a:gd name="connsiteY2349" fmla="*/ 3889551 h 8402012"/>
              <a:gd name="connsiteX2350" fmla="*/ 12426247 w 21052572"/>
              <a:gd name="connsiteY2350" fmla="*/ 3921564 h 8402012"/>
              <a:gd name="connsiteX2351" fmla="*/ 12309879 w 21052572"/>
              <a:gd name="connsiteY2351" fmla="*/ 3934373 h 8402012"/>
              <a:gd name="connsiteX2352" fmla="*/ 12261526 w 21052572"/>
              <a:gd name="connsiteY2352" fmla="*/ 3933574 h 8402012"/>
              <a:gd name="connsiteX2353" fmla="*/ 12242336 w 21052572"/>
              <a:gd name="connsiteY2353" fmla="*/ 3936380 h 8402012"/>
              <a:gd name="connsiteX2354" fmla="*/ 12252503 w 21052572"/>
              <a:gd name="connsiteY2354" fmla="*/ 3918460 h 8402012"/>
              <a:gd name="connsiteX2355" fmla="*/ 12303414 w 21052572"/>
              <a:gd name="connsiteY2355" fmla="*/ 3895951 h 8402012"/>
              <a:gd name="connsiteX2356" fmla="*/ 12400388 w 21052572"/>
              <a:gd name="connsiteY2356" fmla="*/ 3883144 h 8402012"/>
              <a:gd name="connsiteX2357" fmla="*/ 12619118 w 21052572"/>
              <a:gd name="connsiteY2357" fmla="*/ 3851127 h 8402012"/>
              <a:gd name="connsiteX2358" fmla="*/ 13056578 w 21052572"/>
              <a:gd name="connsiteY2358" fmla="*/ 3787095 h 8402012"/>
              <a:gd name="connsiteX2359" fmla="*/ 20109388 w 21052572"/>
              <a:gd name="connsiteY2359" fmla="*/ 3787086 h 8402012"/>
              <a:gd name="connsiteX2360" fmla="*/ 20091424 w 21052572"/>
              <a:gd name="connsiteY2360" fmla="*/ 3814385 h 8402012"/>
              <a:gd name="connsiteX2361" fmla="*/ 20109388 w 21052572"/>
              <a:gd name="connsiteY2361" fmla="*/ 3787086 h 8402012"/>
              <a:gd name="connsiteX2362" fmla="*/ 13090307 w 21052572"/>
              <a:gd name="connsiteY2362" fmla="*/ 3783594 h 8402012"/>
              <a:gd name="connsiteX2363" fmla="*/ 13113478 w 21052572"/>
              <a:gd name="connsiteY2363" fmla="*/ 3784816 h 8402012"/>
              <a:gd name="connsiteX2364" fmla="*/ 13076614 w 21052572"/>
              <a:gd name="connsiteY2364" fmla="*/ 3810883 h 8402012"/>
              <a:gd name="connsiteX2365" fmla="*/ 13090307 w 21052572"/>
              <a:gd name="connsiteY2365" fmla="*/ 3783594 h 8402012"/>
              <a:gd name="connsiteX2366" fmla="*/ 12255999 w 21052572"/>
              <a:gd name="connsiteY2366" fmla="*/ 3775756 h 8402012"/>
              <a:gd name="connsiteX2367" fmla="*/ 12317186 w 21052572"/>
              <a:gd name="connsiteY2367" fmla="*/ 3786578 h 8402012"/>
              <a:gd name="connsiteX2368" fmla="*/ 12209241 w 21052572"/>
              <a:gd name="connsiteY2368" fmla="*/ 3812228 h 8402012"/>
              <a:gd name="connsiteX2369" fmla="*/ 12255999 w 21052572"/>
              <a:gd name="connsiteY2369" fmla="*/ 3775756 h 8402012"/>
              <a:gd name="connsiteX2370" fmla="*/ 11753201 w 21052572"/>
              <a:gd name="connsiteY2370" fmla="*/ 3755783 h 8402012"/>
              <a:gd name="connsiteX2371" fmla="*/ 11716309 w 21052572"/>
              <a:gd name="connsiteY2371" fmla="*/ 3787748 h 8402012"/>
              <a:gd name="connsiteX2372" fmla="*/ 11753201 w 21052572"/>
              <a:gd name="connsiteY2372" fmla="*/ 3755783 h 8402012"/>
              <a:gd name="connsiteX2373" fmla="*/ 10051604 w 21052572"/>
              <a:gd name="connsiteY2373" fmla="*/ 3754495 h 8402012"/>
              <a:gd name="connsiteX2374" fmla="*/ 10070949 w 21052572"/>
              <a:gd name="connsiteY2374" fmla="*/ 3785658 h 8402012"/>
              <a:gd name="connsiteX2375" fmla="*/ 10051604 w 21052572"/>
              <a:gd name="connsiteY2375" fmla="*/ 3754495 h 8402012"/>
              <a:gd name="connsiteX2376" fmla="*/ 9904367 w 21052572"/>
              <a:gd name="connsiteY2376" fmla="*/ 3754495 h 8402012"/>
              <a:gd name="connsiteX2377" fmla="*/ 9885021 w 21052572"/>
              <a:gd name="connsiteY2377" fmla="*/ 3804998 h 8402012"/>
              <a:gd name="connsiteX2378" fmla="*/ 9852780 w 21052572"/>
              <a:gd name="connsiteY2378" fmla="*/ 3798554 h 8402012"/>
              <a:gd name="connsiteX2379" fmla="*/ 9750680 w 21052572"/>
              <a:gd name="connsiteY2379" fmla="*/ 3875928 h 8402012"/>
              <a:gd name="connsiteX2380" fmla="*/ 10000017 w 21052572"/>
              <a:gd name="connsiteY2380" fmla="*/ 3754495 h 8402012"/>
              <a:gd name="connsiteX2381" fmla="*/ 9904367 w 21052572"/>
              <a:gd name="connsiteY2381" fmla="*/ 3754495 h 8402012"/>
              <a:gd name="connsiteX2382" fmla="*/ 14659685 w 21052572"/>
              <a:gd name="connsiteY2382" fmla="*/ 3753910 h 8402012"/>
              <a:gd name="connsiteX2383" fmla="*/ 14767633 w 21052572"/>
              <a:gd name="connsiteY2383" fmla="*/ 3753910 h 8402012"/>
              <a:gd name="connsiteX2384" fmla="*/ 14717400 w 21052572"/>
              <a:gd name="connsiteY2384" fmla="*/ 3842889 h 8402012"/>
              <a:gd name="connsiteX2385" fmla="*/ 14659685 w 21052572"/>
              <a:gd name="connsiteY2385" fmla="*/ 3753910 h 8402012"/>
              <a:gd name="connsiteX2386" fmla="*/ 10527822 w 21052572"/>
              <a:gd name="connsiteY2386" fmla="*/ 3753909 h 8402012"/>
              <a:gd name="connsiteX2387" fmla="*/ 10544607 w 21052572"/>
              <a:gd name="connsiteY2387" fmla="*/ 3809732 h 8402012"/>
              <a:gd name="connsiteX2388" fmla="*/ 10527822 w 21052572"/>
              <a:gd name="connsiteY2388" fmla="*/ 3753909 h 8402012"/>
              <a:gd name="connsiteX2389" fmla="*/ 13203590 w 21052572"/>
              <a:gd name="connsiteY2389" fmla="*/ 3753907 h 8402012"/>
              <a:gd name="connsiteX2390" fmla="*/ 13185628 w 21052572"/>
              <a:gd name="connsiteY2390" fmla="*/ 3785977 h 8402012"/>
              <a:gd name="connsiteX2391" fmla="*/ 13203590 w 21052572"/>
              <a:gd name="connsiteY2391" fmla="*/ 3753907 h 8402012"/>
              <a:gd name="connsiteX2392" fmla="*/ 12413050 w 21052572"/>
              <a:gd name="connsiteY2392" fmla="*/ 3753907 h 8402012"/>
              <a:gd name="connsiteX2393" fmla="*/ 12431012 w 21052572"/>
              <a:gd name="connsiteY2393" fmla="*/ 3785977 h 8402012"/>
              <a:gd name="connsiteX2394" fmla="*/ 12413050 w 21052572"/>
              <a:gd name="connsiteY2394" fmla="*/ 3753907 h 8402012"/>
              <a:gd name="connsiteX2395" fmla="*/ 20190964 w 21052572"/>
              <a:gd name="connsiteY2395" fmla="*/ 3753906 h 8402012"/>
              <a:gd name="connsiteX2396" fmla="*/ 20227856 w 21052572"/>
              <a:gd name="connsiteY2396" fmla="*/ 3767177 h 8402012"/>
              <a:gd name="connsiteX2397" fmla="*/ 20190964 w 21052572"/>
              <a:gd name="connsiteY2397" fmla="*/ 3753906 h 8402012"/>
              <a:gd name="connsiteX2398" fmla="*/ 14578219 w 21052572"/>
              <a:gd name="connsiteY2398" fmla="*/ 3744712 h 8402012"/>
              <a:gd name="connsiteX2399" fmla="*/ 14625405 w 21052572"/>
              <a:gd name="connsiteY2399" fmla="*/ 3752891 h 8402012"/>
              <a:gd name="connsiteX2400" fmla="*/ 14545933 w 21052572"/>
              <a:gd name="connsiteY2400" fmla="*/ 3783981 h 8402012"/>
              <a:gd name="connsiteX2401" fmla="*/ 14578219 w 21052572"/>
              <a:gd name="connsiteY2401" fmla="*/ 3744712 h 8402012"/>
              <a:gd name="connsiteX2402" fmla="*/ 10862658 w 21052572"/>
              <a:gd name="connsiteY2402" fmla="*/ 3741860 h 8402012"/>
              <a:gd name="connsiteX2403" fmla="*/ 10871639 w 21052572"/>
              <a:gd name="connsiteY2403" fmla="*/ 3753396 h 8402012"/>
              <a:gd name="connsiteX2404" fmla="*/ 10862658 w 21052572"/>
              <a:gd name="connsiteY2404" fmla="*/ 3762618 h 8402012"/>
              <a:gd name="connsiteX2405" fmla="*/ 10861546 w 21052572"/>
              <a:gd name="connsiteY2405" fmla="*/ 3762390 h 8402012"/>
              <a:gd name="connsiteX2406" fmla="*/ 10866815 w 21052572"/>
              <a:gd name="connsiteY2406" fmla="*/ 3766549 h 8402012"/>
              <a:gd name="connsiteX2407" fmla="*/ 10757776 w 21052572"/>
              <a:gd name="connsiteY2407" fmla="*/ 3828686 h 8402012"/>
              <a:gd name="connsiteX2408" fmla="*/ 10705955 w 21052572"/>
              <a:gd name="connsiteY2408" fmla="*/ 3847652 h 8402012"/>
              <a:gd name="connsiteX2409" fmla="*/ 10673567 w 21052572"/>
              <a:gd name="connsiteY2409" fmla="*/ 3784455 h 8402012"/>
              <a:gd name="connsiteX2410" fmla="*/ 10790164 w 21052572"/>
              <a:gd name="connsiteY2410" fmla="*/ 3760229 h 8402012"/>
              <a:gd name="connsiteX2411" fmla="*/ 10828490 w 21052572"/>
              <a:gd name="connsiteY2411" fmla="*/ 3749173 h 8402012"/>
              <a:gd name="connsiteX2412" fmla="*/ 10847551 w 21052572"/>
              <a:gd name="connsiteY2412" fmla="*/ 3751343 h 8402012"/>
              <a:gd name="connsiteX2413" fmla="*/ 10858232 w 21052572"/>
              <a:gd name="connsiteY2413" fmla="*/ 3759773 h 8402012"/>
              <a:gd name="connsiteX2414" fmla="*/ 10853677 w 21052572"/>
              <a:gd name="connsiteY2414" fmla="*/ 3753396 h 8402012"/>
              <a:gd name="connsiteX2415" fmla="*/ 10862658 w 21052572"/>
              <a:gd name="connsiteY2415" fmla="*/ 3741860 h 8402012"/>
              <a:gd name="connsiteX2416" fmla="*/ 12579528 w 21052572"/>
              <a:gd name="connsiteY2416" fmla="*/ 3737177 h 8402012"/>
              <a:gd name="connsiteX2417" fmla="*/ 12627903 w 21052572"/>
              <a:gd name="connsiteY2417" fmla="*/ 3747276 h 8402012"/>
              <a:gd name="connsiteX2418" fmla="*/ 12634353 w 21052572"/>
              <a:gd name="connsiteY2418" fmla="*/ 3785980 h 8402012"/>
              <a:gd name="connsiteX2419" fmla="*/ 12550503 w 21052572"/>
              <a:gd name="connsiteY2419" fmla="*/ 3785980 h 8402012"/>
              <a:gd name="connsiteX2420" fmla="*/ 12579528 w 21052572"/>
              <a:gd name="connsiteY2420" fmla="*/ 3737177 h 8402012"/>
              <a:gd name="connsiteX2421" fmla="*/ 12489276 w 21052572"/>
              <a:gd name="connsiteY2421" fmla="*/ 3730208 h 8402012"/>
              <a:gd name="connsiteX2422" fmla="*/ 12502045 w 21052572"/>
              <a:gd name="connsiteY2422" fmla="*/ 3786033 h 8402012"/>
              <a:gd name="connsiteX2423" fmla="*/ 12450970 w 21052572"/>
              <a:gd name="connsiteY2423" fmla="*/ 3786033 h 8402012"/>
              <a:gd name="connsiteX2424" fmla="*/ 12489276 w 21052572"/>
              <a:gd name="connsiteY2424" fmla="*/ 3730208 h 8402012"/>
              <a:gd name="connsiteX2425" fmla="*/ 20472400 w 21052572"/>
              <a:gd name="connsiteY2425" fmla="*/ 3726129 h 8402012"/>
              <a:gd name="connsiteX2426" fmla="*/ 20488540 w 21052572"/>
              <a:gd name="connsiteY2426" fmla="*/ 3757544 h 8402012"/>
              <a:gd name="connsiteX2427" fmla="*/ 20451648 w 21052572"/>
              <a:gd name="connsiteY2427" fmla="*/ 3744311 h 8402012"/>
              <a:gd name="connsiteX2428" fmla="*/ 20472400 w 21052572"/>
              <a:gd name="connsiteY2428" fmla="*/ 3726129 h 8402012"/>
              <a:gd name="connsiteX2429" fmla="*/ 17167872 w 21052572"/>
              <a:gd name="connsiteY2429" fmla="*/ 3720734 h 8402012"/>
              <a:gd name="connsiteX2430" fmla="*/ 17237892 w 21052572"/>
              <a:gd name="connsiteY2430" fmla="*/ 3752638 h 8402012"/>
              <a:gd name="connsiteX2431" fmla="*/ 17263744 w 21052572"/>
              <a:gd name="connsiteY2431" fmla="*/ 3808997 h 8402012"/>
              <a:gd name="connsiteX2432" fmla="*/ 17283132 w 21052572"/>
              <a:gd name="connsiteY2432" fmla="*/ 3759018 h 8402012"/>
              <a:gd name="connsiteX2433" fmla="*/ 17309792 w 21052572"/>
              <a:gd name="connsiteY2433" fmla="*/ 3821890 h 8402012"/>
              <a:gd name="connsiteX2434" fmla="*/ 17335576 w 21052572"/>
              <a:gd name="connsiteY2434" fmla="*/ 3873991 h 8402012"/>
              <a:gd name="connsiteX2435" fmla="*/ 17340136 w 21052572"/>
              <a:gd name="connsiteY2435" fmla="*/ 3858185 h 8402012"/>
              <a:gd name="connsiteX2436" fmla="*/ 17346124 w 21052572"/>
              <a:gd name="connsiteY2436" fmla="*/ 3876632 h 8402012"/>
              <a:gd name="connsiteX2437" fmla="*/ 17339648 w 21052572"/>
              <a:gd name="connsiteY2437" fmla="*/ 3882224 h 8402012"/>
              <a:gd name="connsiteX2438" fmla="*/ 17341300 w 21052572"/>
              <a:gd name="connsiteY2438" fmla="*/ 3885561 h 8402012"/>
              <a:gd name="connsiteX2439" fmla="*/ 17129092 w 21052572"/>
              <a:gd name="connsiteY2439" fmla="*/ 3828133 h 8402012"/>
              <a:gd name="connsiteX2440" fmla="*/ 17167872 w 21052572"/>
              <a:gd name="connsiteY2440" fmla="*/ 3808997 h 8402012"/>
              <a:gd name="connsiteX2441" fmla="*/ 17167872 w 21052572"/>
              <a:gd name="connsiteY2441" fmla="*/ 3720734 h 8402012"/>
              <a:gd name="connsiteX2442" fmla="*/ 19412648 w 21052572"/>
              <a:gd name="connsiteY2442" fmla="*/ 3720728 h 8402012"/>
              <a:gd name="connsiteX2443" fmla="*/ 19394688 w 21052572"/>
              <a:gd name="connsiteY2443" fmla="*/ 3752839 h 8402012"/>
              <a:gd name="connsiteX2444" fmla="*/ 19412648 w 21052572"/>
              <a:gd name="connsiteY2444" fmla="*/ 3720728 h 8402012"/>
              <a:gd name="connsiteX2445" fmla="*/ 17304464 w 21052572"/>
              <a:gd name="connsiteY2445" fmla="*/ 3720728 h 8402012"/>
              <a:gd name="connsiteX2446" fmla="*/ 17317592 w 21052572"/>
              <a:gd name="connsiteY2446" fmla="*/ 3752840 h 8402012"/>
              <a:gd name="connsiteX2447" fmla="*/ 17304464 w 21052572"/>
              <a:gd name="connsiteY2447" fmla="*/ 3720728 h 8402012"/>
              <a:gd name="connsiteX2448" fmla="*/ 12715339 w 21052572"/>
              <a:gd name="connsiteY2448" fmla="*/ 3720728 h 8402012"/>
              <a:gd name="connsiteX2449" fmla="*/ 12715339 w 21052572"/>
              <a:gd name="connsiteY2449" fmla="*/ 3752840 h 8402012"/>
              <a:gd name="connsiteX2450" fmla="*/ 12640557 w 21052572"/>
              <a:gd name="connsiteY2450" fmla="*/ 3752840 h 8402012"/>
              <a:gd name="connsiteX2451" fmla="*/ 12715339 w 21052572"/>
              <a:gd name="connsiteY2451" fmla="*/ 3720728 h 8402012"/>
              <a:gd name="connsiteX2452" fmla="*/ 11511512 w 21052572"/>
              <a:gd name="connsiteY2452" fmla="*/ 3720728 h 8402012"/>
              <a:gd name="connsiteX2453" fmla="*/ 11531353 w 21052572"/>
              <a:gd name="connsiteY2453" fmla="*/ 3809713 h 8402012"/>
              <a:gd name="connsiteX2454" fmla="*/ 11511512 w 21052572"/>
              <a:gd name="connsiteY2454" fmla="*/ 3720728 h 8402012"/>
              <a:gd name="connsiteX2455" fmla="*/ 19110300 w 21052572"/>
              <a:gd name="connsiteY2455" fmla="*/ 3720727 h 8402012"/>
              <a:gd name="connsiteX2456" fmla="*/ 19265624 w 21052572"/>
              <a:gd name="connsiteY2456" fmla="*/ 3797848 h 8402012"/>
              <a:gd name="connsiteX2457" fmla="*/ 19201540 w 21052572"/>
              <a:gd name="connsiteY2457" fmla="*/ 3804364 h 8402012"/>
              <a:gd name="connsiteX2458" fmla="*/ 19110300 w 21052572"/>
              <a:gd name="connsiteY2458" fmla="*/ 3784814 h 8402012"/>
              <a:gd name="connsiteX2459" fmla="*/ 19110300 w 21052572"/>
              <a:gd name="connsiteY2459" fmla="*/ 3720727 h 8402012"/>
              <a:gd name="connsiteX2460" fmla="*/ 14456004 w 21052572"/>
              <a:gd name="connsiteY2460" fmla="*/ 3720727 h 8402012"/>
              <a:gd name="connsiteX2461" fmla="*/ 14525898 w 21052572"/>
              <a:gd name="connsiteY2461" fmla="*/ 3752794 h 8402012"/>
              <a:gd name="connsiteX2462" fmla="*/ 14404391 w 21052572"/>
              <a:gd name="connsiteY2462" fmla="*/ 3783788 h 8402012"/>
              <a:gd name="connsiteX2463" fmla="*/ 14276432 w 21052572"/>
              <a:gd name="connsiteY2463" fmla="*/ 3765618 h 8402012"/>
              <a:gd name="connsiteX2464" fmla="*/ 14166753 w 21052572"/>
              <a:gd name="connsiteY2464" fmla="*/ 3733553 h 8402012"/>
              <a:gd name="connsiteX2465" fmla="*/ 14456004 w 21052572"/>
              <a:gd name="connsiteY2465" fmla="*/ 3720727 h 8402012"/>
              <a:gd name="connsiteX2466" fmla="*/ 10937934 w 21052572"/>
              <a:gd name="connsiteY2466" fmla="*/ 3720725 h 8402012"/>
              <a:gd name="connsiteX2467" fmla="*/ 10937934 w 21052572"/>
              <a:gd name="connsiteY2467" fmla="*/ 3752649 h 8402012"/>
              <a:gd name="connsiteX2468" fmla="*/ 10867899 w 21052572"/>
              <a:gd name="connsiteY2468" fmla="*/ 3739877 h 8402012"/>
              <a:gd name="connsiteX2469" fmla="*/ 10937934 w 21052572"/>
              <a:gd name="connsiteY2469" fmla="*/ 3720725 h 8402012"/>
              <a:gd name="connsiteX2470" fmla="*/ 11603274 w 21052572"/>
              <a:gd name="connsiteY2470" fmla="*/ 3718975 h 8402012"/>
              <a:gd name="connsiteX2471" fmla="*/ 11611039 w 21052572"/>
              <a:gd name="connsiteY2471" fmla="*/ 3724092 h 8402012"/>
              <a:gd name="connsiteX2472" fmla="*/ 11605052 w 21052572"/>
              <a:gd name="connsiteY2472" fmla="*/ 3728908 h 8402012"/>
              <a:gd name="connsiteX2473" fmla="*/ 11600859 w 21052572"/>
              <a:gd name="connsiteY2473" fmla="*/ 3739025 h 8402012"/>
              <a:gd name="connsiteX2474" fmla="*/ 11600964 w 21052572"/>
              <a:gd name="connsiteY2474" fmla="*/ 3739320 h 8402012"/>
              <a:gd name="connsiteX2475" fmla="*/ 11588335 w 21052572"/>
              <a:gd name="connsiteY2475" fmla="*/ 3785980 h 8402012"/>
              <a:gd name="connsiteX2476" fmla="*/ 11594322 w 21052572"/>
              <a:gd name="connsiteY2476" fmla="*/ 3720727 h 8402012"/>
              <a:gd name="connsiteX2477" fmla="*/ 11598706 w 21052572"/>
              <a:gd name="connsiteY2477" fmla="*/ 3733000 h 8402012"/>
              <a:gd name="connsiteX2478" fmla="*/ 11598316 w 21052572"/>
              <a:gd name="connsiteY2478" fmla="*/ 3721684 h 8402012"/>
              <a:gd name="connsiteX2479" fmla="*/ 11603274 w 21052572"/>
              <a:gd name="connsiteY2479" fmla="*/ 3718975 h 8402012"/>
              <a:gd name="connsiteX2480" fmla="*/ 20432176 w 21052572"/>
              <a:gd name="connsiteY2480" fmla="*/ 3697181 h 8402012"/>
              <a:gd name="connsiteX2481" fmla="*/ 20450620 w 21052572"/>
              <a:gd name="connsiteY2481" fmla="*/ 3706811 h 8402012"/>
              <a:gd name="connsiteX2482" fmla="*/ 20444472 w 21052572"/>
              <a:gd name="connsiteY2482" fmla="*/ 3719654 h 8402012"/>
              <a:gd name="connsiteX2483" fmla="*/ 20413728 w 21052572"/>
              <a:gd name="connsiteY2483" fmla="*/ 3706811 h 8402012"/>
              <a:gd name="connsiteX2484" fmla="*/ 20432176 w 21052572"/>
              <a:gd name="connsiteY2484" fmla="*/ 3697181 h 8402012"/>
              <a:gd name="connsiteX2485" fmla="*/ 19753880 w 21052572"/>
              <a:gd name="connsiteY2485" fmla="*/ 3689422 h 8402012"/>
              <a:gd name="connsiteX2486" fmla="*/ 19716988 w 21052572"/>
              <a:gd name="connsiteY2486" fmla="*/ 3722488 h 8402012"/>
              <a:gd name="connsiteX2487" fmla="*/ 19753880 w 21052572"/>
              <a:gd name="connsiteY2487" fmla="*/ 3689422 h 8402012"/>
              <a:gd name="connsiteX2488" fmla="*/ 19265724 w 21052572"/>
              <a:gd name="connsiteY2488" fmla="*/ 3687553 h 8402012"/>
              <a:gd name="connsiteX2489" fmla="*/ 19243016 w 21052572"/>
              <a:gd name="connsiteY2489" fmla="*/ 3719655 h 8402012"/>
              <a:gd name="connsiteX2490" fmla="*/ 19265724 w 21052572"/>
              <a:gd name="connsiteY2490" fmla="*/ 3687553 h 8402012"/>
              <a:gd name="connsiteX2491" fmla="*/ 17076872 w 21052572"/>
              <a:gd name="connsiteY2491" fmla="*/ 3687553 h 8402012"/>
              <a:gd name="connsiteX2492" fmla="*/ 17076872 w 21052572"/>
              <a:gd name="connsiteY2492" fmla="*/ 3777274 h 8402012"/>
              <a:gd name="connsiteX2493" fmla="*/ 17102368 w 21052572"/>
              <a:gd name="connsiteY2493" fmla="*/ 3694039 h 8402012"/>
              <a:gd name="connsiteX2494" fmla="*/ 17146988 w 21052572"/>
              <a:gd name="connsiteY2494" fmla="*/ 3732953 h 8402012"/>
              <a:gd name="connsiteX2495" fmla="*/ 17127864 w 21052572"/>
              <a:gd name="connsiteY2495" fmla="*/ 3771870 h 8402012"/>
              <a:gd name="connsiteX2496" fmla="*/ 17121492 w 21052572"/>
              <a:gd name="connsiteY2496" fmla="*/ 3809704 h 8402012"/>
              <a:gd name="connsiteX2497" fmla="*/ 16963200 w 21052572"/>
              <a:gd name="connsiteY2497" fmla="*/ 3765385 h 8402012"/>
              <a:gd name="connsiteX2498" fmla="*/ 17038628 w 21052572"/>
              <a:gd name="connsiteY2498" fmla="*/ 3758899 h 8402012"/>
              <a:gd name="connsiteX2499" fmla="*/ 17076872 w 21052572"/>
              <a:gd name="connsiteY2499" fmla="*/ 3687553 h 8402012"/>
              <a:gd name="connsiteX2500" fmla="*/ 10161226 w 21052572"/>
              <a:gd name="connsiteY2500" fmla="*/ 3683566 h 8402012"/>
              <a:gd name="connsiteX2501" fmla="*/ 10051604 w 21052572"/>
              <a:gd name="connsiteY2501" fmla="*/ 3709359 h 8402012"/>
              <a:gd name="connsiteX2502" fmla="*/ 10148330 w 21052572"/>
              <a:gd name="connsiteY2502" fmla="*/ 3754495 h 8402012"/>
              <a:gd name="connsiteX2503" fmla="*/ 10161226 w 21052572"/>
              <a:gd name="connsiteY2503" fmla="*/ 3683566 h 8402012"/>
              <a:gd name="connsiteX2504" fmla="*/ 20091428 w 21052572"/>
              <a:gd name="connsiteY2504" fmla="*/ 3678070 h 8402012"/>
              <a:gd name="connsiteX2505" fmla="*/ 20135996 w 21052572"/>
              <a:gd name="connsiteY2505" fmla="*/ 3724364 h 8402012"/>
              <a:gd name="connsiteX2506" fmla="*/ 20091428 w 21052572"/>
              <a:gd name="connsiteY2506" fmla="*/ 3678070 h 8402012"/>
              <a:gd name="connsiteX2507" fmla="*/ 20394256 w 21052572"/>
              <a:gd name="connsiteY2507" fmla="*/ 3668739 h 8402012"/>
              <a:gd name="connsiteX2508" fmla="*/ 20412704 w 21052572"/>
              <a:gd name="connsiteY2508" fmla="*/ 3678371 h 8402012"/>
              <a:gd name="connsiteX2509" fmla="*/ 20400408 w 21052572"/>
              <a:gd name="connsiteY2509" fmla="*/ 3691213 h 8402012"/>
              <a:gd name="connsiteX2510" fmla="*/ 20375812 w 21052572"/>
              <a:gd name="connsiteY2510" fmla="*/ 3678371 h 8402012"/>
              <a:gd name="connsiteX2511" fmla="*/ 20394256 w 21052572"/>
              <a:gd name="connsiteY2511" fmla="*/ 3668739 h 8402012"/>
              <a:gd name="connsiteX2512" fmla="*/ 14038279 w 21052572"/>
              <a:gd name="connsiteY2512" fmla="*/ 3659114 h 8402012"/>
              <a:gd name="connsiteX2513" fmla="*/ 14146722 w 21052572"/>
              <a:gd name="connsiteY2513" fmla="*/ 3724339 h 8402012"/>
              <a:gd name="connsiteX2514" fmla="*/ 14133838 w 21052572"/>
              <a:gd name="connsiteY2514" fmla="*/ 3776516 h 8402012"/>
              <a:gd name="connsiteX2515" fmla="*/ 14102701 w 21052572"/>
              <a:gd name="connsiteY2515" fmla="*/ 3776516 h 8402012"/>
              <a:gd name="connsiteX2516" fmla="*/ 14038279 w 21052572"/>
              <a:gd name="connsiteY2516" fmla="*/ 3769997 h 8402012"/>
              <a:gd name="connsiteX2517" fmla="*/ 13904067 w 21052572"/>
              <a:gd name="connsiteY2517" fmla="*/ 3756951 h 8402012"/>
              <a:gd name="connsiteX2518" fmla="*/ 13621685 w 21052572"/>
              <a:gd name="connsiteY2518" fmla="*/ 3737382 h 8402012"/>
              <a:gd name="connsiteX2519" fmla="*/ 13878298 w 21052572"/>
              <a:gd name="connsiteY2519" fmla="*/ 3704770 h 8402012"/>
              <a:gd name="connsiteX2520" fmla="*/ 14018952 w 21052572"/>
              <a:gd name="connsiteY2520" fmla="*/ 3698248 h 8402012"/>
              <a:gd name="connsiteX2521" fmla="*/ 14064048 w 21052572"/>
              <a:gd name="connsiteY2521" fmla="*/ 3704770 h 8402012"/>
              <a:gd name="connsiteX2522" fmla="*/ 14038279 w 21052572"/>
              <a:gd name="connsiteY2522" fmla="*/ 3691726 h 8402012"/>
              <a:gd name="connsiteX2523" fmla="*/ 14038279 w 21052572"/>
              <a:gd name="connsiteY2523" fmla="*/ 3659114 h 8402012"/>
              <a:gd name="connsiteX2524" fmla="*/ 15905100 w 21052572"/>
              <a:gd name="connsiteY2524" fmla="*/ 3659108 h 8402012"/>
              <a:gd name="connsiteX2525" fmla="*/ 15905100 w 21052572"/>
              <a:gd name="connsiteY2525" fmla="*/ 3691214 h 8402012"/>
              <a:gd name="connsiteX2526" fmla="*/ 15905100 w 21052572"/>
              <a:gd name="connsiteY2526" fmla="*/ 3659108 h 8402012"/>
              <a:gd name="connsiteX2527" fmla="*/ 14165755 w 21052572"/>
              <a:gd name="connsiteY2527" fmla="*/ 3659108 h 8402012"/>
              <a:gd name="connsiteX2528" fmla="*/ 14147793 w 21052572"/>
              <a:gd name="connsiteY2528" fmla="*/ 3691214 h 8402012"/>
              <a:gd name="connsiteX2529" fmla="*/ 14165755 w 21052572"/>
              <a:gd name="connsiteY2529" fmla="*/ 3659108 h 8402012"/>
              <a:gd name="connsiteX2530" fmla="*/ 13602725 w 21052572"/>
              <a:gd name="connsiteY2530" fmla="*/ 3659108 h 8402012"/>
              <a:gd name="connsiteX2531" fmla="*/ 13620687 w 21052572"/>
              <a:gd name="connsiteY2531" fmla="*/ 3691214 h 8402012"/>
              <a:gd name="connsiteX2532" fmla="*/ 13602725 w 21052572"/>
              <a:gd name="connsiteY2532" fmla="*/ 3659108 h 8402012"/>
              <a:gd name="connsiteX2533" fmla="*/ 19995636 w 21052572"/>
              <a:gd name="connsiteY2533" fmla="*/ 3659107 h 8402012"/>
              <a:gd name="connsiteX2534" fmla="*/ 19977672 w 21052572"/>
              <a:gd name="connsiteY2534" fmla="*/ 3691213 h 8402012"/>
              <a:gd name="connsiteX2535" fmla="*/ 19995636 w 21052572"/>
              <a:gd name="connsiteY2535" fmla="*/ 3659107 h 8402012"/>
              <a:gd name="connsiteX2536" fmla="*/ 19227768 w 21052572"/>
              <a:gd name="connsiteY2536" fmla="*/ 3656244 h 8402012"/>
              <a:gd name="connsiteX2537" fmla="*/ 19190876 w 21052572"/>
              <a:gd name="connsiteY2537" fmla="*/ 3689312 h 8402012"/>
              <a:gd name="connsiteX2538" fmla="*/ 19227768 w 21052572"/>
              <a:gd name="connsiteY2538" fmla="*/ 3656244 h 8402012"/>
              <a:gd name="connsiteX2539" fmla="*/ 10199917 w 21052572"/>
              <a:gd name="connsiteY2539" fmla="*/ 3651326 h 8402012"/>
              <a:gd name="connsiteX2540" fmla="*/ 10187020 w 21052572"/>
              <a:gd name="connsiteY2540" fmla="*/ 3722252 h 8402012"/>
              <a:gd name="connsiteX2541" fmla="*/ 10237532 w 21052572"/>
              <a:gd name="connsiteY2541" fmla="*/ 3722252 h 8402012"/>
              <a:gd name="connsiteX2542" fmla="*/ 10256877 w 21052572"/>
              <a:gd name="connsiteY2542" fmla="*/ 3651326 h 8402012"/>
              <a:gd name="connsiteX2543" fmla="*/ 10199917 w 21052572"/>
              <a:gd name="connsiteY2543" fmla="*/ 3651326 h 8402012"/>
              <a:gd name="connsiteX2544" fmla="*/ 17125368 w 21052572"/>
              <a:gd name="connsiteY2544" fmla="*/ 3643141 h 8402012"/>
              <a:gd name="connsiteX2545" fmla="*/ 17132476 w 21052572"/>
              <a:gd name="connsiteY2545" fmla="*/ 3646135 h 8402012"/>
              <a:gd name="connsiteX2546" fmla="*/ 17124352 w 21052572"/>
              <a:gd name="connsiteY2546" fmla="*/ 3658110 h 8402012"/>
              <a:gd name="connsiteX2547" fmla="*/ 17125368 w 21052572"/>
              <a:gd name="connsiteY2547" fmla="*/ 3643141 h 8402012"/>
              <a:gd name="connsiteX2548" fmla="*/ 20055352 w 21052572"/>
              <a:gd name="connsiteY2548" fmla="*/ 3626594 h 8402012"/>
              <a:gd name="connsiteX2549" fmla="*/ 20071412 w 21052572"/>
              <a:gd name="connsiteY2549" fmla="*/ 3658008 h 8402012"/>
              <a:gd name="connsiteX2550" fmla="*/ 20034548 w 21052572"/>
              <a:gd name="connsiteY2550" fmla="*/ 3644781 h 8402012"/>
              <a:gd name="connsiteX2551" fmla="*/ 20055352 w 21052572"/>
              <a:gd name="connsiteY2551" fmla="*/ 3626594 h 8402012"/>
              <a:gd name="connsiteX2552" fmla="*/ 11255487 w 21052572"/>
              <a:gd name="connsiteY2552" fmla="*/ 3625935 h 8402012"/>
              <a:gd name="connsiteX2553" fmla="*/ 11160382 w 21052572"/>
              <a:gd name="connsiteY2553" fmla="*/ 3690730 h 8402012"/>
              <a:gd name="connsiteX2554" fmla="*/ 10962691 w 21052572"/>
              <a:gd name="connsiteY2554" fmla="*/ 3710169 h 8402012"/>
              <a:gd name="connsiteX2555" fmla="*/ 11255487 w 21052572"/>
              <a:gd name="connsiteY2555" fmla="*/ 3625935 h 8402012"/>
              <a:gd name="connsiteX2556" fmla="*/ 20337892 w 21052572"/>
              <a:gd name="connsiteY2556" fmla="*/ 3625930 h 8402012"/>
              <a:gd name="connsiteX2557" fmla="*/ 20374784 w 21052572"/>
              <a:gd name="connsiteY2557" fmla="*/ 3644376 h 8402012"/>
              <a:gd name="connsiteX2558" fmla="*/ 20337892 w 21052572"/>
              <a:gd name="connsiteY2558" fmla="*/ 3625930 h 8402012"/>
              <a:gd name="connsiteX2559" fmla="*/ 19266712 w 21052572"/>
              <a:gd name="connsiteY2559" fmla="*/ 3625930 h 8402012"/>
              <a:gd name="connsiteX2560" fmla="*/ 19298820 w 21052572"/>
              <a:gd name="connsiteY2560" fmla="*/ 3644376 h 8402012"/>
              <a:gd name="connsiteX2561" fmla="*/ 19266712 w 21052572"/>
              <a:gd name="connsiteY2561" fmla="*/ 3625930 h 8402012"/>
              <a:gd name="connsiteX2562" fmla="*/ 20015080 w 21052572"/>
              <a:gd name="connsiteY2562" fmla="*/ 3603459 h 8402012"/>
              <a:gd name="connsiteX2563" fmla="*/ 20033524 w 21052572"/>
              <a:gd name="connsiteY2563" fmla="*/ 3611141 h 8402012"/>
              <a:gd name="connsiteX2564" fmla="*/ 20027376 w 21052572"/>
              <a:gd name="connsiteY2564" fmla="*/ 3624791 h 8402012"/>
              <a:gd name="connsiteX2565" fmla="*/ 19996632 w 21052572"/>
              <a:gd name="connsiteY2565" fmla="*/ 3611141 h 8402012"/>
              <a:gd name="connsiteX2566" fmla="*/ 20015080 w 21052572"/>
              <a:gd name="connsiteY2566" fmla="*/ 3603459 h 8402012"/>
              <a:gd name="connsiteX2567" fmla="*/ 10429908 w 21052572"/>
              <a:gd name="connsiteY2567" fmla="*/ 3599741 h 8402012"/>
              <a:gd name="connsiteX2568" fmla="*/ 10449253 w 21052572"/>
              <a:gd name="connsiteY2568" fmla="*/ 3625537 h 8402012"/>
              <a:gd name="connsiteX2569" fmla="*/ 10429908 w 21052572"/>
              <a:gd name="connsiteY2569" fmla="*/ 3599741 h 8402012"/>
              <a:gd name="connsiteX2570" fmla="*/ 10295567 w 21052572"/>
              <a:gd name="connsiteY2570" fmla="*/ 3599741 h 8402012"/>
              <a:gd name="connsiteX2571" fmla="*/ 10334257 w 21052572"/>
              <a:gd name="connsiteY2571" fmla="*/ 3625537 h 8402012"/>
              <a:gd name="connsiteX2572" fmla="*/ 10295567 w 21052572"/>
              <a:gd name="connsiteY2572" fmla="*/ 3599741 h 8402012"/>
              <a:gd name="connsiteX2573" fmla="*/ 682360 w 21052572"/>
              <a:gd name="connsiteY2573" fmla="*/ 3597489 h 8402012"/>
              <a:gd name="connsiteX2574" fmla="*/ 738187 w 21052572"/>
              <a:gd name="connsiteY2574" fmla="*/ 3610716 h 8402012"/>
              <a:gd name="connsiteX2575" fmla="*/ 682360 w 21052572"/>
              <a:gd name="connsiteY2575" fmla="*/ 3597489 h 8402012"/>
              <a:gd name="connsiteX2576" fmla="*/ 15696664 w 21052572"/>
              <a:gd name="connsiteY2576" fmla="*/ 3597488 h 8402012"/>
              <a:gd name="connsiteX2577" fmla="*/ 15678218 w 21052572"/>
              <a:gd name="connsiteY2577" fmla="*/ 3653332 h 8402012"/>
              <a:gd name="connsiteX2578" fmla="*/ 15659770 w 21052572"/>
              <a:gd name="connsiteY2578" fmla="*/ 3616107 h 8402012"/>
              <a:gd name="connsiteX2579" fmla="*/ 15696664 w 21052572"/>
              <a:gd name="connsiteY2579" fmla="*/ 3597488 h 8402012"/>
              <a:gd name="connsiteX2580" fmla="*/ 19958664 w 21052572"/>
              <a:gd name="connsiteY2580" fmla="*/ 3582900 h 8402012"/>
              <a:gd name="connsiteX2581" fmla="*/ 19957744 w 21052572"/>
              <a:gd name="connsiteY2581" fmla="*/ 3586488 h 8402012"/>
              <a:gd name="connsiteX2582" fmla="*/ 19956464 w 21052572"/>
              <a:gd name="connsiteY2582" fmla="*/ 3591463 h 8402012"/>
              <a:gd name="connsiteX2583" fmla="*/ 19959512 w 21052572"/>
              <a:gd name="connsiteY2583" fmla="*/ 3579607 h 8402012"/>
              <a:gd name="connsiteX2584" fmla="*/ 19958896 w 21052572"/>
              <a:gd name="connsiteY2584" fmla="*/ 3582000 h 8402012"/>
              <a:gd name="connsiteX2585" fmla="*/ 19958664 w 21052572"/>
              <a:gd name="connsiteY2585" fmla="*/ 3582900 h 8402012"/>
              <a:gd name="connsiteX2586" fmla="*/ 19972936 w 21052572"/>
              <a:gd name="connsiteY2586" fmla="*/ 3574315 h 8402012"/>
              <a:gd name="connsiteX2587" fmla="*/ 20000236 w 21052572"/>
              <a:gd name="connsiteY2587" fmla="*/ 3580635 h 8402012"/>
              <a:gd name="connsiteX2588" fmla="*/ 19972936 w 21052572"/>
              <a:gd name="connsiteY2588" fmla="*/ 3574315 h 8402012"/>
              <a:gd name="connsiteX2589" fmla="*/ 20260964 w 21052572"/>
              <a:gd name="connsiteY2589" fmla="*/ 3569051 h 8402012"/>
              <a:gd name="connsiteX2590" fmla="*/ 20247840 w 21052572"/>
              <a:gd name="connsiteY2590" fmla="*/ 3601124 h 8402012"/>
              <a:gd name="connsiteX2591" fmla="*/ 20260964 w 21052572"/>
              <a:gd name="connsiteY2591" fmla="*/ 3569051 h 8402012"/>
              <a:gd name="connsiteX2592" fmla="*/ 11334144 w 21052572"/>
              <a:gd name="connsiteY2592" fmla="*/ 3569049 h 8402012"/>
              <a:gd name="connsiteX2593" fmla="*/ 11340766 w 21052572"/>
              <a:gd name="connsiteY2593" fmla="*/ 3624876 h 8402012"/>
              <a:gd name="connsiteX2594" fmla="*/ 11261297 w 21052572"/>
              <a:gd name="connsiteY2594" fmla="*/ 3624876 h 8402012"/>
              <a:gd name="connsiteX2595" fmla="*/ 11294409 w 21052572"/>
              <a:gd name="connsiteY2595" fmla="*/ 3599594 h 8402012"/>
              <a:gd name="connsiteX2596" fmla="*/ 11334144 w 21052572"/>
              <a:gd name="connsiteY2596" fmla="*/ 3569049 h 8402012"/>
              <a:gd name="connsiteX2597" fmla="*/ 12290792 w 21052572"/>
              <a:gd name="connsiteY2597" fmla="*/ 3566250 h 8402012"/>
              <a:gd name="connsiteX2598" fmla="*/ 12329787 w 21052572"/>
              <a:gd name="connsiteY2598" fmla="*/ 3569645 h 8402012"/>
              <a:gd name="connsiteX2599" fmla="*/ 12336154 w 21052572"/>
              <a:gd name="connsiteY2599" fmla="*/ 3581593 h 8402012"/>
              <a:gd name="connsiteX2600" fmla="*/ 12266122 w 21052572"/>
              <a:gd name="connsiteY2600" fmla="*/ 3601144 h 8402012"/>
              <a:gd name="connsiteX2601" fmla="*/ 12290792 w 21052572"/>
              <a:gd name="connsiteY2601" fmla="*/ 3566250 h 8402012"/>
              <a:gd name="connsiteX2602" fmla="*/ 16472248 w 21052572"/>
              <a:gd name="connsiteY2602" fmla="*/ 3566116 h 8402012"/>
              <a:gd name="connsiteX2603" fmla="*/ 16507150 w 21052572"/>
              <a:gd name="connsiteY2603" fmla="*/ 3569482 h 8402012"/>
              <a:gd name="connsiteX2604" fmla="*/ 16451306 w 21052572"/>
              <a:gd name="connsiteY2604" fmla="*/ 3600720 h 8402012"/>
              <a:gd name="connsiteX2605" fmla="*/ 16472248 w 21052572"/>
              <a:gd name="connsiteY2605" fmla="*/ 3566116 h 8402012"/>
              <a:gd name="connsiteX2606" fmla="*/ 11415205 w 21052572"/>
              <a:gd name="connsiteY2606" fmla="*/ 3566116 h 8402012"/>
              <a:gd name="connsiteX2607" fmla="*/ 11449832 w 21052572"/>
              <a:gd name="connsiteY2607" fmla="*/ 3569483 h 8402012"/>
              <a:gd name="connsiteX2608" fmla="*/ 11394007 w 21052572"/>
              <a:gd name="connsiteY2608" fmla="*/ 3600721 h 8402012"/>
              <a:gd name="connsiteX2609" fmla="*/ 11415205 w 21052572"/>
              <a:gd name="connsiteY2609" fmla="*/ 3566116 h 8402012"/>
              <a:gd name="connsiteX2610" fmla="*/ 10389337 w 21052572"/>
              <a:gd name="connsiteY2610" fmla="*/ 3565219 h 8402012"/>
              <a:gd name="connsiteX2611" fmla="*/ 10353603 w 21052572"/>
              <a:gd name="connsiteY2611" fmla="*/ 3568578 h 8402012"/>
              <a:gd name="connsiteX2612" fmla="*/ 10410563 w 21052572"/>
              <a:gd name="connsiteY2612" fmla="*/ 3599741 h 8402012"/>
              <a:gd name="connsiteX2613" fmla="*/ 10389337 w 21052572"/>
              <a:gd name="connsiteY2613" fmla="*/ 3565219 h 8402012"/>
              <a:gd name="connsiteX2614" fmla="*/ 12158264 w 21052572"/>
              <a:gd name="connsiteY2614" fmla="*/ 3564306 h 8402012"/>
              <a:gd name="connsiteX2615" fmla="*/ 12241343 w 21052572"/>
              <a:gd name="connsiteY2615" fmla="*/ 3613971 h 8402012"/>
              <a:gd name="connsiteX2616" fmla="*/ 12022670 w 21052572"/>
              <a:gd name="connsiteY2616" fmla="*/ 3659432 h 8402012"/>
              <a:gd name="connsiteX2617" fmla="*/ 11886942 w 21052572"/>
              <a:gd name="connsiteY2617" fmla="*/ 3652937 h 8402012"/>
              <a:gd name="connsiteX2618" fmla="*/ 12086225 w 21052572"/>
              <a:gd name="connsiteY2618" fmla="*/ 3569581 h 8402012"/>
              <a:gd name="connsiteX2619" fmla="*/ 12126822 w 21052572"/>
              <a:gd name="connsiteY2619" fmla="*/ 3564794 h 8402012"/>
              <a:gd name="connsiteX2620" fmla="*/ 12158264 w 21052572"/>
              <a:gd name="connsiteY2620" fmla="*/ 3564306 h 8402012"/>
              <a:gd name="connsiteX2621" fmla="*/ 12341457 w 21052572"/>
              <a:gd name="connsiteY2621" fmla="*/ 3557009 h 8402012"/>
              <a:gd name="connsiteX2622" fmla="*/ 12347116 w 21052572"/>
              <a:gd name="connsiteY2622" fmla="*/ 3564273 h 8402012"/>
              <a:gd name="connsiteX2623" fmla="*/ 12350438 w 21052572"/>
              <a:gd name="connsiteY2623" fmla="*/ 3568538 h 8402012"/>
              <a:gd name="connsiteX2624" fmla="*/ 12332476 w 21052572"/>
              <a:gd name="connsiteY2624" fmla="*/ 3568538 h 8402012"/>
              <a:gd name="connsiteX2625" fmla="*/ 12338650 w 21052572"/>
              <a:gd name="connsiteY2625" fmla="*/ 3559027 h 8402012"/>
              <a:gd name="connsiteX2626" fmla="*/ 12340249 w 21052572"/>
              <a:gd name="connsiteY2626" fmla="*/ 3557877 h 8402012"/>
              <a:gd name="connsiteX2627" fmla="*/ 10468598 w 21052572"/>
              <a:gd name="connsiteY2627" fmla="*/ 3536339 h 8402012"/>
              <a:gd name="connsiteX2628" fmla="*/ 10429908 w 21052572"/>
              <a:gd name="connsiteY2628" fmla="*/ 3568578 h 8402012"/>
              <a:gd name="connsiteX2629" fmla="*/ 10468598 w 21052572"/>
              <a:gd name="connsiteY2629" fmla="*/ 3536339 h 8402012"/>
              <a:gd name="connsiteX2630" fmla="*/ 15464444 w 21052572"/>
              <a:gd name="connsiteY2630" fmla="*/ 3535873 h 8402012"/>
              <a:gd name="connsiteX2631" fmla="*/ 15446482 w 21052572"/>
              <a:gd name="connsiteY2631" fmla="*/ 3567978 h 8402012"/>
              <a:gd name="connsiteX2632" fmla="*/ 15464444 w 21052572"/>
              <a:gd name="connsiteY2632" fmla="*/ 3535873 h 8402012"/>
              <a:gd name="connsiteX2633" fmla="*/ 12497286 w 21052572"/>
              <a:gd name="connsiteY2633" fmla="*/ 3535873 h 8402012"/>
              <a:gd name="connsiteX2634" fmla="*/ 12375135 w 21052572"/>
              <a:gd name="connsiteY2634" fmla="*/ 3567978 h 8402012"/>
              <a:gd name="connsiteX2635" fmla="*/ 12497286 w 21052572"/>
              <a:gd name="connsiteY2635" fmla="*/ 3535873 h 8402012"/>
              <a:gd name="connsiteX2636" fmla="*/ 18583192 w 21052572"/>
              <a:gd name="connsiteY2636" fmla="*/ 3535872 h 8402012"/>
              <a:gd name="connsiteX2637" fmla="*/ 18565232 w 21052572"/>
              <a:gd name="connsiteY2637" fmla="*/ 3567978 h 8402012"/>
              <a:gd name="connsiteX2638" fmla="*/ 18583192 w 21052572"/>
              <a:gd name="connsiteY2638" fmla="*/ 3535872 h 8402012"/>
              <a:gd name="connsiteX2639" fmla="*/ 16827728 w 21052572"/>
              <a:gd name="connsiteY2639" fmla="*/ 3532831 h 8402012"/>
              <a:gd name="connsiteX2640" fmla="*/ 16862632 w 21052572"/>
              <a:gd name="connsiteY2640" fmla="*/ 3536015 h 8402012"/>
              <a:gd name="connsiteX2641" fmla="*/ 16806788 w 21052572"/>
              <a:gd name="connsiteY2641" fmla="*/ 3567848 h 8402012"/>
              <a:gd name="connsiteX2642" fmla="*/ 16827728 w 21052572"/>
              <a:gd name="connsiteY2642" fmla="*/ 3532831 h 8402012"/>
              <a:gd name="connsiteX2643" fmla="*/ 20171004 w 21052572"/>
              <a:gd name="connsiteY2643" fmla="*/ 3512172 h 8402012"/>
              <a:gd name="connsiteX2644" fmla="*/ 20153044 w 21052572"/>
              <a:gd name="connsiteY2644" fmla="*/ 3539472 h 8402012"/>
              <a:gd name="connsiteX2645" fmla="*/ 20171004 w 21052572"/>
              <a:gd name="connsiteY2645" fmla="*/ 3512172 h 8402012"/>
              <a:gd name="connsiteX2646" fmla="*/ 16767872 w 21052572"/>
              <a:gd name="connsiteY2646" fmla="*/ 3512172 h 8402012"/>
              <a:gd name="connsiteX2647" fmla="*/ 16749910 w 21052572"/>
              <a:gd name="connsiteY2647" fmla="*/ 3539472 h 8402012"/>
              <a:gd name="connsiteX2648" fmla="*/ 16767872 w 21052572"/>
              <a:gd name="connsiteY2648" fmla="*/ 3512172 h 8402012"/>
              <a:gd name="connsiteX2649" fmla="*/ 15320598 w 21052572"/>
              <a:gd name="connsiteY2649" fmla="*/ 3512171 h 8402012"/>
              <a:gd name="connsiteX2650" fmla="*/ 15341072 w 21052572"/>
              <a:gd name="connsiteY2650" fmla="*/ 3568014 h 8402012"/>
              <a:gd name="connsiteX2651" fmla="*/ 15320598 w 21052572"/>
              <a:gd name="connsiteY2651" fmla="*/ 3512171 h 8402012"/>
              <a:gd name="connsiteX2652" fmla="*/ 11315420 w 21052572"/>
              <a:gd name="connsiteY2652" fmla="*/ 3478996 h 8402012"/>
              <a:gd name="connsiteX2653" fmla="*/ 11308998 w 21052572"/>
              <a:gd name="connsiteY2653" fmla="*/ 3567989 h 8402012"/>
              <a:gd name="connsiteX2654" fmla="*/ 11315420 w 21052572"/>
              <a:gd name="connsiteY2654" fmla="*/ 3478996 h 8402012"/>
              <a:gd name="connsiteX2655" fmla="*/ 12773269 w 21052572"/>
              <a:gd name="connsiteY2655" fmla="*/ 3478995 h 8402012"/>
              <a:gd name="connsiteX2656" fmla="*/ 12791231 w 21052572"/>
              <a:gd name="connsiteY2656" fmla="*/ 3511099 h 8402012"/>
              <a:gd name="connsiteX2657" fmla="*/ 12773269 w 21052572"/>
              <a:gd name="connsiteY2657" fmla="*/ 3478995 h 8402012"/>
              <a:gd name="connsiteX2658" fmla="*/ 18265632 w 21052572"/>
              <a:gd name="connsiteY2658" fmla="*/ 3478994 h 8402012"/>
              <a:gd name="connsiteX2659" fmla="*/ 18247672 w 21052572"/>
              <a:gd name="connsiteY2659" fmla="*/ 3511099 h 8402012"/>
              <a:gd name="connsiteX2660" fmla="*/ 18265632 w 21052572"/>
              <a:gd name="connsiteY2660" fmla="*/ 3478994 h 8402012"/>
              <a:gd name="connsiteX2661" fmla="*/ 16489224 w 21052572"/>
              <a:gd name="connsiteY2661" fmla="*/ 3478994 h 8402012"/>
              <a:gd name="connsiteX2662" fmla="*/ 16507186 w 21052572"/>
              <a:gd name="connsiteY2662" fmla="*/ 3511099 h 8402012"/>
              <a:gd name="connsiteX2663" fmla="*/ 16489224 w 21052572"/>
              <a:gd name="connsiteY2663" fmla="*/ 3478994 h 8402012"/>
              <a:gd name="connsiteX2664" fmla="*/ 16444646 w 21052572"/>
              <a:gd name="connsiteY2664" fmla="*/ 3478994 h 8402012"/>
              <a:gd name="connsiteX2665" fmla="*/ 16469242 w 21052572"/>
              <a:gd name="connsiteY2665" fmla="*/ 3511099 h 8402012"/>
              <a:gd name="connsiteX2666" fmla="*/ 16432350 w 21052572"/>
              <a:gd name="connsiteY2666" fmla="*/ 3491837 h 8402012"/>
              <a:gd name="connsiteX2667" fmla="*/ 16444646 w 21052572"/>
              <a:gd name="connsiteY2667" fmla="*/ 3478994 h 8402012"/>
              <a:gd name="connsiteX2668" fmla="*/ 10781176 w 21052572"/>
              <a:gd name="connsiteY2668" fmla="*/ 3471639 h 8402012"/>
              <a:gd name="connsiteX2669" fmla="*/ 10785145 w 21052572"/>
              <a:gd name="connsiteY2669" fmla="*/ 3475012 h 8402012"/>
              <a:gd name="connsiteX2670" fmla="*/ 10786650 w 21052572"/>
              <a:gd name="connsiteY2670" fmla="*/ 3476291 h 8402012"/>
              <a:gd name="connsiteX2671" fmla="*/ 15057826 w 21052572"/>
              <a:gd name="connsiteY2671" fmla="*/ 3464774 h 8402012"/>
              <a:gd name="connsiteX2672" fmla="*/ 15104120 w 21052572"/>
              <a:gd name="connsiteY2672" fmla="*/ 3471390 h 8402012"/>
              <a:gd name="connsiteX2673" fmla="*/ 15077666 w 21052572"/>
              <a:gd name="connsiteY2673" fmla="*/ 3511070 h 8402012"/>
              <a:gd name="connsiteX2674" fmla="*/ 15057826 w 21052572"/>
              <a:gd name="connsiteY2674" fmla="*/ 3464774 h 8402012"/>
              <a:gd name="connsiteX2675" fmla="*/ 10780211 w 21052572"/>
              <a:gd name="connsiteY2675" fmla="*/ 3455674 h 8402012"/>
              <a:gd name="connsiteX2676" fmla="*/ 10781100 w 21052572"/>
              <a:gd name="connsiteY2676" fmla="*/ 3462286 h 8402012"/>
              <a:gd name="connsiteX2677" fmla="*/ 10781176 w 21052572"/>
              <a:gd name="connsiteY2677" fmla="*/ 3471639 h 8402012"/>
              <a:gd name="connsiteX2678" fmla="*/ 10781227 w 21052572"/>
              <a:gd name="connsiteY2678" fmla="*/ 3477854 h 8402012"/>
              <a:gd name="connsiteX2679" fmla="*/ 10777164 w 21052572"/>
              <a:gd name="connsiteY2679" fmla="*/ 3468470 h 8402012"/>
              <a:gd name="connsiteX2680" fmla="*/ 10775940 w 21052572"/>
              <a:gd name="connsiteY2680" fmla="*/ 3467185 h 8402012"/>
              <a:gd name="connsiteX2681" fmla="*/ 10773101 w 21052572"/>
              <a:gd name="connsiteY2681" fmla="*/ 3464205 h 8402012"/>
              <a:gd name="connsiteX2682" fmla="*/ 10780211 w 21052572"/>
              <a:gd name="connsiteY2682" fmla="*/ 3455674 h 8402012"/>
              <a:gd name="connsiteX2683" fmla="*/ 16678674 w 21052572"/>
              <a:gd name="connsiteY2683" fmla="*/ 3448507 h 8402012"/>
              <a:gd name="connsiteX2684" fmla="*/ 16719550 w 21052572"/>
              <a:gd name="connsiteY2684" fmla="*/ 3463798 h 8402012"/>
              <a:gd name="connsiteX2685" fmla="*/ 16706726 w 21052572"/>
              <a:gd name="connsiteY2685" fmla="*/ 3508869 h 8402012"/>
              <a:gd name="connsiteX2686" fmla="*/ 16668256 w 21052572"/>
              <a:gd name="connsiteY2686" fmla="*/ 3534628 h 8402012"/>
              <a:gd name="connsiteX2687" fmla="*/ 16789012 w 21052572"/>
              <a:gd name="connsiteY2687" fmla="*/ 3586137 h 8402012"/>
              <a:gd name="connsiteX2688" fmla="*/ 16917248 w 21052572"/>
              <a:gd name="connsiteY2688" fmla="*/ 3636575 h 8402012"/>
              <a:gd name="connsiteX2689" fmla="*/ 16962132 w 21052572"/>
              <a:gd name="connsiteY2689" fmla="*/ 3739595 h 8402012"/>
              <a:gd name="connsiteX2690" fmla="*/ 16821072 w 21052572"/>
              <a:gd name="connsiteY2690" fmla="*/ 3726719 h 8402012"/>
              <a:gd name="connsiteX2691" fmla="*/ 16642608 w 21052572"/>
              <a:gd name="connsiteY2691" fmla="*/ 3720280 h 8402012"/>
              <a:gd name="connsiteX2692" fmla="*/ 16642608 w 21052572"/>
              <a:gd name="connsiteY2692" fmla="*/ 3655891 h 8402012"/>
              <a:gd name="connsiteX2693" fmla="*/ 16566734 w 21052572"/>
              <a:gd name="connsiteY2693" fmla="*/ 3688091 h 8402012"/>
              <a:gd name="connsiteX2694" fmla="*/ 16597726 w 21052572"/>
              <a:gd name="connsiteY2694" fmla="*/ 3578624 h 8402012"/>
              <a:gd name="connsiteX2695" fmla="*/ 16642608 w 21052572"/>
              <a:gd name="connsiteY2695" fmla="*/ 3476676 h 8402012"/>
              <a:gd name="connsiteX2696" fmla="*/ 16678674 w 21052572"/>
              <a:gd name="connsiteY2696" fmla="*/ 3448507 h 8402012"/>
              <a:gd name="connsiteX2697" fmla="*/ 13075589 w 21052572"/>
              <a:gd name="connsiteY2697" fmla="*/ 3447224 h 8402012"/>
              <a:gd name="connsiteX2698" fmla="*/ 13038697 w 21052572"/>
              <a:gd name="connsiteY2698" fmla="*/ 3477967 h 8402012"/>
              <a:gd name="connsiteX2699" fmla="*/ 13075589 w 21052572"/>
              <a:gd name="connsiteY2699" fmla="*/ 3447224 h 8402012"/>
              <a:gd name="connsiteX2700" fmla="*/ 18583192 w 21052572"/>
              <a:gd name="connsiteY2700" fmla="*/ 3445817 h 8402012"/>
              <a:gd name="connsiteX2701" fmla="*/ 18565232 w 21052572"/>
              <a:gd name="connsiteY2701" fmla="*/ 3477925 h 8402012"/>
              <a:gd name="connsiteX2702" fmla="*/ 18583192 w 21052572"/>
              <a:gd name="connsiteY2702" fmla="*/ 3445817 h 8402012"/>
              <a:gd name="connsiteX2703" fmla="*/ 19033468 w 21052572"/>
              <a:gd name="connsiteY2703" fmla="*/ 3445816 h 8402012"/>
              <a:gd name="connsiteX2704" fmla="*/ 19015508 w 21052572"/>
              <a:gd name="connsiteY2704" fmla="*/ 3477925 h 8402012"/>
              <a:gd name="connsiteX2705" fmla="*/ 19033468 w 21052572"/>
              <a:gd name="connsiteY2705" fmla="*/ 3445816 h 8402012"/>
              <a:gd name="connsiteX2706" fmla="*/ 12959638 w 21052572"/>
              <a:gd name="connsiteY2706" fmla="*/ 3445815 h 8402012"/>
              <a:gd name="connsiteX2707" fmla="*/ 12939163 w 21052572"/>
              <a:gd name="connsiteY2707" fmla="*/ 3511085 h 8402012"/>
              <a:gd name="connsiteX2708" fmla="*/ 12959638 w 21052572"/>
              <a:gd name="connsiteY2708" fmla="*/ 3445815 h 8402012"/>
              <a:gd name="connsiteX2709" fmla="*/ 11394007 w 21052572"/>
              <a:gd name="connsiteY2709" fmla="*/ 3445815 h 8402012"/>
              <a:gd name="connsiteX2710" fmla="*/ 11430899 w 21052572"/>
              <a:gd name="connsiteY2710" fmla="*/ 3445815 h 8402012"/>
              <a:gd name="connsiteX2711" fmla="*/ 11430899 w 21052572"/>
              <a:gd name="connsiteY2711" fmla="*/ 3511085 h 8402012"/>
              <a:gd name="connsiteX2712" fmla="*/ 11394007 w 21052572"/>
              <a:gd name="connsiteY2712" fmla="*/ 3511085 h 8402012"/>
              <a:gd name="connsiteX2713" fmla="*/ 11394007 w 21052572"/>
              <a:gd name="connsiteY2713" fmla="*/ 3445815 h 8402012"/>
              <a:gd name="connsiteX2714" fmla="*/ 20037644 w 21052572"/>
              <a:gd name="connsiteY2714" fmla="*/ 3437353 h 8402012"/>
              <a:gd name="connsiteX2715" fmla="*/ 20128292 w 21052572"/>
              <a:gd name="connsiteY2715" fmla="*/ 3487412 h 8402012"/>
              <a:gd name="connsiteX2716" fmla="*/ 20015588 w 21052572"/>
              <a:gd name="connsiteY2716" fmla="*/ 3461985 h 8402012"/>
              <a:gd name="connsiteX2717" fmla="*/ 20037644 w 21052572"/>
              <a:gd name="connsiteY2717" fmla="*/ 3437353 h 8402012"/>
              <a:gd name="connsiteX2718" fmla="*/ 18401800 w 21052572"/>
              <a:gd name="connsiteY2718" fmla="*/ 3429847 h 8402012"/>
              <a:gd name="connsiteX2719" fmla="*/ 18412464 w 21052572"/>
              <a:gd name="connsiteY2719" fmla="*/ 3432839 h 8402012"/>
              <a:gd name="connsiteX2720" fmla="*/ 18405900 w 21052572"/>
              <a:gd name="connsiteY2720" fmla="*/ 3444815 h 8402012"/>
              <a:gd name="connsiteX2721" fmla="*/ 18401800 w 21052572"/>
              <a:gd name="connsiteY2721" fmla="*/ 3429847 h 8402012"/>
              <a:gd name="connsiteX2722" fmla="*/ 19004928 w 21052572"/>
              <a:gd name="connsiteY2722" fmla="*/ 3414509 h 8402012"/>
              <a:gd name="connsiteX2723" fmla="*/ 18958632 w 21052572"/>
              <a:gd name="connsiteY2723" fmla="*/ 3447576 h 8402012"/>
              <a:gd name="connsiteX2724" fmla="*/ 19004928 w 21052572"/>
              <a:gd name="connsiteY2724" fmla="*/ 3414509 h 8402012"/>
              <a:gd name="connsiteX2725" fmla="*/ 14862471 w 21052572"/>
              <a:gd name="connsiteY2725" fmla="*/ 3414509 h 8402012"/>
              <a:gd name="connsiteX2726" fmla="*/ 14825579 w 21052572"/>
              <a:gd name="connsiteY2726" fmla="*/ 3447576 h 8402012"/>
              <a:gd name="connsiteX2727" fmla="*/ 14862471 w 21052572"/>
              <a:gd name="connsiteY2727" fmla="*/ 3414509 h 8402012"/>
              <a:gd name="connsiteX2728" fmla="*/ 10487943 w 21052572"/>
              <a:gd name="connsiteY2728" fmla="*/ 3413830 h 8402012"/>
              <a:gd name="connsiteX2729" fmla="*/ 10526634 w 21052572"/>
              <a:gd name="connsiteY2729" fmla="*/ 3446069 h 8402012"/>
              <a:gd name="connsiteX2730" fmla="*/ 10487943 w 21052572"/>
              <a:gd name="connsiteY2730" fmla="*/ 3413830 h 8402012"/>
              <a:gd name="connsiteX2731" fmla="*/ 16268100 w 21052572"/>
              <a:gd name="connsiteY2731" fmla="*/ 3412639 h 8402012"/>
              <a:gd name="connsiteX2732" fmla="*/ 16426546 w 21052572"/>
              <a:gd name="connsiteY2732" fmla="*/ 3464475 h 8402012"/>
              <a:gd name="connsiteX2733" fmla="*/ 16357426 w 21052572"/>
              <a:gd name="connsiteY2733" fmla="*/ 3457996 h 8402012"/>
              <a:gd name="connsiteX2734" fmla="*/ 16261718 w 21052572"/>
              <a:gd name="connsiteY2734" fmla="*/ 3432076 h 8402012"/>
              <a:gd name="connsiteX2735" fmla="*/ 16268100 w 21052572"/>
              <a:gd name="connsiteY2735" fmla="*/ 3412639 h 8402012"/>
              <a:gd name="connsiteX2736" fmla="*/ 14906153 w 21052572"/>
              <a:gd name="connsiteY2736" fmla="*/ 3412639 h 8402012"/>
              <a:gd name="connsiteX2737" fmla="*/ 14980935 w 21052572"/>
              <a:gd name="connsiteY2737" fmla="*/ 3432218 h 8402012"/>
              <a:gd name="connsiteX2738" fmla="*/ 14936698 w 21052572"/>
              <a:gd name="connsiteY2738" fmla="*/ 3477909 h 8402012"/>
              <a:gd name="connsiteX2739" fmla="*/ 14906153 w 21052572"/>
              <a:gd name="connsiteY2739" fmla="*/ 3477909 h 8402012"/>
              <a:gd name="connsiteX2740" fmla="*/ 14906153 w 21052572"/>
              <a:gd name="connsiteY2740" fmla="*/ 3412639 h 8402012"/>
              <a:gd name="connsiteX2741" fmla="*/ 10944622 w 21052572"/>
              <a:gd name="connsiteY2741" fmla="*/ 3405079 h 8402012"/>
              <a:gd name="connsiteX2742" fmla="*/ 10949219 w 21052572"/>
              <a:gd name="connsiteY2742" fmla="*/ 3412066 h 8402012"/>
              <a:gd name="connsiteX2743" fmla="*/ 10945985 w 21052572"/>
              <a:gd name="connsiteY2743" fmla="*/ 3418713 h 8402012"/>
              <a:gd name="connsiteX2744" fmla="*/ 10984719 w 21052572"/>
              <a:gd name="connsiteY2744" fmla="*/ 3433376 h 8402012"/>
              <a:gd name="connsiteX2745" fmla="*/ 11012410 w 21052572"/>
              <a:gd name="connsiteY2745" fmla="*/ 3446069 h 8402012"/>
              <a:gd name="connsiteX2746" fmla="*/ 10956189 w 21052572"/>
              <a:gd name="connsiteY2746" fmla="*/ 3410707 h 8402012"/>
              <a:gd name="connsiteX2747" fmla="*/ 11899418 w 21052572"/>
              <a:gd name="connsiteY2747" fmla="*/ 3388176 h 8402012"/>
              <a:gd name="connsiteX2748" fmla="*/ 11880087 w 21052572"/>
              <a:gd name="connsiteY2748" fmla="*/ 3445969 h 8402012"/>
              <a:gd name="connsiteX2749" fmla="*/ 11938080 w 21052572"/>
              <a:gd name="connsiteY2749" fmla="*/ 3445969 h 8402012"/>
              <a:gd name="connsiteX2750" fmla="*/ 11899418 w 21052572"/>
              <a:gd name="connsiteY2750" fmla="*/ 3388176 h 8402012"/>
              <a:gd name="connsiteX2751" fmla="*/ 14697606 w 21052572"/>
              <a:gd name="connsiteY2751" fmla="*/ 3384202 h 8402012"/>
              <a:gd name="connsiteX2752" fmla="*/ 14786590 w 21052572"/>
              <a:gd name="connsiteY2752" fmla="*/ 3436181 h 8402012"/>
              <a:gd name="connsiteX2753" fmla="*/ 14697606 w 21052572"/>
              <a:gd name="connsiteY2753" fmla="*/ 3449453 h 8402012"/>
              <a:gd name="connsiteX2754" fmla="*/ 14697606 w 21052572"/>
              <a:gd name="connsiteY2754" fmla="*/ 3384202 h 8402012"/>
              <a:gd name="connsiteX2755" fmla="*/ 13416739 w 21052572"/>
              <a:gd name="connsiteY2755" fmla="*/ 3384202 h 8402012"/>
              <a:gd name="connsiteX2756" fmla="*/ 13396264 w 21052572"/>
              <a:gd name="connsiteY2756" fmla="*/ 3449453 h 8402012"/>
              <a:gd name="connsiteX2757" fmla="*/ 13416739 w 21052572"/>
              <a:gd name="connsiteY2757" fmla="*/ 3384202 h 8402012"/>
              <a:gd name="connsiteX2758" fmla="*/ 16185882 w 21052572"/>
              <a:gd name="connsiteY2758" fmla="*/ 3384201 h 8402012"/>
              <a:gd name="connsiteX2759" fmla="*/ 16265354 w 21052572"/>
              <a:gd name="connsiteY2759" fmla="*/ 3403001 h 8402012"/>
              <a:gd name="connsiteX2760" fmla="*/ 16185882 w 21052572"/>
              <a:gd name="connsiteY2760" fmla="*/ 3384201 h 8402012"/>
              <a:gd name="connsiteX2761" fmla="*/ 13185628 w 21052572"/>
              <a:gd name="connsiteY2761" fmla="*/ 3384200 h 8402012"/>
              <a:gd name="connsiteX2762" fmla="*/ 13287713 w 21052572"/>
              <a:gd name="connsiteY2762" fmla="*/ 3384200 h 8402012"/>
              <a:gd name="connsiteX2763" fmla="*/ 13337692 w 21052572"/>
              <a:gd name="connsiteY2763" fmla="*/ 3408973 h 8402012"/>
              <a:gd name="connsiteX2764" fmla="*/ 13223910 w 21052572"/>
              <a:gd name="connsiteY2764" fmla="*/ 3447749 h 8402012"/>
              <a:gd name="connsiteX2765" fmla="*/ 13185628 w 21052572"/>
              <a:gd name="connsiteY2765" fmla="*/ 3384200 h 8402012"/>
              <a:gd name="connsiteX2766" fmla="*/ 18925452 w 21052572"/>
              <a:gd name="connsiteY2766" fmla="*/ 3384199 h 8402012"/>
              <a:gd name="connsiteX2767" fmla="*/ 18943412 w 21052572"/>
              <a:gd name="connsiteY2767" fmla="*/ 3416266 h 8402012"/>
              <a:gd name="connsiteX2768" fmla="*/ 18925452 w 21052572"/>
              <a:gd name="connsiteY2768" fmla="*/ 3384199 h 8402012"/>
              <a:gd name="connsiteX2769" fmla="*/ 15723070 w 21052572"/>
              <a:gd name="connsiteY2769" fmla="*/ 3384199 h 8402012"/>
              <a:gd name="connsiteX2770" fmla="*/ 15748754 w 21052572"/>
              <a:gd name="connsiteY2770" fmla="*/ 3416266 h 8402012"/>
              <a:gd name="connsiteX2771" fmla="*/ 15716648 w 21052572"/>
              <a:gd name="connsiteY2771" fmla="*/ 3402996 h 8402012"/>
              <a:gd name="connsiteX2772" fmla="*/ 15723070 w 21052572"/>
              <a:gd name="connsiteY2772" fmla="*/ 3384199 h 8402012"/>
              <a:gd name="connsiteX2773" fmla="*/ 13540111 w 21052572"/>
              <a:gd name="connsiteY2773" fmla="*/ 3384199 h 8402012"/>
              <a:gd name="connsiteX2774" fmla="*/ 13522149 w 21052572"/>
              <a:gd name="connsiteY2774" fmla="*/ 3416266 h 8402012"/>
              <a:gd name="connsiteX2775" fmla="*/ 13540111 w 21052572"/>
              <a:gd name="connsiteY2775" fmla="*/ 3384199 h 8402012"/>
              <a:gd name="connsiteX2776" fmla="*/ 14638347 w 21052572"/>
              <a:gd name="connsiteY2776" fmla="*/ 3382625 h 8402012"/>
              <a:gd name="connsiteX2777" fmla="*/ 14677612 w 21052572"/>
              <a:gd name="connsiteY2777" fmla="*/ 3415667 h 8402012"/>
              <a:gd name="connsiteX2778" fmla="*/ 14621768 w 21052572"/>
              <a:gd name="connsiteY2778" fmla="*/ 3384122 h 8402012"/>
              <a:gd name="connsiteX2779" fmla="*/ 14638347 w 21052572"/>
              <a:gd name="connsiteY2779" fmla="*/ 3382625 h 8402012"/>
              <a:gd name="connsiteX2780" fmla="*/ 17205932 w 21052572"/>
              <a:gd name="connsiteY2780" fmla="*/ 3381122 h 8402012"/>
              <a:gd name="connsiteX2781" fmla="*/ 17224200 w 21052572"/>
              <a:gd name="connsiteY2781" fmla="*/ 3412286 h 8402012"/>
              <a:gd name="connsiteX2782" fmla="*/ 17205932 w 21052572"/>
              <a:gd name="connsiteY2782" fmla="*/ 3381122 h 8402012"/>
              <a:gd name="connsiteX2783" fmla="*/ 13616195 w 21052572"/>
              <a:gd name="connsiteY2783" fmla="*/ 3380910 h 8402012"/>
              <a:gd name="connsiteX2784" fmla="*/ 13668083 w 21052572"/>
              <a:gd name="connsiteY2784" fmla="*/ 3384200 h 8402012"/>
              <a:gd name="connsiteX2785" fmla="*/ 13829151 w 21052572"/>
              <a:gd name="connsiteY2785" fmla="*/ 3384200 h 8402012"/>
              <a:gd name="connsiteX2786" fmla="*/ 13751319 w 21052572"/>
              <a:gd name="connsiteY2786" fmla="*/ 3421061 h 8402012"/>
              <a:gd name="connsiteX2787" fmla="*/ 13583765 w 21052572"/>
              <a:gd name="connsiteY2787" fmla="*/ 3414742 h 8402012"/>
              <a:gd name="connsiteX2788" fmla="*/ 13616195 w 21052572"/>
              <a:gd name="connsiteY2788" fmla="*/ 3380910 h 8402012"/>
              <a:gd name="connsiteX2789" fmla="*/ 11707587 w 21052572"/>
              <a:gd name="connsiteY2789" fmla="*/ 3376606 h 8402012"/>
              <a:gd name="connsiteX2790" fmla="*/ 11810040 w 21052572"/>
              <a:gd name="connsiteY2790" fmla="*/ 3403092 h 8402012"/>
              <a:gd name="connsiteX2791" fmla="*/ 11803636 w 21052572"/>
              <a:gd name="connsiteY2791" fmla="*/ 3423788 h 8402012"/>
              <a:gd name="connsiteX2792" fmla="*/ 11799155 w 21052572"/>
              <a:gd name="connsiteY2792" fmla="*/ 3441749 h 8402012"/>
              <a:gd name="connsiteX2793" fmla="*/ 11800533 w 21052572"/>
              <a:gd name="connsiteY2793" fmla="*/ 3445300 h 8402012"/>
              <a:gd name="connsiteX2794" fmla="*/ 11793969 w 21052572"/>
              <a:gd name="connsiteY2794" fmla="*/ 3463746 h 8402012"/>
              <a:gd name="connsiteX2795" fmla="*/ 11791508 w 21052572"/>
              <a:gd name="connsiteY2795" fmla="*/ 3443763 h 8402012"/>
              <a:gd name="connsiteX2796" fmla="*/ 11791459 w 21052572"/>
              <a:gd name="connsiteY2796" fmla="*/ 3442265 h 8402012"/>
              <a:gd name="connsiteX2797" fmla="*/ 11781988 w 21052572"/>
              <a:gd name="connsiteY2797" fmla="*/ 3430482 h 8402012"/>
              <a:gd name="connsiteX2798" fmla="*/ 11656360 w 21052572"/>
              <a:gd name="connsiteY2798" fmla="*/ 3449452 h 8402012"/>
              <a:gd name="connsiteX2799" fmla="*/ 11662764 w 21052572"/>
              <a:gd name="connsiteY2799" fmla="*/ 3389847 h 8402012"/>
              <a:gd name="connsiteX2800" fmla="*/ 11707587 w 21052572"/>
              <a:gd name="connsiteY2800" fmla="*/ 3376606 h 8402012"/>
              <a:gd name="connsiteX2801" fmla="*/ 14076568 w 21052572"/>
              <a:gd name="connsiteY2801" fmla="*/ 3375332 h 8402012"/>
              <a:gd name="connsiteX2802" fmla="*/ 14132524 w 21052572"/>
              <a:gd name="connsiteY2802" fmla="*/ 3383606 h 8402012"/>
              <a:gd name="connsiteX2803" fmla="*/ 14038782 w 21052572"/>
              <a:gd name="connsiteY2803" fmla="*/ 3415104 h 8402012"/>
              <a:gd name="connsiteX2804" fmla="*/ 14076568 w 21052572"/>
              <a:gd name="connsiteY2804" fmla="*/ 3375332 h 8402012"/>
              <a:gd name="connsiteX2805" fmla="*/ 12091787 w 21052572"/>
              <a:gd name="connsiteY2805" fmla="*/ 3374676 h 8402012"/>
              <a:gd name="connsiteX2806" fmla="*/ 12034734 w 21052572"/>
              <a:gd name="connsiteY2806" fmla="*/ 3382825 h 8402012"/>
              <a:gd name="connsiteX2807" fmla="*/ 12130314 w 21052572"/>
              <a:gd name="connsiteY2807" fmla="*/ 3413862 h 8402012"/>
              <a:gd name="connsiteX2808" fmla="*/ 12091787 w 21052572"/>
              <a:gd name="connsiteY2808" fmla="*/ 3374676 h 8402012"/>
              <a:gd name="connsiteX2809" fmla="*/ 11808108 w 21052572"/>
              <a:gd name="connsiteY2809" fmla="*/ 3373457 h 8402012"/>
              <a:gd name="connsiteX2810" fmla="*/ 11814844 w 21052572"/>
              <a:gd name="connsiteY2810" fmla="*/ 3383891 h 8402012"/>
              <a:gd name="connsiteX2811" fmla="*/ 11796882 w 21052572"/>
              <a:gd name="connsiteY2811" fmla="*/ 3383891 h 8402012"/>
              <a:gd name="connsiteX2812" fmla="*/ 11808108 w 21052572"/>
              <a:gd name="connsiteY2812" fmla="*/ 3373457 h 8402012"/>
              <a:gd name="connsiteX2813" fmla="*/ 15708808 w 21052572"/>
              <a:gd name="connsiteY2813" fmla="*/ 3368091 h 8402012"/>
              <a:gd name="connsiteX2814" fmla="*/ 15720294 w 21052572"/>
              <a:gd name="connsiteY2814" fmla="*/ 3370213 h 8402012"/>
              <a:gd name="connsiteX2815" fmla="*/ 15707168 w 21052572"/>
              <a:gd name="connsiteY2815" fmla="*/ 3383199 h 8402012"/>
              <a:gd name="connsiteX2816" fmla="*/ 15708808 w 21052572"/>
              <a:gd name="connsiteY2816" fmla="*/ 3368091 h 8402012"/>
              <a:gd name="connsiteX2817" fmla="*/ 14583850 w 21052572"/>
              <a:gd name="connsiteY2817" fmla="*/ 3351018 h 8402012"/>
              <a:gd name="connsiteX2818" fmla="*/ 14601812 w 21052572"/>
              <a:gd name="connsiteY2818" fmla="*/ 3383130 h 8402012"/>
              <a:gd name="connsiteX2819" fmla="*/ 14583850 w 21052572"/>
              <a:gd name="connsiteY2819" fmla="*/ 3351018 h 8402012"/>
              <a:gd name="connsiteX2820" fmla="*/ 14242588 w 21052572"/>
              <a:gd name="connsiteY2820" fmla="*/ 3351018 h 8402012"/>
              <a:gd name="connsiteX2821" fmla="*/ 14260550 w 21052572"/>
              <a:gd name="connsiteY2821" fmla="*/ 3383130 h 8402012"/>
              <a:gd name="connsiteX2822" fmla="*/ 14242588 w 21052572"/>
              <a:gd name="connsiteY2822" fmla="*/ 3351018 h 8402012"/>
              <a:gd name="connsiteX2823" fmla="*/ 12394092 w 21052572"/>
              <a:gd name="connsiteY2823" fmla="*/ 3351018 h 8402012"/>
              <a:gd name="connsiteX2824" fmla="*/ 12430984 w 21052572"/>
              <a:gd name="connsiteY2824" fmla="*/ 3351018 h 8402012"/>
              <a:gd name="connsiteX2825" fmla="*/ 12430984 w 21052572"/>
              <a:gd name="connsiteY2825" fmla="*/ 3383130 h 8402012"/>
              <a:gd name="connsiteX2826" fmla="*/ 12394092 w 21052572"/>
              <a:gd name="connsiteY2826" fmla="*/ 3383130 h 8402012"/>
              <a:gd name="connsiteX2827" fmla="*/ 12394092 w 21052572"/>
              <a:gd name="connsiteY2827" fmla="*/ 3351018 h 8402012"/>
              <a:gd name="connsiteX2828" fmla="*/ 18905496 w 21052572"/>
              <a:gd name="connsiteY2828" fmla="*/ 3351017 h 8402012"/>
              <a:gd name="connsiteX2829" fmla="*/ 18887532 w 21052572"/>
              <a:gd name="connsiteY2829" fmla="*/ 3383128 h 8402012"/>
              <a:gd name="connsiteX2830" fmla="*/ 18905496 w 21052572"/>
              <a:gd name="connsiteY2830" fmla="*/ 3351017 h 8402012"/>
              <a:gd name="connsiteX2831" fmla="*/ 16323334 w 21052572"/>
              <a:gd name="connsiteY2831" fmla="*/ 3351017 h 8402012"/>
              <a:gd name="connsiteX2832" fmla="*/ 16341298 w 21052572"/>
              <a:gd name="connsiteY2832" fmla="*/ 3383128 h 8402012"/>
              <a:gd name="connsiteX2833" fmla="*/ 16323334 w 21052572"/>
              <a:gd name="connsiteY2833" fmla="*/ 3351017 h 8402012"/>
              <a:gd name="connsiteX2834" fmla="*/ 14503274 w 21052572"/>
              <a:gd name="connsiteY2834" fmla="*/ 3351016 h 8402012"/>
              <a:gd name="connsiteX2835" fmla="*/ 14521236 w 21052572"/>
              <a:gd name="connsiteY2835" fmla="*/ 3351016 h 8402012"/>
              <a:gd name="connsiteX2836" fmla="*/ 14521236 w 21052572"/>
              <a:gd name="connsiteY2836" fmla="*/ 3416268 h 8402012"/>
              <a:gd name="connsiteX2837" fmla="*/ 14503274 w 21052572"/>
              <a:gd name="connsiteY2837" fmla="*/ 3416268 h 8402012"/>
              <a:gd name="connsiteX2838" fmla="*/ 14503274 w 21052572"/>
              <a:gd name="connsiteY2838" fmla="*/ 3351016 h 8402012"/>
              <a:gd name="connsiteX2839" fmla="*/ 14394263 w 21052572"/>
              <a:gd name="connsiteY2839" fmla="*/ 3351015 h 8402012"/>
              <a:gd name="connsiteX2840" fmla="*/ 14426372 w 21052572"/>
              <a:gd name="connsiteY2840" fmla="*/ 3351015 h 8402012"/>
              <a:gd name="connsiteX2841" fmla="*/ 14394263 w 21052572"/>
              <a:gd name="connsiteY2841" fmla="*/ 3351015 h 8402012"/>
              <a:gd name="connsiteX2842" fmla="*/ 12480769 w 21052572"/>
              <a:gd name="connsiteY2842" fmla="*/ 3342679 h 8402012"/>
              <a:gd name="connsiteX2843" fmla="*/ 12530439 w 21052572"/>
              <a:gd name="connsiteY2843" fmla="*/ 3348307 h 8402012"/>
              <a:gd name="connsiteX2844" fmla="*/ 12450967 w 21052572"/>
              <a:gd name="connsiteY2844" fmla="*/ 3380474 h 8402012"/>
              <a:gd name="connsiteX2845" fmla="*/ 12480769 w 21052572"/>
              <a:gd name="connsiteY2845" fmla="*/ 3342679 h 8402012"/>
              <a:gd name="connsiteX2846" fmla="*/ 16095256 w 21052572"/>
              <a:gd name="connsiteY2846" fmla="*/ 3342278 h 8402012"/>
              <a:gd name="connsiteX2847" fmla="*/ 16146904 w 21052572"/>
              <a:gd name="connsiteY2847" fmla="*/ 3350424 h 8402012"/>
              <a:gd name="connsiteX2848" fmla="*/ 16057910 w 21052572"/>
              <a:gd name="connsiteY2848" fmla="*/ 3383014 h 8402012"/>
              <a:gd name="connsiteX2849" fmla="*/ 16095256 w 21052572"/>
              <a:gd name="connsiteY2849" fmla="*/ 3342278 h 8402012"/>
              <a:gd name="connsiteX2850" fmla="*/ 17132036 w 21052572"/>
              <a:gd name="connsiteY2850" fmla="*/ 3340947 h 8402012"/>
              <a:gd name="connsiteX2851" fmla="*/ 17137072 w 21052572"/>
              <a:gd name="connsiteY2851" fmla="*/ 3353244 h 8402012"/>
              <a:gd name="connsiteX2852" fmla="*/ 17132672 w 21052572"/>
              <a:gd name="connsiteY2852" fmla="*/ 3363445 h 8402012"/>
              <a:gd name="connsiteX2853" fmla="*/ 17147892 w 21052572"/>
              <a:gd name="connsiteY2853" fmla="*/ 3373613 h 8402012"/>
              <a:gd name="connsiteX2854" fmla="*/ 17186584 w 21052572"/>
              <a:gd name="connsiteY2854" fmla="*/ 3381122 h 8402012"/>
              <a:gd name="connsiteX2855" fmla="*/ 17147892 w 21052572"/>
              <a:gd name="connsiteY2855" fmla="*/ 3348874 h 8402012"/>
              <a:gd name="connsiteX2856" fmla="*/ 15902792 w 21052572"/>
              <a:gd name="connsiteY2856" fmla="*/ 3325880 h 8402012"/>
              <a:gd name="connsiteX2857" fmla="*/ 15864012 w 21052572"/>
              <a:gd name="connsiteY2857" fmla="*/ 3383949 h 8402012"/>
              <a:gd name="connsiteX2858" fmla="*/ 15941572 w 21052572"/>
              <a:gd name="connsiteY2858" fmla="*/ 3383949 h 8402012"/>
              <a:gd name="connsiteX2859" fmla="*/ 15902792 w 21052572"/>
              <a:gd name="connsiteY2859" fmla="*/ 3325880 h 8402012"/>
              <a:gd name="connsiteX2860" fmla="*/ 14190455 w 21052572"/>
              <a:gd name="connsiteY2860" fmla="*/ 3323987 h 8402012"/>
              <a:gd name="connsiteX2861" fmla="*/ 14222561 w 21052572"/>
              <a:gd name="connsiteY2861" fmla="*/ 3348580 h 8402012"/>
              <a:gd name="connsiteX2862" fmla="*/ 14190455 w 21052572"/>
              <a:gd name="connsiteY2862" fmla="*/ 3323987 h 8402012"/>
              <a:gd name="connsiteX2863" fmla="*/ 17076960 w 21052572"/>
              <a:gd name="connsiteY2863" fmla="*/ 3323082 h 8402012"/>
              <a:gd name="connsiteX2864" fmla="*/ 17115652 w 21052572"/>
              <a:gd name="connsiteY2864" fmla="*/ 3348874 h 8402012"/>
              <a:gd name="connsiteX2865" fmla="*/ 17127324 w 21052572"/>
              <a:gd name="connsiteY2865" fmla="*/ 3359402 h 8402012"/>
              <a:gd name="connsiteX2866" fmla="*/ 17124348 w 21052572"/>
              <a:gd name="connsiteY2866" fmla="*/ 3350065 h 8402012"/>
              <a:gd name="connsiteX2867" fmla="*/ 17127344 w 21052572"/>
              <a:gd name="connsiteY2867" fmla="*/ 3343431 h 8402012"/>
              <a:gd name="connsiteX2868" fmla="*/ 17129120 w 21052572"/>
              <a:gd name="connsiteY2868" fmla="*/ 3339489 h 8402012"/>
              <a:gd name="connsiteX2869" fmla="*/ 17128548 w 21052572"/>
              <a:gd name="connsiteY2869" fmla="*/ 3339202 h 8402012"/>
              <a:gd name="connsiteX2870" fmla="*/ 17109200 w 21052572"/>
              <a:gd name="connsiteY2870" fmla="*/ 3329530 h 8402012"/>
              <a:gd name="connsiteX2871" fmla="*/ 17076960 w 21052572"/>
              <a:gd name="connsiteY2871" fmla="*/ 3323082 h 8402012"/>
              <a:gd name="connsiteX2872" fmla="*/ 16767872 w 21052572"/>
              <a:gd name="connsiteY2872" fmla="*/ 3322576 h 8402012"/>
              <a:gd name="connsiteX2873" fmla="*/ 16749910 w 21052572"/>
              <a:gd name="connsiteY2873" fmla="*/ 3349875 h 8402012"/>
              <a:gd name="connsiteX2874" fmla="*/ 16767872 w 21052572"/>
              <a:gd name="connsiteY2874" fmla="*/ 3322576 h 8402012"/>
              <a:gd name="connsiteX2875" fmla="*/ 16037952 w 21052572"/>
              <a:gd name="connsiteY2875" fmla="*/ 3322576 h 8402012"/>
              <a:gd name="connsiteX2876" fmla="*/ 16019990 w 21052572"/>
              <a:gd name="connsiteY2876" fmla="*/ 3349875 h 8402012"/>
              <a:gd name="connsiteX2877" fmla="*/ 16037952 w 21052572"/>
              <a:gd name="connsiteY2877" fmla="*/ 3322576 h 8402012"/>
              <a:gd name="connsiteX2878" fmla="*/ 885577 w 21052572"/>
              <a:gd name="connsiteY2878" fmla="*/ 3305285 h 8402012"/>
              <a:gd name="connsiteX2879" fmla="*/ 885577 w 21052572"/>
              <a:gd name="connsiteY2879" fmla="*/ 3337527 h 8402012"/>
              <a:gd name="connsiteX2880" fmla="*/ 955422 w 21052572"/>
              <a:gd name="connsiteY2880" fmla="*/ 3350421 h 8402012"/>
              <a:gd name="connsiteX2881" fmla="*/ 885577 w 21052572"/>
              <a:gd name="connsiteY2881" fmla="*/ 3305285 h 8402012"/>
              <a:gd name="connsiteX2882" fmla="*/ 16211220 w 21052572"/>
              <a:gd name="connsiteY2882" fmla="*/ 3303146 h 8402012"/>
              <a:gd name="connsiteX2883" fmla="*/ 16222706 w 21052572"/>
              <a:gd name="connsiteY2883" fmla="*/ 3305706 h 8402012"/>
              <a:gd name="connsiteX2884" fmla="*/ 16209580 w 21052572"/>
              <a:gd name="connsiteY2884" fmla="*/ 3326180 h 8402012"/>
              <a:gd name="connsiteX2885" fmla="*/ 16211220 w 21052572"/>
              <a:gd name="connsiteY2885" fmla="*/ 3303146 h 8402012"/>
              <a:gd name="connsiteX2886" fmla="*/ 18424056 w 21052572"/>
              <a:gd name="connsiteY2886" fmla="*/ 3303145 h 8402012"/>
              <a:gd name="connsiteX2887" fmla="*/ 18431164 w 21052572"/>
              <a:gd name="connsiteY2887" fmla="*/ 3305706 h 8402012"/>
              <a:gd name="connsiteX2888" fmla="*/ 18423040 w 21052572"/>
              <a:gd name="connsiteY2888" fmla="*/ 3326179 h 8402012"/>
              <a:gd name="connsiteX2889" fmla="*/ 18424056 w 21052572"/>
              <a:gd name="connsiteY2889" fmla="*/ 3303145 h 8402012"/>
              <a:gd name="connsiteX2890" fmla="*/ 16129004 w 21052572"/>
              <a:gd name="connsiteY2890" fmla="*/ 3294139 h 8402012"/>
              <a:gd name="connsiteX2891" fmla="*/ 16146966 w 21052572"/>
              <a:gd name="connsiteY2891" fmla="*/ 3326247 h 8402012"/>
              <a:gd name="connsiteX2892" fmla="*/ 16129004 w 21052572"/>
              <a:gd name="connsiteY2892" fmla="*/ 3294139 h 8402012"/>
              <a:gd name="connsiteX2893" fmla="*/ 13185628 w 21052572"/>
              <a:gd name="connsiteY2893" fmla="*/ 3294139 h 8402012"/>
              <a:gd name="connsiteX2894" fmla="*/ 13203590 w 21052572"/>
              <a:gd name="connsiteY2894" fmla="*/ 3326248 h 8402012"/>
              <a:gd name="connsiteX2895" fmla="*/ 13185628 w 21052572"/>
              <a:gd name="connsiteY2895" fmla="*/ 3294139 h 8402012"/>
              <a:gd name="connsiteX2896" fmla="*/ 14132588 w 21052572"/>
              <a:gd name="connsiteY2896" fmla="*/ 3294136 h 8402012"/>
              <a:gd name="connsiteX2897" fmla="*/ 14114813 w 21052572"/>
              <a:gd name="connsiteY2897" fmla="*/ 3349980 h 8402012"/>
              <a:gd name="connsiteX2898" fmla="*/ 14132588 w 21052572"/>
              <a:gd name="connsiteY2898" fmla="*/ 3294136 h 8402012"/>
              <a:gd name="connsiteX2899" fmla="*/ 13298330 w 21052572"/>
              <a:gd name="connsiteY2899" fmla="*/ 3290807 h 8402012"/>
              <a:gd name="connsiteX2900" fmla="*/ 13261466 w 21052572"/>
              <a:gd name="connsiteY2900" fmla="*/ 3321551 h 8402012"/>
              <a:gd name="connsiteX2901" fmla="*/ 13298330 w 21052572"/>
              <a:gd name="connsiteY2901" fmla="*/ 3290807 h 8402012"/>
              <a:gd name="connsiteX2902" fmla="*/ 15466530 w 21052572"/>
              <a:gd name="connsiteY2902" fmla="*/ 3262042 h 8402012"/>
              <a:gd name="connsiteX2903" fmla="*/ 15485820 w 21052572"/>
              <a:gd name="connsiteY2903" fmla="*/ 3294499 h 8402012"/>
              <a:gd name="connsiteX2904" fmla="*/ 15466530 w 21052572"/>
              <a:gd name="connsiteY2904" fmla="*/ 3262042 h 8402012"/>
              <a:gd name="connsiteX2905" fmla="*/ 13602725 w 21052572"/>
              <a:gd name="connsiteY2905" fmla="*/ 3260959 h 8402012"/>
              <a:gd name="connsiteX2906" fmla="*/ 13620687 w 21052572"/>
              <a:gd name="connsiteY2906" fmla="*/ 3293065 h 8402012"/>
              <a:gd name="connsiteX2907" fmla="*/ 13602725 w 21052572"/>
              <a:gd name="connsiteY2907" fmla="*/ 3260959 h 8402012"/>
              <a:gd name="connsiteX2908" fmla="*/ 13454796 w 21052572"/>
              <a:gd name="connsiteY2908" fmla="*/ 3260959 h 8402012"/>
              <a:gd name="connsiteX2909" fmla="*/ 13436834 w 21052572"/>
              <a:gd name="connsiteY2909" fmla="*/ 3293065 h 8402012"/>
              <a:gd name="connsiteX2910" fmla="*/ 13454796 w 21052572"/>
              <a:gd name="connsiteY2910" fmla="*/ 3260959 h 8402012"/>
              <a:gd name="connsiteX2911" fmla="*/ 16767872 w 21052572"/>
              <a:gd name="connsiteY2911" fmla="*/ 3260958 h 8402012"/>
              <a:gd name="connsiteX2912" fmla="*/ 16749910 w 21052572"/>
              <a:gd name="connsiteY2912" fmla="*/ 3293064 h 8402012"/>
              <a:gd name="connsiteX2913" fmla="*/ 16767872 w 21052572"/>
              <a:gd name="connsiteY2913" fmla="*/ 3260958 h 8402012"/>
              <a:gd name="connsiteX2914" fmla="*/ 13659603 w 21052572"/>
              <a:gd name="connsiteY2914" fmla="*/ 3260958 h 8402012"/>
              <a:gd name="connsiteX2915" fmla="*/ 13677565 w 21052572"/>
              <a:gd name="connsiteY2915" fmla="*/ 3293065 h 8402012"/>
              <a:gd name="connsiteX2916" fmla="*/ 13659603 w 21052572"/>
              <a:gd name="connsiteY2916" fmla="*/ 3260958 h 8402012"/>
              <a:gd name="connsiteX2917" fmla="*/ 15800996 w 21052572"/>
              <a:gd name="connsiteY2917" fmla="*/ 3257333 h 8402012"/>
              <a:gd name="connsiteX2918" fmla="*/ 15838158 w 21052572"/>
              <a:gd name="connsiteY2918" fmla="*/ 3267815 h 8402012"/>
              <a:gd name="connsiteX2919" fmla="*/ 15959884 w 21052572"/>
              <a:gd name="connsiteY2919" fmla="*/ 3293621 h 8402012"/>
              <a:gd name="connsiteX2920" fmla="*/ 16011590 w 21052572"/>
              <a:gd name="connsiteY2920" fmla="*/ 3428033 h 8402012"/>
              <a:gd name="connsiteX2921" fmla="*/ 16191486 w 21052572"/>
              <a:gd name="connsiteY2921" fmla="*/ 3473196 h 8402012"/>
              <a:gd name="connsiteX2922" fmla="*/ 16359532 w 21052572"/>
              <a:gd name="connsiteY2922" fmla="*/ 3518357 h 8402012"/>
              <a:gd name="connsiteX2923" fmla="*/ 16416624 w 21052572"/>
              <a:gd name="connsiteY2923" fmla="*/ 3531260 h 8402012"/>
              <a:gd name="connsiteX2924" fmla="*/ 16429550 w 21052572"/>
              <a:gd name="connsiteY2924" fmla="*/ 3601152 h 8402012"/>
              <a:gd name="connsiteX2925" fmla="*/ 15779990 w 21052572"/>
              <a:gd name="connsiteY2925" fmla="*/ 3434486 h 8402012"/>
              <a:gd name="connsiteX2926" fmla="*/ 15805842 w 21052572"/>
              <a:gd name="connsiteY2926" fmla="*/ 3293621 h 8402012"/>
              <a:gd name="connsiteX2927" fmla="*/ 15773526 w 21052572"/>
              <a:gd name="connsiteY2927" fmla="*/ 3280718 h 8402012"/>
              <a:gd name="connsiteX2928" fmla="*/ 15800996 w 21052572"/>
              <a:gd name="connsiteY2928" fmla="*/ 3257333 h 8402012"/>
              <a:gd name="connsiteX2929" fmla="*/ 18247672 w 21052572"/>
              <a:gd name="connsiteY2929" fmla="*/ 3246739 h 8402012"/>
              <a:gd name="connsiteX2930" fmla="*/ 18326424 w 21052572"/>
              <a:gd name="connsiteY2930" fmla="*/ 3253360 h 8402012"/>
              <a:gd name="connsiteX2931" fmla="*/ 18339548 w 21052572"/>
              <a:gd name="connsiteY2931" fmla="*/ 3326211 h 8402012"/>
              <a:gd name="connsiteX2932" fmla="*/ 18247672 w 21052572"/>
              <a:gd name="connsiteY2932" fmla="*/ 3246739 h 8402012"/>
              <a:gd name="connsiteX2933" fmla="*/ 12501896 w 21052572"/>
              <a:gd name="connsiteY2933" fmla="*/ 3235127 h 8402012"/>
              <a:gd name="connsiteX2934" fmla="*/ 12527670 w 21052572"/>
              <a:gd name="connsiteY2934" fmla="*/ 3260813 h 8402012"/>
              <a:gd name="connsiteX2935" fmla="*/ 12501896 w 21052572"/>
              <a:gd name="connsiteY2935" fmla="*/ 3235127 h 8402012"/>
              <a:gd name="connsiteX2936" fmla="*/ 20109360 w 21052572"/>
              <a:gd name="connsiteY2936" fmla="*/ 3233928 h 8402012"/>
              <a:gd name="connsiteX2937" fmla="*/ 20072468 w 21052572"/>
              <a:gd name="connsiteY2937" fmla="*/ 3258524 h 8402012"/>
              <a:gd name="connsiteX2938" fmla="*/ 20109360 w 21052572"/>
              <a:gd name="connsiteY2938" fmla="*/ 3233928 h 8402012"/>
              <a:gd name="connsiteX2939" fmla="*/ 12586468 w 21052572"/>
              <a:gd name="connsiteY2939" fmla="*/ 3233522 h 8402012"/>
              <a:gd name="connsiteX2940" fmla="*/ 12559888 w 21052572"/>
              <a:gd name="connsiteY2940" fmla="*/ 3235127 h 8402012"/>
              <a:gd name="connsiteX2941" fmla="*/ 12598550 w 21052572"/>
              <a:gd name="connsiteY2941" fmla="*/ 3260813 h 8402012"/>
              <a:gd name="connsiteX2942" fmla="*/ 12586468 w 21052572"/>
              <a:gd name="connsiteY2942" fmla="*/ 3233522 h 8402012"/>
              <a:gd name="connsiteX2943" fmla="*/ 18090192 w 21052572"/>
              <a:gd name="connsiteY2943" fmla="*/ 3213562 h 8402012"/>
              <a:gd name="connsiteX2944" fmla="*/ 18039120 w 21052572"/>
              <a:gd name="connsiteY2944" fmla="*/ 3259856 h 8402012"/>
              <a:gd name="connsiteX2945" fmla="*/ 18090192 w 21052572"/>
              <a:gd name="connsiteY2945" fmla="*/ 3213562 h 8402012"/>
              <a:gd name="connsiteX2946" fmla="*/ 15644776 w 21052572"/>
              <a:gd name="connsiteY2946" fmla="*/ 3205553 h 8402012"/>
              <a:gd name="connsiteX2947" fmla="*/ 15658736 w 21052572"/>
              <a:gd name="connsiteY2947" fmla="*/ 3213048 h 8402012"/>
              <a:gd name="connsiteX2948" fmla="*/ 15602894 w 21052572"/>
              <a:gd name="connsiteY2948" fmla="*/ 3231492 h 8402012"/>
              <a:gd name="connsiteX2949" fmla="*/ 15644776 w 21052572"/>
              <a:gd name="connsiteY2949" fmla="*/ 3205553 h 8402012"/>
              <a:gd name="connsiteX2950" fmla="*/ 12830147 w 21052572"/>
              <a:gd name="connsiteY2950" fmla="*/ 3204081 h 8402012"/>
              <a:gd name="connsiteX2951" fmla="*/ 12843275 w 21052572"/>
              <a:gd name="connsiteY2951" fmla="*/ 3236186 h 8402012"/>
              <a:gd name="connsiteX2952" fmla="*/ 12830147 w 21052572"/>
              <a:gd name="connsiteY2952" fmla="*/ 3204081 h 8402012"/>
              <a:gd name="connsiteX2953" fmla="*/ 15963116 w 21052572"/>
              <a:gd name="connsiteY2953" fmla="*/ 3204080 h 8402012"/>
              <a:gd name="connsiteX2954" fmla="*/ 16000008 w 21052572"/>
              <a:gd name="connsiteY2954" fmla="*/ 3204080 h 8402012"/>
              <a:gd name="connsiteX2955" fmla="*/ 16000008 w 21052572"/>
              <a:gd name="connsiteY2955" fmla="*/ 3236186 h 8402012"/>
              <a:gd name="connsiteX2956" fmla="*/ 15963116 w 21052572"/>
              <a:gd name="connsiteY2956" fmla="*/ 3236186 h 8402012"/>
              <a:gd name="connsiteX2957" fmla="*/ 15963116 w 21052572"/>
              <a:gd name="connsiteY2957" fmla="*/ 3204080 h 8402012"/>
              <a:gd name="connsiteX2958" fmla="*/ 12996038 w 21052572"/>
              <a:gd name="connsiteY2958" fmla="*/ 3204080 h 8402012"/>
              <a:gd name="connsiteX2959" fmla="*/ 13014000 w 21052572"/>
              <a:gd name="connsiteY2959" fmla="*/ 3236186 h 8402012"/>
              <a:gd name="connsiteX2960" fmla="*/ 12996038 w 21052572"/>
              <a:gd name="connsiteY2960" fmla="*/ 3204080 h 8402012"/>
              <a:gd name="connsiteX2961" fmla="*/ 12957122 w 21052572"/>
              <a:gd name="connsiteY2961" fmla="*/ 3204080 h 8402012"/>
              <a:gd name="connsiteX2962" fmla="*/ 12939160 w 21052572"/>
              <a:gd name="connsiteY2962" fmla="*/ 3236186 h 8402012"/>
              <a:gd name="connsiteX2963" fmla="*/ 12957122 w 21052572"/>
              <a:gd name="connsiteY2963" fmla="*/ 3204080 h 8402012"/>
              <a:gd name="connsiteX2964" fmla="*/ 16056886 w 21052572"/>
              <a:gd name="connsiteY2964" fmla="*/ 3201217 h 8402012"/>
              <a:gd name="connsiteX2965" fmla="*/ 16019994 w 21052572"/>
              <a:gd name="connsiteY2965" fmla="*/ 3234284 h 8402012"/>
              <a:gd name="connsiteX2966" fmla="*/ 16056886 w 21052572"/>
              <a:gd name="connsiteY2966" fmla="*/ 3201217 h 8402012"/>
              <a:gd name="connsiteX2967" fmla="*/ 17167240 w 21052572"/>
              <a:gd name="connsiteY2967" fmla="*/ 3200567 h 8402012"/>
              <a:gd name="connsiteX2968" fmla="*/ 17167240 w 21052572"/>
              <a:gd name="connsiteY2968" fmla="*/ 3258601 h 8402012"/>
              <a:gd name="connsiteX2969" fmla="*/ 17191960 w 21052572"/>
              <a:gd name="connsiteY2969" fmla="*/ 3258601 h 8402012"/>
              <a:gd name="connsiteX2970" fmla="*/ 17243548 w 21052572"/>
              <a:gd name="connsiteY2970" fmla="*/ 3258601 h 8402012"/>
              <a:gd name="connsiteX2971" fmla="*/ 17411212 w 21052572"/>
              <a:gd name="connsiteY2971" fmla="*/ 3303739 h 8402012"/>
              <a:gd name="connsiteX2972" fmla="*/ 17308032 w 21052572"/>
              <a:gd name="connsiteY2972" fmla="*/ 3245706 h 8402012"/>
              <a:gd name="connsiteX2973" fmla="*/ 17167240 w 21052572"/>
              <a:gd name="connsiteY2973" fmla="*/ 3200567 h 8402012"/>
              <a:gd name="connsiteX2974" fmla="*/ 12898229 w 21052572"/>
              <a:gd name="connsiteY2974" fmla="*/ 3196698 h 8402012"/>
              <a:gd name="connsiteX2975" fmla="*/ 12919170 w 21052572"/>
              <a:gd name="connsiteY2975" fmla="*/ 3232598 h 8402012"/>
              <a:gd name="connsiteX2976" fmla="*/ 12863326 w 21052572"/>
              <a:gd name="connsiteY2976" fmla="*/ 3199963 h 8402012"/>
              <a:gd name="connsiteX2977" fmla="*/ 12898229 w 21052572"/>
              <a:gd name="connsiteY2977" fmla="*/ 3196698 h 8402012"/>
              <a:gd name="connsiteX2978" fmla="*/ 18188292 w 21052572"/>
              <a:gd name="connsiteY2978" fmla="*/ 3196697 h 8402012"/>
              <a:gd name="connsiteX2979" fmla="*/ 18222916 w 21052572"/>
              <a:gd name="connsiteY2979" fmla="*/ 3199962 h 8402012"/>
              <a:gd name="connsiteX2980" fmla="*/ 18167092 w 21052572"/>
              <a:gd name="connsiteY2980" fmla="*/ 3232596 h 8402012"/>
              <a:gd name="connsiteX2981" fmla="*/ 18188292 w 21052572"/>
              <a:gd name="connsiteY2981" fmla="*/ 3196697 h 8402012"/>
              <a:gd name="connsiteX2982" fmla="*/ 11401461 w 21052572"/>
              <a:gd name="connsiteY2982" fmla="*/ 3194061 h 8402012"/>
              <a:gd name="connsiteX2983" fmla="*/ 11353099 w 21052572"/>
              <a:gd name="connsiteY2983" fmla="*/ 3202121 h 8402012"/>
              <a:gd name="connsiteX2984" fmla="*/ 11430479 w 21052572"/>
              <a:gd name="connsiteY2984" fmla="*/ 3234361 h 8402012"/>
              <a:gd name="connsiteX2985" fmla="*/ 11401461 w 21052572"/>
              <a:gd name="connsiteY2985" fmla="*/ 3194061 h 8402012"/>
              <a:gd name="connsiteX2986" fmla="*/ 15654530 w 21052572"/>
              <a:gd name="connsiteY2986" fmla="*/ 3192852 h 8402012"/>
              <a:gd name="connsiteX2987" fmla="*/ 15663512 w 21052572"/>
              <a:gd name="connsiteY2987" fmla="*/ 3201833 h 8402012"/>
              <a:gd name="connsiteX2988" fmla="*/ 15645550 w 21052572"/>
              <a:gd name="connsiteY2988" fmla="*/ 3201833 h 8402012"/>
              <a:gd name="connsiteX2989" fmla="*/ 15654530 w 21052572"/>
              <a:gd name="connsiteY2989" fmla="*/ 3192852 h 8402012"/>
              <a:gd name="connsiteX2990" fmla="*/ 12674799 w 21052572"/>
              <a:gd name="connsiteY2990" fmla="*/ 3170912 h 8402012"/>
              <a:gd name="connsiteX2991" fmla="*/ 12674799 w 21052572"/>
              <a:gd name="connsiteY2991" fmla="*/ 3235127 h 8402012"/>
              <a:gd name="connsiteX2992" fmla="*/ 12700574 w 21052572"/>
              <a:gd name="connsiteY2992" fmla="*/ 3235127 h 8402012"/>
              <a:gd name="connsiteX2993" fmla="*/ 12765010 w 21052572"/>
              <a:gd name="connsiteY2993" fmla="*/ 3235127 h 8402012"/>
              <a:gd name="connsiteX2994" fmla="*/ 12803672 w 21052572"/>
              <a:gd name="connsiteY2994" fmla="*/ 3254393 h 8402012"/>
              <a:gd name="connsiteX2995" fmla="*/ 12719904 w 21052572"/>
              <a:gd name="connsiteY2995" fmla="*/ 3280078 h 8402012"/>
              <a:gd name="connsiteX2996" fmla="*/ 12604994 w 21052572"/>
              <a:gd name="connsiteY2996" fmla="*/ 3286500 h 8402012"/>
              <a:gd name="connsiteX2997" fmla="*/ 12335436 w 21052572"/>
              <a:gd name="connsiteY2997" fmla="*/ 3325029 h 8402012"/>
              <a:gd name="connsiteX2998" fmla="*/ 12239856 w 21052572"/>
              <a:gd name="connsiteY2998" fmla="*/ 3337872 h 8402012"/>
              <a:gd name="connsiteX2999" fmla="*/ 12175419 w 21052572"/>
              <a:gd name="connsiteY2999" fmla="*/ 3350714 h 8402012"/>
              <a:gd name="connsiteX3000" fmla="*/ 12188307 w 21052572"/>
              <a:gd name="connsiteY3000" fmla="*/ 3388176 h 8402012"/>
              <a:gd name="connsiteX3001" fmla="*/ 12239856 w 21052572"/>
              <a:gd name="connsiteY3001" fmla="*/ 3375345 h 8402012"/>
              <a:gd name="connsiteX3002" fmla="*/ 12309661 w 21052572"/>
              <a:gd name="connsiteY3002" fmla="*/ 3382825 h 8402012"/>
              <a:gd name="connsiteX3003" fmla="*/ 12283887 w 21052572"/>
              <a:gd name="connsiteY3003" fmla="*/ 3426704 h 8402012"/>
              <a:gd name="connsiteX3004" fmla="*/ 12028290 w 21052572"/>
              <a:gd name="connsiteY3004" fmla="*/ 3471657 h 8402012"/>
              <a:gd name="connsiteX3005" fmla="*/ 11489175 w 21052572"/>
              <a:gd name="connsiteY3005" fmla="*/ 3567978 h 8402012"/>
              <a:gd name="connsiteX3006" fmla="*/ 11540724 w 21052572"/>
              <a:gd name="connsiteY3006" fmla="*/ 3529449 h 8402012"/>
              <a:gd name="connsiteX3007" fmla="*/ 11469844 w 21052572"/>
              <a:gd name="connsiteY3007" fmla="*/ 3478076 h 8402012"/>
              <a:gd name="connsiteX3008" fmla="*/ 11489175 w 21052572"/>
              <a:gd name="connsiteY3008" fmla="*/ 3413862 h 8402012"/>
              <a:gd name="connsiteX3009" fmla="*/ 11527836 w 21052572"/>
              <a:gd name="connsiteY3009" fmla="*/ 3407441 h 8402012"/>
              <a:gd name="connsiteX3010" fmla="*/ 11618047 w 21052572"/>
              <a:gd name="connsiteY3010" fmla="*/ 3401019 h 8402012"/>
              <a:gd name="connsiteX3011" fmla="*/ 11585829 w 21052572"/>
              <a:gd name="connsiteY3011" fmla="*/ 3490920 h 8402012"/>
              <a:gd name="connsiteX3012" fmla="*/ 11745845 w 21052572"/>
              <a:gd name="connsiteY3012" fmla="*/ 3452390 h 8402012"/>
              <a:gd name="connsiteX3013" fmla="*/ 11790951 w 21052572"/>
              <a:gd name="connsiteY3013" fmla="*/ 3465234 h 8402012"/>
              <a:gd name="connsiteX3014" fmla="*/ 11854313 w 21052572"/>
              <a:gd name="connsiteY3014" fmla="*/ 3445969 h 8402012"/>
              <a:gd name="connsiteX3015" fmla="*/ 11810281 w 21052572"/>
              <a:gd name="connsiteY3015" fmla="*/ 3368897 h 8402012"/>
              <a:gd name="connsiteX3016" fmla="*/ 12008959 w 21052572"/>
              <a:gd name="connsiteY3016" fmla="*/ 3305765 h 8402012"/>
              <a:gd name="connsiteX3017" fmla="*/ 12233412 w 21052572"/>
              <a:gd name="connsiteY3017" fmla="*/ 3260813 h 8402012"/>
              <a:gd name="connsiteX3018" fmla="*/ 12674799 w 21052572"/>
              <a:gd name="connsiteY3018" fmla="*/ 3170912 h 8402012"/>
              <a:gd name="connsiteX3019" fmla="*/ 14980989 w 21052572"/>
              <a:gd name="connsiteY3019" fmla="*/ 3170904 h 8402012"/>
              <a:gd name="connsiteX3020" fmla="*/ 14963027 w 21052572"/>
              <a:gd name="connsiteY3020" fmla="*/ 3203012 h 8402012"/>
              <a:gd name="connsiteX3021" fmla="*/ 14980989 w 21052572"/>
              <a:gd name="connsiteY3021" fmla="*/ 3170904 h 8402012"/>
              <a:gd name="connsiteX3022" fmla="*/ 12810191 w 21052572"/>
              <a:gd name="connsiteY3022" fmla="*/ 3170904 h 8402012"/>
              <a:gd name="connsiteX3023" fmla="*/ 12792229 w 21052572"/>
              <a:gd name="connsiteY3023" fmla="*/ 3203013 h 8402012"/>
              <a:gd name="connsiteX3024" fmla="*/ 12810191 w 21052572"/>
              <a:gd name="connsiteY3024" fmla="*/ 3170904 h 8402012"/>
              <a:gd name="connsiteX3025" fmla="*/ 20014596 w 21052572"/>
              <a:gd name="connsiteY3025" fmla="*/ 3170903 h 8402012"/>
              <a:gd name="connsiteX3026" fmla="*/ 19996632 w 21052572"/>
              <a:gd name="connsiteY3026" fmla="*/ 3203011 h 8402012"/>
              <a:gd name="connsiteX3027" fmla="*/ 20014596 w 21052572"/>
              <a:gd name="connsiteY3027" fmla="*/ 3170903 h 8402012"/>
              <a:gd name="connsiteX3028" fmla="*/ 15943158 w 21052572"/>
              <a:gd name="connsiteY3028" fmla="*/ 3170903 h 8402012"/>
              <a:gd name="connsiteX3029" fmla="*/ 15925194 w 21052572"/>
              <a:gd name="connsiteY3029" fmla="*/ 3203012 h 8402012"/>
              <a:gd name="connsiteX3030" fmla="*/ 15943158 w 21052572"/>
              <a:gd name="connsiteY3030" fmla="*/ 3170903 h 8402012"/>
              <a:gd name="connsiteX3031" fmla="*/ 19185112 w 21052572"/>
              <a:gd name="connsiteY3031" fmla="*/ 3167569 h 8402012"/>
              <a:gd name="connsiteX3032" fmla="*/ 19148220 w 21052572"/>
              <a:gd name="connsiteY3032" fmla="*/ 3198313 h 8402012"/>
              <a:gd name="connsiteX3033" fmla="*/ 19185112 w 21052572"/>
              <a:gd name="connsiteY3033" fmla="*/ 3167569 h 8402012"/>
              <a:gd name="connsiteX3034" fmla="*/ 11504367 w 21052572"/>
              <a:gd name="connsiteY3034" fmla="*/ 3167062 h 8402012"/>
              <a:gd name="connsiteX3035" fmla="*/ 11468095 w 21052572"/>
              <a:gd name="connsiteY3035" fmla="*/ 3169883 h 8402012"/>
              <a:gd name="connsiteX3036" fmla="*/ 11526130 w 21052572"/>
              <a:gd name="connsiteY3036" fmla="*/ 3202121 h 8402012"/>
              <a:gd name="connsiteX3037" fmla="*/ 11504367 w 21052572"/>
              <a:gd name="connsiteY3037" fmla="*/ 3167062 h 8402012"/>
              <a:gd name="connsiteX3038" fmla="*/ 13156298 w 21052572"/>
              <a:gd name="connsiteY3038" fmla="*/ 3161176 h 8402012"/>
              <a:gd name="connsiteX3039" fmla="*/ 13203484 w 21052572"/>
              <a:gd name="connsiteY3039" fmla="*/ 3168815 h 8402012"/>
              <a:gd name="connsiteX3040" fmla="*/ 13124012 w 21052572"/>
              <a:gd name="connsiteY3040" fmla="*/ 3200975 h 8402012"/>
              <a:gd name="connsiteX3041" fmla="*/ 13156298 w 21052572"/>
              <a:gd name="connsiteY3041" fmla="*/ 3161176 h 8402012"/>
              <a:gd name="connsiteX3042" fmla="*/ 14881790 w 21052572"/>
              <a:gd name="connsiteY3042" fmla="*/ 3159429 h 8402012"/>
              <a:gd name="connsiteX3043" fmla="*/ 14924008 w 21052572"/>
              <a:gd name="connsiteY3043" fmla="*/ 3169798 h 8402012"/>
              <a:gd name="connsiteX3044" fmla="*/ 14924008 w 21052572"/>
              <a:gd name="connsiteY3044" fmla="*/ 3202976 h 8402012"/>
              <a:gd name="connsiteX3045" fmla="*/ 14844539 w 21052572"/>
              <a:gd name="connsiteY3045" fmla="*/ 3183070 h 8402012"/>
              <a:gd name="connsiteX3046" fmla="*/ 14881790 w 21052572"/>
              <a:gd name="connsiteY3046" fmla="*/ 3159429 h 8402012"/>
              <a:gd name="connsiteX3047" fmla="*/ 17943300 w 21052572"/>
              <a:gd name="connsiteY3047" fmla="*/ 3139596 h 8402012"/>
              <a:gd name="connsiteX3048" fmla="*/ 17906408 w 21052572"/>
              <a:gd name="connsiteY3048" fmla="*/ 3171561 h 8402012"/>
              <a:gd name="connsiteX3049" fmla="*/ 17943300 w 21052572"/>
              <a:gd name="connsiteY3049" fmla="*/ 3139596 h 8402012"/>
              <a:gd name="connsiteX3050" fmla="*/ 19673720 w 21052572"/>
              <a:gd name="connsiteY3050" fmla="*/ 3139159 h 8402012"/>
              <a:gd name="connsiteX3051" fmla="*/ 19715936 w 21052572"/>
              <a:gd name="connsiteY3051" fmla="*/ 3150585 h 8402012"/>
              <a:gd name="connsiteX3052" fmla="*/ 19709616 w 21052572"/>
              <a:gd name="connsiteY3052" fmla="*/ 3169770 h 8402012"/>
              <a:gd name="connsiteX3053" fmla="*/ 19660112 w 21052572"/>
              <a:gd name="connsiteY3053" fmla="*/ 3150585 h 8402012"/>
              <a:gd name="connsiteX3054" fmla="*/ 19673720 w 21052572"/>
              <a:gd name="connsiteY3054" fmla="*/ 3139159 h 8402012"/>
              <a:gd name="connsiteX3055" fmla="*/ 11616407 w 21052572"/>
              <a:gd name="connsiteY3055" fmla="*/ 3138718 h 8402012"/>
              <a:gd name="connsiteX3056" fmla="*/ 11654023 w 21052572"/>
              <a:gd name="connsiteY3056" fmla="*/ 3169883 h 8402012"/>
              <a:gd name="connsiteX3057" fmla="*/ 11616407 w 21052572"/>
              <a:gd name="connsiteY3057" fmla="*/ 3138718 h 8402012"/>
              <a:gd name="connsiteX3058" fmla="*/ 11314409 w 21052572"/>
              <a:gd name="connsiteY3058" fmla="*/ 3138718 h 8402012"/>
              <a:gd name="connsiteX3059" fmla="*/ 11089791 w 21052572"/>
              <a:gd name="connsiteY3059" fmla="*/ 3182777 h 8402012"/>
              <a:gd name="connsiteX3060" fmla="*/ 11044652 w 21052572"/>
              <a:gd name="connsiteY3060" fmla="*/ 3195674 h 8402012"/>
              <a:gd name="connsiteX3061" fmla="*/ 11007037 w 21052572"/>
              <a:gd name="connsiteY3061" fmla="*/ 3234361 h 8402012"/>
              <a:gd name="connsiteX3062" fmla="*/ 10916760 w 21052572"/>
              <a:gd name="connsiteY3062" fmla="*/ 3253706 h 8402012"/>
              <a:gd name="connsiteX3063" fmla="*/ 10705038 w 21052572"/>
              <a:gd name="connsiteY3063" fmla="*/ 3337527 h 8402012"/>
              <a:gd name="connsiteX3064" fmla="*/ 10601865 w 21052572"/>
              <a:gd name="connsiteY3064" fmla="*/ 3382670 h 8402012"/>
              <a:gd name="connsiteX3065" fmla="*/ 10564249 w 21052572"/>
              <a:gd name="connsiteY3065" fmla="*/ 3413830 h 8402012"/>
              <a:gd name="connsiteX3066" fmla="*/ 10788867 w 21052572"/>
              <a:gd name="connsiteY3066" fmla="*/ 3350421 h 8402012"/>
              <a:gd name="connsiteX3067" fmla="*/ 10743729 w 21052572"/>
              <a:gd name="connsiteY3067" fmla="*/ 3407382 h 8402012"/>
              <a:gd name="connsiteX3068" fmla="*/ 10679245 w 21052572"/>
              <a:gd name="connsiteY3068" fmla="*/ 3452516 h 8402012"/>
              <a:gd name="connsiteX3069" fmla="*/ 10596491 w 21052572"/>
              <a:gd name="connsiteY3069" fmla="*/ 3478308 h 8402012"/>
              <a:gd name="connsiteX3070" fmla="*/ 10551352 w 21052572"/>
              <a:gd name="connsiteY3070" fmla="*/ 3510547 h 8402012"/>
              <a:gd name="connsiteX3071" fmla="*/ 10487943 w 21052572"/>
              <a:gd name="connsiteY3071" fmla="*/ 3510547 h 8402012"/>
              <a:gd name="connsiteX3072" fmla="*/ 10601865 w 21052572"/>
              <a:gd name="connsiteY3072" fmla="*/ 3510547 h 8402012"/>
              <a:gd name="connsiteX3073" fmla="*/ 10705038 w 21052572"/>
              <a:gd name="connsiteY3073" fmla="*/ 3478308 h 8402012"/>
              <a:gd name="connsiteX3074" fmla="*/ 10763074 w 21052572"/>
              <a:gd name="connsiteY3074" fmla="*/ 3478308 h 8402012"/>
              <a:gd name="connsiteX3075" fmla="*/ 10807138 w 21052572"/>
              <a:gd name="connsiteY3075" fmla="*/ 3510547 h 8402012"/>
              <a:gd name="connsiteX3076" fmla="*/ 10807138 w 21052572"/>
              <a:gd name="connsiteY3076" fmla="*/ 3446069 h 8402012"/>
              <a:gd name="connsiteX3077" fmla="*/ 10916760 w 21052572"/>
              <a:gd name="connsiteY3077" fmla="*/ 3478308 h 8402012"/>
              <a:gd name="connsiteX3078" fmla="*/ 10884518 w 21052572"/>
              <a:gd name="connsiteY3078" fmla="*/ 3446069 h 8402012"/>
              <a:gd name="connsiteX3079" fmla="*/ 10920167 w 21052572"/>
              <a:gd name="connsiteY3079" fmla="*/ 3413206 h 8402012"/>
              <a:gd name="connsiteX3080" fmla="*/ 10936750 w 21052572"/>
              <a:gd name="connsiteY3080" fmla="*/ 3416184 h 8402012"/>
              <a:gd name="connsiteX3081" fmla="*/ 10935748 w 21052572"/>
              <a:gd name="connsiteY3081" fmla="*/ 3412066 h 8402012"/>
              <a:gd name="connsiteX3082" fmla="*/ 10938954 w 21052572"/>
              <a:gd name="connsiteY3082" fmla="*/ 3402320 h 8402012"/>
              <a:gd name="connsiteX3083" fmla="*/ 10936105 w 21052572"/>
              <a:gd name="connsiteY3083" fmla="*/ 3400935 h 8402012"/>
              <a:gd name="connsiteX3084" fmla="*/ 10939921 w 21052572"/>
              <a:gd name="connsiteY3084" fmla="*/ 3399383 h 8402012"/>
              <a:gd name="connsiteX3085" fmla="*/ 10940238 w 21052572"/>
              <a:gd name="connsiteY3085" fmla="*/ 3398418 h 8402012"/>
              <a:gd name="connsiteX3086" fmla="*/ 10940672 w 21052572"/>
              <a:gd name="connsiteY3086" fmla="*/ 3399077 h 8402012"/>
              <a:gd name="connsiteX3087" fmla="*/ 11066550 w 21052572"/>
              <a:gd name="connsiteY3087" fmla="*/ 3347869 h 8402012"/>
              <a:gd name="connsiteX3088" fmla="*/ 11192965 w 21052572"/>
              <a:gd name="connsiteY3088" fmla="*/ 3298846 h 8402012"/>
              <a:gd name="connsiteX3089" fmla="*/ 11269270 w 21052572"/>
              <a:gd name="connsiteY3089" fmla="*/ 3266602 h 8402012"/>
              <a:gd name="connsiteX3090" fmla="*/ 11314409 w 21052572"/>
              <a:gd name="connsiteY3090" fmla="*/ 3138718 h 8402012"/>
              <a:gd name="connsiteX3091" fmla="*/ 15828898 w 21052572"/>
              <a:gd name="connsiteY3091" fmla="*/ 3138563 h 8402012"/>
              <a:gd name="connsiteX3092" fmla="*/ 15852278 w 21052572"/>
              <a:gd name="connsiteY3092" fmla="*/ 3149757 h 8402012"/>
              <a:gd name="connsiteX3093" fmla="*/ 15852278 w 21052572"/>
              <a:gd name="connsiteY3093" fmla="*/ 3194601 h 8402012"/>
              <a:gd name="connsiteX3094" fmla="*/ 15773526 w 21052572"/>
              <a:gd name="connsiteY3094" fmla="*/ 3201164 h 8402012"/>
              <a:gd name="connsiteX3095" fmla="*/ 15828898 w 21052572"/>
              <a:gd name="connsiteY3095" fmla="*/ 3138563 h 8402012"/>
              <a:gd name="connsiteX3096" fmla="*/ 20128348 w 21052572"/>
              <a:gd name="connsiteY3096" fmla="*/ 3137724 h 8402012"/>
              <a:gd name="connsiteX3097" fmla="*/ 20110384 w 21052572"/>
              <a:gd name="connsiteY3097" fmla="*/ 3169793 h 8402012"/>
              <a:gd name="connsiteX3098" fmla="*/ 20128348 w 21052572"/>
              <a:gd name="connsiteY3098" fmla="*/ 3137724 h 8402012"/>
              <a:gd name="connsiteX3099" fmla="*/ 19848704 w 21052572"/>
              <a:gd name="connsiteY3099" fmla="*/ 3137724 h 8402012"/>
              <a:gd name="connsiteX3100" fmla="*/ 19830740 w 21052572"/>
              <a:gd name="connsiteY3100" fmla="*/ 3169793 h 8402012"/>
              <a:gd name="connsiteX3101" fmla="*/ 19848704 w 21052572"/>
              <a:gd name="connsiteY3101" fmla="*/ 3137724 h 8402012"/>
              <a:gd name="connsiteX3102" fmla="*/ 14754483 w 21052572"/>
              <a:gd name="connsiteY3102" fmla="*/ 3137724 h 8402012"/>
              <a:gd name="connsiteX3103" fmla="*/ 14843480 w 21052572"/>
              <a:gd name="connsiteY3103" fmla="*/ 3150995 h 8402012"/>
              <a:gd name="connsiteX3104" fmla="*/ 14754483 w 21052572"/>
              <a:gd name="connsiteY3104" fmla="*/ 3137724 h 8402012"/>
              <a:gd name="connsiteX3105" fmla="*/ 14038779 w 21052572"/>
              <a:gd name="connsiteY3105" fmla="*/ 3137724 h 8402012"/>
              <a:gd name="connsiteX3106" fmla="*/ 14056741 w 21052572"/>
              <a:gd name="connsiteY3106" fmla="*/ 3169794 h 8402012"/>
              <a:gd name="connsiteX3107" fmla="*/ 14038779 w 21052572"/>
              <a:gd name="connsiteY3107" fmla="*/ 3137724 h 8402012"/>
              <a:gd name="connsiteX3108" fmla="*/ 13393180 w 21052572"/>
              <a:gd name="connsiteY3108" fmla="*/ 3137724 h 8402012"/>
              <a:gd name="connsiteX3109" fmla="*/ 13375218 w 21052572"/>
              <a:gd name="connsiteY3109" fmla="*/ 3169794 h 8402012"/>
              <a:gd name="connsiteX3110" fmla="*/ 13393180 w 21052572"/>
              <a:gd name="connsiteY3110" fmla="*/ 3137724 h 8402012"/>
              <a:gd name="connsiteX3111" fmla="*/ 19615152 w 21052572"/>
              <a:gd name="connsiteY3111" fmla="*/ 3127169 h 8402012"/>
              <a:gd name="connsiteX3112" fmla="*/ 19614560 w 21052572"/>
              <a:gd name="connsiteY3112" fmla="*/ 3129476 h 8402012"/>
              <a:gd name="connsiteX3113" fmla="*/ 19612712 w 21052572"/>
              <a:gd name="connsiteY3113" fmla="*/ 3136659 h 8402012"/>
              <a:gd name="connsiteX3114" fmla="*/ 19617112 w 21052572"/>
              <a:gd name="connsiteY3114" fmla="*/ 3119540 h 8402012"/>
              <a:gd name="connsiteX3115" fmla="*/ 19615152 w 21052572"/>
              <a:gd name="connsiteY3115" fmla="*/ 3127169 h 8402012"/>
              <a:gd name="connsiteX3116" fmla="*/ 19616480 w 21052572"/>
              <a:gd name="connsiteY3116" fmla="*/ 3121992 h 8402012"/>
              <a:gd name="connsiteX3117" fmla="*/ 18432520 w 21052572"/>
              <a:gd name="connsiteY3117" fmla="*/ 3118767 h 8402012"/>
              <a:gd name="connsiteX3118" fmla="*/ 18587852 w 21052572"/>
              <a:gd name="connsiteY3118" fmla="*/ 3151581 h 8402012"/>
              <a:gd name="connsiteX3119" fmla="*/ 18529604 w 21052572"/>
              <a:gd name="connsiteY3119" fmla="*/ 3202988 h 8402012"/>
              <a:gd name="connsiteX3120" fmla="*/ 18432520 w 21052572"/>
              <a:gd name="connsiteY3120" fmla="*/ 3118767 h 8402012"/>
              <a:gd name="connsiteX3121" fmla="*/ 16711994 w 21052572"/>
              <a:gd name="connsiteY3121" fmla="*/ 3118764 h 8402012"/>
              <a:gd name="connsiteX3122" fmla="*/ 16867320 w 21052572"/>
              <a:gd name="connsiteY3122" fmla="*/ 3137724 h 8402012"/>
              <a:gd name="connsiteX3123" fmla="*/ 16711994 w 21052572"/>
              <a:gd name="connsiteY3123" fmla="*/ 3118764 h 8402012"/>
              <a:gd name="connsiteX3124" fmla="*/ 19618252 w 21052572"/>
              <a:gd name="connsiteY3124" fmla="*/ 3115111 h 8402012"/>
              <a:gd name="connsiteX3125" fmla="*/ 19617636 w 21052572"/>
              <a:gd name="connsiteY3125" fmla="*/ 3117506 h 8402012"/>
              <a:gd name="connsiteX3126" fmla="*/ 19617112 w 21052572"/>
              <a:gd name="connsiteY3126" fmla="*/ 3119540 h 8402012"/>
              <a:gd name="connsiteX3127" fmla="*/ 19635128 w 21052572"/>
              <a:gd name="connsiteY3127" fmla="*/ 3114978 h 8402012"/>
              <a:gd name="connsiteX3128" fmla="*/ 19654344 w 21052572"/>
              <a:gd name="connsiteY3128" fmla="*/ 3117386 h 8402012"/>
              <a:gd name="connsiteX3129" fmla="*/ 19629748 w 21052572"/>
              <a:gd name="connsiteY3129" fmla="*/ 3136652 h 8402012"/>
              <a:gd name="connsiteX3130" fmla="*/ 19635128 w 21052572"/>
              <a:gd name="connsiteY3130" fmla="*/ 3114978 h 8402012"/>
              <a:gd name="connsiteX3131" fmla="*/ 11994711 w 21052572"/>
              <a:gd name="connsiteY3131" fmla="*/ 3106481 h 8402012"/>
              <a:gd name="connsiteX3132" fmla="*/ 12014056 w 21052572"/>
              <a:gd name="connsiteY3132" fmla="*/ 3169883 h 8402012"/>
              <a:gd name="connsiteX3133" fmla="*/ 11994711 w 21052572"/>
              <a:gd name="connsiteY3133" fmla="*/ 3106481 h 8402012"/>
              <a:gd name="connsiteX3134" fmla="*/ 19967092 w 21052572"/>
              <a:gd name="connsiteY3134" fmla="*/ 3106419 h 8402012"/>
              <a:gd name="connsiteX3135" fmla="*/ 19920796 w 21052572"/>
              <a:gd name="connsiteY3135" fmla="*/ 3139486 h 8402012"/>
              <a:gd name="connsiteX3136" fmla="*/ 19967092 w 21052572"/>
              <a:gd name="connsiteY3136" fmla="*/ 3106419 h 8402012"/>
              <a:gd name="connsiteX3137" fmla="*/ 19338524 w 21052572"/>
              <a:gd name="connsiteY3137" fmla="*/ 3105569 h 8402012"/>
              <a:gd name="connsiteX3138" fmla="*/ 19357880 w 21052572"/>
              <a:gd name="connsiteY3138" fmla="*/ 3137801 h 8402012"/>
              <a:gd name="connsiteX3139" fmla="*/ 19338524 w 21052572"/>
              <a:gd name="connsiteY3139" fmla="*/ 3105569 h 8402012"/>
              <a:gd name="connsiteX3140" fmla="*/ 12958120 w 21052572"/>
              <a:gd name="connsiteY3140" fmla="*/ 3104543 h 8402012"/>
              <a:gd name="connsiteX3141" fmla="*/ 12976082 w 21052572"/>
              <a:gd name="connsiteY3141" fmla="*/ 3136652 h 8402012"/>
              <a:gd name="connsiteX3142" fmla="*/ 12958120 w 21052572"/>
              <a:gd name="connsiteY3142" fmla="*/ 3104543 h 8402012"/>
              <a:gd name="connsiteX3143" fmla="*/ 18039120 w 21052572"/>
              <a:gd name="connsiteY3143" fmla="*/ 3104542 h 8402012"/>
              <a:gd name="connsiteX3144" fmla="*/ 18052244 w 21052572"/>
              <a:gd name="connsiteY3144" fmla="*/ 3136652 h 8402012"/>
              <a:gd name="connsiteX3145" fmla="*/ 18039120 w 21052572"/>
              <a:gd name="connsiteY3145" fmla="*/ 3104542 h 8402012"/>
              <a:gd name="connsiteX3146" fmla="*/ 13849192 w 21052572"/>
              <a:gd name="connsiteY3146" fmla="*/ 3104542 h 8402012"/>
              <a:gd name="connsiteX3147" fmla="*/ 13862317 w 21052572"/>
              <a:gd name="connsiteY3147" fmla="*/ 3136652 h 8402012"/>
              <a:gd name="connsiteX3148" fmla="*/ 13849192 w 21052572"/>
              <a:gd name="connsiteY3148" fmla="*/ 3104542 h 8402012"/>
              <a:gd name="connsiteX3149" fmla="*/ 13203590 w 21052572"/>
              <a:gd name="connsiteY3149" fmla="*/ 3104542 h 8402012"/>
              <a:gd name="connsiteX3150" fmla="*/ 13185628 w 21052572"/>
              <a:gd name="connsiteY3150" fmla="*/ 3136652 h 8402012"/>
              <a:gd name="connsiteX3151" fmla="*/ 13203590 w 21052572"/>
              <a:gd name="connsiteY3151" fmla="*/ 3104542 h 8402012"/>
              <a:gd name="connsiteX3152" fmla="*/ 13124012 w 21052572"/>
              <a:gd name="connsiteY3152" fmla="*/ 3104542 h 8402012"/>
              <a:gd name="connsiteX3153" fmla="*/ 13170307 w 21052572"/>
              <a:gd name="connsiteY3153" fmla="*/ 3104542 h 8402012"/>
              <a:gd name="connsiteX3154" fmla="*/ 13170307 w 21052572"/>
              <a:gd name="connsiteY3154" fmla="*/ 3136652 h 8402012"/>
              <a:gd name="connsiteX3155" fmla="*/ 13124012 w 21052572"/>
              <a:gd name="connsiteY3155" fmla="*/ 3136652 h 8402012"/>
              <a:gd name="connsiteX3156" fmla="*/ 13124012 w 21052572"/>
              <a:gd name="connsiteY3156" fmla="*/ 3104542 h 8402012"/>
              <a:gd name="connsiteX3157" fmla="*/ 20431688 w 21052572"/>
              <a:gd name="connsiteY3157" fmla="*/ 3104541 h 8402012"/>
              <a:gd name="connsiteX3158" fmla="*/ 20413728 w 21052572"/>
              <a:gd name="connsiteY3158" fmla="*/ 3136650 h 8402012"/>
              <a:gd name="connsiteX3159" fmla="*/ 20431688 w 21052572"/>
              <a:gd name="connsiteY3159" fmla="*/ 3104541 h 8402012"/>
              <a:gd name="connsiteX3160" fmla="*/ 20090428 w 21052572"/>
              <a:gd name="connsiteY3160" fmla="*/ 3104541 h 8402012"/>
              <a:gd name="connsiteX3161" fmla="*/ 20072468 w 21052572"/>
              <a:gd name="connsiteY3161" fmla="*/ 3136652 h 8402012"/>
              <a:gd name="connsiteX3162" fmla="*/ 20090428 w 21052572"/>
              <a:gd name="connsiteY3162" fmla="*/ 3104541 h 8402012"/>
              <a:gd name="connsiteX3163" fmla="*/ 19810784 w 21052572"/>
              <a:gd name="connsiteY3163" fmla="*/ 3104541 h 8402012"/>
              <a:gd name="connsiteX3164" fmla="*/ 19792824 w 21052572"/>
              <a:gd name="connsiteY3164" fmla="*/ 3136652 h 8402012"/>
              <a:gd name="connsiteX3165" fmla="*/ 19810784 w 21052572"/>
              <a:gd name="connsiteY3165" fmla="*/ 3104541 h 8402012"/>
              <a:gd name="connsiteX3166" fmla="*/ 17749992 w 21052572"/>
              <a:gd name="connsiteY3166" fmla="*/ 3085585 h 8402012"/>
              <a:gd name="connsiteX3167" fmla="*/ 17862696 w 21052572"/>
              <a:gd name="connsiteY3167" fmla="*/ 3118398 h 8402012"/>
              <a:gd name="connsiteX3168" fmla="*/ 17768952 w 21052572"/>
              <a:gd name="connsiteY3168" fmla="*/ 3169805 h 8402012"/>
              <a:gd name="connsiteX3169" fmla="*/ 17781592 w 21052572"/>
              <a:gd name="connsiteY3169" fmla="*/ 3131523 h 8402012"/>
              <a:gd name="connsiteX3170" fmla="*/ 17749992 w 21052572"/>
              <a:gd name="connsiteY3170" fmla="*/ 3085585 h 8402012"/>
              <a:gd name="connsiteX3171" fmla="*/ 14427442 w 21052572"/>
              <a:gd name="connsiteY3171" fmla="*/ 3085584 h 8402012"/>
              <a:gd name="connsiteX3172" fmla="*/ 14715494 w 21052572"/>
              <a:gd name="connsiteY3172" fmla="*/ 3105268 h 8402012"/>
              <a:gd name="connsiteX3173" fmla="*/ 14619120 w 21052572"/>
              <a:gd name="connsiteY3173" fmla="*/ 3144648 h 8402012"/>
              <a:gd name="connsiteX3174" fmla="*/ 14522746 w 21052572"/>
              <a:gd name="connsiteY3174" fmla="*/ 3138085 h 8402012"/>
              <a:gd name="connsiteX3175" fmla="*/ 14427442 w 21052572"/>
              <a:gd name="connsiteY3175" fmla="*/ 3085584 h 8402012"/>
              <a:gd name="connsiteX3176" fmla="*/ 19759008 w 21052572"/>
              <a:gd name="connsiteY3176" fmla="*/ 3076766 h 8402012"/>
              <a:gd name="connsiteX3177" fmla="*/ 19772840 w 21052572"/>
              <a:gd name="connsiteY3177" fmla="*/ 3108181 h 8402012"/>
              <a:gd name="connsiteX3178" fmla="*/ 19735948 w 21052572"/>
              <a:gd name="connsiteY3178" fmla="*/ 3094954 h 8402012"/>
              <a:gd name="connsiteX3179" fmla="*/ 19759008 w 21052572"/>
              <a:gd name="connsiteY3179" fmla="*/ 3076766 h 8402012"/>
              <a:gd name="connsiteX3180" fmla="*/ 19905580 w 21052572"/>
              <a:gd name="connsiteY3180" fmla="*/ 3076105 h 8402012"/>
              <a:gd name="connsiteX3181" fmla="*/ 19887620 w 21052572"/>
              <a:gd name="connsiteY3181" fmla="*/ 3108214 h 8402012"/>
              <a:gd name="connsiteX3182" fmla="*/ 19905580 w 21052572"/>
              <a:gd name="connsiteY3182" fmla="*/ 3076105 h 8402012"/>
              <a:gd name="connsiteX3183" fmla="*/ 13260440 w 21052572"/>
              <a:gd name="connsiteY3183" fmla="*/ 3076102 h 8402012"/>
              <a:gd name="connsiteX3184" fmla="*/ 13223548 w 21052572"/>
              <a:gd name="connsiteY3184" fmla="*/ 3106847 h 8402012"/>
              <a:gd name="connsiteX3185" fmla="*/ 13260440 w 21052572"/>
              <a:gd name="connsiteY3185" fmla="*/ 3076102 h 8402012"/>
              <a:gd name="connsiteX3186" fmla="*/ 15044272 w 21052572"/>
              <a:gd name="connsiteY3186" fmla="*/ 3074878 h 8402012"/>
              <a:gd name="connsiteX3187" fmla="*/ 15127866 w 21052572"/>
              <a:gd name="connsiteY3187" fmla="*/ 3094351 h 8402012"/>
              <a:gd name="connsiteX3188" fmla="*/ 15389366 w 21052572"/>
              <a:gd name="connsiteY3188" fmla="*/ 3152773 h 8402012"/>
              <a:gd name="connsiteX3189" fmla="*/ 15203958 w 21052572"/>
              <a:gd name="connsiteY3189" fmla="*/ 3203621 h 8402012"/>
              <a:gd name="connsiteX3190" fmla="*/ 15485820 w 21052572"/>
              <a:gd name="connsiteY3190" fmla="*/ 3203621 h 8402012"/>
              <a:gd name="connsiteX3191" fmla="*/ 15434378 w 21052572"/>
              <a:gd name="connsiteY3191" fmla="*/ 3171165 h 8402012"/>
              <a:gd name="connsiteX3192" fmla="*/ 15524402 w 21052572"/>
              <a:gd name="connsiteY3192" fmla="*/ 3184146 h 8402012"/>
              <a:gd name="connsiteX3193" fmla="*/ 15581204 w 21052572"/>
              <a:gd name="connsiteY3193" fmla="*/ 3294499 h 8402012"/>
              <a:gd name="connsiteX3194" fmla="*/ 15543694 w 21052572"/>
              <a:gd name="connsiteY3194" fmla="*/ 3307482 h 8402012"/>
              <a:gd name="connsiteX3195" fmla="*/ 15574774 w 21052572"/>
              <a:gd name="connsiteY3195" fmla="*/ 3333448 h 8402012"/>
              <a:gd name="connsiteX3196" fmla="*/ 15677660 w 21052572"/>
              <a:gd name="connsiteY3196" fmla="*/ 3294499 h 8402012"/>
              <a:gd name="connsiteX3197" fmla="*/ 15658368 w 21052572"/>
              <a:gd name="connsiteY3197" fmla="*/ 3359411 h 8402012"/>
              <a:gd name="connsiteX3198" fmla="*/ 15613356 w 21052572"/>
              <a:gd name="connsiteY3198" fmla="*/ 3359411 h 8402012"/>
              <a:gd name="connsiteX3199" fmla="*/ 15524402 w 21052572"/>
              <a:gd name="connsiteY3199" fmla="*/ 3352919 h 8402012"/>
              <a:gd name="connsiteX3200" fmla="*/ 15357214 w 21052572"/>
              <a:gd name="connsiteY3200" fmla="*/ 3326957 h 8402012"/>
              <a:gd name="connsiteX3201" fmla="*/ 15018550 w 21052572"/>
              <a:gd name="connsiteY3201" fmla="*/ 3262042 h 8402012"/>
              <a:gd name="connsiteX3202" fmla="*/ 15063562 w 21052572"/>
              <a:gd name="connsiteY3202" fmla="*/ 3152773 h 8402012"/>
              <a:gd name="connsiteX3203" fmla="*/ 15165376 w 21052572"/>
              <a:gd name="connsiteY3203" fmla="*/ 3152773 h 8402012"/>
              <a:gd name="connsiteX3204" fmla="*/ 15095714 w 21052572"/>
              <a:gd name="connsiteY3204" fmla="*/ 3107335 h 8402012"/>
              <a:gd name="connsiteX3205" fmla="*/ 15076422 w 21052572"/>
              <a:gd name="connsiteY3205" fmla="*/ 3139790 h 8402012"/>
              <a:gd name="connsiteX3206" fmla="*/ 15050702 w 21052572"/>
              <a:gd name="connsiteY3206" fmla="*/ 3113825 h 8402012"/>
              <a:gd name="connsiteX3207" fmla="*/ 15024980 w 21052572"/>
              <a:gd name="connsiteY3207" fmla="*/ 3171165 h 8402012"/>
              <a:gd name="connsiteX3208" fmla="*/ 15044272 w 21052572"/>
              <a:gd name="connsiteY3208" fmla="*/ 3074878 h 8402012"/>
              <a:gd name="connsiteX3209" fmla="*/ 14143552 w 21052572"/>
              <a:gd name="connsiteY3209" fmla="*/ 3073450 h 8402012"/>
              <a:gd name="connsiteX3210" fmla="*/ 14156275 w 21052572"/>
              <a:gd name="connsiteY3210" fmla="*/ 3073450 h 8402012"/>
              <a:gd name="connsiteX3211" fmla="*/ 14145745 w 21052572"/>
              <a:gd name="connsiteY3211" fmla="*/ 3091452 h 8402012"/>
              <a:gd name="connsiteX3212" fmla="*/ 14146699 w 21052572"/>
              <a:gd name="connsiteY3212" fmla="*/ 3094064 h 8402012"/>
              <a:gd name="connsiteX3213" fmla="*/ 14133574 w 21052572"/>
              <a:gd name="connsiteY3213" fmla="*/ 3094064 h 8402012"/>
              <a:gd name="connsiteX3214" fmla="*/ 14140137 w 21052572"/>
              <a:gd name="connsiteY3214" fmla="*/ 3076102 h 8402012"/>
              <a:gd name="connsiteX3215" fmla="*/ 14144039 w 21052572"/>
              <a:gd name="connsiteY3215" fmla="*/ 3086783 h 8402012"/>
              <a:gd name="connsiteX3216" fmla="*/ 19491304 w 21052572"/>
              <a:gd name="connsiteY3216" fmla="*/ 3061880 h 8402012"/>
              <a:gd name="connsiteX3217" fmla="*/ 19491304 w 21052572"/>
              <a:gd name="connsiteY3217" fmla="*/ 3093988 h 8402012"/>
              <a:gd name="connsiteX3218" fmla="*/ 19491304 w 21052572"/>
              <a:gd name="connsiteY3218" fmla="*/ 3061880 h 8402012"/>
              <a:gd name="connsiteX3219" fmla="*/ 15613966 w 21052572"/>
              <a:gd name="connsiteY3219" fmla="*/ 3061376 h 8402012"/>
              <a:gd name="connsiteX3220" fmla="*/ 15748756 w 21052572"/>
              <a:gd name="connsiteY3220" fmla="*/ 3149818 h 8402012"/>
              <a:gd name="connsiteX3221" fmla="*/ 15665232 w 21052572"/>
              <a:gd name="connsiteY3221" fmla="*/ 3187000 h 8402012"/>
              <a:gd name="connsiteX3222" fmla="*/ 15633106 w 21052572"/>
              <a:gd name="connsiteY3222" fmla="*/ 3130693 h 8402012"/>
              <a:gd name="connsiteX3223" fmla="*/ 15549582 w 21052572"/>
              <a:gd name="connsiteY3223" fmla="*/ 3111573 h 8402012"/>
              <a:gd name="connsiteX3224" fmla="*/ 15460704 w 21052572"/>
              <a:gd name="connsiteY3224" fmla="*/ 3073328 h 8402012"/>
              <a:gd name="connsiteX3225" fmla="*/ 15613966 w 21052572"/>
              <a:gd name="connsiteY3225" fmla="*/ 3061376 h 8402012"/>
              <a:gd name="connsiteX3226" fmla="*/ 14137225 w 21052572"/>
              <a:gd name="connsiteY3226" fmla="*/ 3058554 h 8402012"/>
              <a:gd name="connsiteX3227" fmla="*/ 14000865 w 21052572"/>
              <a:gd name="connsiteY3227" fmla="*/ 3083149 h 8402012"/>
              <a:gd name="connsiteX3228" fmla="*/ 14137225 w 21052572"/>
              <a:gd name="connsiteY3228" fmla="*/ 3058554 h 8402012"/>
              <a:gd name="connsiteX3229" fmla="*/ 19725972 w 21052572"/>
              <a:gd name="connsiteY3229" fmla="*/ 3053635 h 8402012"/>
              <a:gd name="connsiteX3230" fmla="*/ 19734952 w 21052572"/>
              <a:gd name="connsiteY3230" fmla="*/ 3061312 h 8402012"/>
              <a:gd name="connsiteX3231" fmla="*/ 19722976 w 21052572"/>
              <a:gd name="connsiteY3231" fmla="*/ 3074963 h 8402012"/>
              <a:gd name="connsiteX3232" fmla="*/ 19716988 w 21052572"/>
              <a:gd name="connsiteY3232" fmla="*/ 3061312 h 8402012"/>
              <a:gd name="connsiteX3233" fmla="*/ 19725972 w 21052572"/>
              <a:gd name="connsiteY3233" fmla="*/ 3053635 h 8402012"/>
              <a:gd name="connsiteX3234" fmla="*/ 15374890 w 21052572"/>
              <a:gd name="connsiteY3234" fmla="*/ 3049345 h 8402012"/>
              <a:gd name="connsiteX3235" fmla="*/ 15388534 w 21052572"/>
              <a:gd name="connsiteY3235" fmla="*/ 3075031 h 8402012"/>
              <a:gd name="connsiteX3236" fmla="*/ 15356430 w 21052572"/>
              <a:gd name="connsiteY3236" fmla="*/ 3062187 h 8402012"/>
              <a:gd name="connsiteX3237" fmla="*/ 15374890 w 21052572"/>
              <a:gd name="connsiteY3237" fmla="*/ 3049345 h 8402012"/>
              <a:gd name="connsiteX3238" fmla="*/ 19867604 w 21052572"/>
              <a:gd name="connsiteY3238" fmla="*/ 3049072 h 8402012"/>
              <a:gd name="connsiteX3239" fmla="*/ 19830740 w 21052572"/>
              <a:gd name="connsiteY3239" fmla="*/ 3073668 h 8402012"/>
              <a:gd name="connsiteX3240" fmla="*/ 19867604 w 21052572"/>
              <a:gd name="connsiteY3240" fmla="*/ 3049072 h 8402012"/>
              <a:gd name="connsiteX3241" fmla="*/ 18958628 w 21052572"/>
              <a:gd name="connsiteY3241" fmla="*/ 3047664 h 8402012"/>
              <a:gd name="connsiteX3242" fmla="*/ 18976592 w 21052572"/>
              <a:gd name="connsiteY3242" fmla="*/ 3074964 h 8402012"/>
              <a:gd name="connsiteX3243" fmla="*/ 18958628 w 21052572"/>
              <a:gd name="connsiteY3243" fmla="*/ 3047664 h 8402012"/>
              <a:gd name="connsiteX3244" fmla="*/ 15436004 w 21052572"/>
              <a:gd name="connsiteY3244" fmla="*/ 3047664 h 8402012"/>
              <a:gd name="connsiteX3245" fmla="*/ 15418042 w 21052572"/>
              <a:gd name="connsiteY3245" fmla="*/ 3074964 h 8402012"/>
              <a:gd name="connsiteX3246" fmla="*/ 15436004 w 21052572"/>
              <a:gd name="connsiteY3246" fmla="*/ 3047664 h 8402012"/>
              <a:gd name="connsiteX3247" fmla="*/ 14981987 w 21052572"/>
              <a:gd name="connsiteY3247" fmla="*/ 3047664 h 8402012"/>
              <a:gd name="connsiteX3248" fmla="*/ 15018880 w 21052572"/>
              <a:gd name="connsiteY3248" fmla="*/ 3060507 h 8402012"/>
              <a:gd name="connsiteX3249" fmla="*/ 14981987 w 21052572"/>
              <a:gd name="connsiteY3249" fmla="*/ 3047664 h 8402012"/>
              <a:gd name="connsiteX3250" fmla="*/ 16471316 w 21052572"/>
              <a:gd name="connsiteY3250" fmla="*/ 3045891 h 8402012"/>
              <a:gd name="connsiteX3251" fmla="*/ 16490736 w 21052572"/>
              <a:gd name="connsiteY3251" fmla="*/ 3071485 h 8402012"/>
              <a:gd name="connsiteX3252" fmla="*/ 16471316 w 21052572"/>
              <a:gd name="connsiteY3252" fmla="*/ 3045891 h 8402012"/>
              <a:gd name="connsiteX3253" fmla="*/ 14333049 w 21052572"/>
              <a:gd name="connsiteY3253" fmla="*/ 3044416 h 8402012"/>
              <a:gd name="connsiteX3254" fmla="*/ 14296777 w 21052572"/>
              <a:gd name="connsiteY3254" fmla="*/ 3048447 h 8402012"/>
              <a:gd name="connsiteX3255" fmla="*/ 14354813 w 21052572"/>
              <a:gd name="connsiteY3255" fmla="*/ 3074240 h 8402012"/>
              <a:gd name="connsiteX3256" fmla="*/ 14333049 w 21052572"/>
              <a:gd name="connsiteY3256" fmla="*/ 3044416 h 8402012"/>
              <a:gd name="connsiteX3257" fmla="*/ 11750748 w 21052572"/>
              <a:gd name="connsiteY3257" fmla="*/ 3029103 h 8402012"/>
              <a:gd name="connsiteX3258" fmla="*/ 11333754 w 21052572"/>
              <a:gd name="connsiteY3258" fmla="*/ 3106481 h 8402012"/>
              <a:gd name="connsiteX3259" fmla="*/ 11404686 w 21052572"/>
              <a:gd name="connsiteY3259" fmla="*/ 3151613 h 8402012"/>
              <a:gd name="connsiteX3260" fmla="*/ 11532578 w 21052572"/>
              <a:gd name="connsiteY3260" fmla="*/ 3132271 h 8402012"/>
              <a:gd name="connsiteX3261" fmla="*/ 11660471 w 21052572"/>
              <a:gd name="connsiteY3261" fmla="*/ 3112926 h 8402012"/>
              <a:gd name="connsiteX3262" fmla="*/ 11687347 w 21052572"/>
              <a:gd name="connsiteY3262" fmla="*/ 3112926 h 8402012"/>
              <a:gd name="connsiteX3263" fmla="*/ 11683133 w 21052572"/>
              <a:gd name="connsiteY3263" fmla="*/ 3108712 h 8402012"/>
              <a:gd name="connsiteX3264" fmla="*/ 11692944 w 21052572"/>
              <a:gd name="connsiteY3264" fmla="*/ 3102206 h 8402012"/>
              <a:gd name="connsiteX3265" fmla="*/ 11695851 w 21052572"/>
              <a:gd name="connsiteY3265" fmla="*/ 3102420 h 8402012"/>
              <a:gd name="connsiteX3266" fmla="*/ 11692713 w 21052572"/>
              <a:gd name="connsiteY3266" fmla="*/ 3093583 h 8402012"/>
              <a:gd name="connsiteX3267" fmla="*/ 11750748 w 21052572"/>
              <a:gd name="connsiteY3267" fmla="*/ 3029103 h 8402012"/>
              <a:gd name="connsiteX3268" fmla="*/ 15348590 w 21052572"/>
              <a:gd name="connsiteY3268" fmla="*/ 3028233 h 8402012"/>
              <a:gd name="connsiteX3269" fmla="*/ 15360074 w 21052572"/>
              <a:gd name="connsiteY3269" fmla="*/ 3030792 h 8402012"/>
              <a:gd name="connsiteX3270" fmla="*/ 15346950 w 21052572"/>
              <a:gd name="connsiteY3270" fmla="*/ 3051267 h 8402012"/>
              <a:gd name="connsiteX3271" fmla="*/ 15348590 w 21052572"/>
              <a:gd name="connsiteY3271" fmla="*/ 3028233 h 8402012"/>
              <a:gd name="connsiteX3272" fmla="*/ 19687628 w 21052572"/>
              <a:gd name="connsiteY3272" fmla="*/ 3019060 h 8402012"/>
              <a:gd name="connsiteX3273" fmla="*/ 19715936 w 21052572"/>
              <a:gd name="connsiteY3273" fmla="*/ 3031460 h 8402012"/>
              <a:gd name="connsiteX3274" fmla="*/ 19709616 w 21052572"/>
              <a:gd name="connsiteY3274" fmla="*/ 3051301 h 8402012"/>
              <a:gd name="connsiteX3275" fmla="*/ 19660112 w 21052572"/>
              <a:gd name="connsiteY3275" fmla="*/ 3031460 h 8402012"/>
              <a:gd name="connsiteX3276" fmla="*/ 19687628 w 21052572"/>
              <a:gd name="connsiteY3276" fmla="*/ 3019060 h 8402012"/>
              <a:gd name="connsiteX3277" fmla="*/ 18886480 w 21052572"/>
              <a:gd name="connsiteY3277" fmla="*/ 3016359 h 8402012"/>
              <a:gd name="connsiteX3278" fmla="*/ 18849616 w 21052572"/>
              <a:gd name="connsiteY3278" fmla="*/ 3049425 h 8402012"/>
              <a:gd name="connsiteX3279" fmla="*/ 18886480 w 21052572"/>
              <a:gd name="connsiteY3279" fmla="*/ 3016359 h 8402012"/>
              <a:gd name="connsiteX3280" fmla="*/ 11770093 w 21052572"/>
              <a:gd name="connsiteY3280" fmla="*/ 3016207 h 8402012"/>
              <a:gd name="connsiteX3281" fmla="*/ 11789438 w 21052572"/>
              <a:gd name="connsiteY3281" fmla="*/ 3048447 h 8402012"/>
              <a:gd name="connsiteX3282" fmla="*/ 11770093 w 21052572"/>
              <a:gd name="connsiteY3282" fmla="*/ 3016207 h 8402012"/>
              <a:gd name="connsiteX3283" fmla="*/ 10653451 w 21052572"/>
              <a:gd name="connsiteY3283" fmla="*/ 3016207 h 8402012"/>
              <a:gd name="connsiteX3284" fmla="*/ 10672797 w 21052572"/>
              <a:gd name="connsiteY3284" fmla="*/ 3048447 h 8402012"/>
              <a:gd name="connsiteX3285" fmla="*/ 10653451 w 21052572"/>
              <a:gd name="connsiteY3285" fmla="*/ 3016207 h 8402012"/>
              <a:gd name="connsiteX3286" fmla="*/ 10634106 w 21052572"/>
              <a:gd name="connsiteY3286" fmla="*/ 3016207 h 8402012"/>
              <a:gd name="connsiteX3287" fmla="*/ 10621210 w 21052572"/>
              <a:gd name="connsiteY3287" fmla="*/ 3048447 h 8402012"/>
              <a:gd name="connsiteX3288" fmla="*/ 10634106 w 21052572"/>
              <a:gd name="connsiteY3288" fmla="*/ 3016207 h 8402012"/>
              <a:gd name="connsiteX3289" fmla="*/ 19976580 w 21052572"/>
              <a:gd name="connsiteY3289" fmla="*/ 3014484 h 8402012"/>
              <a:gd name="connsiteX3290" fmla="*/ 19963452 w 21052572"/>
              <a:gd name="connsiteY3290" fmla="*/ 3046589 h 8402012"/>
              <a:gd name="connsiteX3291" fmla="*/ 19976580 w 21052572"/>
              <a:gd name="connsiteY3291" fmla="*/ 3014484 h 8402012"/>
              <a:gd name="connsiteX3292" fmla="*/ 18564232 w 21052572"/>
              <a:gd name="connsiteY3292" fmla="*/ 3014484 h 8402012"/>
              <a:gd name="connsiteX3293" fmla="*/ 18546272 w 21052572"/>
              <a:gd name="connsiteY3293" fmla="*/ 3046590 h 8402012"/>
              <a:gd name="connsiteX3294" fmla="*/ 18564232 w 21052572"/>
              <a:gd name="connsiteY3294" fmla="*/ 3014484 h 8402012"/>
              <a:gd name="connsiteX3295" fmla="*/ 15640814 w 21052572"/>
              <a:gd name="connsiteY3295" fmla="*/ 3014484 h 8402012"/>
              <a:gd name="connsiteX3296" fmla="*/ 15658776 w 21052572"/>
              <a:gd name="connsiteY3296" fmla="*/ 3046590 h 8402012"/>
              <a:gd name="connsiteX3297" fmla="*/ 15640814 w 21052572"/>
              <a:gd name="connsiteY3297" fmla="*/ 3014484 h 8402012"/>
              <a:gd name="connsiteX3298" fmla="*/ 13993207 w 21052572"/>
              <a:gd name="connsiteY3298" fmla="*/ 3014484 h 8402012"/>
              <a:gd name="connsiteX3299" fmla="*/ 13999771 w 21052572"/>
              <a:gd name="connsiteY3299" fmla="*/ 3027609 h 8402012"/>
              <a:gd name="connsiteX3300" fmla="*/ 13993207 w 21052572"/>
              <a:gd name="connsiteY3300" fmla="*/ 3014484 h 8402012"/>
              <a:gd name="connsiteX3301" fmla="*/ 13883617 w 21052572"/>
              <a:gd name="connsiteY3301" fmla="*/ 3005006 h 8402012"/>
              <a:gd name="connsiteX3302" fmla="*/ 13877630 w 21052572"/>
              <a:gd name="connsiteY3302" fmla="*/ 3018656 h 8402012"/>
              <a:gd name="connsiteX3303" fmla="*/ 13883617 w 21052572"/>
              <a:gd name="connsiteY3303" fmla="*/ 3005006 h 8402012"/>
              <a:gd name="connsiteX3304" fmla="*/ 10730832 w 21052572"/>
              <a:gd name="connsiteY3304" fmla="*/ 2983968 h 8402012"/>
              <a:gd name="connsiteX3305" fmla="*/ 10769522 w 21052572"/>
              <a:gd name="connsiteY3305" fmla="*/ 2983968 h 8402012"/>
              <a:gd name="connsiteX3306" fmla="*/ 10730832 w 21052572"/>
              <a:gd name="connsiteY3306" fmla="*/ 2983968 h 8402012"/>
              <a:gd name="connsiteX3307" fmla="*/ 17905384 w 21052572"/>
              <a:gd name="connsiteY3307" fmla="*/ 2982714 h 8402012"/>
              <a:gd name="connsiteX3308" fmla="*/ 17868492 w 21052572"/>
              <a:gd name="connsiteY3308" fmla="*/ 3013458 h 8402012"/>
              <a:gd name="connsiteX3309" fmla="*/ 17905384 w 21052572"/>
              <a:gd name="connsiteY3309" fmla="*/ 2982714 h 8402012"/>
              <a:gd name="connsiteX3310" fmla="*/ 15489142 w 21052572"/>
              <a:gd name="connsiteY3310" fmla="*/ 2982714 h 8402012"/>
              <a:gd name="connsiteX3311" fmla="*/ 15526034 w 21052572"/>
              <a:gd name="connsiteY3311" fmla="*/ 3013459 h 8402012"/>
              <a:gd name="connsiteX3312" fmla="*/ 15489142 w 21052572"/>
              <a:gd name="connsiteY3312" fmla="*/ 2982714 h 8402012"/>
              <a:gd name="connsiteX3313" fmla="*/ 18266628 w 21052572"/>
              <a:gd name="connsiteY3313" fmla="*/ 2981307 h 8402012"/>
              <a:gd name="connsiteX3314" fmla="*/ 18279752 w 21052572"/>
              <a:gd name="connsiteY3314" fmla="*/ 3013415 h 8402012"/>
              <a:gd name="connsiteX3315" fmla="*/ 18266628 w 21052572"/>
              <a:gd name="connsiteY3315" fmla="*/ 2981307 h 8402012"/>
              <a:gd name="connsiteX3316" fmla="*/ 416894 w 21052572"/>
              <a:gd name="connsiteY3316" fmla="*/ 2981307 h 8402012"/>
              <a:gd name="connsiteX3317" fmla="*/ 472737 w 21052572"/>
              <a:gd name="connsiteY3317" fmla="*/ 3001148 h 8402012"/>
              <a:gd name="connsiteX3318" fmla="*/ 416894 w 21052572"/>
              <a:gd name="connsiteY3318" fmla="*/ 2981307 h 8402012"/>
              <a:gd name="connsiteX3319" fmla="*/ 955961 w 21052572"/>
              <a:gd name="connsiteY3319" fmla="*/ 2967983 h 8402012"/>
              <a:gd name="connsiteX3320" fmla="*/ 892023 w 21052572"/>
              <a:gd name="connsiteY3320" fmla="*/ 2972146 h 8402012"/>
              <a:gd name="connsiteX3321" fmla="*/ 1000565 w 21052572"/>
              <a:gd name="connsiteY3321" fmla="*/ 3016207 h 8402012"/>
              <a:gd name="connsiteX3322" fmla="*/ 955961 w 21052572"/>
              <a:gd name="connsiteY3322" fmla="*/ 2967983 h 8402012"/>
              <a:gd name="connsiteX3323" fmla="*/ 13060079 w 21052572"/>
              <a:gd name="connsiteY3323" fmla="*/ 2962897 h 8402012"/>
              <a:gd name="connsiteX3324" fmla="*/ 13058159 w 21052572"/>
              <a:gd name="connsiteY3324" fmla="*/ 2966150 h 8402012"/>
              <a:gd name="connsiteX3325" fmla="*/ 13057472 w 21052572"/>
              <a:gd name="connsiteY3325" fmla="*/ 2967312 h 8402012"/>
              <a:gd name="connsiteX3326" fmla="*/ 18448224 w 21052572"/>
              <a:gd name="connsiteY3326" fmla="*/ 2957672 h 8402012"/>
              <a:gd name="connsiteX3327" fmla="*/ 18497788 w 21052572"/>
              <a:gd name="connsiteY3327" fmla="*/ 2983181 h 8402012"/>
              <a:gd name="connsiteX3328" fmla="*/ 18432520 w 21052572"/>
              <a:gd name="connsiteY3328" fmla="*/ 2971232 h 8402012"/>
              <a:gd name="connsiteX3329" fmla="*/ 18448224 w 21052572"/>
              <a:gd name="connsiteY3329" fmla="*/ 2957672 h 8402012"/>
              <a:gd name="connsiteX3330" fmla="*/ 15436004 w 21052572"/>
              <a:gd name="connsiteY3330" fmla="*/ 2952867 h 8402012"/>
              <a:gd name="connsiteX3331" fmla="*/ 15418042 w 21052572"/>
              <a:gd name="connsiteY3331" fmla="*/ 2984939 h 8402012"/>
              <a:gd name="connsiteX3332" fmla="*/ 15436004 w 21052572"/>
              <a:gd name="connsiteY3332" fmla="*/ 2952867 h 8402012"/>
              <a:gd name="connsiteX3333" fmla="*/ 19886620 w 21052572"/>
              <a:gd name="connsiteY3333" fmla="*/ 2952866 h 8402012"/>
              <a:gd name="connsiteX3334" fmla="*/ 19868660 w 21052572"/>
              <a:gd name="connsiteY3334" fmla="*/ 2984939 h 8402012"/>
              <a:gd name="connsiteX3335" fmla="*/ 19886620 w 21052572"/>
              <a:gd name="connsiteY3335" fmla="*/ 2952866 h 8402012"/>
              <a:gd name="connsiteX3336" fmla="*/ 13065997 w 21052572"/>
              <a:gd name="connsiteY3336" fmla="*/ 2952866 h 8402012"/>
              <a:gd name="connsiteX3337" fmla="*/ 13060079 w 21052572"/>
              <a:gd name="connsiteY3337" fmla="*/ 2962897 h 8402012"/>
              <a:gd name="connsiteX3338" fmla="*/ 13062158 w 21052572"/>
              <a:gd name="connsiteY3338" fmla="*/ 2959372 h 8402012"/>
              <a:gd name="connsiteX3339" fmla="*/ 13065997 w 21052572"/>
              <a:gd name="connsiteY3339" fmla="*/ 2952866 h 8402012"/>
              <a:gd name="connsiteX3340" fmla="*/ 15351162 w 21052572"/>
              <a:gd name="connsiteY3340" fmla="*/ 2951202 h 8402012"/>
              <a:gd name="connsiteX3341" fmla="*/ 15374336 w 21052572"/>
              <a:gd name="connsiteY3341" fmla="*/ 2984916 h 8402012"/>
              <a:gd name="connsiteX3342" fmla="*/ 15318510 w 21052572"/>
              <a:gd name="connsiteY3342" fmla="*/ 2972502 h 8402012"/>
              <a:gd name="connsiteX3343" fmla="*/ 15351162 w 21052572"/>
              <a:gd name="connsiteY3343" fmla="*/ 2951202 h 8402012"/>
              <a:gd name="connsiteX3344" fmla="*/ 10882100 w 21052572"/>
              <a:gd name="connsiteY3344" fmla="*/ 2949445 h 8402012"/>
              <a:gd name="connsiteX3345" fmla="*/ 10845828 w 21052572"/>
              <a:gd name="connsiteY3345" fmla="*/ 2952806 h 8402012"/>
              <a:gd name="connsiteX3346" fmla="*/ 10903863 w 21052572"/>
              <a:gd name="connsiteY3346" fmla="*/ 2983968 h 8402012"/>
              <a:gd name="connsiteX3347" fmla="*/ 10882100 w 21052572"/>
              <a:gd name="connsiteY3347" fmla="*/ 2949445 h 8402012"/>
              <a:gd name="connsiteX3348" fmla="*/ 15301378 w 21052572"/>
              <a:gd name="connsiteY3348" fmla="*/ 2938647 h 8402012"/>
              <a:gd name="connsiteX3349" fmla="*/ 15299532 w 21052572"/>
              <a:gd name="connsiteY3349" fmla="*/ 2959415 h 8402012"/>
              <a:gd name="connsiteX3350" fmla="*/ 15298226 w 21052572"/>
              <a:gd name="connsiteY3350" fmla="*/ 2957220 h 8402012"/>
              <a:gd name="connsiteX3351" fmla="*/ 15303196 w 21052572"/>
              <a:gd name="connsiteY3351" fmla="*/ 2970825 h 8402012"/>
              <a:gd name="connsiteX3352" fmla="*/ 15292532 w 21052572"/>
              <a:gd name="connsiteY3352" fmla="*/ 2968580 h 8402012"/>
              <a:gd name="connsiteX3353" fmla="*/ 15296328 w 21052572"/>
              <a:gd name="connsiteY3353" fmla="*/ 2954034 h 8402012"/>
              <a:gd name="connsiteX3354" fmla="*/ 15294814 w 21052572"/>
              <a:gd name="connsiteY3354" fmla="*/ 2951488 h 8402012"/>
              <a:gd name="connsiteX3355" fmla="*/ 15301378 w 21052572"/>
              <a:gd name="connsiteY3355" fmla="*/ 2938647 h 8402012"/>
              <a:gd name="connsiteX3356" fmla="*/ 19834840 w 21052572"/>
              <a:gd name="connsiteY3356" fmla="*/ 2924938 h 8402012"/>
              <a:gd name="connsiteX3357" fmla="*/ 19848676 w 21052572"/>
              <a:gd name="connsiteY3357" fmla="*/ 2951840 h 8402012"/>
              <a:gd name="connsiteX3358" fmla="*/ 19811784 w 21052572"/>
              <a:gd name="connsiteY3358" fmla="*/ 2939541 h 8402012"/>
              <a:gd name="connsiteX3359" fmla="*/ 19834840 w 21052572"/>
              <a:gd name="connsiteY3359" fmla="*/ 2924938 h 8402012"/>
              <a:gd name="connsiteX3360" fmla="*/ 17397800 w 21052572"/>
              <a:gd name="connsiteY3360" fmla="*/ 2924426 h 8402012"/>
              <a:gd name="connsiteX3361" fmla="*/ 17443740 w 21052572"/>
              <a:gd name="connsiteY3361" fmla="*/ 2980249 h 8402012"/>
              <a:gd name="connsiteX3362" fmla="*/ 17445824 w 21052572"/>
              <a:gd name="connsiteY3362" fmla="*/ 2986272 h 8402012"/>
              <a:gd name="connsiteX3363" fmla="*/ 17447900 w 21052572"/>
              <a:gd name="connsiteY3363" fmla="*/ 2971826 h 8402012"/>
              <a:gd name="connsiteX3364" fmla="*/ 17451620 w 21052572"/>
              <a:gd name="connsiteY3364" fmla="*/ 2974059 h 8402012"/>
              <a:gd name="connsiteX3365" fmla="*/ 17485320 w 21052572"/>
              <a:gd name="connsiteY3365" fmla="*/ 2953747 h 8402012"/>
              <a:gd name="connsiteX3366" fmla="*/ 17519096 w 21052572"/>
              <a:gd name="connsiteY3366" fmla="*/ 2948875 h 8402012"/>
              <a:gd name="connsiteX3367" fmla="*/ 17715740 w 21052572"/>
              <a:gd name="connsiteY3367" fmla="*/ 3064347 h 8402012"/>
              <a:gd name="connsiteX3368" fmla="*/ 17587344 w 21052572"/>
              <a:gd name="connsiteY3368" fmla="*/ 3103452 h 8402012"/>
              <a:gd name="connsiteX3369" fmla="*/ 17516940 w 21052572"/>
              <a:gd name="connsiteY3369" fmla="*/ 3050637 h 8402012"/>
              <a:gd name="connsiteX3370" fmla="*/ 17459840 w 21052572"/>
              <a:gd name="connsiteY3370" fmla="*/ 2984049 h 8402012"/>
              <a:gd name="connsiteX3371" fmla="*/ 17447900 w 21052572"/>
              <a:gd name="connsiteY3371" fmla="*/ 3003900 h 8402012"/>
              <a:gd name="connsiteX3372" fmla="*/ 17447140 w 21052572"/>
              <a:gd name="connsiteY3372" fmla="*/ 2998318 h 8402012"/>
              <a:gd name="connsiteX3373" fmla="*/ 17408192 w 21052572"/>
              <a:gd name="connsiteY3373" fmla="*/ 2987359 h 8402012"/>
              <a:gd name="connsiteX3374" fmla="*/ 17366080 w 21052572"/>
              <a:gd name="connsiteY3374" fmla="*/ 2980249 h 8402012"/>
              <a:gd name="connsiteX3375" fmla="*/ 17397800 w 21052572"/>
              <a:gd name="connsiteY3375" fmla="*/ 2924426 h 8402012"/>
              <a:gd name="connsiteX3376" fmla="*/ 18394600 w 21052572"/>
              <a:gd name="connsiteY3376" fmla="*/ 2919691 h 8402012"/>
              <a:gd name="connsiteX3377" fmla="*/ 18431464 w 21052572"/>
              <a:gd name="connsiteY3377" fmla="*/ 2940002 h 8402012"/>
              <a:gd name="connsiteX3378" fmla="*/ 18394600 w 21052572"/>
              <a:gd name="connsiteY3378" fmla="*/ 2919691 h 8402012"/>
              <a:gd name="connsiteX3379" fmla="*/ 17242848 w 21052572"/>
              <a:gd name="connsiteY3379" fmla="*/ 2919691 h 8402012"/>
              <a:gd name="connsiteX3380" fmla="*/ 17312876 w 21052572"/>
              <a:gd name="connsiteY3380" fmla="*/ 2939596 h 8402012"/>
              <a:gd name="connsiteX3381" fmla="*/ 17242848 w 21052572"/>
              <a:gd name="connsiteY3381" fmla="*/ 2919691 h 8402012"/>
              <a:gd name="connsiteX3382" fmla="*/ 19711224 w 21052572"/>
              <a:gd name="connsiteY3382" fmla="*/ 2919688 h 8402012"/>
              <a:gd name="connsiteX3383" fmla="*/ 19674332 w 21052572"/>
              <a:gd name="connsiteY3383" fmla="*/ 2951282 h 8402012"/>
              <a:gd name="connsiteX3384" fmla="*/ 19711224 w 21052572"/>
              <a:gd name="connsiteY3384" fmla="*/ 2919688 h 8402012"/>
              <a:gd name="connsiteX3385" fmla="*/ 18693204 w 21052572"/>
              <a:gd name="connsiteY3385" fmla="*/ 2919688 h 8402012"/>
              <a:gd name="connsiteX3386" fmla="*/ 18730096 w 21052572"/>
              <a:gd name="connsiteY3386" fmla="*/ 2938645 h 8402012"/>
              <a:gd name="connsiteX3387" fmla="*/ 18693204 w 21052572"/>
              <a:gd name="connsiteY3387" fmla="*/ 2919688 h 8402012"/>
              <a:gd name="connsiteX3388" fmla="*/ 17767928 w 21052572"/>
              <a:gd name="connsiteY3388" fmla="*/ 2919688 h 8402012"/>
              <a:gd name="connsiteX3389" fmla="*/ 17731036 w 21052572"/>
              <a:gd name="connsiteY3389" fmla="*/ 2951284 h 8402012"/>
              <a:gd name="connsiteX3390" fmla="*/ 17767928 w 21052572"/>
              <a:gd name="connsiteY3390" fmla="*/ 2919688 h 8402012"/>
              <a:gd name="connsiteX3391" fmla="*/ 14564890 w 21052572"/>
              <a:gd name="connsiteY3391" fmla="*/ 2919688 h 8402012"/>
              <a:gd name="connsiteX3392" fmla="*/ 14601782 w 21052572"/>
              <a:gd name="connsiteY3392" fmla="*/ 2951284 h 8402012"/>
              <a:gd name="connsiteX3393" fmla="*/ 14564890 w 21052572"/>
              <a:gd name="connsiteY3393" fmla="*/ 2919688 h 8402012"/>
              <a:gd name="connsiteX3394" fmla="*/ 15973320 w 21052572"/>
              <a:gd name="connsiteY3394" fmla="*/ 2893469 h 8402012"/>
              <a:gd name="connsiteX3395" fmla="*/ 15999980 w 21052572"/>
              <a:gd name="connsiteY3395" fmla="*/ 2951785 h 8402012"/>
              <a:gd name="connsiteX3396" fmla="*/ 15962062 w 21052572"/>
              <a:gd name="connsiteY3396" fmla="*/ 2906428 h 8402012"/>
              <a:gd name="connsiteX3397" fmla="*/ 15973320 w 21052572"/>
              <a:gd name="connsiteY3397" fmla="*/ 2893469 h 8402012"/>
              <a:gd name="connsiteX3398" fmla="*/ 17529024 w 21052572"/>
              <a:gd name="connsiteY3398" fmla="*/ 2891759 h 8402012"/>
              <a:gd name="connsiteX3399" fmla="*/ 17545164 w 21052572"/>
              <a:gd name="connsiteY3399" fmla="*/ 2918658 h 8402012"/>
              <a:gd name="connsiteX3400" fmla="*/ 17508272 w 21052572"/>
              <a:gd name="connsiteY3400" fmla="*/ 2906362 h 8402012"/>
              <a:gd name="connsiteX3401" fmla="*/ 17529024 w 21052572"/>
              <a:gd name="connsiteY3401" fmla="*/ 2891759 h 8402012"/>
              <a:gd name="connsiteX3402" fmla="*/ 15059170 w 21052572"/>
              <a:gd name="connsiteY3402" fmla="*/ 2888758 h 8402012"/>
              <a:gd name="connsiteX3403" fmla="*/ 15075748 w 21052572"/>
              <a:gd name="connsiteY3403" fmla="*/ 2890082 h 8402012"/>
              <a:gd name="connsiteX3404" fmla="*/ 15019906 w 21052572"/>
              <a:gd name="connsiteY3404" fmla="*/ 2922718 h 8402012"/>
              <a:gd name="connsiteX3405" fmla="*/ 15059170 w 21052572"/>
              <a:gd name="connsiteY3405" fmla="*/ 2888758 h 8402012"/>
              <a:gd name="connsiteX3406" fmla="*/ 13732545 w 21052572"/>
              <a:gd name="connsiteY3406" fmla="*/ 2888327 h 8402012"/>
              <a:gd name="connsiteX3407" fmla="*/ 13732545 w 21052572"/>
              <a:gd name="connsiteY3407" fmla="*/ 2920566 h 8402012"/>
              <a:gd name="connsiteX3408" fmla="*/ 13732545 w 21052572"/>
              <a:gd name="connsiteY3408" fmla="*/ 2888327 h 8402012"/>
              <a:gd name="connsiteX3409" fmla="*/ 13675585 w 21052572"/>
              <a:gd name="connsiteY3409" fmla="*/ 2888327 h 8402012"/>
              <a:gd name="connsiteX3410" fmla="*/ 13680782 w 21052572"/>
              <a:gd name="connsiteY3410" fmla="*/ 2891501 h 8402012"/>
              <a:gd name="connsiteX3411" fmla="*/ 13676487 w 21052572"/>
              <a:gd name="connsiteY3411" fmla="*/ 2893083 h 8402012"/>
              <a:gd name="connsiteX3412" fmla="*/ 18905496 w 21052572"/>
              <a:gd name="connsiteY3412" fmla="*/ 2886509 h 8402012"/>
              <a:gd name="connsiteX3413" fmla="*/ 18887532 w 21052572"/>
              <a:gd name="connsiteY3413" fmla="*/ 2918616 h 8402012"/>
              <a:gd name="connsiteX3414" fmla="*/ 18905496 w 21052572"/>
              <a:gd name="connsiteY3414" fmla="*/ 2886509 h 8402012"/>
              <a:gd name="connsiteX3415" fmla="*/ 15824664 w 21052572"/>
              <a:gd name="connsiteY3415" fmla="*/ 2886509 h 8402012"/>
              <a:gd name="connsiteX3416" fmla="*/ 15806702 w 21052572"/>
              <a:gd name="connsiteY3416" fmla="*/ 2918617 h 8402012"/>
              <a:gd name="connsiteX3417" fmla="*/ 15824664 w 21052572"/>
              <a:gd name="connsiteY3417" fmla="*/ 2886509 h 8402012"/>
              <a:gd name="connsiteX3418" fmla="*/ 14787662 w 21052572"/>
              <a:gd name="connsiteY3418" fmla="*/ 2886509 h 8402012"/>
              <a:gd name="connsiteX3419" fmla="*/ 14814962 w 21052572"/>
              <a:gd name="connsiteY3419" fmla="*/ 2918618 h 8402012"/>
              <a:gd name="connsiteX3420" fmla="*/ 14787662 w 21052572"/>
              <a:gd name="connsiteY3420" fmla="*/ 2886509 h 8402012"/>
              <a:gd name="connsiteX3421" fmla="*/ 20540612 w 21052572"/>
              <a:gd name="connsiteY3421" fmla="*/ 2886508 h 8402012"/>
              <a:gd name="connsiteX3422" fmla="*/ 20527484 w 21052572"/>
              <a:gd name="connsiteY3422" fmla="*/ 2918616 h 8402012"/>
              <a:gd name="connsiteX3423" fmla="*/ 20540612 w 21052572"/>
              <a:gd name="connsiteY3423" fmla="*/ 2886508 h 8402012"/>
              <a:gd name="connsiteX3424" fmla="*/ 19773868 w 21052572"/>
              <a:gd name="connsiteY3424" fmla="*/ 2886508 h 8402012"/>
              <a:gd name="connsiteX3425" fmla="*/ 19810760 w 21052572"/>
              <a:gd name="connsiteY3425" fmla="*/ 2905773 h 8402012"/>
              <a:gd name="connsiteX3426" fmla="*/ 19798460 w 21052572"/>
              <a:gd name="connsiteY3426" fmla="*/ 2918616 h 8402012"/>
              <a:gd name="connsiteX3427" fmla="*/ 19773868 w 21052572"/>
              <a:gd name="connsiteY3427" fmla="*/ 2886508 h 8402012"/>
              <a:gd name="connsiteX3428" fmla="*/ 15322112 w 21052572"/>
              <a:gd name="connsiteY3428" fmla="*/ 2886507 h 8402012"/>
              <a:gd name="connsiteX3429" fmla="*/ 15322112 w 21052572"/>
              <a:gd name="connsiteY3429" fmla="*/ 2938724 h 8402012"/>
              <a:gd name="connsiteX3430" fmla="*/ 15308462 w 21052572"/>
              <a:gd name="connsiteY3430" fmla="*/ 2951777 h 8402012"/>
              <a:gd name="connsiteX3431" fmla="*/ 15322112 w 21052572"/>
              <a:gd name="connsiteY3431" fmla="*/ 2886507 h 8402012"/>
              <a:gd name="connsiteX3432" fmla="*/ 18636328 w 21052572"/>
              <a:gd name="connsiteY3432" fmla="*/ 2886505 h 8402012"/>
              <a:gd name="connsiteX3433" fmla="*/ 18673220 w 21052572"/>
              <a:gd name="connsiteY3433" fmla="*/ 2917249 h 8402012"/>
              <a:gd name="connsiteX3434" fmla="*/ 18636328 w 21052572"/>
              <a:gd name="connsiteY3434" fmla="*/ 2886505 h 8402012"/>
              <a:gd name="connsiteX3435" fmla="*/ 16195902 w 21052572"/>
              <a:gd name="connsiteY3435" fmla="*/ 2880282 h 8402012"/>
              <a:gd name="connsiteX3436" fmla="*/ 16355874 w 21052572"/>
              <a:gd name="connsiteY3436" fmla="*/ 2931780 h 8402012"/>
              <a:gd name="connsiteX3437" fmla="*/ 16625598 w 21052572"/>
              <a:gd name="connsiteY3437" fmla="*/ 3045891 h 8402012"/>
              <a:gd name="connsiteX3438" fmla="*/ 16599704 w 21052572"/>
              <a:gd name="connsiteY3438" fmla="*/ 3097079 h 8402012"/>
              <a:gd name="connsiteX3439" fmla="*/ 16542524 w 21052572"/>
              <a:gd name="connsiteY3439" fmla="*/ 3103477 h 8402012"/>
              <a:gd name="connsiteX3440" fmla="*/ 16426002 w 21052572"/>
              <a:gd name="connsiteY3440" fmla="*/ 3077884 h 8402012"/>
              <a:gd name="connsiteX3441" fmla="*/ 16380690 w 21052572"/>
              <a:gd name="connsiteY3441" fmla="*/ 3026695 h 8402012"/>
              <a:gd name="connsiteX3442" fmla="*/ 16317034 w 21052572"/>
              <a:gd name="connsiteY3442" fmla="*/ 3026695 h 8402012"/>
              <a:gd name="connsiteX3443" fmla="*/ 16187568 w 21052572"/>
              <a:gd name="connsiteY3443" fmla="*/ 3001100 h 8402012"/>
              <a:gd name="connsiteX3444" fmla="*/ 16200514 w 21052572"/>
              <a:gd name="connsiteY3444" fmla="*/ 2981904 h 8402012"/>
              <a:gd name="connsiteX3445" fmla="*/ 16130386 w 21052572"/>
              <a:gd name="connsiteY3445" fmla="*/ 2970173 h 8402012"/>
              <a:gd name="connsiteX3446" fmla="*/ 16072126 w 21052572"/>
              <a:gd name="connsiteY3446" fmla="*/ 2906187 h 8402012"/>
              <a:gd name="connsiteX3447" fmla="*/ 16141950 w 21052572"/>
              <a:gd name="connsiteY3447" fmla="*/ 2880492 h 8402012"/>
              <a:gd name="connsiteX3448" fmla="*/ 16195902 w 21052572"/>
              <a:gd name="connsiteY3448" fmla="*/ 2880282 h 8402012"/>
              <a:gd name="connsiteX3449" fmla="*/ 19605004 w 21052572"/>
              <a:gd name="connsiteY3449" fmla="*/ 2872561 h 8402012"/>
              <a:gd name="connsiteX3450" fmla="*/ 19649572 w 21052572"/>
              <a:gd name="connsiteY3450" fmla="*/ 2889788 h 8402012"/>
              <a:gd name="connsiteX3451" fmla="*/ 19595852 w 21052572"/>
              <a:gd name="connsiteY3451" fmla="*/ 2922088 h 8402012"/>
              <a:gd name="connsiteX3452" fmla="*/ 19592456 w 21052572"/>
              <a:gd name="connsiteY3452" fmla="*/ 2919462 h 8402012"/>
              <a:gd name="connsiteX3453" fmla="*/ 19583776 w 21052572"/>
              <a:gd name="connsiteY3453" fmla="*/ 2929354 h 8402012"/>
              <a:gd name="connsiteX3454" fmla="*/ 19574796 w 21052572"/>
              <a:gd name="connsiteY3454" fmla="*/ 2919115 h 8402012"/>
              <a:gd name="connsiteX3455" fmla="*/ 19579284 w 21052572"/>
              <a:gd name="connsiteY3455" fmla="*/ 2912398 h 8402012"/>
              <a:gd name="connsiteX3456" fmla="*/ 19582448 w 21052572"/>
              <a:gd name="connsiteY3456" fmla="*/ 2911723 h 8402012"/>
              <a:gd name="connsiteX3457" fmla="*/ 19579540 w 21052572"/>
              <a:gd name="connsiteY3457" fmla="*/ 2909476 h 8402012"/>
              <a:gd name="connsiteX3458" fmla="*/ 19605004 w 21052572"/>
              <a:gd name="connsiteY3458" fmla="*/ 2872561 h 8402012"/>
              <a:gd name="connsiteX3459" fmla="*/ 15218912 w 21052572"/>
              <a:gd name="connsiteY3459" fmla="*/ 2867551 h 8402012"/>
              <a:gd name="connsiteX3460" fmla="*/ 15265268 w 21052572"/>
              <a:gd name="connsiteY3460" fmla="*/ 2886990 h 8402012"/>
              <a:gd name="connsiteX3461" fmla="*/ 15252024 w 21052572"/>
              <a:gd name="connsiteY3461" fmla="*/ 2951785 h 8402012"/>
              <a:gd name="connsiteX3462" fmla="*/ 15185798 w 21052572"/>
              <a:gd name="connsiteY3462" fmla="*/ 2938827 h 8402012"/>
              <a:gd name="connsiteX3463" fmla="*/ 15218912 w 21052572"/>
              <a:gd name="connsiteY3463" fmla="*/ 2867551 h 8402012"/>
              <a:gd name="connsiteX3464" fmla="*/ 18602124 w 21052572"/>
              <a:gd name="connsiteY3464" fmla="*/ 2864682 h 8402012"/>
              <a:gd name="connsiteX3465" fmla="*/ 18565232 w 21052572"/>
              <a:gd name="connsiteY3465" fmla="*/ 2891134 h 8402012"/>
              <a:gd name="connsiteX3466" fmla="*/ 18602124 w 21052572"/>
              <a:gd name="connsiteY3466" fmla="*/ 2864682 h 8402012"/>
              <a:gd name="connsiteX3467" fmla="*/ 14076700 w 21052572"/>
              <a:gd name="connsiteY3467" fmla="*/ 2864216 h 8402012"/>
              <a:gd name="connsiteX3468" fmla="*/ 14113564 w 21052572"/>
              <a:gd name="connsiteY3468" fmla="*/ 2888811 h 8402012"/>
              <a:gd name="connsiteX3469" fmla="*/ 14076700 w 21052572"/>
              <a:gd name="connsiteY3469" fmla="*/ 2864216 h 8402012"/>
              <a:gd name="connsiteX3470" fmla="*/ 13578001 w 21052572"/>
              <a:gd name="connsiteY3470" fmla="*/ 2864216 h 8402012"/>
              <a:gd name="connsiteX3471" fmla="*/ 13541109 w 21052572"/>
              <a:gd name="connsiteY3471" fmla="*/ 2888811 h 8402012"/>
              <a:gd name="connsiteX3472" fmla="*/ 13578001 w 21052572"/>
              <a:gd name="connsiteY3472" fmla="*/ 2864216 h 8402012"/>
              <a:gd name="connsiteX3473" fmla="*/ 16056876 w 21052572"/>
              <a:gd name="connsiteY3473" fmla="*/ 2862810 h 8402012"/>
              <a:gd name="connsiteX3474" fmla="*/ 16044468 w 21052572"/>
              <a:gd name="connsiteY3474" fmla="*/ 2921552 h 8402012"/>
              <a:gd name="connsiteX3475" fmla="*/ 16001034 w 21052572"/>
              <a:gd name="connsiteY3475" fmla="*/ 2882392 h 8402012"/>
              <a:gd name="connsiteX3476" fmla="*/ 16056876 w 21052572"/>
              <a:gd name="connsiteY3476" fmla="*/ 2862810 h 8402012"/>
              <a:gd name="connsiteX3477" fmla="*/ 17451392 w 21052572"/>
              <a:gd name="connsiteY3477" fmla="*/ 2862808 h 8402012"/>
              <a:gd name="connsiteX3478" fmla="*/ 17507236 w 21052572"/>
              <a:gd name="connsiteY3478" fmla="*/ 2876034 h 8402012"/>
              <a:gd name="connsiteX3479" fmla="*/ 17451392 w 21052572"/>
              <a:gd name="connsiteY3479" fmla="*/ 2862808 h 8402012"/>
              <a:gd name="connsiteX3480" fmla="*/ 15697688 w 21052572"/>
              <a:gd name="connsiteY3480" fmla="*/ 2862808 h 8402012"/>
              <a:gd name="connsiteX3481" fmla="*/ 15715650 w 21052572"/>
              <a:gd name="connsiteY3481" fmla="*/ 2890107 h 8402012"/>
              <a:gd name="connsiteX3482" fmla="*/ 15697688 w 21052572"/>
              <a:gd name="connsiteY3482" fmla="*/ 2862808 h 8402012"/>
              <a:gd name="connsiteX3483" fmla="*/ 11828129 w 21052572"/>
              <a:gd name="connsiteY3483" fmla="*/ 2862535 h 8402012"/>
              <a:gd name="connsiteX3484" fmla="*/ 11846399 w 21052572"/>
              <a:gd name="connsiteY3484" fmla="*/ 2888327 h 8402012"/>
              <a:gd name="connsiteX3485" fmla="*/ 11828129 w 21052572"/>
              <a:gd name="connsiteY3485" fmla="*/ 2862535 h 8402012"/>
              <a:gd name="connsiteX3486" fmla="*/ 19230976 w 21052572"/>
              <a:gd name="connsiteY3486" fmla="*/ 2859636 h 8402012"/>
              <a:gd name="connsiteX3487" fmla="*/ 19298820 w 21052572"/>
              <a:gd name="connsiteY3487" fmla="*/ 2904400 h 8402012"/>
              <a:gd name="connsiteX3488" fmla="*/ 19209836 w 21052572"/>
              <a:gd name="connsiteY3488" fmla="*/ 2872568 h 8402012"/>
              <a:gd name="connsiteX3489" fmla="*/ 19230976 w 21052572"/>
              <a:gd name="connsiteY3489" fmla="*/ 2859636 h 8402012"/>
              <a:gd name="connsiteX3490" fmla="*/ 15155756 w 21052572"/>
              <a:gd name="connsiteY3490" fmla="*/ 2857099 h 8402012"/>
              <a:gd name="connsiteX3491" fmla="*/ 15185898 w 21052572"/>
              <a:gd name="connsiteY3491" fmla="*/ 2870343 h 8402012"/>
              <a:gd name="connsiteX3492" fmla="*/ 15166346 w 21052572"/>
              <a:gd name="connsiteY3492" fmla="*/ 2916699 h 8402012"/>
              <a:gd name="connsiteX3493" fmla="*/ 15095742 w 21052572"/>
              <a:gd name="connsiteY3493" fmla="*/ 2923322 h 8402012"/>
              <a:gd name="connsiteX3494" fmla="*/ 15120726 w 21052572"/>
              <a:gd name="connsiteY3494" fmla="*/ 2863721 h 8402012"/>
              <a:gd name="connsiteX3495" fmla="*/ 15155756 w 21052572"/>
              <a:gd name="connsiteY3495" fmla="*/ 2857099 h 8402012"/>
              <a:gd name="connsiteX3496" fmla="*/ 14905535 w 21052572"/>
              <a:gd name="connsiteY3496" fmla="*/ 2855416 h 8402012"/>
              <a:gd name="connsiteX3497" fmla="*/ 14933504 w 21052572"/>
              <a:gd name="connsiteY3497" fmla="*/ 2855416 h 8402012"/>
              <a:gd name="connsiteX3498" fmla="*/ 14882454 w 21052572"/>
              <a:gd name="connsiteY3498" fmla="*/ 2875890 h 8402012"/>
              <a:gd name="connsiteX3499" fmla="*/ 14905535 w 21052572"/>
              <a:gd name="connsiteY3499" fmla="*/ 2855416 h 8402012"/>
              <a:gd name="connsiteX3500" fmla="*/ 13028326 w 21052572"/>
              <a:gd name="connsiteY3500" fmla="*/ 2853810 h 8402012"/>
              <a:gd name="connsiteX3501" fmla="*/ 13075510 w 21052572"/>
              <a:gd name="connsiteY3501" fmla="*/ 2860290 h 8402012"/>
              <a:gd name="connsiteX3502" fmla="*/ 12996041 w 21052572"/>
              <a:gd name="connsiteY3502" fmla="*/ 2886208 h 8402012"/>
              <a:gd name="connsiteX3503" fmla="*/ 13028326 w 21052572"/>
              <a:gd name="connsiteY3503" fmla="*/ 2853810 h 8402012"/>
              <a:gd name="connsiteX3504" fmla="*/ 15960480 w 21052572"/>
              <a:gd name="connsiteY3504" fmla="*/ 2843852 h 8402012"/>
              <a:gd name="connsiteX3505" fmla="*/ 15966800 w 21052572"/>
              <a:gd name="connsiteY3505" fmla="*/ 2864325 h 8402012"/>
              <a:gd name="connsiteX3506" fmla="*/ 15960480 w 21052572"/>
              <a:gd name="connsiteY3506" fmla="*/ 2843852 h 8402012"/>
              <a:gd name="connsiteX3507" fmla="*/ 17972312 w 21052572"/>
              <a:gd name="connsiteY3507" fmla="*/ 2843851 h 8402012"/>
              <a:gd name="connsiteX3508" fmla="*/ 18075948 w 21052572"/>
              <a:gd name="connsiteY3508" fmla="*/ 2888087 h 8402012"/>
              <a:gd name="connsiteX3509" fmla="*/ 17965768 w 21052572"/>
              <a:gd name="connsiteY3509" fmla="*/ 2907045 h 8402012"/>
              <a:gd name="connsiteX3510" fmla="*/ 17972312 w 21052572"/>
              <a:gd name="connsiteY3510" fmla="*/ 2843851 h 8402012"/>
              <a:gd name="connsiteX3511" fmla="*/ 19208740 w 21052572"/>
              <a:gd name="connsiteY3511" fmla="*/ 2843848 h 8402012"/>
              <a:gd name="connsiteX3512" fmla="*/ 19195616 w 21052572"/>
              <a:gd name="connsiteY3512" fmla="*/ 2861809 h 8402012"/>
              <a:gd name="connsiteX3513" fmla="*/ 19208740 w 21052572"/>
              <a:gd name="connsiteY3513" fmla="*/ 2843848 h 8402012"/>
              <a:gd name="connsiteX3514" fmla="*/ 12033401 w 21052572"/>
              <a:gd name="connsiteY3514" fmla="*/ 2830301 h 8402012"/>
              <a:gd name="connsiteX3515" fmla="*/ 12051672 w 21052572"/>
              <a:gd name="connsiteY3515" fmla="*/ 2862535 h 8402012"/>
              <a:gd name="connsiteX3516" fmla="*/ 12033401 w 21052572"/>
              <a:gd name="connsiteY3516" fmla="*/ 2830301 h 8402012"/>
              <a:gd name="connsiteX3517" fmla="*/ 17110132 w 21052572"/>
              <a:gd name="connsiteY3517" fmla="*/ 2829636 h 8402012"/>
              <a:gd name="connsiteX3518" fmla="*/ 17193080 w 21052572"/>
              <a:gd name="connsiteY3518" fmla="*/ 2842347 h 8402012"/>
              <a:gd name="connsiteX3519" fmla="*/ 17148912 w 21052572"/>
              <a:gd name="connsiteY3519" fmla="*/ 2918627 h 8402012"/>
              <a:gd name="connsiteX3520" fmla="*/ 17110132 w 21052572"/>
              <a:gd name="connsiteY3520" fmla="*/ 2829636 h 8402012"/>
              <a:gd name="connsiteX3521" fmla="*/ 19711248 w 21052572"/>
              <a:gd name="connsiteY3521" fmla="*/ 2829631 h 8402012"/>
              <a:gd name="connsiteX3522" fmla="*/ 19693288 w 21052572"/>
              <a:gd name="connsiteY3522" fmla="*/ 2861738 h 8402012"/>
              <a:gd name="connsiteX3523" fmla="*/ 19711248 w 21052572"/>
              <a:gd name="connsiteY3523" fmla="*/ 2829631 h 8402012"/>
              <a:gd name="connsiteX3524" fmla="*/ 20488540 w 21052572"/>
              <a:gd name="connsiteY3524" fmla="*/ 2829626 h 8402012"/>
              <a:gd name="connsiteX3525" fmla="*/ 20451648 w 21052572"/>
              <a:gd name="connsiteY3525" fmla="*/ 2860369 h 8402012"/>
              <a:gd name="connsiteX3526" fmla="*/ 20488540 w 21052572"/>
              <a:gd name="connsiteY3526" fmla="*/ 2829626 h 8402012"/>
              <a:gd name="connsiteX3527" fmla="*/ 10620404 w 21052572"/>
              <a:gd name="connsiteY3527" fmla="*/ 2827080 h 8402012"/>
              <a:gd name="connsiteX3528" fmla="*/ 10601865 w 21052572"/>
              <a:gd name="connsiteY3528" fmla="*/ 2862535 h 8402012"/>
              <a:gd name="connsiteX3529" fmla="*/ 10653451 w 21052572"/>
              <a:gd name="connsiteY3529" fmla="*/ 2830301 h 8402012"/>
              <a:gd name="connsiteX3530" fmla="*/ 10620404 w 21052572"/>
              <a:gd name="connsiteY3530" fmla="*/ 2827080 h 8402012"/>
              <a:gd name="connsiteX3531" fmla="*/ 17386476 w 21052572"/>
              <a:gd name="connsiteY3531" fmla="*/ 2825331 h 8402012"/>
              <a:gd name="connsiteX3532" fmla="*/ 17412412 w 21052572"/>
              <a:gd name="connsiteY3532" fmla="*/ 2828639 h 8402012"/>
              <a:gd name="connsiteX3533" fmla="*/ 17412412 w 21052572"/>
              <a:gd name="connsiteY3533" fmla="*/ 2861705 h 8402012"/>
              <a:gd name="connsiteX3534" fmla="*/ 17361340 w 21052572"/>
              <a:gd name="connsiteY3534" fmla="*/ 2841864 h 8402012"/>
              <a:gd name="connsiteX3535" fmla="*/ 17386476 w 21052572"/>
              <a:gd name="connsiteY3535" fmla="*/ 2825331 h 8402012"/>
              <a:gd name="connsiteX3536" fmla="*/ 11956021 w 21052572"/>
              <a:gd name="connsiteY3536" fmla="*/ 2822248 h 8402012"/>
              <a:gd name="connsiteX3537" fmla="*/ 11897986 w 21052572"/>
              <a:gd name="connsiteY3537" fmla="*/ 2830301 h 8402012"/>
              <a:gd name="connsiteX3538" fmla="*/ 11994711 w 21052572"/>
              <a:gd name="connsiteY3538" fmla="*/ 2862535 h 8402012"/>
              <a:gd name="connsiteX3539" fmla="*/ 11956021 w 21052572"/>
              <a:gd name="connsiteY3539" fmla="*/ 2822248 h 8402012"/>
              <a:gd name="connsiteX3540" fmla="*/ 15870978 w 21052572"/>
              <a:gd name="connsiteY3540" fmla="*/ 2820033 h 8402012"/>
              <a:gd name="connsiteX3541" fmla="*/ 15962034 w 21052572"/>
              <a:gd name="connsiteY3541" fmla="*/ 2874477 h 8402012"/>
              <a:gd name="connsiteX3542" fmla="*/ 15915670 w 21052572"/>
              <a:gd name="connsiteY3542" fmla="*/ 2877247 h 8402012"/>
              <a:gd name="connsiteX3543" fmla="*/ 15917266 w 21052572"/>
              <a:gd name="connsiteY3543" fmla="*/ 2886254 h 8402012"/>
              <a:gd name="connsiteX3544" fmla="*/ 15922280 w 21052572"/>
              <a:gd name="connsiteY3544" fmla="*/ 2883449 h 8402012"/>
              <a:gd name="connsiteX3545" fmla="*/ 15923202 w 21052572"/>
              <a:gd name="connsiteY3545" fmla="*/ 2904219 h 8402012"/>
              <a:gd name="connsiteX3546" fmla="*/ 15923194 w 21052572"/>
              <a:gd name="connsiteY3546" fmla="*/ 2904270 h 8402012"/>
              <a:gd name="connsiteX3547" fmla="*/ 15924200 w 21052572"/>
              <a:gd name="connsiteY3547" fmla="*/ 2907288 h 8402012"/>
              <a:gd name="connsiteX3548" fmla="*/ 15922796 w 21052572"/>
              <a:gd name="connsiteY3548" fmla="*/ 2906383 h 8402012"/>
              <a:gd name="connsiteX3549" fmla="*/ 15922280 w 21052572"/>
              <a:gd name="connsiteY3549" fmla="*/ 2909137 h 8402012"/>
              <a:gd name="connsiteX3550" fmla="*/ 15920932 w 21052572"/>
              <a:gd name="connsiteY3550" fmla="*/ 2905181 h 8402012"/>
              <a:gd name="connsiteX3551" fmla="*/ 15877176 w 21052572"/>
              <a:gd name="connsiteY3551" fmla="*/ 2876938 h 8402012"/>
              <a:gd name="connsiteX3552" fmla="*/ 15839882 w 21052572"/>
              <a:gd name="connsiteY3552" fmla="*/ 2821983 h 8402012"/>
              <a:gd name="connsiteX3553" fmla="*/ 15870978 w 21052572"/>
              <a:gd name="connsiteY3553" fmla="*/ 2820033 h 8402012"/>
              <a:gd name="connsiteX3554" fmla="*/ 17348760 w 21052572"/>
              <a:gd name="connsiteY3554" fmla="*/ 2811050 h 8402012"/>
              <a:gd name="connsiteX3555" fmla="*/ 17360244 w 21052572"/>
              <a:gd name="connsiteY3555" fmla="*/ 2819586 h 8402012"/>
              <a:gd name="connsiteX3556" fmla="*/ 17347120 w 21052572"/>
              <a:gd name="connsiteY3556" fmla="*/ 2833234 h 8402012"/>
              <a:gd name="connsiteX3557" fmla="*/ 17348760 w 21052572"/>
              <a:gd name="connsiteY3557" fmla="*/ 2811050 h 8402012"/>
              <a:gd name="connsiteX3558" fmla="*/ 14763053 w 21052572"/>
              <a:gd name="connsiteY3558" fmla="*/ 2801454 h 8402012"/>
              <a:gd name="connsiteX3559" fmla="*/ 14843473 w 21052572"/>
              <a:gd name="connsiteY3559" fmla="*/ 2844944 h 8402012"/>
              <a:gd name="connsiteX3560" fmla="*/ 14754147 w 21052572"/>
              <a:gd name="connsiteY3560" fmla="*/ 2858068 h 8402012"/>
              <a:gd name="connsiteX3561" fmla="*/ 14678645 w 21052572"/>
              <a:gd name="connsiteY3561" fmla="*/ 2812121 h 8402012"/>
              <a:gd name="connsiteX3562" fmla="*/ 14763053 w 21052572"/>
              <a:gd name="connsiteY3562" fmla="*/ 2801454 h 8402012"/>
              <a:gd name="connsiteX3563" fmla="*/ 10692142 w 21052572"/>
              <a:gd name="connsiteY3563" fmla="*/ 2798035 h 8402012"/>
              <a:gd name="connsiteX3564" fmla="*/ 10672797 w 21052572"/>
              <a:gd name="connsiteY3564" fmla="*/ 2830301 h 8402012"/>
              <a:gd name="connsiteX3565" fmla="*/ 10692142 w 21052572"/>
              <a:gd name="connsiteY3565" fmla="*/ 2798035 h 8402012"/>
              <a:gd name="connsiteX3566" fmla="*/ 17052180 w 21052572"/>
              <a:gd name="connsiteY3566" fmla="*/ 2796444 h 8402012"/>
              <a:gd name="connsiteX3567" fmla="*/ 17052180 w 21052572"/>
              <a:gd name="connsiteY3567" fmla="*/ 2860116 h 8402012"/>
              <a:gd name="connsiteX3568" fmla="*/ 17001548 w 21052572"/>
              <a:gd name="connsiteY3568" fmla="*/ 2853749 h 8402012"/>
              <a:gd name="connsiteX3569" fmla="*/ 17052180 w 21052572"/>
              <a:gd name="connsiteY3569" fmla="*/ 2796444 h 8402012"/>
              <a:gd name="connsiteX3570" fmla="*/ 19654372 w 21052572"/>
              <a:gd name="connsiteY3570" fmla="*/ 2796442 h 8402012"/>
              <a:gd name="connsiteX3571" fmla="*/ 19636408 w 21052572"/>
              <a:gd name="connsiteY3571" fmla="*/ 2828557 h 8402012"/>
              <a:gd name="connsiteX3572" fmla="*/ 19654372 w 21052572"/>
              <a:gd name="connsiteY3572" fmla="*/ 2796442 h 8402012"/>
              <a:gd name="connsiteX3573" fmla="*/ 19228796 w 21052572"/>
              <a:gd name="connsiteY3573" fmla="*/ 2796442 h 8402012"/>
              <a:gd name="connsiteX3574" fmla="*/ 19241924 w 21052572"/>
              <a:gd name="connsiteY3574" fmla="*/ 2828557 h 8402012"/>
              <a:gd name="connsiteX3575" fmla="*/ 19228796 w 21052572"/>
              <a:gd name="connsiteY3575" fmla="*/ 2796442 h 8402012"/>
              <a:gd name="connsiteX3576" fmla="*/ 17317612 w 21052572"/>
              <a:gd name="connsiteY3576" fmla="*/ 2796442 h 8402012"/>
              <a:gd name="connsiteX3577" fmla="*/ 17285504 w 21052572"/>
              <a:gd name="connsiteY3577" fmla="*/ 2827196 h 8402012"/>
              <a:gd name="connsiteX3578" fmla="*/ 17317612 w 21052572"/>
              <a:gd name="connsiteY3578" fmla="*/ 2796442 h 8402012"/>
              <a:gd name="connsiteX3579" fmla="*/ 15356430 w 21052572"/>
              <a:gd name="connsiteY3579" fmla="*/ 2786970 h 8402012"/>
              <a:gd name="connsiteX3580" fmla="*/ 15580966 w 21052572"/>
              <a:gd name="connsiteY3580" fmla="*/ 2806825 h 8402012"/>
              <a:gd name="connsiteX3581" fmla="*/ 15677656 w 21052572"/>
              <a:gd name="connsiteY3581" fmla="*/ 2866442 h 8402012"/>
              <a:gd name="connsiteX3582" fmla="*/ 15561628 w 21052572"/>
              <a:gd name="connsiteY3582" fmla="*/ 2866442 h 8402012"/>
              <a:gd name="connsiteX3583" fmla="*/ 15356430 w 21052572"/>
              <a:gd name="connsiteY3583" fmla="*/ 2786970 h 8402012"/>
              <a:gd name="connsiteX3584" fmla="*/ 16981960 w 21052572"/>
              <a:gd name="connsiteY3584" fmla="*/ 2778778 h 8402012"/>
              <a:gd name="connsiteX3585" fmla="*/ 16994872 w 21052572"/>
              <a:gd name="connsiteY3585" fmla="*/ 2790923 h 8402012"/>
              <a:gd name="connsiteX3586" fmla="*/ 16944244 w 21052572"/>
              <a:gd name="connsiteY3586" fmla="*/ 2829808 h 8402012"/>
              <a:gd name="connsiteX3587" fmla="*/ 16981960 w 21052572"/>
              <a:gd name="connsiteY3587" fmla="*/ 2778778 h 8402012"/>
              <a:gd name="connsiteX3588" fmla="*/ 19129260 w 21052572"/>
              <a:gd name="connsiteY3588" fmla="*/ 2772745 h 8402012"/>
              <a:gd name="connsiteX3589" fmla="*/ 19147220 w 21052572"/>
              <a:gd name="connsiteY3589" fmla="*/ 2800041 h 8402012"/>
              <a:gd name="connsiteX3590" fmla="*/ 19129260 w 21052572"/>
              <a:gd name="connsiteY3590" fmla="*/ 2772745 h 8402012"/>
              <a:gd name="connsiteX3591" fmla="*/ 19090348 w 21052572"/>
              <a:gd name="connsiteY3591" fmla="*/ 2772744 h 8402012"/>
              <a:gd name="connsiteX3592" fmla="*/ 19072384 w 21052572"/>
              <a:gd name="connsiteY3592" fmla="*/ 2828593 h 8402012"/>
              <a:gd name="connsiteX3593" fmla="*/ 19090348 w 21052572"/>
              <a:gd name="connsiteY3593" fmla="*/ 2772744 h 8402012"/>
              <a:gd name="connsiteX3594" fmla="*/ 17260752 w 21052572"/>
              <a:gd name="connsiteY3594" fmla="*/ 2772744 h 8402012"/>
              <a:gd name="connsiteX3595" fmla="*/ 17260752 w 21052572"/>
              <a:gd name="connsiteY3595" fmla="*/ 2828593 h 8402012"/>
              <a:gd name="connsiteX3596" fmla="*/ 17222836 w 21052572"/>
              <a:gd name="connsiteY3596" fmla="*/ 2828593 h 8402012"/>
              <a:gd name="connsiteX3597" fmla="*/ 17204928 w 21052572"/>
              <a:gd name="connsiteY3597" fmla="*/ 2791359 h 8402012"/>
              <a:gd name="connsiteX3598" fmla="*/ 17260752 w 21052572"/>
              <a:gd name="connsiteY3598" fmla="*/ 2772744 h 8402012"/>
              <a:gd name="connsiteX3599" fmla="*/ 15730866 w 21052572"/>
              <a:gd name="connsiteY3599" fmla="*/ 2772744 h 8402012"/>
              <a:gd name="connsiteX3600" fmla="*/ 15819850 w 21052572"/>
              <a:gd name="connsiteY3600" fmla="*/ 2797558 h 8402012"/>
              <a:gd name="connsiteX3601" fmla="*/ 15730866 w 21052572"/>
              <a:gd name="connsiteY3601" fmla="*/ 2828593 h 8402012"/>
              <a:gd name="connsiteX3602" fmla="*/ 15730866 w 21052572"/>
              <a:gd name="connsiteY3602" fmla="*/ 2772744 h 8402012"/>
              <a:gd name="connsiteX3603" fmla="*/ 19595244 w 21052572"/>
              <a:gd name="connsiteY3603" fmla="*/ 2770102 h 8402012"/>
              <a:gd name="connsiteX3604" fmla="*/ 19625828 w 21052572"/>
              <a:gd name="connsiteY3604" fmla="*/ 2771753 h 8402012"/>
              <a:gd name="connsiteX3605" fmla="*/ 19579536 w 21052572"/>
              <a:gd name="connsiteY3605" fmla="*/ 2798205 h 8402012"/>
              <a:gd name="connsiteX3606" fmla="*/ 19595244 w 21052572"/>
              <a:gd name="connsiteY3606" fmla="*/ 2770102 h 8402012"/>
              <a:gd name="connsiteX3607" fmla="*/ 17184944 w 21052572"/>
              <a:gd name="connsiteY3607" fmla="*/ 2741601 h 8402012"/>
              <a:gd name="connsiteX3608" fmla="*/ 17148052 w 21052572"/>
              <a:gd name="connsiteY3608" fmla="*/ 2774327 h 8402012"/>
              <a:gd name="connsiteX3609" fmla="*/ 17184944 w 21052572"/>
              <a:gd name="connsiteY3609" fmla="*/ 2741601 h 8402012"/>
              <a:gd name="connsiteX3610" fmla="*/ 17730040 w 21052572"/>
              <a:gd name="connsiteY3610" fmla="*/ 2739568 h 8402012"/>
              <a:gd name="connsiteX3611" fmla="*/ 17712076 w 21052572"/>
              <a:gd name="connsiteY3611" fmla="*/ 2771638 h 8402012"/>
              <a:gd name="connsiteX3612" fmla="*/ 17730040 w 21052572"/>
              <a:gd name="connsiteY3612" fmla="*/ 2739568 h 8402012"/>
              <a:gd name="connsiteX3613" fmla="*/ 15184802 w 21052572"/>
              <a:gd name="connsiteY3613" fmla="*/ 2739568 h 8402012"/>
              <a:gd name="connsiteX3614" fmla="*/ 15166838 w 21052572"/>
              <a:gd name="connsiteY3614" fmla="*/ 2771638 h 8402012"/>
              <a:gd name="connsiteX3615" fmla="*/ 15184802 w 21052572"/>
              <a:gd name="connsiteY3615" fmla="*/ 2739568 h 8402012"/>
              <a:gd name="connsiteX3616" fmla="*/ 12595215 w 21052572"/>
              <a:gd name="connsiteY3616" fmla="*/ 2737736 h 8402012"/>
              <a:gd name="connsiteX3617" fmla="*/ 12558943 w 21052572"/>
              <a:gd name="connsiteY3617" fmla="*/ 2741094 h 8402012"/>
              <a:gd name="connsiteX3618" fmla="*/ 12616978 w 21052572"/>
              <a:gd name="connsiteY3618" fmla="*/ 2772256 h 8402012"/>
              <a:gd name="connsiteX3619" fmla="*/ 12595215 w 21052572"/>
              <a:gd name="connsiteY3619" fmla="*/ 2737736 h 8402012"/>
              <a:gd name="connsiteX3620" fmla="*/ 19019644 w 21052572"/>
              <a:gd name="connsiteY3620" fmla="*/ 2736633 h 8402012"/>
              <a:gd name="connsiteX3621" fmla="*/ 19052364 w 21052572"/>
              <a:gd name="connsiteY3621" fmla="*/ 2739999 h 8402012"/>
              <a:gd name="connsiteX3622" fmla="*/ 19001288 w 21052572"/>
              <a:gd name="connsiteY3622" fmla="*/ 2771235 h 8402012"/>
              <a:gd name="connsiteX3623" fmla="*/ 19019644 w 21052572"/>
              <a:gd name="connsiteY3623" fmla="*/ 2736633 h 8402012"/>
              <a:gd name="connsiteX3624" fmla="*/ 19515076 w 21052572"/>
              <a:gd name="connsiteY3624" fmla="*/ 2706584 h 8402012"/>
              <a:gd name="connsiteX3625" fmla="*/ 19545324 w 21052572"/>
              <a:gd name="connsiteY3625" fmla="*/ 2725737 h 8402012"/>
              <a:gd name="connsiteX3626" fmla="*/ 19532916 w 21052572"/>
              <a:gd name="connsiteY3626" fmla="*/ 2738505 h 8402012"/>
              <a:gd name="connsiteX3627" fmla="*/ 19489480 w 21052572"/>
              <a:gd name="connsiteY3627" fmla="*/ 2725737 h 8402012"/>
              <a:gd name="connsiteX3628" fmla="*/ 19515076 w 21052572"/>
              <a:gd name="connsiteY3628" fmla="*/ 2706584 h 8402012"/>
              <a:gd name="connsiteX3629" fmla="*/ 20317936 w 21052572"/>
              <a:gd name="connsiteY3629" fmla="*/ 2706391 h 8402012"/>
              <a:gd name="connsiteX3630" fmla="*/ 20299976 w 21052572"/>
              <a:gd name="connsiteY3630" fmla="*/ 2738499 h 8402012"/>
              <a:gd name="connsiteX3631" fmla="*/ 20317936 w 21052572"/>
              <a:gd name="connsiteY3631" fmla="*/ 2706391 h 8402012"/>
              <a:gd name="connsiteX3632" fmla="*/ 19938756 w 21052572"/>
              <a:gd name="connsiteY3632" fmla="*/ 2706391 h 8402012"/>
              <a:gd name="connsiteX3633" fmla="*/ 19920796 w 21052572"/>
              <a:gd name="connsiteY3633" fmla="*/ 2738499 h 8402012"/>
              <a:gd name="connsiteX3634" fmla="*/ 19938756 w 21052572"/>
              <a:gd name="connsiteY3634" fmla="*/ 2706391 h 8402012"/>
              <a:gd name="connsiteX3635" fmla="*/ 17654108 w 21052572"/>
              <a:gd name="connsiteY3635" fmla="*/ 2706391 h 8402012"/>
              <a:gd name="connsiteX3636" fmla="*/ 17640984 w 21052572"/>
              <a:gd name="connsiteY3636" fmla="*/ 2738499 h 8402012"/>
              <a:gd name="connsiteX3637" fmla="*/ 17654108 w 21052572"/>
              <a:gd name="connsiteY3637" fmla="*/ 2706391 h 8402012"/>
              <a:gd name="connsiteX3638" fmla="*/ 15557604 w 21052572"/>
              <a:gd name="connsiteY3638" fmla="*/ 2706390 h 8402012"/>
              <a:gd name="connsiteX3639" fmla="*/ 15639760 w 21052572"/>
              <a:gd name="connsiteY3639" fmla="*/ 2771641 h 8402012"/>
              <a:gd name="connsiteX3640" fmla="*/ 15527058 w 21052572"/>
              <a:gd name="connsiteY3640" fmla="*/ 2771641 h 8402012"/>
              <a:gd name="connsiteX3641" fmla="*/ 15557604 w 21052572"/>
              <a:gd name="connsiteY3641" fmla="*/ 2706390 h 8402012"/>
              <a:gd name="connsiteX3642" fmla="*/ 17071416 w 21052572"/>
              <a:gd name="connsiteY3642" fmla="*/ 2704216 h 8402012"/>
              <a:gd name="connsiteX3643" fmla="*/ 17109048 w 21052572"/>
              <a:gd name="connsiteY3643" fmla="*/ 2709548 h 8402012"/>
              <a:gd name="connsiteX3644" fmla="*/ 17050304 w 21052572"/>
              <a:gd name="connsiteY3644" fmla="*/ 2771691 h 8402012"/>
              <a:gd name="connsiteX3645" fmla="*/ 17056832 w 21052572"/>
              <a:gd name="connsiteY3645" fmla="*/ 2709548 h 8402012"/>
              <a:gd name="connsiteX3646" fmla="*/ 17071416 w 21052572"/>
              <a:gd name="connsiteY3646" fmla="*/ 2704216 h 8402012"/>
              <a:gd name="connsiteX3647" fmla="*/ 19477720 w 21052572"/>
              <a:gd name="connsiteY3647" fmla="*/ 2690421 h 8402012"/>
              <a:gd name="connsiteX3648" fmla="*/ 19488388 w 21052572"/>
              <a:gd name="connsiteY3648" fmla="*/ 2693415 h 8402012"/>
              <a:gd name="connsiteX3649" fmla="*/ 19481824 w 21052572"/>
              <a:gd name="connsiteY3649" fmla="*/ 2705389 h 8402012"/>
              <a:gd name="connsiteX3650" fmla="*/ 19477720 w 21052572"/>
              <a:gd name="connsiteY3650" fmla="*/ 2690421 h 8402012"/>
              <a:gd name="connsiteX3651" fmla="*/ 12790010 w 21052572"/>
              <a:gd name="connsiteY3651" fmla="*/ 2683064 h 8402012"/>
              <a:gd name="connsiteX3652" fmla="*/ 12636324 w 21052572"/>
              <a:gd name="connsiteY3652" fmla="*/ 2721752 h 8402012"/>
              <a:gd name="connsiteX3653" fmla="*/ 12673939 w 21052572"/>
              <a:gd name="connsiteY3653" fmla="*/ 2772256 h 8402012"/>
              <a:gd name="connsiteX3654" fmla="*/ 12719078 w 21052572"/>
              <a:gd name="connsiteY3654" fmla="*/ 2759362 h 8402012"/>
              <a:gd name="connsiteX3655" fmla="*/ 12809355 w 21052572"/>
              <a:gd name="connsiteY3655" fmla="*/ 2741094 h 8402012"/>
              <a:gd name="connsiteX3656" fmla="*/ 12790010 w 21052572"/>
              <a:gd name="connsiteY3656" fmla="*/ 2683064 h 8402012"/>
              <a:gd name="connsiteX3657" fmla="*/ 15389606 w 21052572"/>
              <a:gd name="connsiteY3657" fmla="*/ 2677952 h 8402012"/>
              <a:gd name="connsiteX3658" fmla="*/ 15421716 w 21052572"/>
              <a:gd name="connsiteY3658" fmla="*/ 2710586 h 8402012"/>
              <a:gd name="connsiteX3659" fmla="*/ 15389606 w 21052572"/>
              <a:gd name="connsiteY3659" fmla="*/ 2743221 h 8402012"/>
              <a:gd name="connsiteX3660" fmla="*/ 15389606 w 21052572"/>
              <a:gd name="connsiteY3660" fmla="*/ 2677952 h 8402012"/>
              <a:gd name="connsiteX3661" fmla="*/ 15358514 w 21052572"/>
              <a:gd name="connsiteY3661" fmla="*/ 2677952 h 8402012"/>
              <a:gd name="connsiteX3662" fmla="*/ 15378990 w 21052572"/>
              <a:gd name="connsiteY3662" fmla="*/ 2743221 h 8402012"/>
              <a:gd name="connsiteX3663" fmla="*/ 15358514 w 21052572"/>
              <a:gd name="connsiteY3663" fmla="*/ 2677952 h 8402012"/>
              <a:gd name="connsiteX3664" fmla="*/ 19090348 w 21052572"/>
              <a:gd name="connsiteY3664" fmla="*/ 2677951 h 8402012"/>
              <a:gd name="connsiteX3665" fmla="*/ 19072384 w 21052572"/>
              <a:gd name="connsiteY3665" fmla="*/ 2710058 h 8402012"/>
              <a:gd name="connsiteX3666" fmla="*/ 19090348 w 21052572"/>
              <a:gd name="connsiteY3666" fmla="*/ 2677951 h 8402012"/>
              <a:gd name="connsiteX3667" fmla="*/ 20279964 w 21052572"/>
              <a:gd name="connsiteY3667" fmla="*/ 2677950 h 8402012"/>
              <a:gd name="connsiteX3668" fmla="*/ 20262056 w 21052572"/>
              <a:gd name="connsiteY3668" fmla="*/ 2710058 h 8402012"/>
              <a:gd name="connsiteX3669" fmla="*/ 20279964 w 21052572"/>
              <a:gd name="connsiteY3669" fmla="*/ 2677950 h 8402012"/>
              <a:gd name="connsiteX3670" fmla="*/ 15317486 w 21052572"/>
              <a:gd name="connsiteY3670" fmla="*/ 2675084 h 8402012"/>
              <a:gd name="connsiteX3671" fmla="*/ 15280594 w 21052572"/>
              <a:gd name="connsiteY3671" fmla="*/ 2708152 h 8402012"/>
              <a:gd name="connsiteX3672" fmla="*/ 15317486 w 21052572"/>
              <a:gd name="connsiteY3672" fmla="*/ 2675084 h 8402012"/>
              <a:gd name="connsiteX3673" fmla="*/ 15066042 w 21052572"/>
              <a:gd name="connsiteY3673" fmla="*/ 2650925 h 8402012"/>
              <a:gd name="connsiteX3674" fmla="*/ 15151552 w 21052572"/>
              <a:gd name="connsiteY3674" fmla="*/ 2743630 h 8402012"/>
              <a:gd name="connsiteX3675" fmla="*/ 15062844 w 21052572"/>
              <a:gd name="connsiteY3675" fmla="*/ 2743630 h 8402012"/>
              <a:gd name="connsiteX3676" fmla="*/ 15056432 w 21052572"/>
              <a:gd name="connsiteY3676" fmla="*/ 2658542 h 8402012"/>
              <a:gd name="connsiteX3677" fmla="*/ 15066042 w 21052572"/>
              <a:gd name="connsiteY3677" fmla="*/ 2650925 h 8402012"/>
              <a:gd name="connsiteX3678" fmla="*/ 15203688 w 21052572"/>
              <a:gd name="connsiteY3678" fmla="*/ 2644775 h 8402012"/>
              <a:gd name="connsiteX3679" fmla="*/ 15184424 w 21052572"/>
              <a:gd name="connsiteY3679" fmla="*/ 2710044 h 8402012"/>
              <a:gd name="connsiteX3680" fmla="*/ 15171580 w 21052572"/>
              <a:gd name="connsiteY3680" fmla="*/ 2670883 h 8402012"/>
              <a:gd name="connsiteX3681" fmla="*/ 15203688 w 21052572"/>
              <a:gd name="connsiteY3681" fmla="*/ 2644775 h 8402012"/>
              <a:gd name="connsiteX3682" fmla="*/ 16426612 w 21052572"/>
              <a:gd name="connsiteY3682" fmla="*/ 2644774 h 8402012"/>
              <a:gd name="connsiteX3683" fmla="*/ 16408650 w 21052572"/>
              <a:gd name="connsiteY3683" fmla="*/ 2676880 h 8402012"/>
              <a:gd name="connsiteX3684" fmla="*/ 16426612 w 21052572"/>
              <a:gd name="connsiteY3684" fmla="*/ 2644774 h 8402012"/>
              <a:gd name="connsiteX3685" fmla="*/ 14223628 w 21052572"/>
              <a:gd name="connsiteY3685" fmla="*/ 2644774 h 8402012"/>
              <a:gd name="connsiteX3686" fmla="*/ 14241590 w 21052572"/>
              <a:gd name="connsiteY3686" fmla="*/ 2676880 h 8402012"/>
              <a:gd name="connsiteX3687" fmla="*/ 14223628 w 21052572"/>
              <a:gd name="connsiteY3687" fmla="*/ 2644774 h 8402012"/>
              <a:gd name="connsiteX3688" fmla="*/ 20246840 w 21052572"/>
              <a:gd name="connsiteY3688" fmla="*/ 2644773 h 8402012"/>
              <a:gd name="connsiteX3689" fmla="*/ 20228880 w 21052572"/>
              <a:gd name="connsiteY3689" fmla="*/ 2676879 h 8402012"/>
              <a:gd name="connsiteX3690" fmla="*/ 20246840 w 21052572"/>
              <a:gd name="connsiteY3690" fmla="*/ 2644773 h 8402012"/>
              <a:gd name="connsiteX3691" fmla="*/ 19867608 w 21052572"/>
              <a:gd name="connsiteY3691" fmla="*/ 2644773 h 8402012"/>
              <a:gd name="connsiteX3692" fmla="*/ 19849700 w 21052572"/>
              <a:gd name="connsiteY3692" fmla="*/ 2676879 h 8402012"/>
              <a:gd name="connsiteX3693" fmla="*/ 19867608 w 21052572"/>
              <a:gd name="connsiteY3693" fmla="*/ 2644773 h 8402012"/>
              <a:gd name="connsiteX3694" fmla="*/ 18110216 w 21052572"/>
              <a:gd name="connsiteY3694" fmla="*/ 2644773 h 8402012"/>
              <a:gd name="connsiteX3695" fmla="*/ 18128180 w 21052572"/>
              <a:gd name="connsiteY3695" fmla="*/ 2676880 h 8402012"/>
              <a:gd name="connsiteX3696" fmla="*/ 18110216 w 21052572"/>
              <a:gd name="connsiteY3696" fmla="*/ 2644773 h 8402012"/>
              <a:gd name="connsiteX3697" fmla="*/ 18064292 w 21052572"/>
              <a:gd name="connsiteY3697" fmla="*/ 2644517 h 8402012"/>
              <a:gd name="connsiteX3698" fmla="*/ 18090232 w 21052572"/>
              <a:gd name="connsiteY3698" fmla="*/ 2672186 h 8402012"/>
              <a:gd name="connsiteX3699" fmla="*/ 18053340 w 21052572"/>
              <a:gd name="connsiteY3699" fmla="*/ 2653740 h 8402012"/>
              <a:gd name="connsiteX3700" fmla="*/ 18064292 w 21052572"/>
              <a:gd name="connsiteY3700" fmla="*/ 2644517 h 8402012"/>
              <a:gd name="connsiteX3701" fmla="*/ 13694930 w 21052572"/>
              <a:gd name="connsiteY3701" fmla="*/ 2644376 h 8402012"/>
              <a:gd name="connsiteX3702" fmla="*/ 13713200 w 21052572"/>
              <a:gd name="connsiteY3702" fmla="*/ 2676615 h 8402012"/>
              <a:gd name="connsiteX3703" fmla="*/ 13694930 w 21052572"/>
              <a:gd name="connsiteY3703" fmla="*/ 2644376 h 8402012"/>
              <a:gd name="connsiteX3704" fmla="*/ 12956592 w 21052572"/>
              <a:gd name="connsiteY3704" fmla="*/ 2644376 h 8402012"/>
              <a:gd name="connsiteX3705" fmla="*/ 12969489 w 21052572"/>
              <a:gd name="connsiteY3705" fmla="*/ 2708855 h 8402012"/>
              <a:gd name="connsiteX3706" fmla="*/ 13040421 w 21052572"/>
              <a:gd name="connsiteY3706" fmla="*/ 2708855 h 8402012"/>
              <a:gd name="connsiteX3707" fmla="*/ 13174762 w 21052572"/>
              <a:gd name="connsiteY3707" fmla="*/ 2715302 h 8402012"/>
              <a:gd name="connsiteX3708" fmla="*/ 13373586 w 21052572"/>
              <a:gd name="connsiteY3708" fmla="*/ 2657271 h 8402012"/>
              <a:gd name="connsiteX3709" fmla="*/ 12956592 w 21052572"/>
              <a:gd name="connsiteY3709" fmla="*/ 2644376 h 8402012"/>
              <a:gd name="connsiteX3710" fmla="*/ 12148397 w 21052572"/>
              <a:gd name="connsiteY3710" fmla="*/ 2644376 h 8402012"/>
              <a:gd name="connsiteX3711" fmla="*/ 12167742 w 21052572"/>
              <a:gd name="connsiteY3711" fmla="*/ 2676615 h 8402012"/>
              <a:gd name="connsiteX3712" fmla="*/ 12148397 w 21052572"/>
              <a:gd name="connsiteY3712" fmla="*/ 2644376 h 8402012"/>
              <a:gd name="connsiteX3713" fmla="*/ 18793296 w 21052572"/>
              <a:gd name="connsiteY3713" fmla="*/ 2643603 h 8402012"/>
              <a:gd name="connsiteX3714" fmla="*/ 18812652 w 21052572"/>
              <a:gd name="connsiteY3714" fmla="*/ 2675834 h 8402012"/>
              <a:gd name="connsiteX3715" fmla="*/ 18793296 w 21052572"/>
              <a:gd name="connsiteY3715" fmla="*/ 2643603 h 8402012"/>
              <a:gd name="connsiteX3716" fmla="*/ 19036300 w 21052572"/>
              <a:gd name="connsiteY3716" fmla="*/ 2642281 h 8402012"/>
              <a:gd name="connsiteX3717" fmla="*/ 19052364 w 21052572"/>
              <a:gd name="connsiteY3717" fmla="*/ 2643606 h 8402012"/>
              <a:gd name="connsiteX3718" fmla="*/ 19001288 w 21052572"/>
              <a:gd name="connsiteY3718" fmla="*/ 2676241 h 8402012"/>
              <a:gd name="connsiteX3719" fmla="*/ 19036300 w 21052572"/>
              <a:gd name="connsiteY3719" fmla="*/ 2642281 h 8402012"/>
              <a:gd name="connsiteX3720" fmla="*/ 16888708 w 21052572"/>
              <a:gd name="connsiteY3720" fmla="*/ 2642281 h 8402012"/>
              <a:gd name="connsiteX3721" fmla="*/ 16905288 w 21052572"/>
              <a:gd name="connsiteY3721" fmla="*/ 2643608 h 8402012"/>
              <a:gd name="connsiteX3722" fmla="*/ 16849444 w 21052572"/>
              <a:gd name="connsiteY3722" fmla="*/ 2676242 h 8402012"/>
              <a:gd name="connsiteX3723" fmla="*/ 16888708 w 21052572"/>
              <a:gd name="connsiteY3723" fmla="*/ 2642281 h 8402012"/>
              <a:gd name="connsiteX3724" fmla="*/ 15084454 w 21052572"/>
              <a:gd name="connsiteY3724" fmla="*/ 2637070 h 8402012"/>
              <a:gd name="connsiteX3725" fmla="*/ 15090332 w 21052572"/>
              <a:gd name="connsiteY3725" fmla="*/ 2642069 h 8402012"/>
              <a:gd name="connsiteX3726" fmla="*/ 15088826 w 21052572"/>
              <a:gd name="connsiteY3726" fmla="*/ 2640789 h 8402012"/>
              <a:gd name="connsiteX3727" fmla="*/ 12238943 w 21052572"/>
              <a:gd name="connsiteY3727" fmla="*/ 2636316 h 8402012"/>
              <a:gd name="connsiteX3728" fmla="*/ 12187087 w 21052572"/>
              <a:gd name="connsiteY3728" fmla="*/ 2644376 h 8402012"/>
              <a:gd name="connsiteX3729" fmla="*/ 12276290 w 21052572"/>
              <a:gd name="connsiteY3729" fmla="*/ 2676615 h 8402012"/>
              <a:gd name="connsiteX3730" fmla="*/ 12238943 w 21052572"/>
              <a:gd name="connsiteY3730" fmla="*/ 2636316 h 8402012"/>
              <a:gd name="connsiteX3731" fmla="*/ 15083892 w 21052572"/>
              <a:gd name="connsiteY3731" fmla="*/ 2628806 h 8402012"/>
              <a:gd name="connsiteX3732" fmla="*/ 15084454 w 21052572"/>
              <a:gd name="connsiteY3732" fmla="*/ 2637070 h 8402012"/>
              <a:gd name="connsiteX3733" fmla="*/ 15084908 w 21052572"/>
              <a:gd name="connsiteY3733" fmla="*/ 2643775 h 8402012"/>
              <a:gd name="connsiteX3734" fmla="*/ 15076782 w 21052572"/>
              <a:gd name="connsiteY3734" fmla="*/ 2631800 h 8402012"/>
              <a:gd name="connsiteX3735" fmla="*/ 15083892 w 21052572"/>
              <a:gd name="connsiteY3735" fmla="*/ 2628806 h 8402012"/>
              <a:gd name="connsiteX3736" fmla="*/ 18245872 w 21052572"/>
              <a:gd name="connsiteY3736" fmla="*/ 2616338 h 8402012"/>
              <a:gd name="connsiteX3737" fmla="*/ 18362736 w 21052572"/>
              <a:gd name="connsiteY3737" fmla="*/ 2751760 h 8402012"/>
              <a:gd name="connsiteX3738" fmla="*/ 18549932 w 21052572"/>
              <a:gd name="connsiteY3738" fmla="*/ 2842765 h 8402012"/>
              <a:gd name="connsiteX3739" fmla="*/ 18336764 w 21052572"/>
              <a:gd name="connsiteY3739" fmla="*/ 2816767 h 8402012"/>
              <a:gd name="connsiteX3740" fmla="*/ 18349748 w 21052572"/>
              <a:gd name="connsiteY3740" fmla="*/ 2797259 h 8402012"/>
              <a:gd name="connsiteX3741" fmla="*/ 18297812 w 21052572"/>
              <a:gd name="connsiteY3741" fmla="*/ 2790759 h 8402012"/>
              <a:gd name="connsiteX3742" fmla="*/ 18278332 w 21052572"/>
              <a:gd name="connsiteY3742" fmla="*/ 2720342 h 8402012"/>
              <a:gd name="connsiteX3743" fmla="*/ 18258856 w 21052572"/>
              <a:gd name="connsiteY3743" fmla="*/ 2765843 h 8402012"/>
              <a:gd name="connsiteX3744" fmla="*/ 18226392 w 21052572"/>
              <a:gd name="connsiteY3744" fmla="*/ 2733341 h 8402012"/>
              <a:gd name="connsiteX3745" fmla="*/ 18219900 w 21052572"/>
              <a:gd name="connsiteY3745" fmla="*/ 2655340 h 8402012"/>
              <a:gd name="connsiteX3746" fmla="*/ 18245872 w 21052572"/>
              <a:gd name="connsiteY3746" fmla="*/ 2616338 h 8402012"/>
              <a:gd name="connsiteX3747" fmla="*/ 18020336 w 21052572"/>
              <a:gd name="connsiteY3747" fmla="*/ 2613509 h 8402012"/>
              <a:gd name="connsiteX3748" fmla="*/ 18052284 w 21052572"/>
              <a:gd name="connsiteY3748" fmla="*/ 2628397 h 8402012"/>
              <a:gd name="connsiteX3749" fmla="*/ 17996460 w 21052572"/>
              <a:gd name="connsiteY3749" fmla="*/ 2628397 h 8402012"/>
              <a:gd name="connsiteX3750" fmla="*/ 18008740 w 21052572"/>
              <a:gd name="connsiteY3750" fmla="*/ 2614436 h 8402012"/>
              <a:gd name="connsiteX3751" fmla="*/ 18020336 w 21052572"/>
              <a:gd name="connsiteY3751" fmla="*/ 2613509 h 8402012"/>
              <a:gd name="connsiteX3752" fmla="*/ 17683308 w 21052572"/>
              <a:gd name="connsiteY3752" fmla="*/ 2612256 h 8402012"/>
              <a:gd name="connsiteX3753" fmla="*/ 17701496 w 21052572"/>
              <a:gd name="connsiteY3753" fmla="*/ 2643671 h 8402012"/>
              <a:gd name="connsiteX3754" fmla="*/ 17655200 w 21052572"/>
              <a:gd name="connsiteY3754" fmla="*/ 2630443 h 8402012"/>
              <a:gd name="connsiteX3755" fmla="*/ 17683308 w 21052572"/>
              <a:gd name="connsiteY3755" fmla="*/ 2612256 h 8402012"/>
              <a:gd name="connsiteX3756" fmla="*/ 12488011 w 21052572"/>
              <a:gd name="connsiteY3756" fmla="*/ 2612137 h 8402012"/>
              <a:gd name="connsiteX3757" fmla="*/ 12500908 w 21052572"/>
              <a:gd name="connsiteY3757" fmla="*/ 2644376 h 8402012"/>
              <a:gd name="connsiteX3758" fmla="*/ 12488011 w 21052572"/>
              <a:gd name="connsiteY3758" fmla="*/ 2612137 h 8402012"/>
              <a:gd name="connsiteX3759" fmla="*/ 12411705 w 21052572"/>
              <a:gd name="connsiteY3759" fmla="*/ 2612137 h 8402012"/>
              <a:gd name="connsiteX3760" fmla="*/ 12449321 w 21052572"/>
              <a:gd name="connsiteY3760" fmla="*/ 2644376 h 8402012"/>
              <a:gd name="connsiteX3761" fmla="*/ 12411705 w 21052572"/>
              <a:gd name="connsiteY3761" fmla="*/ 2612137 h 8402012"/>
              <a:gd name="connsiteX3762" fmla="*/ 11975366 w 21052572"/>
              <a:gd name="connsiteY3762" fmla="*/ 2612137 h 8402012"/>
              <a:gd name="connsiteX3763" fmla="*/ 11411134 w 21052572"/>
              <a:gd name="connsiteY3763" fmla="*/ 2759362 h 8402012"/>
              <a:gd name="connsiteX3764" fmla="*/ 11282167 w 21052572"/>
              <a:gd name="connsiteY3764" fmla="*/ 2778702 h 8402012"/>
              <a:gd name="connsiteX3765" fmla="*/ 11173620 w 21052572"/>
              <a:gd name="connsiteY3765" fmla="*/ 2843195 h 8402012"/>
              <a:gd name="connsiteX3766" fmla="*/ 10916760 w 21052572"/>
              <a:gd name="connsiteY3766" fmla="*/ 2920566 h 8402012"/>
              <a:gd name="connsiteX3767" fmla="*/ 10916760 w 21052572"/>
              <a:gd name="connsiteY3767" fmla="*/ 2952806 h 8402012"/>
              <a:gd name="connsiteX3768" fmla="*/ 11539027 w 21052572"/>
              <a:gd name="connsiteY3768" fmla="*/ 2804473 h 8402012"/>
              <a:gd name="connsiteX3769" fmla="*/ 11692713 w 21052572"/>
              <a:gd name="connsiteY3769" fmla="*/ 2778702 h 8402012"/>
              <a:gd name="connsiteX3770" fmla="*/ 11744300 w 21052572"/>
              <a:gd name="connsiteY3770" fmla="*/ 2734643 h 8402012"/>
              <a:gd name="connsiteX3771" fmla="*/ 11821680 w 21052572"/>
              <a:gd name="connsiteY3771" fmla="*/ 2721752 h 8402012"/>
              <a:gd name="connsiteX3772" fmla="*/ 12129052 w 21052572"/>
              <a:gd name="connsiteY3772" fmla="*/ 2676615 h 8402012"/>
              <a:gd name="connsiteX3773" fmla="*/ 11975366 w 21052572"/>
              <a:gd name="connsiteY3773" fmla="*/ 2676615 h 8402012"/>
              <a:gd name="connsiteX3774" fmla="*/ 11975366 w 21052572"/>
              <a:gd name="connsiteY3774" fmla="*/ 2612137 h 8402012"/>
              <a:gd name="connsiteX3775" fmla="*/ 15279596 w 21052572"/>
              <a:gd name="connsiteY3775" fmla="*/ 2611594 h 8402012"/>
              <a:gd name="connsiteX3776" fmla="*/ 15261634 w 21052572"/>
              <a:gd name="connsiteY3776" fmla="*/ 2643702 h 8402012"/>
              <a:gd name="connsiteX3777" fmla="*/ 15279596 w 21052572"/>
              <a:gd name="connsiteY3777" fmla="*/ 2611594 h 8402012"/>
              <a:gd name="connsiteX3778" fmla="*/ 18154280 w 21052572"/>
              <a:gd name="connsiteY3778" fmla="*/ 2611593 h 8402012"/>
              <a:gd name="connsiteX3779" fmla="*/ 18185024 w 21052572"/>
              <a:gd name="connsiteY3779" fmla="*/ 2643702 h 8402012"/>
              <a:gd name="connsiteX3780" fmla="*/ 18148132 w 21052572"/>
              <a:gd name="connsiteY3780" fmla="*/ 2630858 h 8402012"/>
              <a:gd name="connsiteX3781" fmla="*/ 18154280 w 21052572"/>
              <a:gd name="connsiteY3781" fmla="*/ 2611593 h 8402012"/>
              <a:gd name="connsiteX3782" fmla="*/ 15019906 w 21052572"/>
              <a:gd name="connsiteY3782" fmla="*/ 2611591 h 8402012"/>
              <a:gd name="connsiteX3783" fmla="*/ 15038352 w 21052572"/>
              <a:gd name="connsiteY3783" fmla="*/ 2611591 h 8402012"/>
              <a:gd name="connsiteX3784" fmla="*/ 15056798 w 21052572"/>
              <a:gd name="connsiteY3784" fmla="*/ 2630037 h 8402012"/>
              <a:gd name="connsiteX3785" fmla="*/ 15019906 w 21052572"/>
              <a:gd name="connsiteY3785" fmla="*/ 2611591 h 8402012"/>
              <a:gd name="connsiteX3786" fmla="*/ 19375704 w 21052572"/>
              <a:gd name="connsiteY3786" fmla="*/ 2610389 h 8402012"/>
              <a:gd name="connsiteX3787" fmla="*/ 19436240 w 21052572"/>
              <a:gd name="connsiteY3787" fmla="*/ 2657884 h 8402012"/>
              <a:gd name="connsiteX3788" fmla="*/ 19356768 w 21052572"/>
              <a:gd name="connsiteY3788" fmla="*/ 2631394 h 8402012"/>
              <a:gd name="connsiteX3789" fmla="*/ 19375704 w 21052572"/>
              <a:gd name="connsiteY3789" fmla="*/ 2610389 h 8402012"/>
              <a:gd name="connsiteX3790" fmla="*/ 14057213 w 21052572"/>
              <a:gd name="connsiteY3790" fmla="*/ 2602603 h 8402012"/>
              <a:gd name="connsiteX3791" fmla="*/ 14094604 w 21052572"/>
              <a:gd name="connsiteY3791" fmla="*/ 2642914 h 8402012"/>
              <a:gd name="connsiteX3792" fmla="*/ 14000862 w 21052572"/>
              <a:gd name="connsiteY3792" fmla="*/ 2610665 h 8402012"/>
              <a:gd name="connsiteX3793" fmla="*/ 14057213 w 21052572"/>
              <a:gd name="connsiteY3793" fmla="*/ 2602603 h 8402012"/>
              <a:gd name="connsiteX3794" fmla="*/ 18522576 w 21052572"/>
              <a:gd name="connsiteY3794" fmla="*/ 2597378 h 8402012"/>
              <a:gd name="connsiteX3795" fmla="*/ 18529136 w 21052572"/>
              <a:gd name="connsiteY3795" fmla="*/ 2629481 h 8402012"/>
              <a:gd name="connsiteX3796" fmla="*/ 18522576 w 21052572"/>
              <a:gd name="connsiteY3796" fmla="*/ 2610217 h 8402012"/>
              <a:gd name="connsiteX3797" fmla="*/ 18522576 w 21052572"/>
              <a:gd name="connsiteY3797" fmla="*/ 2597378 h 8402012"/>
              <a:gd name="connsiteX3798" fmla="*/ 19318852 w 21052572"/>
              <a:gd name="connsiteY3798" fmla="*/ 2587894 h 8402012"/>
              <a:gd name="connsiteX3799" fmla="*/ 19355744 w 21052572"/>
              <a:gd name="connsiteY3799" fmla="*/ 2601543 h 8402012"/>
              <a:gd name="connsiteX3800" fmla="*/ 19349596 w 21052572"/>
              <a:gd name="connsiteY3800" fmla="*/ 2615194 h 8402012"/>
              <a:gd name="connsiteX3801" fmla="*/ 19318852 w 21052572"/>
              <a:gd name="connsiteY3801" fmla="*/ 2587894 h 8402012"/>
              <a:gd name="connsiteX3802" fmla="*/ 18091256 w 21052572"/>
              <a:gd name="connsiteY3802" fmla="*/ 2587894 h 8402012"/>
              <a:gd name="connsiteX3803" fmla="*/ 18147100 w 21052572"/>
              <a:gd name="connsiteY3803" fmla="*/ 2601122 h 8402012"/>
              <a:gd name="connsiteX3804" fmla="*/ 18091256 w 21052572"/>
              <a:gd name="connsiteY3804" fmla="*/ 2587894 h 8402012"/>
              <a:gd name="connsiteX3805" fmla="*/ 17622024 w 21052572"/>
              <a:gd name="connsiteY3805" fmla="*/ 2587894 h 8402012"/>
              <a:gd name="connsiteX3806" fmla="*/ 17654132 w 21052572"/>
              <a:gd name="connsiteY3806" fmla="*/ 2600737 h 8402012"/>
              <a:gd name="connsiteX3807" fmla="*/ 17622024 w 21052572"/>
              <a:gd name="connsiteY3807" fmla="*/ 2587894 h 8402012"/>
              <a:gd name="connsiteX3808" fmla="*/ 10773452 w 21052572"/>
              <a:gd name="connsiteY3808" fmla="*/ 2587654 h 8402012"/>
              <a:gd name="connsiteX3809" fmla="*/ 10672797 w 21052572"/>
              <a:gd name="connsiteY3809" fmla="*/ 2612137 h 8402012"/>
              <a:gd name="connsiteX3810" fmla="*/ 10564249 w 21052572"/>
              <a:gd name="connsiteY3810" fmla="*/ 2657271 h 8402012"/>
              <a:gd name="connsiteX3811" fmla="*/ 10692142 w 21052572"/>
              <a:gd name="connsiteY3811" fmla="*/ 2644376 h 8402012"/>
              <a:gd name="connsiteX3812" fmla="*/ 10737280 w 21052572"/>
              <a:gd name="connsiteY3812" fmla="*/ 2612137 h 8402012"/>
              <a:gd name="connsiteX3813" fmla="*/ 10788867 w 21052572"/>
              <a:gd name="connsiteY3813" fmla="*/ 2612137 h 8402012"/>
              <a:gd name="connsiteX3814" fmla="*/ 10773452 w 21052572"/>
              <a:gd name="connsiteY3814" fmla="*/ 2587654 h 8402012"/>
              <a:gd name="connsiteX3815" fmla="*/ 1340057 w 21052572"/>
              <a:gd name="connsiteY3815" fmla="*/ 2585027 h 8402012"/>
              <a:gd name="connsiteX3816" fmla="*/ 1303190 w 21052572"/>
              <a:gd name="connsiteY3816" fmla="*/ 2611482 h 8402012"/>
              <a:gd name="connsiteX3817" fmla="*/ 1340057 w 21052572"/>
              <a:gd name="connsiteY3817" fmla="*/ 2585027 h 8402012"/>
              <a:gd name="connsiteX3818" fmla="*/ 14844536 w 21052572"/>
              <a:gd name="connsiteY3818" fmla="*/ 2584562 h 8402012"/>
              <a:gd name="connsiteX3819" fmla="*/ 14881428 w 21052572"/>
              <a:gd name="connsiteY3819" fmla="*/ 2609157 h 8402012"/>
              <a:gd name="connsiteX3820" fmla="*/ 14844536 w 21052572"/>
              <a:gd name="connsiteY3820" fmla="*/ 2584562 h 8402012"/>
              <a:gd name="connsiteX3821" fmla="*/ 17995896 w 21052572"/>
              <a:gd name="connsiteY3821" fmla="*/ 2568937 h 8402012"/>
              <a:gd name="connsiteX3822" fmla="*/ 18009544 w 21052572"/>
              <a:gd name="connsiteY3822" fmla="*/ 2589410 h 8402012"/>
              <a:gd name="connsiteX3823" fmla="*/ 17995896 w 21052572"/>
              <a:gd name="connsiteY3823" fmla="*/ 2568937 h 8402012"/>
              <a:gd name="connsiteX3824" fmla="*/ 10564249 w 21052572"/>
              <a:gd name="connsiteY3824" fmla="*/ 2554106 h 8402012"/>
              <a:gd name="connsiteX3825" fmla="*/ 10577146 w 21052572"/>
              <a:gd name="connsiteY3825" fmla="*/ 2586345 h 8402012"/>
              <a:gd name="connsiteX3826" fmla="*/ 10564249 w 21052572"/>
              <a:gd name="connsiteY3826" fmla="*/ 2554106 h 8402012"/>
              <a:gd name="connsiteX3827" fmla="*/ 18878460 w 21052572"/>
              <a:gd name="connsiteY3827" fmla="*/ 2546713 h 8402012"/>
              <a:gd name="connsiteX3828" fmla="*/ 18875656 w 21052572"/>
              <a:gd name="connsiteY3828" fmla="*/ 2550499 h 8402012"/>
              <a:gd name="connsiteX3829" fmla="*/ 18873316 w 21052572"/>
              <a:gd name="connsiteY3829" fmla="*/ 2553657 h 8402012"/>
              <a:gd name="connsiteX3830" fmla="*/ 18829076 w 21052572"/>
              <a:gd name="connsiteY3830" fmla="*/ 2540496 h 8402012"/>
              <a:gd name="connsiteX3831" fmla="*/ 18834344 w 21052572"/>
              <a:gd name="connsiteY3831" fmla="*/ 2551357 h 8402012"/>
              <a:gd name="connsiteX3832" fmla="*/ 18831112 w 21052572"/>
              <a:gd name="connsiteY3832" fmla="*/ 2554711 h 8402012"/>
              <a:gd name="connsiteX3833" fmla="*/ 18825784 w 21052572"/>
              <a:gd name="connsiteY3833" fmla="*/ 2560242 h 8402012"/>
              <a:gd name="connsiteX3834" fmla="*/ 18816436 w 21052572"/>
              <a:gd name="connsiteY3834" fmla="*/ 2551357 h 8402012"/>
              <a:gd name="connsiteX3835" fmla="*/ 18829076 w 21052572"/>
              <a:gd name="connsiteY3835" fmla="*/ 2540496 h 8402012"/>
              <a:gd name="connsiteX3836" fmla="*/ 18883140 w 21052572"/>
              <a:gd name="connsiteY3836" fmla="*/ 2540395 h 8402012"/>
              <a:gd name="connsiteX3837" fmla="*/ 18880516 w 21052572"/>
              <a:gd name="connsiteY3837" fmla="*/ 2543938 h 8402012"/>
              <a:gd name="connsiteX3838" fmla="*/ 18878460 w 21052572"/>
              <a:gd name="connsiteY3838" fmla="*/ 2546713 h 8402012"/>
              <a:gd name="connsiteX3839" fmla="*/ 18884836 w 21052572"/>
              <a:gd name="connsiteY3839" fmla="*/ 2538105 h 8402012"/>
              <a:gd name="connsiteX3840" fmla="*/ 18884656 w 21052572"/>
              <a:gd name="connsiteY3840" fmla="*/ 2538349 h 8402012"/>
              <a:gd name="connsiteX3841" fmla="*/ 18883140 w 21052572"/>
              <a:gd name="connsiteY3841" fmla="*/ 2540395 h 8402012"/>
              <a:gd name="connsiteX3842" fmla="*/ 12449321 w 21052572"/>
              <a:gd name="connsiteY3842" fmla="*/ 2522941 h 8402012"/>
              <a:gd name="connsiteX3843" fmla="*/ 12488011 w 21052572"/>
              <a:gd name="connsiteY3843" fmla="*/ 2554106 h 8402012"/>
              <a:gd name="connsiteX3844" fmla="*/ 12449321 w 21052572"/>
              <a:gd name="connsiteY3844" fmla="*/ 2522941 h 8402012"/>
              <a:gd name="connsiteX3845" fmla="*/ 10601865 w 21052572"/>
              <a:gd name="connsiteY3845" fmla="*/ 2522941 h 8402012"/>
              <a:gd name="connsiteX3846" fmla="*/ 10601865 w 21052572"/>
              <a:gd name="connsiteY3846" fmla="*/ 2586345 h 8402012"/>
              <a:gd name="connsiteX3847" fmla="*/ 10672797 w 21052572"/>
              <a:gd name="connsiteY3847" fmla="*/ 2522941 h 8402012"/>
              <a:gd name="connsiteX3848" fmla="*/ 10601865 w 21052572"/>
              <a:gd name="connsiteY3848" fmla="*/ 2522941 h 8402012"/>
              <a:gd name="connsiteX3849" fmla="*/ 9789371 w 21052572"/>
              <a:gd name="connsiteY3849" fmla="*/ 2522941 h 8402012"/>
              <a:gd name="connsiteX3850" fmla="*/ 9826986 w 21052572"/>
              <a:gd name="connsiteY3850" fmla="*/ 2554106 h 8402012"/>
              <a:gd name="connsiteX3851" fmla="*/ 9789371 w 21052572"/>
              <a:gd name="connsiteY3851" fmla="*/ 2522941 h 8402012"/>
              <a:gd name="connsiteX3852" fmla="*/ 17848536 w 21052572"/>
              <a:gd name="connsiteY3852" fmla="*/ 2521536 h 8402012"/>
              <a:gd name="connsiteX3853" fmla="*/ 17830572 w 21052572"/>
              <a:gd name="connsiteY3853" fmla="*/ 2553605 h 8402012"/>
              <a:gd name="connsiteX3854" fmla="*/ 17848536 w 21052572"/>
              <a:gd name="connsiteY3854" fmla="*/ 2521536 h 8402012"/>
              <a:gd name="connsiteX3855" fmla="*/ 14695029 w 21052572"/>
              <a:gd name="connsiteY3855" fmla="*/ 2510960 h 8402012"/>
              <a:gd name="connsiteX3856" fmla="*/ 14757289 w 21052572"/>
              <a:gd name="connsiteY3856" fmla="*/ 2522405 h 8402012"/>
              <a:gd name="connsiteX3857" fmla="*/ 14776611 w 21052572"/>
              <a:gd name="connsiteY3857" fmla="*/ 2637665 h 8402012"/>
              <a:gd name="connsiteX3858" fmla="*/ 14815256 w 21052572"/>
              <a:gd name="connsiteY3858" fmla="*/ 2553644 h 8402012"/>
              <a:gd name="connsiteX3859" fmla="*/ 14815256 w 21052572"/>
              <a:gd name="connsiteY3859" fmla="*/ 2644129 h 8402012"/>
              <a:gd name="connsiteX3860" fmla="*/ 14853900 w 21052572"/>
              <a:gd name="connsiteY3860" fmla="*/ 2657055 h 8402012"/>
              <a:gd name="connsiteX3861" fmla="*/ 14942997 w 21052572"/>
              <a:gd name="connsiteY3861" fmla="*/ 2695834 h 8402012"/>
              <a:gd name="connsiteX3862" fmla="*/ 14681074 w 21052572"/>
              <a:gd name="connsiteY3862" fmla="*/ 2657055 h 8402012"/>
              <a:gd name="connsiteX3863" fmla="*/ 14642430 w 21052572"/>
              <a:gd name="connsiteY3863" fmla="*/ 2547181 h 8402012"/>
              <a:gd name="connsiteX3864" fmla="*/ 14695029 w 21052572"/>
              <a:gd name="connsiteY3864" fmla="*/ 2510960 h 8402012"/>
              <a:gd name="connsiteX3865" fmla="*/ 19171920 w 21052572"/>
              <a:gd name="connsiteY3865" fmla="*/ 2497837 h 8402012"/>
              <a:gd name="connsiteX3866" fmla="*/ 19237188 w 21052572"/>
              <a:gd name="connsiteY3866" fmla="*/ 2522431 h 8402012"/>
              <a:gd name="connsiteX3867" fmla="*/ 19171920 w 21052572"/>
              <a:gd name="connsiteY3867" fmla="*/ 2497837 h 8402012"/>
              <a:gd name="connsiteX3868" fmla="*/ 9860840 w 21052572"/>
              <a:gd name="connsiteY3868" fmla="*/ 2495538 h 8402012"/>
              <a:gd name="connsiteX3869" fmla="*/ 9846331 w 21052572"/>
              <a:gd name="connsiteY3869" fmla="*/ 2522941 h 8402012"/>
              <a:gd name="connsiteX3870" fmla="*/ 9885021 w 21052572"/>
              <a:gd name="connsiteY3870" fmla="*/ 2497149 h 8402012"/>
              <a:gd name="connsiteX3871" fmla="*/ 9860840 w 21052572"/>
              <a:gd name="connsiteY3871" fmla="*/ 2495538 h 8402012"/>
              <a:gd name="connsiteX3872" fmla="*/ 18479444 w 21052572"/>
              <a:gd name="connsiteY3872" fmla="*/ 2483534 h 8402012"/>
              <a:gd name="connsiteX3873" fmla="*/ 18477704 w 21052572"/>
              <a:gd name="connsiteY3873" fmla="*/ 2488949 h 8402012"/>
              <a:gd name="connsiteX3874" fmla="*/ 18475336 w 21052572"/>
              <a:gd name="connsiteY3874" fmla="*/ 2496308 h 8402012"/>
              <a:gd name="connsiteX3875" fmla="*/ 18425672 w 21052572"/>
              <a:gd name="connsiteY3875" fmla="*/ 2478984 h 8402012"/>
              <a:gd name="connsiteX3876" fmla="*/ 18451184 w 21052572"/>
              <a:gd name="connsiteY3876" fmla="*/ 2484158 h 8402012"/>
              <a:gd name="connsiteX3877" fmla="*/ 18475336 w 21052572"/>
              <a:gd name="connsiteY3877" fmla="*/ 2496308 h 8402012"/>
              <a:gd name="connsiteX3878" fmla="*/ 18475704 w 21052572"/>
              <a:gd name="connsiteY3878" fmla="*/ 2496493 h 8402012"/>
              <a:gd name="connsiteX3879" fmla="*/ 18488344 w 21052572"/>
              <a:gd name="connsiteY3879" fmla="*/ 2509226 h 8402012"/>
              <a:gd name="connsiteX3880" fmla="*/ 18375640 w 21052572"/>
              <a:gd name="connsiteY3880" fmla="*/ 2509226 h 8402012"/>
              <a:gd name="connsiteX3881" fmla="*/ 18425672 w 21052572"/>
              <a:gd name="connsiteY3881" fmla="*/ 2478984 h 8402012"/>
              <a:gd name="connsiteX3882" fmla="*/ 18481900 w 21052572"/>
              <a:gd name="connsiteY3882" fmla="*/ 2475899 h 8402012"/>
              <a:gd name="connsiteX3883" fmla="*/ 18480336 w 21052572"/>
              <a:gd name="connsiteY3883" fmla="*/ 2480767 h 8402012"/>
              <a:gd name="connsiteX3884" fmla="*/ 18479444 w 21052572"/>
              <a:gd name="connsiteY3884" fmla="*/ 2483534 h 8402012"/>
              <a:gd name="connsiteX3885" fmla="*/ 18482756 w 21052572"/>
              <a:gd name="connsiteY3885" fmla="*/ 2473243 h 8402012"/>
              <a:gd name="connsiteX3886" fmla="*/ 18481900 w 21052572"/>
              <a:gd name="connsiteY3886" fmla="*/ 2475899 h 8402012"/>
              <a:gd name="connsiteX3887" fmla="*/ 18481912 w 21052572"/>
              <a:gd name="connsiteY3887" fmla="*/ 2475861 h 8402012"/>
              <a:gd name="connsiteX3888" fmla="*/ 18482756 w 21052572"/>
              <a:gd name="connsiteY3888" fmla="*/ 2473243 h 8402012"/>
              <a:gd name="connsiteX3889" fmla="*/ 10826483 w 21052572"/>
              <a:gd name="connsiteY3889" fmla="*/ 2464911 h 8402012"/>
              <a:gd name="connsiteX3890" fmla="*/ 10826483 w 21052572"/>
              <a:gd name="connsiteY3890" fmla="*/ 2497149 h 8402012"/>
              <a:gd name="connsiteX3891" fmla="*/ 10826483 w 21052572"/>
              <a:gd name="connsiteY3891" fmla="*/ 2464911 h 8402012"/>
              <a:gd name="connsiteX3892" fmla="*/ 19170824 w 21052572"/>
              <a:gd name="connsiteY3892" fmla="*/ 2464657 h 8402012"/>
              <a:gd name="connsiteX3893" fmla="*/ 19170824 w 21052572"/>
              <a:gd name="connsiteY3893" fmla="*/ 2496762 h 8402012"/>
              <a:gd name="connsiteX3894" fmla="*/ 19170824 w 21052572"/>
              <a:gd name="connsiteY3894" fmla="*/ 2464657 h 8402012"/>
              <a:gd name="connsiteX3895" fmla="*/ 17001116 w 21052572"/>
              <a:gd name="connsiteY3895" fmla="*/ 2464657 h 8402012"/>
              <a:gd name="connsiteX3896" fmla="*/ 17019024 w 21052572"/>
              <a:gd name="connsiteY3896" fmla="*/ 2496762 h 8402012"/>
              <a:gd name="connsiteX3897" fmla="*/ 17001116 w 21052572"/>
              <a:gd name="connsiteY3897" fmla="*/ 2464657 h 8402012"/>
              <a:gd name="connsiteX3898" fmla="*/ 19625796 w 21052572"/>
              <a:gd name="connsiteY3898" fmla="*/ 2464656 h 8402012"/>
              <a:gd name="connsiteX3899" fmla="*/ 19598496 w 21052572"/>
              <a:gd name="connsiteY3899" fmla="*/ 2496762 h 8402012"/>
              <a:gd name="connsiteX3900" fmla="*/ 19625796 w 21052572"/>
              <a:gd name="connsiteY3900" fmla="*/ 2464656 h 8402012"/>
              <a:gd name="connsiteX3901" fmla="*/ 17704408 w 21052572"/>
              <a:gd name="connsiteY3901" fmla="*/ 2460359 h 8402012"/>
              <a:gd name="connsiteX3902" fmla="*/ 17730000 w 21052572"/>
              <a:gd name="connsiteY3902" fmla="*/ 2476892 h 8402012"/>
              <a:gd name="connsiteX3903" fmla="*/ 17674160 w 21052572"/>
              <a:gd name="connsiteY3903" fmla="*/ 2496733 h 8402012"/>
              <a:gd name="connsiteX3904" fmla="*/ 17674160 w 21052572"/>
              <a:gd name="connsiteY3904" fmla="*/ 2463666 h 8402012"/>
              <a:gd name="connsiteX3905" fmla="*/ 17704408 w 21052572"/>
              <a:gd name="connsiteY3905" fmla="*/ 2460359 h 8402012"/>
              <a:gd name="connsiteX3906" fmla="*/ 13332893 w 21052572"/>
              <a:gd name="connsiteY3906" fmla="*/ 2457583 h 8402012"/>
              <a:gd name="connsiteX3907" fmla="*/ 13336732 w 21052572"/>
              <a:gd name="connsiteY3907" fmla="*/ 2477737 h 8402012"/>
              <a:gd name="connsiteX3908" fmla="*/ 13323082 w 21052572"/>
              <a:gd name="connsiteY3908" fmla="*/ 2464088 h 8402012"/>
              <a:gd name="connsiteX3909" fmla="*/ 13332893 w 21052572"/>
              <a:gd name="connsiteY3909" fmla="*/ 2457583 h 8402012"/>
              <a:gd name="connsiteX3910" fmla="*/ 17730568 w 21052572"/>
              <a:gd name="connsiteY3910" fmla="*/ 2450355 h 8402012"/>
              <a:gd name="connsiteX3911" fmla="*/ 17726300 w 21052572"/>
              <a:gd name="connsiteY3911" fmla="*/ 2463623 h 8402012"/>
              <a:gd name="connsiteX3912" fmla="*/ 17728824 w 21052572"/>
              <a:gd name="connsiteY3912" fmla="*/ 2455770 h 8402012"/>
              <a:gd name="connsiteX3913" fmla="*/ 17731036 w 21052572"/>
              <a:gd name="connsiteY3913" fmla="*/ 2445698 h 8402012"/>
              <a:gd name="connsiteX3914" fmla="*/ 17732004 w 21052572"/>
              <a:gd name="connsiteY3914" fmla="*/ 2445888 h 8402012"/>
              <a:gd name="connsiteX3915" fmla="*/ 17742520 w 21052572"/>
              <a:gd name="connsiteY3915" fmla="*/ 2447943 h 8402012"/>
              <a:gd name="connsiteX3916" fmla="*/ 17744164 w 21052572"/>
              <a:gd name="connsiteY3916" fmla="*/ 2463660 h 8402012"/>
              <a:gd name="connsiteX3917" fmla="*/ 17731752 w 21052572"/>
              <a:gd name="connsiteY3917" fmla="*/ 2446677 h 8402012"/>
              <a:gd name="connsiteX3918" fmla="*/ 17731456 w 21052572"/>
              <a:gd name="connsiteY3918" fmla="*/ 2447589 h 8402012"/>
              <a:gd name="connsiteX3919" fmla="*/ 17730568 w 21052572"/>
              <a:gd name="connsiteY3919" fmla="*/ 2450355 h 8402012"/>
              <a:gd name="connsiteX3920" fmla="*/ 17731748 w 21052572"/>
              <a:gd name="connsiteY3920" fmla="*/ 2446677 h 8402012"/>
              <a:gd name="connsiteX3921" fmla="*/ 17733876 w 21052572"/>
              <a:gd name="connsiteY3921" fmla="*/ 2440064 h 8402012"/>
              <a:gd name="connsiteX3922" fmla="*/ 17733036 w 21052572"/>
              <a:gd name="connsiteY3922" fmla="*/ 2442682 h 8402012"/>
              <a:gd name="connsiteX3923" fmla="*/ 17732004 w 21052572"/>
              <a:gd name="connsiteY3923" fmla="*/ 2445888 h 8402012"/>
              <a:gd name="connsiteX3924" fmla="*/ 10916760 w 21052572"/>
              <a:gd name="connsiteY3924" fmla="*/ 2432672 h 8402012"/>
              <a:gd name="connsiteX3925" fmla="*/ 10936105 w 21052572"/>
              <a:gd name="connsiteY3925" fmla="*/ 2464911 h 8402012"/>
              <a:gd name="connsiteX3926" fmla="*/ 10916760 w 21052572"/>
              <a:gd name="connsiteY3926" fmla="*/ 2432672 h 8402012"/>
              <a:gd name="connsiteX3927" fmla="*/ 10429908 w 21052572"/>
              <a:gd name="connsiteY3927" fmla="*/ 2432672 h 8402012"/>
              <a:gd name="connsiteX3928" fmla="*/ 10174123 w 21052572"/>
              <a:gd name="connsiteY3928" fmla="*/ 2547657 h 8402012"/>
              <a:gd name="connsiteX3929" fmla="*/ 10109639 w 21052572"/>
              <a:gd name="connsiteY3929" fmla="*/ 2599243 h 8402012"/>
              <a:gd name="connsiteX3930" fmla="*/ 10167675 w 21052572"/>
              <a:gd name="connsiteY3930" fmla="*/ 2566999 h 8402012"/>
              <a:gd name="connsiteX3931" fmla="*/ 10224635 w 21052572"/>
              <a:gd name="connsiteY3931" fmla="*/ 2554106 h 8402012"/>
              <a:gd name="connsiteX3932" fmla="*/ 10308464 w 21052572"/>
              <a:gd name="connsiteY3932" fmla="*/ 2535836 h 8402012"/>
              <a:gd name="connsiteX3933" fmla="*/ 10385844 w 21052572"/>
              <a:gd name="connsiteY3933" fmla="*/ 2510046 h 8402012"/>
              <a:gd name="connsiteX3934" fmla="*/ 10429908 w 21052572"/>
              <a:gd name="connsiteY3934" fmla="*/ 2497149 h 8402012"/>
              <a:gd name="connsiteX3935" fmla="*/ 10429908 w 21052572"/>
              <a:gd name="connsiteY3935" fmla="*/ 2432672 h 8402012"/>
              <a:gd name="connsiteX3936" fmla="*/ 10032259 w 21052572"/>
              <a:gd name="connsiteY3936" fmla="*/ 2432672 h 8402012"/>
              <a:gd name="connsiteX3937" fmla="*/ 10051604 w 21052572"/>
              <a:gd name="connsiteY3937" fmla="*/ 2464911 h 8402012"/>
              <a:gd name="connsiteX3938" fmla="*/ 10032259 w 21052572"/>
              <a:gd name="connsiteY3938" fmla="*/ 2432672 h 8402012"/>
              <a:gd name="connsiteX3939" fmla="*/ 17843544 w 21052572"/>
              <a:gd name="connsiteY3939" fmla="*/ 2431480 h 8402012"/>
              <a:gd name="connsiteX3940" fmla="*/ 17888948 w 21052572"/>
              <a:gd name="connsiteY3940" fmla="*/ 2457549 h 8402012"/>
              <a:gd name="connsiteX3941" fmla="*/ 17960292 w 21052572"/>
              <a:gd name="connsiteY3941" fmla="*/ 2490135 h 8402012"/>
              <a:gd name="connsiteX3942" fmla="*/ 18031640 w 21052572"/>
              <a:gd name="connsiteY3942" fmla="*/ 2529239 h 8402012"/>
              <a:gd name="connsiteX3943" fmla="*/ 18075960 w 21052572"/>
              <a:gd name="connsiteY3943" fmla="*/ 2554221 h 8402012"/>
              <a:gd name="connsiteX3944" fmla="*/ 18075960 w 21052572"/>
              <a:gd name="connsiteY3944" fmla="*/ 2586807 h 8402012"/>
              <a:gd name="connsiteX3945" fmla="*/ 18012180 w 21052572"/>
              <a:gd name="connsiteY3945" fmla="*/ 2586807 h 8402012"/>
              <a:gd name="connsiteX3946" fmla="*/ 17960292 w 21052572"/>
              <a:gd name="connsiteY3946" fmla="*/ 2547704 h 8402012"/>
              <a:gd name="connsiteX3947" fmla="*/ 17830572 w 21052572"/>
              <a:gd name="connsiteY3947" fmla="*/ 2496652 h 8402012"/>
              <a:gd name="connsiteX3948" fmla="*/ 17843544 w 21052572"/>
              <a:gd name="connsiteY3948" fmla="*/ 2431480 h 8402012"/>
              <a:gd name="connsiteX3949" fmla="*/ 17147052 w 21052572"/>
              <a:gd name="connsiteY3949" fmla="*/ 2431480 h 8402012"/>
              <a:gd name="connsiteX3950" fmla="*/ 17129092 w 21052572"/>
              <a:gd name="connsiteY3950" fmla="*/ 2463588 h 8402012"/>
              <a:gd name="connsiteX3951" fmla="*/ 17147052 w 21052572"/>
              <a:gd name="connsiteY3951" fmla="*/ 2431480 h 8402012"/>
              <a:gd name="connsiteX3952" fmla="*/ 16322338 w 21052572"/>
              <a:gd name="connsiteY3952" fmla="*/ 2431480 h 8402012"/>
              <a:gd name="connsiteX3953" fmla="*/ 16304374 w 21052572"/>
              <a:gd name="connsiteY3953" fmla="*/ 2463588 h 8402012"/>
              <a:gd name="connsiteX3954" fmla="*/ 16322338 w 21052572"/>
              <a:gd name="connsiteY3954" fmla="*/ 2431480 h 8402012"/>
              <a:gd name="connsiteX3955" fmla="*/ 13824427 w 21052572"/>
              <a:gd name="connsiteY3955" fmla="*/ 2431480 h 8402012"/>
              <a:gd name="connsiteX3956" fmla="*/ 13773355 w 21052572"/>
              <a:gd name="connsiteY3956" fmla="*/ 2464547 h 8402012"/>
              <a:gd name="connsiteX3957" fmla="*/ 13824427 w 21052572"/>
              <a:gd name="connsiteY3957" fmla="*/ 2431480 h 8402012"/>
              <a:gd name="connsiteX3958" fmla="*/ 845495 w 21052572"/>
              <a:gd name="connsiteY3958" fmla="*/ 2427183 h 8402012"/>
              <a:gd name="connsiteX3959" fmla="*/ 1032486 w 21052572"/>
              <a:gd name="connsiteY3959" fmla="*/ 2491407 h 8402012"/>
              <a:gd name="connsiteX3960" fmla="*/ 1283154 w 21052572"/>
              <a:gd name="connsiteY3960" fmla="*/ 2586821 h 8402012"/>
              <a:gd name="connsiteX3961" fmla="*/ 1122855 w 21052572"/>
              <a:gd name="connsiteY3961" fmla="*/ 2554659 h 8402012"/>
              <a:gd name="connsiteX3962" fmla="*/ 781817 w 21052572"/>
              <a:gd name="connsiteY3962" fmla="*/ 2433515 h 8402012"/>
              <a:gd name="connsiteX3963" fmla="*/ 845495 w 21052572"/>
              <a:gd name="connsiteY3963" fmla="*/ 2427183 h 8402012"/>
              <a:gd name="connsiteX3964" fmla="*/ 11472595 w 21052572"/>
              <a:gd name="connsiteY3964" fmla="*/ 2422901 h 8402012"/>
              <a:gd name="connsiteX3965" fmla="*/ 11398238 w 21052572"/>
              <a:gd name="connsiteY3965" fmla="*/ 2445566 h 8402012"/>
              <a:gd name="connsiteX3966" fmla="*/ 11301512 w 21052572"/>
              <a:gd name="connsiteY3966" fmla="*/ 2484256 h 8402012"/>
              <a:gd name="connsiteX3967" fmla="*/ 11192965 w 21052572"/>
              <a:gd name="connsiteY3967" fmla="*/ 2522941 h 8402012"/>
              <a:gd name="connsiteX3968" fmla="*/ 11115584 w 21052572"/>
              <a:gd name="connsiteY3968" fmla="*/ 2554106 h 8402012"/>
              <a:gd name="connsiteX3969" fmla="*/ 10916760 w 21052572"/>
              <a:gd name="connsiteY3969" fmla="*/ 2599243 h 8402012"/>
              <a:gd name="connsiteX3970" fmla="*/ 11076894 w 21052572"/>
              <a:gd name="connsiteY3970" fmla="*/ 2586345 h 8402012"/>
              <a:gd name="connsiteX3971" fmla="*/ 11217683 w 21052572"/>
              <a:gd name="connsiteY3971" fmla="*/ 2542284 h 8402012"/>
              <a:gd name="connsiteX3972" fmla="*/ 11493888 w 21052572"/>
              <a:gd name="connsiteY3972" fmla="*/ 2432672 h 8402012"/>
              <a:gd name="connsiteX3973" fmla="*/ 11472595 w 21052572"/>
              <a:gd name="connsiteY3973" fmla="*/ 2422901 h 8402012"/>
              <a:gd name="connsiteX3974" fmla="*/ 13900203 w 21052572"/>
              <a:gd name="connsiteY3974" fmla="*/ 2400427 h 8402012"/>
              <a:gd name="connsiteX3975" fmla="*/ 13900203 w 21052572"/>
              <a:gd name="connsiteY3975" fmla="*/ 2464911 h 8402012"/>
              <a:gd name="connsiteX3976" fmla="*/ 13861513 w 21052572"/>
              <a:gd name="connsiteY3976" fmla="*/ 2471358 h 8402012"/>
              <a:gd name="connsiteX3977" fmla="*/ 13893755 w 21052572"/>
              <a:gd name="connsiteY3977" fmla="*/ 2503598 h 8402012"/>
              <a:gd name="connsiteX3978" fmla="*/ 13995854 w 21052572"/>
              <a:gd name="connsiteY3978" fmla="*/ 2477804 h 8402012"/>
              <a:gd name="connsiteX3979" fmla="*/ 13963612 w 21052572"/>
              <a:gd name="connsiteY3979" fmla="*/ 2452014 h 8402012"/>
              <a:gd name="connsiteX3980" fmla="*/ 13963612 w 21052572"/>
              <a:gd name="connsiteY3980" fmla="*/ 2419778 h 8402012"/>
              <a:gd name="connsiteX3981" fmla="*/ 13937818 w 21052572"/>
              <a:gd name="connsiteY3981" fmla="*/ 2419778 h 8402012"/>
              <a:gd name="connsiteX3982" fmla="*/ 13900203 w 21052572"/>
              <a:gd name="connsiteY3982" fmla="*/ 2400427 h 8402012"/>
              <a:gd name="connsiteX3983" fmla="*/ 19041560 w 21052572"/>
              <a:gd name="connsiteY3983" fmla="*/ 2393591 h 8402012"/>
              <a:gd name="connsiteX3984" fmla="*/ 19128208 w 21052572"/>
              <a:gd name="connsiteY3984" fmla="*/ 2444618 h 8402012"/>
              <a:gd name="connsiteX3985" fmla="*/ 19015508 w 21052572"/>
              <a:gd name="connsiteY3985" fmla="*/ 2412219 h 8402012"/>
              <a:gd name="connsiteX3986" fmla="*/ 19041560 w 21052572"/>
              <a:gd name="connsiteY3986" fmla="*/ 2393591 h 8402012"/>
              <a:gd name="connsiteX3987" fmla="*/ 11128481 w 21052572"/>
              <a:gd name="connsiteY3987" fmla="*/ 2381086 h 8402012"/>
              <a:gd name="connsiteX3988" fmla="*/ 10961898 w 21052572"/>
              <a:gd name="connsiteY3988" fmla="*/ 2432672 h 8402012"/>
              <a:gd name="connsiteX3989" fmla="*/ 11128481 w 21052572"/>
              <a:gd name="connsiteY3989" fmla="*/ 2381086 h 8402012"/>
              <a:gd name="connsiteX3990" fmla="*/ 16987428 w 21052572"/>
              <a:gd name="connsiteY3990" fmla="*/ 2369862 h 8402012"/>
              <a:gd name="connsiteX3991" fmla="*/ 17019024 w 21052572"/>
              <a:gd name="connsiteY3991" fmla="*/ 2401967 h 8402012"/>
              <a:gd name="connsiteX3992" fmla="*/ 16982160 w 21052572"/>
              <a:gd name="connsiteY3992" fmla="*/ 2382704 h 8402012"/>
              <a:gd name="connsiteX3993" fmla="*/ 16987428 w 21052572"/>
              <a:gd name="connsiteY3993" fmla="*/ 2369862 h 8402012"/>
              <a:gd name="connsiteX3994" fmla="*/ 18534660 w 21052572"/>
              <a:gd name="connsiteY3994" fmla="*/ 2366944 h 8402012"/>
              <a:gd name="connsiteX3995" fmla="*/ 18549180 w 21052572"/>
              <a:gd name="connsiteY3995" fmla="*/ 2419067 h 8402012"/>
              <a:gd name="connsiteX3996" fmla="*/ 18620156 w 21052572"/>
              <a:gd name="connsiteY3996" fmla="*/ 2496418 h 8402012"/>
              <a:gd name="connsiteX3997" fmla="*/ 18587892 w 21052572"/>
              <a:gd name="connsiteY3997" fmla="*/ 2522203 h 8402012"/>
              <a:gd name="connsiteX3998" fmla="*/ 18620156 w 21052572"/>
              <a:gd name="connsiteY3998" fmla="*/ 2541541 h 8402012"/>
              <a:gd name="connsiteX3999" fmla="*/ 18631984 w 21052572"/>
              <a:gd name="connsiteY3999" fmla="*/ 2546914 h 8402012"/>
              <a:gd name="connsiteX4000" fmla="*/ 18748128 w 21052572"/>
              <a:gd name="connsiteY4000" fmla="*/ 2522203 h 8402012"/>
              <a:gd name="connsiteX4001" fmla="*/ 18765596 w 21052572"/>
              <a:gd name="connsiteY4001" fmla="*/ 2529864 h 8402012"/>
              <a:gd name="connsiteX4002" fmla="*/ 18759564 w 21052572"/>
              <a:gd name="connsiteY4002" fmla="*/ 2520160 h 8402012"/>
              <a:gd name="connsiteX4003" fmla="*/ 18771536 w 21052572"/>
              <a:gd name="connsiteY4003" fmla="*/ 2507316 h 8402012"/>
              <a:gd name="connsiteX4004" fmla="*/ 18776028 w 21052572"/>
              <a:gd name="connsiteY4004" fmla="*/ 2523370 h 8402012"/>
              <a:gd name="connsiteX4005" fmla="*/ 18773268 w 21052572"/>
              <a:gd name="connsiteY4005" fmla="*/ 2533230 h 8402012"/>
              <a:gd name="connsiteX4006" fmla="*/ 18781196 w 21052572"/>
              <a:gd name="connsiteY4006" fmla="*/ 2536706 h 8402012"/>
              <a:gd name="connsiteX4007" fmla="*/ 18819104 w 21052572"/>
              <a:gd name="connsiteY4007" fmla="*/ 2560878 h 8402012"/>
              <a:gd name="connsiteX4008" fmla="*/ 18863196 w 21052572"/>
              <a:gd name="connsiteY4008" fmla="*/ 2572696 h 8402012"/>
              <a:gd name="connsiteX4009" fmla="*/ 18979340 w 21052572"/>
              <a:gd name="connsiteY4009" fmla="*/ 2624266 h 8402012"/>
              <a:gd name="connsiteX4010" fmla="*/ 18876100 w 21052572"/>
              <a:gd name="connsiteY4010" fmla="*/ 2708063 h 8402012"/>
              <a:gd name="connsiteX4011" fmla="*/ 19107312 w 21052572"/>
              <a:gd name="connsiteY4011" fmla="*/ 2906818 h 8402012"/>
              <a:gd name="connsiteX4012" fmla="*/ 19229908 w 21052572"/>
              <a:gd name="connsiteY4012" fmla="*/ 3008879 h 8402012"/>
              <a:gd name="connsiteX4013" fmla="*/ 19319168 w 21052572"/>
              <a:gd name="connsiteY4013" fmla="*/ 3060446 h 8402012"/>
              <a:gd name="connsiteX4014" fmla="*/ 19286904 w 21052572"/>
              <a:gd name="connsiteY4014" fmla="*/ 2951942 h 8402012"/>
              <a:gd name="connsiteX4015" fmla="*/ 19357880 w 21052572"/>
              <a:gd name="connsiteY4015" fmla="*/ 2919712 h 8402012"/>
              <a:gd name="connsiteX4016" fmla="*/ 19357880 w 21052572"/>
              <a:gd name="connsiteY4016" fmla="*/ 3015325 h 8402012"/>
              <a:gd name="connsiteX4017" fmla="*/ 19409500 w 21052572"/>
              <a:gd name="connsiteY4017" fmla="*/ 2976653 h 8402012"/>
              <a:gd name="connsiteX4018" fmla="*/ 19492308 w 21052572"/>
              <a:gd name="connsiteY4018" fmla="*/ 3028218 h 8402012"/>
              <a:gd name="connsiteX4019" fmla="*/ 19550380 w 21052572"/>
              <a:gd name="connsiteY4019" fmla="*/ 3073341 h 8402012"/>
              <a:gd name="connsiteX4020" fmla="*/ 19492308 w 21052572"/>
              <a:gd name="connsiteY4020" fmla="*/ 3060446 h 8402012"/>
              <a:gd name="connsiteX4021" fmla="*/ 19627808 w 21052572"/>
              <a:gd name="connsiteY4021" fmla="*/ 3092678 h 8402012"/>
              <a:gd name="connsiteX4022" fmla="*/ 19582640 w 21052572"/>
              <a:gd name="connsiteY4022" fmla="*/ 3137801 h 8402012"/>
              <a:gd name="connsiteX4023" fmla="*/ 19660068 w 21052572"/>
              <a:gd name="connsiteY4023" fmla="*/ 3226970 h 8402012"/>
              <a:gd name="connsiteX4024" fmla="*/ 19755780 w 21052572"/>
              <a:gd name="connsiteY4024" fmla="*/ 3310769 h 8402012"/>
              <a:gd name="connsiteX4025" fmla="*/ 20019256 w 21052572"/>
              <a:gd name="connsiteY4025" fmla="*/ 3432170 h 8402012"/>
              <a:gd name="connsiteX4026" fmla="*/ 19999896 w 21052572"/>
              <a:gd name="connsiteY4026" fmla="*/ 3503076 h 8402012"/>
              <a:gd name="connsiteX4027" fmla="*/ 19954732 w 21052572"/>
              <a:gd name="connsiteY4027" fmla="*/ 3528860 h 8402012"/>
              <a:gd name="connsiteX4028" fmla="*/ 19967636 w 21052572"/>
              <a:gd name="connsiteY4028" fmla="*/ 3554644 h 8402012"/>
              <a:gd name="connsiteX4029" fmla="*/ 19954732 w 21052572"/>
              <a:gd name="connsiteY4029" fmla="*/ 3567536 h 8402012"/>
              <a:gd name="connsiteX4030" fmla="*/ 19956224 w 21052572"/>
              <a:gd name="connsiteY4030" fmla="*/ 3592397 h 8402012"/>
              <a:gd name="connsiteX4031" fmla="*/ 19956344 w 21052572"/>
              <a:gd name="connsiteY4031" fmla="*/ 3594395 h 8402012"/>
              <a:gd name="connsiteX4032" fmla="*/ 19967636 w 21052572"/>
              <a:gd name="connsiteY4032" fmla="*/ 3611589 h 8402012"/>
              <a:gd name="connsiteX4033" fmla="*/ 19922468 w 21052572"/>
              <a:gd name="connsiteY4033" fmla="*/ 3643813 h 8402012"/>
              <a:gd name="connsiteX4034" fmla="*/ 19909564 w 21052572"/>
              <a:gd name="connsiteY4034" fmla="*/ 3579354 h 8402012"/>
              <a:gd name="connsiteX4035" fmla="*/ 19916016 w 21052572"/>
              <a:gd name="connsiteY4035" fmla="*/ 3561091 h 8402012"/>
              <a:gd name="connsiteX4036" fmla="*/ 19903112 w 21052572"/>
              <a:gd name="connsiteY4036" fmla="*/ 3554644 h 8402012"/>
              <a:gd name="connsiteX4037" fmla="*/ 19833208 w 21052572"/>
              <a:gd name="connsiteY4037" fmla="*/ 3535307 h 8402012"/>
              <a:gd name="connsiteX4038" fmla="*/ 19608452 w 21052572"/>
              <a:gd name="connsiteY4038" fmla="*/ 3367695 h 8402012"/>
              <a:gd name="connsiteX4039" fmla="*/ 19370788 w 21052572"/>
              <a:gd name="connsiteY4039" fmla="*/ 3194740 h 8402012"/>
              <a:gd name="connsiteX4040" fmla="*/ 19262172 w 21052572"/>
              <a:gd name="connsiteY4040" fmla="*/ 3118462 h 8402012"/>
              <a:gd name="connsiteX4041" fmla="*/ 19204100 w 21052572"/>
              <a:gd name="connsiteY4041" fmla="*/ 3086232 h 8402012"/>
              <a:gd name="connsiteX4042" fmla="*/ 19191196 w 21052572"/>
              <a:gd name="connsiteY4042" fmla="*/ 3028218 h 8402012"/>
              <a:gd name="connsiteX4043" fmla="*/ 19100860 w 21052572"/>
              <a:gd name="connsiteY4043" fmla="*/ 2957311 h 8402012"/>
              <a:gd name="connsiteX4044" fmla="*/ 18998696 w 21052572"/>
              <a:gd name="connsiteY4044" fmla="*/ 2900372 h 8402012"/>
              <a:gd name="connsiteX4045" fmla="*/ 18754580 w 21052572"/>
              <a:gd name="connsiteY4045" fmla="*/ 2752111 h 8402012"/>
              <a:gd name="connsiteX4046" fmla="*/ 18536272 w 21052572"/>
              <a:gd name="connsiteY4046" fmla="*/ 2604927 h 8402012"/>
              <a:gd name="connsiteX4047" fmla="*/ 18491108 w 21052572"/>
              <a:gd name="connsiteY4047" fmla="*/ 2535095 h 8402012"/>
              <a:gd name="connsiteX4048" fmla="*/ 18529820 w 21052572"/>
              <a:gd name="connsiteY4048" fmla="*/ 2496418 h 8402012"/>
              <a:gd name="connsiteX4049" fmla="*/ 18491108 w 21052572"/>
              <a:gd name="connsiteY4049" fmla="*/ 2477081 h 8402012"/>
              <a:gd name="connsiteX4050" fmla="*/ 18529820 w 21052572"/>
              <a:gd name="connsiteY4050" fmla="*/ 2464188 h 8402012"/>
              <a:gd name="connsiteX4051" fmla="*/ 18523368 w 21052572"/>
              <a:gd name="connsiteY4051" fmla="*/ 2367497 h 8402012"/>
              <a:gd name="connsiteX4052" fmla="*/ 18534660 w 21052572"/>
              <a:gd name="connsiteY4052" fmla="*/ 2366944 h 8402012"/>
              <a:gd name="connsiteX4053" fmla="*/ 14178042 w 21052572"/>
              <a:gd name="connsiteY4053" fmla="*/ 2365763 h 8402012"/>
              <a:gd name="connsiteX4054" fmla="*/ 14203637 w 21052572"/>
              <a:gd name="connsiteY4054" fmla="*/ 2378829 h 8402012"/>
              <a:gd name="connsiteX4055" fmla="*/ 14147793 w 21052572"/>
              <a:gd name="connsiteY4055" fmla="*/ 2397274 h 8402012"/>
              <a:gd name="connsiteX4056" fmla="*/ 14147793 w 21052572"/>
              <a:gd name="connsiteY4056" fmla="*/ 2366531 h 8402012"/>
              <a:gd name="connsiteX4057" fmla="*/ 14178042 w 21052572"/>
              <a:gd name="connsiteY4057" fmla="*/ 2365763 h 8402012"/>
              <a:gd name="connsiteX4058" fmla="*/ 15749418 w 21052572"/>
              <a:gd name="connsiteY4058" fmla="*/ 2360442 h 8402012"/>
              <a:gd name="connsiteX4059" fmla="*/ 15786672 w 21052572"/>
              <a:gd name="connsiteY4059" fmla="*/ 2400767 h 8402012"/>
              <a:gd name="connsiteX4060" fmla="*/ 15697690 w 21052572"/>
              <a:gd name="connsiteY4060" fmla="*/ 2368181 h 8402012"/>
              <a:gd name="connsiteX4061" fmla="*/ 15749418 w 21052572"/>
              <a:gd name="connsiteY4061" fmla="*/ 2360442 h 8402012"/>
              <a:gd name="connsiteX4062" fmla="*/ 18389036 w 21052572"/>
              <a:gd name="connsiteY4062" fmla="*/ 2358528 h 8402012"/>
              <a:gd name="connsiteX4063" fmla="*/ 18493048 w 21052572"/>
              <a:gd name="connsiteY4063" fmla="*/ 2411447 h 8402012"/>
              <a:gd name="connsiteX4064" fmla="*/ 18356684 w 21052572"/>
              <a:gd name="connsiteY4064" fmla="*/ 2379282 h 8402012"/>
              <a:gd name="connsiteX4065" fmla="*/ 18389036 w 21052572"/>
              <a:gd name="connsiteY4065" fmla="*/ 2358528 h 8402012"/>
              <a:gd name="connsiteX4066" fmla="*/ 18495776 w 21052572"/>
              <a:gd name="connsiteY4066" fmla="*/ 2349279 h 8402012"/>
              <a:gd name="connsiteX4067" fmla="*/ 18507260 w 21052572"/>
              <a:gd name="connsiteY4067" fmla="*/ 2353146 h 8402012"/>
              <a:gd name="connsiteX4068" fmla="*/ 18494136 w 21052572"/>
              <a:gd name="connsiteY4068" fmla="*/ 2364123 h 8402012"/>
              <a:gd name="connsiteX4069" fmla="*/ 18495776 w 21052572"/>
              <a:gd name="connsiteY4069" fmla="*/ 2349279 h 8402012"/>
              <a:gd name="connsiteX4070" fmla="*/ 16969580 w 21052572"/>
              <a:gd name="connsiteY4070" fmla="*/ 2349279 h 8402012"/>
              <a:gd name="connsiteX4071" fmla="*/ 16981068 w 21052572"/>
              <a:gd name="connsiteY4071" fmla="*/ 2353146 h 8402012"/>
              <a:gd name="connsiteX4072" fmla="*/ 16967940 w 21052572"/>
              <a:gd name="connsiteY4072" fmla="*/ 2364123 h 8402012"/>
              <a:gd name="connsiteX4073" fmla="*/ 16969580 w 21052572"/>
              <a:gd name="connsiteY4073" fmla="*/ 2349279 h 8402012"/>
              <a:gd name="connsiteX4074" fmla="*/ 11692713 w 21052572"/>
              <a:gd name="connsiteY4074" fmla="*/ 2348847 h 8402012"/>
              <a:gd name="connsiteX4075" fmla="*/ 11597062 w 21052572"/>
              <a:gd name="connsiteY4075" fmla="*/ 2400427 h 8402012"/>
              <a:gd name="connsiteX4076" fmla="*/ 11692713 w 21052572"/>
              <a:gd name="connsiteY4076" fmla="*/ 2348847 h 8402012"/>
              <a:gd name="connsiteX4077" fmla="*/ 13918473 w 21052572"/>
              <a:gd name="connsiteY4077" fmla="*/ 2337027 h 8402012"/>
              <a:gd name="connsiteX4078" fmla="*/ 13937818 w 21052572"/>
              <a:gd name="connsiteY4078" fmla="*/ 2368190 h 8402012"/>
              <a:gd name="connsiteX4079" fmla="*/ 13918473 w 21052572"/>
              <a:gd name="connsiteY4079" fmla="*/ 2337027 h 8402012"/>
              <a:gd name="connsiteX4080" fmla="*/ 15583936 w 21052572"/>
              <a:gd name="connsiteY4080" fmla="*/ 2336684 h 8402012"/>
              <a:gd name="connsiteX4081" fmla="*/ 15601898 w 21052572"/>
              <a:gd name="connsiteY4081" fmla="*/ 2368757 h 8402012"/>
              <a:gd name="connsiteX4082" fmla="*/ 15583936 w 21052572"/>
              <a:gd name="connsiteY4082" fmla="*/ 2336684 h 8402012"/>
              <a:gd name="connsiteX4083" fmla="*/ 18265900 w 21052572"/>
              <a:gd name="connsiteY4083" fmla="*/ 2322616 h 8402012"/>
              <a:gd name="connsiteX4084" fmla="*/ 18303468 w 21052572"/>
              <a:gd name="connsiteY4084" fmla="*/ 2325826 h 8402012"/>
              <a:gd name="connsiteX4085" fmla="*/ 18251764 w 21052572"/>
              <a:gd name="connsiteY4085" fmla="*/ 2338669 h 8402012"/>
              <a:gd name="connsiteX4086" fmla="*/ 18265900 w 21052572"/>
              <a:gd name="connsiteY4086" fmla="*/ 2322616 h 8402012"/>
              <a:gd name="connsiteX4087" fmla="*/ 14337383 w 21052572"/>
              <a:gd name="connsiteY4087" fmla="*/ 2322530 h 8402012"/>
              <a:gd name="connsiteX4088" fmla="*/ 15095092 w 21052572"/>
              <a:gd name="connsiteY4088" fmla="*/ 2431077 h 8402012"/>
              <a:gd name="connsiteX4089" fmla="*/ 15447614 w 21052572"/>
              <a:gd name="connsiteY4089" fmla="*/ 2502007 h 8402012"/>
              <a:gd name="connsiteX4090" fmla="*/ 15800138 w 21052572"/>
              <a:gd name="connsiteY4090" fmla="*/ 2578310 h 8402012"/>
              <a:gd name="connsiteX4091" fmla="*/ 16178454 w 21052572"/>
              <a:gd name="connsiteY4091" fmla="*/ 2694378 h 8402012"/>
              <a:gd name="connsiteX4092" fmla="*/ 16506258 w 21052572"/>
              <a:gd name="connsiteY4092" fmla="*/ 2802908 h 8402012"/>
              <a:gd name="connsiteX4093" fmla="*/ 16653500 w 21052572"/>
              <a:gd name="connsiteY4093" fmla="*/ 2854514 h 8402012"/>
              <a:gd name="connsiteX4094" fmla="*/ 16826540 w 21052572"/>
              <a:gd name="connsiteY4094" fmla="*/ 2918995 h 8402012"/>
              <a:gd name="connsiteX4095" fmla="*/ 17000652 w 21052572"/>
              <a:gd name="connsiteY4095" fmla="*/ 2988849 h 8402012"/>
              <a:gd name="connsiteX4096" fmla="*/ 17237100 w 21052572"/>
              <a:gd name="connsiteY4096" fmla="*/ 3066234 h 8402012"/>
              <a:gd name="connsiteX4097" fmla="*/ 17295136 w 21052572"/>
              <a:gd name="connsiteY4097" fmla="*/ 3079125 h 8402012"/>
              <a:gd name="connsiteX4098" fmla="*/ 17558452 w 21052572"/>
              <a:gd name="connsiteY4098" fmla="*/ 3175848 h 8402012"/>
              <a:gd name="connsiteX4099" fmla="*/ 17628312 w 21052572"/>
              <a:gd name="connsiteY4099" fmla="*/ 3226360 h 8402012"/>
              <a:gd name="connsiteX4100" fmla="*/ 17930320 w 21052572"/>
              <a:gd name="connsiteY4100" fmla="*/ 3348874 h 8402012"/>
              <a:gd name="connsiteX4101" fmla="*/ 17994808 w 21052572"/>
              <a:gd name="connsiteY4101" fmla="*/ 3373613 h 8402012"/>
              <a:gd name="connsiteX4102" fmla="*/ 18122704 w 21052572"/>
              <a:gd name="connsiteY4102" fmla="*/ 3476768 h 8402012"/>
              <a:gd name="connsiteX4103" fmla="*/ 18494572 w 21052572"/>
              <a:gd name="connsiteY4103" fmla="*/ 3669140 h 8402012"/>
              <a:gd name="connsiteX4104" fmla="*/ 18770788 w 21052572"/>
              <a:gd name="connsiteY4104" fmla="*/ 3822821 h 8402012"/>
              <a:gd name="connsiteX4105" fmla="*/ 19058824 w 21052572"/>
              <a:gd name="connsiteY4105" fmla="*/ 3989399 h 8402012"/>
              <a:gd name="connsiteX4106" fmla="*/ 19194244 w 21052572"/>
              <a:gd name="connsiteY4106" fmla="*/ 4060333 h 8402012"/>
              <a:gd name="connsiteX4107" fmla="*/ 19469384 w 21052572"/>
              <a:gd name="connsiteY4107" fmla="*/ 4163505 h 8402012"/>
              <a:gd name="connsiteX4108" fmla="*/ 19566112 w 21052572"/>
              <a:gd name="connsiteY4108" fmla="*/ 4232189 h 8402012"/>
              <a:gd name="connsiteX4109" fmla="*/ 19611252 w 21052572"/>
              <a:gd name="connsiteY4109" fmla="*/ 4335361 h 8402012"/>
              <a:gd name="connsiteX4110" fmla="*/ 19027656 w 21052572"/>
              <a:gd name="connsiteY4110" fmla="*/ 4099024 h 8402012"/>
              <a:gd name="connsiteX4111" fmla="*/ 18777236 w 21052572"/>
              <a:gd name="connsiteY4111" fmla="*/ 3977580 h 8402012"/>
              <a:gd name="connsiteX4112" fmla="*/ 18664116 w 21052572"/>
              <a:gd name="connsiteY4112" fmla="*/ 3895366 h 8402012"/>
              <a:gd name="connsiteX4113" fmla="*/ 18615336 w 21052572"/>
              <a:gd name="connsiteY4113" fmla="*/ 3873366 h 8402012"/>
              <a:gd name="connsiteX4114" fmla="*/ 18546164 w 21052572"/>
              <a:gd name="connsiteY4114" fmla="*/ 3842168 h 8402012"/>
              <a:gd name="connsiteX4115" fmla="*/ 18604200 w 21052572"/>
              <a:gd name="connsiteY4115" fmla="*/ 3893754 h 8402012"/>
              <a:gd name="connsiteX4116" fmla="*/ 18712752 w 21052572"/>
              <a:gd name="connsiteY4116" fmla="*/ 3971132 h 8402012"/>
              <a:gd name="connsiteX4117" fmla="*/ 18774348 w 21052572"/>
              <a:gd name="connsiteY4117" fmla="*/ 4005068 h 8402012"/>
              <a:gd name="connsiteX4118" fmla="*/ 18788216 w 21052572"/>
              <a:gd name="connsiteY4118" fmla="*/ 4015151 h 8402012"/>
              <a:gd name="connsiteX4119" fmla="*/ 18783260 w 21052572"/>
              <a:gd name="connsiteY4119" fmla="*/ 4000079 h 8402012"/>
              <a:gd name="connsiteX4120" fmla="*/ 18801220 w 21052572"/>
              <a:gd name="connsiteY4120" fmla="*/ 4000079 h 8402012"/>
              <a:gd name="connsiteX4121" fmla="*/ 18792988 w 21052572"/>
              <a:gd name="connsiteY4121" fmla="*/ 4006367 h 8402012"/>
              <a:gd name="connsiteX4122" fmla="*/ 18789852 w 21052572"/>
              <a:gd name="connsiteY4122" fmla="*/ 4016339 h 8402012"/>
              <a:gd name="connsiteX4123" fmla="*/ 18833932 w 21052572"/>
              <a:gd name="connsiteY4123" fmla="*/ 4048377 h 8402012"/>
              <a:gd name="connsiteX4124" fmla="*/ 18950272 w 21052572"/>
              <a:gd name="connsiteY4124" fmla="*/ 4150608 h 8402012"/>
              <a:gd name="connsiteX4125" fmla="*/ 18898684 w 21052572"/>
              <a:gd name="connsiteY4125" fmla="*/ 4194574 h 8402012"/>
              <a:gd name="connsiteX4126" fmla="*/ 18879340 w 21052572"/>
              <a:gd name="connsiteY4126" fmla="*/ 4219292 h 8402012"/>
              <a:gd name="connsiteX4127" fmla="*/ 18809480 w 21052572"/>
              <a:gd name="connsiteY4127" fmla="*/ 4182849 h 8402012"/>
              <a:gd name="connsiteX4128" fmla="*/ 18823584 w 21052572"/>
              <a:gd name="connsiteY4128" fmla="*/ 4208277 h 8402012"/>
              <a:gd name="connsiteX4129" fmla="*/ 18835700 w 21052572"/>
              <a:gd name="connsiteY4129" fmla="*/ 4214809 h 8402012"/>
              <a:gd name="connsiteX4130" fmla="*/ 18847372 w 21052572"/>
              <a:gd name="connsiteY4130" fmla="*/ 4208674 h 8402012"/>
              <a:gd name="connsiteX4131" fmla="*/ 18853360 w 21052572"/>
              <a:gd name="connsiteY4131" fmla="*/ 4214969 h 8402012"/>
              <a:gd name="connsiteX4132" fmla="*/ 18847372 w 21052572"/>
              <a:gd name="connsiteY4132" fmla="*/ 4221635 h 8402012"/>
              <a:gd name="connsiteX4133" fmla="*/ 18837244 w 21052572"/>
              <a:gd name="connsiteY4133" fmla="*/ 4215997 h 8402012"/>
              <a:gd name="connsiteX4134" fmla="*/ 18848172 w 21052572"/>
              <a:gd name="connsiteY4134" fmla="*/ 4225741 h 8402012"/>
              <a:gd name="connsiteX4135" fmla="*/ 18777236 w 21052572"/>
              <a:gd name="connsiteY4135" fmla="*/ 4212844 h 8402012"/>
              <a:gd name="connsiteX4136" fmla="*/ 18680508 w 21052572"/>
              <a:gd name="connsiteY4136" fmla="*/ 4163505 h 8402012"/>
              <a:gd name="connsiteX4137" fmla="*/ 18468780 w 21052572"/>
              <a:gd name="connsiteY4137" fmla="*/ 4047437 h 8402012"/>
              <a:gd name="connsiteX4138" fmla="*/ 18038872 w 21052572"/>
              <a:gd name="connsiteY4138" fmla="*/ 3822821 h 8402012"/>
              <a:gd name="connsiteX4139" fmla="*/ 17602520 w 21052572"/>
              <a:gd name="connsiteY4139" fmla="*/ 3630451 h 8402012"/>
              <a:gd name="connsiteX4140" fmla="*/ 17500416 w 21052572"/>
              <a:gd name="connsiteY4140" fmla="*/ 3598206 h 8402012"/>
              <a:gd name="connsiteX4141" fmla="*/ 17448828 w 21052572"/>
              <a:gd name="connsiteY4141" fmla="*/ 3528353 h 8402012"/>
              <a:gd name="connsiteX4142" fmla="*/ 17397240 w 21052572"/>
              <a:gd name="connsiteY4142" fmla="*/ 3554146 h 8402012"/>
              <a:gd name="connsiteX4143" fmla="*/ 17031820 w 21052572"/>
              <a:gd name="connsiteY4143" fmla="*/ 3392942 h 8402012"/>
              <a:gd name="connsiteX4144" fmla="*/ 16961960 w 21052572"/>
              <a:gd name="connsiteY4144" fmla="*/ 3329530 h 8402012"/>
              <a:gd name="connsiteX4145" fmla="*/ 16923268 w 21052572"/>
              <a:gd name="connsiteY4145" fmla="*/ 3290841 h 8402012"/>
              <a:gd name="connsiteX4146" fmla="*/ 16989636 w 21052572"/>
              <a:gd name="connsiteY4146" fmla="*/ 3299710 h 8402012"/>
              <a:gd name="connsiteX4147" fmla="*/ 16998876 w 21052572"/>
              <a:gd name="connsiteY4147" fmla="*/ 3303219 h 8402012"/>
              <a:gd name="connsiteX4148" fmla="*/ 16995632 w 21052572"/>
              <a:gd name="connsiteY4148" fmla="*/ 3290157 h 8402012"/>
              <a:gd name="connsiteX4149" fmla="*/ 17004860 w 21052572"/>
              <a:gd name="connsiteY4149" fmla="*/ 3293569 h 8402012"/>
              <a:gd name="connsiteX4150" fmla="*/ 17000496 w 21052572"/>
              <a:gd name="connsiteY4150" fmla="*/ 3300395 h 8402012"/>
              <a:gd name="connsiteX4151" fmla="*/ 17000192 w 21052572"/>
              <a:gd name="connsiteY4151" fmla="*/ 3303718 h 8402012"/>
              <a:gd name="connsiteX4152" fmla="*/ 17051164 w 21052572"/>
              <a:gd name="connsiteY4152" fmla="*/ 3323082 h 8402012"/>
              <a:gd name="connsiteX4153" fmla="*/ 17018920 w 21052572"/>
              <a:gd name="connsiteY4153" fmla="*/ 3290841 h 8402012"/>
              <a:gd name="connsiteX4154" fmla="*/ 16961960 w 21052572"/>
              <a:gd name="connsiteY4154" fmla="*/ 3258601 h 8402012"/>
              <a:gd name="connsiteX4155" fmla="*/ 16897472 w 21052572"/>
              <a:gd name="connsiteY4155" fmla="*/ 3239254 h 8402012"/>
              <a:gd name="connsiteX4156" fmla="*/ 16884576 w 21052572"/>
              <a:gd name="connsiteY4156" fmla="*/ 3168325 h 8402012"/>
              <a:gd name="connsiteX4157" fmla="*/ 17141444 w 21052572"/>
              <a:gd name="connsiteY4157" fmla="*/ 3194117 h 8402012"/>
              <a:gd name="connsiteX4158" fmla="*/ 17012472 w 21052572"/>
              <a:gd name="connsiteY4158" fmla="*/ 3161879 h 8402012"/>
              <a:gd name="connsiteX4159" fmla="*/ 16936164 w 21052572"/>
              <a:gd name="connsiteY4159" fmla="*/ 3143608 h 8402012"/>
              <a:gd name="connsiteX4160" fmla="*/ 16916820 w 21052572"/>
              <a:gd name="connsiteY4160" fmla="*/ 3085574 h 8402012"/>
              <a:gd name="connsiteX4161" fmla="*/ 16884576 w 21052572"/>
              <a:gd name="connsiteY4161" fmla="*/ 3053332 h 8402012"/>
              <a:gd name="connsiteX4162" fmla="*/ 16787848 w 21052572"/>
              <a:gd name="connsiteY4162" fmla="*/ 3033986 h 8402012"/>
              <a:gd name="connsiteX4163" fmla="*/ 16441772 w 21052572"/>
              <a:gd name="connsiteY4163" fmla="*/ 2931889 h 8402012"/>
              <a:gd name="connsiteX4164" fmla="*/ 15877520 w 21052572"/>
              <a:gd name="connsiteY4164" fmla="*/ 2757784 h 8402012"/>
              <a:gd name="connsiteX4165" fmla="*/ 15806586 w 21052572"/>
              <a:gd name="connsiteY4165" fmla="*/ 2745966 h 8402012"/>
              <a:gd name="connsiteX4166" fmla="*/ 15787240 w 21052572"/>
              <a:gd name="connsiteY4166" fmla="*/ 2687931 h 8402012"/>
              <a:gd name="connsiteX4167" fmla="*/ 15710932 w 21052572"/>
              <a:gd name="connsiteY4167" fmla="*/ 2662135 h 8402012"/>
              <a:gd name="connsiteX4168" fmla="*/ 15620652 w 21052572"/>
              <a:gd name="connsiteY4168" fmla="*/ 2642793 h 8402012"/>
              <a:gd name="connsiteX4169" fmla="*/ 15434718 w 21052572"/>
              <a:gd name="connsiteY4169" fmla="*/ 2604104 h 8402012"/>
              <a:gd name="connsiteX4170" fmla="*/ 15056400 w 21052572"/>
              <a:gd name="connsiteY4170" fmla="*/ 2527799 h 8402012"/>
              <a:gd name="connsiteX4171" fmla="*/ 14985466 w 21052572"/>
              <a:gd name="connsiteY4171" fmla="*/ 2482665 h 8402012"/>
              <a:gd name="connsiteX4172" fmla="*/ 14902709 w 21052572"/>
              <a:gd name="connsiteY4172" fmla="*/ 2456869 h 8402012"/>
              <a:gd name="connsiteX4173" fmla="*/ 14716775 w 21052572"/>
              <a:gd name="connsiteY4173" fmla="*/ 2418183 h 8402012"/>
              <a:gd name="connsiteX4174" fmla="*/ 14337383 w 21052572"/>
              <a:gd name="connsiteY4174" fmla="*/ 2322530 h 8402012"/>
              <a:gd name="connsiteX4175" fmla="*/ 11757197 w 21052572"/>
              <a:gd name="connsiteY4175" fmla="*/ 2317683 h 8402012"/>
              <a:gd name="connsiteX4176" fmla="*/ 11712058 w 21052572"/>
              <a:gd name="connsiteY4176" fmla="*/ 2368190 h 8402012"/>
              <a:gd name="connsiteX4177" fmla="*/ 11770093 w 21052572"/>
              <a:gd name="connsiteY4177" fmla="*/ 2368190 h 8402012"/>
              <a:gd name="connsiteX4178" fmla="*/ 11757197 w 21052572"/>
              <a:gd name="connsiteY4178" fmla="*/ 2317683 h 8402012"/>
              <a:gd name="connsiteX4179" fmla="*/ 19052428 w 21052572"/>
              <a:gd name="connsiteY4179" fmla="*/ 2312984 h 8402012"/>
              <a:gd name="connsiteX4180" fmla="*/ 19034468 w 21052572"/>
              <a:gd name="connsiteY4180" fmla="*/ 2340284 h 8402012"/>
              <a:gd name="connsiteX4181" fmla="*/ 19052428 w 21052572"/>
              <a:gd name="connsiteY4181" fmla="*/ 2312984 h 8402012"/>
              <a:gd name="connsiteX4182" fmla="*/ 14280505 w 21052572"/>
              <a:gd name="connsiteY4182" fmla="*/ 2309654 h 8402012"/>
              <a:gd name="connsiteX4183" fmla="*/ 14317369 w 21052572"/>
              <a:gd name="connsiteY4183" fmla="*/ 2334248 h 8402012"/>
              <a:gd name="connsiteX4184" fmla="*/ 14280505 w 21052572"/>
              <a:gd name="connsiteY4184" fmla="*/ 2309654 h 8402012"/>
              <a:gd name="connsiteX4185" fmla="*/ 10449253 w 21052572"/>
              <a:gd name="connsiteY4185" fmla="*/ 2291889 h 8402012"/>
              <a:gd name="connsiteX4186" fmla="*/ 10167675 w 21052572"/>
              <a:gd name="connsiteY4186" fmla="*/ 2400427 h 8402012"/>
              <a:gd name="connsiteX4187" fmla="*/ 10449253 w 21052572"/>
              <a:gd name="connsiteY4187" fmla="*/ 2291889 h 8402012"/>
              <a:gd name="connsiteX4188" fmla="*/ 15292532 w 21052572"/>
              <a:gd name="connsiteY4188" fmla="*/ 2288812 h 8402012"/>
              <a:gd name="connsiteX4189" fmla="*/ 15303196 w 21052572"/>
              <a:gd name="connsiteY4189" fmla="*/ 2291371 h 8402012"/>
              <a:gd name="connsiteX4190" fmla="*/ 15296634 w 21052572"/>
              <a:gd name="connsiteY4190" fmla="*/ 2311846 h 8402012"/>
              <a:gd name="connsiteX4191" fmla="*/ 15292532 w 21052572"/>
              <a:gd name="connsiteY4191" fmla="*/ 2288812 h 8402012"/>
              <a:gd name="connsiteX4192" fmla="*/ 15242674 w 21052572"/>
              <a:gd name="connsiteY4192" fmla="*/ 2279804 h 8402012"/>
              <a:gd name="connsiteX4193" fmla="*/ 15260636 w 21052572"/>
              <a:gd name="connsiteY4193" fmla="*/ 2311914 h 8402012"/>
              <a:gd name="connsiteX4194" fmla="*/ 15242674 w 21052572"/>
              <a:gd name="connsiteY4194" fmla="*/ 2279804 h 8402012"/>
              <a:gd name="connsiteX4195" fmla="*/ 15152620 w 21052572"/>
              <a:gd name="connsiteY4195" fmla="*/ 2279804 h 8402012"/>
              <a:gd name="connsiteX4196" fmla="*/ 15165748 w 21052572"/>
              <a:gd name="connsiteY4196" fmla="*/ 2311914 h 8402012"/>
              <a:gd name="connsiteX4197" fmla="*/ 15152620 w 21052572"/>
              <a:gd name="connsiteY4197" fmla="*/ 2279804 h 8402012"/>
              <a:gd name="connsiteX4198" fmla="*/ 11828129 w 21052572"/>
              <a:gd name="connsiteY4198" fmla="*/ 2278994 h 8402012"/>
              <a:gd name="connsiteX4199" fmla="*/ 11865744 w 21052572"/>
              <a:gd name="connsiteY4199" fmla="*/ 2311236 h 8402012"/>
              <a:gd name="connsiteX4200" fmla="*/ 11828129 w 21052572"/>
              <a:gd name="connsiteY4200" fmla="*/ 2278994 h 8402012"/>
              <a:gd name="connsiteX4201" fmla="*/ 11789438 w 21052572"/>
              <a:gd name="connsiteY4201" fmla="*/ 2278994 h 8402012"/>
              <a:gd name="connsiteX4202" fmla="*/ 11808783 w 21052572"/>
              <a:gd name="connsiteY4202" fmla="*/ 2337027 h 8402012"/>
              <a:gd name="connsiteX4203" fmla="*/ 11789438 w 21052572"/>
              <a:gd name="connsiteY4203" fmla="*/ 2278994 h 8402012"/>
              <a:gd name="connsiteX4204" fmla="*/ 19014480 w 21052572"/>
              <a:gd name="connsiteY4204" fmla="*/ 2276473 h 8402012"/>
              <a:gd name="connsiteX4205" fmla="*/ 18977588 w 21052572"/>
              <a:gd name="connsiteY4205" fmla="*/ 2307217 h 8402012"/>
              <a:gd name="connsiteX4206" fmla="*/ 19014480 w 21052572"/>
              <a:gd name="connsiteY4206" fmla="*/ 2276473 h 8402012"/>
              <a:gd name="connsiteX4207" fmla="*/ 12830150 w 21052572"/>
              <a:gd name="connsiteY4207" fmla="*/ 2246625 h 8402012"/>
              <a:gd name="connsiteX4208" fmla="*/ 12862223 w 21052572"/>
              <a:gd name="connsiteY4208" fmla="*/ 2259680 h 8402012"/>
              <a:gd name="connsiteX4209" fmla="*/ 12830150 w 21052572"/>
              <a:gd name="connsiteY4209" fmla="*/ 2311896 h 8402012"/>
              <a:gd name="connsiteX4210" fmla="*/ 12830150 w 21052572"/>
              <a:gd name="connsiteY4210" fmla="*/ 2246625 h 8402012"/>
              <a:gd name="connsiteX4211" fmla="*/ 15057822 w 21052572"/>
              <a:gd name="connsiteY4211" fmla="*/ 2246624 h 8402012"/>
              <a:gd name="connsiteX4212" fmla="*/ 15075784 w 21052572"/>
              <a:gd name="connsiteY4212" fmla="*/ 2278730 h 8402012"/>
              <a:gd name="connsiteX4213" fmla="*/ 15057822 w 21052572"/>
              <a:gd name="connsiteY4213" fmla="*/ 2246624 h 8402012"/>
              <a:gd name="connsiteX4214" fmla="*/ 15000946 w 21052572"/>
              <a:gd name="connsiteY4214" fmla="*/ 2246624 h 8402012"/>
              <a:gd name="connsiteX4215" fmla="*/ 15018908 w 21052572"/>
              <a:gd name="connsiteY4215" fmla="*/ 2278730 h 8402012"/>
              <a:gd name="connsiteX4216" fmla="*/ 15000946 w 21052572"/>
              <a:gd name="connsiteY4216" fmla="*/ 2246624 h 8402012"/>
              <a:gd name="connsiteX4217" fmla="*/ 12939160 w 21052572"/>
              <a:gd name="connsiteY4217" fmla="*/ 2246624 h 8402012"/>
              <a:gd name="connsiteX4218" fmla="*/ 12957122 w 21052572"/>
              <a:gd name="connsiteY4218" fmla="*/ 2278730 h 8402012"/>
              <a:gd name="connsiteX4219" fmla="*/ 12939160 w 21052572"/>
              <a:gd name="connsiteY4219" fmla="*/ 2246624 h 8402012"/>
              <a:gd name="connsiteX4220" fmla="*/ 12887024 w 21052572"/>
              <a:gd name="connsiteY4220" fmla="*/ 2246624 h 8402012"/>
              <a:gd name="connsiteX4221" fmla="*/ 12900152 w 21052572"/>
              <a:gd name="connsiteY4221" fmla="*/ 2278730 h 8402012"/>
              <a:gd name="connsiteX4222" fmla="*/ 12887024 w 21052572"/>
              <a:gd name="connsiteY4222" fmla="*/ 2246624 h 8402012"/>
              <a:gd name="connsiteX4223" fmla="*/ 17244828 w 21052572"/>
              <a:gd name="connsiteY4223" fmla="*/ 2243584 h 8402012"/>
              <a:gd name="connsiteX4224" fmla="*/ 17279728 w 21052572"/>
              <a:gd name="connsiteY4224" fmla="*/ 2246766 h 8402012"/>
              <a:gd name="connsiteX4225" fmla="*/ 17223884 w 21052572"/>
              <a:gd name="connsiteY4225" fmla="*/ 2278600 h 8402012"/>
              <a:gd name="connsiteX4226" fmla="*/ 17244828 w 21052572"/>
              <a:gd name="connsiteY4226" fmla="*/ 2243584 h 8402012"/>
              <a:gd name="connsiteX4227" fmla="*/ 10504870 w 21052572"/>
              <a:gd name="connsiteY4227" fmla="*/ 2243531 h 8402012"/>
              <a:gd name="connsiteX4228" fmla="*/ 10468598 w 21052572"/>
              <a:gd name="connsiteY4228" fmla="*/ 2246753 h 8402012"/>
              <a:gd name="connsiteX4229" fmla="*/ 10526634 w 21052572"/>
              <a:gd name="connsiteY4229" fmla="*/ 2278994 h 8402012"/>
              <a:gd name="connsiteX4230" fmla="*/ 10504870 w 21052572"/>
              <a:gd name="connsiteY4230" fmla="*/ 2243531 h 8402012"/>
              <a:gd name="connsiteX4231" fmla="*/ 18934424 w 21052572"/>
              <a:gd name="connsiteY4231" fmla="*/ 2241230 h 8402012"/>
              <a:gd name="connsiteX4232" fmla="*/ 18957568 w 21052572"/>
              <a:gd name="connsiteY4232" fmla="*/ 2278736 h 8402012"/>
              <a:gd name="connsiteX4233" fmla="*/ 18906492 w 21052572"/>
              <a:gd name="connsiteY4233" fmla="*/ 2265969 h 8402012"/>
              <a:gd name="connsiteX4234" fmla="*/ 18934424 w 21052572"/>
              <a:gd name="connsiteY4234" fmla="*/ 2241230 h 8402012"/>
              <a:gd name="connsiteX4235" fmla="*/ 18874764 w 21052572"/>
              <a:gd name="connsiteY4235" fmla="*/ 2221773 h 8402012"/>
              <a:gd name="connsiteX4236" fmla="*/ 18905440 w 21052572"/>
              <a:gd name="connsiteY4236" fmla="*/ 2233302 h 8402012"/>
              <a:gd name="connsiteX4237" fmla="*/ 18892800 w 21052572"/>
              <a:gd name="connsiteY4237" fmla="*/ 2245599 h 8402012"/>
              <a:gd name="connsiteX4238" fmla="*/ 18849616 w 21052572"/>
              <a:gd name="connsiteY4238" fmla="*/ 2233302 h 8402012"/>
              <a:gd name="connsiteX4239" fmla="*/ 18874764 w 21052572"/>
              <a:gd name="connsiteY4239" fmla="*/ 2221773 h 8402012"/>
              <a:gd name="connsiteX4240" fmla="*/ 11641126 w 21052572"/>
              <a:gd name="connsiteY4240" fmla="*/ 2220961 h 8402012"/>
              <a:gd name="connsiteX4241" fmla="*/ 11564820 w 21052572"/>
              <a:gd name="connsiteY4241" fmla="*/ 2298334 h 8402012"/>
              <a:gd name="connsiteX4242" fmla="*/ 11654023 w 21052572"/>
              <a:gd name="connsiteY4242" fmla="*/ 2311236 h 8402012"/>
              <a:gd name="connsiteX4243" fmla="*/ 11641126 w 21052572"/>
              <a:gd name="connsiteY4243" fmla="*/ 2220961 h 8402012"/>
              <a:gd name="connsiteX4244" fmla="*/ 17184972 w 21052572"/>
              <a:gd name="connsiteY4244" fmla="*/ 2213445 h 8402012"/>
              <a:gd name="connsiteX4245" fmla="*/ 17167008 w 21052572"/>
              <a:gd name="connsiteY4245" fmla="*/ 2245554 h 8402012"/>
              <a:gd name="connsiteX4246" fmla="*/ 17184972 w 21052572"/>
              <a:gd name="connsiteY4246" fmla="*/ 2213445 h 8402012"/>
              <a:gd name="connsiteX4247" fmla="*/ 14957293 w 21052572"/>
              <a:gd name="connsiteY4247" fmla="*/ 2213445 h 8402012"/>
              <a:gd name="connsiteX4248" fmla="*/ 14939331 w 21052572"/>
              <a:gd name="connsiteY4248" fmla="*/ 2245554 h 8402012"/>
              <a:gd name="connsiteX4249" fmla="*/ 14957293 w 21052572"/>
              <a:gd name="connsiteY4249" fmla="*/ 2213445 h 8402012"/>
              <a:gd name="connsiteX4250" fmla="*/ 14906153 w 21052572"/>
              <a:gd name="connsiteY4250" fmla="*/ 2213445 h 8402012"/>
              <a:gd name="connsiteX4251" fmla="*/ 14924115 w 21052572"/>
              <a:gd name="connsiteY4251" fmla="*/ 2245554 h 8402012"/>
              <a:gd name="connsiteX4252" fmla="*/ 14906153 w 21052572"/>
              <a:gd name="connsiteY4252" fmla="*/ 2213445 h 8402012"/>
              <a:gd name="connsiteX4253" fmla="*/ 17242848 w 21052572"/>
              <a:gd name="connsiteY4253" fmla="*/ 2199234 h 8402012"/>
              <a:gd name="connsiteX4254" fmla="*/ 17673088 w 21052572"/>
              <a:gd name="connsiteY4254" fmla="*/ 2377508 h 8402012"/>
              <a:gd name="connsiteX4255" fmla="*/ 17616080 w 21052572"/>
              <a:gd name="connsiteY4255" fmla="*/ 2409533 h 8402012"/>
              <a:gd name="connsiteX4256" fmla="*/ 17532184 w 21052572"/>
              <a:gd name="connsiteY4256" fmla="*/ 2390317 h 8402012"/>
              <a:gd name="connsiteX4257" fmla="*/ 17487008 w 21052572"/>
              <a:gd name="connsiteY4257" fmla="*/ 2345482 h 8402012"/>
              <a:gd name="connsiteX4258" fmla="*/ 17428924 w 21052572"/>
              <a:gd name="connsiteY4258" fmla="*/ 2352955 h 8402012"/>
              <a:gd name="connsiteX4259" fmla="*/ 17448284 w 21052572"/>
              <a:gd name="connsiteY4259" fmla="*/ 2308120 h 8402012"/>
              <a:gd name="connsiteX4260" fmla="*/ 17422472 w 21052572"/>
              <a:gd name="connsiteY4260" fmla="*/ 2333740 h 8402012"/>
              <a:gd name="connsiteX4261" fmla="*/ 17352556 w 21052572"/>
              <a:gd name="connsiteY4261" fmla="*/ 2244070 h 8402012"/>
              <a:gd name="connsiteX4262" fmla="*/ 17242848 w 21052572"/>
              <a:gd name="connsiteY4262" fmla="*/ 2199234 h 8402012"/>
              <a:gd name="connsiteX4263" fmla="*/ 12282738 w 21052572"/>
              <a:gd name="connsiteY4263" fmla="*/ 2188728 h 8402012"/>
              <a:gd name="connsiteX4264" fmla="*/ 12238674 w 21052572"/>
              <a:gd name="connsiteY4264" fmla="*/ 2246753 h 8402012"/>
              <a:gd name="connsiteX4265" fmla="*/ 12295635 w 21052572"/>
              <a:gd name="connsiteY4265" fmla="*/ 2246753 h 8402012"/>
              <a:gd name="connsiteX4266" fmla="*/ 12282738 w 21052572"/>
              <a:gd name="connsiteY4266" fmla="*/ 2188728 h 8402012"/>
              <a:gd name="connsiteX4267" fmla="*/ 15280434 w 21052572"/>
              <a:gd name="connsiteY4267" fmla="*/ 2183365 h 8402012"/>
              <a:gd name="connsiteX4268" fmla="*/ 15286416 w 21052572"/>
              <a:gd name="connsiteY4268" fmla="*/ 2187014 h 8402012"/>
              <a:gd name="connsiteX4269" fmla="*/ 15280844 w 21052572"/>
              <a:gd name="connsiteY4269" fmla="*/ 2185551 h 8402012"/>
              <a:gd name="connsiteX4270" fmla="*/ 12468666 w 21052572"/>
              <a:gd name="connsiteY4270" fmla="*/ 2182276 h 8402012"/>
              <a:gd name="connsiteX4271" fmla="*/ 12488011 w 21052572"/>
              <a:gd name="connsiteY4271" fmla="*/ 2214516 h 8402012"/>
              <a:gd name="connsiteX4272" fmla="*/ 12468666 w 21052572"/>
              <a:gd name="connsiteY4272" fmla="*/ 2182276 h 8402012"/>
              <a:gd name="connsiteX4273" fmla="*/ 11846399 w 21052572"/>
              <a:gd name="connsiteY4273" fmla="*/ 2182276 h 8402012"/>
              <a:gd name="connsiteX4274" fmla="*/ 11865744 w 21052572"/>
              <a:gd name="connsiteY4274" fmla="*/ 2214516 h 8402012"/>
              <a:gd name="connsiteX4275" fmla="*/ 11846399 w 21052572"/>
              <a:gd name="connsiteY4275" fmla="*/ 2182276 h 8402012"/>
              <a:gd name="connsiteX4276" fmla="*/ 18661904 w 21052572"/>
              <a:gd name="connsiteY4276" fmla="*/ 2180635 h 8402012"/>
              <a:gd name="connsiteX4277" fmla="*/ 18706440 w 21052572"/>
              <a:gd name="connsiteY4277" fmla="*/ 2199959 h 8402012"/>
              <a:gd name="connsiteX4278" fmla="*/ 18809464 w 21052572"/>
              <a:gd name="connsiteY4278" fmla="*/ 2245047 h 8402012"/>
              <a:gd name="connsiteX4279" fmla="*/ 19014432 w 21052572"/>
              <a:gd name="connsiteY4279" fmla="*/ 2379238 h 8402012"/>
              <a:gd name="connsiteX4280" fmla="*/ 18950044 w 21052572"/>
              <a:gd name="connsiteY4280" fmla="*/ 2372798 h 8402012"/>
              <a:gd name="connsiteX4281" fmla="*/ 18848096 w 21052572"/>
              <a:gd name="connsiteY4281" fmla="*/ 2322341 h 8402012"/>
              <a:gd name="connsiteX4282" fmla="*/ 18751512 w 21052572"/>
              <a:gd name="connsiteY4282" fmla="*/ 2270812 h 8402012"/>
              <a:gd name="connsiteX4283" fmla="*/ 18674244 w 21052572"/>
              <a:gd name="connsiteY4283" fmla="*/ 2212842 h 8402012"/>
              <a:gd name="connsiteX4284" fmla="*/ 18617368 w 21052572"/>
              <a:gd name="connsiteY4284" fmla="*/ 2199959 h 8402012"/>
              <a:gd name="connsiteX4285" fmla="*/ 18661904 w 21052572"/>
              <a:gd name="connsiteY4285" fmla="*/ 2180635 h 8402012"/>
              <a:gd name="connsiteX4286" fmla="*/ 11247076 w 21052572"/>
              <a:gd name="connsiteY4286" fmla="*/ 2180269 h 8402012"/>
              <a:gd name="connsiteX4287" fmla="*/ 11260204 w 21052572"/>
              <a:gd name="connsiteY4287" fmla="*/ 2212375 h 8402012"/>
              <a:gd name="connsiteX4288" fmla="*/ 11247076 w 21052572"/>
              <a:gd name="connsiteY4288" fmla="*/ 2180269 h 8402012"/>
              <a:gd name="connsiteX4289" fmla="*/ 18811700 w 21052572"/>
              <a:gd name="connsiteY4289" fmla="*/ 2180268 h 8402012"/>
              <a:gd name="connsiteX4290" fmla="*/ 18848592 w 21052572"/>
              <a:gd name="connsiteY4290" fmla="*/ 2198714 h 8402012"/>
              <a:gd name="connsiteX4291" fmla="*/ 18811700 w 21052572"/>
              <a:gd name="connsiteY4291" fmla="*/ 2180268 h 8402012"/>
              <a:gd name="connsiteX4292" fmla="*/ 14754483 w 21052572"/>
              <a:gd name="connsiteY4292" fmla="*/ 2180268 h 8402012"/>
              <a:gd name="connsiteX4293" fmla="*/ 14786592 w 21052572"/>
              <a:gd name="connsiteY4293" fmla="*/ 2211011 h 8402012"/>
              <a:gd name="connsiteX4294" fmla="*/ 14754483 w 21052572"/>
              <a:gd name="connsiteY4294" fmla="*/ 2180268 h 8402012"/>
              <a:gd name="connsiteX4295" fmla="*/ 14697603 w 21052572"/>
              <a:gd name="connsiteY4295" fmla="*/ 2180268 h 8402012"/>
              <a:gd name="connsiteX4296" fmla="*/ 14715565 w 21052572"/>
              <a:gd name="connsiteY4296" fmla="*/ 2212374 h 8402012"/>
              <a:gd name="connsiteX4297" fmla="*/ 14697603 w 21052572"/>
              <a:gd name="connsiteY4297" fmla="*/ 2180268 h 8402012"/>
              <a:gd name="connsiteX4298" fmla="*/ 10695937 w 21052572"/>
              <a:gd name="connsiteY4298" fmla="*/ 2175627 h 8402012"/>
              <a:gd name="connsiteX4299" fmla="*/ 10577146 w 21052572"/>
              <a:gd name="connsiteY4299" fmla="*/ 2278994 h 8402012"/>
              <a:gd name="connsiteX4300" fmla="*/ 10743729 w 21052572"/>
              <a:gd name="connsiteY4300" fmla="*/ 2182276 h 8402012"/>
              <a:gd name="connsiteX4301" fmla="*/ 10695937 w 21052572"/>
              <a:gd name="connsiteY4301" fmla="*/ 2175627 h 8402012"/>
              <a:gd name="connsiteX4302" fmla="*/ 16337056 w 21052572"/>
              <a:gd name="connsiteY4302" fmla="*/ 2173999 h 8402012"/>
              <a:gd name="connsiteX4303" fmla="*/ 16346036 w 21052572"/>
              <a:gd name="connsiteY4303" fmla="*/ 2183630 h 8402012"/>
              <a:gd name="connsiteX4304" fmla="*/ 16339536 w 21052572"/>
              <a:gd name="connsiteY4304" fmla="*/ 2197569 h 8402012"/>
              <a:gd name="connsiteX4305" fmla="*/ 16341268 w 21052572"/>
              <a:gd name="connsiteY4305" fmla="*/ 2198879 h 8402012"/>
              <a:gd name="connsiteX4306" fmla="*/ 16304374 w 21052572"/>
              <a:gd name="connsiteY4306" fmla="*/ 2180265 h 8402012"/>
              <a:gd name="connsiteX4307" fmla="*/ 16322820 w 21052572"/>
              <a:gd name="connsiteY4307" fmla="*/ 2184919 h 8402012"/>
              <a:gd name="connsiteX4308" fmla="*/ 16338004 w 21052572"/>
              <a:gd name="connsiteY4308" fmla="*/ 2196409 h 8402012"/>
              <a:gd name="connsiteX4309" fmla="*/ 16328074 w 21052572"/>
              <a:gd name="connsiteY4309" fmla="*/ 2183630 h 8402012"/>
              <a:gd name="connsiteX4310" fmla="*/ 16337056 w 21052572"/>
              <a:gd name="connsiteY4310" fmla="*/ 2173999 h 8402012"/>
              <a:gd name="connsiteX4311" fmla="*/ 16457660 w 21052572"/>
              <a:gd name="connsiteY4311" fmla="*/ 2170178 h 8402012"/>
              <a:gd name="connsiteX4312" fmla="*/ 16473190 w 21052572"/>
              <a:gd name="connsiteY4312" fmla="*/ 2174357 h 8402012"/>
              <a:gd name="connsiteX4313" fmla="*/ 16575380 w 21052572"/>
              <a:gd name="connsiteY4313" fmla="*/ 2206970 h 8402012"/>
              <a:gd name="connsiteX4314" fmla="*/ 16685100 w 21052572"/>
              <a:gd name="connsiteY4314" fmla="*/ 2233059 h 8402012"/>
              <a:gd name="connsiteX4315" fmla="*/ 16710916 w 21052572"/>
              <a:gd name="connsiteY4315" fmla="*/ 2278716 h 8402012"/>
              <a:gd name="connsiteX4316" fmla="*/ 16408650 w 21052572"/>
              <a:gd name="connsiteY4316" fmla="*/ 2200446 h 8402012"/>
              <a:gd name="connsiteX4317" fmla="*/ 16457660 w 21052572"/>
              <a:gd name="connsiteY4317" fmla="*/ 2170178 h 8402012"/>
              <a:gd name="connsiteX4318" fmla="*/ 18613644 w 21052572"/>
              <a:gd name="connsiteY4318" fmla="*/ 2164301 h 8402012"/>
              <a:gd name="connsiteX4319" fmla="*/ 18620752 w 21052572"/>
              <a:gd name="connsiteY4319" fmla="*/ 2167294 h 8402012"/>
              <a:gd name="connsiteX4320" fmla="*/ 18612628 w 21052572"/>
              <a:gd name="connsiteY4320" fmla="*/ 2179269 h 8402012"/>
              <a:gd name="connsiteX4321" fmla="*/ 18613644 w 21052572"/>
              <a:gd name="connsiteY4321" fmla="*/ 2164301 h 8402012"/>
              <a:gd name="connsiteX4322" fmla="*/ 14522234 w 21052572"/>
              <a:gd name="connsiteY4322" fmla="*/ 2151829 h 8402012"/>
              <a:gd name="connsiteX4323" fmla="*/ 14559126 w 21052572"/>
              <a:gd name="connsiteY4323" fmla="*/ 2170631 h 8402012"/>
              <a:gd name="connsiteX4324" fmla="*/ 14522234 w 21052572"/>
              <a:gd name="connsiteY4324" fmla="*/ 2217080 h 8402012"/>
              <a:gd name="connsiteX4325" fmla="*/ 14522234 w 21052572"/>
              <a:gd name="connsiteY4325" fmla="*/ 2151829 h 8402012"/>
              <a:gd name="connsiteX4326" fmla="*/ 16147962 w 21052572"/>
              <a:gd name="connsiteY4326" fmla="*/ 2151828 h 8402012"/>
              <a:gd name="connsiteX4327" fmla="*/ 16165868 w 21052572"/>
              <a:gd name="connsiteY4327" fmla="*/ 2183897 h 8402012"/>
              <a:gd name="connsiteX4328" fmla="*/ 16147962 w 21052572"/>
              <a:gd name="connsiteY4328" fmla="*/ 2151828 h 8402012"/>
              <a:gd name="connsiteX4329" fmla="*/ 13697520 w 21052572"/>
              <a:gd name="connsiteY4329" fmla="*/ 2151828 h 8402012"/>
              <a:gd name="connsiteX4330" fmla="*/ 13715427 w 21052572"/>
              <a:gd name="connsiteY4330" fmla="*/ 2183898 h 8402012"/>
              <a:gd name="connsiteX4331" fmla="*/ 13697520 w 21052572"/>
              <a:gd name="connsiteY4331" fmla="*/ 2151828 h 8402012"/>
              <a:gd name="connsiteX4332" fmla="*/ 11318172 w 21052572"/>
              <a:gd name="connsiteY4332" fmla="*/ 2151828 h 8402012"/>
              <a:gd name="connsiteX4333" fmla="*/ 11336134 w 21052572"/>
              <a:gd name="connsiteY4333" fmla="*/ 2183898 h 8402012"/>
              <a:gd name="connsiteX4334" fmla="*/ 11318172 w 21052572"/>
              <a:gd name="connsiteY4334" fmla="*/ 2151828 h 8402012"/>
              <a:gd name="connsiteX4335" fmla="*/ 12500908 w 21052572"/>
              <a:gd name="connsiteY4335" fmla="*/ 2151111 h 8402012"/>
              <a:gd name="connsiteX4336" fmla="*/ 12546046 w 21052572"/>
              <a:gd name="connsiteY4336" fmla="*/ 2182276 h 8402012"/>
              <a:gd name="connsiteX4337" fmla="*/ 12500908 w 21052572"/>
              <a:gd name="connsiteY4337" fmla="*/ 2151111 h 8402012"/>
              <a:gd name="connsiteX4338" fmla="*/ 12014056 w 21052572"/>
              <a:gd name="connsiteY4338" fmla="*/ 2151111 h 8402012"/>
              <a:gd name="connsiteX4339" fmla="*/ 12014056 w 21052572"/>
              <a:gd name="connsiteY4339" fmla="*/ 2246753 h 8402012"/>
              <a:gd name="connsiteX4340" fmla="*/ 11956021 w 21052572"/>
              <a:gd name="connsiteY4340" fmla="*/ 2246753 h 8402012"/>
              <a:gd name="connsiteX4341" fmla="*/ 12014056 w 21052572"/>
              <a:gd name="connsiteY4341" fmla="*/ 2278994 h 8402012"/>
              <a:gd name="connsiteX4342" fmla="*/ 12122604 w 21052572"/>
              <a:gd name="connsiteY4342" fmla="*/ 2278994 h 8402012"/>
              <a:gd name="connsiteX4343" fmla="*/ 12116155 w 21052572"/>
              <a:gd name="connsiteY4343" fmla="*/ 2240307 h 8402012"/>
              <a:gd name="connsiteX4344" fmla="*/ 12077465 w 21052572"/>
              <a:gd name="connsiteY4344" fmla="*/ 2233859 h 8402012"/>
              <a:gd name="connsiteX4345" fmla="*/ 12014056 w 21052572"/>
              <a:gd name="connsiteY4345" fmla="*/ 2151111 h 8402012"/>
              <a:gd name="connsiteX4346" fmla="*/ 14635094 w 21052572"/>
              <a:gd name="connsiteY4346" fmla="*/ 2143357 h 8402012"/>
              <a:gd name="connsiteX4347" fmla="*/ 14682280 w 21052572"/>
              <a:gd name="connsiteY4347" fmla="*/ 2149120 h 8402012"/>
              <a:gd name="connsiteX4348" fmla="*/ 14602808 w 21052572"/>
              <a:gd name="connsiteY4348" fmla="*/ 2180210 h 8402012"/>
              <a:gd name="connsiteX4349" fmla="*/ 14635094 w 21052572"/>
              <a:gd name="connsiteY4349" fmla="*/ 2143357 h 8402012"/>
              <a:gd name="connsiteX4350" fmla="*/ 15190046 w 21052572"/>
              <a:gd name="connsiteY4350" fmla="*/ 2132885 h 8402012"/>
              <a:gd name="connsiteX4351" fmla="*/ 15233206 w 21052572"/>
              <a:gd name="connsiteY4351" fmla="*/ 2173044 h 8402012"/>
              <a:gd name="connsiteX4352" fmla="*/ 15280844 w 21052572"/>
              <a:gd name="connsiteY4352" fmla="*/ 2185551 h 8402012"/>
              <a:gd name="connsiteX4353" fmla="*/ 15285276 w 21052572"/>
              <a:gd name="connsiteY4353" fmla="*/ 2209141 h 8402012"/>
              <a:gd name="connsiteX4354" fmla="*/ 15299802 w 21052572"/>
              <a:gd name="connsiteY4354" fmla="*/ 2215586 h 8402012"/>
              <a:gd name="connsiteX4355" fmla="*/ 15294960 w 21052572"/>
              <a:gd name="connsiteY4355" fmla="*/ 2192225 h 8402012"/>
              <a:gd name="connsiteX4356" fmla="*/ 15286416 w 21052572"/>
              <a:gd name="connsiteY4356" fmla="*/ 2187014 h 8402012"/>
              <a:gd name="connsiteX4357" fmla="*/ 15288370 w 21052572"/>
              <a:gd name="connsiteY4357" fmla="*/ 2187525 h 8402012"/>
              <a:gd name="connsiteX4358" fmla="*/ 15395570 w 21052572"/>
              <a:gd name="connsiteY4358" fmla="*/ 2189810 h 8402012"/>
              <a:gd name="connsiteX4359" fmla="*/ 15652742 w 21052572"/>
              <a:gd name="connsiteY4359" fmla="*/ 2247805 h 8402012"/>
              <a:gd name="connsiteX4360" fmla="*/ 15906954 w 21052572"/>
              <a:gd name="connsiteY4360" fmla="*/ 2327420 h 8402012"/>
              <a:gd name="connsiteX4361" fmla="*/ 16083400 w 21052572"/>
              <a:gd name="connsiteY4361" fmla="*/ 2390971 h 8402012"/>
              <a:gd name="connsiteX4362" fmla="*/ 16078862 w 21052572"/>
              <a:gd name="connsiteY4362" fmla="*/ 2383508 h 8402012"/>
              <a:gd name="connsiteX4363" fmla="*/ 16090088 w 21052572"/>
              <a:gd name="connsiteY4363" fmla="*/ 2369862 h 8402012"/>
              <a:gd name="connsiteX4364" fmla="*/ 16090088 w 21052572"/>
              <a:gd name="connsiteY4364" fmla="*/ 2385915 h 8402012"/>
              <a:gd name="connsiteX4365" fmla="*/ 16090088 w 21052572"/>
              <a:gd name="connsiteY4365" fmla="*/ 2393380 h 8402012"/>
              <a:gd name="connsiteX4366" fmla="*/ 16166010 w 21052572"/>
              <a:gd name="connsiteY4366" fmla="*/ 2420726 h 8402012"/>
              <a:gd name="connsiteX4367" fmla="*/ 16416724 w 21052572"/>
              <a:gd name="connsiteY4367" fmla="*/ 2517388 h 8402012"/>
              <a:gd name="connsiteX4368" fmla="*/ 16539392 w 21052572"/>
              <a:gd name="connsiteY4368" fmla="*/ 2548535 h 8402012"/>
              <a:gd name="connsiteX4369" fmla="*/ 16571674 w 21052572"/>
              <a:gd name="connsiteY4369" fmla="*/ 2600090 h 8402012"/>
              <a:gd name="connsiteX4370" fmla="*/ 16641616 w 21052572"/>
              <a:gd name="connsiteY4370" fmla="*/ 2651642 h 8402012"/>
              <a:gd name="connsiteX4371" fmla="*/ 16751372 w 21052572"/>
              <a:gd name="connsiteY4371" fmla="*/ 2683863 h 8402012"/>
              <a:gd name="connsiteX4372" fmla="*/ 16814860 w 21052572"/>
              <a:gd name="connsiteY4372" fmla="*/ 2735416 h 8402012"/>
              <a:gd name="connsiteX4373" fmla="*/ 16905244 w 21052572"/>
              <a:gd name="connsiteY4373" fmla="*/ 2785893 h 8402012"/>
              <a:gd name="connsiteX4374" fmla="*/ 16449006 w 21052572"/>
              <a:gd name="connsiteY4374" fmla="*/ 2632309 h 8402012"/>
              <a:gd name="connsiteX4375" fmla="*/ 16507112 w 21052572"/>
              <a:gd name="connsiteY4375" fmla="*/ 2587200 h 8402012"/>
              <a:gd name="connsiteX4376" fmla="*/ 16410268 w 21052572"/>
              <a:gd name="connsiteY4376" fmla="*/ 2600090 h 8402012"/>
              <a:gd name="connsiteX4377" fmla="*/ 16429638 w 21052572"/>
              <a:gd name="connsiteY4377" fmla="*/ 2567868 h 8402012"/>
              <a:gd name="connsiteX4378" fmla="*/ 15614004 w 21052572"/>
              <a:gd name="connsiteY4378" fmla="*/ 2280027 h 8402012"/>
              <a:gd name="connsiteX4379" fmla="*/ 15421394 w 21052572"/>
              <a:gd name="connsiteY4379" fmla="*/ 2228474 h 8402012"/>
              <a:gd name="connsiteX4380" fmla="*/ 15356832 w 21052572"/>
              <a:gd name="connsiteY4380" fmla="*/ 2215586 h 8402012"/>
              <a:gd name="connsiteX4381" fmla="*/ 15324550 w 21052572"/>
              <a:gd name="connsiteY4381" fmla="*/ 2267140 h 8402012"/>
              <a:gd name="connsiteX4382" fmla="*/ 15138398 w 21052572"/>
              <a:gd name="connsiteY4382" fmla="*/ 2202698 h 8402012"/>
              <a:gd name="connsiteX4383" fmla="*/ 14939331 w 21052572"/>
              <a:gd name="connsiteY4383" fmla="*/ 2139329 h 8402012"/>
              <a:gd name="connsiteX4384" fmla="*/ 15190046 w 21052572"/>
              <a:gd name="connsiteY4384" fmla="*/ 2132885 h 8402012"/>
              <a:gd name="connsiteX4385" fmla="*/ 18508352 w 21052572"/>
              <a:gd name="connsiteY4385" fmla="*/ 2125419 h 8402012"/>
              <a:gd name="connsiteX4386" fmla="*/ 18545244 w 21052572"/>
              <a:gd name="connsiteY4386" fmla="*/ 2152502 h 8402012"/>
              <a:gd name="connsiteX4387" fmla="*/ 18508352 w 21052572"/>
              <a:gd name="connsiteY4387" fmla="*/ 2125419 h 8402012"/>
              <a:gd name="connsiteX4388" fmla="*/ 14919346 w 21052572"/>
              <a:gd name="connsiteY4388" fmla="*/ 2125419 h 8402012"/>
              <a:gd name="connsiteX4389" fmla="*/ 14882454 w 21052572"/>
              <a:gd name="connsiteY4389" fmla="*/ 2152503 h 8402012"/>
              <a:gd name="connsiteX4390" fmla="*/ 14919346 w 21052572"/>
              <a:gd name="connsiteY4390" fmla="*/ 2125419 h 8402012"/>
              <a:gd name="connsiteX4391" fmla="*/ 16261716 w 21052572"/>
              <a:gd name="connsiteY4391" fmla="*/ 2123390 h 8402012"/>
              <a:gd name="connsiteX4392" fmla="*/ 16279678 w 21052572"/>
              <a:gd name="connsiteY4392" fmla="*/ 2150689 h 8402012"/>
              <a:gd name="connsiteX4393" fmla="*/ 16261716 w 21052572"/>
              <a:gd name="connsiteY4393" fmla="*/ 2123390 h 8402012"/>
              <a:gd name="connsiteX4394" fmla="*/ 18693204 w 21052572"/>
              <a:gd name="connsiteY4394" fmla="*/ 2123389 h 8402012"/>
              <a:gd name="connsiteX4395" fmla="*/ 18711168 w 21052572"/>
              <a:gd name="connsiteY4395" fmla="*/ 2150689 h 8402012"/>
              <a:gd name="connsiteX4396" fmla="*/ 18693204 w 21052572"/>
              <a:gd name="connsiteY4396" fmla="*/ 2123389 h 8402012"/>
              <a:gd name="connsiteX4397" fmla="*/ 16123246 w 21052572"/>
              <a:gd name="connsiteY4397" fmla="*/ 2118775 h 8402012"/>
              <a:gd name="connsiteX4398" fmla="*/ 16125026 w 21052572"/>
              <a:gd name="connsiteY4398" fmla="*/ 2121793 h 8402012"/>
              <a:gd name="connsiteX4399" fmla="*/ 16126884 w 21052572"/>
              <a:gd name="connsiteY4399" fmla="*/ 2124947 h 8402012"/>
              <a:gd name="connsiteX4400" fmla="*/ 16122316 w 21052572"/>
              <a:gd name="connsiteY4400" fmla="*/ 2117209 h 8402012"/>
              <a:gd name="connsiteX4401" fmla="*/ 16122626 w 21052572"/>
              <a:gd name="connsiteY4401" fmla="*/ 2117724 h 8402012"/>
              <a:gd name="connsiteX4402" fmla="*/ 16123246 w 21052572"/>
              <a:gd name="connsiteY4402" fmla="*/ 2118775 h 8402012"/>
              <a:gd name="connsiteX4403" fmla="*/ 12411705 w 21052572"/>
              <a:gd name="connsiteY4403" fmla="*/ 2105976 h 8402012"/>
              <a:gd name="connsiteX4404" fmla="*/ 12314980 w 21052572"/>
              <a:gd name="connsiteY4404" fmla="*/ 2169380 h 8402012"/>
              <a:gd name="connsiteX4405" fmla="*/ 12373015 w 21052572"/>
              <a:gd name="connsiteY4405" fmla="*/ 2220961 h 8402012"/>
              <a:gd name="connsiteX4406" fmla="*/ 12449321 w 21052572"/>
              <a:gd name="connsiteY4406" fmla="*/ 2201616 h 8402012"/>
              <a:gd name="connsiteX4407" fmla="*/ 12392360 w 21052572"/>
              <a:gd name="connsiteY4407" fmla="*/ 2138215 h 8402012"/>
              <a:gd name="connsiteX4408" fmla="*/ 12411705 w 21052572"/>
              <a:gd name="connsiteY4408" fmla="*/ 2105976 h 8402012"/>
              <a:gd name="connsiteX4409" fmla="*/ 16114788 w 21052572"/>
              <a:gd name="connsiteY4409" fmla="*/ 2104432 h 8402012"/>
              <a:gd name="connsiteX4410" fmla="*/ 16118628 w 21052572"/>
              <a:gd name="connsiteY4410" fmla="*/ 2110942 h 8402012"/>
              <a:gd name="connsiteX4411" fmla="*/ 16120838 w 21052572"/>
              <a:gd name="connsiteY4411" fmla="*/ 2114693 h 8402012"/>
              <a:gd name="connsiteX4412" fmla="*/ 17981248 w 21052572"/>
              <a:gd name="connsiteY4412" fmla="*/ 2101373 h 8402012"/>
              <a:gd name="connsiteX4413" fmla="*/ 17963284 w 21052572"/>
              <a:gd name="connsiteY4413" fmla="*/ 2127057 h 8402012"/>
              <a:gd name="connsiteX4414" fmla="*/ 17981248 w 21052572"/>
              <a:gd name="connsiteY4414" fmla="*/ 2101373 h 8402012"/>
              <a:gd name="connsiteX4415" fmla="*/ 17104208 w 21052572"/>
              <a:gd name="connsiteY4415" fmla="*/ 2099691 h 8402012"/>
              <a:gd name="connsiteX4416" fmla="*/ 17136792 w 21052572"/>
              <a:gd name="connsiteY4416" fmla="*/ 2112489 h 8402012"/>
              <a:gd name="connsiteX4417" fmla="*/ 17194360 w 21052572"/>
              <a:gd name="connsiteY4417" fmla="*/ 2131685 h 8402012"/>
              <a:gd name="connsiteX4418" fmla="*/ 17220428 w 21052572"/>
              <a:gd name="connsiteY4418" fmla="*/ 2194605 h 8402012"/>
              <a:gd name="connsiteX4419" fmla="*/ 17091172 w 21052572"/>
              <a:gd name="connsiteY4419" fmla="*/ 2150880 h 8402012"/>
              <a:gd name="connsiteX4420" fmla="*/ 17104208 w 21052572"/>
              <a:gd name="connsiteY4420" fmla="*/ 2099691 h 8402012"/>
              <a:gd name="connsiteX4421" fmla="*/ 14260920 w 21052572"/>
              <a:gd name="connsiteY4421" fmla="*/ 2099689 h 8402012"/>
              <a:gd name="connsiteX4422" fmla="*/ 14292950 w 21052572"/>
              <a:gd name="connsiteY4422" fmla="*/ 2151828 h 8402012"/>
              <a:gd name="connsiteX4423" fmla="*/ 14362347 w 21052572"/>
              <a:gd name="connsiteY4423" fmla="*/ 2144225 h 8402012"/>
              <a:gd name="connsiteX4424" fmla="*/ 14502209 w 21052572"/>
              <a:gd name="connsiteY4424" fmla="*/ 2170292 h 8402012"/>
              <a:gd name="connsiteX4425" fmla="*/ 14190455 w 21052572"/>
              <a:gd name="connsiteY4425" fmla="*/ 2170292 h 8402012"/>
              <a:gd name="connsiteX4426" fmla="*/ 14260920 w 21052572"/>
              <a:gd name="connsiteY4426" fmla="*/ 2099689 h 8402012"/>
              <a:gd name="connsiteX4427" fmla="*/ 14190452 w 21052572"/>
              <a:gd name="connsiteY4427" fmla="*/ 2094952 h 8402012"/>
              <a:gd name="connsiteX4428" fmla="*/ 14203577 w 21052572"/>
              <a:gd name="connsiteY4428" fmla="*/ 2127058 h 8402012"/>
              <a:gd name="connsiteX4429" fmla="*/ 14190452 w 21052572"/>
              <a:gd name="connsiteY4429" fmla="*/ 2094952 h 8402012"/>
              <a:gd name="connsiteX4430" fmla="*/ 14133574 w 21052572"/>
              <a:gd name="connsiteY4430" fmla="*/ 2094952 h 8402012"/>
              <a:gd name="connsiteX4431" fmla="*/ 14146699 w 21052572"/>
              <a:gd name="connsiteY4431" fmla="*/ 2127058 h 8402012"/>
              <a:gd name="connsiteX4432" fmla="*/ 14133574 w 21052572"/>
              <a:gd name="connsiteY4432" fmla="*/ 2094952 h 8402012"/>
              <a:gd name="connsiteX4433" fmla="*/ 12431051 w 21052572"/>
              <a:gd name="connsiteY4433" fmla="*/ 2093081 h 8402012"/>
              <a:gd name="connsiteX4434" fmla="*/ 12449321 w 21052572"/>
              <a:gd name="connsiteY4434" fmla="*/ 2125320 h 8402012"/>
              <a:gd name="connsiteX4435" fmla="*/ 12431051 w 21052572"/>
              <a:gd name="connsiteY4435" fmla="*/ 2093081 h 8402012"/>
              <a:gd name="connsiteX4436" fmla="*/ 14837330 w 21052572"/>
              <a:gd name="connsiteY4436" fmla="*/ 2086762 h 8402012"/>
              <a:gd name="connsiteX4437" fmla="*/ 14867131 w 21052572"/>
              <a:gd name="connsiteY4437" fmla="*/ 2124830 h 8402012"/>
              <a:gd name="connsiteX4438" fmla="*/ 14787662 w 21052572"/>
              <a:gd name="connsiteY4438" fmla="*/ 2092433 h 8402012"/>
              <a:gd name="connsiteX4439" fmla="*/ 14837330 w 21052572"/>
              <a:gd name="connsiteY4439" fmla="*/ 2086762 h 8402012"/>
              <a:gd name="connsiteX4440" fmla="*/ 16905460 w 21052572"/>
              <a:gd name="connsiteY4440" fmla="*/ 2068083 h 8402012"/>
              <a:gd name="connsiteX4441" fmla="*/ 16935248 w 21052572"/>
              <a:gd name="connsiteY4441" fmla="*/ 2068393 h 8402012"/>
              <a:gd name="connsiteX4442" fmla="*/ 16969904 w 21052572"/>
              <a:gd name="connsiteY4442" fmla="*/ 2068083 h 8402012"/>
              <a:gd name="connsiteX4443" fmla="*/ 17075880 w 21052572"/>
              <a:gd name="connsiteY4443" fmla="*/ 2108129 h 8402012"/>
              <a:gd name="connsiteX4444" fmla="*/ 16922364 w 21052572"/>
              <a:gd name="connsiteY4444" fmla="*/ 2141243 h 8402012"/>
              <a:gd name="connsiteX4445" fmla="*/ 16961012 w 21052572"/>
              <a:gd name="connsiteY4445" fmla="*/ 2094884 h 8402012"/>
              <a:gd name="connsiteX4446" fmla="*/ 16909484 w 21052572"/>
              <a:gd name="connsiteY4446" fmla="*/ 2127997 h 8402012"/>
              <a:gd name="connsiteX4447" fmla="*/ 16825748 w 21052572"/>
              <a:gd name="connsiteY4447" fmla="*/ 2108129 h 8402012"/>
              <a:gd name="connsiteX4448" fmla="*/ 16905460 w 21052572"/>
              <a:gd name="connsiteY4448" fmla="*/ 2068083 h 8402012"/>
              <a:gd name="connsiteX4449" fmla="*/ 14640725 w 21052572"/>
              <a:gd name="connsiteY4449" fmla="*/ 2061772 h 8402012"/>
              <a:gd name="connsiteX4450" fmla="*/ 14658687 w 21052572"/>
              <a:gd name="connsiteY4450" fmla="*/ 2093880 h 8402012"/>
              <a:gd name="connsiteX4451" fmla="*/ 14640725 w 21052572"/>
              <a:gd name="connsiteY4451" fmla="*/ 2061772 h 8402012"/>
              <a:gd name="connsiteX4452" fmla="*/ 14602808 w 21052572"/>
              <a:gd name="connsiteY4452" fmla="*/ 2061772 h 8402012"/>
              <a:gd name="connsiteX4453" fmla="*/ 14620770 w 21052572"/>
              <a:gd name="connsiteY4453" fmla="*/ 2093881 h 8402012"/>
              <a:gd name="connsiteX4454" fmla="*/ 14602808 w 21052572"/>
              <a:gd name="connsiteY4454" fmla="*/ 2061772 h 8402012"/>
              <a:gd name="connsiteX4455" fmla="*/ 13882368 w 21052572"/>
              <a:gd name="connsiteY4455" fmla="*/ 2061772 h 8402012"/>
              <a:gd name="connsiteX4456" fmla="*/ 13900330 w 21052572"/>
              <a:gd name="connsiteY4456" fmla="*/ 2093881 h 8402012"/>
              <a:gd name="connsiteX4457" fmla="*/ 13882368 w 21052572"/>
              <a:gd name="connsiteY4457" fmla="*/ 2061772 h 8402012"/>
              <a:gd name="connsiteX4458" fmla="*/ 18584188 w 21052572"/>
              <a:gd name="connsiteY4458" fmla="*/ 2061771 h 8402012"/>
              <a:gd name="connsiteX4459" fmla="*/ 18602152 w 21052572"/>
              <a:gd name="connsiteY4459" fmla="*/ 2093880 h 8402012"/>
              <a:gd name="connsiteX4460" fmla="*/ 18584188 w 21052572"/>
              <a:gd name="connsiteY4460" fmla="*/ 2061771 h 8402012"/>
              <a:gd name="connsiteX4461" fmla="*/ 15787742 w 21052572"/>
              <a:gd name="connsiteY4461" fmla="*/ 2061771 h 8402012"/>
              <a:gd name="connsiteX4462" fmla="*/ 15805704 w 21052572"/>
              <a:gd name="connsiteY4462" fmla="*/ 2093880 h 8402012"/>
              <a:gd name="connsiteX4463" fmla="*/ 15787742 w 21052572"/>
              <a:gd name="connsiteY4463" fmla="*/ 2061771 h 8402012"/>
              <a:gd name="connsiteX4464" fmla="*/ 14076700 w 21052572"/>
              <a:gd name="connsiteY4464" fmla="*/ 2061769 h 8402012"/>
              <a:gd name="connsiteX4465" fmla="*/ 14113564 w 21052572"/>
              <a:gd name="connsiteY4465" fmla="*/ 2092513 h 8402012"/>
              <a:gd name="connsiteX4466" fmla="*/ 14076700 w 21052572"/>
              <a:gd name="connsiteY4466" fmla="*/ 2061769 h 8402012"/>
              <a:gd name="connsiteX4467" fmla="*/ 12597633 w 21052572"/>
              <a:gd name="connsiteY4467" fmla="*/ 2060841 h 8402012"/>
              <a:gd name="connsiteX4468" fmla="*/ 12616978 w 21052572"/>
              <a:gd name="connsiteY4468" fmla="*/ 2093081 h 8402012"/>
              <a:gd name="connsiteX4469" fmla="*/ 12597633 w 21052572"/>
              <a:gd name="connsiteY4469" fmla="*/ 2060841 h 8402012"/>
              <a:gd name="connsiteX4470" fmla="*/ 11089791 w 21052572"/>
              <a:gd name="connsiteY4470" fmla="*/ 2060841 h 8402012"/>
              <a:gd name="connsiteX4471" fmla="*/ 10994140 w 21052572"/>
              <a:gd name="connsiteY4471" fmla="*/ 2080184 h 8402012"/>
              <a:gd name="connsiteX4472" fmla="*/ 10910311 w 21052572"/>
              <a:gd name="connsiteY4472" fmla="*/ 2118874 h 8402012"/>
              <a:gd name="connsiteX4473" fmla="*/ 11000588 w 21052572"/>
              <a:gd name="connsiteY4473" fmla="*/ 2099528 h 8402012"/>
              <a:gd name="connsiteX4474" fmla="*/ 11089791 w 21052572"/>
              <a:gd name="connsiteY4474" fmla="*/ 2093081 h 8402012"/>
              <a:gd name="connsiteX4475" fmla="*/ 11089791 w 21052572"/>
              <a:gd name="connsiteY4475" fmla="*/ 2060841 h 8402012"/>
              <a:gd name="connsiteX4476" fmla="*/ 14582825 w 21052572"/>
              <a:gd name="connsiteY4476" fmla="*/ 2058905 h 8402012"/>
              <a:gd name="connsiteX4477" fmla="*/ 14545933 w 21052572"/>
              <a:gd name="connsiteY4477" fmla="*/ 2091973 h 8402012"/>
              <a:gd name="connsiteX4478" fmla="*/ 14582825 w 21052572"/>
              <a:gd name="connsiteY4478" fmla="*/ 2058905 h 8402012"/>
              <a:gd name="connsiteX4479" fmla="*/ 16127910 w 21052572"/>
              <a:gd name="connsiteY4479" fmla="*/ 2047554 h 8402012"/>
              <a:gd name="connsiteX4480" fmla="*/ 16122178 w 21052572"/>
              <a:gd name="connsiteY4480" fmla="*/ 2116971 h 8402012"/>
              <a:gd name="connsiteX4481" fmla="*/ 16121348 w 21052572"/>
              <a:gd name="connsiteY4481" fmla="*/ 2127023 h 8402012"/>
              <a:gd name="connsiteX4482" fmla="*/ 16120838 w 21052572"/>
              <a:gd name="connsiteY4482" fmla="*/ 2114693 h 8402012"/>
              <a:gd name="connsiteX4483" fmla="*/ 16119708 w 21052572"/>
              <a:gd name="connsiteY4483" fmla="*/ 2087288 h 8402012"/>
              <a:gd name="connsiteX4484" fmla="*/ 16127910 w 21052572"/>
              <a:gd name="connsiteY4484" fmla="*/ 2047554 h 8402012"/>
              <a:gd name="connsiteX4485" fmla="*/ 12841596 w 21052572"/>
              <a:gd name="connsiteY4485" fmla="*/ 2035049 h 8402012"/>
              <a:gd name="connsiteX4486" fmla="*/ 12859867 w 21052572"/>
              <a:gd name="connsiteY4486" fmla="*/ 2060841 h 8402012"/>
              <a:gd name="connsiteX4487" fmla="*/ 12841596 w 21052572"/>
              <a:gd name="connsiteY4487" fmla="*/ 2035049 h 8402012"/>
              <a:gd name="connsiteX4488" fmla="*/ 11109136 w 21052572"/>
              <a:gd name="connsiteY4488" fmla="*/ 2035049 h 8402012"/>
              <a:gd name="connsiteX4489" fmla="*/ 11128481 w 21052572"/>
              <a:gd name="connsiteY4489" fmla="*/ 2060841 h 8402012"/>
              <a:gd name="connsiteX4490" fmla="*/ 11109136 w 21052572"/>
              <a:gd name="connsiteY4490" fmla="*/ 2035049 h 8402012"/>
              <a:gd name="connsiteX4491" fmla="*/ 14394263 w 21052572"/>
              <a:gd name="connsiteY4491" fmla="*/ 2033332 h 8402012"/>
              <a:gd name="connsiteX4492" fmla="*/ 14426372 w 21052572"/>
              <a:gd name="connsiteY4492" fmla="*/ 2033332 h 8402012"/>
              <a:gd name="connsiteX4493" fmla="*/ 14426372 w 21052572"/>
              <a:gd name="connsiteY4493" fmla="*/ 2089176 h 8402012"/>
              <a:gd name="connsiteX4494" fmla="*/ 14394263 w 21052572"/>
              <a:gd name="connsiteY4494" fmla="*/ 2089176 h 8402012"/>
              <a:gd name="connsiteX4495" fmla="*/ 14394263 w 21052572"/>
              <a:gd name="connsiteY4495" fmla="*/ 2033332 h 8402012"/>
              <a:gd name="connsiteX4496" fmla="*/ 19829744 w 21052572"/>
              <a:gd name="connsiteY4496" fmla="*/ 2033331 h 8402012"/>
              <a:gd name="connsiteX4497" fmla="*/ 19811784 w 21052572"/>
              <a:gd name="connsiteY4497" fmla="*/ 2060630 h 8402012"/>
              <a:gd name="connsiteX4498" fmla="*/ 19829744 w 21052572"/>
              <a:gd name="connsiteY4498" fmla="*/ 2033331 h 8402012"/>
              <a:gd name="connsiteX4499" fmla="*/ 11178456 w 21052572"/>
              <a:gd name="connsiteY4499" fmla="*/ 2031019 h 8402012"/>
              <a:gd name="connsiteX4500" fmla="*/ 11147826 w 21052572"/>
              <a:gd name="connsiteY4500" fmla="*/ 2035049 h 8402012"/>
              <a:gd name="connsiteX4501" fmla="*/ 11199413 w 21052572"/>
              <a:gd name="connsiteY4501" fmla="*/ 2060841 h 8402012"/>
              <a:gd name="connsiteX4502" fmla="*/ 11178456 w 21052572"/>
              <a:gd name="connsiteY4502" fmla="*/ 2031019 h 8402012"/>
              <a:gd name="connsiteX4503" fmla="*/ 16039142 w 21052572"/>
              <a:gd name="connsiteY4503" fmla="*/ 2016016 h 8402012"/>
              <a:gd name="connsiteX4504" fmla="*/ 16071062 w 21052572"/>
              <a:gd name="connsiteY4504" fmla="*/ 2060704 h 8402012"/>
              <a:gd name="connsiteX4505" fmla="*/ 16019990 w 21052572"/>
              <a:gd name="connsiteY4505" fmla="*/ 2060704 h 8402012"/>
              <a:gd name="connsiteX4506" fmla="*/ 16039142 w 21052572"/>
              <a:gd name="connsiteY4506" fmla="*/ 2016016 h 8402012"/>
              <a:gd name="connsiteX4507" fmla="*/ 16166922 w 21052572"/>
              <a:gd name="connsiteY4507" fmla="*/ 2000155 h 8402012"/>
              <a:gd name="connsiteX4508" fmla="*/ 16184884 w 21052572"/>
              <a:gd name="connsiteY4508" fmla="*/ 2032260 h 8402012"/>
              <a:gd name="connsiteX4509" fmla="*/ 16166922 w 21052572"/>
              <a:gd name="connsiteY4509" fmla="*/ 2000155 h 8402012"/>
              <a:gd name="connsiteX4510" fmla="*/ 14299466 w 21052572"/>
              <a:gd name="connsiteY4510" fmla="*/ 2000155 h 8402012"/>
              <a:gd name="connsiteX4511" fmla="*/ 14317428 w 21052572"/>
              <a:gd name="connsiteY4511" fmla="*/ 2032260 h 8402012"/>
              <a:gd name="connsiteX4512" fmla="*/ 14299466 w 21052572"/>
              <a:gd name="connsiteY4512" fmla="*/ 2000155 h 8402012"/>
              <a:gd name="connsiteX4513" fmla="*/ 12188884 w 21052572"/>
              <a:gd name="connsiteY4513" fmla="*/ 2000155 h 8402012"/>
              <a:gd name="connsiteX4514" fmla="*/ 12208172 w 21052572"/>
              <a:gd name="connsiteY4514" fmla="*/ 2045305 h 8402012"/>
              <a:gd name="connsiteX4515" fmla="*/ 12092441 w 21052572"/>
              <a:gd name="connsiteY4515" fmla="*/ 2038855 h 8402012"/>
              <a:gd name="connsiteX4516" fmla="*/ 12188884 w 21052572"/>
              <a:gd name="connsiteY4516" fmla="*/ 2000155 h 8402012"/>
              <a:gd name="connsiteX4517" fmla="*/ 18451476 w 21052572"/>
              <a:gd name="connsiteY4517" fmla="*/ 2000154 h 8402012"/>
              <a:gd name="connsiteX4518" fmla="*/ 18469436 w 21052572"/>
              <a:gd name="connsiteY4518" fmla="*/ 2032260 h 8402012"/>
              <a:gd name="connsiteX4519" fmla="*/ 18451476 w 21052572"/>
              <a:gd name="connsiteY4519" fmla="*/ 2000154 h 8402012"/>
              <a:gd name="connsiteX4520" fmla="*/ 13031555 w 21052572"/>
              <a:gd name="connsiteY4520" fmla="*/ 1999585 h 8402012"/>
              <a:gd name="connsiteX4521" fmla="*/ 12995282 w 21052572"/>
              <a:gd name="connsiteY4521" fmla="*/ 2002809 h 8402012"/>
              <a:gd name="connsiteX4522" fmla="*/ 13053318 w 21052572"/>
              <a:gd name="connsiteY4522" fmla="*/ 2035049 h 8402012"/>
              <a:gd name="connsiteX4523" fmla="*/ 13031555 w 21052572"/>
              <a:gd name="connsiteY4523" fmla="*/ 1999585 h 8402012"/>
              <a:gd name="connsiteX4524" fmla="*/ 11286197 w 21052572"/>
              <a:gd name="connsiteY4524" fmla="*/ 1997167 h 8402012"/>
              <a:gd name="connsiteX4525" fmla="*/ 11243477 w 21052572"/>
              <a:gd name="connsiteY4525" fmla="*/ 2002809 h 8402012"/>
              <a:gd name="connsiteX4526" fmla="*/ 11314409 w 21052572"/>
              <a:gd name="connsiteY4526" fmla="*/ 2035049 h 8402012"/>
              <a:gd name="connsiteX4527" fmla="*/ 11286197 w 21052572"/>
              <a:gd name="connsiteY4527" fmla="*/ 1997167 h 8402012"/>
              <a:gd name="connsiteX4528" fmla="*/ 14236957 w 21052572"/>
              <a:gd name="connsiteY4528" fmla="*/ 1995551 h 8402012"/>
              <a:gd name="connsiteX4529" fmla="*/ 14284143 w 21052572"/>
              <a:gd name="connsiteY4529" fmla="*/ 2003497 h 8402012"/>
              <a:gd name="connsiteX4530" fmla="*/ 14204671 w 21052572"/>
              <a:gd name="connsiteY4530" fmla="*/ 2035280 h 8402012"/>
              <a:gd name="connsiteX4531" fmla="*/ 14236957 w 21052572"/>
              <a:gd name="connsiteY4531" fmla="*/ 1995551 h 8402012"/>
              <a:gd name="connsiteX4532" fmla="*/ 13735437 w 21052572"/>
              <a:gd name="connsiteY4532" fmla="*/ 1971717 h 8402012"/>
              <a:gd name="connsiteX4533" fmla="*/ 13979312 w 21052572"/>
              <a:gd name="connsiteY4533" fmla="*/ 1971717 h 8402012"/>
              <a:gd name="connsiteX4534" fmla="*/ 13947082 w 21052572"/>
              <a:gd name="connsiteY4534" fmla="*/ 2056220 h 8402012"/>
              <a:gd name="connsiteX4535" fmla="*/ 14056665 w 21052572"/>
              <a:gd name="connsiteY4535" fmla="*/ 2062720 h 8402012"/>
              <a:gd name="connsiteX4536" fmla="*/ 14056665 w 21052572"/>
              <a:gd name="connsiteY4536" fmla="*/ 2127722 h 8402012"/>
              <a:gd name="connsiteX4537" fmla="*/ 13979312 w 21052572"/>
              <a:gd name="connsiteY4537" fmla="*/ 2108222 h 8402012"/>
              <a:gd name="connsiteX4538" fmla="*/ 14056665 w 21052572"/>
              <a:gd name="connsiteY4538" fmla="*/ 2185141 h 8402012"/>
              <a:gd name="connsiteX4539" fmla="*/ 13927744 w 21052572"/>
              <a:gd name="connsiteY4539" fmla="*/ 2185141 h 8402012"/>
              <a:gd name="connsiteX4540" fmla="*/ 13864358 w 21052572"/>
              <a:gd name="connsiteY4540" fmla="*/ 2191641 h 8402012"/>
              <a:gd name="connsiteX4541" fmla="*/ 13877250 w 21052572"/>
              <a:gd name="connsiteY4541" fmla="*/ 2153723 h 8402012"/>
              <a:gd name="connsiteX4542" fmla="*/ 13927744 w 21052572"/>
              <a:gd name="connsiteY4542" fmla="*/ 2114722 h 8402012"/>
              <a:gd name="connsiteX4543" fmla="*/ 13914852 w 21052572"/>
              <a:gd name="connsiteY4543" fmla="*/ 2010719 h 8402012"/>
              <a:gd name="connsiteX4544" fmla="*/ 13838574 w 21052572"/>
              <a:gd name="connsiteY4544" fmla="*/ 2004218 h 8402012"/>
              <a:gd name="connsiteX4545" fmla="*/ 13735437 w 21052572"/>
              <a:gd name="connsiteY4545" fmla="*/ 1971717 h 8402012"/>
              <a:gd name="connsiteX4546" fmla="*/ 14019822 w 21052572"/>
              <a:gd name="connsiteY4546" fmla="*/ 1971714 h 8402012"/>
              <a:gd name="connsiteX4547" fmla="*/ 14056714 w 21052572"/>
              <a:gd name="connsiteY4547" fmla="*/ 1971714 h 8402012"/>
              <a:gd name="connsiteX4548" fmla="*/ 14056714 w 21052572"/>
              <a:gd name="connsiteY4548" fmla="*/ 2036984 h 8402012"/>
              <a:gd name="connsiteX4549" fmla="*/ 14019822 w 21052572"/>
              <a:gd name="connsiteY4549" fmla="*/ 2036984 h 8402012"/>
              <a:gd name="connsiteX4550" fmla="*/ 14019822 w 21052572"/>
              <a:gd name="connsiteY4550" fmla="*/ 1971714 h 8402012"/>
              <a:gd name="connsiteX4551" fmla="*/ 16619262 w 21052572"/>
              <a:gd name="connsiteY4551" fmla="*/ 1970570 h 8402012"/>
              <a:gd name="connsiteX4552" fmla="*/ 16657954 w 21052572"/>
              <a:gd name="connsiteY4552" fmla="*/ 2002809 h 8402012"/>
              <a:gd name="connsiteX4553" fmla="*/ 16619262 w 21052572"/>
              <a:gd name="connsiteY4553" fmla="*/ 1970570 h 8402012"/>
              <a:gd name="connsiteX4554" fmla="*/ 11333754 w 21052572"/>
              <a:gd name="connsiteY4554" fmla="*/ 1970570 h 8402012"/>
              <a:gd name="connsiteX4555" fmla="*/ 11333754 w 21052572"/>
              <a:gd name="connsiteY4555" fmla="*/ 2035049 h 8402012"/>
              <a:gd name="connsiteX4556" fmla="*/ 11391789 w 21052572"/>
              <a:gd name="connsiteY4556" fmla="*/ 1970570 h 8402012"/>
              <a:gd name="connsiteX4557" fmla="*/ 11333754 w 21052572"/>
              <a:gd name="connsiteY4557" fmla="*/ 1970570 h 8402012"/>
              <a:gd name="connsiteX4558" fmla="*/ 18202116 w 21052572"/>
              <a:gd name="connsiteY4558" fmla="*/ 1969073 h 8402012"/>
              <a:gd name="connsiteX4559" fmla="*/ 18222916 w 21052572"/>
              <a:gd name="connsiteY4559" fmla="*/ 2004972 h 8402012"/>
              <a:gd name="connsiteX4560" fmla="*/ 18167092 w 21052572"/>
              <a:gd name="connsiteY4560" fmla="*/ 1972337 h 8402012"/>
              <a:gd name="connsiteX4561" fmla="*/ 18202116 w 21052572"/>
              <a:gd name="connsiteY4561" fmla="*/ 1969073 h 8402012"/>
              <a:gd name="connsiteX4562" fmla="*/ 11696783 w 21052572"/>
              <a:gd name="connsiteY4562" fmla="*/ 1960705 h 8402012"/>
              <a:gd name="connsiteX4563" fmla="*/ 11710433 w 21052572"/>
              <a:gd name="connsiteY4563" fmla="*/ 1970338 h 8402012"/>
              <a:gd name="connsiteX4564" fmla="*/ 11696783 w 21052572"/>
              <a:gd name="connsiteY4564" fmla="*/ 1989603 h 8402012"/>
              <a:gd name="connsiteX4565" fmla="*/ 11683133 w 21052572"/>
              <a:gd name="connsiteY4565" fmla="*/ 1970338 h 8402012"/>
              <a:gd name="connsiteX4566" fmla="*/ 11696783 w 21052572"/>
              <a:gd name="connsiteY4566" fmla="*/ 1960705 h 8402012"/>
              <a:gd name="connsiteX4567" fmla="*/ 12365153 w 21052572"/>
              <a:gd name="connsiteY4567" fmla="*/ 1943012 h 8402012"/>
              <a:gd name="connsiteX4568" fmla="*/ 12374134 w 21052572"/>
              <a:gd name="connsiteY4568" fmla="*/ 1951702 h 8402012"/>
              <a:gd name="connsiteX4569" fmla="*/ 12356172 w 21052572"/>
              <a:gd name="connsiteY4569" fmla="*/ 1951702 h 8402012"/>
              <a:gd name="connsiteX4570" fmla="*/ 12365153 w 21052572"/>
              <a:gd name="connsiteY4570" fmla="*/ 1943012 h 8402012"/>
              <a:gd name="connsiteX4571" fmla="*/ 13318343 w 21052572"/>
              <a:gd name="connsiteY4571" fmla="*/ 1938535 h 8402012"/>
              <a:gd name="connsiteX4572" fmla="*/ 13364638 w 21052572"/>
              <a:gd name="connsiteY4572" fmla="*/ 1971170 h 8402012"/>
              <a:gd name="connsiteX4573" fmla="*/ 13318343 w 21052572"/>
              <a:gd name="connsiteY4573" fmla="*/ 2003805 h 8402012"/>
              <a:gd name="connsiteX4574" fmla="*/ 13318343 w 21052572"/>
              <a:gd name="connsiteY4574" fmla="*/ 1938535 h 8402012"/>
              <a:gd name="connsiteX4575" fmla="*/ 12421964 w 21052572"/>
              <a:gd name="connsiteY4575" fmla="*/ 1938535 h 8402012"/>
              <a:gd name="connsiteX4576" fmla="*/ 12435614 w 21052572"/>
              <a:gd name="connsiteY4576" fmla="*/ 2003805 h 8402012"/>
              <a:gd name="connsiteX4577" fmla="*/ 12421964 w 21052572"/>
              <a:gd name="connsiteY4577" fmla="*/ 1938535 h 8402012"/>
              <a:gd name="connsiteX4578" fmla="*/ 18110216 w 21052572"/>
              <a:gd name="connsiteY4578" fmla="*/ 1938534 h 8402012"/>
              <a:gd name="connsiteX4579" fmla="*/ 18128180 w 21052572"/>
              <a:gd name="connsiteY4579" fmla="*/ 1970643 h 8402012"/>
              <a:gd name="connsiteX4580" fmla="*/ 18110216 w 21052572"/>
              <a:gd name="connsiteY4580" fmla="*/ 1938534 h 8402012"/>
              <a:gd name="connsiteX4581" fmla="*/ 12383475 w 21052572"/>
              <a:gd name="connsiteY4581" fmla="*/ 1938533 h 8402012"/>
              <a:gd name="connsiteX4582" fmla="*/ 12383475 w 21052572"/>
              <a:gd name="connsiteY4582" fmla="*/ 1938533 h 8402012"/>
              <a:gd name="connsiteX4583" fmla="*/ 16540538 w 21052572"/>
              <a:gd name="connsiteY4583" fmla="*/ 1935509 h 8402012"/>
              <a:gd name="connsiteX4584" fmla="*/ 16504266 w 21052572"/>
              <a:gd name="connsiteY4584" fmla="*/ 1938330 h 8402012"/>
              <a:gd name="connsiteX4585" fmla="*/ 16562302 w 21052572"/>
              <a:gd name="connsiteY4585" fmla="*/ 1970570 h 8402012"/>
              <a:gd name="connsiteX4586" fmla="*/ 16540538 w 21052572"/>
              <a:gd name="connsiteY4586" fmla="*/ 1935509 h 8402012"/>
              <a:gd name="connsiteX4587" fmla="*/ 13512141 w 21052572"/>
              <a:gd name="connsiteY4587" fmla="*/ 1934663 h 8402012"/>
              <a:gd name="connsiteX4588" fmla="*/ 13540053 w 21052572"/>
              <a:gd name="connsiteY4588" fmla="*/ 1972809 h 8402012"/>
              <a:gd name="connsiteX4589" fmla="*/ 13465271 w 21052572"/>
              <a:gd name="connsiteY4589" fmla="*/ 1939995 h 8402012"/>
              <a:gd name="connsiteX4590" fmla="*/ 13512141 w 21052572"/>
              <a:gd name="connsiteY4590" fmla="*/ 1934663 h 8402012"/>
              <a:gd name="connsiteX4591" fmla="*/ 17463408 w 21052572"/>
              <a:gd name="connsiteY4591" fmla="*/ 1927584 h 8402012"/>
              <a:gd name="connsiteX4592" fmla="*/ 17462720 w 21052572"/>
              <a:gd name="connsiteY4592" fmla="*/ 1930268 h 8402012"/>
              <a:gd name="connsiteX4593" fmla="*/ 17460872 w 21052572"/>
              <a:gd name="connsiteY4593" fmla="*/ 1937447 h 8402012"/>
              <a:gd name="connsiteX4594" fmla="*/ 11635483 w 21052572"/>
              <a:gd name="connsiteY4594" fmla="*/ 1919987 h 8402012"/>
              <a:gd name="connsiteX4595" fmla="*/ 11632840 w 21052572"/>
              <a:gd name="connsiteY4595" fmla="*/ 1930269 h 8402012"/>
              <a:gd name="connsiteX4596" fmla="*/ 11630994 w 21052572"/>
              <a:gd name="connsiteY4596" fmla="*/ 1937447 h 8402012"/>
              <a:gd name="connsiteX4597" fmla="*/ 11634762 w 21052572"/>
              <a:gd name="connsiteY4597" fmla="*/ 1922791 h 8402012"/>
              <a:gd name="connsiteX4598" fmla="*/ 12375132 w 21052572"/>
              <a:gd name="connsiteY4598" fmla="*/ 1919572 h 8402012"/>
              <a:gd name="connsiteX4599" fmla="*/ 12412024 w 21052572"/>
              <a:gd name="connsiteY4599" fmla="*/ 1919572 h 8402012"/>
              <a:gd name="connsiteX4600" fmla="*/ 12405876 w 21052572"/>
              <a:gd name="connsiteY4600" fmla="*/ 1937479 h 8402012"/>
              <a:gd name="connsiteX4601" fmla="*/ 12375132 w 21052572"/>
              <a:gd name="connsiteY4601" fmla="*/ 1919572 h 8402012"/>
              <a:gd name="connsiteX4602" fmla="*/ 11526130 w 21052572"/>
              <a:gd name="connsiteY4602" fmla="*/ 1913613 h 8402012"/>
              <a:gd name="connsiteX4603" fmla="*/ 11448750 w 21052572"/>
              <a:gd name="connsiteY4603" fmla="*/ 1989913 h 8402012"/>
              <a:gd name="connsiteX4604" fmla="*/ 11526130 w 21052572"/>
              <a:gd name="connsiteY4604" fmla="*/ 1970570 h 8402012"/>
              <a:gd name="connsiteX4605" fmla="*/ 11526130 w 21052572"/>
              <a:gd name="connsiteY4605" fmla="*/ 1913613 h 8402012"/>
              <a:gd name="connsiteX4606" fmla="*/ 17427460 w 21052572"/>
              <a:gd name="connsiteY4606" fmla="*/ 1907166 h 8402012"/>
              <a:gd name="connsiteX4607" fmla="*/ 17466152 w 21052572"/>
              <a:gd name="connsiteY4607" fmla="*/ 1951226 h 8402012"/>
              <a:gd name="connsiteX4608" fmla="*/ 17472800 w 21052572"/>
              <a:gd name="connsiteY4608" fmla="*/ 1932101 h 8402012"/>
              <a:gd name="connsiteX4609" fmla="*/ 17464508 w 21052572"/>
              <a:gd name="connsiteY4609" fmla="*/ 1923313 h 8402012"/>
              <a:gd name="connsiteX4610" fmla="*/ 17461312 w 21052572"/>
              <a:gd name="connsiteY4610" fmla="*/ 1919928 h 8402012"/>
              <a:gd name="connsiteX4611" fmla="*/ 17427460 w 21052572"/>
              <a:gd name="connsiteY4611" fmla="*/ 1907166 h 8402012"/>
              <a:gd name="connsiteX4612" fmla="*/ 13639647 w 21052572"/>
              <a:gd name="connsiteY4612" fmla="*/ 1905357 h 8402012"/>
              <a:gd name="connsiteX4613" fmla="*/ 13621685 w 21052572"/>
              <a:gd name="connsiteY4613" fmla="*/ 1937427 h 8402012"/>
              <a:gd name="connsiteX4614" fmla="*/ 13639647 w 21052572"/>
              <a:gd name="connsiteY4614" fmla="*/ 1905357 h 8402012"/>
              <a:gd name="connsiteX4615" fmla="*/ 12468929 w 21052572"/>
              <a:gd name="connsiteY4615" fmla="*/ 1905357 h 8402012"/>
              <a:gd name="connsiteX4616" fmla="*/ 12450967 w 21052572"/>
              <a:gd name="connsiteY4616" fmla="*/ 1937427 h 8402012"/>
              <a:gd name="connsiteX4617" fmla="*/ 12468929 w 21052572"/>
              <a:gd name="connsiteY4617" fmla="*/ 1905357 h 8402012"/>
              <a:gd name="connsiteX4618" fmla="*/ 16455904 w 21052572"/>
              <a:gd name="connsiteY4618" fmla="*/ 1901389 h 8402012"/>
              <a:gd name="connsiteX4619" fmla="*/ 16407542 w 21052572"/>
              <a:gd name="connsiteY4619" fmla="*/ 1907166 h 8402012"/>
              <a:gd name="connsiteX4620" fmla="*/ 16484922 w 21052572"/>
              <a:gd name="connsiteY4620" fmla="*/ 1938330 h 8402012"/>
              <a:gd name="connsiteX4621" fmla="*/ 16455904 w 21052572"/>
              <a:gd name="connsiteY4621" fmla="*/ 1901389 h 8402012"/>
              <a:gd name="connsiteX4622" fmla="*/ 11958362 w 21052572"/>
              <a:gd name="connsiteY4622" fmla="*/ 1872181 h 8402012"/>
              <a:gd name="connsiteX4623" fmla="*/ 11939124 w 21052572"/>
              <a:gd name="connsiteY4623" fmla="*/ 1943277 h 8402012"/>
              <a:gd name="connsiteX4624" fmla="*/ 11926299 w 21052572"/>
              <a:gd name="connsiteY4624" fmla="*/ 2000369 h 8402012"/>
              <a:gd name="connsiteX4625" fmla="*/ 11844005 w 21052572"/>
              <a:gd name="connsiteY4625" fmla="*/ 1980979 h 8402012"/>
              <a:gd name="connsiteX4626" fmla="*/ 11773467 w 21052572"/>
              <a:gd name="connsiteY4626" fmla="*/ 2013295 h 8402012"/>
              <a:gd name="connsiteX4627" fmla="*/ 11792704 w 21052572"/>
              <a:gd name="connsiteY4627" fmla="*/ 1980979 h 8402012"/>
              <a:gd name="connsiteX4628" fmla="*/ 11754229 w 21052572"/>
              <a:gd name="connsiteY4628" fmla="*/ 1968052 h 8402012"/>
              <a:gd name="connsiteX4629" fmla="*/ 11824767 w 21052572"/>
              <a:gd name="connsiteY4629" fmla="*/ 1898034 h 8402012"/>
              <a:gd name="connsiteX4630" fmla="*/ 11958362 w 21052572"/>
              <a:gd name="connsiteY4630" fmla="*/ 1872181 h 8402012"/>
              <a:gd name="connsiteX4631" fmla="*/ 16363748 w 21052572"/>
              <a:gd name="connsiteY4631" fmla="*/ 1869283 h 8402012"/>
              <a:gd name="connsiteX4632" fmla="*/ 16318338 w 21052572"/>
              <a:gd name="connsiteY4632" fmla="*/ 1874926 h 8402012"/>
              <a:gd name="connsiteX4633" fmla="*/ 16394646 w 21052572"/>
              <a:gd name="connsiteY4633" fmla="*/ 1907166 h 8402012"/>
              <a:gd name="connsiteX4634" fmla="*/ 16363748 w 21052572"/>
              <a:gd name="connsiteY4634" fmla="*/ 1869283 h 8402012"/>
              <a:gd name="connsiteX4635" fmla="*/ 19033468 w 21052572"/>
              <a:gd name="connsiteY4635" fmla="*/ 1848478 h 8402012"/>
              <a:gd name="connsiteX4636" fmla="*/ 19015508 w 21052572"/>
              <a:gd name="connsiteY4636" fmla="*/ 1875778 h 8402012"/>
              <a:gd name="connsiteX4637" fmla="*/ 19033468 w 21052572"/>
              <a:gd name="connsiteY4637" fmla="*/ 1848478 h 8402012"/>
              <a:gd name="connsiteX4638" fmla="*/ 12029867 w 21052572"/>
              <a:gd name="connsiteY4638" fmla="*/ 1846457 h 8402012"/>
              <a:gd name="connsiteX4639" fmla="*/ 12113368 w 21052572"/>
              <a:gd name="connsiteY4639" fmla="*/ 1890055 h 8402012"/>
              <a:gd name="connsiteX4640" fmla="*/ 11991217 w 21052572"/>
              <a:gd name="connsiteY4640" fmla="*/ 1877096 h 8402012"/>
              <a:gd name="connsiteX4641" fmla="*/ 12029867 w 21052572"/>
              <a:gd name="connsiteY4641" fmla="*/ 1846457 h 8402012"/>
              <a:gd name="connsiteX4642" fmla="*/ 16267558 w 21052572"/>
              <a:gd name="connsiteY4642" fmla="*/ 1842686 h 8402012"/>
              <a:gd name="connsiteX4643" fmla="*/ 16221614 w 21052572"/>
              <a:gd name="connsiteY4643" fmla="*/ 1849134 h 8402012"/>
              <a:gd name="connsiteX4644" fmla="*/ 16298994 w 21052572"/>
              <a:gd name="connsiteY4644" fmla="*/ 1874926 h 8402012"/>
              <a:gd name="connsiteX4645" fmla="*/ 16267558 w 21052572"/>
              <a:gd name="connsiteY4645" fmla="*/ 1842686 h 8402012"/>
              <a:gd name="connsiteX4646" fmla="*/ 12897459 w 21052572"/>
              <a:gd name="connsiteY4646" fmla="*/ 1819784 h 8402012"/>
              <a:gd name="connsiteX4647" fmla="*/ 12919133 w 21052572"/>
              <a:gd name="connsiteY4647" fmla="*/ 1847453 h 8402012"/>
              <a:gd name="connsiteX4648" fmla="*/ 12887024 w 21052572"/>
              <a:gd name="connsiteY4648" fmla="*/ 1829007 h 8402012"/>
              <a:gd name="connsiteX4649" fmla="*/ 12897459 w 21052572"/>
              <a:gd name="connsiteY4649" fmla="*/ 1819784 h 8402012"/>
              <a:gd name="connsiteX4650" fmla="*/ 16163578 w 21052572"/>
              <a:gd name="connsiteY4650" fmla="*/ 1816895 h 8402012"/>
              <a:gd name="connsiteX4651" fmla="*/ 16202270 w 21052572"/>
              <a:gd name="connsiteY4651" fmla="*/ 1849134 h 8402012"/>
              <a:gd name="connsiteX4652" fmla="*/ 16163578 w 21052572"/>
              <a:gd name="connsiteY4652" fmla="*/ 1816895 h 8402012"/>
              <a:gd name="connsiteX4653" fmla="*/ 16125962 w 21052572"/>
              <a:gd name="connsiteY4653" fmla="*/ 1816895 h 8402012"/>
              <a:gd name="connsiteX4654" fmla="*/ 16145308 w 21052572"/>
              <a:gd name="connsiteY4654" fmla="*/ 1849134 h 8402012"/>
              <a:gd name="connsiteX4655" fmla="*/ 16125962 w 21052572"/>
              <a:gd name="connsiteY4655" fmla="*/ 1816895 h 8402012"/>
              <a:gd name="connsiteX4656" fmla="*/ 18976520 w 21052572"/>
              <a:gd name="connsiteY4656" fmla="*/ 1816710 h 8402012"/>
              <a:gd name="connsiteX4657" fmla="*/ 18944412 w 21052572"/>
              <a:gd name="connsiteY4657" fmla="*/ 1847453 h 8402012"/>
              <a:gd name="connsiteX4658" fmla="*/ 18976520 w 21052572"/>
              <a:gd name="connsiteY4658" fmla="*/ 1816710 h 8402012"/>
              <a:gd name="connsiteX4659" fmla="*/ 18039120 w 21052572"/>
              <a:gd name="connsiteY4659" fmla="*/ 1815299 h 8402012"/>
              <a:gd name="connsiteX4660" fmla="*/ 18052244 w 21052572"/>
              <a:gd name="connsiteY4660" fmla="*/ 1847407 h 8402012"/>
              <a:gd name="connsiteX4661" fmla="*/ 18039120 w 21052572"/>
              <a:gd name="connsiteY4661" fmla="*/ 1815299 h 8402012"/>
              <a:gd name="connsiteX4662" fmla="*/ 17792656 w 21052572"/>
              <a:gd name="connsiteY4662" fmla="*/ 1815299 h 8402012"/>
              <a:gd name="connsiteX4663" fmla="*/ 17810560 w 21052572"/>
              <a:gd name="connsiteY4663" fmla="*/ 1847408 h 8402012"/>
              <a:gd name="connsiteX4664" fmla="*/ 17792656 w 21052572"/>
              <a:gd name="connsiteY4664" fmla="*/ 1815299 h 8402012"/>
              <a:gd name="connsiteX4665" fmla="*/ 12468929 w 21052572"/>
              <a:gd name="connsiteY4665" fmla="*/ 1815299 h 8402012"/>
              <a:gd name="connsiteX4666" fmla="*/ 12450967 w 21052572"/>
              <a:gd name="connsiteY4666" fmla="*/ 1847408 h 8402012"/>
              <a:gd name="connsiteX4667" fmla="*/ 12468929 w 21052572"/>
              <a:gd name="connsiteY4667" fmla="*/ 1815299 h 8402012"/>
              <a:gd name="connsiteX4668" fmla="*/ 12866517 w 21052572"/>
              <a:gd name="connsiteY4668" fmla="*/ 1813923 h 8402012"/>
              <a:gd name="connsiteX4669" fmla="*/ 12863851 w 21052572"/>
              <a:gd name="connsiteY4669" fmla="*/ 1833118 h 8402012"/>
              <a:gd name="connsiteX4670" fmla="*/ 12863193 w 21052572"/>
              <a:gd name="connsiteY4670" fmla="*/ 1826293 h 8402012"/>
              <a:gd name="connsiteX4671" fmla="*/ 12861645 w 21052572"/>
              <a:gd name="connsiteY4671" fmla="*/ 1824001 h 8402012"/>
              <a:gd name="connsiteX4672" fmla="*/ 12862144 w 21052572"/>
              <a:gd name="connsiteY4672" fmla="*/ 1828427 h 8402012"/>
              <a:gd name="connsiteX4673" fmla="*/ 12856218 w 21052572"/>
              <a:gd name="connsiteY4673" fmla="*/ 1815299 h 8402012"/>
              <a:gd name="connsiteX4674" fmla="*/ 12859182 w 21052572"/>
              <a:gd name="connsiteY4674" fmla="*/ 1819051 h 8402012"/>
              <a:gd name="connsiteX4675" fmla="*/ 18908284 w 21052572"/>
              <a:gd name="connsiteY4675" fmla="*/ 1787523 h 8402012"/>
              <a:gd name="connsiteX4676" fmla="*/ 18924424 w 21052572"/>
              <a:gd name="connsiteY4676" fmla="*/ 1818937 h 8402012"/>
              <a:gd name="connsiteX4677" fmla="*/ 18887532 w 21052572"/>
              <a:gd name="connsiteY4677" fmla="*/ 1805710 h 8402012"/>
              <a:gd name="connsiteX4678" fmla="*/ 18908284 w 21052572"/>
              <a:gd name="connsiteY4678" fmla="*/ 1787523 h 8402012"/>
              <a:gd name="connsiteX4679" fmla="*/ 16055030 w 21052572"/>
              <a:gd name="connsiteY4679" fmla="*/ 1784655 h 8402012"/>
              <a:gd name="connsiteX4680" fmla="*/ 16087274 w 21052572"/>
              <a:gd name="connsiteY4680" fmla="*/ 1816895 h 8402012"/>
              <a:gd name="connsiteX4681" fmla="*/ 16055030 w 21052572"/>
              <a:gd name="connsiteY4681" fmla="*/ 1784655 h 8402012"/>
              <a:gd name="connsiteX4682" fmla="*/ 19450568 w 21052572"/>
              <a:gd name="connsiteY4682" fmla="*/ 1782119 h 8402012"/>
              <a:gd name="connsiteX4683" fmla="*/ 19432604 w 21052572"/>
              <a:gd name="connsiteY4683" fmla="*/ 1814225 h 8402012"/>
              <a:gd name="connsiteX4684" fmla="*/ 19450568 w 21052572"/>
              <a:gd name="connsiteY4684" fmla="*/ 1782119 h 8402012"/>
              <a:gd name="connsiteX4685" fmla="*/ 13695273 w 21052572"/>
              <a:gd name="connsiteY4685" fmla="*/ 1778260 h 8402012"/>
              <a:gd name="connsiteX4686" fmla="*/ 13701260 w 21052572"/>
              <a:gd name="connsiteY4686" fmla="*/ 1785484 h 8402012"/>
              <a:gd name="connsiteX4687" fmla="*/ 13696271 w 21052572"/>
              <a:gd name="connsiteY4687" fmla="*/ 1804748 h 8402012"/>
              <a:gd name="connsiteX4688" fmla="*/ 13683298 w 21052572"/>
              <a:gd name="connsiteY4688" fmla="*/ 1785484 h 8402012"/>
              <a:gd name="connsiteX4689" fmla="*/ 13695273 w 21052572"/>
              <a:gd name="connsiteY4689" fmla="*/ 1778260 h 8402012"/>
              <a:gd name="connsiteX4690" fmla="*/ 15920690 w 21052572"/>
              <a:gd name="connsiteY4690" fmla="*/ 1758863 h 8402012"/>
              <a:gd name="connsiteX4691" fmla="*/ 15940034 w 21052572"/>
              <a:gd name="connsiteY4691" fmla="*/ 1784655 h 8402012"/>
              <a:gd name="connsiteX4692" fmla="*/ 15920690 w 21052572"/>
              <a:gd name="connsiteY4692" fmla="*/ 1758863 h 8402012"/>
              <a:gd name="connsiteX4693" fmla="*/ 17674160 w 21052572"/>
              <a:gd name="connsiteY4693" fmla="*/ 1758421 h 8402012"/>
              <a:gd name="connsiteX4694" fmla="*/ 17701460 w 21052572"/>
              <a:gd name="connsiteY4694" fmla="*/ 1785720 h 8402012"/>
              <a:gd name="connsiteX4695" fmla="*/ 17674160 w 21052572"/>
              <a:gd name="connsiteY4695" fmla="*/ 1758421 h 8402012"/>
              <a:gd name="connsiteX4696" fmla="*/ 18855804 w 21052572"/>
              <a:gd name="connsiteY4696" fmla="*/ 1757267 h 8402012"/>
              <a:gd name="connsiteX4697" fmla="*/ 18886480 w 21052572"/>
              <a:gd name="connsiteY4697" fmla="*/ 1768796 h 8402012"/>
              <a:gd name="connsiteX4698" fmla="*/ 18873840 w 21052572"/>
              <a:gd name="connsiteY4698" fmla="*/ 1781094 h 8402012"/>
              <a:gd name="connsiteX4699" fmla="*/ 18830656 w 21052572"/>
              <a:gd name="connsiteY4699" fmla="*/ 1768796 h 8402012"/>
              <a:gd name="connsiteX4700" fmla="*/ 18855804 w 21052572"/>
              <a:gd name="connsiteY4700" fmla="*/ 1757267 h 8402012"/>
              <a:gd name="connsiteX4701" fmla="*/ 13497861 w 21052572"/>
              <a:gd name="connsiteY4701" fmla="*/ 1747265 h 8402012"/>
              <a:gd name="connsiteX4702" fmla="*/ 13630100 w 21052572"/>
              <a:gd name="connsiteY4702" fmla="*/ 1786368 h 8402012"/>
              <a:gd name="connsiteX4703" fmla="*/ 13375221 w 21052572"/>
              <a:gd name="connsiteY4703" fmla="*/ 1818954 h 8402012"/>
              <a:gd name="connsiteX4704" fmla="*/ 13497861 w 21052572"/>
              <a:gd name="connsiteY4704" fmla="*/ 1747265 h 8402012"/>
              <a:gd name="connsiteX4705" fmla="*/ 18801700 w 21052572"/>
              <a:gd name="connsiteY4705" fmla="*/ 1728798 h 8402012"/>
              <a:gd name="connsiteX4706" fmla="*/ 18829620 w 21052572"/>
              <a:gd name="connsiteY4706" fmla="*/ 1741042 h 8402012"/>
              <a:gd name="connsiteX4707" fmla="*/ 18773780 w 21052572"/>
              <a:gd name="connsiteY4707" fmla="*/ 1741042 h 8402012"/>
              <a:gd name="connsiteX4708" fmla="*/ 18801700 w 21052572"/>
              <a:gd name="connsiteY4708" fmla="*/ 1728798 h 8402012"/>
              <a:gd name="connsiteX4709" fmla="*/ 14094163 w 21052572"/>
              <a:gd name="connsiteY4709" fmla="*/ 1728691 h 8402012"/>
              <a:gd name="connsiteX4710" fmla="*/ 14113540 w 21052572"/>
              <a:gd name="connsiteY4710" fmla="*/ 1785780 h 8402012"/>
              <a:gd name="connsiteX4711" fmla="*/ 13773355 w 21052572"/>
              <a:gd name="connsiteY4711" fmla="*/ 1785780 h 8402012"/>
              <a:gd name="connsiteX4712" fmla="*/ 13883162 w 21052572"/>
              <a:gd name="connsiteY4712" fmla="*/ 1741617 h 8402012"/>
              <a:gd name="connsiteX4713" fmla="*/ 14094163 w 21052572"/>
              <a:gd name="connsiteY4713" fmla="*/ 1728691 h 8402012"/>
              <a:gd name="connsiteX4714" fmla="*/ 13095574 w 21052572"/>
              <a:gd name="connsiteY4714" fmla="*/ 1726822 h 8402012"/>
              <a:gd name="connsiteX4715" fmla="*/ 13127683 w 21052572"/>
              <a:gd name="connsiteY4715" fmla="*/ 1757366 h 8402012"/>
              <a:gd name="connsiteX4716" fmla="*/ 13095574 w 21052572"/>
              <a:gd name="connsiteY4716" fmla="*/ 1726822 h 8402012"/>
              <a:gd name="connsiteX4717" fmla="*/ 17849532 w 21052572"/>
              <a:gd name="connsiteY4717" fmla="*/ 1725244 h 8402012"/>
              <a:gd name="connsiteX4718" fmla="*/ 17905372 w 21052572"/>
              <a:gd name="connsiteY4718" fmla="*/ 1737883 h 8402012"/>
              <a:gd name="connsiteX4719" fmla="*/ 17849532 w 21052572"/>
              <a:gd name="connsiteY4719" fmla="*/ 1755788 h 8402012"/>
              <a:gd name="connsiteX4720" fmla="*/ 17849532 w 21052572"/>
              <a:gd name="connsiteY4720" fmla="*/ 1725244 h 8402012"/>
              <a:gd name="connsiteX4721" fmla="*/ 12799195 w 21052572"/>
              <a:gd name="connsiteY4721" fmla="*/ 1725244 h 8402012"/>
              <a:gd name="connsiteX4722" fmla="*/ 13061326 w 21052572"/>
              <a:gd name="connsiteY4722" fmla="*/ 1749732 h 8402012"/>
              <a:gd name="connsiteX4723" fmla="*/ 12900838 w 21052572"/>
              <a:gd name="connsiteY4723" fmla="*/ 1794450 h 8402012"/>
              <a:gd name="connsiteX4724" fmla="*/ 12773517 w 21052572"/>
              <a:gd name="connsiteY4724" fmla="*/ 1794450 h 8402012"/>
              <a:gd name="connsiteX4725" fmla="*/ 12709322 w 21052572"/>
              <a:gd name="connsiteY4725" fmla="*/ 1839168 h 8402012"/>
              <a:gd name="connsiteX4726" fmla="*/ 12652616 w 21052572"/>
              <a:gd name="connsiteY4726" fmla="*/ 1864722 h 8402012"/>
              <a:gd name="connsiteX4727" fmla="*/ 12588421 w 21052572"/>
              <a:gd name="connsiteY4727" fmla="*/ 1807227 h 8402012"/>
              <a:gd name="connsiteX4728" fmla="*/ 12696483 w 21052572"/>
              <a:gd name="connsiteY4728" fmla="*/ 1749732 h 8402012"/>
              <a:gd name="connsiteX4729" fmla="*/ 12760678 w 21052572"/>
              <a:gd name="connsiteY4729" fmla="*/ 1738020 h 8402012"/>
              <a:gd name="connsiteX4730" fmla="*/ 12799195 w 21052572"/>
              <a:gd name="connsiteY4730" fmla="*/ 1725244 h 8402012"/>
              <a:gd name="connsiteX4731" fmla="*/ 13704364 w 21052572"/>
              <a:gd name="connsiteY4731" fmla="*/ 1725242 h 8402012"/>
              <a:gd name="connsiteX4732" fmla="*/ 13729642 w 21052572"/>
              <a:gd name="connsiteY4732" fmla="*/ 1755787 h 8402012"/>
              <a:gd name="connsiteX4733" fmla="*/ 13704364 w 21052572"/>
              <a:gd name="connsiteY4733" fmla="*/ 1781066 h 8402012"/>
              <a:gd name="connsiteX4734" fmla="*/ 13704364 w 21052572"/>
              <a:gd name="connsiteY4734" fmla="*/ 1725242 h 8402012"/>
              <a:gd name="connsiteX4735" fmla="*/ 19272752 w 21052572"/>
              <a:gd name="connsiteY4735" fmla="*/ 1696806 h 8402012"/>
              <a:gd name="connsiteX4736" fmla="*/ 19324212 w 21052572"/>
              <a:gd name="connsiteY4736" fmla="*/ 1715970 h 8402012"/>
              <a:gd name="connsiteX4737" fmla="*/ 19407832 w 21052572"/>
              <a:gd name="connsiteY4737" fmla="*/ 1797954 h 8402012"/>
              <a:gd name="connsiteX4738" fmla="*/ 19382104 w 21052572"/>
              <a:gd name="connsiteY4738" fmla="*/ 1842672 h 8402012"/>
              <a:gd name="connsiteX4739" fmla="*/ 19228796 w 21052572"/>
              <a:gd name="connsiteY4739" fmla="*/ 1741524 h 8402012"/>
              <a:gd name="connsiteX4740" fmla="*/ 19272752 w 21052572"/>
              <a:gd name="connsiteY4740" fmla="*/ 1696806 h 8402012"/>
              <a:gd name="connsiteX4741" fmla="*/ 13541106 w 21052572"/>
              <a:gd name="connsiteY4741" fmla="*/ 1696804 h 8402012"/>
              <a:gd name="connsiteX4742" fmla="*/ 13559068 w 21052572"/>
              <a:gd name="connsiteY4742" fmla="*/ 1728909 h 8402012"/>
              <a:gd name="connsiteX4743" fmla="*/ 13541106 w 21052572"/>
              <a:gd name="connsiteY4743" fmla="*/ 1696804 h 8402012"/>
              <a:gd name="connsiteX4744" fmla="*/ 13413135 w 21052572"/>
              <a:gd name="connsiteY4744" fmla="*/ 1696804 h 8402012"/>
              <a:gd name="connsiteX4745" fmla="*/ 13431097 w 21052572"/>
              <a:gd name="connsiteY4745" fmla="*/ 1728910 h 8402012"/>
              <a:gd name="connsiteX4746" fmla="*/ 13413135 w 21052572"/>
              <a:gd name="connsiteY4746" fmla="*/ 1696804 h 8402012"/>
              <a:gd name="connsiteX4747" fmla="*/ 18724572 w 21052572"/>
              <a:gd name="connsiteY4747" fmla="*/ 1696803 h 8402012"/>
              <a:gd name="connsiteX4748" fmla="*/ 18768008 w 21052572"/>
              <a:gd name="connsiteY4748" fmla="*/ 1709646 h 8402012"/>
              <a:gd name="connsiteX4749" fmla="*/ 18712164 w 21052572"/>
              <a:gd name="connsiteY4749" fmla="*/ 1709646 h 8402012"/>
              <a:gd name="connsiteX4750" fmla="*/ 18724572 w 21052572"/>
              <a:gd name="connsiteY4750" fmla="*/ 1696803 h 8402012"/>
              <a:gd name="connsiteX4751" fmla="*/ 17799912 w 21052572"/>
              <a:gd name="connsiteY4751" fmla="*/ 1693674 h 8402012"/>
              <a:gd name="connsiteX4752" fmla="*/ 17810560 w 21052572"/>
              <a:gd name="connsiteY4752" fmla="*/ 1694097 h 8402012"/>
              <a:gd name="connsiteX4753" fmla="*/ 17773696 w 21052572"/>
              <a:gd name="connsiteY4753" fmla="*/ 1727953 h 8402012"/>
              <a:gd name="connsiteX4754" fmla="*/ 17799912 w 21052572"/>
              <a:gd name="connsiteY4754" fmla="*/ 1693674 h 8402012"/>
              <a:gd name="connsiteX4755" fmla="*/ 14430369 w 21052572"/>
              <a:gd name="connsiteY4755" fmla="*/ 1677843 h 8402012"/>
              <a:gd name="connsiteX4756" fmla="*/ 14473803 w 21052572"/>
              <a:gd name="connsiteY4756" fmla="*/ 1728915 h 8402012"/>
              <a:gd name="connsiteX4757" fmla="*/ 14417959 w 21052572"/>
              <a:gd name="connsiteY4757" fmla="*/ 1728915 h 8402012"/>
              <a:gd name="connsiteX4758" fmla="*/ 14430369 w 21052572"/>
              <a:gd name="connsiteY4758" fmla="*/ 1677843 h 8402012"/>
              <a:gd name="connsiteX4759" fmla="*/ 19265620 w 21052572"/>
              <a:gd name="connsiteY4759" fmla="*/ 1677842 h 8402012"/>
              <a:gd name="connsiteX4760" fmla="*/ 19252496 w 21052572"/>
              <a:gd name="connsiteY4760" fmla="*/ 1695804 h 8402012"/>
              <a:gd name="connsiteX4761" fmla="*/ 19265620 w 21052572"/>
              <a:gd name="connsiteY4761" fmla="*/ 1677842 h 8402012"/>
              <a:gd name="connsiteX4762" fmla="*/ 14361488 w 21052572"/>
              <a:gd name="connsiteY4762" fmla="*/ 1671350 h 8402012"/>
              <a:gd name="connsiteX4763" fmla="*/ 14362330 w 21052572"/>
              <a:gd name="connsiteY4763" fmla="*/ 1695733 h 8402012"/>
              <a:gd name="connsiteX4764" fmla="*/ 14356343 w 21052572"/>
              <a:gd name="connsiteY4764" fmla="*/ 1676468 h 8402012"/>
              <a:gd name="connsiteX4765" fmla="*/ 14361488 w 21052572"/>
              <a:gd name="connsiteY4765" fmla="*/ 1671350 h 8402012"/>
              <a:gd name="connsiteX4766" fmla="*/ 18664768 w 21052572"/>
              <a:gd name="connsiteY4766" fmla="*/ 1663624 h 8402012"/>
              <a:gd name="connsiteX4767" fmla="*/ 18715840 w 21052572"/>
              <a:gd name="connsiteY4767" fmla="*/ 1676393 h 8402012"/>
              <a:gd name="connsiteX4768" fmla="*/ 18664768 w 21052572"/>
              <a:gd name="connsiteY4768" fmla="*/ 1663624 h 8402012"/>
              <a:gd name="connsiteX4769" fmla="*/ 18635276 w 21052572"/>
              <a:gd name="connsiteY4769" fmla="*/ 1630447 h 8402012"/>
              <a:gd name="connsiteX4770" fmla="*/ 18617368 w 21052572"/>
              <a:gd name="connsiteY4770" fmla="*/ 1662553 h 8402012"/>
              <a:gd name="connsiteX4771" fmla="*/ 18635276 w 21052572"/>
              <a:gd name="connsiteY4771" fmla="*/ 1630447 h 8402012"/>
              <a:gd name="connsiteX4772" fmla="*/ 17361340 w 21052572"/>
              <a:gd name="connsiteY4772" fmla="*/ 1630447 h 8402012"/>
              <a:gd name="connsiteX4773" fmla="*/ 17374468 w 21052572"/>
              <a:gd name="connsiteY4773" fmla="*/ 1662553 h 8402012"/>
              <a:gd name="connsiteX4774" fmla="*/ 17361340 w 21052572"/>
              <a:gd name="connsiteY4774" fmla="*/ 1630447 h 8402012"/>
              <a:gd name="connsiteX4775" fmla="*/ 14316122 w 21052572"/>
              <a:gd name="connsiteY4775" fmla="*/ 1598740 h 8402012"/>
              <a:gd name="connsiteX4776" fmla="*/ 14335467 w 21052572"/>
              <a:gd name="connsiteY4776" fmla="*/ 1630979 h 8402012"/>
              <a:gd name="connsiteX4777" fmla="*/ 14316122 w 21052572"/>
              <a:gd name="connsiteY4777" fmla="*/ 1598740 h 8402012"/>
              <a:gd name="connsiteX4778" fmla="*/ 13299383 w 21052572"/>
              <a:gd name="connsiteY4778" fmla="*/ 1597266 h 8402012"/>
              <a:gd name="connsiteX4779" fmla="*/ 13620611 w 21052572"/>
              <a:gd name="connsiteY4779" fmla="*/ 1630080 h 8402012"/>
              <a:gd name="connsiteX4780" fmla="*/ 13466980 w 21052572"/>
              <a:gd name="connsiteY4780" fmla="*/ 1662894 h 8402012"/>
              <a:gd name="connsiteX4781" fmla="*/ 13363843 w 21052572"/>
              <a:gd name="connsiteY4781" fmla="*/ 1662894 h 8402012"/>
              <a:gd name="connsiteX4782" fmla="*/ 13299383 w 21052572"/>
              <a:gd name="connsiteY4782" fmla="*/ 1662894 h 8402012"/>
              <a:gd name="connsiteX4783" fmla="*/ 13299383 w 21052572"/>
              <a:gd name="connsiteY4783" fmla="*/ 1597266 h 8402012"/>
              <a:gd name="connsiteX4784" fmla="*/ 17529708 w 21052572"/>
              <a:gd name="connsiteY4784" fmla="*/ 1596145 h 8402012"/>
              <a:gd name="connsiteX4785" fmla="*/ 17579796 w 21052572"/>
              <a:gd name="connsiteY4785" fmla="*/ 1612270 h 8402012"/>
              <a:gd name="connsiteX4786" fmla="*/ 17701520 w 21052572"/>
              <a:gd name="connsiteY4786" fmla="*/ 1676770 h 8402012"/>
              <a:gd name="connsiteX4787" fmla="*/ 17489312 w 21052572"/>
              <a:gd name="connsiteY4787" fmla="*/ 1618720 h 8402012"/>
              <a:gd name="connsiteX4788" fmla="*/ 17529708 w 21052572"/>
              <a:gd name="connsiteY4788" fmla="*/ 1596145 h 8402012"/>
              <a:gd name="connsiteX4789" fmla="*/ 16853976 w 21052572"/>
              <a:gd name="connsiteY4789" fmla="*/ 1593818 h 8402012"/>
              <a:gd name="connsiteX4790" fmla="*/ 16886260 w 21052572"/>
              <a:gd name="connsiteY4790" fmla="*/ 1631886 h 8402012"/>
              <a:gd name="connsiteX4791" fmla="*/ 16806792 w 21052572"/>
              <a:gd name="connsiteY4791" fmla="*/ 1599488 h 8402012"/>
              <a:gd name="connsiteX4792" fmla="*/ 16853976 w 21052572"/>
              <a:gd name="connsiteY4792" fmla="*/ 1593818 h 8402012"/>
              <a:gd name="connsiteX4793" fmla="*/ 9923617 w 21052572"/>
              <a:gd name="connsiteY4793" fmla="*/ 1577913 h 8402012"/>
              <a:gd name="connsiteX4794" fmla="*/ 9885021 w 21052572"/>
              <a:gd name="connsiteY4794" fmla="*/ 1598740 h 8402012"/>
              <a:gd name="connsiteX4795" fmla="*/ 9826986 w 21052572"/>
              <a:gd name="connsiteY4795" fmla="*/ 1630979 h 8402012"/>
              <a:gd name="connsiteX4796" fmla="*/ 9904367 w 21052572"/>
              <a:gd name="connsiteY4796" fmla="*/ 1618084 h 8402012"/>
              <a:gd name="connsiteX4797" fmla="*/ 9943057 w 21052572"/>
              <a:gd name="connsiteY4797" fmla="*/ 1598740 h 8402012"/>
              <a:gd name="connsiteX4798" fmla="*/ 9935803 w 21052572"/>
              <a:gd name="connsiteY4798" fmla="*/ 1578791 h 8402012"/>
              <a:gd name="connsiteX4799" fmla="*/ 9923617 w 21052572"/>
              <a:gd name="connsiteY4799" fmla="*/ 1577913 h 8402012"/>
              <a:gd name="connsiteX4800" fmla="*/ 17451392 w 21052572"/>
              <a:gd name="connsiteY4800" fmla="*/ 1573569 h 8402012"/>
              <a:gd name="connsiteX4801" fmla="*/ 17488284 w 21052572"/>
              <a:gd name="connsiteY4801" fmla="*/ 1587219 h 8402012"/>
              <a:gd name="connsiteX4802" fmla="*/ 17482136 w 21052572"/>
              <a:gd name="connsiteY4802" fmla="*/ 1600868 h 8402012"/>
              <a:gd name="connsiteX4803" fmla="*/ 17451392 w 21052572"/>
              <a:gd name="connsiteY4803" fmla="*/ 1573569 h 8402012"/>
              <a:gd name="connsiteX4804" fmla="*/ 13185628 w 21052572"/>
              <a:gd name="connsiteY4804" fmla="*/ 1573569 h 8402012"/>
              <a:gd name="connsiteX4805" fmla="*/ 13203590 w 21052572"/>
              <a:gd name="connsiteY4805" fmla="*/ 1600868 h 8402012"/>
              <a:gd name="connsiteX4806" fmla="*/ 13185628 w 21052572"/>
              <a:gd name="connsiteY4806" fmla="*/ 1573569 h 8402012"/>
              <a:gd name="connsiteX4807" fmla="*/ 13113024 w 21052572"/>
              <a:gd name="connsiteY4807" fmla="*/ 1542860 h 8402012"/>
              <a:gd name="connsiteX4808" fmla="*/ 13151469 w 21052572"/>
              <a:gd name="connsiteY4808" fmla="*/ 1575445 h 8402012"/>
              <a:gd name="connsiteX4809" fmla="*/ 13113024 w 21052572"/>
              <a:gd name="connsiteY4809" fmla="*/ 1542860 h 8402012"/>
              <a:gd name="connsiteX4810" fmla="*/ 14842739 w 21052572"/>
              <a:gd name="connsiteY4810" fmla="*/ 1540708 h 8402012"/>
              <a:gd name="connsiteX4811" fmla="*/ 14842739 w 21052572"/>
              <a:gd name="connsiteY4811" fmla="*/ 1572949 h 8402012"/>
              <a:gd name="connsiteX4812" fmla="*/ 14842739 w 21052572"/>
              <a:gd name="connsiteY4812" fmla="*/ 1540708 h 8402012"/>
              <a:gd name="connsiteX4813" fmla="*/ 10012914 w 21052572"/>
              <a:gd name="connsiteY4813" fmla="*/ 1540708 h 8402012"/>
              <a:gd name="connsiteX4814" fmla="*/ 10032259 w 21052572"/>
              <a:gd name="connsiteY4814" fmla="*/ 1572949 h 8402012"/>
              <a:gd name="connsiteX4815" fmla="*/ 10012914 w 21052572"/>
              <a:gd name="connsiteY4815" fmla="*/ 1540708 h 8402012"/>
              <a:gd name="connsiteX4816" fmla="*/ 18977592 w 21052572"/>
              <a:gd name="connsiteY4816" fmla="*/ 1540388 h 8402012"/>
              <a:gd name="connsiteX4817" fmla="*/ 19057060 w 21052572"/>
              <a:gd name="connsiteY4817" fmla="*/ 1540388 h 8402012"/>
              <a:gd name="connsiteX4818" fmla="*/ 19037192 w 21052572"/>
              <a:gd name="connsiteY4818" fmla="*/ 1596231 h 8402012"/>
              <a:gd name="connsiteX4819" fmla="*/ 18977592 w 21052572"/>
              <a:gd name="connsiteY4819" fmla="*/ 1540388 h 8402012"/>
              <a:gd name="connsiteX4820" fmla="*/ 16678428 w 21052572"/>
              <a:gd name="connsiteY4820" fmla="*/ 1521110 h 8402012"/>
              <a:gd name="connsiteX4821" fmla="*/ 16711168 w 21052572"/>
              <a:gd name="connsiteY4821" fmla="*/ 1551811 h 8402012"/>
              <a:gd name="connsiteX4822" fmla="*/ 16786768 w 21052572"/>
              <a:gd name="connsiteY4822" fmla="*/ 1571200 h 8402012"/>
              <a:gd name="connsiteX4823" fmla="*/ 16743110 w 21052572"/>
              <a:gd name="connsiteY4823" fmla="*/ 1616443 h 8402012"/>
              <a:gd name="connsiteX4824" fmla="*/ 16640896 w 21052572"/>
              <a:gd name="connsiteY4824" fmla="*/ 1551811 h 8402012"/>
              <a:gd name="connsiteX4825" fmla="*/ 16678428 w 21052572"/>
              <a:gd name="connsiteY4825" fmla="*/ 1521110 h 8402012"/>
              <a:gd name="connsiteX4826" fmla="*/ 12450967 w 21052572"/>
              <a:gd name="connsiteY4826" fmla="*/ 1507211 h 8402012"/>
              <a:gd name="connsiteX4827" fmla="*/ 12468929 w 21052572"/>
              <a:gd name="connsiteY4827" fmla="*/ 1539281 h 8402012"/>
              <a:gd name="connsiteX4828" fmla="*/ 12450967 w 21052572"/>
              <a:gd name="connsiteY4828" fmla="*/ 1507211 h 8402012"/>
              <a:gd name="connsiteX4829" fmla="*/ 14462017 w 21052572"/>
              <a:gd name="connsiteY4829" fmla="*/ 1506186 h 8402012"/>
              <a:gd name="connsiteX4830" fmla="*/ 14425745 w 21052572"/>
              <a:gd name="connsiteY4830" fmla="*/ 1509543 h 8402012"/>
              <a:gd name="connsiteX4831" fmla="*/ 14483780 w 21052572"/>
              <a:gd name="connsiteY4831" fmla="*/ 1540708 h 8402012"/>
              <a:gd name="connsiteX4832" fmla="*/ 14462017 w 21052572"/>
              <a:gd name="connsiteY4832" fmla="*/ 1506186 h 8402012"/>
              <a:gd name="connsiteX4833" fmla="*/ 16585860 w 21052572"/>
              <a:gd name="connsiteY4833" fmla="*/ 1504277 h 8402012"/>
              <a:gd name="connsiteX4834" fmla="*/ 16620882 w 21052572"/>
              <a:gd name="connsiteY4834" fmla="*/ 1507643 h 8402012"/>
              <a:gd name="connsiteX4835" fmla="*/ 16565058 w 21052572"/>
              <a:gd name="connsiteY4835" fmla="*/ 1538881 h 8402012"/>
              <a:gd name="connsiteX4836" fmla="*/ 16585860 w 21052572"/>
              <a:gd name="connsiteY4836" fmla="*/ 1504277 h 8402012"/>
              <a:gd name="connsiteX4837" fmla="*/ 12443410 w 21052572"/>
              <a:gd name="connsiteY4837" fmla="*/ 1503902 h 8402012"/>
              <a:gd name="connsiteX4838" fmla="*/ 12334325 w 21052572"/>
              <a:gd name="connsiteY4838" fmla="*/ 1522439 h 8402012"/>
              <a:gd name="connsiteX4839" fmla="*/ 12353670 w 21052572"/>
              <a:gd name="connsiteY4839" fmla="*/ 1553604 h 8402012"/>
              <a:gd name="connsiteX4840" fmla="*/ 12289187 w 21052572"/>
              <a:gd name="connsiteY4840" fmla="*/ 1592292 h 8402012"/>
              <a:gd name="connsiteX4841" fmla="*/ 12321428 w 21052572"/>
              <a:gd name="connsiteY4841" fmla="*/ 1643876 h 8402012"/>
              <a:gd name="connsiteX4842" fmla="*/ 12385912 w 21052572"/>
              <a:gd name="connsiteY4842" fmla="*/ 1663219 h 8402012"/>
              <a:gd name="connsiteX4843" fmla="*/ 12475114 w 21052572"/>
              <a:gd name="connsiteY4843" fmla="*/ 1676115 h 8402012"/>
              <a:gd name="connsiteX4844" fmla="*/ 12558943 w 21052572"/>
              <a:gd name="connsiteY4844" fmla="*/ 1598740 h 8402012"/>
              <a:gd name="connsiteX4845" fmla="*/ 12449321 w 21052572"/>
              <a:gd name="connsiteY4845" fmla="*/ 1598740 h 8402012"/>
              <a:gd name="connsiteX4846" fmla="*/ 12552495 w 21052572"/>
              <a:gd name="connsiteY4846" fmla="*/ 1509543 h 8402012"/>
              <a:gd name="connsiteX4847" fmla="*/ 12443410 w 21052572"/>
              <a:gd name="connsiteY4847" fmla="*/ 1503902 h 8402012"/>
              <a:gd name="connsiteX4848" fmla="*/ 14306988 w 21052572"/>
              <a:gd name="connsiteY4848" fmla="*/ 1503096 h 8402012"/>
              <a:gd name="connsiteX4849" fmla="*/ 14201127 w 21052572"/>
              <a:gd name="connsiteY4849" fmla="*/ 1522439 h 8402012"/>
              <a:gd name="connsiteX4850" fmla="*/ 14310749 w 21052572"/>
              <a:gd name="connsiteY4850" fmla="*/ 1566500 h 8402012"/>
              <a:gd name="connsiteX4851" fmla="*/ 14412848 w 21052572"/>
              <a:gd name="connsiteY4851" fmla="*/ 1522439 h 8402012"/>
              <a:gd name="connsiteX4852" fmla="*/ 14306988 w 21052572"/>
              <a:gd name="connsiteY4852" fmla="*/ 1503096 h 8402012"/>
              <a:gd name="connsiteX4853" fmla="*/ 14147122 w 21052572"/>
              <a:gd name="connsiteY4853" fmla="*/ 1501350 h 8402012"/>
              <a:gd name="connsiteX4854" fmla="*/ 14091504 w 21052572"/>
              <a:gd name="connsiteY4854" fmla="*/ 1509543 h 8402012"/>
              <a:gd name="connsiteX4855" fmla="*/ 14188230 w 21052572"/>
              <a:gd name="connsiteY4855" fmla="*/ 1540708 h 8402012"/>
              <a:gd name="connsiteX4856" fmla="*/ 14147122 w 21052572"/>
              <a:gd name="connsiteY4856" fmla="*/ 1501350 h 8402012"/>
              <a:gd name="connsiteX4857" fmla="*/ 13906114 w 21052572"/>
              <a:gd name="connsiteY4857" fmla="*/ 1492618 h 8402012"/>
              <a:gd name="connsiteX4858" fmla="*/ 13874409 w 21052572"/>
              <a:gd name="connsiteY4858" fmla="*/ 1509543 h 8402012"/>
              <a:gd name="connsiteX4859" fmla="*/ 13937818 w 21052572"/>
              <a:gd name="connsiteY4859" fmla="*/ 1509543 h 8402012"/>
              <a:gd name="connsiteX4860" fmla="*/ 13906114 w 21052572"/>
              <a:gd name="connsiteY4860" fmla="*/ 1492618 h 8402012"/>
              <a:gd name="connsiteX4861" fmla="*/ 14521395 w 21052572"/>
              <a:gd name="connsiteY4861" fmla="*/ 1483753 h 8402012"/>
              <a:gd name="connsiteX4862" fmla="*/ 14502050 w 21052572"/>
              <a:gd name="connsiteY4862" fmla="*/ 1540708 h 8402012"/>
              <a:gd name="connsiteX4863" fmla="*/ 14656811 w 21052572"/>
              <a:gd name="connsiteY4863" fmla="*/ 1540708 h 8402012"/>
              <a:gd name="connsiteX4864" fmla="*/ 14721295 w 21052572"/>
              <a:gd name="connsiteY4864" fmla="*/ 1515992 h 8402012"/>
              <a:gd name="connsiteX4865" fmla="*/ 14521395 w 21052572"/>
              <a:gd name="connsiteY4865" fmla="*/ 1483753 h 8402012"/>
              <a:gd name="connsiteX4866" fmla="*/ 13260395 w 21052572"/>
              <a:gd name="connsiteY4866" fmla="*/ 1478775 h 8402012"/>
              <a:gd name="connsiteX4867" fmla="*/ 13241173 w 21052572"/>
              <a:gd name="connsiteY4867" fmla="*/ 1562411 h 8402012"/>
              <a:gd name="connsiteX4868" fmla="*/ 13189913 w 21052572"/>
              <a:gd name="connsiteY4868" fmla="*/ 1542860 h 8402012"/>
              <a:gd name="connsiteX4869" fmla="*/ 13151469 w 21052572"/>
              <a:gd name="connsiteY4869" fmla="*/ 1601514 h 8402012"/>
              <a:gd name="connsiteX4870" fmla="*/ 13137853 w 21052572"/>
              <a:gd name="connsiteY4870" fmla="*/ 1622694 h 8402012"/>
              <a:gd name="connsiteX4871" fmla="*/ 13131159 w 21052572"/>
              <a:gd name="connsiteY4871" fmla="*/ 1624684 h 8402012"/>
              <a:gd name="connsiteX4872" fmla="*/ 13137235 w 21052572"/>
              <a:gd name="connsiteY4872" fmla="*/ 1629878 h 8402012"/>
              <a:gd name="connsiteX4873" fmla="*/ 13123763 w 21052572"/>
              <a:gd name="connsiteY4873" fmla="*/ 1636596 h 8402012"/>
              <a:gd name="connsiteX4874" fmla="*/ 13121080 w 21052572"/>
              <a:gd name="connsiteY4874" fmla="*/ 1632582 h 8402012"/>
              <a:gd name="connsiteX4875" fmla="*/ 13119432 w 21052572"/>
              <a:gd name="connsiteY4875" fmla="*/ 1634099 h 8402012"/>
              <a:gd name="connsiteX4876" fmla="*/ 13125839 w 21052572"/>
              <a:gd name="connsiteY4876" fmla="*/ 1647133 h 8402012"/>
              <a:gd name="connsiteX4877" fmla="*/ 13011573 w 21052572"/>
              <a:gd name="connsiteY4877" fmla="*/ 1679719 h 8402012"/>
              <a:gd name="connsiteX4878" fmla="*/ 12960314 w 21052572"/>
              <a:gd name="connsiteY4878" fmla="*/ 1640616 h 8402012"/>
              <a:gd name="connsiteX4879" fmla="*/ 13082055 w 21052572"/>
              <a:gd name="connsiteY4879" fmla="*/ 1601514 h 8402012"/>
              <a:gd name="connsiteX4880" fmla="*/ 12921869 w 21052572"/>
              <a:gd name="connsiteY4880" fmla="*/ 1575445 h 8402012"/>
              <a:gd name="connsiteX4881" fmla="*/ 12941092 w 21052572"/>
              <a:gd name="connsiteY4881" fmla="*/ 1511361 h 8402012"/>
              <a:gd name="connsiteX4882" fmla="*/ 13050018 w 21052572"/>
              <a:gd name="connsiteY4882" fmla="*/ 1498326 h 8402012"/>
              <a:gd name="connsiteX4883" fmla="*/ 13260395 w 21052572"/>
              <a:gd name="connsiteY4883" fmla="*/ 1478775 h 8402012"/>
              <a:gd name="connsiteX4884" fmla="*/ 18304544 w 21052572"/>
              <a:gd name="connsiteY4884" fmla="*/ 1478773 h 8402012"/>
              <a:gd name="connsiteX4885" fmla="*/ 18322508 w 21052572"/>
              <a:gd name="connsiteY4885" fmla="*/ 1510879 h 8402012"/>
              <a:gd name="connsiteX4886" fmla="*/ 18304544 w 21052572"/>
              <a:gd name="connsiteY4886" fmla="*/ 1478773 h 8402012"/>
              <a:gd name="connsiteX4887" fmla="*/ 13957163 w 21052572"/>
              <a:gd name="connsiteY4887" fmla="*/ 1477304 h 8402012"/>
              <a:gd name="connsiteX4888" fmla="*/ 13957163 w 21052572"/>
              <a:gd name="connsiteY4888" fmla="*/ 1540708 h 8402012"/>
              <a:gd name="connsiteX4889" fmla="*/ 14002302 w 21052572"/>
              <a:gd name="connsiteY4889" fmla="*/ 1540708 h 8402012"/>
              <a:gd name="connsiteX4890" fmla="*/ 14073234 w 21052572"/>
              <a:gd name="connsiteY4890" fmla="*/ 1540708 h 8402012"/>
              <a:gd name="connsiteX4891" fmla="*/ 13957163 w 21052572"/>
              <a:gd name="connsiteY4891" fmla="*/ 1477304 h 8402012"/>
              <a:gd name="connsiteX4892" fmla="*/ 18830660 w 21052572"/>
              <a:gd name="connsiteY4892" fmla="*/ 1445595 h 8402012"/>
              <a:gd name="connsiteX4893" fmla="*/ 18957564 w 21052572"/>
              <a:gd name="connsiteY4893" fmla="*/ 1509164 h 8402012"/>
              <a:gd name="connsiteX4894" fmla="*/ 18830660 w 21052572"/>
              <a:gd name="connsiteY4894" fmla="*/ 1445595 h 8402012"/>
              <a:gd name="connsiteX4895" fmla="*/ 18247672 w 21052572"/>
              <a:gd name="connsiteY4895" fmla="*/ 1445595 h 8402012"/>
              <a:gd name="connsiteX4896" fmla="*/ 18265632 w 21052572"/>
              <a:gd name="connsiteY4896" fmla="*/ 1477703 h 8402012"/>
              <a:gd name="connsiteX4897" fmla="*/ 18247672 w 21052572"/>
              <a:gd name="connsiteY4897" fmla="*/ 1445595 h 8402012"/>
              <a:gd name="connsiteX4898" fmla="*/ 16584018 w 21052572"/>
              <a:gd name="connsiteY4898" fmla="*/ 1445595 h 8402012"/>
              <a:gd name="connsiteX4899" fmla="*/ 16601982 w 21052572"/>
              <a:gd name="connsiteY4899" fmla="*/ 1477704 h 8402012"/>
              <a:gd name="connsiteX4900" fmla="*/ 16584018 w 21052572"/>
              <a:gd name="connsiteY4900" fmla="*/ 1445595 h 8402012"/>
              <a:gd name="connsiteX4901" fmla="*/ 9737784 w 21052572"/>
              <a:gd name="connsiteY4901" fmla="*/ 1406377 h 8402012"/>
              <a:gd name="connsiteX4902" fmla="*/ 9621713 w 21052572"/>
              <a:gd name="connsiteY4902" fmla="*/ 1503096 h 8402012"/>
              <a:gd name="connsiteX4903" fmla="*/ 9500269 w 21052572"/>
              <a:gd name="connsiteY4903" fmla="*/ 1527813 h 8402012"/>
              <a:gd name="connsiteX4904" fmla="*/ 9435785 w 21052572"/>
              <a:gd name="connsiteY4904" fmla="*/ 1579396 h 8402012"/>
              <a:gd name="connsiteX4905" fmla="*/ 9371302 w 21052572"/>
              <a:gd name="connsiteY4905" fmla="*/ 1598740 h 8402012"/>
              <a:gd name="connsiteX4906" fmla="*/ 9282099 w 21052572"/>
              <a:gd name="connsiteY4906" fmla="*/ 1643876 h 8402012"/>
              <a:gd name="connsiteX4907" fmla="*/ 9333686 w 21052572"/>
              <a:gd name="connsiteY4907" fmla="*/ 1669667 h 8402012"/>
              <a:gd name="connsiteX4908" fmla="*/ 9378825 w 21052572"/>
              <a:gd name="connsiteY4908" fmla="*/ 1637427 h 8402012"/>
              <a:gd name="connsiteX4909" fmla="*/ 9435785 w 21052572"/>
              <a:gd name="connsiteY4909" fmla="*/ 1618084 h 8402012"/>
              <a:gd name="connsiteX4910" fmla="*/ 9737784 w 21052572"/>
              <a:gd name="connsiteY4910" fmla="*/ 1483753 h 8402012"/>
              <a:gd name="connsiteX4911" fmla="*/ 9737784 w 21052572"/>
              <a:gd name="connsiteY4911" fmla="*/ 1406377 h 8402012"/>
              <a:gd name="connsiteX4912" fmla="*/ 16351776 w 21052572"/>
              <a:gd name="connsiteY4912" fmla="*/ 1388716 h 8402012"/>
              <a:gd name="connsiteX4913" fmla="*/ 16374484 w 21052572"/>
              <a:gd name="connsiteY4913" fmla="*/ 1416016 h 8402012"/>
              <a:gd name="connsiteX4914" fmla="*/ 16351776 w 21052572"/>
              <a:gd name="connsiteY4914" fmla="*/ 1388716 h 8402012"/>
              <a:gd name="connsiteX4915" fmla="*/ 9904367 w 21052572"/>
              <a:gd name="connsiteY4915" fmla="*/ 1387034 h 8402012"/>
              <a:gd name="connsiteX4916" fmla="*/ 9807641 w 21052572"/>
              <a:gd name="connsiteY4916" fmla="*/ 1406377 h 8402012"/>
              <a:gd name="connsiteX4917" fmla="*/ 9878573 w 21052572"/>
              <a:gd name="connsiteY4917" fmla="*/ 1445064 h 8402012"/>
              <a:gd name="connsiteX4918" fmla="*/ 9904367 w 21052572"/>
              <a:gd name="connsiteY4918" fmla="*/ 1387034 h 8402012"/>
              <a:gd name="connsiteX4919" fmla="*/ 16242756 w 21052572"/>
              <a:gd name="connsiteY4919" fmla="*/ 1355540 h 8402012"/>
              <a:gd name="connsiteX4920" fmla="*/ 16260718 w 21052572"/>
              <a:gd name="connsiteY4920" fmla="*/ 1387645 h 8402012"/>
              <a:gd name="connsiteX4921" fmla="*/ 16242756 w 21052572"/>
              <a:gd name="connsiteY4921" fmla="*/ 1355540 h 8402012"/>
              <a:gd name="connsiteX4922" fmla="*/ 16000036 w 21052572"/>
              <a:gd name="connsiteY4922" fmla="*/ 1355540 h 8402012"/>
              <a:gd name="connsiteX4923" fmla="*/ 15982074 w 21052572"/>
              <a:gd name="connsiteY4923" fmla="*/ 1387646 h 8402012"/>
              <a:gd name="connsiteX4924" fmla="*/ 16000036 w 21052572"/>
              <a:gd name="connsiteY4924" fmla="*/ 1355540 h 8402012"/>
              <a:gd name="connsiteX4925" fmla="*/ 17261808 w 21052572"/>
              <a:gd name="connsiteY4925" fmla="*/ 1355537 h 8402012"/>
              <a:gd name="connsiteX4926" fmla="*/ 17341276 w 21052572"/>
              <a:gd name="connsiteY4926" fmla="*/ 1398971 h 8402012"/>
              <a:gd name="connsiteX4927" fmla="*/ 17261808 w 21052572"/>
              <a:gd name="connsiteY4927" fmla="*/ 1355537 h 8402012"/>
              <a:gd name="connsiteX4928" fmla="*/ 18042940 w 21052572"/>
              <a:gd name="connsiteY4928" fmla="*/ 1347424 h 8402012"/>
              <a:gd name="connsiteX4929" fmla="*/ 18132828 w 21052572"/>
              <a:gd name="connsiteY4929" fmla="*/ 1386083 h 8402012"/>
              <a:gd name="connsiteX4930" fmla="*/ 18132828 w 21052572"/>
              <a:gd name="connsiteY4930" fmla="*/ 1411362 h 8402012"/>
              <a:gd name="connsiteX4931" fmla="*/ 18015420 w 21052572"/>
              <a:gd name="connsiteY4931" fmla="*/ 1367124 h 8402012"/>
              <a:gd name="connsiteX4932" fmla="*/ 18042940 w 21052572"/>
              <a:gd name="connsiteY4932" fmla="*/ 1347424 h 8402012"/>
              <a:gd name="connsiteX4933" fmla="*/ 17167012 w 21052572"/>
              <a:gd name="connsiteY4933" fmla="*/ 1332460 h 8402012"/>
              <a:gd name="connsiteX4934" fmla="*/ 17241792 w 21052572"/>
              <a:gd name="connsiteY4934" fmla="*/ 1383919 h 8402012"/>
              <a:gd name="connsiteX4935" fmla="*/ 17167012 w 21052572"/>
              <a:gd name="connsiteY4935" fmla="*/ 1332460 h 8402012"/>
              <a:gd name="connsiteX4936" fmla="*/ 17076956 w 21052572"/>
              <a:gd name="connsiteY4936" fmla="*/ 1322361 h 8402012"/>
              <a:gd name="connsiteX4937" fmla="*/ 17090084 w 21052572"/>
              <a:gd name="connsiteY4937" fmla="*/ 1354469 h 8402012"/>
              <a:gd name="connsiteX4938" fmla="*/ 17076956 w 21052572"/>
              <a:gd name="connsiteY4938" fmla="*/ 1322361 h 8402012"/>
              <a:gd name="connsiteX4939" fmla="*/ 17508272 w 21052572"/>
              <a:gd name="connsiteY4939" fmla="*/ 1322360 h 8402012"/>
              <a:gd name="connsiteX4940" fmla="*/ 17526232 w 21052572"/>
              <a:gd name="connsiteY4940" fmla="*/ 1354469 h 8402012"/>
              <a:gd name="connsiteX4941" fmla="*/ 17508272 w 21052572"/>
              <a:gd name="connsiteY4941" fmla="*/ 1322360 h 8402012"/>
              <a:gd name="connsiteX4942" fmla="*/ 17982244 w 21052572"/>
              <a:gd name="connsiteY4942" fmla="*/ 1322357 h 8402012"/>
              <a:gd name="connsiteX4943" fmla="*/ 18014316 w 21052572"/>
              <a:gd name="connsiteY4943" fmla="*/ 1340803 h 8402012"/>
              <a:gd name="connsiteX4944" fmla="*/ 17982244 w 21052572"/>
              <a:gd name="connsiteY4944" fmla="*/ 1322357 h 8402012"/>
              <a:gd name="connsiteX4945" fmla="*/ 14316122 w 21052572"/>
              <a:gd name="connsiteY4945" fmla="*/ 1297837 h 8402012"/>
              <a:gd name="connsiteX4946" fmla="*/ 14354813 w 21052572"/>
              <a:gd name="connsiteY4946" fmla="*/ 1322555 h 8402012"/>
              <a:gd name="connsiteX4947" fmla="*/ 14316122 w 21052572"/>
              <a:gd name="connsiteY4947" fmla="*/ 1297837 h 8402012"/>
              <a:gd name="connsiteX4948" fmla="*/ 17148052 w 21052572"/>
              <a:gd name="connsiteY4948" fmla="*/ 1265483 h 8402012"/>
              <a:gd name="connsiteX4949" fmla="*/ 17184944 w 21052572"/>
              <a:gd name="connsiteY4949" fmla="*/ 1265483 h 8402012"/>
              <a:gd name="connsiteX4950" fmla="*/ 17184944 w 21052572"/>
              <a:gd name="connsiteY4950" fmla="*/ 1297591 h 8402012"/>
              <a:gd name="connsiteX4951" fmla="*/ 17148052 w 21052572"/>
              <a:gd name="connsiteY4951" fmla="*/ 1297591 h 8402012"/>
              <a:gd name="connsiteX4952" fmla="*/ 17148052 w 21052572"/>
              <a:gd name="connsiteY4952" fmla="*/ 1265483 h 8402012"/>
              <a:gd name="connsiteX4953" fmla="*/ 16166922 w 21052572"/>
              <a:gd name="connsiteY4953" fmla="*/ 1265483 h 8402012"/>
              <a:gd name="connsiteX4954" fmla="*/ 16184884 w 21052572"/>
              <a:gd name="connsiteY4954" fmla="*/ 1297591 h 8402012"/>
              <a:gd name="connsiteX4955" fmla="*/ 16166922 w 21052572"/>
              <a:gd name="connsiteY4955" fmla="*/ 1265483 h 8402012"/>
              <a:gd name="connsiteX4956" fmla="*/ 16000036 w 21052572"/>
              <a:gd name="connsiteY4956" fmla="*/ 1265483 h 8402012"/>
              <a:gd name="connsiteX4957" fmla="*/ 15982074 w 21052572"/>
              <a:gd name="connsiteY4957" fmla="*/ 1297592 h 8402012"/>
              <a:gd name="connsiteX4958" fmla="*/ 16000036 w 21052572"/>
              <a:gd name="connsiteY4958" fmla="*/ 1265483 h 8402012"/>
              <a:gd name="connsiteX4959" fmla="*/ 15944156 w 21052572"/>
              <a:gd name="connsiteY4959" fmla="*/ 1265483 h 8402012"/>
              <a:gd name="connsiteX4960" fmla="*/ 15962062 w 21052572"/>
              <a:gd name="connsiteY4960" fmla="*/ 1297592 h 8402012"/>
              <a:gd name="connsiteX4961" fmla="*/ 15944156 w 21052572"/>
              <a:gd name="connsiteY4961" fmla="*/ 1265483 h 8402012"/>
              <a:gd name="connsiteX4962" fmla="*/ 15773526 w 21052572"/>
              <a:gd name="connsiteY4962" fmla="*/ 1246523 h 8402012"/>
              <a:gd name="connsiteX4963" fmla="*/ 15924108 w 21052572"/>
              <a:gd name="connsiteY4963" fmla="*/ 1278921 h 8402012"/>
              <a:gd name="connsiteX4964" fmla="*/ 15858638 w 21052572"/>
              <a:gd name="connsiteY4964" fmla="*/ 1317799 h 8402012"/>
              <a:gd name="connsiteX4965" fmla="*/ 15806262 w 21052572"/>
              <a:gd name="connsiteY4965" fmla="*/ 1311320 h 8402012"/>
              <a:gd name="connsiteX4966" fmla="*/ 15825902 w 21052572"/>
              <a:gd name="connsiteY4966" fmla="*/ 1278921 h 8402012"/>
              <a:gd name="connsiteX4967" fmla="*/ 15773526 w 21052572"/>
              <a:gd name="connsiteY4967" fmla="*/ 1246523 h 8402012"/>
              <a:gd name="connsiteX4968" fmla="*/ 17810560 w 21052572"/>
              <a:gd name="connsiteY4968" fmla="*/ 1200999 h 8402012"/>
              <a:gd name="connsiteX4969" fmla="*/ 17773696 w 21052572"/>
              <a:gd name="connsiteY4969" fmla="*/ 1234067 h 8402012"/>
              <a:gd name="connsiteX4970" fmla="*/ 17810560 w 21052572"/>
              <a:gd name="connsiteY4970" fmla="*/ 1200999 h 8402012"/>
              <a:gd name="connsiteX4971" fmla="*/ 16824752 w 21052572"/>
              <a:gd name="connsiteY4971" fmla="*/ 1199127 h 8402012"/>
              <a:gd name="connsiteX4972" fmla="*/ 16806788 w 21052572"/>
              <a:gd name="connsiteY4972" fmla="*/ 1231236 h 8402012"/>
              <a:gd name="connsiteX4973" fmla="*/ 16824752 w 21052572"/>
              <a:gd name="connsiteY4973" fmla="*/ 1199127 h 8402012"/>
              <a:gd name="connsiteX4974" fmla="*/ 15678730 w 21052572"/>
              <a:gd name="connsiteY4974" fmla="*/ 1199127 h 8402012"/>
              <a:gd name="connsiteX4975" fmla="*/ 15696694 w 21052572"/>
              <a:gd name="connsiteY4975" fmla="*/ 1231236 h 8402012"/>
              <a:gd name="connsiteX4976" fmla="*/ 15678730 w 21052572"/>
              <a:gd name="connsiteY4976" fmla="*/ 1199127 h 8402012"/>
              <a:gd name="connsiteX4977" fmla="*/ 15526532 w 21052572"/>
              <a:gd name="connsiteY4977" fmla="*/ 1161698 h 8402012"/>
              <a:gd name="connsiteX4978" fmla="*/ 15582882 w 21052572"/>
              <a:gd name="connsiteY4978" fmla="*/ 1169761 h 8402012"/>
              <a:gd name="connsiteX4979" fmla="*/ 15489142 w 21052572"/>
              <a:gd name="connsiteY4979" fmla="*/ 1202011 h 8402012"/>
              <a:gd name="connsiteX4980" fmla="*/ 15526532 w 21052572"/>
              <a:gd name="connsiteY4980" fmla="*/ 1161698 h 8402012"/>
              <a:gd name="connsiteX4981" fmla="*/ 16824752 w 21052572"/>
              <a:gd name="connsiteY4981" fmla="*/ 1137507 h 8402012"/>
              <a:gd name="connsiteX4982" fmla="*/ 16806788 w 21052572"/>
              <a:gd name="connsiteY4982" fmla="*/ 1169613 h 8402012"/>
              <a:gd name="connsiteX4983" fmla="*/ 16824752 w 21052572"/>
              <a:gd name="connsiteY4983" fmla="*/ 1137507 h 8402012"/>
              <a:gd name="connsiteX4984" fmla="*/ 15342210 w 21052572"/>
              <a:gd name="connsiteY4984" fmla="*/ 1137507 h 8402012"/>
              <a:gd name="connsiteX4985" fmla="*/ 15405268 w 21052572"/>
              <a:gd name="connsiteY4985" fmla="*/ 1137507 h 8402012"/>
              <a:gd name="connsiteX4986" fmla="*/ 15450158 w 21052572"/>
              <a:gd name="connsiteY4986" fmla="*/ 1137507 h 8402012"/>
              <a:gd name="connsiteX4987" fmla="*/ 15450158 w 21052572"/>
              <a:gd name="connsiteY4987" fmla="*/ 1169613 h 8402012"/>
              <a:gd name="connsiteX4988" fmla="*/ 15379618 w 21052572"/>
              <a:gd name="connsiteY4988" fmla="*/ 1169613 h 8402012"/>
              <a:gd name="connsiteX4989" fmla="*/ 15342210 w 21052572"/>
              <a:gd name="connsiteY4989" fmla="*/ 1169613 h 8402012"/>
              <a:gd name="connsiteX4990" fmla="*/ 15342210 w 21052572"/>
              <a:gd name="connsiteY4990" fmla="*/ 1137507 h 8402012"/>
              <a:gd name="connsiteX4991" fmla="*/ 10314912 w 21052572"/>
              <a:gd name="connsiteY4991" fmla="*/ 1136639 h 8402012"/>
              <a:gd name="connsiteX4992" fmla="*/ 10334257 w 21052572"/>
              <a:gd name="connsiteY4992" fmla="*/ 1168880 h 8402012"/>
              <a:gd name="connsiteX4993" fmla="*/ 10314912 w 21052572"/>
              <a:gd name="connsiteY4993" fmla="*/ 1136639 h 8402012"/>
              <a:gd name="connsiteX4994" fmla="*/ 10372948 w 21052572"/>
              <a:gd name="connsiteY4994" fmla="*/ 1111922 h 8402012"/>
              <a:gd name="connsiteX4995" fmla="*/ 10392293 w 21052572"/>
              <a:gd name="connsiteY4995" fmla="*/ 1136639 h 8402012"/>
              <a:gd name="connsiteX4996" fmla="*/ 10372948 w 21052572"/>
              <a:gd name="connsiteY4996" fmla="*/ 1111922 h 8402012"/>
              <a:gd name="connsiteX4997" fmla="*/ 15848742 w 21052572"/>
              <a:gd name="connsiteY4997" fmla="*/ 1111643 h 8402012"/>
              <a:gd name="connsiteX4998" fmla="*/ 15868094 w 21052572"/>
              <a:gd name="connsiteY4998" fmla="*/ 1136372 h 8402012"/>
              <a:gd name="connsiteX4999" fmla="*/ 15848742 w 21052572"/>
              <a:gd name="connsiteY4999" fmla="*/ 1111643 h 8402012"/>
              <a:gd name="connsiteX5000" fmla="*/ 17584748 w 21052572"/>
              <a:gd name="connsiteY5000" fmla="*/ 1108531 h 8402012"/>
              <a:gd name="connsiteX5001" fmla="*/ 17606196 w 21052572"/>
              <a:gd name="connsiteY5001" fmla="*/ 1137320 h 8402012"/>
              <a:gd name="connsiteX5002" fmla="*/ 17568308 w 21052572"/>
              <a:gd name="connsiteY5002" fmla="*/ 1170048 h 8402012"/>
              <a:gd name="connsiteX5003" fmla="*/ 17619456 w 21052572"/>
              <a:gd name="connsiteY5003" fmla="*/ 1178332 h 8402012"/>
              <a:gd name="connsiteX5004" fmla="*/ 17624884 w 21052572"/>
              <a:gd name="connsiteY5004" fmla="*/ 1199651 h 8402012"/>
              <a:gd name="connsiteX5005" fmla="*/ 17642892 w 21052572"/>
              <a:gd name="connsiteY5005" fmla="*/ 1202967 h 8402012"/>
              <a:gd name="connsiteX5006" fmla="*/ 17654132 w 21052572"/>
              <a:gd name="connsiteY5006" fmla="*/ 1229868 h 8402012"/>
              <a:gd name="connsiteX5007" fmla="*/ 17625236 w 21052572"/>
              <a:gd name="connsiteY5007" fmla="*/ 1219492 h 8402012"/>
              <a:gd name="connsiteX5008" fmla="*/ 17622540 w 21052572"/>
              <a:gd name="connsiteY5008" fmla="*/ 1202380 h 8402012"/>
              <a:gd name="connsiteX5009" fmla="*/ 17582464 w 21052572"/>
              <a:gd name="connsiteY5009" fmla="*/ 1197354 h 8402012"/>
              <a:gd name="connsiteX5010" fmla="*/ 17451396 w 21052572"/>
              <a:gd name="connsiteY5010" fmla="*/ 1150411 h 8402012"/>
              <a:gd name="connsiteX5011" fmla="*/ 17584748 w 21052572"/>
              <a:gd name="connsiteY5011" fmla="*/ 1108531 h 8402012"/>
              <a:gd name="connsiteX5012" fmla="*/ 15265552 w 21052572"/>
              <a:gd name="connsiteY5012" fmla="*/ 1103815 h 8402012"/>
              <a:gd name="connsiteX5013" fmla="*/ 15322156 w 21052572"/>
              <a:gd name="connsiteY5013" fmla="*/ 1112794 h 8402012"/>
              <a:gd name="connsiteX5014" fmla="*/ 15223716 w 21052572"/>
              <a:gd name="connsiteY5014" fmla="*/ 1137451 h 8402012"/>
              <a:gd name="connsiteX5015" fmla="*/ 15265552 w 21052572"/>
              <a:gd name="connsiteY5015" fmla="*/ 1103815 h 8402012"/>
              <a:gd name="connsiteX5016" fmla="*/ 17304464 w 21052572"/>
              <a:gd name="connsiteY5016" fmla="*/ 1080632 h 8402012"/>
              <a:gd name="connsiteX5017" fmla="*/ 17317592 w 21052572"/>
              <a:gd name="connsiteY5017" fmla="*/ 1112737 h 8402012"/>
              <a:gd name="connsiteX5018" fmla="*/ 17304464 w 21052572"/>
              <a:gd name="connsiteY5018" fmla="*/ 1080632 h 8402012"/>
              <a:gd name="connsiteX5019" fmla="*/ 16408650 w 21052572"/>
              <a:gd name="connsiteY5019" fmla="*/ 1080632 h 8402012"/>
              <a:gd name="connsiteX5020" fmla="*/ 16426612 w 21052572"/>
              <a:gd name="connsiteY5020" fmla="*/ 1112737 h 8402012"/>
              <a:gd name="connsiteX5021" fmla="*/ 16408650 w 21052572"/>
              <a:gd name="connsiteY5021" fmla="*/ 1080632 h 8402012"/>
              <a:gd name="connsiteX5022" fmla="*/ 15073768 w 21052572"/>
              <a:gd name="connsiteY5022" fmla="*/ 1077829 h 8402012"/>
              <a:gd name="connsiteX5023" fmla="*/ 15094708 w 21052572"/>
              <a:gd name="connsiteY5023" fmla="*/ 1113376 h 8402012"/>
              <a:gd name="connsiteX5024" fmla="*/ 15038866 w 21052572"/>
              <a:gd name="connsiteY5024" fmla="*/ 1081061 h 8402012"/>
              <a:gd name="connsiteX5025" fmla="*/ 15073768 w 21052572"/>
              <a:gd name="connsiteY5025" fmla="*/ 1077829 h 8402012"/>
              <a:gd name="connsiteX5026" fmla="*/ 15472422 w 21052572"/>
              <a:gd name="connsiteY5026" fmla="*/ 1077500 h 8402012"/>
              <a:gd name="connsiteX5027" fmla="*/ 15483374 w 21052572"/>
              <a:gd name="connsiteY5027" fmla="*/ 1077923 h 8402012"/>
              <a:gd name="connsiteX5028" fmla="*/ 15446482 w 21052572"/>
              <a:gd name="connsiteY5028" fmla="*/ 1111778 h 8402012"/>
              <a:gd name="connsiteX5029" fmla="*/ 15472422 w 21052572"/>
              <a:gd name="connsiteY5029" fmla="*/ 1077500 h 8402012"/>
              <a:gd name="connsiteX5030" fmla="*/ 17496292 w 21052572"/>
              <a:gd name="connsiteY5030" fmla="*/ 1077499 h 8402012"/>
              <a:gd name="connsiteX5031" fmla="*/ 17507244 w 21052572"/>
              <a:gd name="connsiteY5031" fmla="*/ 1077922 h 8402012"/>
              <a:gd name="connsiteX5032" fmla="*/ 17470352 w 21052572"/>
              <a:gd name="connsiteY5032" fmla="*/ 1111778 h 8402012"/>
              <a:gd name="connsiteX5033" fmla="*/ 17496292 w 21052572"/>
              <a:gd name="connsiteY5033" fmla="*/ 1077499 h 8402012"/>
              <a:gd name="connsiteX5034" fmla="*/ 17033204 w 21052572"/>
              <a:gd name="connsiteY5034" fmla="*/ 1047453 h 8402012"/>
              <a:gd name="connsiteX5035" fmla="*/ 17020076 w 21052572"/>
              <a:gd name="connsiteY5035" fmla="*/ 1079562 h 8402012"/>
              <a:gd name="connsiteX5036" fmla="*/ 17033204 w 21052572"/>
              <a:gd name="connsiteY5036" fmla="*/ 1047453 h 8402012"/>
              <a:gd name="connsiteX5037" fmla="*/ 16280676 w 21052572"/>
              <a:gd name="connsiteY5037" fmla="*/ 1047453 h 8402012"/>
              <a:gd name="connsiteX5038" fmla="*/ 16298638 w 21052572"/>
              <a:gd name="connsiteY5038" fmla="*/ 1079562 h 8402012"/>
              <a:gd name="connsiteX5039" fmla="*/ 16280676 w 21052572"/>
              <a:gd name="connsiteY5039" fmla="*/ 1047453 h 8402012"/>
              <a:gd name="connsiteX5040" fmla="*/ 16223798 w 21052572"/>
              <a:gd name="connsiteY5040" fmla="*/ 1044121 h 8402012"/>
              <a:gd name="connsiteX5041" fmla="*/ 16260692 w 21052572"/>
              <a:gd name="connsiteY5041" fmla="*/ 1074864 h 8402012"/>
              <a:gd name="connsiteX5042" fmla="*/ 16223798 w 21052572"/>
              <a:gd name="connsiteY5042" fmla="*/ 1044121 h 8402012"/>
              <a:gd name="connsiteX5043" fmla="*/ 17431380 w 21052572"/>
              <a:gd name="connsiteY5043" fmla="*/ 1044120 h 8402012"/>
              <a:gd name="connsiteX5044" fmla="*/ 17394520 w 21052572"/>
              <a:gd name="connsiteY5044" fmla="*/ 1074864 h 8402012"/>
              <a:gd name="connsiteX5045" fmla="*/ 17431380 w 21052572"/>
              <a:gd name="connsiteY5045" fmla="*/ 1044120 h 8402012"/>
              <a:gd name="connsiteX5046" fmla="*/ 11093277 w 21052572"/>
              <a:gd name="connsiteY5046" fmla="*/ 1043667 h 8402012"/>
              <a:gd name="connsiteX5047" fmla="*/ 11109384 w 21052572"/>
              <a:gd name="connsiteY5047" fmla="*/ 1046077 h 8402012"/>
              <a:gd name="connsiteX5048" fmla="*/ 11090615 w 21052572"/>
              <a:gd name="connsiteY5048" fmla="*/ 1044067 h 8402012"/>
              <a:gd name="connsiteX5049" fmla="*/ 16165868 w 21052572"/>
              <a:gd name="connsiteY5049" fmla="*/ 1022268 h 8402012"/>
              <a:gd name="connsiteX5050" fmla="*/ 16165868 w 21052572"/>
              <a:gd name="connsiteY5050" fmla="*/ 1079570 h 8402012"/>
              <a:gd name="connsiteX5051" fmla="*/ 16072126 w 21052572"/>
              <a:gd name="connsiteY5051" fmla="*/ 1066836 h 8402012"/>
              <a:gd name="connsiteX5052" fmla="*/ 16165868 w 21052572"/>
              <a:gd name="connsiteY5052" fmla="*/ 1022268 h 8402012"/>
              <a:gd name="connsiteX5053" fmla="*/ 15263666 w 21052572"/>
              <a:gd name="connsiteY5053" fmla="*/ 1016154 h 8402012"/>
              <a:gd name="connsiteX5054" fmla="*/ 15321558 w 21052572"/>
              <a:gd name="connsiteY5054" fmla="*/ 1022776 h 8402012"/>
              <a:gd name="connsiteX5055" fmla="*/ 15302260 w 21052572"/>
              <a:gd name="connsiteY5055" fmla="*/ 1082382 h 8402012"/>
              <a:gd name="connsiteX5056" fmla="*/ 15244368 w 21052572"/>
              <a:gd name="connsiteY5056" fmla="*/ 1082382 h 8402012"/>
              <a:gd name="connsiteX5057" fmla="*/ 15263666 w 21052572"/>
              <a:gd name="connsiteY5057" fmla="*/ 1016154 h 8402012"/>
              <a:gd name="connsiteX5058" fmla="*/ 10865077 w 21052572"/>
              <a:gd name="connsiteY5058" fmla="*/ 986522 h 8402012"/>
              <a:gd name="connsiteX5059" fmla="*/ 10885828 w 21052572"/>
              <a:gd name="connsiteY5059" fmla="*/ 987298 h 8402012"/>
              <a:gd name="connsiteX5060" fmla="*/ 10848936 w 21052572"/>
              <a:gd name="connsiteY5060" fmla="*/ 999708 h 8402012"/>
              <a:gd name="connsiteX5061" fmla="*/ 10865077 w 21052572"/>
              <a:gd name="connsiteY5061" fmla="*/ 986522 h 8402012"/>
              <a:gd name="connsiteX5062" fmla="*/ 17138572 w 21052572"/>
              <a:gd name="connsiteY5062" fmla="*/ 977964 h 8402012"/>
              <a:gd name="connsiteX5063" fmla="*/ 17346032 w 21052572"/>
              <a:gd name="connsiteY5063" fmla="*/ 1035119 h 8402012"/>
              <a:gd name="connsiteX5064" fmla="*/ 17267828 w 21052572"/>
              <a:gd name="connsiteY5064" fmla="*/ 1079573 h 8402012"/>
              <a:gd name="connsiteX5065" fmla="*/ 17267828 w 21052572"/>
              <a:gd name="connsiteY5065" fmla="*/ 1022418 h 8402012"/>
              <a:gd name="connsiteX5066" fmla="*/ 17184192 w 21052572"/>
              <a:gd name="connsiteY5066" fmla="*/ 1035119 h 8402012"/>
              <a:gd name="connsiteX5067" fmla="*/ 17138572 w 21052572"/>
              <a:gd name="connsiteY5067" fmla="*/ 977964 h 8402012"/>
              <a:gd name="connsiteX5068" fmla="*/ 16740434 w 21052572"/>
              <a:gd name="connsiteY5068" fmla="*/ 957394 h 8402012"/>
              <a:gd name="connsiteX5069" fmla="*/ 16753558 w 21052572"/>
              <a:gd name="connsiteY5069" fmla="*/ 989500 h 8402012"/>
              <a:gd name="connsiteX5070" fmla="*/ 16740434 w 21052572"/>
              <a:gd name="connsiteY5070" fmla="*/ 957394 h 8402012"/>
              <a:gd name="connsiteX5071" fmla="*/ 16129004 w 21052572"/>
              <a:gd name="connsiteY5071" fmla="*/ 957394 h 8402012"/>
              <a:gd name="connsiteX5072" fmla="*/ 16146966 w 21052572"/>
              <a:gd name="connsiteY5072" fmla="*/ 989500 h 8402012"/>
              <a:gd name="connsiteX5073" fmla="*/ 16129004 w 21052572"/>
              <a:gd name="connsiteY5073" fmla="*/ 957394 h 8402012"/>
              <a:gd name="connsiteX5074" fmla="*/ 15863578 w 21052572"/>
              <a:gd name="connsiteY5074" fmla="*/ 957394 h 8402012"/>
              <a:gd name="connsiteX5075" fmla="*/ 15881542 w 21052572"/>
              <a:gd name="connsiteY5075" fmla="*/ 989500 h 8402012"/>
              <a:gd name="connsiteX5076" fmla="*/ 15863578 w 21052572"/>
              <a:gd name="connsiteY5076" fmla="*/ 957394 h 8402012"/>
              <a:gd name="connsiteX5077" fmla="*/ 17033192 w 21052572"/>
              <a:gd name="connsiteY5077" fmla="*/ 925119 h 8402012"/>
              <a:gd name="connsiteX5078" fmla="*/ 17001120 w 21052572"/>
              <a:gd name="connsiteY5078" fmla="*/ 958974 h 8402012"/>
              <a:gd name="connsiteX5079" fmla="*/ 17033192 w 21052572"/>
              <a:gd name="connsiteY5079" fmla="*/ 925119 h 8402012"/>
              <a:gd name="connsiteX5080" fmla="*/ 11341645 w 21052572"/>
              <a:gd name="connsiteY5080" fmla="*/ 915543 h 8402012"/>
              <a:gd name="connsiteX5081" fmla="*/ 11506688 w 21052572"/>
              <a:gd name="connsiteY5081" fmla="*/ 1046077 h 8402012"/>
              <a:gd name="connsiteX5082" fmla="*/ 11398235 w 21052572"/>
              <a:gd name="connsiteY5082" fmla="*/ 1046077 h 8402012"/>
              <a:gd name="connsiteX5083" fmla="*/ 11391792 w 21052572"/>
              <a:gd name="connsiteY5083" fmla="*/ 969016 h 8402012"/>
              <a:gd name="connsiteX5084" fmla="*/ 11333807 w 21052572"/>
              <a:gd name="connsiteY5084" fmla="*/ 956173 h 8402012"/>
              <a:gd name="connsiteX5085" fmla="*/ 11346692 w 21052572"/>
              <a:gd name="connsiteY5085" fmla="*/ 1052499 h 8402012"/>
              <a:gd name="connsiteX5086" fmla="*/ 10770064 w 21052572"/>
              <a:gd name="connsiteY5086" fmla="*/ 1231233 h 8402012"/>
              <a:gd name="connsiteX5087" fmla="*/ 10795835 w 21052572"/>
              <a:gd name="connsiteY5087" fmla="*/ 1115644 h 8402012"/>
              <a:gd name="connsiteX5088" fmla="*/ 10897846 w 21052572"/>
              <a:gd name="connsiteY5088" fmla="*/ 1078185 h 8402012"/>
              <a:gd name="connsiteX5089" fmla="*/ 11000930 w 21052572"/>
              <a:gd name="connsiteY5089" fmla="*/ 1046077 h 8402012"/>
              <a:gd name="connsiteX5090" fmla="*/ 11020258 w 21052572"/>
              <a:gd name="connsiteY5090" fmla="*/ 1071764 h 8402012"/>
              <a:gd name="connsiteX5091" fmla="*/ 11051398 w 21052572"/>
              <a:gd name="connsiteY5091" fmla="*/ 1078185 h 8402012"/>
              <a:gd name="connsiteX5092" fmla="*/ 11020258 w 21052572"/>
              <a:gd name="connsiteY5092" fmla="*/ 1046077 h 8402012"/>
              <a:gd name="connsiteX5093" fmla="*/ 11064418 w 21052572"/>
              <a:gd name="connsiteY5093" fmla="*/ 1041259 h 8402012"/>
              <a:gd name="connsiteX5094" fmla="*/ 11090615 w 21052572"/>
              <a:gd name="connsiteY5094" fmla="*/ 1044067 h 8402012"/>
              <a:gd name="connsiteX5095" fmla="*/ 11077170 w 21052572"/>
              <a:gd name="connsiteY5095" fmla="*/ 1046077 h 8402012"/>
              <a:gd name="connsiteX5096" fmla="*/ 11077170 w 21052572"/>
              <a:gd name="connsiteY5096" fmla="*/ 1078185 h 8402012"/>
              <a:gd name="connsiteX5097" fmla="*/ 11122269 w 21052572"/>
              <a:gd name="connsiteY5097" fmla="*/ 1046077 h 8402012"/>
              <a:gd name="connsiteX5098" fmla="*/ 11206025 w 21052572"/>
              <a:gd name="connsiteY5098" fmla="*/ 1039654 h 8402012"/>
              <a:gd name="connsiteX5099" fmla="*/ 11225354 w 21052572"/>
              <a:gd name="connsiteY5099" fmla="*/ 924065 h 8402012"/>
              <a:gd name="connsiteX5100" fmla="*/ 11341645 w 21052572"/>
              <a:gd name="connsiteY5100" fmla="*/ 915543 h 8402012"/>
              <a:gd name="connsiteX5101" fmla="*/ 11568284 w 21052572"/>
              <a:gd name="connsiteY5101" fmla="*/ 905254 h 8402012"/>
              <a:gd name="connsiteX5102" fmla="*/ 11555159 w 21052572"/>
              <a:gd name="connsiteY5102" fmla="*/ 923161 h 8402012"/>
              <a:gd name="connsiteX5103" fmla="*/ 11568284 w 21052572"/>
              <a:gd name="connsiteY5103" fmla="*/ 905254 h 8402012"/>
              <a:gd name="connsiteX5104" fmla="*/ 15678730 w 21052572"/>
              <a:gd name="connsiteY5104" fmla="*/ 891038 h 8402012"/>
              <a:gd name="connsiteX5105" fmla="*/ 15696694 w 21052572"/>
              <a:gd name="connsiteY5105" fmla="*/ 923108 h 8402012"/>
              <a:gd name="connsiteX5106" fmla="*/ 15678730 w 21052572"/>
              <a:gd name="connsiteY5106" fmla="*/ 891038 h 8402012"/>
              <a:gd name="connsiteX5107" fmla="*/ 11506728 w 21052572"/>
              <a:gd name="connsiteY5107" fmla="*/ 891038 h 8402012"/>
              <a:gd name="connsiteX5108" fmla="*/ 11506728 w 21052572"/>
              <a:gd name="connsiteY5108" fmla="*/ 921583 h 8402012"/>
              <a:gd name="connsiteX5109" fmla="*/ 11462227 w 21052572"/>
              <a:gd name="connsiteY5109" fmla="*/ 916695 h 8402012"/>
              <a:gd name="connsiteX5110" fmla="*/ 11452907 w 21052572"/>
              <a:gd name="connsiteY5110" fmla="*/ 905999 h 8402012"/>
              <a:gd name="connsiteX5111" fmla="*/ 11457633 w 21052572"/>
              <a:gd name="connsiteY5111" fmla="*/ 923783 h 8402012"/>
              <a:gd name="connsiteX5112" fmla="*/ 11452710 w 21052572"/>
              <a:gd name="connsiteY5112" fmla="*/ 937331 h 8402012"/>
              <a:gd name="connsiteX5113" fmla="*/ 11447787 w 21052572"/>
              <a:gd name="connsiteY5113" fmla="*/ 923783 h 8402012"/>
              <a:gd name="connsiteX5114" fmla="*/ 11452605 w 21052572"/>
              <a:gd name="connsiteY5114" fmla="*/ 905652 h 8402012"/>
              <a:gd name="connsiteX5115" fmla="*/ 11450884 w 21052572"/>
              <a:gd name="connsiteY5115" fmla="*/ 903677 h 8402012"/>
              <a:gd name="connsiteX5116" fmla="*/ 11506728 w 21052572"/>
              <a:gd name="connsiteY5116" fmla="*/ 891038 h 8402012"/>
              <a:gd name="connsiteX5117" fmla="*/ 15469696 w 21052572"/>
              <a:gd name="connsiteY5117" fmla="*/ 886905 h 8402012"/>
              <a:gd name="connsiteX5118" fmla="*/ 15507042 w 21052572"/>
              <a:gd name="connsiteY5118" fmla="*/ 926687 h 8402012"/>
              <a:gd name="connsiteX5119" fmla="*/ 15418046 w 21052572"/>
              <a:gd name="connsiteY5119" fmla="*/ 895187 h 8402012"/>
              <a:gd name="connsiteX5120" fmla="*/ 15469696 w 21052572"/>
              <a:gd name="connsiteY5120" fmla="*/ 886905 h 8402012"/>
              <a:gd name="connsiteX5121" fmla="*/ 16787832 w 21052572"/>
              <a:gd name="connsiteY5121" fmla="*/ 862601 h 8402012"/>
              <a:gd name="connsiteX5122" fmla="*/ 16962124 w 21052572"/>
              <a:gd name="connsiteY5122" fmla="*/ 908896 h 8402012"/>
              <a:gd name="connsiteX5123" fmla="*/ 16787832 w 21052572"/>
              <a:gd name="connsiteY5123" fmla="*/ 862601 h 8402012"/>
              <a:gd name="connsiteX5124" fmla="*/ 11623835 w 21052572"/>
              <a:gd name="connsiteY5124" fmla="*/ 857110 h 8402012"/>
              <a:gd name="connsiteX5125" fmla="*/ 11654776 w 21052572"/>
              <a:gd name="connsiteY5125" fmla="*/ 859503 h 8402012"/>
              <a:gd name="connsiteX5126" fmla="*/ 11617594 w 21052572"/>
              <a:gd name="connsiteY5126" fmla="*/ 922242 h 8402012"/>
              <a:gd name="connsiteX5127" fmla="*/ 11661150 w 21052572"/>
              <a:gd name="connsiteY5127" fmla="*/ 973284 h 8402012"/>
              <a:gd name="connsiteX5128" fmla="*/ 11528355 w 21052572"/>
              <a:gd name="connsiteY5128" fmla="*/ 1017947 h 8402012"/>
              <a:gd name="connsiteX5129" fmla="*/ 11534729 w 21052572"/>
              <a:gd name="connsiteY5129" fmla="*/ 947763 h 8402012"/>
              <a:gd name="connsiteX5130" fmla="*/ 11572974 w 21052572"/>
              <a:gd name="connsiteY5130" fmla="*/ 916925 h 8402012"/>
              <a:gd name="connsiteX5131" fmla="*/ 11592097 w 21052572"/>
              <a:gd name="connsiteY5131" fmla="*/ 859503 h 8402012"/>
              <a:gd name="connsiteX5132" fmla="*/ 11623835 w 21052572"/>
              <a:gd name="connsiteY5132" fmla="*/ 857110 h 8402012"/>
              <a:gd name="connsiteX5133" fmla="*/ 11225206 w 21052572"/>
              <a:gd name="connsiteY5133" fmla="*/ 835722 h 8402012"/>
              <a:gd name="connsiteX5134" fmla="*/ 11256374 w 21052572"/>
              <a:gd name="connsiteY5134" fmla="*/ 861514 h 8402012"/>
              <a:gd name="connsiteX5135" fmla="*/ 11225206 w 21052572"/>
              <a:gd name="connsiteY5135" fmla="*/ 835722 h 8402012"/>
              <a:gd name="connsiteX5136" fmla="*/ 16736772 w 21052572"/>
              <a:gd name="connsiteY5136" fmla="*/ 835129 h 8402012"/>
              <a:gd name="connsiteX5137" fmla="*/ 16770790 w 21052572"/>
              <a:gd name="connsiteY5137" fmla="*/ 848999 h 8402012"/>
              <a:gd name="connsiteX5138" fmla="*/ 16693034 w 21052572"/>
              <a:gd name="connsiteY5138" fmla="*/ 835945 h 8402012"/>
              <a:gd name="connsiteX5139" fmla="*/ 16736772 w 21052572"/>
              <a:gd name="connsiteY5139" fmla="*/ 835129 h 8402012"/>
              <a:gd name="connsiteX5140" fmla="*/ 15582938 w 21052572"/>
              <a:gd name="connsiteY5140" fmla="*/ 834163 h 8402012"/>
              <a:gd name="connsiteX5141" fmla="*/ 15564976 w 21052572"/>
              <a:gd name="connsiteY5141" fmla="*/ 861463 h 8402012"/>
              <a:gd name="connsiteX5142" fmla="*/ 15582938 w 21052572"/>
              <a:gd name="connsiteY5142" fmla="*/ 834163 h 8402012"/>
              <a:gd name="connsiteX5143" fmla="*/ 17568160 w 21052572"/>
              <a:gd name="connsiteY5143" fmla="*/ 831207 h 8402012"/>
              <a:gd name="connsiteX5144" fmla="*/ 17641460 w 21052572"/>
              <a:gd name="connsiteY5144" fmla="*/ 852116 h 8402012"/>
              <a:gd name="connsiteX5145" fmla="*/ 17706016 w 21052572"/>
              <a:gd name="connsiteY5145" fmla="*/ 903585 h 8402012"/>
              <a:gd name="connsiteX5146" fmla="*/ 17796400 w 21052572"/>
              <a:gd name="connsiteY5146" fmla="*/ 934681 h 8402012"/>
              <a:gd name="connsiteX5147" fmla="*/ 18136404 w 21052572"/>
              <a:gd name="connsiteY5147" fmla="*/ 1076222 h 8402012"/>
              <a:gd name="connsiteX5148" fmla="*/ 18482864 w 21052572"/>
              <a:gd name="connsiteY5148" fmla="*/ 1235990 h 8402012"/>
              <a:gd name="connsiteX5149" fmla="*/ 18656092 w 21052572"/>
              <a:gd name="connsiteY5149" fmla="*/ 1318555 h 8402012"/>
              <a:gd name="connsiteX5150" fmla="*/ 18746476 w 21052572"/>
              <a:gd name="connsiteY5150" fmla="*/ 1363591 h 8402012"/>
              <a:gd name="connsiteX5151" fmla="*/ 18791664 w 21052572"/>
              <a:gd name="connsiteY5151" fmla="*/ 1382891 h 8402012"/>
              <a:gd name="connsiteX5152" fmla="*/ 18791664 w 21052572"/>
              <a:gd name="connsiteY5152" fmla="*/ 1427927 h 8402012"/>
              <a:gd name="connsiteX5153" fmla="*/ 18681916 w 21052572"/>
              <a:gd name="connsiteY5153" fmla="*/ 1402192 h 8402012"/>
              <a:gd name="connsiteX5154" fmla="*/ 18528052 w 21052572"/>
              <a:gd name="connsiteY5154" fmla="*/ 1326061 h 8402012"/>
              <a:gd name="connsiteX5155" fmla="*/ 18181592 w 21052572"/>
              <a:gd name="connsiteY5155" fmla="*/ 1171654 h 8402012"/>
              <a:gd name="connsiteX5156" fmla="*/ 17494052 w 21052572"/>
              <a:gd name="connsiteY5156" fmla="*/ 858550 h 8402012"/>
              <a:gd name="connsiteX5157" fmla="*/ 17568160 w 21052572"/>
              <a:gd name="connsiteY5157" fmla="*/ 831207 h 8402012"/>
              <a:gd name="connsiteX5158" fmla="*/ 12382469 w 21052572"/>
              <a:gd name="connsiteY5158" fmla="*/ 827846 h 8402012"/>
              <a:gd name="connsiteX5159" fmla="*/ 12416704 w 21052572"/>
              <a:gd name="connsiteY5159" fmla="*/ 863443 h 8402012"/>
              <a:gd name="connsiteX5160" fmla="*/ 12273245 w 21052572"/>
              <a:gd name="connsiteY5160" fmla="*/ 889934 h 8402012"/>
              <a:gd name="connsiteX5161" fmla="*/ 12338453 w 21052572"/>
              <a:gd name="connsiteY5161" fmla="*/ 836953 h 8402012"/>
              <a:gd name="connsiteX5162" fmla="*/ 12382469 w 21052572"/>
              <a:gd name="connsiteY5162" fmla="*/ 827846 h 8402012"/>
              <a:gd name="connsiteX5163" fmla="*/ 12084950 w 21052572"/>
              <a:gd name="connsiteY5163" fmla="*/ 822623 h 8402012"/>
              <a:gd name="connsiteX5164" fmla="*/ 12083793 w 21052572"/>
              <a:gd name="connsiteY5164" fmla="*/ 825913 h 8402012"/>
              <a:gd name="connsiteX5165" fmla="*/ 12081267 w 21052572"/>
              <a:gd name="connsiteY5165" fmla="*/ 833096 h 8402012"/>
              <a:gd name="connsiteX5166" fmla="*/ 17391356 w 21052572"/>
              <a:gd name="connsiteY5166" fmla="*/ 815200 h 8402012"/>
              <a:gd name="connsiteX5167" fmla="*/ 17402940 w 21052572"/>
              <a:gd name="connsiteY5167" fmla="*/ 834463 h 8402012"/>
              <a:gd name="connsiteX5168" fmla="*/ 17391356 w 21052572"/>
              <a:gd name="connsiteY5168" fmla="*/ 847305 h 8402012"/>
              <a:gd name="connsiteX5169" fmla="*/ 17390976 w 21052572"/>
              <a:gd name="connsiteY5169" fmla="*/ 846016 h 8402012"/>
              <a:gd name="connsiteX5170" fmla="*/ 17380088 w 21052572"/>
              <a:gd name="connsiteY5170" fmla="*/ 851544 h 8402012"/>
              <a:gd name="connsiteX5171" fmla="*/ 17342380 w 21052572"/>
              <a:gd name="connsiteY5171" fmla="*/ 832348 h 8402012"/>
              <a:gd name="connsiteX5172" fmla="*/ 17367916 w 21052572"/>
              <a:gd name="connsiteY5172" fmla="*/ 829245 h 8402012"/>
              <a:gd name="connsiteX5173" fmla="*/ 17381884 w 21052572"/>
              <a:gd name="connsiteY5173" fmla="*/ 832348 h 8402012"/>
              <a:gd name="connsiteX5174" fmla="*/ 17389280 w 21052572"/>
              <a:gd name="connsiteY5174" fmla="*/ 840284 h 8402012"/>
              <a:gd name="connsiteX5175" fmla="*/ 17386616 w 21052572"/>
              <a:gd name="connsiteY5175" fmla="*/ 831253 h 8402012"/>
              <a:gd name="connsiteX5176" fmla="*/ 17391356 w 21052572"/>
              <a:gd name="connsiteY5176" fmla="*/ 815200 h 8402012"/>
              <a:gd name="connsiteX5177" fmla="*/ 13682197 w 21052572"/>
              <a:gd name="connsiteY5177" fmla="*/ 813388 h 8402012"/>
              <a:gd name="connsiteX5178" fmla="*/ 13602728 w 21052572"/>
              <a:gd name="connsiteY5178" fmla="*/ 856822 h 8402012"/>
              <a:gd name="connsiteX5179" fmla="*/ 13682197 w 21052572"/>
              <a:gd name="connsiteY5179" fmla="*/ 813388 h 8402012"/>
              <a:gd name="connsiteX5180" fmla="*/ 17431380 w 21052572"/>
              <a:gd name="connsiteY5180" fmla="*/ 800980 h 8402012"/>
              <a:gd name="connsiteX5181" fmla="*/ 17394520 w 21052572"/>
              <a:gd name="connsiteY5181" fmla="*/ 813824 h 8402012"/>
              <a:gd name="connsiteX5182" fmla="*/ 17431380 w 21052572"/>
              <a:gd name="connsiteY5182" fmla="*/ 800980 h 8402012"/>
              <a:gd name="connsiteX5183" fmla="*/ 11450884 w 21052572"/>
              <a:gd name="connsiteY5183" fmla="*/ 800980 h 8402012"/>
              <a:gd name="connsiteX5184" fmla="*/ 11468846 w 21052572"/>
              <a:gd name="connsiteY5184" fmla="*/ 833089 h 8402012"/>
              <a:gd name="connsiteX5185" fmla="*/ 11450884 w 21052572"/>
              <a:gd name="connsiteY5185" fmla="*/ 800980 h 8402012"/>
              <a:gd name="connsiteX5186" fmla="*/ 16628722 w 21052572"/>
              <a:gd name="connsiteY5186" fmla="*/ 793569 h 8402012"/>
              <a:gd name="connsiteX5187" fmla="*/ 16663492 w 21052572"/>
              <a:gd name="connsiteY5187" fmla="*/ 833125 h 8402012"/>
              <a:gd name="connsiteX5188" fmla="*/ 16584018 w 21052572"/>
              <a:gd name="connsiteY5188" fmla="*/ 814510 h 8402012"/>
              <a:gd name="connsiteX5189" fmla="*/ 16628722 w 21052572"/>
              <a:gd name="connsiteY5189" fmla="*/ 793569 h 8402012"/>
              <a:gd name="connsiteX5190" fmla="*/ 12113375 w 21052572"/>
              <a:gd name="connsiteY5190" fmla="*/ 772545 h 8402012"/>
              <a:gd name="connsiteX5191" fmla="*/ 12100485 w 21052572"/>
              <a:gd name="connsiteY5191" fmla="*/ 837178 h 8402012"/>
              <a:gd name="connsiteX5192" fmla="*/ 12089727 w 21052572"/>
              <a:gd name="connsiteY5192" fmla="*/ 819808 h 8402012"/>
              <a:gd name="connsiteX5193" fmla="*/ 12085398 w 21052572"/>
              <a:gd name="connsiteY5193" fmla="*/ 821350 h 8402012"/>
              <a:gd name="connsiteX5194" fmla="*/ 12077256 w 21052572"/>
              <a:gd name="connsiteY5194" fmla="*/ 824251 h 8402012"/>
              <a:gd name="connsiteX5195" fmla="*/ 12049999 w 21052572"/>
              <a:gd name="connsiteY5195" fmla="*/ 830715 h 8402012"/>
              <a:gd name="connsiteX5196" fmla="*/ 12037109 w 21052572"/>
              <a:gd name="connsiteY5196" fmla="*/ 850104 h 8402012"/>
              <a:gd name="connsiteX5197" fmla="*/ 11735269 w 21052572"/>
              <a:gd name="connsiteY5197" fmla="*/ 901810 h 8402012"/>
              <a:gd name="connsiteX5198" fmla="*/ 11888874 w 21052572"/>
              <a:gd name="connsiteY5198" fmla="*/ 791935 h 8402012"/>
              <a:gd name="connsiteX5199" fmla="*/ 12113375 w 21052572"/>
              <a:gd name="connsiteY5199" fmla="*/ 772545 h 8402012"/>
              <a:gd name="connsiteX5200" fmla="*/ 15318510 w 21052572"/>
              <a:gd name="connsiteY5200" fmla="*/ 772543 h 8402012"/>
              <a:gd name="connsiteX5201" fmla="*/ 15336474 w 21052572"/>
              <a:gd name="connsiteY5201" fmla="*/ 804652 h 8402012"/>
              <a:gd name="connsiteX5202" fmla="*/ 15318510 w 21052572"/>
              <a:gd name="connsiteY5202" fmla="*/ 772543 h 8402012"/>
              <a:gd name="connsiteX5203" fmla="*/ 16489224 w 21052572"/>
              <a:gd name="connsiteY5203" fmla="*/ 772540 h 8402012"/>
              <a:gd name="connsiteX5204" fmla="*/ 16582966 w 21052572"/>
              <a:gd name="connsiteY5204" fmla="*/ 791154 h 8402012"/>
              <a:gd name="connsiteX5205" fmla="*/ 16489224 w 21052572"/>
              <a:gd name="connsiteY5205" fmla="*/ 772540 h 8402012"/>
              <a:gd name="connsiteX5206" fmla="*/ 14811358 w 21052572"/>
              <a:gd name="connsiteY5206" fmla="*/ 772540 h 8402012"/>
              <a:gd name="connsiteX5207" fmla="*/ 14843467 w 21052572"/>
              <a:gd name="connsiteY5207" fmla="*/ 790986 h 8402012"/>
              <a:gd name="connsiteX5208" fmla="*/ 14811358 w 21052572"/>
              <a:gd name="connsiteY5208" fmla="*/ 772540 h 8402012"/>
              <a:gd name="connsiteX5209" fmla="*/ 13019098 w 21052572"/>
              <a:gd name="connsiteY5209" fmla="*/ 745785 h 8402012"/>
              <a:gd name="connsiteX5210" fmla="*/ 13032933 w 21052572"/>
              <a:gd name="connsiteY5210" fmla="*/ 771469 h 8402012"/>
              <a:gd name="connsiteX5211" fmla="*/ 12996041 w 21052572"/>
              <a:gd name="connsiteY5211" fmla="*/ 758627 h 8402012"/>
              <a:gd name="connsiteX5212" fmla="*/ 13019098 w 21052572"/>
              <a:gd name="connsiteY5212" fmla="*/ 745785 h 8402012"/>
              <a:gd name="connsiteX5213" fmla="*/ 13493756 w 21052572"/>
              <a:gd name="connsiteY5213" fmla="*/ 739366 h 8402012"/>
              <a:gd name="connsiteX5214" fmla="*/ 13524975 w 21052572"/>
              <a:gd name="connsiteY5214" fmla="*/ 828888 h 8402012"/>
              <a:gd name="connsiteX5215" fmla="*/ 13563730 w 21052572"/>
              <a:gd name="connsiteY5215" fmla="*/ 860860 h 8402012"/>
              <a:gd name="connsiteX5216" fmla="*/ 13223545 w 21052572"/>
              <a:gd name="connsiteY5216" fmla="*/ 835282 h 8402012"/>
              <a:gd name="connsiteX5217" fmla="*/ 13262300 w 21052572"/>
              <a:gd name="connsiteY5217" fmla="*/ 835282 h 8402012"/>
              <a:gd name="connsiteX5218" fmla="*/ 13262300 w 21052572"/>
              <a:gd name="connsiteY5218" fmla="*/ 771338 h 8402012"/>
              <a:gd name="connsiteX5219" fmla="*/ 13319357 w 21052572"/>
              <a:gd name="connsiteY5219" fmla="*/ 784127 h 8402012"/>
              <a:gd name="connsiteX5220" fmla="*/ 13299979 w 21052572"/>
              <a:gd name="connsiteY5220" fmla="*/ 816099 h 8402012"/>
              <a:gd name="connsiteX5221" fmla="*/ 13435623 w 21052572"/>
              <a:gd name="connsiteY5221" fmla="*/ 816099 h 8402012"/>
              <a:gd name="connsiteX5222" fmla="*/ 13416245 w 21052572"/>
              <a:gd name="connsiteY5222" fmla="*/ 784127 h 8402012"/>
              <a:gd name="connsiteX5223" fmla="*/ 13493756 w 21052572"/>
              <a:gd name="connsiteY5223" fmla="*/ 739366 h 8402012"/>
              <a:gd name="connsiteX5224" fmla="*/ 15075758 w 21052572"/>
              <a:gd name="connsiteY5224" fmla="*/ 736500 h 8402012"/>
              <a:gd name="connsiteX5225" fmla="*/ 15038866 w 21052572"/>
              <a:gd name="connsiteY5225" fmla="*/ 769567 h 8402012"/>
              <a:gd name="connsiteX5226" fmla="*/ 15075758 w 21052572"/>
              <a:gd name="connsiteY5226" fmla="*/ 736500 h 8402012"/>
              <a:gd name="connsiteX5227" fmla="*/ 11568850 w 21052572"/>
              <a:gd name="connsiteY5227" fmla="*/ 733767 h 8402012"/>
              <a:gd name="connsiteX5228" fmla="*/ 11526130 w 21052572"/>
              <a:gd name="connsiteY5228" fmla="*/ 739005 h 8402012"/>
              <a:gd name="connsiteX5229" fmla="*/ 11597062 w 21052572"/>
              <a:gd name="connsiteY5229" fmla="*/ 771244 h 8402012"/>
              <a:gd name="connsiteX5230" fmla="*/ 11568850 w 21052572"/>
              <a:gd name="connsiteY5230" fmla="*/ 733767 h 8402012"/>
              <a:gd name="connsiteX5231" fmla="*/ 11744314 w 21052572"/>
              <a:gd name="connsiteY5231" fmla="*/ 726040 h 8402012"/>
              <a:gd name="connsiteX5232" fmla="*/ 11742534 w 21052572"/>
              <a:gd name="connsiteY5232" fmla="*/ 731101 h 8402012"/>
              <a:gd name="connsiteX5233" fmla="*/ 11740008 w 21052572"/>
              <a:gd name="connsiteY5233" fmla="*/ 738280 h 8402012"/>
              <a:gd name="connsiteX5234" fmla="*/ 13443216 w 21052572"/>
              <a:gd name="connsiteY5234" fmla="*/ 723397 h 8402012"/>
              <a:gd name="connsiteX5235" fmla="*/ 13454700 w 21052572"/>
              <a:gd name="connsiteY5235" fmla="*/ 726390 h 8402012"/>
              <a:gd name="connsiteX5236" fmla="*/ 13441575 w 21052572"/>
              <a:gd name="connsiteY5236" fmla="*/ 738365 h 8402012"/>
              <a:gd name="connsiteX5237" fmla="*/ 13443216 w 21052572"/>
              <a:gd name="connsiteY5237" fmla="*/ 723397 h 8402012"/>
              <a:gd name="connsiteX5238" fmla="*/ 11745513 w 21052572"/>
              <a:gd name="connsiteY5238" fmla="*/ 722634 h 8402012"/>
              <a:gd name="connsiteX5239" fmla="*/ 11744314 w 21052572"/>
              <a:gd name="connsiteY5239" fmla="*/ 726040 h 8402012"/>
              <a:gd name="connsiteX5240" fmla="*/ 11745165 w 21052572"/>
              <a:gd name="connsiteY5240" fmla="*/ 723622 h 8402012"/>
              <a:gd name="connsiteX5241" fmla="*/ 13946986 w 21052572"/>
              <a:gd name="connsiteY5241" fmla="*/ 715666 h 8402012"/>
              <a:gd name="connsiteX5242" fmla="*/ 13959889 w 21052572"/>
              <a:gd name="connsiteY5242" fmla="*/ 804040 h 8402012"/>
              <a:gd name="connsiteX5243" fmla="*/ 14005051 w 21052572"/>
              <a:gd name="connsiteY5243" fmla="*/ 804040 h 8402012"/>
              <a:gd name="connsiteX5244" fmla="*/ 14056665 w 21052572"/>
              <a:gd name="connsiteY5244" fmla="*/ 804040 h 8402012"/>
              <a:gd name="connsiteX5245" fmla="*/ 14056665 w 21052572"/>
              <a:gd name="connsiteY5245" fmla="*/ 861535 h 8402012"/>
              <a:gd name="connsiteX5246" fmla="*/ 13902899 w 21052572"/>
              <a:gd name="connsiteY5246" fmla="*/ 835982 h 8402012"/>
              <a:gd name="connsiteX5247" fmla="*/ 13697520 w 21052572"/>
              <a:gd name="connsiteY5247" fmla="*/ 861535 h 8402012"/>
              <a:gd name="connsiteX5248" fmla="*/ 13799672 w 21052572"/>
              <a:gd name="connsiteY5248" fmla="*/ 797651 h 8402012"/>
              <a:gd name="connsiteX5249" fmla="*/ 13946986 w 21052572"/>
              <a:gd name="connsiteY5249" fmla="*/ 715666 h 8402012"/>
              <a:gd name="connsiteX5250" fmla="*/ 12397752 w 21052572"/>
              <a:gd name="connsiteY5250" fmla="*/ 706185 h 8402012"/>
              <a:gd name="connsiteX5251" fmla="*/ 12320067 w 21052572"/>
              <a:gd name="connsiteY5251" fmla="*/ 738921 h 8402012"/>
              <a:gd name="connsiteX5252" fmla="*/ 12300645 w 21052572"/>
              <a:gd name="connsiteY5252" fmla="*/ 810938 h 8402012"/>
              <a:gd name="connsiteX5253" fmla="*/ 12236986 w 21052572"/>
              <a:gd name="connsiteY5253" fmla="*/ 837126 h 8402012"/>
              <a:gd name="connsiteX5254" fmla="*/ 12152827 w 21052572"/>
              <a:gd name="connsiteY5254" fmla="*/ 810938 h 8402012"/>
              <a:gd name="connsiteX5255" fmla="*/ 12224039 w 21052572"/>
              <a:gd name="connsiteY5255" fmla="*/ 725827 h 8402012"/>
              <a:gd name="connsiteX5256" fmla="*/ 12397752 w 21052572"/>
              <a:gd name="connsiteY5256" fmla="*/ 706185 h 8402012"/>
              <a:gd name="connsiteX5257" fmla="*/ 14768702 w 21052572"/>
              <a:gd name="connsiteY5257" fmla="*/ 706184 h 8402012"/>
              <a:gd name="connsiteX5258" fmla="*/ 14789177 w 21052572"/>
              <a:gd name="connsiteY5258" fmla="*/ 771455 h 8402012"/>
              <a:gd name="connsiteX5259" fmla="*/ 14768702 w 21052572"/>
              <a:gd name="connsiteY5259" fmla="*/ 706184 h 8402012"/>
              <a:gd name="connsiteX5260" fmla="*/ 14056741 w 21052572"/>
              <a:gd name="connsiteY5260" fmla="*/ 706184 h 8402012"/>
              <a:gd name="connsiteX5261" fmla="*/ 14038779 w 21052572"/>
              <a:gd name="connsiteY5261" fmla="*/ 738292 h 8402012"/>
              <a:gd name="connsiteX5262" fmla="*/ 14056741 w 21052572"/>
              <a:gd name="connsiteY5262" fmla="*/ 706184 h 8402012"/>
              <a:gd name="connsiteX5263" fmla="*/ 13849192 w 21052572"/>
              <a:gd name="connsiteY5263" fmla="*/ 706184 h 8402012"/>
              <a:gd name="connsiteX5264" fmla="*/ 13862317 w 21052572"/>
              <a:gd name="connsiteY5264" fmla="*/ 738292 h 8402012"/>
              <a:gd name="connsiteX5265" fmla="*/ 13849192 w 21052572"/>
              <a:gd name="connsiteY5265" fmla="*/ 706184 h 8402012"/>
              <a:gd name="connsiteX5266" fmla="*/ 14882454 w 21052572"/>
              <a:gd name="connsiteY5266" fmla="*/ 706183 h 8402012"/>
              <a:gd name="connsiteX5267" fmla="*/ 14900416 w 21052572"/>
              <a:gd name="connsiteY5267" fmla="*/ 738292 h 8402012"/>
              <a:gd name="connsiteX5268" fmla="*/ 14882454 w 21052572"/>
              <a:gd name="connsiteY5268" fmla="*/ 706183 h 8402012"/>
              <a:gd name="connsiteX5269" fmla="*/ 14602811 w 21052572"/>
              <a:gd name="connsiteY5269" fmla="*/ 673007 h 8402012"/>
              <a:gd name="connsiteX5270" fmla="*/ 14674560 w 21052572"/>
              <a:gd name="connsiteY5270" fmla="*/ 673007 h 8402012"/>
              <a:gd name="connsiteX5271" fmla="*/ 14720218 w 21052572"/>
              <a:gd name="connsiteY5271" fmla="*/ 673007 h 8402012"/>
              <a:gd name="connsiteX5272" fmla="*/ 14720218 w 21052572"/>
              <a:gd name="connsiteY5272" fmla="*/ 705077 h 8402012"/>
              <a:gd name="connsiteX5273" fmla="*/ 14648469 w 21052572"/>
              <a:gd name="connsiteY5273" fmla="*/ 705077 h 8402012"/>
              <a:gd name="connsiteX5274" fmla="*/ 14602811 w 21052572"/>
              <a:gd name="connsiteY5274" fmla="*/ 705077 h 8402012"/>
              <a:gd name="connsiteX5275" fmla="*/ 14602811 w 21052572"/>
              <a:gd name="connsiteY5275" fmla="*/ 673007 h 8402012"/>
              <a:gd name="connsiteX5276" fmla="*/ 13223548 w 21052572"/>
              <a:gd name="connsiteY5276" fmla="*/ 673006 h 8402012"/>
              <a:gd name="connsiteX5277" fmla="*/ 13260440 w 21052572"/>
              <a:gd name="connsiteY5277" fmla="*/ 673006 h 8402012"/>
              <a:gd name="connsiteX5278" fmla="*/ 13223548 w 21052572"/>
              <a:gd name="connsiteY5278" fmla="*/ 766747 h 8402012"/>
              <a:gd name="connsiteX5279" fmla="*/ 13223548 w 21052572"/>
              <a:gd name="connsiteY5279" fmla="*/ 673006 h 8402012"/>
              <a:gd name="connsiteX5280" fmla="*/ 14414802 w 21052572"/>
              <a:gd name="connsiteY5280" fmla="*/ 673004 h 8402012"/>
              <a:gd name="connsiteX5281" fmla="*/ 14502224 w 21052572"/>
              <a:gd name="connsiteY5281" fmla="*/ 673004 h 8402012"/>
              <a:gd name="connsiteX5282" fmla="*/ 14465359 w 21052572"/>
              <a:gd name="connsiteY5282" fmla="*/ 716959 h 8402012"/>
              <a:gd name="connsiteX5283" fmla="*/ 14421121 w 21052572"/>
              <a:gd name="connsiteY5283" fmla="*/ 736256 h 8402012"/>
              <a:gd name="connsiteX5284" fmla="*/ 14414802 w 21052572"/>
              <a:gd name="connsiteY5284" fmla="*/ 673004 h 8402012"/>
              <a:gd name="connsiteX5285" fmla="*/ 16178126 w 21052572"/>
              <a:gd name="connsiteY5285" fmla="*/ 671295 h 8402012"/>
              <a:gd name="connsiteX5286" fmla="*/ 16450238 w 21052572"/>
              <a:gd name="connsiteY5286" fmla="*/ 758286 h 8402012"/>
              <a:gd name="connsiteX5287" fmla="*/ 16252242 w 21052572"/>
              <a:gd name="connsiteY5287" fmla="*/ 771062 h 8402012"/>
              <a:gd name="connsiteX5288" fmla="*/ 16086350 w 21052572"/>
              <a:gd name="connsiteY5288" fmla="*/ 676302 h 8402012"/>
              <a:gd name="connsiteX5289" fmla="*/ 16178126 w 21052572"/>
              <a:gd name="connsiteY5289" fmla="*/ 671295 h 8402012"/>
              <a:gd name="connsiteX5290" fmla="*/ 13732922 w 21052572"/>
              <a:gd name="connsiteY5290" fmla="*/ 660993 h 8402012"/>
              <a:gd name="connsiteX5291" fmla="*/ 13805450 w 21052572"/>
              <a:gd name="connsiteY5291" fmla="*/ 739400 h 8402012"/>
              <a:gd name="connsiteX5292" fmla="*/ 13708024 w 21052572"/>
              <a:gd name="connsiteY5292" fmla="*/ 739400 h 8402012"/>
              <a:gd name="connsiteX5293" fmla="*/ 13631165 w 21052572"/>
              <a:gd name="connsiteY5293" fmla="*/ 675038 h 8402012"/>
              <a:gd name="connsiteX5294" fmla="*/ 13732922 w 21052572"/>
              <a:gd name="connsiteY5294" fmla="*/ 660993 h 8402012"/>
              <a:gd name="connsiteX5295" fmla="*/ 14270365 w 21052572"/>
              <a:gd name="connsiteY5295" fmla="*/ 655771 h 8402012"/>
              <a:gd name="connsiteX5296" fmla="*/ 14289718 w 21052572"/>
              <a:gd name="connsiteY5296" fmla="*/ 668673 h 8402012"/>
              <a:gd name="connsiteX5297" fmla="*/ 14251011 w 21052572"/>
              <a:gd name="connsiteY5297" fmla="*/ 681575 h 8402012"/>
              <a:gd name="connsiteX5298" fmla="*/ 14289718 w 21052572"/>
              <a:gd name="connsiteY5298" fmla="*/ 713830 h 8402012"/>
              <a:gd name="connsiteX5299" fmla="*/ 14340252 w 21052572"/>
              <a:gd name="connsiteY5299" fmla="*/ 725657 h 8402012"/>
              <a:gd name="connsiteX5300" fmla="*/ 14309071 w 21052572"/>
              <a:gd name="connsiteY5300" fmla="*/ 738559 h 8402012"/>
              <a:gd name="connsiteX5301" fmla="*/ 14263913 w 21052572"/>
              <a:gd name="connsiteY5301" fmla="*/ 738559 h 8402012"/>
              <a:gd name="connsiteX5302" fmla="*/ 14251011 w 21052572"/>
              <a:gd name="connsiteY5302" fmla="*/ 809520 h 8402012"/>
              <a:gd name="connsiteX5303" fmla="*/ 14320898 w 21052572"/>
              <a:gd name="connsiteY5303" fmla="*/ 835324 h 8402012"/>
              <a:gd name="connsiteX5304" fmla="*/ 14327350 w 21052572"/>
              <a:gd name="connsiteY5304" fmla="*/ 770814 h 8402012"/>
              <a:gd name="connsiteX5305" fmla="*/ 14359605 w 21052572"/>
              <a:gd name="connsiteY5305" fmla="*/ 770814 h 8402012"/>
              <a:gd name="connsiteX5306" fmla="*/ 14359605 w 21052572"/>
              <a:gd name="connsiteY5306" fmla="*/ 828873 h 8402012"/>
              <a:gd name="connsiteX5307" fmla="*/ 14398312 w 21052572"/>
              <a:gd name="connsiteY5307" fmla="*/ 835324 h 8402012"/>
              <a:gd name="connsiteX5308" fmla="*/ 14456372 w 21052572"/>
              <a:gd name="connsiteY5308" fmla="*/ 751461 h 8402012"/>
              <a:gd name="connsiteX5309" fmla="*/ 14506906 w 21052572"/>
              <a:gd name="connsiteY5309" fmla="*/ 783716 h 8402012"/>
              <a:gd name="connsiteX5310" fmla="*/ 14488628 w 21052572"/>
              <a:gd name="connsiteY5310" fmla="*/ 815971 h 8402012"/>
              <a:gd name="connsiteX5311" fmla="*/ 14545613 w 21052572"/>
              <a:gd name="connsiteY5311" fmla="*/ 835324 h 8402012"/>
              <a:gd name="connsiteX5312" fmla="*/ 14571417 w 21052572"/>
              <a:gd name="connsiteY5312" fmla="*/ 764363 h 8402012"/>
              <a:gd name="connsiteX5313" fmla="*/ 14635929 w 21052572"/>
              <a:gd name="connsiteY5313" fmla="*/ 757912 h 8402012"/>
              <a:gd name="connsiteX5314" fmla="*/ 14712267 w 21052572"/>
              <a:gd name="connsiteY5314" fmla="*/ 764363 h 8402012"/>
              <a:gd name="connsiteX5315" fmla="*/ 14681087 w 21052572"/>
              <a:gd name="connsiteY5315" fmla="*/ 777265 h 8402012"/>
              <a:gd name="connsiteX5316" fmla="*/ 14661733 w 21052572"/>
              <a:gd name="connsiteY5316" fmla="*/ 841775 h 8402012"/>
              <a:gd name="connsiteX5317" fmla="*/ 14847741 w 21052572"/>
              <a:gd name="connsiteY5317" fmla="*/ 861128 h 8402012"/>
              <a:gd name="connsiteX5318" fmla="*/ 14860643 w 21052572"/>
              <a:gd name="connsiteY5318" fmla="*/ 803069 h 8402012"/>
              <a:gd name="connsiteX5319" fmla="*/ 14925154 w 21052572"/>
              <a:gd name="connsiteY5319" fmla="*/ 815971 h 8402012"/>
              <a:gd name="connsiteX5320" fmla="*/ 14912252 w 21052572"/>
              <a:gd name="connsiteY5320" fmla="*/ 861128 h 8402012"/>
              <a:gd name="connsiteX5321" fmla="*/ 14988590 w 21052572"/>
              <a:gd name="connsiteY5321" fmla="*/ 893383 h 8402012"/>
              <a:gd name="connsiteX5322" fmla="*/ 15026692 w 21052572"/>
              <a:gd name="connsiteY5322" fmla="*/ 867982 h 8402012"/>
              <a:gd name="connsiteX5323" fmla="*/ 15031764 w 21052572"/>
              <a:gd name="connsiteY5323" fmla="*/ 872674 h 8402012"/>
              <a:gd name="connsiteX5324" fmla="*/ 15024646 w 21052572"/>
              <a:gd name="connsiteY5324" fmla="*/ 861223 h 8402012"/>
              <a:gd name="connsiteX5325" fmla="*/ 15042608 w 21052572"/>
              <a:gd name="connsiteY5325" fmla="*/ 861223 h 8402012"/>
              <a:gd name="connsiteX5326" fmla="*/ 15037422 w 21052572"/>
              <a:gd name="connsiteY5326" fmla="*/ 877910 h 8402012"/>
              <a:gd name="connsiteX5327" fmla="*/ 15040200 w 21052572"/>
              <a:gd name="connsiteY5327" fmla="*/ 880481 h 8402012"/>
              <a:gd name="connsiteX5328" fmla="*/ 15040200 w 21052572"/>
              <a:gd name="connsiteY5328" fmla="*/ 848226 h 8402012"/>
              <a:gd name="connsiteX5329" fmla="*/ 15091808 w 21052572"/>
              <a:gd name="connsiteY5329" fmla="*/ 848226 h 8402012"/>
              <a:gd name="connsiteX5330" fmla="*/ 15122990 w 21052572"/>
              <a:gd name="connsiteY5330" fmla="*/ 886932 h 8402012"/>
              <a:gd name="connsiteX5331" fmla="*/ 15277816 w 21052572"/>
              <a:gd name="connsiteY5331" fmla="*/ 899834 h 8402012"/>
              <a:gd name="connsiteX5332" fmla="*/ 15277816 w 21052572"/>
              <a:gd name="connsiteY5332" fmla="*/ 841775 h 8402012"/>
              <a:gd name="connsiteX5333" fmla="*/ 15328350 w 21052572"/>
              <a:gd name="connsiteY5333" fmla="*/ 854677 h 8402012"/>
              <a:gd name="connsiteX5334" fmla="*/ 15335876 w 21052572"/>
              <a:gd name="connsiteY5334" fmla="*/ 937465 h 8402012"/>
              <a:gd name="connsiteX5335" fmla="*/ 15476726 w 21052572"/>
              <a:gd name="connsiteY5335" fmla="*/ 969720 h 8402012"/>
              <a:gd name="connsiteX5336" fmla="*/ 15578870 w 21052572"/>
              <a:gd name="connsiteY5336" fmla="*/ 982622 h 8402012"/>
              <a:gd name="connsiteX5337" fmla="*/ 15636930 w 21052572"/>
              <a:gd name="connsiteY5337" fmla="*/ 1014876 h 8402012"/>
              <a:gd name="connsiteX5338" fmla="*/ 15764876 w 21052572"/>
              <a:gd name="connsiteY5338" fmla="*/ 989073 h 8402012"/>
              <a:gd name="connsiteX5339" fmla="*/ 15803584 w 21052572"/>
              <a:gd name="connsiteY5339" fmla="*/ 1040681 h 8402012"/>
              <a:gd name="connsiteX5340" fmla="*/ 15880998 w 21052572"/>
              <a:gd name="connsiteY5340" fmla="*/ 1014876 h 8402012"/>
              <a:gd name="connsiteX5341" fmla="*/ 15958410 w 21052572"/>
              <a:gd name="connsiteY5341" fmla="*/ 1014876 h 8402012"/>
              <a:gd name="connsiteX5342" fmla="*/ 16015396 w 21052572"/>
              <a:gd name="connsiteY5342" fmla="*/ 1085839 h 8402012"/>
              <a:gd name="connsiteX5343" fmla="*/ 16343328 w 21052572"/>
              <a:gd name="connsiteY5343" fmla="*/ 1168627 h 8402012"/>
              <a:gd name="connsiteX5344" fmla="*/ 16356230 w 21052572"/>
              <a:gd name="connsiteY5344" fmla="*/ 1111643 h 8402012"/>
              <a:gd name="connsiteX5345" fmla="*/ 16356230 w 21052572"/>
              <a:gd name="connsiteY5345" fmla="*/ 1168627 h 8402012"/>
              <a:gd name="connsiteX5346" fmla="*/ 16400314 w 21052572"/>
              <a:gd name="connsiteY5346" fmla="*/ 1168627 h 8402012"/>
              <a:gd name="connsiteX5347" fmla="*/ 16432568 w 21052572"/>
              <a:gd name="connsiteY5347" fmla="*/ 1200882 h 8402012"/>
              <a:gd name="connsiteX5348" fmla="*/ 16484178 w 21052572"/>
              <a:gd name="connsiteY5348" fmla="*/ 1175078 h 8402012"/>
              <a:gd name="connsiteX5349" fmla="*/ 16490630 w 21052572"/>
              <a:gd name="connsiteY5349" fmla="*/ 1124546 h 8402012"/>
              <a:gd name="connsiteX5350" fmla="*/ 16509982 w 21052572"/>
              <a:gd name="connsiteY5350" fmla="*/ 1200882 h 8402012"/>
              <a:gd name="connsiteX5351" fmla="*/ 16555140 w 21052572"/>
              <a:gd name="connsiteY5351" fmla="*/ 1213784 h 8402012"/>
              <a:gd name="connsiteX5352" fmla="*/ 16605674 w 21052572"/>
              <a:gd name="connsiteY5352" fmla="*/ 1233137 h 8402012"/>
              <a:gd name="connsiteX5353" fmla="*/ 16612126 w 21052572"/>
              <a:gd name="connsiteY5353" fmla="*/ 1168627 h 8402012"/>
              <a:gd name="connsiteX5354" fmla="*/ 16644382 w 21052572"/>
              <a:gd name="connsiteY5354" fmla="*/ 1258942 h 8402012"/>
              <a:gd name="connsiteX5355" fmla="*/ 16741148 w 21052572"/>
              <a:gd name="connsiteY5355" fmla="*/ 1200882 h 8402012"/>
              <a:gd name="connsiteX5356" fmla="*/ 16734696 w 21052572"/>
              <a:gd name="connsiteY5356" fmla="*/ 1265392 h 8402012"/>
              <a:gd name="connsiteX5357" fmla="*/ 16811036 w 21052572"/>
              <a:gd name="connsiteY5357" fmla="*/ 1291197 h 8402012"/>
              <a:gd name="connsiteX5358" fmla="*/ 16907804 w 21052572"/>
              <a:gd name="connsiteY5358" fmla="*/ 1317000 h 8402012"/>
              <a:gd name="connsiteX5359" fmla="*/ 16990592 w 21052572"/>
              <a:gd name="connsiteY5359" fmla="*/ 1322376 h 8402012"/>
              <a:gd name="connsiteX5360" fmla="*/ 17048652 w 21052572"/>
              <a:gd name="connsiteY5360" fmla="*/ 1393337 h 8402012"/>
              <a:gd name="connsiteX5361" fmla="*/ 17158324 w 21052572"/>
              <a:gd name="connsiteY5361" fmla="*/ 1425592 h 8402012"/>
              <a:gd name="connsiteX5362" fmla="*/ 17350780 w 21052572"/>
              <a:gd name="connsiteY5362" fmla="*/ 1509455 h 8402012"/>
              <a:gd name="connsiteX5363" fmla="*/ 17331428 w 21052572"/>
              <a:gd name="connsiteY5363" fmla="*/ 1553537 h 8402012"/>
              <a:gd name="connsiteX5364" fmla="*/ 17286268 w 21052572"/>
              <a:gd name="connsiteY5364" fmla="*/ 1540635 h 8402012"/>
              <a:gd name="connsiteX5365" fmla="*/ 17195952 w 21052572"/>
              <a:gd name="connsiteY5365" fmla="*/ 1515907 h 8402012"/>
              <a:gd name="connsiteX5366" fmla="*/ 17022848 w 21052572"/>
              <a:gd name="connsiteY5366" fmla="*/ 1464298 h 8402012"/>
              <a:gd name="connsiteX5367" fmla="*/ 16676636 w 21052572"/>
              <a:gd name="connsiteY5367" fmla="*/ 1367533 h 8402012"/>
              <a:gd name="connsiteX5368" fmla="*/ 16317524 w 21052572"/>
              <a:gd name="connsiteY5368" fmla="*/ 1278294 h 8402012"/>
              <a:gd name="connsiteX5369" fmla="*/ 16137968 w 21052572"/>
              <a:gd name="connsiteY5369" fmla="*/ 1239589 h 8402012"/>
              <a:gd name="connsiteX5370" fmla="*/ 16079906 w 21052572"/>
              <a:gd name="connsiteY5370" fmla="*/ 1200882 h 8402012"/>
              <a:gd name="connsiteX5371" fmla="*/ 16021846 w 21052572"/>
              <a:gd name="connsiteY5371" fmla="*/ 1181529 h 8402012"/>
              <a:gd name="connsiteX5372" fmla="*/ 16041200 w 21052572"/>
              <a:gd name="connsiteY5372" fmla="*/ 1149274 h 8402012"/>
              <a:gd name="connsiteX5373" fmla="*/ 15822936 w 21052572"/>
              <a:gd name="connsiteY5373" fmla="*/ 1136372 h 8402012"/>
              <a:gd name="connsiteX5374" fmla="*/ 15829388 w 21052572"/>
              <a:gd name="connsiteY5374" fmla="*/ 1092290 h 8402012"/>
              <a:gd name="connsiteX5375" fmla="*/ 15682088 w 21052572"/>
              <a:gd name="connsiteY5375" fmla="*/ 1092290 h 8402012"/>
              <a:gd name="connsiteX5376" fmla="*/ 15701440 w 21052572"/>
              <a:gd name="connsiteY5376" fmla="*/ 1124546 h 8402012"/>
              <a:gd name="connsiteX5377" fmla="*/ 15604674 w 21052572"/>
              <a:gd name="connsiteY5377" fmla="*/ 1136372 h 8402012"/>
              <a:gd name="connsiteX5378" fmla="*/ 15604674 w 21052572"/>
              <a:gd name="connsiteY5378" fmla="*/ 1079389 h 8402012"/>
              <a:gd name="connsiteX5379" fmla="*/ 15643380 w 21052572"/>
              <a:gd name="connsiteY5379" fmla="*/ 1105192 h 8402012"/>
              <a:gd name="connsiteX5380" fmla="*/ 15662734 w 21052572"/>
              <a:gd name="connsiteY5380" fmla="*/ 1047134 h 8402012"/>
              <a:gd name="connsiteX5381" fmla="*/ 15547688 w 21052572"/>
              <a:gd name="connsiteY5381" fmla="*/ 1047134 h 8402012"/>
              <a:gd name="connsiteX5382" fmla="*/ 15585320 w 21052572"/>
              <a:gd name="connsiteY5382" fmla="*/ 1079389 h 8402012"/>
              <a:gd name="connsiteX5383" fmla="*/ 15547688 w 21052572"/>
              <a:gd name="connsiteY5383" fmla="*/ 1111643 h 8402012"/>
              <a:gd name="connsiteX5384" fmla="*/ 15515432 w 21052572"/>
              <a:gd name="connsiteY5384" fmla="*/ 1047134 h 8402012"/>
              <a:gd name="connsiteX5385" fmla="*/ 14828387 w 21052572"/>
              <a:gd name="connsiteY5385" fmla="*/ 931014 h 8402012"/>
              <a:gd name="connsiteX5386" fmla="*/ 14775770 w 21052572"/>
              <a:gd name="connsiteY5386" fmla="*/ 910149 h 8402012"/>
              <a:gd name="connsiteX5387" fmla="*/ 14770946 w 21052572"/>
              <a:gd name="connsiteY5387" fmla="*/ 909133 h 8402012"/>
              <a:gd name="connsiteX5388" fmla="*/ 14781783 w 21052572"/>
              <a:gd name="connsiteY5388" fmla="*/ 924059 h 8402012"/>
              <a:gd name="connsiteX5389" fmla="*/ 14767280 w 21052572"/>
              <a:gd name="connsiteY5389" fmla="*/ 926686 h 8402012"/>
              <a:gd name="connsiteX5390" fmla="*/ 14768003 w 21052572"/>
              <a:gd name="connsiteY5390" fmla="*/ 908513 h 8402012"/>
              <a:gd name="connsiteX5391" fmla="*/ 14757425 w 21052572"/>
              <a:gd name="connsiteY5391" fmla="*/ 906285 h 8402012"/>
              <a:gd name="connsiteX5392" fmla="*/ 14668184 w 21052572"/>
              <a:gd name="connsiteY5392" fmla="*/ 899834 h 8402012"/>
              <a:gd name="connsiteX5393" fmla="*/ 14501530 w 21052572"/>
              <a:gd name="connsiteY5393" fmla="*/ 886932 h 8402012"/>
              <a:gd name="connsiteX5394" fmla="*/ 14147793 w 21052572"/>
              <a:gd name="connsiteY5394" fmla="*/ 861128 h 8402012"/>
              <a:gd name="connsiteX5395" fmla="*/ 14192951 w 21052572"/>
              <a:gd name="connsiteY5395" fmla="*/ 783716 h 8402012"/>
              <a:gd name="connsiteX5396" fmla="*/ 14225207 w 21052572"/>
              <a:gd name="connsiteY5396" fmla="*/ 738559 h 8402012"/>
              <a:gd name="connsiteX5397" fmla="*/ 14167146 w 21052572"/>
              <a:gd name="connsiteY5397" fmla="*/ 738559 h 8402012"/>
              <a:gd name="connsiteX5398" fmla="*/ 14251011 w 21052572"/>
              <a:gd name="connsiteY5398" fmla="*/ 662222 h 8402012"/>
              <a:gd name="connsiteX5399" fmla="*/ 14270365 w 21052572"/>
              <a:gd name="connsiteY5399" fmla="*/ 655771 h 8402012"/>
              <a:gd name="connsiteX5400" fmla="*/ 12014056 w 21052572"/>
              <a:gd name="connsiteY5400" fmla="*/ 649811 h 8402012"/>
              <a:gd name="connsiteX5401" fmla="*/ 12033401 w 21052572"/>
              <a:gd name="connsiteY5401" fmla="*/ 675602 h 8402012"/>
              <a:gd name="connsiteX5402" fmla="*/ 12014056 w 21052572"/>
              <a:gd name="connsiteY5402" fmla="*/ 649811 h 8402012"/>
              <a:gd name="connsiteX5403" fmla="*/ 11897986 w 21052572"/>
              <a:gd name="connsiteY5403" fmla="*/ 649811 h 8402012"/>
              <a:gd name="connsiteX5404" fmla="*/ 11923779 w 21052572"/>
              <a:gd name="connsiteY5404" fmla="*/ 675602 h 8402012"/>
              <a:gd name="connsiteX5405" fmla="*/ 11897986 w 21052572"/>
              <a:gd name="connsiteY5405" fmla="*/ 649811 h 8402012"/>
              <a:gd name="connsiteX5406" fmla="*/ 14113619 w 21052572"/>
              <a:gd name="connsiteY5406" fmla="*/ 649309 h 8402012"/>
              <a:gd name="connsiteX5407" fmla="*/ 14095657 w 21052572"/>
              <a:gd name="connsiteY5407" fmla="*/ 676608 h 8402012"/>
              <a:gd name="connsiteX5408" fmla="*/ 14113619 w 21052572"/>
              <a:gd name="connsiteY5408" fmla="*/ 649309 h 8402012"/>
              <a:gd name="connsiteX5409" fmla="*/ 13988245 w 21052572"/>
              <a:gd name="connsiteY5409" fmla="*/ 638642 h 8402012"/>
              <a:gd name="connsiteX5410" fmla="*/ 14075621 w 21052572"/>
              <a:gd name="connsiteY5410" fmla="*/ 649865 h 8402012"/>
              <a:gd name="connsiteX5411" fmla="*/ 13920286 w 21052572"/>
              <a:gd name="connsiteY5411" fmla="*/ 675516 h 8402012"/>
              <a:gd name="connsiteX5412" fmla="*/ 13988245 w 21052572"/>
              <a:gd name="connsiteY5412" fmla="*/ 638642 h 8402012"/>
              <a:gd name="connsiteX5413" fmla="*/ 14966848 w 21052572"/>
              <a:gd name="connsiteY5413" fmla="*/ 632600 h 8402012"/>
              <a:gd name="connsiteX5414" fmla="*/ 15018854 w 21052572"/>
              <a:gd name="connsiteY5414" fmla="*/ 676658 h 8402012"/>
              <a:gd name="connsiteX5415" fmla="*/ 14906153 w 21052572"/>
              <a:gd name="connsiteY5415" fmla="*/ 676658 h 8402012"/>
              <a:gd name="connsiteX5416" fmla="*/ 14966848 w 21052572"/>
              <a:gd name="connsiteY5416" fmla="*/ 632600 h 8402012"/>
              <a:gd name="connsiteX5417" fmla="*/ 13454765 w 21052572"/>
              <a:gd name="connsiteY5417" fmla="*/ 625642 h 8402012"/>
              <a:gd name="connsiteX5418" fmla="*/ 13521084 w 21052572"/>
              <a:gd name="connsiteY5418" fmla="*/ 673754 h 8402012"/>
              <a:gd name="connsiteX5419" fmla="*/ 13349640 w 21052572"/>
              <a:gd name="connsiteY5419" fmla="*/ 705102 h 8402012"/>
              <a:gd name="connsiteX5420" fmla="*/ 13280423 w 21052572"/>
              <a:gd name="connsiteY5420" fmla="*/ 647810 h 8402012"/>
              <a:gd name="connsiteX5421" fmla="*/ 13454765 w 21052572"/>
              <a:gd name="connsiteY5421" fmla="*/ 625642 h 8402012"/>
              <a:gd name="connsiteX5422" fmla="*/ 12167742 w 21052572"/>
              <a:gd name="connsiteY5422" fmla="*/ 617572 h 8402012"/>
              <a:gd name="connsiteX5423" fmla="*/ 12187087 w 21052572"/>
              <a:gd name="connsiteY5423" fmla="*/ 649811 h 8402012"/>
              <a:gd name="connsiteX5424" fmla="*/ 12167742 w 21052572"/>
              <a:gd name="connsiteY5424" fmla="*/ 617572 h 8402012"/>
              <a:gd name="connsiteX5425" fmla="*/ 15944156 w 21052572"/>
              <a:gd name="connsiteY5425" fmla="*/ 616130 h 8402012"/>
              <a:gd name="connsiteX5426" fmla="*/ 16037898 w 21052572"/>
              <a:gd name="connsiteY5426" fmla="*/ 648292 h 8402012"/>
              <a:gd name="connsiteX5427" fmla="*/ 15981020 w 21052572"/>
              <a:gd name="connsiteY5427" fmla="*/ 705111 h 8402012"/>
              <a:gd name="connsiteX5428" fmla="*/ 15944156 w 21052572"/>
              <a:gd name="connsiteY5428" fmla="*/ 674021 h 8402012"/>
              <a:gd name="connsiteX5429" fmla="*/ 15944156 w 21052572"/>
              <a:gd name="connsiteY5429" fmla="*/ 616130 h 8402012"/>
              <a:gd name="connsiteX5430" fmla="*/ 14844536 w 21052572"/>
              <a:gd name="connsiteY5430" fmla="*/ 616129 h 8402012"/>
              <a:gd name="connsiteX5431" fmla="*/ 14862498 w 21052572"/>
              <a:gd name="connsiteY5431" fmla="*/ 648235 h 8402012"/>
              <a:gd name="connsiteX5432" fmla="*/ 14844536 w 21052572"/>
              <a:gd name="connsiteY5432" fmla="*/ 616129 h 8402012"/>
              <a:gd name="connsiteX5433" fmla="*/ 14474837 w 21052572"/>
              <a:gd name="connsiteY5433" fmla="*/ 582950 h 8402012"/>
              <a:gd name="connsiteX5434" fmla="*/ 14487962 w 21052572"/>
              <a:gd name="connsiteY5434" fmla="*/ 615059 h 8402012"/>
              <a:gd name="connsiteX5435" fmla="*/ 14474837 w 21052572"/>
              <a:gd name="connsiteY5435" fmla="*/ 582950 h 8402012"/>
              <a:gd name="connsiteX5436" fmla="*/ 12242167 w 21052572"/>
              <a:gd name="connsiteY5436" fmla="*/ 582109 h 8402012"/>
              <a:gd name="connsiteX5437" fmla="*/ 12206433 w 21052572"/>
              <a:gd name="connsiteY5437" fmla="*/ 585333 h 8402012"/>
              <a:gd name="connsiteX5438" fmla="*/ 12263393 w 21052572"/>
              <a:gd name="connsiteY5438" fmla="*/ 617572 h 8402012"/>
              <a:gd name="connsiteX5439" fmla="*/ 12242167 w 21052572"/>
              <a:gd name="connsiteY5439" fmla="*/ 582109 h 8402012"/>
              <a:gd name="connsiteX5440" fmla="*/ 14199329 w 21052572"/>
              <a:gd name="connsiteY5440" fmla="*/ 577557 h 8402012"/>
              <a:gd name="connsiteX5441" fmla="*/ 14222597 w 21052572"/>
              <a:gd name="connsiteY5441" fmla="*/ 615065 h 8402012"/>
              <a:gd name="connsiteX5442" fmla="*/ 14166753 w 21052572"/>
              <a:gd name="connsiteY5442" fmla="*/ 602296 h 8402012"/>
              <a:gd name="connsiteX5443" fmla="*/ 14199329 w 21052572"/>
              <a:gd name="connsiteY5443" fmla="*/ 577557 h 8402012"/>
              <a:gd name="connsiteX5444" fmla="*/ 13668243 w 21052572"/>
              <a:gd name="connsiteY5444" fmla="*/ 571593 h 8402012"/>
              <a:gd name="connsiteX5445" fmla="*/ 13688143 w 21052572"/>
              <a:gd name="connsiteY5445" fmla="*/ 572052 h 8402012"/>
              <a:gd name="connsiteX5446" fmla="*/ 13711239 w 21052572"/>
              <a:gd name="connsiteY5446" fmla="*/ 574091 h 8402012"/>
              <a:gd name="connsiteX5447" fmla="*/ 13886031 w 21052572"/>
              <a:gd name="connsiteY5447" fmla="*/ 574091 h 8402012"/>
              <a:gd name="connsiteX5448" fmla="*/ 13621685 w 21052572"/>
              <a:gd name="connsiteY5448" fmla="*/ 619780 h 8402012"/>
              <a:gd name="connsiteX5449" fmla="*/ 13668243 w 21052572"/>
              <a:gd name="connsiteY5449" fmla="*/ 571593 h 8402012"/>
              <a:gd name="connsiteX5450" fmla="*/ 14158289 w 21052572"/>
              <a:gd name="connsiteY5450" fmla="*/ 566983 h 8402012"/>
              <a:gd name="connsiteX5451" fmla="*/ 14165399 w 21052572"/>
              <a:gd name="connsiteY5451" fmla="*/ 569977 h 8402012"/>
              <a:gd name="connsiteX5452" fmla="*/ 14157273 w 21052572"/>
              <a:gd name="connsiteY5452" fmla="*/ 581951 h 8402012"/>
              <a:gd name="connsiteX5453" fmla="*/ 14158289 w 21052572"/>
              <a:gd name="connsiteY5453" fmla="*/ 566983 h 8402012"/>
              <a:gd name="connsiteX5454" fmla="*/ 11506785 w 21052572"/>
              <a:gd name="connsiteY5454" fmla="*/ 559541 h 8402012"/>
              <a:gd name="connsiteX5455" fmla="*/ 11526130 w 21052572"/>
              <a:gd name="connsiteY5455" fmla="*/ 585333 h 8402012"/>
              <a:gd name="connsiteX5456" fmla="*/ 11506785 w 21052572"/>
              <a:gd name="connsiteY5456" fmla="*/ 559541 h 8402012"/>
              <a:gd name="connsiteX5457" fmla="*/ 13920286 w 21052572"/>
              <a:gd name="connsiteY5457" fmla="*/ 559254 h 8402012"/>
              <a:gd name="connsiteX5458" fmla="*/ 13938248 w 21052572"/>
              <a:gd name="connsiteY5458" fmla="*/ 586553 h 8402012"/>
              <a:gd name="connsiteX5459" fmla="*/ 13920286 w 21052572"/>
              <a:gd name="connsiteY5459" fmla="*/ 559254 h 8402012"/>
              <a:gd name="connsiteX5460" fmla="*/ 15604568 w 21052572"/>
              <a:gd name="connsiteY5460" fmla="*/ 559251 h 8402012"/>
              <a:gd name="connsiteX5461" fmla="*/ 15924130 w 21052572"/>
              <a:gd name="connsiteY5461" fmla="*/ 616362 h 8402012"/>
              <a:gd name="connsiteX5462" fmla="*/ 15802290 w 21052572"/>
              <a:gd name="connsiteY5462" fmla="*/ 648091 h 8402012"/>
              <a:gd name="connsiteX5463" fmla="*/ 15662282 w 21052572"/>
              <a:gd name="connsiteY5463" fmla="*/ 622708 h 8402012"/>
              <a:gd name="connsiteX5464" fmla="*/ 15610980 w 21052572"/>
              <a:gd name="connsiteY5464" fmla="*/ 622708 h 8402012"/>
              <a:gd name="connsiteX5465" fmla="*/ 15604568 w 21052572"/>
              <a:gd name="connsiteY5465" fmla="*/ 559251 h 8402012"/>
              <a:gd name="connsiteX5466" fmla="*/ 14308592 w 21052572"/>
              <a:gd name="connsiteY5466" fmla="*/ 558611 h 8402012"/>
              <a:gd name="connsiteX5467" fmla="*/ 14402667 w 21052572"/>
              <a:gd name="connsiteY5467" fmla="*/ 581883 h 8402012"/>
              <a:gd name="connsiteX5468" fmla="*/ 14242591 w 21052572"/>
              <a:gd name="connsiteY5468" fmla="*/ 581883 h 8402012"/>
              <a:gd name="connsiteX5469" fmla="*/ 14275761 w 21052572"/>
              <a:gd name="connsiteY5469" fmla="*/ 559439 h 8402012"/>
              <a:gd name="connsiteX5470" fmla="*/ 14308592 w 21052572"/>
              <a:gd name="connsiteY5470" fmla="*/ 558611 h 8402012"/>
              <a:gd name="connsiteX5471" fmla="*/ 14038648 w 21052572"/>
              <a:gd name="connsiteY5471" fmla="*/ 548746 h 8402012"/>
              <a:gd name="connsiteX5472" fmla="*/ 14094604 w 21052572"/>
              <a:gd name="connsiteY5472" fmla="*/ 560033 h 8402012"/>
              <a:gd name="connsiteX5473" fmla="*/ 14000862 w 21052572"/>
              <a:gd name="connsiteY5473" fmla="*/ 585833 h 8402012"/>
              <a:gd name="connsiteX5474" fmla="*/ 14038648 w 21052572"/>
              <a:gd name="connsiteY5474" fmla="*/ 548746 h 8402012"/>
              <a:gd name="connsiteX5475" fmla="*/ 13957208 w 21052572"/>
              <a:gd name="connsiteY5475" fmla="*/ 497634 h 8402012"/>
              <a:gd name="connsiteX5476" fmla="*/ 13939246 w 21052572"/>
              <a:gd name="connsiteY5476" fmla="*/ 529707 h 8402012"/>
              <a:gd name="connsiteX5477" fmla="*/ 13957208 w 21052572"/>
              <a:gd name="connsiteY5477" fmla="*/ 497634 h 8402012"/>
              <a:gd name="connsiteX5478" fmla="*/ 13563987 w 21052572"/>
              <a:gd name="connsiteY5478" fmla="*/ 483352 h 8402012"/>
              <a:gd name="connsiteX5479" fmla="*/ 13620591 w 21052572"/>
              <a:gd name="connsiteY5479" fmla="*/ 494078 h 8402012"/>
              <a:gd name="connsiteX5480" fmla="*/ 13522149 w 21052572"/>
              <a:gd name="connsiteY5480" fmla="*/ 525578 h 8402012"/>
              <a:gd name="connsiteX5481" fmla="*/ 13563987 w 21052572"/>
              <a:gd name="connsiteY5481" fmla="*/ 483352 h 8402012"/>
              <a:gd name="connsiteX5482" fmla="*/ 13394797 w 21052572"/>
              <a:gd name="connsiteY5482" fmla="*/ 464807 h 8402012"/>
              <a:gd name="connsiteX5483" fmla="*/ 13427727 w 21052572"/>
              <a:gd name="connsiteY5483" fmla="*/ 467969 h 8402012"/>
              <a:gd name="connsiteX5484" fmla="*/ 13503531 w 21052572"/>
              <a:gd name="connsiteY5484" fmla="*/ 493950 h 8402012"/>
              <a:gd name="connsiteX5485" fmla="*/ 13503531 w 21052572"/>
              <a:gd name="connsiteY5485" fmla="*/ 557819 h 8402012"/>
              <a:gd name="connsiteX5486" fmla="*/ 13382886 w 21052572"/>
              <a:gd name="connsiteY5486" fmla="*/ 603284 h 8402012"/>
              <a:gd name="connsiteX5487" fmla="*/ 13204588 w 21052572"/>
              <a:gd name="connsiteY5487" fmla="*/ 616274 h 8402012"/>
              <a:gd name="connsiteX5488" fmla="*/ 13338044 w 21052572"/>
              <a:gd name="connsiteY5488" fmla="*/ 557819 h 8402012"/>
              <a:gd name="connsiteX5489" fmla="*/ 13394797 w 21052572"/>
              <a:gd name="connsiteY5489" fmla="*/ 464807 h 8402012"/>
              <a:gd name="connsiteX5490" fmla="*/ 15519158 w 21052572"/>
              <a:gd name="connsiteY5490" fmla="*/ 464455 h 8402012"/>
              <a:gd name="connsiteX5491" fmla="*/ 15525636 w 21052572"/>
              <a:gd name="connsiteY5491" fmla="*/ 527512 h 8402012"/>
              <a:gd name="connsiteX5492" fmla="*/ 15582856 w 21052572"/>
              <a:gd name="connsiteY5492" fmla="*/ 527512 h 8402012"/>
              <a:gd name="connsiteX5493" fmla="*/ 15556944 w 21052572"/>
              <a:gd name="connsiteY5493" fmla="*/ 572400 h 8402012"/>
              <a:gd name="connsiteX5494" fmla="*/ 15506202 w 21052572"/>
              <a:gd name="connsiteY5494" fmla="*/ 565988 h 8402012"/>
              <a:gd name="connsiteX5495" fmla="*/ 15389604 w 21052572"/>
              <a:gd name="connsiteY5495" fmla="*/ 509343 h 8402012"/>
              <a:gd name="connsiteX5496" fmla="*/ 15467336 w 21052572"/>
              <a:gd name="connsiteY5496" fmla="*/ 509343 h 8402012"/>
              <a:gd name="connsiteX5497" fmla="*/ 15519158 w 21052572"/>
              <a:gd name="connsiteY5497" fmla="*/ 464455 h 8402012"/>
              <a:gd name="connsiteX5498" fmla="*/ 13765350 w 21052572"/>
              <a:gd name="connsiteY5498" fmla="*/ 461326 h 8402012"/>
              <a:gd name="connsiteX5499" fmla="*/ 13791290 w 21052572"/>
              <a:gd name="connsiteY5499" fmla="*/ 495604 h 8402012"/>
              <a:gd name="connsiteX5500" fmla="*/ 13754398 w 21052572"/>
              <a:gd name="connsiteY5500" fmla="*/ 461749 h 8402012"/>
              <a:gd name="connsiteX5501" fmla="*/ 13765350 w 21052572"/>
              <a:gd name="connsiteY5501" fmla="*/ 461326 h 8402012"/>
              <a:gd name="connsiteX5502" fmla="*/ 15318510 w 21052572"/>
              <a:gd name="connsiteY5502" fmla="*/ 398101 h 8402012"/>
              <a:gd name="connsiteX5503" fmla="*/ 15336474 w 21052572"/>
              <a:gd name="connsiteY5503" fmla="*/ 430207 h 8402012"/>
              <a:gd name="connsiteX5504" fmla="*/ 15318510 w 21052572"/>
              <a:gd name="connsiteY5504" fmla="*/ 398101 h 8402012"/>
              <a:gd name="connsiteX5505" fmla="*/ 12650983 w 21052572"/>
              <a:gd name="connsiteY5505" fmla="*/ 396298 h 8402012"/>
              <a:gd name="connsiteX5506" fmla="*/ 12558943 w 21052572"/>
              <a:gd name="connsiteY5506" fmla="*/ 431660 h 8402012"/>
              <a:gd name="connsiteX5507" fmla="*/ 12699732 w 21052572"/>
              <a:gd name="connsiteY5507" fmla="*/ 399421 h 8402012"/>
              <a:gd name="connsiteX5508" fmla="*/ 12650983 w 21052572"/>
              <a:gd name="connsiteY5508" fmla="*/ 396298 h 8402012"/>
              <a:gd name="connsiteX5509" fmla="*/ 12437499 w 21052572"/>
              <a:gd name="connsiteY5509" fmla="*/ 386525 h 8402012"/>
              <a:gd name="connsiteX5510" fmla="*/ 12398809 w 21052572"/>
              <a:gd name="connsiteY5510" fmla="*/ 438108 h 8402012"/>
              <a:gd name="connsiteX5511" fmla="*/ 12295635 w 21052572"/>
              <a:gd name="connsiteY5511" fmla="*/ 431660 h 8402012"/>
              <a:gd name="connsiteX5512" fmla="*/ 12295635 w 21052572"/>
              <a:gd name="connsiteY5512" fmla="*/ 463899 h 8402012"/>
              <a:gd name="connsiteX5513" fmla="*/ 12500908 w 21052572"/>
              <a:gd name="connsiteY5513" fmla="*/ 412316 h 8402012"/>
              <a:gd name="connsiteX5514" fmla="*/ 12437499 w 21052572"/>
              <a:gd name="connsiteY5514" fmla="*/ 386525 h 8402012"/>
              <a:gd name="connsiteX5515" fmla="*/ 12353670 w 21052572"/>
              <a:gd name="connsiteY5515" fmla="*/ 373629 h 8402012"/>
              <a:gd name="connsiteX5516" fmla="*/ 12392360 w 21052572"/>
              <a:gd name="connsiteY5516" fmla="*/ 399421 h 8402012"/>
              <a:gd name="connsiteX5517" fmla="*/ 12353670 w 21052572"/>
              <a:gd name="connsiteY5517" fmla="*/ 373629 h 8402012"/>
              <a:gd name="connsiteX5518" fmla="*/ 12558943 w 21052572"/>
              <a:gd name="connsiteY5518" fmla="*/ 341390 h 8402012"/>
              <a:gd name="connsiteX5519" fmla="*/ 12578288 w 21052572"/>
              <a:gd name="connsiteY5519" fmla="*/ 373629 h 8402012"/>
              <a:gd name="connsiteX5520" fmla="*/ 12558943 w 21052572"/>
              <a:gd name="connsiteY5520" fmla="*/ 341390 h 8402012"/>
              <a:gd name="connsiteX5521" fmla="*/ 14713667 w 21052572"/>
              <a:gd name="connsiteY5521" fmla="*/ 304568 h 8402012"/>
              <a:gd name="connsiteX5522" fmla="*/ 14734470 w 21052572"/>
              <a:gd name="connsiteY5522" fmla="*/ 339712 h 8402012"/>
              <a:gd name="connsiteX5523" fmla="*/ 14678645 w 21052572"/>
              <a:gd name="connsiteY5523" fmla="*/ 307396 h 8402012"/>
              <a:gd name="connsiteX5524" fmla="*/ 14713667 w 21052572"/>
              <a:gd name="connsiteY5524" fmla="*/ 304568 h 8402012"/>
              <a:gd name="connsiteX5525" fmla="*/ 14337383 w 21052572"/>
              <a:gd name="connsiteY5525" fmla="*/ 284347 h 8402012"/>
              <a:gd name="connsiteX5526" fmla="*/ 14409132 w 21052572"/>
              <a:gd name="connsiteY5526" fmla="*/ 284347 h 8402012"/>
              <a:gd name="connsiteX5527" fmla="*/ 14454790 w 21052572"/>
              <a:gd name="connsiteY5527" fmla="*/ 284347 h 8402012"/>
              <a:gd name="connsiteX5528" fmla="*/ 14454790 w 21052572"/>
              <a:gd name="connsiteY5528" fmla="*/ 307056 h 8402012"/>
              <a:gd name="connsiteX5529" fmla="*/ 14383041 w 21052572"/>
              <a:gd name="connsiteY5529" fmla="*/ 307056 h 8402012"/>
              <a:gd name="connsiteX5530" fmla="*/ 14337383 w 21052572"/>
              <a:gd name="connsiteY5530" fmla="*/ 307056 h 8402012"/>
              <a:gd name="connsiteX5531" fmla="*/ 14337383 w 21052572"/>
              <a:gd name="connsiteY5531" fmla="*/ 284347 h 8402012"/>
              <a:gd name="connsiteX5532" fmla="*/ 13436834 w 21052572"/>
              <a:gd name="connsiteY5532" fmla="*/ 284347 h 8402012"/>
              <a:gd name="connsiteX5533" fmla="*/ 13454796 w 21052572"/>
              <a:gd name="connsiteY5533" fmla="*/ 307056 h 8402012"/>
              <a:gd name="connsiteX5534" fmla="*/ 13436834 w 21052572"/>
              <a:gd name="connsiteY5534" fmla="*/ 284347 h 8402012"/>
              <a:gd name="connsiteX5535" fmla="*/ 13691975 w 21052572"/>
              <a:gd name="connsiteY5535" fmla="*/ 240912 h 8402012"/>
              <a:gd name="connsiteX5536" fmla="*/ 13687810 w 21052572"/>
              <a:gd name="connsiteY5536" fmla="*/ 245748 h 8402012"/>
              <a:gd name="connsiteX5537" fmla="*/ 13688089 w 21052572"/>
              <a:gd name="connsiteY5537" fmla="*/ 246505 h 8402012"/>
              <a:gd name="connsiteX5538" fmla="*/ 13694072 w 21052572"/>
              <a:gd name="connsiteY5538" fmla="*/ 241390 h 8402012"/>
              <a:gd name="connsiteX5539" fmla="*/ 13855064 w 21052572"/>
              <a:gd name="connsiteY5539" fmla="*/ 1806 h 8402012"/>
              <a:gd name="connsiteX5540" fmla="*/ 13880858 w 21052572"/>
              <a:gd name="connsiteY5540" fmla="*/ 34045 h 8402012"/>
              <a:gd name="connsiteX5541" fmla="*/ 13931370 w 21052572"/>
              <a:gd name="connsiteY5541" fmla="*/ 34045 h 8402012"/>
              <a:gd name="connsiteX5542" fmla="*/ 14021647 w 21052572"/>
              <a:gd name="connsiteY5542" fmla="*/ 34045 h 8402012"/>
              <a:gd name="connsiteX5543" fmla="*/ 14393503 w 21052572"/>
              <a:gd name="connsiteY5543" fmla="*/ 98523 h 8402012"/>
              <a:gd name="connsiteX5544" fmla="*/ 14393503 w 21052572"/>
              <a:gd name="connsiteY5544" fmla="*/ 34045 h 8402012"/>
              <a:gd name="connsiteX5545" fmla="*/ 14451538 w 21052572"/>
              <a:gd name="connsiteY5545" fmla="*/ 40493 h 8402012"/>
              <a:gd name="connsiteX5546" fmla="*/ 14836290 w 21052572"/>
              <a:gd name="connsiteY5546" fmla="*/ 72732 h 8402012"/>
              <a:gd name="connsiteX5547" fmla="*/ 15022218 w 21052572"/>
              <a:gd name="connsiteY5547" fmla="*/ 116792 h 8402012"/>
              <a:gd name="connsiteX5548" fmla="*/ 15188802 w 21052572"/>
              <a:gd name="connsiteY5548" fmla="*/ 187718 h 8402012"/>
              <a:gd name="connsiteX5549" fmla="*/ 15567106 w 21052572"/>
              <a:gd name="connsiteY5549" fmla="*/ 252196 h 8402012"/>
              <a:gd name="connsiteX5550" fmla="*/ 15946484 w 21052572"/>
              <a:gd name="connsiteY5550" fmla="*/ 334943 h 8402012"/>
              <a:gd name="connsiteX5551" fmla="*/ 16331236 w 21052572"/>
              <a:gd name="connsiteY5551" fmla="*/ 425212 h 8402012"/>
              <a:gd name="connsiteX5552" fmla="*/ 16703092 w 21052572"/>
              <a:gd name="connsiteY5552" fmla="*/ 520854 h 8402012"/>
              <a:gd name="connsiteX5553" fmla="*/ 17074948 w 21052572"/>
              <a:gd name="connsiteY5553" fmla="*/ 675602 h 8402012"/>
              <a:gd name="connsiteX5554" fmla="*/ 17260876 w 21052572"/>
              <a:gd name="connsiteY5554" fmla="*/ 751901 h 8402012"/>
              <a:gd name="connsiteX5555" fmla="*/ 17338256 w 21052572"/>
              <a:gd name="connsiteY5555" fmla="*/ 835722 h 8402012"/>
              <a:gd name="connsiteX5556" fmla="*/ 17139432 w 21052572"/>
              <a:gd name="connsiteY5556" fmla="*/ 777692 h 8402012"/>
              <a:gd name="connsiteX5557" fmla="*/ 15605794 w 21052572"/>
              <a:gd name="connsiteY5557" fmla="*/ 392973 h 8402012"/>
              <a:gd name="connsiteX5558" fmla="*/ 14053889 w 21052572"/>
              <a:gd name="connsiteY5558" fmla="*/ 219957 h 8402012"/>
              <a:gd name="connsiteX5559" fmla="*/ 14040992 w 21052572"/>
              <a:gd name="connsiteY5559" fmla="*/ 284435 h 8402012"/>
              <a:gd name="connsiteX5560" fmla="*/ 14021647 w 21052572"/>
              <a:gd name="connsiteY5560" fmla="*/ 219957 h 8402012"/>
              <a:gd name="connsiteX5561" fmla="*/ 13809926 w 21052572"/>
              <a:gd name="connsiteY5561" fmla="*/ 219957 h 8402012"/>
              <a:gd name="connsiteX5562" fmla="*/ 13713200 w 21052572"/>
              <a:gd name="connsiteY5562" fmla="*/ 245748 h 8402012"/>
              <a:gd name="connsiteX5563" fmla="*/ 13696151 w 21052572"/>
              <a:gd name="connsiteY5563" fmla="*/ 241864 h 8402012"/>
              <a:gd name="connsiteX5564" fmla="*/ 13701260 w 21052572"/>
              <a:gd name="connsiteY5564" fmla="*/ 250600 h 8402012"/>
              <a:gd name="connsiteX5565" fmla="*/ 13695273 w 21052572"/>
              <a:gd name="connsiteY5565" fmla="*/ 258278 h 8402012"/>
              <a:gd name="connsiteX5566" fmla="*/ 13692173 w 21052572"/>
              <a:gd name="connsiteY5566" fmla="*/ 257601 h 8402012"/>
              <a:gd name="connsiteX5567" fmla="*/ 13694930 w 21052572"/>
              <a:gd name="connsiteY5567" fmla="*/ 265091 h 8402012"/>
              <a:gd name="connsiteX5568" fmla="*/ 13412277 w 21052572"/>
              <a:gd name="connsiteY5568" fmla="*/ 252196 h 8402012"/>
              <a:gd name="connsiteX5569" fmla="*/ 13412277 w 21052572"/>
              <a:gd name="connsiteY5569" fmla="*/ 303778 h 8402012"/>
              <a:gd name="connsiteX5570" fmla="*/ 13360690 w 21052572"/>
              <a:gd name="connsiteY5570" fmla="*/ 315599 h 8402012"/>
              <a:gd name="connsiteX5571" fmla="*/ 13322000 w 21052572"/>
              <a:gd name="connsiteY5571" fmla="*/ 258644 h 8402012"/>
              <a:gd name="connsiteX5572" fmla="*/ 13277936 w 21052572"/>
              <a:gd name="connsiteY5572" fmla="*/ 284435 h 8402012"/>
              <a:gd name="connsiteX5573" fmla="*/ 13315551 w 21052572"/>
              <a:gd name="connsiteY5573" fmla="*/ 284435 h 8402012"/>
              <a:gd name="connsiteX5574" fmla="*/ 13270413 w 21052572"/>
              <a:gd name="connsiteY5574" fmla="*/ 309151 h 8402012"/>
              <a:gd name="connsiteX5575" fmla="*/ 13258591 w 21052572"/>
              <a:gd name="connsiteY5575" fmla="*/ 252196 h 8402012"/>
              <a:gd name="connsiteX5576" fmla="*/ 13116727 w 21052572"/>
              <a:gd name="connsiteY5576" fmla="*/ 290883 h 8402012"/>
              <a:gd name="connsiteX5577" fmla="*/ 13079111 w 21052572"/>
              <a:gd name="connsiteY5577" fmla="*/ 303778 h 8402012"/>
              <a:gd name="connsiteX5578" fmla="*/ 13046869 w 21052572"/>
              <a:gd name="connsiteY5578" fmla="*/ 347838 h 8402012"/>
              <a:gd name="connsiteX5579" fmla="*/ 12924350 w 21052572"/>
              <a:gd name="connsiteY5579" fmla="*/ 360734 h 8402012"/>
              <a:gd name="connsiteX5580" fmla="*/ 12770664 w 21052572"/>
              <a:gd name="connsiteY5580" fmla="*/ 386525 h 8402012"/>
              <a:gd name="connsiteX5581" fmla="*/ 13148968 w 21052572"/>
              <a:gd name="connsiteY5581" fmla="*/ 373629 h 8402012"/>
              <a:gd name="connsiteX5582" fmla="*/ 13252142 w 21052572"/>
              <a:gd name="connsiteY5582" fmla="*/ 380077 h 8402012"/>
              <a:gd name="connsiteX5583" fmla="*/ 13322000 w 21052572"/>
              <a:gd name="connsiteY5583" fmla="*/ 347838 h 8402012"/>
              <a:gd name="connsiteX5584" fmla="*/ 13470312 w 21052572"/>
              <a:gd name="connsiteY5584" fmla="*/ 341390 h 8402012"/>
              <a:gd name="connsiteX5585" fmla="*/ 13855064 w 21052572"/>
              <a:gd name="connsiteY5585" fmla="*/ 347838 h 8402012"/>
              <a:gd name="connsiteX5586" fmla="*/ 14175333 w 21052572"/>
              <a:gd name="connsiteY5586" fmla="*/ 373629 h 8402012"/>
              <a:gd name="connsiteX5587" fmla="*/ 14226920 w 21052572"/>
              <a:gd name="connsiteY5587" fmla="*/ 360734 h 8402012"/>
              <a:gd name="connsiteX5588" fmla="*/ 14252713 w 21052572"/>
              <a:gd name="connsiteY5588" fmla="*/ 322047 h 8402012"/>
              <a:gd name="connsiteX5589" fmla="*/ 14361261 w 21052572"/>
              <a:gd name="connsiteY5589" fmla="*/ 373629 h 8402012"/>
              <a:gd name="connsiteX5590" fmla="*/ 14540740 w 21052572"/>
              <a:gd name="connsiteY5590" fmla="*/ 392973 h 8402012"/>
              <a:gd name="connsiteX5591" fmla="*/ 14726668 w 21052572"/>
              <a:gd name="connsiteY5591" fmla="*/ 412316 h 8402012"/>
              <a:gd name="connsiteX5592" fmla="*/ 15117870 w 21052572"/>
              <a:gd name="connsiteY5592" fmla="*/ 463899 h 8402012"/>
              <a:gd name="connsiteX5593" fmla="*/ 15266182 w 21052572"/>
              <a:gd name="connsiteY5593" fmla="*/ 476794 h 8402012"/>
              <a:gd name="connsiteX5594" fmla="*/ 15337114 w 21052572"/>
              <a:gd name="connsiteY5594" fmla="*/ 527302 h 8402012"/>
              <a:gd name="connsiteX5595" fmla="*/ 14977080 w 21052572"/>
              <a:gd name="connsiteY5595" fmla="*/ 509033 h 8402012"/>
              <a:gd name="connsiteX5596" fmla="*/ 14926568 w 21052572"/>
              <a:gd name="connsiteY5596" fmla="*/ 496138 h 8402012"/>
              <a:gd name="connsiteX5597" fmla="*/ 14874981 w 21052572"/>
              <a:gd name="connsiteY5597" fmla="*/ 470347 h 8402012"/>
              <a:gd name="connsiteX5598" fmla="*/ 14701950 w 21052572"/>
              <a:gd name="connsiteY5598" fmla="*/ 476794 h 8402012"/>
              <a:gd name="connsiteX5599" fmla="*/ 13931370 w 21052572"/>
              <a:gd name="connsiteY5599" fmla="*/ 438108 h 8402012"/>
              <a:gd name="connsiteX5600" fmla="*/ 13540169 w 21052572"/>
              <a:gd name="connsiteY5600" fmla="*/ 438108 h 8402012"/>
              <a:gd name="connsiteX5601" fmla="*/ 13380035 w 21052572"/>
              <a:gd name="connsiteY5601" fmla="*/ 438108 h 8402012"/>
              <a:gd name="connsiteX5602" fmla="*/ 13334896 w 21052572"/>
              <a:gd name="connsiteY5602" fmla="*/ 463899 h 8402012"/>
              <a:gd name="connsiteX5603" fmla="*/ 13289758 w 21052572"/>
              <a:gd name="connsiteY5603" fmla="*/ 457451 h 8402012"/>
              <a:gd name="connsiteX5604" fmla="*/ 12956592 w 21052572"/>
              <a:gd name="connsiteY5604" fmla="*/ 501511 h 8402012"/>
              <a:gd name="connsiteX5605" fmla="*/ 12571840 w 21052572"/>
              <a:gd name="connsiteY5605" fmla="*/ 546646 h 8402012"/>
              <a:gd name="connsiteX5606" fmla="*/ 12373015 w 21052572"/>
              <a:gd name="connsiteY5606" fmla="*/ 572437 h 8402012"/>
              <a:gd name="connsiteX5607" fmla="*/ 12302083 w 21052572"/>
              <a:gd name="connsiteY5607" fmla="*/ 585333 h 8402012"/>
              <a:gd name="connsiteX5608" fmla="*/ 12295635 w 21052572"/>
              <a:gd name="connsiteY5608" fmla="*/ 636915 h 8402012"/>
              <a:gd name="connsiteX5609" fmla="*/ 12148397 w 21052572"/>
              <a:gd name="connsiteY5609" fmla="*/ 675602 h 8402012"/>
              <a:gd name="connsiteX5610" fmla="*/ 12129052 w 21052572"/>
              <a:gd name="connsiteY5610" fmla="*/ 617572 h 8402012"/>
              <a:gd name="connsiteX5611" fmla="*/ 12071017 w 21052572"/>
              <a:gd name="connsiteY5611" fmla="*/ 617572 h 8402012"/>
              <a:gd name="connsiteX5612" fmla="*/ 12109707 w 21052572"/>
              <a:gd name="connsiteY5612" fmla="*/ 675602 h 8402012"/>
              <a:gd name="connsiteX5613" fmla="*/ 11994711 w 21052572"/>
              <a:gd name="connsiteY5613" fmla="*/ 706766 h 8402012"/>
              <a:gd name="connsiteX5614" fmla="*/ 11994711 w 21052572"/>
              <a:gd name="connsiteY5614" fmla="*/ 649811 h 8402012"/>
              <a:gd name="connsiteX5615" fmla="*/ 11897986 w 21052572"/>
              <a:gd name="connsiteY5615" fmla="*/ 732557 h 8402012"/>
              <a:gd name="connsiteX5616" fmla="*/ 11782990 w 21052572"/>
              <a:gd name="connsiteY5616" fmla="*/ 675602 h 8402012"/>
              <a:gd name="connsiteX5617" fmla="*/ 11776542 w 21052572"/>
              <a:gd name="connsiteY5617" fmla="*/ 706766 h 8402012"/>
              <a:gd name="connsiteX5618" fmla="*/ 11841025 w 21052572"/>
              <a:gd name="connsiteY5618" fmla="*/ 706766 h 8402012"/>
              <a:gd name="connsiteX5619" fmla="*/ 11865744 w 21052572"/>
              <a:gd name="connsiteY5619" fmla="*/ 739005 h 8402012"/>
              <a:gd name="connsiteX5620" fmla="*/ 11795887 w 21052572"/>
              <a:gd name="connsiteY5620" fmla="*/ 739005 h 8402012"/>
              <a:gd name="connsiteX5621" fmla="*/ 11757197 w 21052572"/>
              <a:gd name="connsiteY5621" fmla="*/ 726244 h 8402012"/>
              <a:gd name="connsiteX5622" fmla="*/ 11745513 w 21052572"/>
              <a:gd name="connsiteY5622" fmla="*/ 722634 h 8402012"/>
              <a:gd name="connsiteX5623" fmla="*/ 11718506 w 21052572"/>
              <a:gd name="connsiteY5623" fmla="*/ 714289 h 8402012"/>
              <a:gd name="connsiteX5624" fmla="*/ 11635752 w 21052572"/>
              <a:gd name="connsiteY5624" fmla="*/ 706766 h 8402012"/>
              <a:gd name="connsiteX5625" fmla="*/ 11673368 w 21052572"/>
              <a:gd name="connsiteY5625" fmla="*/ 803483 h 8402012"/>
              <a:gd name="connsiteX5626" fmla="*/ 11603510 w 21052572"/>
              <a:gd name="connsiteY5626" fmla="*/ 809931 h 8402012"/>
              <a:gd name="connsiteX5627" fmla="*/ 11519682 w 21052572"/>
              <a:gd name="connsiteY5627" fmla="*/ 822827 h 8402012"/>
              <a:gd name="connsiteX5628" fmla="*/ 11468095 w 21052572"/>
              <a:gd name="connsiteY5628" fmla="*/ 771244 h 8402012"/>
              <a:gd name="connsiteX5629" fmla="*/ 11417583 w 21052572"/>
              <a:gd name="connsiteY5629" fmla="*/ 809931 h 8402012"/>
              <a:gd name="connsiteX5630" fmla="*/ 11327306 w 21052572"/>
              <a:gd name="connsiteY5630" fmla="*/ 848618 h 8402012"/>
              <a:gd name="connsiteX5631" fmla="*/ 11314409 w 21052572"/>
              <a:gd name="connsiteY5631" fmla="*/ 803483 h 8402012"/>
              <a:gd name="connsiteX5632" fmla="*/ 11275719 w 21052572"/>
              <a:gd name="connsiteY5632" fmla="*/ 816379 h 8402012"/>
              <a:gd name="connsiteX5633" fmla="*/ 11288615 w 21052572"/>
              <a:gd name="connsiteY5633" fmla="*/ 861514 h 8402012"/>
              <a:gd name="connsiteX5634" fmla="*/ 11051101 w 21052572"/>
              <a:gd name="connsiteY5634" fmla="*/ 937813 h 8402012"/>
              <a:gd name="connsiteX5635" fmla="*/ 11147826 w 21052572"/>
              <a:gd name="connsiteY5635" fmla="*/ 874409 h 8402012"/>
              <a:gd name="connsiteX5636" fmla="*/ 11012410 w 21052572"/>
              <a:gd name="connsiteY5636" fmla="*/ 900201 h 8402012"/>
              <a:gd name="connsiteX5637" fmla="*/ 10890966 w 21052572"/>
              <a:gd name="connsiteY5637" fmla="*/ 957156 h 8402012"/>
              <a:gd name="connsiteX5638" fmla="*/ 10756625 w 21052572"/>
              <a:gd name="connsiteY5638" fmla="*/ 1015186 h 8402012"/>
              <a:gd name="connsiteX5639" fmla="*/ 10653451 w 21052572"/>
              <a:gd name="connsiteY5639" fmla="*/ 1079682 h 8402012"/>
              <a:gd name="connsiteX5640" fmla="*/ 10640555 w 21052572"/>
              <a:gd name="connsiteY5640" fmla="*/ 1021634 h 8402012"/>
              <a:gd name="connsiteX5641" fmla="*/ 10544904 w 21052572"/>
              <a:gd name="connsiteY5641" fmla="*/ 1092579 h 8402012"/>
              <a:gd name="connsiteX5642" fmla="*/ 10475047 w 21052572"/>
              <a:gd name="connsiteY5642" fmla="*/ 1124818 h 8402012"/>
              <a:gd name="connsiteX5643" fmla="*/ 10327809 w 21052572"/>
              <a:gd name="connsiteY5643" fmla="*/ 1214014 h 8402012"/>
              <a:gd name="connsiteX5644" fmla="*/ 10231084 w 21052572"/>
              <a:gd name="connsiteY5644" fmla="*/ 1259150 h 8402012"/>
              <a:gd name="connsiteX5645" fmla="*/ 10135433 w 21052572"/>
              <a:gd name="connsiteY5645" fmla="*/ 1278493 h 8402012"/>
              <a:gd name="connsiteX5646" fmla="*/ 9943057 w 21052572"/>
              <a:gd name="connsiteY5646" fmla="*/ 1367690 h 8402012"/>
              <a:gd name="connsiteX5647" fmla="*/ 10174123 w 21052572"/>
              <a:gd name="connsiteY5647" fmla="*/ 1335450 h 8402012"/>
              <a:gd name="connsiteX5648" fmla="*/ 10237532 w 21052572"/>
              <a:gd name="connsiteY5648" fmla="*/ 1317181 h 8402012"/>
              <a:gd name="connsiteX5649" fmla="*/ 10263325 w 21052572"/>
              <a:gd name="connsiteY5649" fmla="*/ 1265598 h 8402012"/>
              <a:gd name="connsiteX5650" fmla="*/ 10372948 w 21052572"/>
              <a:gd name="connsiteY5650" fmla="*/ 1259150 h 8402012"/>
              <a:gd name="connsiteX5651" fmla="*/ 10475047 w 21052572"/>
              <a:gd name="connsiteY5651" fmla="*/ 1233358 h 8402012"/>
              <a:gd name="connsiteX5652" fmla="*/ 10583594 w 21052572"/>
              <a:gd name="connsiteY5652" fmla="*/ 1214014 h 8402012"/>
              <a:gd name="connsiteX5653" fmla="*/ 10621210 w 21052572"/>
              <a:gd name="connsiteY5653" fmla="*/ 1201118 h 8402012"/>
              <a:gd name="connsiteX5654" fmla="*/ 10596760 w 21052572"/>
              <a:gd name="connsiteY5654" fmla="*/ 1198700 h 8402012"/>
              <a:gd name="connsiteX5655" fmla="*/ 10582800 w 21052572"/>
              <a:gd name="connsiteY5655" fmla="*/ 1186653 h 8402012"/>
              <a:gd name="connsiteX5656" fmla="*/ 10591854 w 21052572"/>
              <a:gd name="connsiteY5656" fmla="*/ 1199432 h 8402012"/>
              <a:gd name="connsiteX5657" fmla="*/ 10577351 w 21052572"/>
              <a:gd name="connsiteY5657" fmla="*/ 1204248 h 8402012"/>
              <a:gd name="connsiteX5658" fmla="*/ 10578117 w 21052572"/>
              <a:gd name="connsiteY5658" fmla="*/ 1182613 h 8402012"/>
              <a:gd name="connsiteX5659" fmla="*/ 10577146 w 21052572"/>
              <a:gd name="connsiteY5659" fmla="*/ 1181774 h 8402012"/>
              <a:gd name="connsiteX5660" fmla="*/ 10578145 w 21052572"/>
              <a:gd name="connsiteY5660" fmla="*/ 1181822 h 8402012"/>
              <a:gd name="connsiteX5661" fmla="*/ 10578204 w 21052572"/>
              <a:gd name="connsiteY5661" fmla="*/ 1180167 h 8402012"/>
              <a:gd name="connsiteX5662" fmla="*/ 10579420 w 21052572"/>
              <a:gd name="connsiteY5662" fmla="*/ 1181883 h 8402012"/>
              <a:gd name="connsiteX5663" fmla="*/ 10610866 w 21052572"/>
              <a:gd name="connsiteY5663" fmla="*/ 1183386 h 8402012"/>
              <a:gd name="connsiteX5664" fmla="*/ 10640555 w 21052572"/>
              <a:gd name="connsiteY5664" fmla="*/ 1175327 h 8402012"/>
              <a:gd name="connsiteX5665" fmla="*/ 10653451 w 21052572"/>
              <a:gd name="connsiteY5665" fmla="*/ 1111922 h 8402012"/>
              <a:gd name="connsiteX5666" fmla="*/ 10692142 w 21052572"/>
              <a:gd name="connsiteY5666" fmla="*/ 1259150 h 8402012"/>
              <a:gd name="connsiteX5667" fmla="*/ 10526634 w 21052572"/>
              <a:gd name="connsiteY5667" fmla="*/ 1322555 h 8402012"/>
              <a:gd name="connsiteX5668" fmla="*/ 10507289 w 21052572"/>
              <a:gd name="connsiteY5668" fmla="*/ 1265598 h 8402012"/>
              <a:gd name="connsiteX5669" fmla="*/ 10507289 w 21052572"/>
              <a:gd name="connsiteY5669" fmla="*/ 1341898 h 8402012"/>
              <a:gd name="connsiteX5670" fmla="*/ 10442805 w 21052572"/>
              <a:gd name="connsiteY5670" fmla="*/ 1354794 h 8402012"/>
              <a:gd name="connsiteX5671" fmla="*/ 10353603 w 21052572"/>
              <a:gd name="connsiteY5671" fmla="*/ 1354794 h 8402012"/>
              <a:gd name="connsiteX5672" fmla="*/ 10314912 w 21052572"/>
              <a:gd name="connsiteY5672" fmla="*/ 1419273 h 8402012"/>
              <a:gd name="connsiteX5673" fmla="*/ 10250429 w 21052572"/>
              <a:gd name="connsiteY5673" fmla="*/ 1451512 h 8402012"/>
              <a:gd name="connsiteX5674" fmla="*/ 10174123 w 21052572"/>
              <a:gd name="connsiteY5674" fmla="*/ 1490200 h 8402012"/>
              <a:gd name="connsiteX5675" fmla="*/ 10090294 w 21052572"/>
              <a:gd name="connsiteY5675" fmla="*/ 1509543 h 8402012"/>
              <a:gd name="connsiteX5676" fmla="*/ 10051604 w 21052572"/>
              <a:gd name="connsiteY5676" fmla="*/ 1540708 h 8402012"/>
              <a:gd name="connsiteX5677" fmla="*/ 10379396 w 21052572"/>
              <a:gd name="connsiteY5677" fmla="*/ 1457960 h 8402012"/>
              <a:gd name="connsiteX5678" fmla="*/ 10717935 w 21052572"/>
              <a:gd name="connsiteY5678" fmla="*/ 1361242 h 8402012"/>
              <a:gd name="connsiteX5679" fmla="*/ 10795316 w 21052572"/>
              <a:gd name="connsiteY5679" fmla="*/ 1317181 h 8402012"/>
              <a:gd name="connsiteX5680" fmla="*/ 10878070 w 21052572"/>
              <a:gd name="connsiteY5680" fmla="*/ 1297837 h 8402012"/>
              <a:gd name="connsiteX5681" fmla="*/ 11044652 w 21052572"/>
              <a:gd name="connsiteY5681" fmla="*/ 1252702 h 8402012"/>
              <a:gd name="connsiteX5682" fmla="*/ 11378892 w 21052572"/>
              <a:gd name="connsiteY5682" fmla="*/ 1168880 h 8402012"/>
              <a:gd name="connsiteX5683" fmla="*/ 12790010 w 21052572"/>
              <a:gd name="connsiteY5683" fmla="*/ 893753 h 8402012"/>
              <a:gd name="connsiteX5684" fmla="*/ 12751319 w 21052572"/>
              <a:gd name="connsiteY5684" fmla="*/ 957156 h 8402012"/>
              <a:gd name="connsiteX5685" fmla="*/ 12809355 w 21052572"/>
              <a:gd name="connsiteY5685" fmla="*/ 957156 h 8402012"/>
              <a:gd name="connsiteX5686" fmla="*/ 12809355 w 21052572"/>
              <a:gd name="connsiteY5686" fmla="*/ 893753 h 8402012"/>
              <a:gd name="connsiteX5687" fmla="*/ 12885660 w 21052572"/>
              <a:gd name="connsiteY5687" fmla="*/ 919544 h 8402012"/>
              <a:gd name="connsiteX5688" fmla="*/ 12885660 w 21052572"/>
              <a:gd name="connsiteY5688" fmla="*/ 822827 h 8402012"/>
              <a:gd name="connsiteX5689" fmla="*/ 12917902 w 21052572"/>
              <a:gd name="connsiteY5689" fmla="*/ 784140 h 8402012"/>
              <a:gd name="connsiteX5690" fmla="*/ 12859867 w 21052572"/>
              <a:gd name="connsiteY5690" fmla="*/ 726110 h 8402012"/>
              <a:gd name="connsiteX5691" fmla="*/ 12917902 w 21052572"/>
              <a:gd name="connsiteY5691" fmla="*/ 675602 h 8402012"/>
              <a:gd name="connsiteX5692" fmla="*/ 12809355 w 21052572"/>
              <a:gd name="connsiteY5692" fmla="*/ 701393 h 8402012"/>
              <a:gd name="connsiteX5693" fmla="*/ 12719078 w 21052572"/>
              <a:gd name="connsiteY5693" fmla="*/ 784140 h 8402012"/>
              <a:gd name="connsiteX5694" fmla="*/ 12431051 w 21052572"/>
              <a:gd name="connsiteY5694" fmla="*/ 861514 h 8402012"/>
              <a:gd name="connsiteX5695" fmla="*/ 12437499 w 21052572"/>
              <a:gd name="connsiteY5695" fmla="*/ 719662 h 8402012"/>
              <a:gd name="connsiteX5696" fmla="*/ 12500908 w 21052572"/>
              <a:gd name="connsiteY5696" fmla="*/ 682050 h 8402012"/>
              <a:gd name="connsiteX5697" fmla="*/ 12578288 w 21052572"/>
              <a:gd name="connsiteY5697" fmla="*/ 662706 h 8402012"/>
              <a:gd name="connsiteX5698" fmla="*/ 12905005 w 21052572"/>
              <a:gd name="connsiteY5698" fmla="*/ 598228 h 8402012"/>
              <a:gd name="connsiteX5699" fmla="*/ 13065140 w 21052572"/>
              <a:gd name="connsiteY5699" fmla="*/ 611124 h 8402012"/>
              <a:gd name="connsiteX5700" fmla="*/ 13123175 w 21052572"/>
              <a:gd name="connsiteY5700" fmla="*/ 630467 h 8402012"/>
              <a:gd name="connsiteX5701" fmla="*/ 13097382 w 21052572"/>
              <a:gd name="connsiteY5701" fmla="*/ 656258 h 8402012"/>
              <a:gd name="connsiteX5702" fmla="*/ 12995282 w 21052572"/>
              <a:gd name="connsiteY5702" fmla="*/ 706766 h 8402012"/>
              <a:gd name="connsiteX5703" fmla="*/ 12956592 w 21052572"/>
              <a:gd name="connsiteY5703" fmla="*/ 739005 h 8402012"/>
              <a:gd name="connsiteX5704" fmla="*/ 12943696 w 21052572"/>
              <a:gd name="connsiteY5704" fmla="*/ 842170 h 8402012"/>
              <a:gd name="connsiteX5705" fmla="*/ 13027524 w 21052572"/>
              <a:gd name="connsiteY5705" fmla="*/ 848618 h 8402012"/>
              <a:gd name="connsiteX5706" fmla="*/ 13103830 w 21052572"/>
              <a:gd name="connsiteY5706" fmla="*/ 861514 h 8402012"/>
              <a:gd name="connsiteX5707" fmla="*/ 13079111 w 21052572"/>
              <a:gd name="connsiteY5707" fmla="*/ 900201 h 8402012"/>
              <a:gd name="connsiteX5708" fmla="*/ 13001731 w 21052572"/>
              <a:gd name="connsiteY5708" fmla="*/ 893753 h 8402012"/>
              <a:gd name="connsiteX5709" fmla="*/ 12937247 w 21052572"/>
              <a:gd name="connsiteY5709" fmla="*/ 906648 h 8402012"/>
              <a:gd name="connsiteX5710" fmla="*/ 12975937 w 21052572"/>
              <a:gd name="connsiteY5710" fmla="*/ 931365 h 8402012"/>
              <a:gd name="connsiteX5711" fmla="*/ 13142520 w 21052572"/>
              <a:gd name="connsiteY5711" fmla="*/ 924917 h 8402012"/>
              <a:gd name="connsiteX5712" fmla="*/ 13855064 w 21052572"/>
              <a:gd name="connsiteY5712" fmla="*/ 912021 h 8402012"/>
              <a:gd name="connsiteX5713" fmla="*/ 14585879 w 21052572"/>
              <a:gd name="connsiteY5713" fmla="*/ 919544 h 8402012"/>
              <a:gd name="connsiteX5714" fmla="*/ 14739565 w 21052572"/>
              <a:gd name="connsiteY5714" fmla="*/ 924917 h 8402012"/>
              <a:gd name="connsiteX5715" fmla="*/ 14810497 w 21052572"/>
              <a:gd name="connsiteY5715" fmla="*/ 950708 h 8402012"/>
              <a:gd name="connsiteX5716" fmla="*/ 14874981 w 21052572"/>
              <a:gd name="connsiteY5716" fmla="*/ 944261 h 8402012"/>
              <a:gd name="connsiteX5717" fmla="*/ 14944838 w 21052572"/>
              <a:gd name="connsiteY5717" fmla="*/ 982947 h 8402012"/>
              <a:gd name="connsiteX5718" fmla="*/ 15028666 w 21052572"/>
              <a:gd name="connsiteY5718" fmla="*/ 995843 h 8402012"/>
              <a:gd name="connsiteX5719" fmla="*/ 15150110 w 21052572"/>
              <a:gd name="connsiteY5719" fmla="*/ 1034530 h 8402012"/>
              <a:gd name="connsiteX5720" fmla="*/ 14220472 w 21052572"/>
              <a:gd name="connsiteY5720" fmla="*/ 1002291 h 8402012"/>
              <a:gd name="connsiteX5721" fmla="*/ 14669708 w 21052572"/>
              <a:gd name="connsiteY5721" fmla="*/ 1079682 h 8402012"/>
              <a:gd name="connsiteX5722" fmla="*/ 14887877 w 21052572"/>
              <a:gd name="connsiteY5722" fmla="*/ 1124818 h 8402012"/>
              <a:gd name="connsiteX5723" fmla="*/ 15080254 w 21052572"/>
              <a:gd name="connsiteY5723" fmla="*/ 1188223 h 8402012"/>
              <a:gd name="connsiteX5724" fmla="*/ 15528414 w 21052572"/>
              <a:gd name="connsiteY5724" fmla="*/ 1272046 h 8402012"/>
              <a:gd name="connsiteX5725" fmla="*/ 15747658 w 21052572"/>
              <a:gd name="connsiteY5725" fmla="*/ 1317181 h 8402012"/>
              <a:gd name="connsiteX5726" fmla="*/ 15849758 w 21052572"/>
              <a:gd name="connsiteY5726" fmla="*/ 1341898 h 8402012"/>
              <a:gd name="connsiteX5727" fmla="*/ 15882000 w 21052572"/>
              <a:gd name="connsiteY5727" fmla="*/ 1322555 h 8402012"/>
              <a:gd name="connsiteX5728" fmla="*/ 15920690 w 21052572"/>
              <a:gd name="connsiteY5728" fmla="*/ 1322555 h 8402012"/>
              <a:gd name="connsiteX5729" fmla="*/ 15882000 w 21052572"/>
              <a:gd name="connsiteY5729" fmla="*/ 1387034 h 8402012"/>
              <a:gd name="connsiteX5730" fmla="*/ 16439784 w 21052572"/>
              <a:gd name="connsiteY5730" fmla="*/ 1547156 h 8402012"/>
              <a:gd name="connsiteX5731" fmla="*/ 16709540 w 21052572"/>
              <a:gd name="connsiteY5731" fmla="*/ 1637427 h 8402012"/>
              <a:gd name="connsiteX5732" fmla="*/ 16830988 w 21052572"/>
              <a:gd name="connsiteY5732" fmla="*/ 1689010 h 8402012"/>
              <a:gd name="connsiteX5733" fmla="*/ 16863228 w 21052572"/>
              <a:gd name="connsiteY5733" fmla="*/ 1758863 h 8402012"/>
              <a:gd name="connsiteX5734" fmla="*/ 16882572 w 21052572"/>
              <a:gd name="connsiteY5734" fmla="*/ 1689010 h 8402012"/>
              <a:gd name="connsiteX5735" fmla="*/ 16901920 w 21052572"/>
              <a:gd name="connsiteY5735" fmla="*/ 1630979 h 8402012"/>
              <a:gd name="connsiteX5736" fmla="*/ 17254428 w 21052572"/>
              <a:gd name="connsiteY5736" fmla="*/ 1695459 h 8402012"/>
              <a:gd name="connsiteX5737" fmla="*/ 17409188 w 21052572"/>
              <a:gd name="connsiteY5737" fmla="*/ 1784655 h 8402012"/>
              <a:gd name="connsiteX5738" fmla="*/ 17562876 w 21052572"/>
              <a:gd name="connsiteY5738" fmla="*/ 1816895 h 8402012"/>
              <a:gd name="connsiteX5739" fmla="*/ 18248552 w 21052572"/>
              <a:gd name="connsiteY5739" fmla="*/ 2054393 h 8402012"/>
              <a:gd name="connsiteX5740" fmla="*/ 19576916 w 21052572"/>
              <a:gd name="connsiteY5740" fmla="*/ 2843195 h 8402012"/>
              <a:gd name="connsiteX5741" fmla="*/ 19551120 w 21052572"/>
              <a:gd name="connsiteY5741" fmla="*/ 2888327 h 8402012"/>
              <a:gd name="connsiteX5742" fmla="*/ 19550420 w 21052572"/>
              <a:gd name="connsiteY5742" fmla="*/ 2888216 h 8402012"/>
              <a:gd name="connsiteX5743" fmla="*/ 19551100 w 21052572"/>
              <a:gd name="connsiteY5743" fmla="*/ 2893081 h 8402012"/>
              <a:gd name="connsiteX5744" fmla="*/ 19548852 w 21052572"/>
              <a:gd name="connsiteY5744" fmla="*/ 2909137 h 8402012"/>
              <a:gd name="connsiteX5745" fmla="*/ 19542120 w 21052572"/>
              <a:gd name="connsiteY5745" fmla="*/ 2893081 h 8402012"/>
              <a:gd name="connsiteX5746" fmla="*/ 19544548 w 21052572"/>
              <a:gd name="connsiteY5746" fmla="*/ 2887289 h 8402012"/>
              <a:gd name="connsiteX5747" fmla="*/ 19535804 w 21052572"/>
              <a:gd name="connsiteY5747" fmla="*/ 2885909 h 8402012"/>
              <a:gd name="connsiteX5748" fmla="*/ 19525328 w 21052572"/>
              <a:gd name="connsiteY5748" fmla="*/ 2888327 h 8402012"/>
              <a:gd name="connsiteX5749" fmla="*/ 19583364 w 21052572"/>
              <a:gd name="connsiteY5749" fmla="*/ 2946355 h 8402012"/>
              <a:gd name="connsiteX5750" fmla="*/ 19654296 w 21052572"/>
              <a:gd name="connsiteY5750" fmla="*/ 3003312 h 8402012"/>
              <a:gd name="connsiteX5751" fmla="*/ 19564020 w 21052572"/>
              <a:gd name="connsiteY5751" fmla="*/ 2958175 h 8402012"/>
              <a:gd name="connsiteX5752" fmla="*/ 19436124 w 21052572"/>
              <a:gd name="connsiteY5752" fmla="*/ 2888327 h 8402012"/>
              <a:gd name="connsiteX5753" fmla="*/ 19423228 w 21052572"/>
              <a:gd name="connsiteY5753" fmla="*/ 2810946 h 8402012"/>
              <a:gd name="connsiteX5754" fmla="*/ 19384540 w 21052572"/>
              <a:gd name="connsiteY5754" fmla="*/ 2759362 h 8402012"/>
              <a:gd name="connsiteX5755" fmla="*/ 19243748 w 21052572"/>
              <a:gd name="connsiteY5755" fmla="*/ 2695958 h 8402012"/>
              <a:gd name="connsiteX5756" fmla="*/ 19088988 w 21052572"/>
              <a:gd name="connsiteY5756" fmla="*/ 2631480 h 8402012"/>
              <a:gd name="connsiteX5757" fmla="*/ 18961096 w 21052572"/>
              <a:gd name="connsiteY5757" fmla="*/ 2547657 h 8402012"/>
              <a:gd name="connsiteX5758" fmla="*/ 18883716 w 21052572"/>
              <a:gd name="connsiteY5758" fmla="*/ 2510046 h 8402012"/>
              <a:gd name="connsiteX5759" fmla="*/ 18775168 w 21052572"/>
              <a:gd name="connsiteY5759" fmla="*/ 2445566 h 8402012"/>
              <a:gd name="connsiteX5760" fmla="*/ 18127108 w 21052572"/>
              <a:gd name="connsiteY5760" fmla="*/ 2162932 h 8402012"/>
              <a:gd name="connsiteX5761" fmla="*/ 17978276 w 21052572"/>
              <a:gd name="connsiteY5761" fmla="*/ 2099225 h 8402012"/>
              <a:gd name="connsiteX5762" fmla="*/ 17977048 w 21052572"/>
              <a:gd name="connsiteY5762" fmla="*/ 2101046 h 8402012"/>
              <a:gd name="connsiteX5763" fmla="*/ 17968024 w 21052572"/>
              <a:gd name="connsiteY5763" fmla="*/ 2094952 h 8402012"/>
              <a:gd name="connsiteX5764" fmla="*/ 17968336 w 21052572"/>
              <a:gd name="connsiteY5764" fmla="*/ 2094952 h 8402012"/>
              <a:gd name="connsiteX5765" fmla="*/ 17805764 w 21052572"/>
              <a:gd name="connsiteY5765" fmla="*/ 2022153 h 8402012"/>
              <a:gd name="connsiteX5766" fmla="*/ 17658528 w 21052572"/>
              <a:gd name="connsiteY5766" fmla="*/ 1957674 h 8402012"/>
              <a:gd name="connsiteX5767" fmla="*/ 17511288 w 21052572"/>
              <a:gd name="connsiteY5767" fmla="*/ 1970570 h 8402012"/>
              <a:gd name="connsiteX5768" fmla="*/ 17934732 w 21052572"/>
              <a:gd name="connsiteY5768" fmla="*/ 2156485 h 8402012"/>
              <a:gd name="connsiteX5769" fmla="*/ 18127108 w 21052572"/>
              <a:gd name="connsiteY5769" fmla="*/ 2253207 h 8402012"/>
              <a:gd name="connsiteX5770" fmla="*/ 18165796 w 21052572"/>
              <a:gd name="connsiteY5770" fmla="*/ 2285443 h 8402012"/>
              <a:gd name="connsiteX5771" fmla="*/ 18127108 w 21052572"/>
              <a:gd name="connsiteY5771" fmla="*/ 2337027 h 8402012"/>
              <a:gd name="connsiteX5772" fmla="*/ 18185144 w 21052572"/>
              <a:gd name="connsiteY5772" fmla="*/ 2361740 h 8402012"/>
              <a:gd name="connsiteX5773" fmla="*/ 18191592 w 21052572"/>
              <a:gd name="connsiteY5773" fmla="*/ 2304791 h 8402012"/>
              <a:gd name="connsiteX5774" fmla="*/ 18242104 w 21052572"/>
              <a:gd name="connsiteY5774" fmla="*/ 2291889 h 8402012"/>
              <a:gd name="connsiteX5775" fmla="*/ 18238072 w 21052572"/>
              <a:gd name="connsiteY5775" fmla="*/ 2335818 h 8402012"/>
              <a:gd name="connsiteX5776" fmla="*/ 18239140 w 21052572"/>
              <a:gd name="connsiteY5776" fmla="*/ 2336553 h 8402012"/>
              <a:gd name="connsiteX5777" fmla="*/ 18245036 w 21052572"/>
              <a:gd name="connsiteY5777" fmla="*/ 2322465 h 8402012"/>
              <a:gd name="connsiteX5778" fmla="*/ 18247404 w 21052572"/>
              <a:gd name="connsiteY5778" fmla="*/ 2338518 h 8402012"/>
              <a:gd name="connsiteX5779" fmla="*/ 18246904 w 21052572"/>
              <a:gd name="connsiteY5779" fmla="*/ 2341904 h 8402012"/>
              <a:gd name="connsiteX5780" fmla="*/ 18267896 w 21052572"/>
              <a:gd name="connsiteY5780" fmla="*/ 2356369 h 8402012"/>
              <a:gd name="connsiteX5781" fmla="*/ 18306588 w 21052572"/>
              <a:gd name="connsiteY5781" fmla="*/ 2343474 h 8402012"/>
              <a:gd name="connsiteX5782" fmla="*/ 18351724 w 21052572"/>
              <a:gd name="connsiteY5782" fmla="*/ 2356369 h 8402012"/>
              <a:gd name="connsiteX5783" fmla="*/ 18300140 w 21052572"/>
              <a:gd name="connsiteY5783" fmla="*/ 2413338 h 8402012"/>
              <a:gd name="connsiteX5784" fmla="*/ 18371072 w 21052572"/>
              <a:gd name="connsiteY5784" fmla="*/ 2477804 h 8402012"/>
              <a:gd name="connsiteX5785" fmla="*/ 18293692 w 21052572"/>
              <a:gd name="connsiteY5785" fmla="*/ 2458463 h 8402012"/>
              <a:gd name="connsiteX5786" fmla="*/ 18204488 w 21052572"/>
              <a:gd name="connsiteY5786" fmla="*/ 2413338 h 8402012"/>
              <a:gd name="connsiteX5787" fmla="*/ 18005664 w 21052572"/>
              <a:gd name="connsiteY5787" fmla="*/ 2311236 h 8402012"/>
              <a:gd name="connsiteX5788" fmla="*/ 17838008 w 21052572"/>
              <a:gd name="connsiteY5788" fmla="*/ 2220961 h 8402012"/>
              <a:gd name="connsiteX5789" fmla="*/ 17652080 w 21052572"/>
              <a:gd name="connsiteY5789" fmla="*/ 2162932 h 8402012"/>
              <a:gd name="connsiteX5790" fmla="*/ 16811640 w 21052572"/>
              <a:gd name="connsiteY5790" fmla="*/ 1894269 h 8402012"/>
              <a:gd name="connsiteX5791" fmla="*/ 16055030 w 21052572"/>
              <a:gd name="connsiteY5791" fmla="*/ 1663219 h 8402012"/>
              <a:gd name="connsiteX5792" fmla="*/ 15683176 w 21052572"/>
              <a:gd name="connsiteY5792" fmla="*/ 1560052 h 8402012"/>
              <a:gd name="connsiteX5793" fmla="*/ 15503696 w 21052572"/>
              <a:gd name="connsiteY5793" fmla="*/ 1503096 h 8402012"/>
              <a:gd name="connsiteX5794" fmla="*/ 15355384 w 21052572"/>
              <a:gd name="connsiteY5794" fmla="*/ 1451512 h 8402012"/>
              <a:gd name="connsiteX5795" fmla="*/ 15201698 w 21052572"/>
              <a:gd name="connsiteY5795" fmla="*/ 1432169 h 8402012"/>
              <a:gd name="connsiteX5796" fmla="*/ 15035114 w 21052572"/>
              <a:gd name="connsiteY5796" fmla="*/ 1380585 h 8402012"/>
              <a:gd name="connsiteX5797" fmla="*/ 14682604 w 21052572"/>
              <a:gd name="connsiteY5797" fmla="*/ 1335450 h 8402012"/>
              <a:gd name="connsiteX5798" fmla="*/ 14393503 w 21052572"/>
              <a:gd name="connsiteY5798" fmla="*/ 1322555 h 8402012"/>
              <a:gd name="connsiteX5799" fmla="*/ 14553637 w 21052572"/>
              <a:gd name="connsiteY5799" fmla="*/ 1322555 h 8402012"/>
              <a:gd name="connsiteX5800" fmla="*/ 14578113 w 21052572"/>
              <a:gd name="connsiteY5800" fmla="*/ 1332752 h 8402012"/>
              <a:gd name="connsiteX5801" fmla="*/ 14574370 w 21052572"/>
              <a:gd name="connsiteY5801" fmla="*/ 1320307 h 8402012"/>
              <a:gd name="connsiteX5802" fmla="*/ 14592332 w 21052572"/>
              <a:gd name="connsiteY5802" fmla="*/ 1320307 h 8402012"/>
              <a:gd name="connsiteX5803" fmla="*/ 14583496 w 21052572"/>
              <a:gd name="connsiteY5803" fmla="*/ 1334995 h 8402012"/>
              <a:gd name="connsiteX5804" fmla="*/ 14621345 w 21052572"/>
              <a:gd name="connsiteY5804" fmla="*/ 1350764 h 8402012"/>
              <a:gd name="connsiteX5805" fmla="*/ 14689053 w 21052572"/>
              <a:gd name="connsiteY5805" fmla="*/ 1374138 h 8402012"/>
              <a:gd name="connsiteX5806" fmla="*/ 15009322 w 21052572"/>
              <a:gd name="connsiteY5806" fmla="*/ 1457960 h 8402012"/>
              <a:gd name="connsiteX5807" fmla="*/ 15644486 w 21052572"/>
              <a:gd name="connsiteY5807" fmla="*/ 1637427 h 8402012"/>
              <a:gd name="connsiteX5808" fmla="*/ 16273202 w 21052572"/>
              <a:gd name="connsiteY5808" fmla="*/ 1823342 h 8402012"/>
              <a:gd name="connsiteX5809" fmla="*/ 16599918 w 21052572"/>
              <a:gd name="connsiteY5809" fmla="*/ 1920063 h 8402012"/>
              <a:gd name="connsiteX5810" fmla="*/ 16741782 w 21052572"/>
              <a:gd name="connsiteY5810" fmla="*/ 1957674 h 8402012"/>
              <a:gd name="connsiteX5811" fmla="*/ 16767576 w 21052572"/>
              <a:gd name="connsiteY5811" fmla="*/ 2060841 h 8402012"/>
              <a:gd name="connsiteX5812" fmla="*/ 16811640 w 21052572"/>
              <a:gd name="connsiteY5812" fmla="*/ 2060841 h 8402012"/>
              <a:gd name="connsiteX5813" fmla="*/ 16818088 w 21052572"/>
              <a:gd name="connsiteY5813" fmla="*/ 2093081 h 8402012"/>
              <a:gd name="connsiteX5814" fmla="*/ 16696644 w 21052572"/>
              <a:gd name="connsiteY5814" fmla="*/ 2060841 h 8402012"/>
              <a:gd name="connsiteX5815" fmla="*/ 16350582 w 21052572"/>
              <a:gd name="connsiteY5815" fmla="*/ 1957674 h 8402012"/>
              <a:gd name="connsiteX5816" fmla="*/ 15657382 w 21052572"/>
              <a:gd name="connsiteY5816" fmla="*/ 1816895 h 8402012"/>
              <a:gd name="connsiteX5817" fmla="*/ 15644486 w 21052572"/>
              <a:gd name="connsiteY5817" fmla="*/ 1874926 h 8402012"/>
              <a:gd name="connsiteX5818" fmla="*/ 15599346 w 21052572"/>
              <a:gd name="connsiteY5818" fmla="*/ 1797550 h 8402012"/>
              <a:gd name="connsiteX5819" fmla="*/ 15542386 w 21052572"/>
              <a:gd name="connsiteY5819" fmla="*/ 1784655 h 8402012"/>
              <a:gd name="connsiteX5820" fmla="*/ 15368280 w 21052572"/>
              <a:gd name="connsiteY5820" fmla="*/ 1771759 h 8402012"/>
              <a:gd name="connsiteX5821" fmla="*/ 15035114 w 21052572"/>
              <a:gd name="connsiteY5821" fmla="*/ 1727698 h 8402012"/>
              <a:gd name="connsiteX5822" fmla="*/ 14354813 w 21052572"/>
              <a:gd name="connsiteY5822" fmla="*/ 1598740 h 8402012"/>
              <a:gd name="connsiteX5823" fmla="*/ 14259162 w 21052572"/>
              <a:gd name="connsiteY5823" fmla="*/ 1708354 h 8402012"/>
              <a:gd name="connsiteX5824" fmla="*/ 14445090 w 21052572"/>
              <a:gd name="connsiteY5824" fmla="*/ 1752415 h 8402012"/>
              <a:gd name="connsiteX5825" fmla="*/ 14509573 w 21052572"/>
              <a:gd name="connsiteY5825" fmla="*/ 1758863 h 8402012"/>
              <a:gd name="connsiteX5826" fmla="*/ 14534292 w 21052572"/>
              <a:gd name="connsiteY5826" fmla="*/ 1701906 h 8402012"/>
              <a:gd name="connsiteX5827" fmla="*/ 14689053 w 21052572"/>
              <a:gd name="connsiteY5827" fmla="*/ 1740594 h 8402012"/>
              <a:gd name="connsiteX5828" fmla="*/ 14778255 w 21052572"/>
              <a:gd name="connsiteY5828" fmla="*/ 1778207 h 8402012"/>
              <a:gd name="connsiteX5829" fmla="*/ 14804049 w 21052572"/>
              <a:gd name="connsiteY5829" fmla="*/ 1727698 h 8402012"/>
              <a:gd name="connsiteX5830" fmla="*/ 15240388 w 21052572"/>
              <a:gd name="connsiteY5830" fmla="*/ 1862030 h 8402012"/>
              <a:gd name="connsiteX5831" fmla="*/ 15374730 w 21052572"/>
              <a:gd name="connsiteY5831" fmla="*/ 1855581 h 8402012"/>
              <a:gd name="connsiteX5832" fmla="*/ 15432764 w 21052572"/>
              <a:gd name="connsiteY5832" fmla="*/ 1849134 h 8402012"/>
              <a:gd name="connsiteX5833" fmla="*/ 15471454 w 21052572"/>
              <a:gd name="connsiteY5833" fmla="*/ 1881373 h 8402012"/>
              <a:gd name="connsiteX5834" fmla="*/ 15586450 w 21052572"/>
              <a:gd name="connsiteY5834" fmla="*/ 1887821 h 8402012"/>
              <a:gd name="connsiteX5835" fmla="*/ 15663830 w 21052572"/>
              <a:gd name="connsiteY5835" fmla="*/ 1874926 h 8402012"/>
              <a:gd name="connsiteX5836" fmla="*/ 15676726 w 21052572"/>
              <a:gd name="connsiteY5836" fmla="*/ 1938330 h 8402012"/>
              <a:gd name="connsiteX5837" fmla="*/ 15702522 w 21052572"/>
              <a:gd name="connsiteY5837" fmla="*/ 1945853 h 8402012"/>
              <a:gd name="connsiteX5838" fmla="*/ 15778826 w 21052572"/>
              <a:gd name="connsiteY5838" fmla="*/ 1964122 h 8402012"/>
              <a:gd name="connsiteX5839" fmla="*/ 15901346 w 21052572"/>
              <a:gd name="connsiteY5839" fmla="*/ 2015705 h 8402012"/>
              <a:gd name="connsiteX5840" fmla="*/ 15573554 w 21052572"/>
              <a:gd name="connsiteY5840" fmla="*/ 1977018 h 8402012"/>
              <a:gd name="connsiteX5841" fmla="*/ 15439212 w 21052572"/>
              <a:gd name="connsiteY5841" fmla="*/ 1964122 h 8402012"/>
              <a:gd name="connsiteX5842" fmla="*/ 15435056 w 21052572"/>
              <a:gd name="connsiteY5842" fmla="*/ 1958224 h 8402012"/>
              <a:gd name="connsiteX5843" fmla="*/ 15436004 w 21052572"/>
              <a:gd name="connsiteY5843" fmla="*/ 1965833 h 8402012"/>
              <a:gd name="connsiteX5844" fmla="*/ 15432090 w 21052572"/>
              <a:gd name="connsiteY5844" fmla="*/ 1964842 h 8402012"/>
              <a:gd name="connsiteX5845" fmla="*/ 15436004 w 21052572"/>
              <a:gd name="connsiteY5845" fmla="*/ 1970714 h 8402012"/>
              <a:gd name="connsiteX5846" fmla="*/ 15418042 w 21052572"/>
              <a:gd name="connsiteY5846" fmla="*/ 1970714 h 8402012"/>
              <a:gd name="connsiteX5847" fmla="*/ 15423422 w 21052572"/>
              <a:gd name="connsiteY5847" fmla="*/ 1962646 h 8402012"/>
              <a:gd name="connsiteX5848" fmla="*/ 15422532 w 21052572"/>
              <a:gd name="connsiteY5848" fmla="*/ 1962421 h 8402012"/>
              <a:gd name="connsiteX5849" fmla="*/ 15419164 w 21052572"/>
              <a:gd name="connsiteY5849" fmla="*/ 1954316 h 8402012"/>
              <a:gd name="connsiteX5850" fmla="*/ 15418200 w 21052572"/>
              <a:gd name="connsiteY5850" fmla="*/ 1940768 h 8402012"/>
              <a:gd name="connsiteX5851" fmla="*/ 15413418 w 21052572"/>
              <a:gd name="connsiteY5851" fmla="*/ 1945853 h 8402012"/>
              <a:gd name="connsiteX5852" fmla="*/ 15374730 w 21052572"/>
              <a:gd name="connsiteY5852" fmla="*/ 1957674 h 8402012"/>
              <a:gd name="connsiteX5853" fmla="*/ 15285526 w 21052572"/>
              <a:gd name="connsiteY5853" fmla="*/ 1951226 h 8402012"/>
              <a:gd name="connsiteX5854" fmla="*/ 15259734 w 21052572"/>
              <a:gd name="connsiteY5854" fmla="*/ 1894269 h 8402012"/>
              <a:gd name="connsiteX5855" fmla="*/ 15221042 w 21052572"/>
              <a:gd name="connsiteY5855" fmla="*/ 1868478 h 8402012"/>
              <a:gd name="connsiteX5856" fmla="*/ 15163008 w 21052572"/>
              <a:gd name="connsiteY5856" fmla="*/ 1907166 h 8402012"/>
              <a:gd name="connsiteX5857" fmla="*/ 15221042 w 21052572"/>
              <a:gd name="connsiteY5857" fmla="*/ 1938330 h 8402012"/>
              <a:gd name="connsiteX5858" fmla="*/ 14194678 w 21052572"/>
              <a:gd name="connsiteY5858" fmla="*/ 1791103 h 8402012"/>
              <a:gd name="connsiteX5859" fmla="*/ 14233368 w 21052572"/>
              <a:gd name="connsiteY5859" fmla="*/ 1714803 h 8402012"/>
              <a:gd name="connsiteX5860" fmla="*/ 13803477 w 21052572"/>
              <a:gd name="connsiteY5860" fmla="*/ 1663219 h 8402012"/>
              <a:gd name="connsiteX5861" fmla="*/ 13848616 w 21052572"/>
              <a:gd name="connsiteY5861" fmla="*/ 1598740 h 8402012"/>
              <a:gd name="connsiteX5862" fmla="*/ 13738994 w 21052572"/>
              <a:gd name="connsiteY5862" fmla="*/ 1598740 h 8402012"/>
              <a:gd name="connsiteX5863" fmla="*/ 13719649 w 21052572"/>
              <a:gd name="connsiteY5863" fmla="*/ 1535335 h 8402012"/>
              <a:gd name="connsiteX5864" fmla="*/ 13643343 w 21052572"/>
              <a:gd name="connsiteY5864" fmla="*/ 1496648 h 8402012"/>
              <a:gd name="connsiteX5865" fmla="*/ 13603847 w 21052572"/>
              <a:gd name="connsiteY5865" fmla="*/ 1470856 h 8402012"/>
              <a:gd name="connsiteX5866" fmla="*/ 13600816 w 21052572"/>
              <a:gd name="connsiteY5866" fmla="*/ 1469093 h 8402012"/>
              <a:gd name="connsiteX5867" fmla="*/ 13603909 w 21052572"/>
              <a:gd name="connsiteY5867" fmla="*/ 1483018 h 8402012"/>
              <a:gd name="connsiteX5868" fmla="*/ 13593245 w 21052572"/>
              <a:gd name="connsiteY5868" fmla="*/ 1477398 h 8402012"/>
              <a:gd name="connsiteX5869" fmla="*/ 13596527 w 21052572"/>
              <a:gd name="connsiteY5869" fmla="*/ 1468569 h 8402012"/>
              <a:gd name="connsiteX5870" fmla="*/ 13597619 w 21052572"/>
              <a:gd name="connsiteY5870" fmla="*/ 1467233 h 8402012"/>
              <a:gd name="connsiteX5871" fmla="*/ 13559514 w 21052572"/>
              <a:gd name="connsiteY5871" fmla="*/ 1445064 h 8402012"/>
              <a:gd name="connsiteX5872" fmla="*/ 13572411 w 21052572"/>
              <a:gd name="connsiteY5872" fmla="*/ 1477304 h 8402012"/>
              <a:gd name="connsiteX5873" fmla="*/ 13598205 w 21052572"/>
              <a:gd name="connsiteY5873" fmla="*/ 1483753 h 8402012"/>
              <a:gd name="connsiteX5874" fmla="*/ 13598205 w 21052572"/>
              <a:gd name="connsiteY5874" fmla="*/ 1540708 h 8402012"/>
              <a:gd name="connsiteX5875" fmla="*/ 13302654 w 21052572"/>
              <a:gd name="connsiteY5875" fmla="*/ 1509543 h 8402012"/>
              <a:gd name="connsiteX5876" fmla="*/ 13520824 w 21052572"/>
              <a:gd name="connsiteY5876" fmla="*/ 1477304 h 8402012"/>
              <a:gd name="connsiteX5877" fmla="*/ 13540169 w 21052572"/>
              <a:gd name="connsiteY5877" fmla="*/ 1412826 h 8402012"/>
              <a:gd name="connsiteX5878" fmla="*/ 13591756 w 21052572"/>
              <a:gd name="connsiteY5878" fmla="*/ 1419273 h 8402012"/>
              <a:gd name="connsiteX5879" fmla="*/ 13656240 w 21052572"/>
              <a:gd name="connsiteY5879" fmla="*/ 1387034 h 8402012"/>
              <a:gd name="connsiteX5880" fmla="*/ 13200555 w 21052572"/>
              <a:gd name="connsiteY5880" fmla="*/ 1374138 h 8402012"/>
              <a:gd name="connsiteX5881" fmla="*/ 12777113 w 21052572"/>
              <a:gd name="connsiteY5881" fmla="*/ 1477304 h 8402012"/>
              <a:gd name="connsiteX5882" fmla="*/ 12898557 w 21052572"/>
              <a:gd name="connsiteY5882" fmla="*/ 1509543 h 8402012"/>
              <a:gd name="connsiteX5883" fmla="*/ 12892109 w 21052572"/>
              <a:gd name="connsiteY5883" fmla="*/ 1572949 h 8402012"/>
              <a:gd name="connsiteX5884" fmla="*/ 12848045 w 21052572"/>
              <a:gd name="connsiteY5884" fmla="*/ 1579396 h 8402012"/>
              <a:gd name="connsiteX5885" fmla="*/ 12898557 w 21052572"/>
              <a:gd name="connsiteY5885" fmla="*/ 1669667 h 8402012"/>
              <a:gd name="connsiteX5886" fmla="*/ 12822251 w 21052572"/>
              <a:gd name="connsiteY5886" fmla="*/ 1689010 h 8402012"/>
              <a:gd name="connsiteX5887" fmla="*/ 12744871 w 21052572"/>
              <a:gd name="connsiteY5887" fmla="*/ 1727698 h 8402012"/>
              <a:gd name="connsiteX5888" fmla="*/ 12629875 w 21052572"/>
              <a:gd name="connsiteY5888" fmla="*/ 1740594 h 8402012"/>
              <a:gd name="connsiteX5889" fmla="*/ 12526701 w 21052572"/>
              <a:gd name="connsiteY5889" fmla="*/ 1745967 h 8402012"/>
              <a:gd name="connsiteX5890" fmla="*/ 12302083 w 21052572"/>
              <a:gd name="connsiteY5890" fmla="*/ 1778207 h 8402012"/>
              <a:gd name="connsiteX5891" fmla="*/ 12077465 w 21052572"/>
              <a:gd name="connsiteY5891" fmla="*/ 1816895 h 8402012"/>
              <a:gd name="connsiteX5892" fmla="*/ 11988263 w 21052572"/>
              <a:gd name="connsiteY5892" fmla="*/ 1849134 h 8402012"/>
              <a:gd name="connsiteX5893" fmla="*/ 11897986 w 21052572"/>
              <a:gd name="connsiteY5893" fmla="*/ 1862030 h 8402012"/>
              <a:gd name="connsiteX5894" fmla="*/ 11699161 w 21052572"/>
              <a:gd name="connsiteY5894" fmla="*/ 1920063 h 8402012"/>
              <a:gd name="connsiteX5895" fmla="*/ 11635752 w 21052572"/>
              <a:gd name="connsiteY5895" fmla="*/ 1920063 h 8402012"/>
              <a:gd name="connsiteX5896" fmla="*/ 11635483 w 21052572"/>
              <a:gd name="connsiteY5896" fmla="*/ 1919987 h 8402012"/>
              <a:gd name="connsiteX5897" fmla="*/ 11616508 w 21052572"/>
              <a:gd name="connsiteY5897" fmla="*/ 1914622 h 8402012"/>
              <a:gd name="connsiteX5898" fmla="*/ 11564820 w 21052572"/>
              <a:gd name="connsiteY5898" fmla="*/ 1920063 h 8402012"/>
              <a:gd name="connsiteX5899" fmla="*/ 11692713 w 21052572"/>
              <a:gd name="connsiteY5899" fmla="*/ 1989913 h 8402012"/>
              <a:gd name="connsiteX5900" fmla="*/ 11019934 w 21052572"/>
              <a:gd name="connsiteY5900" fmla="*/ 2195172 h 8402012"/>
              <a:gd name="connsiteX5901" fmla="*/ 10692142 w 21052572"/>
              <a:gd name="connsiteY5901" fmla="*/ 2311236 h 8402012"/>
              <a:gd name="connsiteX5902" fmla="*/ 10538456 w 21052572"/>
              <a:gd name="connsiteY5902" fmla="*/ 2393980 h 8402012"/>
              <a:gd name="connsiteX5903" fmla="*/ 10468598 w 21052572"/>
              <a:gd name="connsiteY5903" fmla="*/ 2406870 h 8402012"/>
              <a:gd name="connsiteX5904" fmla="*/ 10449253 w 21052572"/>
              <a:gd name="connsiteY5904" fmla="*/ 2464911 h 8402012"/>
              <a:gd name="connsiteX5905" fmla="*/ 11070446 w 21052572"/>
              <a:gd name="connsiteY5905" fmla="*/ 2246753 h 8402012"/>
              <a:gd name="connsiteX5906" fmla="*/ 11070446 w 21052572"/>
              <a:gd name="connsiteY5906" fmla="*/ 2311236 h 8402012"/>
              <a:gd name="connsiteX5907" fmla="*/ 11545475 w 21052572"/>
              <a:gd name="connsiteY5907" fmla="*/ 2169380 h 8402012"/>
              <a:gd name="connsiteX5908" fmla="*/ 11763645 w 21052572"/>
              <a:gd name="connsiteY5908" fmla="*/ 2156485 h 8402012"/>
              <a:gd name="connsiteX5909" fmla="*/ 11815232 w 21052572"/>
              <a:gd name="connsiteY5909" fmla="*/ 2125320 h 8402012"/>
              <a:gd name="connsiteX5910" fmla="*/ 11846399 w 21052572"/>
              <a:gd name="connsiteY5910" fmla="*/ 2080184 h 8402012"/>
              <a:gd name="connsiteX5911" fmla="*/ 11943124 w 21052572"/>
              <a:gd name="connsiteY5911" fmla="*/ 2099528 h 8402012"/>
              <a:gd name="connsiteX5912" fmla="*/ 11968918 w 21052572"/>
              <a:gd name="connsiteY5912" fmla="*/ 2125320 h 8402012"/>
              <a:gd name="connsiteX5913" fmla="*/ 12026953 w 21052572"/>
              <a:gd name="connsiteY5913" fmla="*/ 2125320 h 8402012"/>
              <a:gd name="connsiteX5914" fmla="*/ 12033401 w 21052572"/>
              <a:gd name="connsiteY5914" fmla="*/ 2099528 h 8402012"/>
              <a:gd name="connsiteX5915" fmla="*/ 12058120 w 21052572"/>
              <a:gd name="connsiteY5915" fmla="*/ 2086632 h 8402012"/>
              <a:gd name="connsiteX5916" fmla="*/ 12116155 w 21052572"/>
              <a:gd name="connsiteY5916" fmla="*/ 2086632 h 8402012"/>
              <a:gd name="connsiteX5917" fmla="*/ 12212881 w 21052572"/>
              <a:gd name="connsiteY5917" fmla="*/ 2035049 h 8402012"/>
              <a:gd name="connsiteX5918" fmla="*/ 12135501 w 21052572"/>
              <a:gd name="connsiteY5918" fmla="*/ 1907166 h 8402012"/>
              <a:gd name="connsiteX5919" fmla="*/ 12129052 w 21052572"/>
              <a:gd name="connsiteY5919" fmla="*/ 1849134 h 8402012"/>
              <a:gd name="connsiteX5920" fmla="*/ 12431051 w 21052572"/>
              <a:gd name="connsiteY5920" fmla="*/ 1829790 h 8402012"/>
              <a:gd name="connsiteX5921" fmla="*/ 12276290 w 21052572"/>
              <a:gd name="connsiteY5921" fmla="*/ 1868478 h 8402012"/>
              <a:gd name="connsiteX5922" fmla="*/ 12353670 w 21052572"/>
              <a:gd name="connsiteY5922" fmla="*/ 1920063 h 8402012"/>
              <a:gd name="connsiteX5923" fmla="*/ 12276290 w 21052572"/>
              <a:gd name="connsiteY5923" fmla="*/ 1983465 h 8402012"/>
              <a:gd name="connsiteX5924" fmla="*/ 12327877 w 21052572"/>
              <a:gd name="connsiteY5924" fmla="*/ 2041497 h 8402012"/>
              <a:gd name="connsiteX5925" fmla="*/ 12623427 w 21052572"/>
              <a:gd name="connsiteY5925" fmla="*/ 2002809 h 8402012"/>
              <a:gd name="connsiteX5926" fmla="*/ 12802906 w 21052572"/>
              <a:gd name="connsiteY5926" fmla="*/ 1989913 h 8402012"/>
              <a:gd name="connsiteX5927" fmla="*/ 13001731 w 21052572"/>
              <a:gd name="connsiteY5927" fmla="*/ 1977018 h 8402012"/>
              <a:gd name="connsiteX5928" fmla="*/ 13103830 w 21052572"/>
              <a:gd name="connsiteY5928" fmla="*/ 1977018 h 8402012"/>
              <a:gd name="connsiteX5929" fmla="*/ 13168314 w 21052572"/>
              <a:gd name="connsiteY5929" fmla="*/ 1970570 h 8402012"/>
              <a:gd name="connsiteX5930" fmla="*/ 13174762 w 21052572"/>
              <a:gd name="connsiteY5930" fmla="*/ 2002809 h 8402012"/>
              <a:gd name="connsiteX5931" fmla="*/ 13123175 w 21052572"/>
              <a:gd name="connsiteY5931" fmla="*/ 2002809 h 8402012"/>
              <a:gd name="connsiteX5932" fmla="*/ 13213452 w 21052572"/>
              <a:gd name="connsiteY5932" fmla="*/ 2054393 h 8402012"/>
              <a:gd name="connsiteX5933" fmla="*/ 13252142 w 21052572"/>
              <a:gd name="connsiteY5933" fmla="*/ 2073737 h 8402012"/>
              <a:gd name="connsiteX5934" fmla="*/ 13309103 w 21052572"/>
              <a:gd name="connsiteY5934" fmla="*/ 2086632 h 8402012"/>
              <a:gd name="connsiteX5935" fmla="*/ 13399380 w 21052572"/>
              <a:gd name="connsiteY5935" fmla="*/ 2067288 h 8402012"/>
              <a:gd name="connsiteX5936" fmla="*/ 13470312 w 21052572"/>
              <a:gd name="connsiteY5936" fmla="*/ 2054393 h 8402012"/>
              <a:gd name="connsiteX5937" fmla="*/ 13617550 w 21052572"/>
              <a:gd name="connsiteY5937" fmla="*/ 2035049 h 8402012"/>
              <a:gd name="connsiteX5938" fmla="*/ 13572411 w 21052572"/>
              <a:gd name="connsiteY5938" fmla="*/ 1970570 h 8402012"/>
              <a:gd name="connsiteX5939" fmla="*/ 13675585 w 21052572"/>
              <a:gd name="connsiteY5939" fmla="*/ 1983465 h 8402012"/>
              <a:gd name="connsiteX5940" fmla="*/ 13636895 w 21052572"/>
              <a:gd name="connsiteY5940" fmla="*/ 2015705 h 8402012"/>
              <a:gd name="connsiteX5941" fmla="*/ 13675585 w 21052572"/>
              <a:gd name="connsiteY5941" fmla="*/ 2060841 h 8402012"/>
              <a:gd name="connsiteX5942" fmla="*/ 13713200 w 21052572"/>
              <a:gd name="connsiteY5942" fmla="*/ 2035049 h 8402012"/>
              <a:gd name="connsiteX5943" fmla="*/ 13751891 w 21052572"/>
              <a:gd name="connsiteY5943" fmla="*/ 2060841 h 8402012"/>
              <a:gd name="connsiteX5944" fmla="*/ 13797029 w 21052572"/>
              <a:gd name="connsiteY5944" fmla="*/ 2067288 h 8402012"/>
              <a:gd name="connsiteX5945" fmla="*/ 13777684 w 21052572"/>
              <a:gd name="connsiteY5945" fmla="*/ 2093081 h 8402012"/>
              <a:gd name="connsiteX5946" fmla="*/ 13680959 w 21052572"/>
              <a:gd name="connsiteY5946" fmla="*/ 2099528 h 8402012"/>
              <a:gd name="connsiteX5947" fmla="*/ 13444518 w 21052572"/>
              <a:gd name="connsiteY5947" fmla="*/ 2112430 h 8402012"/>
              <a:gd name="connsiteX5948" fmla="*/ 13328448 w 21052572"/>
              <a:gd name="connsiteY5948" fmla="*/ 2118874 h 8402012"/>
              <a:gd name="connsiteX5949" fmla="*/ 13239246 w 21052572"/>
              <a:gd name="connsiteY5949" fmla="*/ 2151111 h 8402012"/>
              <a:gd name="connsiteX5950" fmla="*/ 13322000 w 21052572"/>
              <a:gd name="connsiteY5950" fmla="*/ 2195172 h 8402012"/>
              <a:gd name="connsiteX5951" fmla="*/ 13284384 w 21052572"/>
              <a:gd name="connsiteY5951" fmla="*/ 2220961 h 8402012"/>
              <a:gd name="connsiteX5952" fmla="*/ 13207004 w 21052572"/>
              <a:gd name="connsiteY5952" fmla="*/ 2220961 h 8402012"/>
              <a:gd name="connsiteX5953" fmla="*/ 13181210 w 21052572"/>
              <a:gd name="connsiteY5953" fmla="*/ 2151111 h 8402012"/>
              <a:gd name="connsiteX5954" fmla="*/ 12859867 w 21052572"/>
              <a:gd name="connsiteY5954" fmla="*/ 2188728 h 8402012"/>
              <a:gd name="connsiteX5955" fmla="*/ 12693284 w 21052572"/>
              <a:gd name="connsiteY5955" fmla="*/ 2208069 h 8402012"/>
              <a:gd name="connsiteX5956" fmla="*/ 12597633 w 21052572"/>
              <a:gd name="connsiteY5956" fmla="*/ 2240307 h 8402012"/>
              <a:gd name="connsiteX5957" fmla="*/ 12591185 w 21052572"/>
              <a:gd name="connsiteY5957" fmla="*/ 2311236 h 8402012"/>
              <a:gd name="connsiteX5958" fmla="*/ 12546046 w 21052572"/>
              <a:gd name="connsiteY5958" fmla="*/ 2324131 h 8402012"/>
              <a:gd name="connsiteX5959" fmla="*/ 12385912 w 21052572"/>
              <a:gd name="connsiteY5959" fmla="*/ 2343474 h 8402012"/>
              <a:gd name="connsiteX5960" fmla="*/ 12071017 w 21052572"/>
              <a:gd name="connsiteY5960" fmla="*/ 2406870 h 8402012"/>
              <a:gd name="connsiteX5961" fmla="*/ 11430479 w 21052572"/>
              <a:gd name="connsiteY5961" fmla="*/ 2561628 h 8402012"/>
              <a:gd name="connsiteX5962" fmla="*/ 11141378 w 21052572"/>
              <a:gd name="connsiteY5962" fmla="*/ 2618587 h 8402012"/>
              <a:gd name="connsiteX5963" fmla="*/ 11089791 w 21052572"/>
              <a:gd name="connsiteY5963" fmla="*/ 2631480 h 8402012"/>
              <a:gd name="connsiteX5964" fmla="*/ 11070446 w 21052572"/>
              <a:gd name="connsiteY5964" fmla="*/ 2689511 h 8402012"/>
              <a:gd name="connsiteX5965" fmla="*/ 10961898 w 21052572"/>
              <a:gd name="connsiteY5965" fmla="*/ 2676615 h 8402012"/>
              <a:gd name="connsiteX5966" fmla="*/ 10961898 w 21052572"/>
              <a:gd name="connsiteY5966" fmla="*/ 2741094 h 8402012"/>
              <a:gd name="connsiteX5967" fmla="*/ 10750177 w 21052572"/>
              <a:gd name="connsiteY5967" fmla="*/ 2785149 h 8402012"/>
              <a:gd name="connsiteX5968" fmla="*/ 10916760 w 21052572"/>
              <a:gd name="connsiteY5968" fmla="*/ 2752914 h 8402012"/>
              <a:gd name="connsiteX5969" fmla="*/ 11070446 w 21052572"/>
              <a:gd name="connsiteY5969" fmla="*/ 2715302 h 8402012"/>
              <a:gd name="connsiteX5970" fmla="*/ 11398238 w 21052572"/>
              <a:gd name="connsiteY5970" fmla="*/ 2650824 h 8402012"/>
              <a:gd name="connsiteX5971" fmla="*/ 12071017 w 21052572"/>
              <a:gd name="connsiteY5971" fmla="*/ 2497149 h 8402012"/>
              <a:gd name="connsiteX5972" fmla="*/ 12090362 w 21052572"/>
              <a:gd name="connsiteY5972" fmla="*/ 2554106 h 8402012"/>
              <a:gd name="connsiteX5973" fmla="*/ 12090362 w 21052572"/>
              <a:gd name="connsiteY5973" fmla="*/ 2497149 h 8402012"/>
              <a:gd name="connsiteX5974" fmla="*/ 12135501 w 21052572"/>
              <a:gd name="connsiteY5974" fmla="*/ 2484256 h 8402012"/>
              <a:gd name="connsiteX5975" fmla="*/ 12206433 w 21052572"/>
              <a:gd name="connsiteY5975" fmla="*/ 2477804 h 8402012"/>
              <a:gd name="connsiteX5976" fmla="*/ 12187087 w 21052572"/>
              <a:gd name="connsiteY5976" fmla="*/ 2510046 h 8402012"/>
              <a:gd name="connsiteX5977" fmla="*/ 12219329 w 21052572"/>
              <a:gd name="connsiteY5977" fmla="*/ 2522941 h 8402012"/>
              <a:gd name="connsiteX5978" fmla="*/ 12340773 w 21052572"/>
              <a:gd name="connsiteY5978" fmla="*/ 2432672 h 8402012"/>
              <a:gd name="connsiteX5979" fmla="*/ 12565391 w 21052572"/>
              <a:gd name="connsiteY5979" fmla="*/ 2387533 h 8402012"/>
              <a:gd name="connsiteX5980" fmla="*/ 12654594 w 21052572"/>
              <a:gd name="connsiteY5980" fmla="*/ 2374638 h 8402012"/>
              <a:gd name="connsiteX5981" fmla="*/ 12719078 w 21052572"/>
              <a:gd name="connsiteY5981" fmla="*/ 2400427 h 8402012"/>
              <a:gd name="connsiteX5982" fmla="*/ 12950144 w 21052572"/>
              <a:gd name="connsiteY5982" fmla="*/ 2374638 h 8402012"/>
              <a:gd name="connsiteX5983" fmla="*/ 13880858 w 21052572"/>
              <a:gd name="connsiteY5983" fmla="*/ 2337027 h 8402012"/>
              <a:gd name="connsiteX5984" fmla="*/ 13803477 w 21052572"/>
              <a:gd name="connsiteY5984" fmla="*/ 2348847 h 8402012"/>
              <a:gd name="connsiteX5985" fmla="*/ 13822823 w 21052572"/>
              <a:gd name="connsiteY5985" fmla="*/ 2381086 h 8402012"/>
              <a:gd name="connsiteX5986" fmla="*/ 13732545 w 21052572"/>
              <a:gd name="connsiteY5986" fmla="*/ 2445566 h 8402012"/>
              <a:gd name="connsiteX5987" fmla="*/ 13694930 w 21052572"/>
              <a:gd name="connsiteY5987" fmla="*/ 2497149 h 8402012"/>
              <a:gd name="connsiteX5988" fmla="*/ 13738994 w 21052572"/>
              <a:gd name="connsiteY5988" fmla="*/ 2471358 h 8402012"/>
              <a:gd name="connsiteX5989" fmla="*/ 13784132 w 21052572"/>
              <a:gd name="connsiteY5989" fmla="*/ 2497149 h 8402012"/>
              <a:gd name="connsiteX5990" fmla="*/ 13848616 w 21052572"/>
              <a:gd name="connsiteY5990" fmla="*/ 2471358 h 8402012"/>
              <a:gd name="connsiteX5991" fmla="*/ 13867961 w 21052572"/>
              <a:gd name="connsiteY5991" fmla="*/ 2381086 h 8402012"/>
              <a:gd name="connsiteX5992" fmla="*/ 13893755 w 21052572"/>
              <a:gd name="connsiteY5992" fmla="*/ 2361740 h 8402012"/>
              <a:gd name="connsiteX5993" fmla="*/ 13905577 w 21052572"/>
              <a:gd name="connsiteY5993" fmla="*/ 2317683 h 8402012"/>
              <a:gd name="connsiteX5994" fmla="*/ 13976509 w 21052572"/>
              <a:gd name="connsiteY5994" fmla="*/ 2304791 h 8402012"/>
              <a:gd name="connsiteX5995" fmla="*/ 14099027 w 21052572"/>
              <a:gd name="connsiteY5995" fmla="*/ 2291889 h 8402012"/>
              <a:gd name="connsiteX5996" fmla="*/ 14201127 w 21052572"/>
              <a:gd name="connsiteY5996" fmla="*/ 2285443 h 8402012"/>
              <a:gd name="connsiteX5997" fmla="*/ 14212411 w 21052572"/>
              <a:gd name="connsiteY5997" fmla="*/ 2324803 h 8402012"/>
              <a:gd name="connsiteX5998" fmla="*/ 14213855 w 21052572"/>
              <a:gd name="connsiteY5998" fmla="*/ 2363672 h 8402012"/>
              <a:gd name="connsiteX5999" fmla="*/ 14217894 w 21052572"/>
              <a:gd name="connsiteY5999" fmla="*/ 2366503 h 8402012"/>
              <a:gd name="connsiteX6000" fmla="*/ 14199932 w 21052572"/>
              <a:gd name="connsiteY6000" fmla="*/ 2366503 h 8402012"/>
              <a:gd name="connsiteX6001" fmla="*/ 14204446 w 21052572"/>
              <a:gd name="connsiteY6001" fmla="*/ 2363340 h 8402012"/>
              <a:gd name="connsiteX6002" fmla="*/ 14169506 w 21052572"/>
              <a:gd name="connsiteY6002" fmla="*/ 2345640 h 8402012"/>
              <a:gd name="connsiteX6003" fmla="*/ 14034544 w 21052572"/>
              <a:gd name="connsiteY6003" fmla="*/ 2337027 h 8402012"/>
              <a:gd name="connsiteX6004" fmla="*/ 14110849 w 21052572"/>
              <a:gd name="connsiteY6004" fmla="*/ 2368190 h 8402012"/>
              <a:gd name="connsiteX6005" fmla="*/ 14073234 w 21052572"/>
              <a:gd name="connsiteY6005" fmla="*/ 2419778 h 8402012"/>
              <a:gd name="connsiteX6006" fmla="*/ 14015199 w 21052572"/>
              <a:gd name="connsiteY6006" fmla="*/ 2497149 h 8402012"/>
              <a:gd name="connsiteX6007" fmla="*/ 14073234 w 21052572"/>
              <a:gd name="connsiteY6007" fmla="*/ 2522941 h 8402012"/>
              <a:gd name="connsiteX6008" fmla="*/ 14091504 w 21052572"/>
              <a:gd name="connsiteY6008" fmla="*/ 2464911 h 8402012"/>
              <a:gd name="connsiteX6009" fmla="*/ 14130195 w 21052572"/>
              <a:gd name="connsiteY6009" fmla="*/ 2529389 h 8402012"/>
              <a:gd name="connsiteX6010" fmla="*/ 14188230 w 21052572"/>
              <a:gd name="connsiteY6010" fmla="*/ 2497149 h 8402012"/>
              <a:gd name="connsiteX6011" fmla="*/ 14143091 w 21052572"/>
              <a:gd name="connsiteY6011" fmla="*/ 2497149 h 8402012"/>
              <a:gd name="connsiteX6012" fmla="*/ 14143091 w 21052572"/>
              <a:gd name="connsiteY6012" fmla="*/ 2432672 h 8402012"/>
              <a:gd name="connsiteX6013" fmla="*/ 14259162 w 21052572"/>
              <a:gd name="connsiteY6013" fmla="*/ 2477804 h 8402012"/>
              <a:gd name="connsiteX6014" fmla="*/ 14233368 w 21052572"/>
              <a:gd name="connsiteY6014" fmla="*/ 2522941 h 8402012"/>
              <a:gd name="connsiteX6015" fmla="*/ 14278507 w 21052572"/>
              <a:gd name="connsiteY6015" fmla="*/ 2542284 h 8402012"/>
              <a:gd name="connsiteX6016" fmla="*/ 14284955 w 21052572"/>
              <a:gd name="connsiteY6016" fmla="*/ 2464911 h 8402012"/>
              <a:gd name="connsiteX6017" fmla="*/ 14348364 w 21052572"/>
              <a:gd name="connsiteY6017" fmla="*/ 2458463 h 8402012"/>
              <a:gd name="connsiteX6018" fmla="*/ 14374158 w 21052572"/>
              <a:gd name="connsiteY6018" fmla="*/ 2484256 h 8402012"/>
              <a:gd name="connsiteX6019" fmla="*/ 14316122 w 21052572"/>
              <a:gd name="connsiteY6019" fmla="*/ 2497149 h 8402012"/>
              <a:gd name="connsiteX6020" fmla="*/ 14322571 w 21052572"/>
              <a:gd name="connsiteY6020" fmla="*/ 2554106 h 8402012"/>
              <a:gd name="connsiteX6021" fmla="*/ 14534292 w 21052572"/>
              <a:gd name="connsiteY6021" fmla="*/ 2547657 h 8402012"/>
              <a:gd name="connsiteX6022" fmla="*/ 14393503 w 21052572"/>
              <a:gd name="connsiteY6022" fmla="*/ 2510046 h 8402012"/>
              <a:gd name="connsiteX6023" fmla="*/ 14637466 w 21052572"/>
              <a:gd name="connsiteY6023" fmla="*/ 2510046 h 8402012"/>
              <a:gd name="connsiteX6024" fmla="*/ 14579431 w 21052572"/>
              <a:gd name="connsiteY6024" fmla="*/ 2605690 h 8402012"/>
              <a:gd name="connsiteX6025" fmla="*/ 14637466 w 21052572"/>
              <a:gd name="connsiteY6025" fmla="*/ 2644376 h 8402012"/>
              <a:gd name="connsiteX6026" fmla="*/ 14079682 w 21052572"/>
              <a:gd name="connsiteY6026" fmla="*/ 2561628 h 8402012"/>
              <a:gd name="connsiteX6027" fmla="*/ 13809926 w 21052572"/>
              <a:gd name="connsiteY6027" fmla="*/ 2535836 h 8402012"/>
              <a:gd name="connsiteX6028" fmla="*/ 13700304 w 21052572"/>
              <a:gd name="connsiteY6028" fmla="*/ 2535836 h 8402012"/>
              <a:gd name="connsiteX6029" fmla="*/ 13688482 w 21052572"/>
              <a:gd name="connsiteY6029" fmla="*/ 2419778 h 8402012"/>
              <a:gd name="connsiteX6030" fmla="*/ 13438070 w 21052572"/>
              <a:gd name="connsiteY6030" fmla="*/ 2432672 h 8402012"/>
              <a:gd name="connsiteX6031" fmla="*/ 13499431 w 21052572"/>
              <a:gd name="connsiteY6031" fmla="*/ 2462859 h 8402012"/>
              <a:gd name="connsiteX6032" fmla="*/ 13505185 w 21052572"/>
              <a:gd name="connsiteY6032" fmla="*/ 2450516 h 8402012"/>
              <a:gd name="connsiteX6033" fmla="*/ 13516412 w 21052572"/>
              <a:gd name="connsiteY6033" fmla="*/ 2464962 h 8402012"/>
              <a:gd name="connsiteX6034" fmla="*/ 13512292 w 21052572"/>
              <a:gd name="connsiteY6034" fmla="*/ 2468496 h 8402012"/>
              <a:gd name="connsiteX6035" fmla="*/ 13538725 w 21052572"/>
              <a:gd name="connsiteY6035" fmla="*/ 2478915 h 8402012"/>
              <a:gd name="connsiteX6036" fmla="*/ 13572411 w 21052572"/>
              <a:gd name="connsiteY6036" fmla="*/ 2484256 h 8402012"/>
              <a:gd name="connsiteX6037" fmla="*/ 13636895 w 21052572"/>
              <a:gd name="connsiteY6037" fmla="*/ 2522941 h 8402012"/>
              <a:gd name="connsiteX6038" fmla="*/ 13392932 w 21052572"/>
              <a:gd name="connsiteY6038" fmla="*/ 2522941 h 8402012"/>
              <a:gd name="connsiteX6039" fmla="*/ 13399380 w 21052572"/>
              <a:gd name="connsiteY6039" fmla="*/ 2464911 h 8402012"/>
              <a:gd name="connsiteX6040" fmla="*/ 13403724 w 21052572"/>
              <a:gd name="connsiteY6040" fmla="*/ 2467517 h 8402012"/>
              <a:gd name="connsiteX6041" fmla="*/ 13403655 w 21052572"/>
              <a:gd name="connsiteY6041" fmla="*/ 2467412 h 8402012"/>
              <a:gd name="connsiteX6042" fmla="*/ 13412636 w 21052572"/>
              <a:gd name="connsiteY6042" fmla="*/ 2452532 h 8402012"/>
              <a:gd name="connsiteX6043" fmla="*/ 13413461 w 21052572"/>
              <a:gd name="connsiteY6043" fmla="*/ 2453899 h 8402012"/>
              <a:gd name="connsiteX6044" fmla="*/ 13409959 w 21052572"/>
              <a:gd name="connsiteY6044" fmla="*/ 2446573 h 8402012"/>
              <a:gd name="connsiteX6045" fmla="*/ 13380035 w 21052572"/>
              <a:gd name="connsiteY6045" fmla="*/ 2393980 h 8402012"/>
              <a:gd name="connsiteX6046" fmla="*/ 13302654 w 21052572"/>
              <a:gd name="connsiteY6046" fmla="*/ 2400427 h 8402012"/>
              <a:gd name="connsiteX6047" fmla="*/ 13252142 w 21052572"/>
              <a:gd name="connsiteY6047" fmla="*/ 2400427 h 8402012"/>
              <a:gd name="connsiteX6048" fmla="*/ 13239246 w 21052572"/>
              <a:gd name="connsiteY6048" fmla="*/ 2497149 h 8402012"/>
              <a:gd name="connsiteX6049" fmla="*/ 13284384 w 21052572"/>
              <a:gd name="connsiteY6049" fmla="*/ 2464911 h 8402012"/>
              <a:gd name="connsiteX6050" fmla="*/ 13296206 w 21052572"/>
              <a:gd name="connsiteY6050" fmla="*/ 2522941 h 8402012"/>
              <a:gd name="connsiteX6051" fmla="*/ 13200555 w 21052572"/>
              <a:gd name="connsiteY6051" fmla="*/ 2510046 h 8402012"/>
              <a:gd name="connsiteX6052" fmla="*/ 13213452 w 21052572"/>
              <a:gd name="connsiteY6052" fmla="*/ 2452014 h 8402012"/>
              <a:gd name="connsiteX6053" fmla="*/ 13174762 w 21052572"/>
              <a:gd name="connsiteY6053" fmla="*/ 2406870 h 8402012"/>
              <a:gd name="connsiteX6054" fmla="*/ 13090933 w 21052572"/>
              <a:gd name="connsiteY6054" fmla="*/ 2426225 h 8402012"/>
              <a:gd name="connsiteX6055" fmla="*/ 12892109 w 21052572"/>
              <a:gd name="connsiteY6055" fmla="*/ 2464911 h 8402012"/>
              <a:gd name="connsiteX6056" fmla="*/ 12680387 w 21052572"/>
              <a:gd name="connsiteY6056" fmla="*/ 2484256 h 8402012"/>
              <a:gd name="connsiteX6057" fmla="*/ 12500908 w 21052572"/>
              <a:gd name="connsiteY6057" fmla="*/ 2535836 h 8402012"/>
              <a:gd name="connsiteX6058" fmla="*/ 12546046 w 21052572"/>
              <a:gd name="connsiteY6058" fmla="*/ 2566999 h 8402012"/>
              <a:gd name="connsiteX6059" fmla="*/ 12526701 w 21052572"/>
              <a:gd name="connsiteY6059" fmla="*/ 2599243 h 8402012"/>
              <a:gd name="connsiteX6060" fmla="*/ 13675585 w 21052572"/>
              <a:gd name="connsiteY6060" fmla="*/ 2612137 h 8402012"/>
              <a:gd name="connsiteX6061" fmla="*/ 13483209 w 21052572"/>
              <a:gd name="connsiteY6061" fmla="*/ 2631480 h 8402012"/>
              <a:gd name="connsiteX6062" fmla="*/ 13405828 w 21052572"/>
              <a:gd name="connsiteY6062" fmla="*/ 2644376 h 8402012"/>
              <a:gd name="connsiteX6063" fmla="*/ 13392932 w 21052572"/>
              <a:gd name="connsiteY6063" fmla="*/ 2708855 h 8402012"/>
              <a:gd name="connsiteX6064" fmla="*/ 13598205 w 21052572"/>
              <a:gd name="connsiteY6064" fmla="*/ 2689511 h 8402012"/>
              <a:gd name="connsiteX6065" fmla="*/ 13675585 w 21052572"/>
              <a:gd name="connsiteY6065" fmla="*/ 2657271 h 8402012"/>
              <a:gd name="connsiteX6066" fmla="*/ 13764787 w 21052572"/>
              <a:gd name="connsiteY6066" fmla="*/ 2612137 h 8402012"/>
              <a:gd name="connsiteX6067" fmla="*/ 13867961 w 21052572"/>
              <a:gd name="connsiteY6067" fmla="*/ 2605690 h 8402012"/>
              <a:gd name="connsiteX6068" fmla="*/ 13950715 w 21052572"/>
              <a:gd name="connsiteY6068" fmla="*/ 2618587 h 8402012"/>
              <a:gd name="connsiteX6069" fmla="*/ 13893755 w 21052572"/>
              <a:gd name="connsiteY6069" fmla="*/ 2644376 h 8402012"/>
              <a:gd name="connsiteX6070" fmla="*/ 13829271 w 21052572"/>
              <a:gd name="connsiteY6070" fmla="*/ 2644376 h 8402012"/>
              <a:gd name="connsiteX6071" fmla="*/ 13732545 w 21052572"/>
              <a:gd name="connsiteY6071" fmla="*/ 2670168 h 8402012"/>
              <a:gd name="connsiteX6072" fmla="*/ 13764787 w 21052572"/>
              <a:gd name="connsiteY6072" fmla="*/ 2702408 h 8402012"/>
              <a:gd name="connsiteX6073" fmla="*/ 13874409 w 21052572"/>
              <a:gd name="connsiteY6073" fmla="*/ 2695958 h 8402012"/>
              <a:gd name="connsiteX6074" fmla="*/ 14110849 w 21052572"/>
              <a:gd name="connsiteY6074" fmla="*/ 2676615 h 8402012"/>
              <a:gd name="connsiteX6075" fmla="*/ 14110849 w 21052572"/>
              <a:gd name="connsiteY6075" fmla="*/ 2741094 h 8402012"/>
              <a:gd name="connsiteX6076" fmla="*/ 14155988 w 21052572"/>
              <a:gd name="connsiteY6076" fmla="*/ 2741094 h 8402012"/>
              <a:gd name="connsiteX6077" fmla="*/ 14246265 w 21052572"/>
              <a:gd name="connsiteY6077" fmla="*/ 2747539 h 8402012"/>
              <a:gd name="connsiteX6078" fmla="*/ 14425745 w 21052572"/>
              <a:gd name="connsiteY6078" fmla="*/ 2752914 h 8402012"/>
              <a:gd name="connsiteX6079" fmla="*/ 14592327 w 21052572"/>
              <a:gd name="connsiteY6079" fmla="*/ 2766883 h 8402012"/>
              <a:gd name="connsiteX6080" fmla="*/ 14637466 w 21052572"/>
              <a:gd name="connsiteY6080" fmla="*/ 2830301 h 8402012"/>
              <a:gd name="connsiteX6081" fmla="*/ 14326333 w 21052572"/>
              <a:gd name="connsiteY6081" fmla="*/ 2801257 h 8402012"/>
              <a:gd name="connsiteX6082" fmla="*/ 14262063 w 21052572"/>
              <a:gd name="connsiteY6082" fmla="*/ 2796778 h 8402012"/>
              <a:gd name="connsiteX6083" fmla="*/ 14275019 w 21052572"/>
              <a:gd name="connsiteY6083" fmla="*/ 2805263 h 8402012"/>
              <a:gd name="connsiteX6084" fmla="*/ 14279510 w 21052572"/>
              <a:gd name="connsiteY6084" fmla="*/ 2828558 h 8402012"/>
              <a:gd name="connsiteX6085" fmla="*/ 14266038 w 21052572"/>
              <a:gd name="connsiteY6085" fmla="*/ 2819735 h 8402012"/>
              <a:gd name="connsiteX6086" fmla="*/ 14261607 w 21052572"/>
              <a:gd name="connsiteY6086" fmla="*/ 2796747 h 8402012"/>
              <a:gd name="connsiteX6087" fmla="*/ 14170161 w 21052572"/>
              <a:gd name="connsiteY6087" fmla="*/ 2790378 h 8402012"/>
              <a:gd name="connsiteX6088" fmla="*/ 14015199 w 21052572"/>
              <a:gd name="connsiteY6088" fmla="*/ 2772256 h 8402012"/>
              <a:gd name="connsiteX6089" fmla="*/ 13758339 w 21052572"/>
              <a:gd name="connsiteY6089" fmla="*/ 2785149 h 8402012"/>
              <a:gd name="connsiteX6090" fmla="*/ 13713200 w 21052572"/>
              <a:gd name="connsiteY6090" fmla="*/ 2766883 h 8402012"/>
              <a:gd name="connsiteX6091" fmla="*/ 13662688 w 21052572"/>
              <a:gd name="connsiteY6091" fmla="*/ 2752914 h 8402012"/>
              <a:gd name="connsiteX6092" fmla="*/ 13598205 w 21052572"/>
              <a:gd name="connsiteY6092" fmla="*/ 2798035 h 8402012"/>
              <a:gd name="connsiteX6093" fmla="*/ 13572411 w 21052572"/>
              <a:gd name="connsiteY6093" fmla="*/ 2741094 h 8402012"/>
              <a:gd name="connsiteX6094" fmla="*/ 13431622 w 21052572"/>
              <a:gd name="connsiteY6094" fmla="*/ 2798035 h 8402012"/>
              <a:gd name="connsiteX6095" fmla="*/ 13239246 w 21052572"/>
              <a:gd name="connsiteY6095" fmla="*/ 2785149 h 8402012"/>
              <a:gd name="connsiteX6096" fmla="*/ 13252142 w 21052572"/>
              <a:gd name="connsiteY6096" fmla="*/ 2772256 h 8402012"/>
              <a:gd name="connsiteX6097" fmla="*/ 13194107 w 21052572"/>
              <a:gd name="connsiteY6097" fmla="*/ 2766883 h 8402012"/>
              <a:gd name="connsiteX6098" fmla="*/ 13103830 w 21052572"/>
              <a:gd name="connsiteY6098" fmla="*/ 2772256 h 8402012"/>
              <a:gd name="connsiteX6099" fmla="*/ 12982386 w 21052572"/>
              <a:gd name="connsiteY6099" fmla="*/ 2830301 h 8402012"/>
              <a:gd name="connsiteX6100" fmla="*/ 12790010 w 21052572"/>
              <a:gd name="connsiteY6100" fmla="*/ 2791595 h 8402012"/>
              <a:gd name="connsiteX6101" fmla="*/ 12654594 w 21052572"/>
              <a:gd name="connsiteY6101" fmla="*/ 2862535 h 8402012"/>
              <a:gd name="connsiteX6102" fmla="*/ 12546046 w 21052572"/>
              <a:gd name="connsiteY6102" fmla="*/ 2836748 h 8402012"/>
              <a:gd name="connsiteX6103" fmla="*/ 12456844 w 21052572"/>
              <a:gd name="connsiteY6103" fmla="*/ 2894774 h 8402012"/>
              <a:gd name="connsiteX6104" fmla="*/ 12340773 w 21052572"/>
              <a:gd name="connsiteY6104" fmla="*/ 2901221 h 8402012"/>
              <a:gd name="connsiteX6105" fmla="*/ 12219329 w 21052572"/>
              <a:gd name="connsiteY6105" fmla="*/ 2907666 h 8402012"/>
              <a:gd name="connsiteX6106" fmla="*/ 12232226 w 21052572"/>
              <a:gd name="connsiteY6106" fmla="*/ 2888327 h 8402012"/>
              <a:gd name="connsiteX6107" fmla="*/ 12090362 w 21052572"/>
              <a:gd name="connsiteY6107" fmla="*/ 2888327 h 8402012"/>
              <a:gd name="connsiteX6108" fmla="*/ 12058120 w 21052572"/>
              <a:gd name="connsiteY6108" fmla="*/ 2958175 h 8402012"/>
              <a:gd name="connsiteX6109" fmla="*/ 11981815 w 21052572"/>
              <a:gd name="connsiteY6109" fmla="*/ 2964624 h 8402012"/>
              <a:gd name="connsiteX6110" fmla="*/ 11808783 w 21052572"/>
              <a:gd name="connsiteY6110" fmla="*/ 3029103 h 8402012"/>
              <a:gd name="connsiteX6111" fmla="*/ 12167742 w 21052572"/>
              <a:gd name="connsiteY6111" fmla="*/ 3048447 h 8402012"/>
              <a:gd name="connsiteX6112" fmla="*/ 12174191 w 21052572"/>
              <a:gd name="connsiteY6112" fmla="*/ 2983968 h 8402012"/>
              <a:gd name="connsiteX6113" fmla="*/ 12238674 w 21052572"/>
              <a:gd name="connsiteY6113" fmla="*/ 2983968 h 8402012"/>
              <a:gd name="connsiteX6114" fmla="*/ 12219329 w 21052572"/>
              <a:gd name="connsiteY6114" fmla="*/ 3067798 h 8402012"/>
              <a:gd name="connsiteX6115" fmla="*/ 12295635 w 21052572"/>
              <a:gd name="connsiteY6115" fmla="*/ 3061340 h 8402012"/>
              <a:gd name="connsiteX6116" fmla="*/ 12539598 w 21052572"/>
              <a:gd name="connsiteY6116" fmla="*/ 2983968 h 8402012"/>
              <a:gd name="connsiteX6117" fmla="*/ 12662117 w 21052572"/>
              <a:gd name="connsiteY6117" fmla="*/ 2977523 h 8402012"/>
              <a:gd name="connsiteX6118" fmla="*/ 12764216 w 21052572"/>
              <a:gd name="connsiteY6118" fmla="*/ 3022655 h 8402012"/>
              <a:gd name="connsiteX6119" fmla="*/ 12769727 w 21052572"/>
              <a:gd name="connsiteY6119" fmla="*/ 3023950 h 8402012"/>
              <a:gd name="connsiteX6120" fmla="*/ 12759050 w 21052572"/>
              <a:gd name="connsiteY6120" fmla="*/ 3014790 h 8402012"/>
              <a:gd name="connsiteX6121" fmla="*/ 12777012 w 21052572"/>
              <a:gd name="connsiteY6121" fmla="*/ 3014790 h 8402012"/>
              <a:gd name="connsiteX6122" fmla="*/ 12770482 w 21052572"/>
              <a:gd name="connsiteY6122" fmla="*/ 3024128 h 8402012"/>
              <a:gd name="connsiteX6123" fmla="*/ 12794225 w 21052572"/>
              <a:gd name="connsiteY6123" fmla="*/ 3029707 h 8402012"/>
              <a:gd name="connsiteX6124" fmla="*/ 12885660 w 21052572"/>
              <a:gd name="connsiteY6124" fmla="*/ 3009759 h 8402012"/>
              <a:gd name="connsiteX6125" fmla="*/ 12956592 w 21052572"/>
              <a:gd name="connsiteY6125" fmla="*/ 2983968 h 8402012"/>
              <a:gd name="connsiteX6126" fmla="*/ 13001731 w 21052572"/>
              <a:gd name="connsiteY6126" fmla="*/ 2977523 h 8402012"/>
              <a:gd name="connsiteX6127" fmla="*/ 13021076 w 21052572"/>
              <a:gd name="connsiteY6127" fmla="*/ 2946355 h 8402012"/>
              <a:gd name="connsiteX6128" fmla="*/ 13052814 w 21052572"/>
              <a:gd name="connsiteY6128" fmla="*/ 2962222 h 8402012"/>
              <a:gd name="connsiteX6129" fmla="*/ 13056973 w 21052572"/>
              <a:gd name="connsiteY6129" fmla="*/ 2968159 h 8402012"/>
              <a:gd name="connsiteX6130" fmla="*/ 13059766 w 21052572"/>
              <a:gd name="connsiteY6130" fmla="*/ 2972146 h 8402012"/>
              <a:gd name="connsiteX6131" fmla="*/ 13110278 w 21052572"/>
              <a:gd name="connsiteY6131" fmla="*/ 2972146 h 8402012"/>
              <a:gd name="connsiteX6132" fmla="*/ 13373586 w 21052572"/>
              <a:gd name="connsiteY6132" fmla="*/ 2914116 h 8402012"/>
              <a:gd name="connsiteX6133" fmla="*/ 13636895 w 21052572"/>
              <a:gd name="connsiteY6133" fmla="*/ 2907666 h 8402012"/>
              <a:gd name="connsiteX6134" fmla="*/ 13676487 w 21052572"/>
              <a:gd name="connsiteY6134" fmla="*/ 2893083 h 8402012"/>
              <a:gd name="connsiteX6135" fmla="*/ 13680018 w 21052572"/>
              <a:gd name="connsiteY6135" fmla="*/ 2911699 h 8402012"/>
              <a:gd name="connsiteX6136" fmla="*/ 13694930 w 21052572"/>
              <a:gd name="connsiteY6136" fmla="*/ 2920566 h 8402012"/>
              <a:gd name="connsiteX6137" fmla="*/ 13690094 w 21052572"/>
              <a:gd name="connsiteY6137" fmla="*/ 2897191 h 8402012"/>
              <a:gd name="connsiteX6138" fmla="*/ 13680782 w 21052572"/>
              <a:gd name="connsiteY6138" fmla="*/ 2891501 h 8402012"/>
              <a:gd name="connsiteX6139" fmla="*/ 13695417 w 21052572"/>
              <a:gd name="connsiteY6139" fmla="*/ 2886110 h 8402012"/>
              <a:gd name="connsiteX6140" fmla="*/ 13880858 w 21052572"/>
              <a:gd name="connsiteY6140" fmla="*/ 2862535 h 8402012"/>
              <a:gd name="connsiteX6141" fmla="*/ 13880858 w 21052572"/>
              <a:gd name="connsiteY6141" fmla="*/ 2920566 h 8402012"/>
              <a:gd name="connsiteX6142" fmla="*/ 14393503 w 21052572"/>
              <a:gd name="connsiteY6142" fmla="*/ 2952806 h 8402012"/>
              <a:gd name="connsiteX6143" fmla="*/ 14335467 w 21052572"/>
              <a:gd name="connsiteY6143" fmla="*/ 2888327 h 8402012"/>
              <a:gd name="connsiteX6144" fmla="*/ 14432193 w 21052572"/>
              <a:gd name="connsiteY6144" fmla="*/ 2888327 h 8402012"/>
              <a:gd name="connsiteX6145" fmla="*/ 14470883 w 21052572"/>
              <a:gd name="connsiteY6145" fmla="*/ 2952806 h 8402012"/>
              <a:gd name="connsiteX6146" fmla="*/ 14553637 w 21052572"/>
              <a:gd name="connsiteY6146" fmla="*/ 2972146 h 8402012"/>
              <a:gd name="connsiteX6147" fmla="*/ 14701950 w 21052572"/>
              <a:gd name="connsiteY6147" fmla="*/ 2983968 h 8402012"/>
              <a:gd name="connsiteX6148" fmla="*/ 14938390 w 21052572"/>
              <a:gd name="connsiteY6148" fmla="*/ 3061340 h 8402012"/>
              <a:gd name="connsiteX6149" fmla="*/ 14374158 w 21052572"/>
              <a:gd name="connsiteY6149" fmla="*/ 3029103 h 8402012"/>
              <a:gd name="connsiteX6150" fmla="*/ 14399951 w 21052572"/>
              <a:gd name="connsiteY6150" fmla="*/ 3074240 h 8402012"/>
              <a:gd name="connsiteX6151" fmla="*/ 14220472 w 21052572"/>
              <a:gd name="connsiteY6151" fmla="*/ 3106481 h 8402012"/>
              <a:gd name="connsiteX6152" fmla="*/ 14278507 w 21052572"/>
              <a:gd name="connsiteY6152" fmla="*/ 3074240 h 8402012"/>
              <a:gd name="connsiteX6153" fmla="*/ 14259162 w 21052572"/>
              <a:gd name="connsiteY6153" fmla="*/ 3009759 h 8402012"/>
              <a:gd name="connsiteX6154" fmla="*/ 14194678 w 21052572"/>
              <a:gd name="connsiteY6154" fmla="*/ 3009759 h 8402012"/>
              <a:gd name="connsiteX6155" fmla="*/ 14040992 w 21052572"/>
              <a:gd name="connsiteY6155" fmla="*/ 3003312 h 8402012"/>
              <a:gd name="connsiteX6156" fmla="*/ 13993733 w 21052572"/>
              <a:gd name="connsiteY6156" fmla="*/ 3009219 h 8402012"/>
              <a:gd name="connsiteX6157" fmla="*/ 13976509 w 21052572"/>
              <a:gd name="connsiteY6157" fmla="*/ 3011371 h 8402012"/>
              <a:gd name="connsiteX6158" fmla="*/ 13912025 w 21052572"/>
              <a:gd name="connsiteY6158" fmla="*/ 3009759 h 8402012"/>
              <a:gd name="connsiteX6159" fmla="*/ 13880858 w 21052572"/>
              <a:gd name="connsiteY6159" fmla="*/ 3029103 h 8402012"/>
              <a:gd name="connsiteX6160" fmla="*/ 13816374 w 21052572"/>
              <a:gd name="connsiteY6160" fmla="*/ 3074240 h 8402012"/>
              <a:gd name="connsiteX6161" fmla="*/ 13784132 w 21052572"/>
              <a:gd name="connsiteY6161" fmla="*/ 3048447 h 8402012"/>
              <a:gd name="connsiteX6162" fmla="*/ 13758339 w 21052572"/>
              <a:gd name="connsiteY6162" fmla="*/ 3048447 h 8402012"/>
              <a:gd name="connsiteX6163" fmla="*/ 13662688 w 21052572"/>
              <a:gd name="connsiteY6163" fmla="*/ 3048447 h 8402012"/>
              <a:gd name="connsiteX6164" fmla="*/ 13656240 w 21052572"/>
              <a:gd name="connsiteY6164" fmla="*/ 2983968 h 8402012"/>
              <a:gd name="connsiteX6165" fmla="*/ 13598205 w 21052572"/>
              <a:gd name="connsiteY6165" fmla="*/ 3048447 h 8402012"/>
              <a:gd name="connsiteX6166" fmla="*/ 13598205 w 21052572"/>
              <a:gd name="connsiteY6166" fmla="*/ 2983968 h 8402012"/>
              <a:gd name="connsiteX6167" fmla="*/ 13252142 w 21052572"/>
              <a:gd name="connsiteY6167" fmla="*/ 3042000 h 8402012"/>
              <a:gd name="connsiteX6168" fmla="*/ 12905005 w 21052572"/>
              <a:gd name="connsiteY6168" fmla="*/ 3087134 h 8402012"/>
              <a:gd name="connsiteX6169" fmla="*/ 12263393 w 21052572"/>
              <a:gd name="connsiteY6169" fmla="*/ 3169883 h 8402012"/>
              <a:gd name="connsiteX6170" fmla="*/ 11750748 w 21052572"/>
              <a:gd name="connsiteY6170" fmla="*/ 3234361 h 8402012"/>
              <a:gd name="connsiteX6171" fmla="*/ 11770093 w 21052572"/>
              <a:gd name="connsiteY6171" fmla="*/ 3215019 h 8402012"/>
              <a:gd name="connsiteX6172" fmla="*/ 11737851 w 21052572"/>
              <a:gd name="connsiteY6172" fmla="*/ 3195674 h 8402012"/>
              <a:gd name="connsiteX6173" fmla="*/ 11686264 w 21052572"/>
              <a:gd name="connsiteY6173" fmla="*/ 3273049 h 8402012"/>
              <a:gd name="connsiteX6174" fmla="*/ 11597062 w 21052572"/>
              <a:gd name="connsiteY6174" fmla="*/ 3279496 h 8402012"/>
              <a:gd name="connsiteX6175" fmla="*/ 11564820 w 21052572"/>
              <a:gd name="connsiteY6175" fmla="*/ 3350421 h 8402012"/>
              <a:gd name="connsiteX6176" fmla="*/ 11564820 w 21052572"/>
              <a:gd name="connsiteY6176" fmla="*/ 3260153 h 8402012"/>
              <a:gd name="connsiteX6177" fmla="*/ 11295064 w 21052572"/>
              <a:gd name="connsiteY6177" fmla="*/ 3382670 h 8402012"/>
              <a:gd name="connsiteX6178" fmla="*/ 11199413 w 21052572"/>
              <a:gd name="connsiteY6178" fmla="*/ 3413830 h 8402012"/>
              <a:gd name="connsiteX6179" fmla="*/ 11160723 w 21052572"/>
              <a:gd name="connsiteY6179" fmla="*/ 3388041 h 8402012"/>
              <a:gd name="connsiteX6180" fmla="*/ 11147826 w 21052572"/>
              <a:gd name="connsiteY6180" fmla="*/ 3446069 h 8402012"/>
              <a:gd name="connsiteX6181" fmla="*/ 11083342 w 21052572"/>
              <a:gd name="connsiteY6181" fmla="*/ 3458965 h 8402012"/>
              <a:gd name="connsiteX6182" fmla="*/ 10942553 w 21052572"/>
              <a:gd name="connsiteY6182" fmla="*/ 3510547 h 8402012"/>
              <a:gd name="connsiteX6183" fmla="*/ 10659900 w 21052572"/>
              <a:gd name="connsiteY6183" fmla="*/ 3625537 h 8402012"/>
              <a:gd name="connsiteX6184" fmla="*/ 10058053 w 21052572"/>
              <a:gd name="connsiteY6184" fmla="*/ 3908169 h 8402012"/>
              <a:gd name="connsiteX6185" fmla="*/ 9448682 w 21052572"/>
              <a:gd name="connsiteY6185" fmla="*/ 4196035 h 8402012"/>
              <a:gd name="connsiteX6186" fmla="*/ 9147758 w 21052572"/>
              <a:gd name="connsiteY6186" fmla="*/ 4336814 h 8402012"/>
              <a:gd name="connsiteX6187" fmla="*/ 9025240 w 21052572"/>
              <a:gd name="connsiteY6187" fmla="*/ 4393771 h 8402012"/>
              <a:gd name="connsiteX6188" fmla="*/ 8968279 w 21052572"/>
              <a:gd name="connsiteY6188" fmla="*/ 4426011 h 8402012"/>
              <a:gd name="connsiteX6189" fmla="*/ 8941411 w 21052572"/>
              <a:gd name="connsiteY6189" fmla="*/ 4458250 h 8402012"/>
              <a:gd name="connsiteX6190" fmla="*/ 9243409 w 21052572"/>
              <a:gd name="connsiteY6190" fmla="*/ 4426011 h 8402012"/>
              <a:gd name="connsiteX6191" fmla="*/ 9185374 w 21052572"/>
              <a:gd name="connsiteY6191" fmla="*/ 4381950 h 8402012"/>
              <a:gd name="connsiteX6192" fmla="*/ 9307893 w 21052572"/>
              <a:gd name="connsiteY6192" fmla="*/ 4317471 h 8402012"/>
              <a:gd name="connsiteX6193" fmla="*/ 9435785 w 21052572"/>
              <a:gd name="connsiteY6193" fmla="*/ 4291679 h 8402012"/>
              <a:gd name="connsiteX6194" fmla="*/ 9422889 w 21052572"/>
              <a:gd name="connsiteY6194" fmla="*/ 4304575 h 8402012"/>
              <a:gd name="connsiteX6195" fmla="*/ 9487372 w 21052572"/>
              <a:gd name="connsiteY6195" fmla="*/ 4291679 h 8402012"/>
              <a:gd name="connsiteX6196" fmla="*/ 9584098 w 21052572"/>
              <a:gd name="connsiteY6196" fmla="*/ 4272335 h 8402012"/>
              <a:gd name="connsiteX6197" fmla="*/ 9564753 w 21052572"/>
              <a:gd name="connsiteY6197" fmla="*/ 4214304 h 8402012"/>
              <a:gd name="connsiteX6198" fmla="*/ 9526062 w 21052572"/>
              <a:gd name="connsiteY6198" fmla="*/ 4246544 h 8402012"/>
              <a:gd name="connsiteX6199" fmla="*/ 9551856 w 21052572"/>
              <a:gd name="connsiteY6199" fmla="*/ 4184354 h 8402012"/>
              <a:gd name="connsiteX6200" fmla="*/ 9628162 w 21052572"/>
              <a:gd name="connsiteY6200" fmla="*/ 4177906 h 8402012"/>
              <a:gd name="connsiteX6201" fmla="*/ 9686197 w 21052572"/>
              <a:gd name="connsiteY6201" fmla="*/ 4152114 h 8402012"/>
              <a:gd name="connsiteX6202" fmla="*/ 9705542 w 21052572"/>
              <a:gd name="connsiteY6202" fmla="*/ 4189587 h 8402012"/>
              <a:gd name="connsiteX6203" fmla="*/ 9776474 w 21052572"/>
              <a:gd name="connsiteY6203" fmla="*/ 4177906 h 8402012"/>
              <a:gd name="connsiteX6204" fmla="*/ 9865676 w 21052572"/>
              <a:gd name="connsiteY6204" fmla="*/ 4132769 h 8402012"/>
              <a:gd name="connsiteX6205" fmla="*/ 9904367 w 21052572"/>
              <a:gd name="connsiteY6205" fmla="*/ 4036052 h 8402012"/>
              <a:gd name="connsiteX6206" fmla="*/ 9930340 w 21052572"/>
              <a:gd name="connsiteY6206" fmla="*/ 4033882 h 8402012"/>
              <a:gd name="connsiteX6207" fmla="*/ 9952595 w 21052572"/>
              <a:gd name="connsiteY6207" fmla="*/ 4032023 h 8402012"/>
              <a:gd name="connsiteX6208" fmla="*/ 10000017 w 21052572"/>
              <a:gd name="connsiteY6208" fmla="*/ 4003812 h 8402012"/>
              <a:gd name="connsiteX6209" fmla="*/ 10103191 w 21052572"/>
              <a:gd name="connsiteY6209" fmla="*/ 3990915 h 8402012"/>
              <a:gd name="connsiteX6210" fmla="*/ 10174123 w 21052572"/>
              <a:gd name="connsiteY6210" fmla="*/ 4003812 h 8402012"/>
              <a:gd name="connsiteX6211" fmla="*/ 10462150 w 21052572"/>
              <a:gd name="connsiteY6211" fmla="*/ 3895275 h 8402012"/>
              <a:gd name="connsiteX6212" fmla="*/ 10289119 w 21052572"/>
              <a:gd name="connsiteY6212" fmla="*/ 3998439 h 8402012"/>
              <a:gd name="connsiteX6213" fmla="*/ 10224635 w 21052572"/>
              <a:gd name="connsiteY6213" fmla="*/ 4068293 h 8402012"/>
              <a:gd name="connsiteX6214" fmla="*/ 10148330 w 21052572"/>
              <a:gd name="connsiteY6214" fmla="*/ 4074739 h 8402012"/>
              <a:gd name="connsiteX6215" fmla="*/ 10077398 w 21052572"/>
              <a:gd name="connsiteY6215" fmla="*/ 4145668 h 8402012"/>
              <a:gd name="connsiteX6216" fmla="*/ 9975299 w 21052572"/>
              <a:gd name="connsiteY6216" fmla="*/ 4165011 h 8402012"/>
              <a:gd name="connsiteX6217" fmla="*/ 9904367 w 21052572"/>
              <a:gd name="connsiteY6217" fmla="*/ 4207856 h 8402012"/>
              <a:gd name="connsiteX6218" fmla="*/ 9876156 w 21052572"/>
              <a:gd name="connsiteY6218" fmla="*/ 4212020 h 8402012"/>
              <a:gd name="connsiteX6219" fmla="*/ 9865805 w 21052572"/>
              <a:gd name="connsiteY6219" fmla="*/ 4207797 h 8402012"/>
              <a:gd name="connsiteX6220" fmla="*/ 9866316 w 21052572"/>
              <a:gd name="connsiteY6220" fmla="*/ 4208037 h 8402012"/>
              <a:gd name="connsiteX6221" fmla="*/ 9865567 w 21052572"/>
              <a:gd name="connsiteY6221" fmla="*/ 4226700 h 8402012"/>
              <a:gd name="connsiteX6222" fmla="*/ 9864944 w 21052572"/>
              <a:gd name="connsiteY6222" fmla="*/ 4225750 h 8402012"/>
              <a:gd name="connsiteX6223" fmla="*/ 9865676 w 21052572"/>
              <a:gd name="connsiteY6223" fmla="*/ 4227200 h 8402012"/>
              <a:gd name="connsiteX6224" fmla="*/ 9794744 w 21052572"/>
              <a:gd name="connsiteY6224" fmla="*/ 4246544 h 8402012"/>
              <a:gd name="connsiteX6225" fmla="*/ 9781848 w 21052572"/>
              <a:gd name="connsiteY6225" fmla="*/ 4278783 h 8402012"/>
              <a:gd name="connsiteX6226" fmla="*/ 9653955 w 21052572"/>
              <a:gd name="connsiteY6226" fmla="*/ 4330366 h 8402012"/>
              <a:gd name="connsiteX6227" fmla="*/ 9397095 w 21052572"/>
              <a:gd name="connsiteY6227" fmla="*/ 4413115 h 8402012"/>
              <a:gd name="connsiteX6228" fmla="*/ 9416440 w 21052572"/>
              <a:gd name="connsiteY6228" fmla="*/ 4445354 h 8402012"/>
              <a:gd name="connsiteX6229" fmla="*/ 9353031 w 21052572"/>
              <a:gd name="connsiteY6229" fmla="*/ 4445354 h 8402012"/>
              <a:gd name="connsiteX6230" fmla="*/ 9294996 w 21052572"/>
              <a:gd name="connsiteY6230" fmla="*/ 4496938 h 8402012"/>
              <a:gd name="connsiteX6231" fmla="*/ 9173552 w 21052572"/>
              <a:gd name="connsiteY6231" fmla="*/ 4561417 h 8402012"/>
              <a:gd name="connsiteX6232" fmla="*/ 8916692 w 21052572"/>
              <a:gd name="connsiteY6232" fmla="*/ 4708644 h 8402012"/>
              <a:gd name="connsiteX6233" fmla="*/ 8390076 w 21052572"/>
              <a:gd name="connsiteY6233" fmla="*/ 4990203 h 8402012"/>
              <a:gd name="connsiteX6234" fmla="*/ 8133216 w 21052572"/>
              <a:gd name="connsiteY6234" fmla="*/ 5132057 h 8402012"/>
              <a:gd name="connsiteX6235" fmla="*/ 8011772 w 21052572"/>
              <a:gd name="connsiteY6235" fmla="*/ 5195462 h 8402012"/>
              <a:gd name="connsiteX6236" fmla="*/ 7909672 w 21052572"/>
              <a:gd name="connsiteY6236" fmla="*/ 5259941 h 8402012"/>
              <a:gd name="connsiteX6237" fmla="*/ 7966633 w 21052572"/>
              <a:gd name="connsiteY6237" fmla="*/ 5292180 h 8402012"/>
              <a:gd name="connsiteX6238" fmla="*/ 7979530 w 21052572"/>
              <a:gd name="connsiteY6238" fmla="*/ 5337316 h 8402012"/>
              <a:gd name="connsiteX6239" fmla="*/ 7992426 w 21052572"/>
              <a:gd name="connsiteY6239" fmla="*/ 5388899 h 8402012"/>
              <a:gd name="connsiteX6240" fmla="*/ 7934391 w 21052572"/>
              <a:gd name="connsiteY6240" fmla="*/ 5478095 h 8402012"/>
              <a:gd name="connsiteX6241" fmla="*/ 7864534 w 21052572"/>
              <a:gd name="connsiteY6241" fmla="*/ 5542574 h 8402012"/>
              <a:gd name="connsiteX6242" fmla="*/ 7909672 w 21052572"/>
              <a:gd name="connsiteY6242" fmla="*/ 5516783 h 8402012"/>
              <a:gd name="connsiteX6243" fmla="*/ 7973082 w 21052572"/>
              <a:gd name="connsiteY6243" fmla="*/ 5490991 h 8402012"/>
              <a:gd name="connsiteX6244" fmla="*/ 8031116 w 21052572"/>
              <a:gd name="connsiteY6244" fmla="*/ 5452304 h 8402012"/>
              <a:gd name="connsiteX6245" fmla="*/ 8069807 w 21052572"/>
              <a:gd name="connsiteY6245" fmla="*/ 5414691 h 8402012"/>
              <a:gd name="connsiteX6246" fmla="*/ 8089152 w 21052572"/>
              <a:gd name="connsiteY6246" fmla="*/ 5420064 h 8402012"/>
              <a:gd name="connsiteX6247" fmla="*/ 8121394 w 21052572"/>
              <a:gd name="connsiteY6247" fmla="*/ 5388899 h 8402012"/>
              <a:gd name="connsiteX6248" fmla="*/ 8184802 w 21052572"/>
              <a:gd name="connsiteY6248" fmla="*/ 5382451 h 8402012"/>
              <a:gd name="connsiteX6249" fmla="*/ 8281528 w 21052572"/>
              <a:gd name="connsiteY6249" fmla="*/ 5285733 h 8402012"/>
              <a:gd name="connsiteX6250" fmla="*/ 8182700 w 21052572"/>
              <a:gd name="connsiteY6250" fmla="*/ 5319320 h 8402012"/>
              <a:gd name="connsiteX6251" fmla="*/ 8173922 w 21052572"/>
              <a:gd name="connsiteY6251" fmla="*/ 5307736 h 8402012"/>
              <a:gd name="connsiteX6252" fmla="*/ 8174231 w 21052572"/>
              <a:gd name="connsiteY6252" fmla="*/ 5310551 h 8402012"/>
              <a:gd name="connsiteX6253" fmla="*/ 8179469 w 21052572"/>
              <a:gd name="connsiteY6253" fmla="*/ 5317376 h 8402012"/>
              <a:gd name="connsiteX6254" fmla="*/ 8167495 w 21052572"/>
              <a:gd name="connsiteY6254" fmla="*/ 5320789 h 8402012"/>
              <a:gd name="connsiteX6255" fmla="*/ 8172660 w 21052572"/>
              <a:gd name="connsiteY6255" fmla="*/ 5306070 h 8402012"/>
              <a:gd name="connsiteX6256" fmla="*/ 8171906 w 21052572"/>
              <a:gd name="connsiteY6256" fmla="*/ 5305076 h 8402012"/>
              <a:gd name="connsiteX6257" fmla="*/ 8320218 w 21052572"/>
              <a:gd name="connsiteY6257" fmla="*/ 5157849 h 8402012"/>
              <a:gd name="connsiteX6258" fmla="*/ 8396524 w 21052572"/>
              <a:gd name="connsiteY6258" fmla="*/ 5119161 h 8402012"/>
              <a:gd name="connsiteX6259" fmla="*/ 8398315 w 21052572"/>
              <a:gd name="connsiteY6259" fmla="*/ 5105641 h 8402012"/>
              <a:gd name="connsiteX6260" fmla="*/ 8397856 w 21052572"/>
              <a:gd name="connsiteY6260" fmla="*/ 5102556 h 8402012"/>
              <a:gd name="connsiteX6261" fmla="*/ 8397548 w 21052572"/>
              <a:gd name="connsiteY6261" fmla="*/ 5093425 h 8402012"/>
              <a:gd name="connsiteX6262" fmla="*/ 8398918 w 21052572"/>
              <a:gd name="connsiteY6262" fmla="*/ 5092780 h 8402012"/>
              <a:gd name="connsiteX6263" fmla="*/ 8409421 w 21052572"/>
              <a:gd name="connsiteY6263" fmla="*/ 5074026 h 8402012"/>
              <a:gd name="connsiteX6264" fmla="*/ 8441663 w 21052572"/>
              <a:gd name="connsiteY6264" fmla="*/ 5041786 h 8402012"/>
              <a:gd name="connsiteX6265" fmla="*/ 8530865 w 21052572"/>
              <a:gd name="connsiteY6265" fmla="*/ 4984830 h 8402012"/>
              <a:gd name="connsiteX6266" fmla="*/ 8530865 w 21052572"/>
              <a:gd name="connsiteY6266" fmla="*/ 5041786 h 8402012"/>
              <a:gd name="connsiteX6267" fmla="*/ 8486801 w 21052572"/>
              <a:gd name="connsiteY6267" fmla="*/ 5074026 h 8402012"/>
              <a:gd name="connsiteX6268" fmla="*/ 8543762 w 21052572"/>
              <a:gd name="connsiteY6268" fmla="*/ 5074026 h 8402012"/>
              <a:gd name="connsiteX6269" fmla="*/ 8563107 w 21052572"/>
              <a:gd name="connsiteY6269" fmla="*/ 4997726 h 8402012"/>
              <a:gd name="connsiteX6270" fmla="*/ 8595349 w 21052572"/>
              <a:gd name="connsiteY6270" fmla="*/ 5041786 h 8402012"/>
              <a:gd name="connsiteX6271" fmla="*/ 8679177 w 21052572"/>
              <a:gd name="connsiteY6271" fmla="*/ 4952590 h 8402012"/>
              <a:gd name="connsiteX6272" fmla="*/ 8685626 w 21052572"/>
              <a:gd name="connsiteY6272" fmla="*/ 5041786 h 8402012"/>
              <a:gd name="connsiteX6273" fmla="*/ 8698522 w 21052572"/>
              <a:gd name="connsiteY6273" fmla="*/ 5028891 h 8402012"/>
              <a:gd name="connsiteX6274" fmla="*/ 8698522 w 21052572"/>
              <a:gd name="connsiteY6274" fmla="*/ 4965486 h 8402012"/>
              <a:gd name="connsiteX6275" fmla="*/ 8749035 w 21052572"/>
              <a:gd name="connsiteY6275" fmla="*/ 4868767 h 8402012"/>
              <a:gd name="connsiteX6276" fmla="*/ 8871553 w 21052572"/>
              <a:gd name="connsiteY6276" fmla="*/ 4868767 h 8402012"/>
              <a:gd name="connsiteX6277" fmla="*/ 8813518 w 21052572"/>
              <a:gd name="connsiteY6277" fmla="*/ 4907455 h 8402012"/>
              <a:gd name="connsiteX6278" fmla="*/ 8960756 w 21052572"/>
              <a:gd name="connsiteY6278" fmla="*/ 4888111 h 8402012"/>
              <a:gd name="connsiteX6279" fmla="*/ 8960756 w 21052572"/>
              <a:gd name="connsiteY6279" fmla="*/ 4798915 h 8402012"/>
              <a:gd name="connsiteX6280" fmla="*/ 8929589 w 21052572"/>
              <a:gd name="connsiteY6280" fmla="*/ 4792467 h 8402012"/>
              <a:gd name="connsiteX6281" fmla="*/ 8948934 w 21052572"/>
              <a:gd name="connsiteY6281" fmla="*/ 4747332 h 8402012"/>
              <a:gd name="connsiteX6282" fmla="*/ 9063930 w 21052572"/>
              <a:gd name="connsiteY6282" fmla="*/ 4734436 h 8402012"/>
              <a:gd name="connsiteX6283" fmla="*/ 9076826 w 21052572"/>
              <a:gd name="connsiteY6283" fmla="*/ 4888111 h 8402012"/>
              <a:gd name="connsiteX6284" fmla="*/ 8903795 w 21052572"/>
              <a:gd name="connsiteY6284" fmla="*/ 4959038 h 8402012"/>
              <a:gd name="connsiteX6285" fmla="*/ 8832863 w 21052572"/>
              <a:gd name="connsiteY6285" fmla="*/ 5004174 h 8402012"/>
              <a:gd name="connsiteX6286" fmla="*/ 8781276 w 21052572"/>
              <a:gd name="connsiteY6286" fmla="*/ 5035338 h 8402012"/>
              <a:gd name="connsiteX6287" fmla="*/ 8773438 w 21052572"/>
              <a:gd name="connsiteY6287" fmla="*/ 5035965 h 8402012"/>
              <a:gd name="connsiteX6288" fmla="*/ 8781360 w 21052572"/>
              <a:gd name="connsiteY6288" fmla="*/ 5042472 h 8402012"/>
              <a:gd name="connsiteX6289" fmla="*/ 8772012 w 21052572"/>
              <a:gd name="connsiteY6289" fmla="*/ 5050150 h 8402012"/>
              <a:gd name="connsiteX6290" fmla="*/ 8767963 w 21052572"/>
              <a:gd name="connsiteY6290" fmla="*/ 5049272 h 8402012"/>
              <a:gd name="connsiteX6291" fmla="*/ 8770472 w 21052572"/>
              <a:gd name="connsiteY6291" fmla="*/ 5059093 h 8402012"/>
              <a:gd name="connsiteX6292" fmla="*/ 8766370 w 21052572"/>
              <a:gd name="connsiteY6292" fmla="*/ 5075146 h 8402012"/>
              <a:gd name="connsiteX6293" fmla="*/ 8758714 w 21052572"/>
              <a:gd name="connsiteY6293" fmla="*/ 5055883 h 8402012"/>
              <a:gd name="connsiteX6294" fmla="*/ 8762542 w 21052572"/>
              <a:gd name="connsiteY6294" fmla="*/ 5051869 h 8402012"/>
              <a:gd name="connsiteX6295" fmla="*/ 8765308 w 21052572"/>
              <a:gd name="connsiteY6295" fmla="*/ 5045489 h 8402012"/>
              <a:gd name="connsiteX6296" fmla="*/ 8763453 w 21052572"/>
              <a:gd name="connsiteY6296" fmla="*/ 5042472 h 8402012"/>
              <a:gd name="connsiteX6297" fmla="*/ 8767145 w 21052572"/>
              <a:gd name="connsiteY6297" fmla="*/ 5036469 h 8402012"/>
              <a:gd name="connsiteX6298" fmla="*/ 8761126 w 21052572"/>
              <a:gd name="connsiteY6298" fmla="*/ 5036950 h 8402012"/>
              <a:gd name="connsiteX6299" fmla="*/ 8736138 w 21052572"/>
              <a:gd name="connsiteY6299" fmla="*/ 5048234 h 8402012"/>
              <a:gd name="connsiteX6300" fmla="*/ 8736138 w 21052572"/>
              <a:gd name="connsiteY6300" fmla="*/ 5093370 h 8402012"/>
              <a:gd name="connsiteX6301" fmla="*/ 8794173 w 21052572"/>
              <a:gd name="connsiteY6301" fmla="*/ 5074026 h 8402012"/>
              <a:gd name="connsiteX6302" fmla="*/ 8852208 w 21052572"/>
              <a:gd name="connsiteY6302" fmla="*/ 5054682 h 8402012"/>
              <a:gd name="connsiteX6303" fmla="*/ 8923140 w 21052572"/>
              <a:gd name="connsiteY6303" fmla="*/ 5028891 h 8402012"/>
              <a:gd name="connsiteX6304" fmla="*/ 8980101 w 21052572"/>
              <a:gd name="connsiteY6304" fmla="*/ 4990203 h 8402012"/>
              <a:gd name="connsiteX6305" fmla="*/ 9089723 w 21052572"/>
              <a:gd name="connsiteY6305" fmla="*/ 4933247 h 8402012"/>
              <a:gd name="connsiteX6306" fmla="*/ 9134862 w 21052572"/>
              <a:gd name="connsiteY6306" fmla="*/ 4894559 h 8402012"/>
              <a:gd name="connsiteX6307" fmla="*/ 9128413 w 21052572"/>
              <a:gd name="connsiteY6307" fmla="*/ 4823632 h 8402012"/>
              <a:gd name="connsiteX6308" fmla="*/ 9166029 w 21052572"/>
              <a:gd name="connsiteY6308" fmla="*/ 4792467 h 8402012"/>
              <a:gd name="connsiteX6309" fmla="*/ 9178926 w 21052572"/>
              <a:gd name="connsiteY6309" fmla="*/ 4734436 h 8402012"/>
              <a:gd name="connsiteX6310" fmla="*/ 9198271 w 21052572"/>
              <a:gd name="connsiteY6310" fmla="*/ 4855872 h 8402012"/>
              <a:gd name="connsiteX6311" fmla="*/ 9288548 w 21052572"/>
              <a:gd name="connsiteY6311" fmla="*/ 4823632 h 8402012"/>
              <a:gd name="connsiteX6312" fmla="*/ 9448682 w 21052572"/>
              <a:gd name="connsiteY6312" fmla="*/ 4753780 h 8402012"/>
              <a:gd name="connsiteX6313" fmla="*/ 9589471 w 21052572"/>
              <a:gd name="connsiteY6313" fmla="*/ 4650613 h 8402012"/>
              <a:gd name="connsiteX6314" fmla="*/ 9718439 w 21052572"/>
              <a:gd name="connsiteY6314" fmla="*/ 4605477 h 8402012"/>
              <a:gd name="connsiteX6315" fmla="*/ 9852780 w 21052572"/>
              <a:gd name="connsiteY6315" fmla="*/ 4548521 h 8402012"/>
              <a:gd name="connsiteX6316" fmla="*/ 9833435 w 21052572"/>
              <a:gd name="connsiteY6316" fmla="*/ 4484042 h 8402012"/>
              <a:gd name="connsiteX6317" fmla="*/ 9826986 w 21052572"/>
              <a:gd name="connsiteY6317" fmla="*/ 4400219 h 8402012"/>
              <a:gd name="connsiteX6318" fmla="*/ 9846331 w 21052572"/>
              <a:gd name="connsiteY6318" fmla="*/ 4330366 h 8402012"/>
              <a:gd name="connsiteX6319" fmla="*/ 9910815 w 21052572"/>
              <a:gd name="connsiteY6319" fmla="*/ 4330366 h 8402012"/>
              <a:gd name="connsiteX6320" fmla="*/ 10038707 w 21052572"/>
              <a:gd name="connsiteY6320" fmla="*/ 4246544 h 8402012"/>
              <a:gd name="connsiteX6321" fmla="*/ 10025811 w 21052572"/>
              <a:gd name="connsiteY6321" fmla="*/ 4381950 h 8402012"/>
              <a:gd name="connsiteX6322" fmla="*/ 9962402 w 21052572"/>
              <a:gd name="connsiteY6322" fmla="*/ 4393771 h 8402012"/>
              <a:gd name="connsiteX6323" fmla="*/ 9943057 w 21052572"/>
              <a:gd name="connsiteY6323" fmla="*/ 4438906 h 8402012"/>
              <a:gd name="connsiteX6324" fmla="*/ 9917263 w 21052572"/>
              <a:gd name="connsiteY6324" fmla="*/ 4451802 h 8402012"/>
              <a:gd name="connsiteX6325" fmla="*/ 9904367 w 21052572"/>
              <a:gd name="connsiteY6325" fmla="*/ 4548521 h 8402012"/>
              <a:gd name="connsiteX6326" fmla="*/ 10487943 w 21052572"/>
              <a:gd name="connsiteY6326" fmla="*/ 4298127 h 8402012"/>
              <a:gd name="connsiteX6327" fmla="*/ 10775970 w 21052572"/>
              <a:gd name="connsiteY6327" fmla="*/ 4189587 h 8402012"/>
              <a:gd name="connsiteX6328" fmla="*/ 10903863 w 21052572"/>
              <a:gd name="connsiteY6328" fmla="*/ 4139219 h 8402012"/>
              <a:gd name="connsiteX6329" fmla="*/ 11031756 w 21052572"/>
              <a:gd name="connsiteY6329" fmla="*/ 4100532 h 8402012"/>
              <a:gd name="connsiteX6330" fmla="*/ 10730832 w 21052572"/>
              <a:gd name="connsiteY6330" fmla="*/ 4265887 h 8402012"/>
              <a:gd name="connsiteX6331" fmla="*/ 10436357 w 21052572"/>
              <a:gd name="connsiteY6331" fmla="*/ 4381950 h 8402012"/>
              <a:gd name="connsiteX6332" fmla="*/ 10282671 w 21052572"/>
              <a:gd name="connsiteY6332" fmla="*/ 4458250 h 8402012"/>
              <a:gd name="connsiteX6333" fmla="*/ 10148330 w 21052572"/>
              <a:gd name="connsiteY6333" fmla="*/ 4490490 h 8402012"/>
              <a:gd name="connsiteX6334" fmla="*/ 9852780 w 21052572"/>
              <a:gd name="connsiteY6334" fmla="*/ 4618373 h 8402012"/>
              <a:gd name="connsiteX6335" fmla="*/ 9705542 w 21052572"/>
              <a:gd name="connsiteY6335" fmla="*/ 4715092 h 8402012"/>
              <a:gd name="connsiteX6336" fmla="*/ 9571201 w 21052572"/>
              <a:gd name="connsiteY6336" fmla="*/ 4798915 h 8402012"/>
              <a:gd name="connsiteX6337" fmla="*/ 9429337 w 21052572"/>
              <a:gd name="connsiteY6337" fmla="*/ 4830080 h 8402012"/>
              <a:gd name="connsiteX6338" fmla="*/ 9288548 w 21052572"/>
              <a:gd name="connsiteY6338" fmla="*/ 4888111 h 8402012"/>
              <a:gd name="connsiteX6339" fmla="*/ 8992998 w 21052572"/>
              <a:gd name="connsiteY6339" fmla="*/ 5061130 h 8402012"/>
              <a:gd name="connsiteX6340" fmla="*/ 8832863 w 21052572"/>
              <a:gd name="connsiteY6340" fmla="*/ 5144953 h 8402012"/>
              <a:gd name="connsiteX6341" fmla="*/ 8698522 w 21052572"/>
              <a:gd name="connsiteY6341" fmla="*/ 5195462 h 8402012"/>
              <a:gd name="connsiteX6342" fmla="*/ 8711419 w 21052572"/>
              <a:gd name="connsiteY6342" fmla="*/ 5324420 h 8402012"/>
              <a:gd name="connsiteX6343" fmla="*/ 8653384 w 21052572"/>
              <a:gd name="connsiteY6343" fmla="*/ 5343764 h 8402012"/>
              <a:gd name="connsiteX6344" fmla="*/ 8569555 w 21052572"/>
              <a:gd name="connsiteY6344" fmla="*/ 5388899 h 8402012"/>
              <a:gd name="connsiteX6345" fmla="*/ 8506146 w 21052572"/>
              <a:gd name="connsiteY6345" fmla="*/ 5445856 h 8402012"/>
              <a:gd name="connsiteX6346" fmla="*/ 8313770 w 21052572"/>
              <a:gd name="connsiteY6346" fmla="*/ 5549022 h 8402012"/>
              <a:gd name="connsiteX6347" fmla="*/ 8139664 w 21052572"/>
              <a:gd name="connsiteY6347" fmla="*/ 5683354 h 8402012"/>
              <a:gd name="connsiteX6348" fmla="*/ 8396524 w 21052572"/>
              <a:gd name="connsiteY6348" fmla="*/ 5605979 h 8402012"/>
              <a:gd name="connsiteX6349" fmla="*/ 8467456 w 21052572"/>
              <a:gd name="connsiteY6349" fmla="*/ 5549022 h 8402012"/>
              <a:gd name="connsiteX6350" fmla="*/ 8506146 w 21052572"/>
              <a:gd name="connsiteY6350" fmla="*/ 5484543 h 8402012"/>
              <a:gd name="connsiteX6351" fmla="*/ 8486801 w 21052572"/>
              <a:gd name="connsiteY6351" fmla="*/ 5516783 h 8402012"/>
              <a:gd name="connsiteX6352" fmla="*/ 8538388 w 21052572"/>
              <a:gd name="connsiteY6352" fmla="*/ 5510335 h 8402012"/>
              <a:gd name="connsiteX6353" fmla="*/ 8582452 w 21052572"/>
              <a:gd name="connsiteY6353" fmla="*/ 5458752 h 8402012"/>
              <a:gd name="connsiteX6354" fmla="*/ 8576003 w 21052572"/>
              <a:gd name="connsiteY6354" fmla="*/ 5471647 h 8402012"/>
              <a:gd name="connsiteX6355" fmla="*/ 8582452 w 21052572"/>
              <a:gd name="connsiteY6355" fmla="*/ 5490991 h 8402012"/>
              <a:gd name="connsiteX6356" fmla="*/ 8692074 w 21052572"/>
              <a:gd name="connsiteY6356" fmla="*/ 5426512 h 8402012"/>
              <a:gd name="connsiteX6357" fmla="*/ 8865105 w 21052572"/>
              <a:gd name="connsiteY6357" fmla="*/ 5343764 h 8402012"/>
              <a:gd name="connsiteX6358" fmla="*/ 9191822 w 21052572"/>
              <a:gd name="connsiteY6358" fmla="*/ 5170745 h 8402012"/>
              <a:gd name="connsiteX6359" fmla="*/ 9538959 w 21052572"/>
              <a:gd name="connsiteY6359" fmla="*/ 4990203 h 8402012"/>
              <a:gd name="connsiteX6360" fmla="*/ 9686197 w 21052572"/>
              <a:gd name="connsiteY6360" fmla="*/ 4894559 h 8402012"/>
              <a:gd name="connsiteX6361" fmla="*/ 9744232 w 21052572"/>
              <a:gd name="connsiteY6361" fmla="*/ 4894559 h 8402012"/>
              <a:gd name="connsiteX6362" fmla="*/ 9750680 w 21052572"/>
              <a:gd name="connsiteY6362" fmla="*/ 4823632 h 8402012"/>
              <a:gd name="connsiteX6363" fmla="*/ 9500269 w 21052572"/>
              <a:gd name="connsiteY6363" fmla="*/ 4946142 h 8402012"/>
              <a:gd name="connsiteX6364" fmla="*/ 9390647 w 21052572"/>
              <a:gd name="connsiteY6364" fmla="*/ 4997726 h 8402012"/>
              <a:gd name="connsiteX6365" fmla="*/ 9346583 w 21052572"/>
              <a:gd name="connsiteY6365" fmla="*/ 5067578 h 8402012"/>
              <a:gd name="connsiteX6366" fmla="*/ 9275651 w 21052572"/>
              <a:gd name="connsiteY6366" fmla="*/ 5080474 h 8402012"/>
              <a:gd name="connsiteX6367" fmla="*/ 9147758 w 21052572"/>
              <a:gd name="connsiteY6367" fmla="*/ 5125609 h 8402012"/>
              <a:gd name="connsiteX6368" fmla="*/ 8916692 w 21052572"/>
              <a:gd name="connsiteY6368" fmla="*/ 5195462 h 8402012"/>
              <a:gd name="connsiteX6369" fmla="*/ 9005894 w 21052572"/>
              <a:gd name="connsiteY6369" fmla="*/ 5119161 h 8402012"/>
              <a:gd name="connsiteX6370" fmla="*/ 9134862 w 21052572"/>
              <a:gd name="connsiteY6370" fmla="*/ 5041786 h 8402012"/>
              <a:gd name="connsiteX6371" fmla="*/ 9468027 w 21052572"/>
              <a:gd name="connsiteY6371" fmla="*/ 4875215 h 8402012"/>
              <a:gd name="connsiteX6372" fmla="*/ 9807641 w 21052572"/>
              <a:gd name="connsiteY6372" fmla="*/ 4721540 h 8402012"/>
              <a:gd name="connsiteX6373" fmla="*/ 10128985 w 21052572"/>
              <a:gd name="connsiteY6373" fmla="*/ 4580760 h 8402012"/>
              <a:gd name="connsiteX6374" fmla="*/ 10058053 w 21052572"/>
              <a:gd name="connsiteY6374" fmla="*/ 4663509 h 8402012"/>
              <a:gd name="connsiteX6375" fmla="*/ 9955953 w 21052572"/>
              <a:gd name="connsiteY6375" fmla="*/ 4715092 h 8402012"/>
              <a:gd name="connsiteX6376" fmla="*/ 9852780 w 21052572"/>
              <a:gd name="connsiteY6376" fmla="*/ 4760227 h 8402012"/>
              <a:gd name="connsiteX6377" fmla="*/ 9770026 w 21052572"/>
              <a:gd name="connsiteY6377" fmla="*/ 4823632 h 8402012"/>
              <a:gd name="connsiteX6378" fmla="*/ 9789371 w 21052572"/>
              <a:gd name="connsiteY6378" fmla="*/ 4894559 h 8402012"/>
              <a:gd name="connsiteX6379" fmla="*/ 9826986 w 21052572"/>
              <a:gd name="connsiteY6379" fmla="*/ 4849424 h 8402012"/>
              <a:gd name="connsiteX6380" fmla="*/ 9865676 w 21052572"/>
              <a:gd name="connsiteY6380" fmla="*/ 4842976 h 8402012"/>
              <a:gd name="connsiteX6381" fmla="*/ 9867618 w 21052572"/>
              <a:gd name="connsiteY6381" fmla="*/ 4830031 h 8402012"/>
              <a:gd name="connsiteX6382" fmla="*/ 9867175 w 21052572"/>
              <a:gd name="connsiteY6382" fmla="*/ 4826849 h 8402012"/>
              <a:gd name="connsiteX6383" fmla="*/ 9866965 w 21052572"/>
              <a:gd name="connsiteY6383" fmla="*/ 4819327 h 8402012"/>
              <a:gd name="connsiteX6384" fmla="*/ 9865676 w 21052572"/>
              <a:gd name="connsiteY6384" fmla="*/ 4810736 h 8402012"/>
              <a:gd name="connsiteX6385" fmla="*/ 9949505 w 21052572"/>
              <a:gd name="connsiteY6385" fmla="*/ 4786019 h 8402012"/>
              <a:gd name="connsiteX6386" fmla="*/ 9994644 w 21052572"/>
              <a:gd name="connsiteY6386" fmla="*/ 4760227 h 8402012"/>
              <a:gd name="connsiteX6387" fmla="*/ 9955953 w 21052572"/>
              <a:gd name="connsiteY6387" fmla="*/ 4868767 h 8402012"/>
              <a:gd name="connsiteX6388" fmla="*/ 10025811 w 21052572"/>
              <a:gd name="connsiteY6388" fmla="*/ 4920351 h 8402012"/>
              <a:gd name="connsiteX6389" fmla="*/ 9865676 w 21052572"/>
              <a:gd name="connsiteY6389" fmla="*/ 5015995 h 8402012"/>
              <a:gd name="connsiteX6390" fmla="*/ 9666852 w 21052572"/>
              <a:gd name="connsiteY6390" fmla="*/ 5106266 h 8402012"/>
              <a:gd name="connsiteX6391" fmla="*/ 9558304 w 21052572"/>
              <a:gd name="connsiteY6391" fmla="*/ 5151401 h 8402012"/>
              <a:gd name="connsiteX6392" fmla="*/ 9474476 w 21052572"/>
              <a:gd name="connsiteY6392" fmla="*/ 5157849 h 8402012"/>
              <a:gd name="connsiteX6393" fmla="*/ 9472484 w 21052572"/>
              <a:gd name="connsiteY6393" fmla="*/ 5156878 h 8402012"/>
              <a:gd name="connsiteX6394" fmla="*/ 9476907 w 21052572"/>
              <a:gd name="connsiteY6394" fmla="*/ 5170517 h 8402012"/>
              <a:gd name="connsiteX6395" fmla="*/ 9464932 w 21052572"/>
              <a:gd name="connsiteY6395" fmla="*/ 5164898 h 8402012"/>
              <a:gd name="connsiteX6396" fmla="*/ 9467926 w 21052572"/>
              <a:gd name="connsiteY6396" fmla="*/ 5156068 h 8402012"/>
              <a:gd name="connsiteX6397" fmla="*/ 9468697 w 21052572"/>
              <a:gd name="connsiteY6397" fmla="*/ 5155034 h 8402012"/>
              <a:gd name="connsiteX6398" fmla="*/ 9443040 w 21052572"/>
              <a:gd name="connsiteY6398" fmla="*/ 5142535 h 8402012"/>
              <a:gd name="connsiteX6399" fmla="*/ 9416440 w 21052572"/>
              <a:gd name="connsiteY6399" fmla="*/ 5151401 h 8402012"/>
              <a:gd name="connsiteX6400" fmla="*/ 9378825 w 21052572"/>
              <a:gd name="connsiteY6400" fmla="*/ 5195462 h 8402012"/>
              <a:gd name="connsiteX6401" fmla="*/ 9468027 w 21052572"/>
              <a:gd name="connsiteY6401" fmla="*/ 5183641 h 8402012"/>
              <a:gd name="connsiteX6402" fmla="*/ 9211167 w 21052572"/>
              <a:gd name="connsiteY6402" fmla="*/ 5343764 h 8402012"/>
              <a:gd name="connsiteX6403" fmla="*/ 9102620 w 21052572"/>
              <a:gd name="connsiteY6403" fmla="*/ 5400720 h 8402012"/>
              <a:gd name="connsiteX6404" fmla="*/ 9057481 w 21052572"/>
              <a:gd name="connsiteY6404" fmla="*/ 5414691 h 8402012"/>
              <a:gd name="connsiteX6405" fmla="*/ 9025240 w 21052572"/>
              <a:gd name="connsiteY6405" fmla="*/ 5395347 h 8402012"/>
              <a:gd name="connsiteX6406" fmla="*/ 9027860 w 21052572"/>
              <a:gd name="connsiteY6406" fmla="*/ 5405607 h 8402012"/>
              <a:gd name="connsiteX6407" fmla="*/ 9029904 w 21052572"/>
              <a:gd name="connsiteY6407" fmla="*/ 5415120 h 8402012"/>
              <a:gd name="connsiteX6408" fmla="*/ 9037858 w 21052572"/>
              <a:gd name="connsiteY6408" fmla="*/ 5406503 h 8402012"/>
              <a:gd name="connsiteX6409" fmla="*/ 9046839 w 21052572"/>
              <a:gd name="connsiteY6409" fmla="*/ 5416233 h 8402012"/>
              <a:gd name="connsiteX6410" fmla="*/ 9030144 w 21052572"/>
              <a:gd name="connsiteY6410" fmla="*/ 5416233 h 8402012"/>
              <a:gd name="connsiteX6411" fmla="*/ 9031689 w 21052572"/>
              <a:gd name="connsiteY6411" fmla="*/ 5423422 h 8402012"/>
              <a:gd name="connsiteX6412" fmla="*/ 9018791 w 21052572"/>
              <a:gd name="connsiteY6412" fmla="*/ 5452304 h 8402012"/>
              <a:gd name="connsiteX6413" fmla="*/ 8968279 w 21052572"/>
              <a:gd name="connsiteY6413" fmla="*/ 5439408 h 8402012"/>
              <a:gd name="connsiteX6414" fmla="*/ 8929589 w 21052572"/>
              <a:gd name="connsiteY6414" fmla="*/ 5426512 h 8402012"/>
              <a:gd name="connsiteX6415" fmla="*/ 8903795 w 21052572"/>
              <a:gd name="connsiteY6415" fmla="*/ 5458752 h 8402012"/>
              <a:gd name="connsiteX6416" fmla="*/ 8884450 w 21052572"/>
              <a:gd name="connsiteY6416" fmla="*/ 5490991 h 8402012"/>
              <a:gd name="connsiteX6417" fmla="*/ 8415869 w 21052572"/>
              <a:gd name="connsiteY6417" fmla="*/ 5741385 h 8402012"/>
              <a:gd name="connsiteX6418" fmla="*/ 8171906 w 21052572"/>
              <a:gd name="connsiteY6418" fmla="*/ 5856373 h 8402012"/>
              <a:gd name="connsiteX6419" fmla="*/ 7922569 w 21052572"/>
              <a:gd name="connsiteY6419" fmla="*/ 6011123 h 8402012"/>
              <a:gd name="connsiteX6420" fmla="*/ 8005323 w 21052572"/>
              <a:gd name="connsiteY6420" fmla="*/ 6030467 h 8402012"/>
              <a:gd name="connsiteX6421" fmla="*/ 8056910 w 21052572"/>
              <a:gd name="connsiteY6421" fmla="*/ 6042288 h 8402012"/>
              <a:gd name="connsiteX6422" fmla="*/ 8058033 w 21052572"/>
              <a:gd name="connsiteY6422" fmla="*/ 6038764 h 8402012"/>
              <a:gd name="connsiteX6423" fmla="*/ 8054135 w 21052572"/>
              <a:gd name="connsiteY6423" fmla="*/ 6026397 h 8402012"/>
              <a:gd name="connsiteX6424" fmla="*/ 8057813 w 21052572"/>
              <a:gd name="connsiteY6424" fmla="*/ 6014107 h 8402012"/>
              <a:gd name="connsiteX6425" fmla="*/ 8056910 w 21052572"/>
              <a:gd name="connsiteY6425" fmla="*/ 6011123 h 8402012"/>
              <a:gd name="connsiteX6426" fmla="*/ 8223493 w 21052572"/>
              <a:gd name="connsiteY6426" fmla="*/ 5914404 h 8402012"/>
              <a:gd name="connsiteX6427" fmla="*/ 8390076 w 21052572"/>
              <a:gd name="connsiteY6427" fmla="*/ 5830581 h 8402012"/>
              <a:gd name="connsiteX6428" fmla="*/ 8711419 w 21052572"/>
              <a:gd name="connsiteY6428" fmla="*/ 5638219 h 8402012"/>
              <a:gd name="connsiteX6429" fmla="*/ 8807070 w 21052572"/>
              <a:gd name="connsiteY6429" fmla="*/ 5600606 h 8402012"/>
              <a:gd name="connsiteX6430" fmla="*/ 8824041 w 21052572"/>
              <a:gd name="connsiteY6430" fmla="*/ 5601471 h 8402012"/>
              <a:gd name="connsiteX6431" fmla="*/ 8820327 w 21052572"/>
              <a:gd name="connsiteY6431" fmla="*/ 5593734 h 8402012"/>
              <a:gd name="connsiteX6432" fmla="*/ 8838289 w 21052572"/>
              <a:gd name="connsiteY6432" fmla="*/ 5593734 h 8402012"/>
              <a:gd name="connsiteX6433" fmla="*/ 8833196 w 21052572"/>
              <a:gd name="connsiteY6433" fmla="*/ 5601939 h 8402012"/>
              <a:gd name="connsiteX6434" fmla="*/ 8846567 w 21052572"/>
              <a:gd name="connsiteY6434" fmla="*/ 5602621 h 8402012"/>
              <a:gd name="connsiteX6435" fmla="*/ 8890899 w 21052572"/>
              <a:gd name="connsiteY6435" fmla="*/ 5600606 h 8402012"/>
              <a:gd name="connsiteX6436" fmla="*/ 9070378 w 21052572"/>
              <a:gd name="connsiteY6436" fmla="*/ 5510335 h 8402012"/>
              <a:gd name="connsiteX6437" fmla="*/ 9249858 w 21052572"/>
              <a:gd name="connsiteY6437" fmla="*/ 5395347 h 8402012"/>
              <a:gd name="connsiteX6438" fmla="*/ 9327238 w 21052572"/>
              <a:gd name="connsiteY6438" fmla="*/ 5343764 h 8402012"/>
              <a:gd name="connsiteX6439" fmla="*/ 9384198 w 21052572"/>
              <a:gd name="connsiteY6439" fmla="*/ 5382451 h 8402012"/>
              <a:gd name="connsiteX6440" fmla="*/ 9340135 w 21052572"/>
              <a:gd name="connsiteY6440" fmla="*/ 5432960 h 8402012"/>
              <a:gd name="connsiteX6441" fmla="*/ 9269203 w 21052572"/>
              <a:gd name="connsiteY6441" fmla="*/ 5471647 h 8402012"/>
              <a:gd name="connsiteX6442" fmla="*/ 9109068 w 21052572"/>
              <a:gd name="connsiteY6442" fmla="*/ 5549022 h 8402012"/>
              <a:gd name="connsiteX6443" fmla="*/ 8794173 w 21052572"/>
              <a:gd name="connsiteY6443" fmla="*/ 5709146 h 8402012"/>
              <a:gd name="connsiteX6444" fmla="*/ 8473904 w 21052572"/>
              <a:gd name="connsiteY6444" fmla="*/ 5869269 h 8402012"/>
              <a:gd name="connsiteX6445" fmla="*/ 8313770 w 21052572"/>
              <a:gd name="connsiteY6445" fmla="*/ 5959540 h 8402012"/>
              <a:gd name="connsiteX6446" fmla="*/ 8171906 w 21052572"/>
              <a:gd name="connsiteY6446" fmla="*/ 6042288 h 8402012"/>
              <a:gd name="connsiteX6447" fmla="*/ 8102048 w 21052572"/>
              <a:gd name="connsiteY6447" fmla="*/ 6061632 h 8402012"/>
              <a:gd name="connsiteX6448" fmla="*/ 8056910 w 21052572"/>
              <a:gd name="connsiteY6448" fmla="*/ 6087423 h 8402012"/>
              <a:gd name="connsiteX6449" fmla="*/ 7934391 w 21052572"/>
              <a:gd name="connsiteY6449" fmla="*/ 6158350 h 8402012"/>
              <a:gd name="connsiteX6450" fmla="*/ 7646364 w 21052572"/>
              <a:gd name="connsiteY6450" fmla="*/ 6305578 h 8402012"/>
              <a:gd name="connsiteX6451" fmla="*/ 7350814 w 21052572"/>
              <a:gd name="connsiteY6451" fmla="*/ 6446357 h 8402012"/>
              <a:gd name="connsiteX6452" fmla="*/ 7280957 w 21052572"/>
              <a:gd name="connsiteY6452" fmla="*/ 6478597 h 8402012"/>
              <a:gd name="connsiteX6453" fmla="*/ 7229370 w 21052572"/>
              <a:gd name="connsiteY6453" fmla="*/ 6523732 h 8402012"/>
              <a:gd name="connsiteX6454" fmla="*/ 7171335 w 21052572"/>
              <a:gd name="connsiteY6454" fmla="*/ 6555972 h 8402012"/>
              <a:gd name="connsiteX6455" fmla="*/ 7101478 w 21052572"/>
              <a:gd name="connsiteY6455" fmla="*/ 6575316 h 8402012"/>
              <a:gd name="connsiteX6456" fmla="*/ 7248715 w 21052572"/>
              <a:gd name="connsiteY6456" fmla="*/ 6530180 h 8402012"/>
              <a:gd name="connsiteX6457" fmla="*/ 7408850 w 21052572"/>
              <a:gd name="connsiteY6457" fmla="*/ 6452805 h 8402012"/>
              <a:gd name="connsiteX6458" fmla="*/ 7568984 w 21052572"/>
              <a:gd name="connsiteY6458" fmla="*/ 6370057 h 8402012"/>
              <a:gd name="connsiteX6459" fmla="*/ 7646364 w 21052572"/>
              <a:gd name="connsiteY6459" fmla="*/ 6331369 h 8402012"/>
              <a:gd name="connsiteX6460" fmla="*/ 7717296 w 21052572"/>
              <a:gd name="connsiteY6460" fmla="*/ 6279786 h 8402012"/>
              <a:gd name="connsiteX6461" fmla="*/ 7870982 w 21052572"/>
              <a:gd name="connsiteY6461" fmla="*/ 6209934 h 8402012"/>
              <a:gd name="connsiteX6462" fmla="*/ 8037565 w 21052572"/>
              <a:gd name="connsiteY6462" fmla="*/ 6119663 h 8402012"/>
              <a:gd name="connsiteX6463" fmla="*/ 8184802 w 21052572"/>
              <a:gd name="connsiteY6463" fmla="*/ 6048736 h 8402012"/>
              <a:gd name="connsiteX6464" fmla="*/ 8325592 w 21052572"/>
              <a:gd name="connsiteY6464" fmla="*/ 5998227 h 8402012"/>
              <a:gd name="connsiteX6465" fmla="*/ 8390076 w 21052572"/>
              <a:gd name="connsiteY6465" fmla="*/ 5946644 h 8402012"/>
              <a:gd name="connsiteX6466" fmla="*/ 8467456 w 21052572"/>
              <a:gd name="connsiteY6466" fmla="*/ 5907956 h 8402012"/>
              <a:gd name="connsiteX6467" fmla="*/ 8640487 w 21052572"/>
              <a:gd name="connsiteY6467" fmla="*/ 5825208 h 8402012"/>
              <a:gd name="connsiteX6468" fmla="*/ 8992998 w 21052572"/>
              <a:gd name="connsiteY6468" fmla="*/ 5664010 h 8402012"/>
              <a:gd name="connsiteX6469" fmla="*/ 9346583 w 21052572"/>
              <a:gd name="connsiteY6469" fmla="*/ 5490991 h 8402012"/>
              <a:gd name="connsiteX6470" fmla="*/ 9506717 w 21052572"/>
              <a:gd name="connsiteY6470" fmla="*/ 5414691 h 8402012"/>
              <a:gd name="connsiteX6471" fmla="*/ 9584098 w 21052572"/>
              <a:gd name="connsiteY6471" fmla="*/ 5395347 h 8402012"/>
              <a:gd name="connsiteX6472" fmla="*/ 8968279 w 21052572"/>
              <a:gd name="connsiteY6472" fmla="*/ 5728489 h 8402012"/>
              <a:gd name="connsiteX6473" fmla="*/ 8325592 w 21052572"/>
              <a:gd name="connsiteY6473" fmla="*/ 6061632 h 8402012"/>
              <a:gd name="connsiteX6474" fmla="*/ 7685054 w 21052572"/>
              <a:gd name="connsiteY6474" fmla="*/ 6395849 h 8402012"/>
              <a:gd name="connsiteX6475" fmla="*/ 7363711 w 21052572"/>
              <a:gd name="connsiteY6475" fmla="*/ 6555972 h 8402012"/>
              <a:gd name="connsiteX6476" fmla="*/ 7203576 w 21052572"/>
              <a:gd name="connsiteY6476" fmla="*/ 6638720 h 8402012"/>
              <a:gd name="connsiteX6477" fmla="*/ 7095029 w 21052572"/>
              <a:gd name="connsiteY6477" fmla="*/ 6716095 h 8402012"/>
              <a:gd name="connsiteX6478" fmla="*/ 7113300 w 21052572"/>
              <a:gd name="connsiteY6478" fmla="*/ 6748335 h 8402012"/>
              <a:gd name="connsiteX6479" fmla="*/ 7088447 w 21052572"/>
              <a:gd name="connsiteY6479" fmla="*/ 6754782 h 8402012"/>
              <a:gd name="connsiteX6480" fmla="*/ 7064365 w 21052572"/>
              <a:gd name="connsiteY6480" fmla="*/ 6760834 h 8402012"/>
              <a:gd name="connsiteX6481" fmla="*/ 7065628 w 21052572"/>
              <a:gd name="connsiteY6481" fmla="*/ 6762189 h 8402012"/>
              <a:gd name="connsiteX6482" fmla="*/ 7059641 w 21052572"/>
              <a:gd name="connsiteY6482" fmla="*/ 6781452 h 8402012"/>
              <a:gd name="connsiteX6483" fmla="*/ 7047666 w 21052572"/>
              <a:gd name="connsiteY6483" fmla="*/ 6762189 h 8402012"/>
              <a:gd name="connsiteX6484" fmla="*/ 7056647 w 21052572"/>
              <a:gd name="connsiteY6484" fmla="*/ 6752557 h 8402012"/>
              <a:gd name="connsiteX6485" fmla="*/ 7062228 w 21052572"/>
              <a:gd name="connsiteY6485" fmla="*/ 6758542 h 8402012"/>
              <a:gd name="connsiteX6486" fmla="*/ 7058758 w 21052572"/>
              <a:gd name="connsiteY6486" fmla="*/ 6741887 h 8402012"/>
              <a:gd name="connsiteX6487" fmla="*/ 7069236 w 21052572"/>
              <a:gd name="connsiteY6487" fmla="*/ 6722543 h 8402012"/>
              <a:gd name="connsiteX6488" fmla="*/ 6793031 w 21052572"/>
              <a:gd name="connsiteY6488" fmla="*/ 6889114 h 8402012"/>
              <a:gd name="connsiteX6489" fmla="*/ 6722098 w 21052572"/>
              <a:gd name="connsiteY6489" fmla="*/ 6882666 h 8402012"/>
              <a:gd name="connsiteX6490" fmla="*/ 6620000 w 21052572"/>
              <a:gd name="connsiteY6490" fmla="*/ 6934249 h 8402012"/>
              <a:gd name="connsiteX6491" fmla="*/ 6402329 w 21052572"/>
              <a:gd name="connsiteY6491" fmla="*/ 7042789 h 8402012"/>
              <a:gd name="connsiteX6492" fmla="*/ 6286253 w 21052572"/>
              <a:gd name="connsiteY6492" fmla="*/ 7094373 h 8402012"/>
              <a:gd name="connsiteX6493" fmla="*/ 6177699 w 21052572"/>
              <a:gd name="connsiteY6493" fmla="*/ 7126612 h 8402012"/>
              <a:gd name="connsiteX6494" fmla="*/ 6093865 w 21052572"/>
              <a:gd name="connsiteY6494" fmla="*/ 7191091 h 8402012"/>
              <a:gd name="connsiteX6495" fmla="*/ 6004659 w 21052572"/>
              <a:gd name="connsiteY6495" fmla="*/ 7216883 h 8402012"/>
              <a:gd name="connsiteX6496" fmla="*/ 5548951 w 21052572"/>
              <a:gd name="connsiteY6496" fmla="*/ 7377006 h 8402012"/>
              <a:gd name="connsiteX6497" fmla="*/ 5304974 w 21052572"/>
              <a:gd name="connsiteY6497" fmla="*/ 7466202 h 8402012"/>
              <a:gd name="connsiteX6498" fmla="*/ 5189971 w 21052572"/>
              <a:gd name="connsiteY6498" fmla="*/ 7498442 h 8402012"/>
              <a:gd name="connsiteX6499" fmla="*/ 5151276 w 21052572"/>
              <a:gd name="connsiteY6499" fmla="*/ 7530682 h 8402012"/>
              <a:gd name="connsiteX6500" fmla="*/ 5235115 w 21052572"/>
              <a:gd name="connsiteY6500" fmla="*/ 7517786 h 8402012"/>
              <a:gd name="connsiteX6501" fmla="*/ 5304974 w 21052572"/>
              <a:gd name="connsiteY6501" fmla="*/ 7485546 h 8402012"/>
              <a:gd name="connsiteX6502" fmla="*/ 5490908 w 21052572"/>
              <a:gd name="connsiteY6502" fmla="*/ 7428590 h 8402012"/>
              <a:gd name="connsiteX6503" fmla="*/ 5882127 w 21052572"/>
              <a:gd name="connsiteY6503" fmla="*/ 7299631 h 8402012"/>
              <a:gd name="connsiteX6504" fmla="*/ 6274431 w 21052572"/>
              <a:gd name="connsiteY6504" fmla="*/ 7165300 h 8402012"/>
              <a:gd name="connsiteX6505" fmla="*/ 6466814 w 21052572"/>
              <a:gd name="connsiteY6505" fmla="*/ 7094373 h 8402012"/>
              <a:gd name="connsiteX6506" fmla="*/ 6639344 w 21052572"/>
              <a:gd name="connsiteY6506" fmla="*/ 7055685 h 8402012"/>
              <a:gd name="connsiteX6507" fmla="*/ 6543126 w 21052572"/>
              <a:gd name="connsiteY6507" fmla="*/ 7120164 h 8402012"/>
              <a:gd name="connsiteX6508" fmla="*/ 6434573 w 21052572"/>
              <a:gd name="connsiteY6508" fmla="*/ 7171748 h 8402012"/>
              <a:gd name="connsiteX6509" fmla="*/ 6209943 w 21052572"/>
              <a:gd name="connsiteY6509" fmla="*/ 7267392 h 8402012"/>
              <a:gd name="connsiteX6510" fmla="*/ 5453294 w 21052572"/>
              <a:gd name="connsiteY6510" fmla="*/ 7517786 h 8402012"/>
              <a:gd name="connsiteX6511" fmla="*/ 4695573 w 21052572"/>
              <a:gd name="connsiteY6511" fmla="*/ 7729492 h 8402012"/>
              <a:gd name="connsiteX6512" fmla="*/ 3150022 w 21052572"/>
              <a:gd name="connsiteY6512" fmla="*/ 7915407 h 8402012"/>
              <a:gd name="connsiteX6513" fmla="*/ 3265024 w 21052572"/>
              <a:gd name="connsiteY6513" fmla="*/ 8025022 h 8402012"/>
              <a:gd name="connsiteX6514" fmla="*/ 3111329 w 21052572"/>
              <a:gd name="connsiteY6514" fmla="*/ 8050813 h 8402012"/>
              <a:gd name="connsiteX6515" fmla="*/ 3874434 w 21052572"/>
              <a:gd name="connsiteY6515" fmla="*/ 8094874 h 8402012"/>
              <a:gd name="connsiteX6516" fmla="*/ 4612815 w 21052572"/>
              <a:gd name="connsiteY6516" fmla="*/ 8069083 h 8402012"/>
              <a:gd name="connsiteX6517" fmla="*/ 4753611 w 21052572"/>
              <a:gd name="connsiteY6517" fmla="*/ 8018574 h 8402012"/>
              <a:gd name="connsiteX6518" fmla="*/ 4887960 w 21052572"/>
              <a:gd name="connsiteY6518" fmla="*/ 7986334 h 8402012"/>
              <a:gd name="connsiteX6519" fmla="*/ 5029830 w 21052572"/>
              <a:gd name="connsiteY6519" fmla="*/ 7960543 h 8402012"/>
              <a:gd name="connsiteX6520" fmla="*/ 5202869 w 21052572"/>
              <a:gd name="connsiteY6520" fmla="*/ 7928303 h 8402012"/>
              <a:gd name="connsiteX6521" fmla="*/ 5940168 w 21052572"/>
              <a:gd name="connsiteY6521" fmla="*/ 7716596 h 8402012"/>
              <a:gd name="connsiteX6522" fmla="*/ 5805821 w 21052572"/>
              <a:gd name="connsiteY6522" fmla="*/ 7819763 h 8402012"/>
              <a:gd name="connsiteX6523" fmla="*/ 5581194 w 21052572"/>
              <a:gd name="connsiteY6523" fmla="*/ 7883168 h 8402012"/>
              <a:gd name="connsiteX6524" fmla="*/ 5125487 w 21052572"/>
              <a:gd name="connsiteY6524" fmla="*/ 8005678 h 8402012"/>
              <a:gd name="connsiteX6525" fmla="*/ 4208696 w 21052572"/>
              <a:gd name="connsiteY6525" fmla="*/ 8191593 h 8402012"/>
              <a:gd name="connsiteX6526" fmla="*/ 4297903 w 21052572"/>
              <a:gd name="connsiteY6526" fmla="*/ 8256072 h 8402012"/>
              <a:gd name="connsiteX6527" fmla="*/ 2642717 w 21052572"/>
              <a:gd name="connsiteY6527" fmla="*/ 8281864 h 8402012"/>
              <a:gd name="connsiteX6528" fmla="*/ 1918385 w 21052572"/>
              <a:gd name="connsiteY6528" fmla="*/ 7992782 h 8402012"/>
              <a:gd name="connsiteX6529" fmla="*/ 1552978 w 21052572"/>
              <a:gd name="connsiteY6529" fmla="*/ 7793971 h 8402012"/>
              <a:gd name="connsiteX6530" fmla="*/ 1456251 w 21052572"/>
              <a:gd name="connsiteY6530" fmla="*/ 7735940 h 8402012"/>
              <a:gd name="connsiteX6531" fmla="*/ 1321914 w 21052572"/>
              <a:gd name="connsiteY6531" fmla="*/ 7684357 h 8402012"/>
              <a:gd name="connsiteX6532" fmla="*/ 1238085 w 21052572"/>
              <a:gd name="connsiteY6532" fmla="*/ 7653192 h 8402012"/>
              <a:gd name="connsiteX6533" fmla="*/ 1065052 w 21052572"/>
              <a:gd name="connsiteY6533" fmla="*/ 7562921 h 8402012"/>
              <a:gd name="connsiteX6534" fmla="*/ 885577 w 21052572"/>
              <a:gd name="connsiteY6534" fmla="*/ 7562921 h 8402012"/>
              <a:gd name="connsiteX6535" fmla="*/ 699644 w 21052572"/>
              <a:gd name="connsiteY6535" fmla="*/ 7550025 h 8402012"/>
              <a:gd name="connsiteX6536" fmla="*/ 756601 w 21052572"/>
              <a:gd name="connsiteY6536" fmla="*/ 7485546 h 8402012"/>
              <a:gd name="connsiteX6537" fmla="*/ 911364 w 21052572"/>
              <a:gd name="connsiteY6537" fmla="*/ 7459755 h 8402012"/>
              <a:gd name="connsiteX6538" fmla="*/ 955422 w 21052572"/>
              <a:gd name="connsiteY6538" fmla="*/ 7409246 h 8402012"/>
              <a:gd name="connsiteX6539" fmla="*/ 994116 w 21052572"/>
              <a:gd name="connsiteY6539" fmla="*/ 7383454 h 8402012"/>
              <a:gd name="connsiteX6540" fmla="*/ 1058602 w 21052572"/>
              <a:gd name="connsiteY6540" fmla="*/ 7383454 h 8402012"/>
              <a:gd name="connsiteX6541" fmla="*/ 1031594 w 21052572"/>
              <a:gd name="connsiteY6541" fmla="*/ 7376301 h 8402012"/>
              <a:gd name="connsiteX6542" fmla="*/ 1023024 w 21052572"/>
              <a:gd name="connsiteY6542" fmla="*/ 7370645 h 8402012"/>
              <a:gd name="connsiteX6543" fmla="*/ 1027511 w 21052572"/>
              <a:gd name="connsiteY6543" fmla="*/ 7385989 h 8402012"/>
              <a:gd name="connsiteX6544" fmla="*/ 1017781 w 21052572"/>
              <a:gd name="connsiteY6544" fmla="*/ 7385989 h 8402012"/>
              <a:gd name="connsiteX6545" fmla="*/ 1020847 w 21052572"/>
              <a:gd name="connsiteY6545" fmla="*/ 7369209 h 8402012"/>
              <a:gd name="connsiteX6546" fmla="*/ 1007014 w 21052572"/>
              <a:gd name="connsiteY6546" fmla="*/ 7360080 h 8402012"/>
              <a:gd name="connsiteX6547" fmla="*/ 955422 w 21052572"/>
              <a:gd name="connsiteY6547" fmla="*/ 7331871 h 8402012"/>
              <a:gd name="connsiteX6548" fmla="*/ 840431 w 21052572"/>
              <a:gd name="connsiteY6548" fmla="*/ 7318975 h 8402012"/>
              <a:gd name="connsiteX6549" fmla="*/ 737259 w 21052572"/>
              <a:gd name="connsiteY6549" fmla="*/ 7299631 h 8402012"/>
              <a:gd name="connsiteX6550" fmla="*/ 756601 w 21052572"/>
              <a:gd name="connsiteY6550" fmla="*/ 7210435 h 8402012"/>
              <a:gd name="connsiteX6551" fmla="*/ 827533 w 21052572"/>
              <a:gd name="connsiteY6551" fmla="*/ 7191091 h 8402012"/>
              <a:gd name="connsiteX6552" fmla="*/ 1058602 w 21052572"/>
              <a:gd name="connsiteY6552" fmla="*/ 7178196 h 8402012"/>
              <a:gd name="connsiteX6553" fmla="*/ 731887 w 21052572"/>
              <a:gd name="connsiteY6553" fmla="*/ 6843979 h 8402012"/>
              <a:gd name="connsiteX6554" fmla="*/ 570677 w 21052572"/>
              <a:gd name="connsiteY6554" fmla="*/ 6670960 h 8402012"/>
              <a:gd name="connsiteX6555" fmla="*/ 243959 w 21052572"/>
              <a:gd name="connsiteY6555" fmla="*/ 6376505 h 8402012"/>
              <a:gd name="connsiteX6556" fmla="*/ 192374 w 21052572"/>
              <a:gd name="connsiteY6556" fmla="*/ 6318474 h 8402012"/>
              <a:gd name="connsiteX6557" fmla="*/ 160132 w 21052572"/>
              <a:gd name="connsiteY6557" fmla="*/ 6247547 h 8402012"/>
              <a:gd name="connsiteX6558" fmla="*/ 58034 w 21052572"/>
              <a:gd name="connsiteY6558" fmla="*/ 6221755 h 8402012"/>
              <a:gd name="connsiteX6559" fmla="*/ 134339 w 21052572"/>
              <a:gd name="connsiteY6559" fmla="*/ 6197038 h 8402012"/>
              <a:gd name="connsiteX6560" fmla="*/ 160132 w 21052572"/>
              <a:gd name="connsiteY6560" fmla="*/ 6106767 h 8402012"/>
              <a:gd name="connsiteX6561" fmla="*/ 224614 w 21052572"/>
              <a:gd name="connsiteY6561" fmla="*/ 6061632 h 8402012"/>
              <a:gd name="connsiteX6562" fmla="*/ 185924 w 21052572"/>
              <a:gd name="connsiteY6562" fmla="*/ 5978883 h 8402012"/>
              <a:gd name="connsiteX6563" fmla="*/ 358957 w 21052572"/>
              <a:gd name="connsiteY6563" fmla="*/ 5998227 h 8402012"/>
              <a:gd name="connsiteX6564" fmla="*/ 500825 w 21052572"/>
              <a:gd name="connsiteY6564" fmla="*/ 5991779 h 8402012"/>
              <a:gd name="connsiteX6565" fmla="*/ 243959 w 21052572"/>
              <a:gd name="connsiteY6565" fmla="*/ 5728489 h 8402012"/>
              <a:gd name="connsiteX6566" fmla="*/ 185924 w 21052572"/>
              <a:gd name="connsiteY6566" fmla="*/ 5683354 h 8402012"/>
              <a:gd name="connsiteX6567" fmla="*/ 153683 w 21052572"/>
              <a:gd name="connsiteY6567" fmla="*/ 5651114 h 8402012"/>
              <a:gd name="connsiteX6568" fmla="*/ 153683 w 21052572"/>
              <a:gd name="connsiteY6568" fmla="*/ 5594158 h 8402012"/>
              <a:gd name="connsiteX6569" fmla="*/ 121442 w 21052572"/>
              <a:gd name="connsiteY6569" fmla="*/ 5581262 h 8402012"/>
              <a:gd name="connsiteX6570" fmla="*/ 64482 w 21052572"/>
              <a:gd name="connsiteY6570" fmla="*/ 5561918 h 8402012"/>
              <a:gd name="connsiteX6571" fmla="*/ 0 w 21052572"/>
              <a:gd name="connsiteY6571" fmla="*/ 5503887 h 8402012"/>
              <a:gd name="connsiteX6572" fmla="*/ 58034 w 21052572"/>
              <a:gd name="connsiteY6572" fmla="*/ 5452304 h 8402012"/>
              <a:gd name="connsiteX6573" fmla="*/ 295546 w 21052572"/>
              <a:gd name="connsiteY6573" fmla="*/ 5408243 h 8402012"/>
              <a:gd name="connsiteX6574" fmla="*/ 358957 w 21052572"/>
              <a:gd name="connsiteY6574" fmla="*/ 5458752 h 8402012"/>
              <a:gd name="connsiteX6575" fmla="*/ 384754 w 21052572"/>
              <a:gd name="connsiteY6575" fmla="*/ 5363108 h 8402012"/>
              <a:gd name="connsiteX6576" fmla="*/ 397648 w 21052572"/>
              <a:gd name="connsiteY6576" fmla="*/ 5484543 h 8402012"/>
              <a:gd name="connsiteX6577" fmla="*/ 866231 w 21052572"/>
              <a:gd name="connsiteY6577" fmla="*/ 5722041 h 8402012"/>
              <a:gd name="connsiteX6578" fmla="*/ 872681 w 21052572"/>
              <a:gd name="connsiteY6578" fmla="*/ 5657562 h 8402012"/>
              <a:gd name="connsiteX6579" fmla="*/ 924259 w 21052572"/>
              <a:gd name="connsiteY6579" fmla="*/ 5644666 h 8402012"/>
              <a:gd name="connsiteX6580" fmla="*/ 846885 w 21052572"/>
              <a:gd name="connsiteY6580" fmla="*/ 5561918 h 8402012"/>
              <a:gd name="connsiteX6581" fmla="*/ 775945 w 21052572"/>
              <a:gd name="connsiteY6581" fmla="*/ 5478095 h 8402012"/>
              <a:gd name="connsiteX6582" fmla="*/ 699644 w 21052572"/>
              <a:gd name="connsiteY6582" fmla="*/ 5400720 h 8402012"/>
              <a:gd name="connsiteX6583" fmla="*/ 622265 w 21052572"/>
              <a:gd name="connsiteY6583" fmla="*/ 5343764 h 8402012"/>
              <a:gd name="connsiteX6584" fmla="*/ 590021 w 21052572"/>
              <a:gd name="connsiteY6584" fmla="*/ 5272837 h 8402012"/>
              <a:gd name="connsiteX6585" fmla="*/ 481475 w 21052572"/>
              <a:gd name="connsiteY6585" fmla="*/ 5227701 h 8402012"/>
              <a:gd name="connsiteX6586" fmla="*/ 276201 w 21052572"/>
              <a:gd name="connsiteY6586" fmla="*/ 5099818 h 8402012"/>
              <a:gd name="connsiteX6587" fmla="*/ 321342 w 21052572"/>
              <a:gd name="connsiteY6587" fmla="*/ 5054682 h 8402012"/>
              <a:gd name="connsiteX6588" fmla="*/ 250409 w 21052572"/>
              <a:gd name="connsiteY6588" fmla="*/ 5022443 h 8402012"/>
              <a:gd name="connsiteX6589" fmla="*/ 218167 w 21052572"/>
              <a:gd name="connsiteY6589" fmla="*/ 4952590 h 8402012"/>
              <a:gd name="connsiteX6590" fmla="*/ 77379 w 21052572"/>
              <a:gd name="connsiteY6590" fmla="*/ 4849424 h 8402012"/>
              <a:gd name="connsiteX6591" fmla="*/ 218167 w 21052572"/>
              <a:gd name="connsiteY6591" fmla="*/ 4830080 h 8402012"/>
              <a:gd name="connsiteX6592" fmla="*/ 308442 w 21052572"/>
              <a:gd name="connsiteY6592" fmla="*/ 4939694 h 8402012"/>
              <a:gd name="connsiteX6593" fmla="*/ 481475 w 21052572"/>
              <a:gd name="connsiteY6593" fmla="*/ 4933247 h 8402012"/>
              <a:gd name="connsiteX6594" fmla="*/ 628715 w 21052572"/>
              <a:gd name="connsiteY6594" fmla="*/ 4901007 h 8402012"/>
              <a:gd name="connsiteX6595" fmla="*/ 622265 w 21052572"/>
              <a:gd name="connsiteY6595" fmla="*/ 4855872 h 8402012"/>
              <a:gd name="connsiteX6596" fmla="*/ 557782 w 21052572"/>
              <a:gd name="connsiteY6596" fmla="*/ 4836528 h 8402012"/>
              <a:gd name="connsiteX6597" fmla="*/ 494372 w 21052572"/>
              <a:gd name="connsiteY6597" fmla="*/ 4792467 h 8402012"/>
              <a:gd name="connsiteX6598" fmla="*/ 519093 w 21052572"/>
              <a:gd name="connsiteY6598" fmla="*/ 4727988 h 8402012"/>
              <a:gd name="connsiteX6599" fmla="*/ 795292 w 21052572"/>
              <a:gd name="connsiteY6599" fmla="*/ 4907455 h 8402012"/>
              <a:gd name="connsiteX6600" fmla="*/ 821085 w 21052572"/>
              <a:gd name="connsiteY6600" fmla="*/ 4855872 h 8402012"/>
              <a:gd name="connsiteX6601" fmla="*/ 840431 w 21052572"/>
              <a:gd name="connsiteY6601" fmla="*/ 4881663 h 8402012"/>
              <a:gd name="connsiteX6602" fmla="*/ 898470 w 21052572"/>
              <a:gd name="connsiteY6602" fmla="*/ 4907455 h 8402012"/>
              <a:gd name="connsiteX6603" fmla="*/ 942526 w 21052572"/>
              <a:gd name="connsiteY6603" fmla="*/ 4984830 h 8402012"/>
              <a:gd name="connsiteX6604" fmla="*/ 1097292 w 21052572"/>
              <a:gd name="connsiteY6604" fmla="*/ 4855872 h 8402012"/>
              <a:gd name="connsiteX6605" fmla="*/ 961872 w 21052572"/>
              <a:gd name="connsiteY6605" fmla="*/ 4830080 h 8402012"/>
              <a:gd name="connsiteX6606" fmla="*/ 846885 w 21052572"/>
              <a:gd name="connsiteY6606" fmla="*/ 4810736 h 8402012"/>
              <a:gd name="connsiteX6607" fmla="*/ 808191 w 21052572"/>
              <a:gd name="connsiteY6607" fmla="*/ 4721540 h 8402012"/>
              <a:gd name="connsiteX6608" fmla="*/ 750154 w 21052572"/>
              <a:gd name="connsiteY6608" fmla="*/ 4702196 h 8402012"/>
              <a:gd name="connsiteX6609" fmla="*/ 641609 w 21052572"/>
              <a:gd name="connsiteY6609" fmla="*/ 4644165 h 8402012"/>
              <a:gd name="connsiteX6610" fmla="*/ 577123 w 21052572"/>
              <a:gd name="connsiteY6610" fmla="*/ 4593656 h 8402012"/>
              <a:gd name="connsiteX6611" fmla="*/ 526613 w 21052572"/>
              <a:gd name="connsiteY6611" fmla="*/ 4496938 h 8402012"/>
              <a:gd name="connsiteX6612" fmla="*/ 449233 w 21052572"/>
              <a:gd name="connsiteY6612" fmla="*/ 4471146 h 8402012"/>
              <a:gd name="connsiteX6613" fmla="*/ 602922 w 21052572"/>
              <a:gd name="connsiteY6613" fmla="*/ 4272335 h 8402012"/>
              <a:gd name="connsiteX6614" fmla="*/ 449233 w 21052572"/>
              <a:gd name="connsiteY6614" fmla="*/ 4227200 h 8402012"/>
              <a:gd name="connsiteX6615" fmla="*/ 358957 w 21052572"/>
              <a:gd name="connsiteY6615" fmla="*/ 4196035 h 8402012"/>
              <a:gd name="connsiteX6616" fmla="*/ 462128 w 21052572"/>
              <a:gd name="connsiteY6616" fmla="*/ 4184354 h 8402012"/>
              <a:gd name="connsiteX6617" fmla="*/ 507270 w 21052572"/>
              <a:gd name="connsiteY6617" fmla="*/ 4158563 h 8402012"/>
              <a:gd name="connsiteX6618" fmla="*/ 410556 w 21052572"/>
              <a:gd name="connsiteY6618" fmla="*/ 4119876 h 8402012"/>
              <a:gd name="connsiteX6619" fmla="*/ 108547 w 21052572"/>
              <a:gd name="connsiteY6619" fmla="*/ 4087636 h 8402012"/>
              <a:gd name="connsiteX6620" fmla="*/ 282648 w 21052572"/>
              <a:gd name="connsiteY6620" fmla="*/ 4010258 h 8402012"/>
              <a:gd name="connsiteX6621" fmla="*/ 468577 w 21052572"/>
              <a:gd name="connsiteY6621" fmla="*/ 4023156 h 8402012"/>
              <a:gd name="connsiteX6622" fmla="*/ 564229 w 21052572"/>
              <a:gd name="connsiteY6622" fmla="*/ 3998439 h 8402012"/>
              <a:gd name="connsiteX6623" fmla="*/ 609369 w 21052572"/>
              <a:gd name="connsiteY6623" fmla="*/ 3984469 h 8402012"/>
              <a:gd name="connsiteX6624" fmla="*/ 622265 w 21052572"/>
              <a:gd name="connsiteY6624" fmla="*/ 3940409 h 8402012"/>
              <a:gd name="connsiteX6625" fmla="*/ 378306 w 21052572"/>
              <a:gd name="connsiteY6625" fmla="*/ 3888822 h 8402012"/>
              <a:gd name="connsiteX6626" fmla="*/ 699644 w 21052572"/>
              <a:gd name="connsiteY6626" fmla="*/ 3908169 h 8402012"/>
              <a:gd name="connsiteX6627" fmla="*/ 846885 w 21052572"/>
              <a:gd name="connsiteY6627" fmla="*/ 3979098 h 8402012"/>
              <a:gd name="connsiteX6628" fmla="*/ 929631 w 21052572"/>
              <a:gd name="connsiteY6628" fmla="*/ 3998439 h 8402012"/>
              <a:gd name="connsiteX6629" fmla="*/ 981221 w 21052572"/>
              <a:gd name="connsiteY6629" fmla="*/ 4029605 h 8402012"/>
              <a:gd name="connsiteX6630" fmla="*/ 862946 w 21052572"/>
              <a:gd name="connsiteY6630" fmla="*/ 3973605 h 8402012"/>
              <a:gd name="connsiteX6631" fmla="*/ 861166 w 21052572"/>
              <a:gd name="connsiteY6631" fmla="*/ 3973165 h 8402012"/>
              <a:gd name="connsiteX6632" fmla="*/ 861361 w 21052572"/>
              <a:gd name="connsiteY6632" fmla="*/ 3973462 h 8402012"/>
              <a:gd name="connsiteX6633" fmla="*/ 844301 w 21052572"/>
              <a:gd name="connsiteY6633" fmla="*/ 3973462 h 8402012"/>
              <a:gd name="connsiteX6634" fmla="*/ 845016 w 21052572"/>
              <a:gd name="connsiteY6634" fmla="*/ 3969164 h 8402012"/>
              <a:gd name="connsiteX6635" fmla="*/ 835225 w 21052572"/>
              <a:gd name="connsiteY6635" fmla="*/ 3966739 h 8402012"/>
              <a:gd name="connsiteX6636" fmla="*/ 808191 w 21052572"/>
              <a:gd name="connsiteY6636" fmla="*/ 3908169 h 8402012"/>
              <a:gd name="connsiteX6637" fmla="*/ 872681 w 21052572"/>
              <a:gd name="connsiteY6637" fmla="*/ 3901721 h 8402012"/>
              <a:gd name="connsiteX6638" fmla="*/ 872681 w 21052572"/>
              <a:gd name="connsiteY6638" fmla="*/ 3869481 h 8402012"/>
              <a:gd name="connsiteX6639" fmla="*/ 814638 w 21052572"/>
              <a:gd name="connsiteY6639" fmla="*/ 3843691 h 8402012"/>
              <a:gd name="connsiteX6640" fmla="*/ 775945 w 21052572"/>
              <a:gd name="connsiteY6640" fmla="*/ 3798554 h 8402012"/>
              <a:gd name="connsiteX6641" fmla="*/ 1000565 w 21052572"/>
              <a:gd name="connsiteY6641" fmla="*/ 3824343 h 8402012"/>
              <a:gd name="connsiteX6642" fmla="*/ 737259 w 21052572"/>
              <a:gd name="connsiteY6642" fmla="*/ 3644881 h 8402012"/>
              <a:gd name="connsiteX6643" fmla="*/ 840431 w 21052572"/>
              <a:gd name="connsiteY6643" fmla="*/ 3631983 h 8402012"/>
              <a:gd name="connsiteX6644" fmla="*/ 833981 w 21052572"/>
              <a:gd name="connsiteY6644" fmla="*/ 3516994 h 8402012"/>
              <a:gd name="connsiteX6645" fmla="*/ 782393 w 21052572"/>
              <a:gd name="connsiteY6645" fmla="*/ 3452516 h 8402012"/>
              <a:gd name="connsiteX6646" fmla="*/ 731887 w 21052572"/>
              <a:gd name="connsiteY6646" fmla="*/ 3260153 h 8402012"/>
              <a:gd name="connsiteX6647" fmla="*/ 641609 w 21052572"/>
              <a:gd name="connsiteY6647" fmla="*/ 3151613 h 8402012"/>
              <a:gd name="connsiteX6648" fmla="*/ 475027 w 21052572"/>
              <a:gd name="connsiteY6648" fmla="*/ 3029103 h 8402012"/>
              <a:gd name="connsiteX6649" fmla="*/ 564229 w 21052572"/>
              <a:gd name="connsiteY6649" fmla="*/ 3035555 h 8402012"/>
              <a:gd name="connsiteX6650" fmla="*/ 680297 w 21052572"/>
              <a:gd name="connsiteY6650" fmla="*/ 3054895 h 8402012"/>
              <a:gd name="connsiteX6651" fmla="*/ 859780 w 21052572"/>
              <a:gd name="connsiteY6651" fmla="*/ 2983968 h 8402012"/>
              <a:gd name="connsiteX6652" fmla="*/ 436339 w 21052572"/>
              <a:gd name="connsiteY6652" fmla="*/ 2752914 h 8402012"/>
              <a:gd name="connsiteX6653" fmla="*/ 904916 w 21052572"/>
              <a:gd name="connsiteY6653" fmla="*/ 2637928 h 8402012"/>
              <a:gd name="connsiteX6654" fmla="*/ 1147801 w 21052572"/>
              <a:gd name="connsiteY6654" fmla="*/ 2657271 h 8402012"/>
              <a:gd name="connsiteX6655" fmla="*/ 1263872 w 21052572"/>
              <a:gd name="connsiteY6655" fmla="*/ 2683064 h 8402012"/>
              <a:gd name="connsiteX6656" fmla="*/ 1378874 w 21052572"/>
              <a:gd name="connsiteY6656" fmla="*/ 2657271 h 8402012"/>
              <a:gd name="connsiteX6657" fmla="*/ 1359525 w 21052572"/>
              <a:gd name="connsiteY6657" fmla="*/ 2625034 h 8402012"/>
              <a:gd name="connsiteX6658" fmla="*/ 1597039 w 21052572"/>
              <a:gd name="connsiteY6658" fmla="*/ 2579897 h 8402012"/>
              <a:gd name="connsiteX6659" fmla="*/ 1828106 w 21052572"/>
              <a:gd name="connsiteY6659" fmla="*/ 2503598 h 8402012"/>
              <a:gd name="connsiteX6660" fmla="*/ 2316023 w 21052572"/>
              <a:gd name="connsiteY6660" fmla="*/ 2490703 h 8402012"/>
              <a:gd name="connsiteX6661" fmla="*/ 3079083 w 21052572"/>
              <a:gd name="connsiteY6661" fmla="*/ 2605690 h 8402012"/>
              <a:gd name="connsiteX6662" fmla="*/ 3855086 w 21052572"/>
              <a:gd name="connsiteY6662" fmla="*/ 2618587 h 8402012"/>
              <a:gd name="connsiteX6663" fmla="*/ 4638609 w 21052572"/>
              <a:gd name="connsiteY6663" fmla="*/ 2605690 h 8402012"/>
              <a:gd name="connsiteX6664" fmla="*/ 5388806 w 21052572"/>
              <a:gd name="connsiteY6664" fmla="*/ 2445566 h 8402012"/>
              <a:gd name="connsiteX6665" fmla="*/ 6896204 w 21052572"/>
              <a:gd name="connsiteY6665" fmla="*/ 1926509 h 8402012"/>
              <a:gd name="connsiteX6666" fmla="*/ 7652812 w 21052572"/>
              <a:gd name="connsiteY6666" fmla="*/ 1689010 h 8402012"/>
              <a:gd name="connsiteX6667" fmla="*/ 8024668 w 21052572"/>
              <a:gd name="connsiteY6667" fmla="*/ 1566500 h 8402012"/>
              <a:gd name="connsiteX6668" fmla="*/ 8530865 w 21052572"/>
              <a:gd name="connsiteY6668" fmla="*/ 1348346 h 8402012"/>
              <a:gd name="connsiteX6669" fmla="*/ 8711419 w 21052572"/>
              <a:gd name="connsiteY6669" fmla="*/ 1284941 h 8402012"/>
              <a:gd name="connsiteX6670" fmla="*/ 9089723 w 21052572"/>
              <a:gd name="connsiteY6670" fmla="*/ 1136639 h 8402012"/>
              <a:gd name="connsiteX6671" fmla="*/ 9846331 w 21052572"/>
              <a:gd name="connsiteY6671" fmla="*/ 848618 h 8402012"/>
              <a:gd name="connsiteX6672" fmla="*/ 11359547 w 21052572"/>
              <a:gd name="connsiteY6672" fmla="*/ 347838 h 8402012"/>
              <a:gd name="connsiteX6673" fmla="*/ 12122604 w 21052572"/>
              <a:gd name="connsiteY6673" fmla="*/ 174822 h 8402012"/>
              <a:gd name="connsiteX6674" fmla="*/ 12898557 w 21052572"/>
              <a:gd name="connsiteY6674" fmla="*/ 79180 h 8402012"/>
              <a:gd name="connsiteX6675" fmla="*/ 13675585 w 21052572"/>
              <a:gd name="connsiteY6675" fmla="*/ 14702 h 8402012"/>
              <a:gd name="connsiteX6676" fmla="*/ 13777684 w 21052572"/>
              <a:gd name="connsiteY6676" fmla="*/ 8254 h 8402012"/>
              <a:gd name="connsiteX6677" fmla="*/ 13855064 w 21052572"/>
              <a:gd name="connsiteY6677" fmla="*/ 1806 h 8402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 ang="0">
                <a:pos x="connsiteX4900" y="connsiteY4900"/>
              </a:cxn>
              <a:cxn ang="0">
                <a:pos x="connsiteX4901" y="connsiteY4901"/>
              </a:cxn>
              <a:cxn ang="0">
                <a:pos x="connsiteX4902" y="connsiteY4902"/>
              </a:cxn>
              <a:cxn ang="0">
                <a:pos x="connsiteX4903" y="connsiteY4903"/>
              </a:cxn>
              <a:cxn ang="0">
                <a:pos x="connsiteX4904" y="connsiteY4904"/>
              </a:cxn>
              <a:cxn ang="0">
                <a:pos x="connsiteX4905" y="connsiteY4905"/>
              </a:cxn>
              <a:cxn ang="0">
                <a:pos x="connsiteX4906" y="connsiteY4906"/>
              </a:cxn>
              <a:cxn ang="0">
                <a:pos x="connsiteX4907" y="connsiteY4907"/>
              </a:cxn>
              <a:cxn ang="0">
                <a:pos x="connsiteX4908" y="connsiteY4908"/>
              </a:cxn>
              <a:cxn ang="0">
                <a:pos x="connsiteX4909" y="connsiteY4909"/>
              </a:cxn>
              <a:cxn ang="0">
                <a:pos x="connsiteX4910" y="connsiteY4910"/>
              </a:cxn>
              <a:cxn ang="0">
                <a:pos x="connsiteX4911" y="connsiteY4911"/>
              </a:cxn>
              <a:cxn ang="0">
                <a:pos x="connsiteX4912" y="connsiteY4912"/>
              </a:cxn>
              <a:cxn ang="0">
                <a:pos x="connsiteX4913" y="connsiteY4913"/>
              </a:cxn>
              <a:cxn ang="0">
                <a:pos x="connsiteX4914" y="connsiteY4914"/>
              </a:cxn>
              <a:cxn ang="0">
                <a:pos x="connsiteX4915" y="connsiteY4915"/>
              </a:cxn>
              <a:cxn ang="0">
                <a:pos x="connsiteX4916" y="connsiteY4916"/>
              </a:cxn>
              <a:cxn ang="0">
                <a:pos x="connsiteX4917" y="connsiteY4917"/>
              </a:cxn>
              <a:cxn ang="0">
                <a:pos x="connsiteX4918" y="connsiteY4918"/>
              </a:cxn>
              <a:cxn ang="0">
                <a:pos x="connsiteX4919" y="connsiteY4919"/>
              </a:cxn>
              <a:cxn ang="0">
                <a:pos x="connsiteX4920" y="connsiteY4920"/>
              </a:cxn>
              <a:cxn ang="0">
                <a:pos x="connsiteX4921" y="connsiteY4921"/>
              </a:cxn>
              <a:cxn ang="0">
                <a:pos x="connsiteX4922" y="connsiteY4922"/>
              </a:cxn>
              <a:cxn ang="0">
                <a:pos x="connsiteX4923" y="connsiteY4923"/>
              </a:cxn>
              <a:cxn ang="0">
                <a:pos x="connsiteX4924" y="connsiteY4924"/>
              </a:cxn>
              <a:cxn ang="0">
                <a:pos x="connsiteX4925" y="connsiteY4925"/>
              </a:cxn>
              <a:cxn ang="0">
                <a:pos x="connsiteX4926" y="connsiteY4926"/>
              </a:cxn>
              <a:cxn ang="0">
                <a:pos x="connsiteX4927" y="connsiteY4927"/>
              </a:cxn>
              <a:cxn ang="0">
                <a:pos x="connsiteX4928" y="connsiteY4928"/>
              </a:cxn>
              <a:cxn ang="0">
                <a:pos x="connsiteX4929" y="connsiteY4929"/>
              </a:cxn>
              <a:cxn ang="0">
                <a:pos x="connsiteX4930" y="connsiteY4930"/>
              </a:cxn>
              <a:cxn ang="0">
                <a:pos x="connsiteX4931" y="connsiteY4931"/>
              </a:cxn>
              <a:cxn ang="0">
                <a:pos x="connsiteX4932" y="connsiteY4932"/>
              </a:cxn>
              <a:cxn ang="0">
                <a:pos x="connsiteX4933" y="connsiteY4933"/>
              </a:cxn>
              <a:cxn ang="0">
                <a:pos x="connsiteX4934" y="connsiteY4934"/>
              </a:cxn>
              <a:cxn ang="0">
                <a:pos x="connsiteX4935" y="connsiteY4935"/>
              </a:cxn>
              <a:cxn ang="0">
                <a:pos x="connsiteX4936" y="connsiteY4936"/>
              </a:cxn>
              <a:cxn ang="0">
                <a:pos x="connsiteX4937" y="connsiteY4937"/>
              </a:cxn>
              <a:cxn ang="0">
                <a:pos x="connsiteX4938" y="connsiteY4938"/>
              </a:cxn>
              <a:cxn ang="0">
                <a:pos x="connsiteX4939" y="connsiteY4939"/>
              </a:cxn>
              <a:cxn ang="0">
                <a:pos x="connsiteX4940" y="connsiteY4940"/>
              </a:cxn>
              <a:cxn ang="0">
                <a:pos x="connsiteX4941" y="connsiteY4941"/>
              </a:cxn>
              <a:cxn ang="0">
                <a:pos x="connsiteX4942" y="connsiteY4942"/>
              </a:cxn>
              <a:cxn ang="0">
                <a:pos x="connsiteX4943" y="connsiteY4943"/>
              </a:cxn>
              <a:cxn ang="0">
                <a:pos x="connsiteX4944" y="connsiteY4944"/>
              </a:cxn>
              <a:cxn ang="0">
                <a:pos x="connsiteX4945" y="connsiteY4945"/>
              </a:cxn>
              <a:cxn ang="0">
                <a:pos x="connsiteX4946" y="connsiteY4946"/>
              </a:cxn>
              <a:cxn ang="0">
                <a:pos x="connsiteX4947" y="connsiteY4947"/>
              </a:cxn>
              <a:cxn ang="0">
                <a:pos x="connsiteX4948" y="connsiteY4948"/>
              </a:cxn>
              <a:cxn ang="0">
                <a:pos x="connsiteX4949" y="connsiteY4949"/>
              </a:cxn>
              <a:cxn ang="0">
                <a:pos x="connsiteX4950" y="connsiteY4950"/>
              </a:cxn>
              <a:cxn ang="0">
                <a:pos x="connsiteX4951" y="connsiteY4951"/>
              </a:cxn>
              <a:cxn ang="0">
                <a:pos x="connsiteX4952" y="connsiteY4952"/>
              </a:cxn>
              <a:cxn ang="0">
                <a:pos x="connsiteX4953" y="connsiteY4953"/>
              </a:cxn>
              <a:cxn ang="0">
                <a:pos x="connsiteX4954" y="connsiteY4954"/>
              </a:cxn>
              <a:cxn ang="0">
                <a:pos x="connsiteX4955" y="connsiteY4955"/>
              </a:cxn>
              <a:cxn ang="0">
                <a:pos x="connsiteX4956" y="connsiteY4956"/>
              </a:cxn>
              <a:cxn ang="0">
                <a:pos x="connsiteX4957" y="connsiteY4957"/>
              </a:cxn>
              <a:cxn ang="0">
                <a:pos x="connsiteX4958" y="connsiteY4958"/>
              </a:cxn>
              <a:cxn ang="0">
                <a:pos x="connsiteX4959" y="connsiteY4959"/>
              </a:cxn>
              <a:cxn ang="0">
                <a:pos x="connsiteX4960" y="connsiteY4960"/>
              </a:cxn>
              <a:cxn ang="0">
                <a:pos x="connsiteX4961" y="connsiteY4961"/>
              </a:cxn>
              <a:cxn ang="0">
                <a:pos x="connsiteX4962" y="connsiteY4962"/>
              </a:cxn>
              <a:cxn ang="0">
                <a:pos x="connsiteX4963" y="connsiteY4963"/>
              </a:cxn>
              <a:cxn ang="0">
                <a:pos x="connsiteX4964" y="connsiteY4964"/>
              </a:cxn>
              <a:cxn ang="0">
                <a:pos x="connsiteX4965" y="connsiteY4965"/>
              </a:cxn>
              <a:cxn ang="0">
                <a:pos x="connsiteX4966" y="connsiteY4966"/>
              </a:cxn>
              <a:cxn ang="0">
                <a:pos x="connsiteX4967" y="connsiteY4967"/>
              </a:cxn>
              <a:cxn ang="0">
                <a:pos x="connsiteX4968" y="connsiteY4968"/>
              </a:cxn>
              <a:cxn ang="0">
                <a:pos x="connsiteX4969" y="connsiteY4969"/>
              </a:cxn>
              <a:cxn ang="0">
                <a:pos x="connsiteX4970" y="connsiteY4970"/>
              </a:cxn>
              <a:cxn ang="0">
                <a:pos x="connsiteX4971" y="connsiteY4971"/>
              </a:cxn>
              <a:cxn ang="0">
                <a:pos x="connsiteX4972" y="connsiteY4972"/>
              </a:cxn>
              <a:cxn ang="0">
                <a:pos x="connsiteX4973" y="connsiteY4973"/>
              </a:cxn>
              <a:cxn ang="0">
                <a:pos x="connsiteX4974" y="connsiteY4974"/>
              </a:cxn>
              <a:cxn ang="0">
                <a:pos x="connsiteX4975" y="connsiteY4975"/>
              </a:cxn>
              <a:cxn ang="0">
                <a:pos x="connsiteX4976" y="connsiteY4976"/>
              </a:cxn>
              <a:cxn ang="0">
                <a:pos x="connsiteX4977" y="connsiteY4977"/>
              </a:cxn>
              <a:cxn ang="0">
                <a:pos x="connsiteX4978" y="connsiteY4978"/>
              </a:cxn>
              <a:cxn ang="0">
                <a:pos x="connsiteX4979" y="connsiteY4979"/>
              </a:cxn>
              <a:cxn ang="0">
                <a:pos x="connsiteX4980" y="connsiteY4980"/>
              </a:cxn>
              <a:cxn ang="0">
                <a:pos x="connsiteX4981" y="connsiteY4981"/>
              </a:cxn>
              <a:cxn ang="0">
                <a:pos x="connsiteX4982" y="connsiteY4982"/>
              </a:cxn>
              <a:cxn ang="0">
                <a:pos x="connsiteX4983" y="connsiteY4983"/>
              </a:cxn>
              <a:cxn ang="0">
                <a:pos x="connsiteX4984" y="connsiteY4984"/>
              </a:cxn>
              <a:cxn ang="0">
                <a:pos x="connsiteX4985" y="connsiteY4985"/>
              </a:cxn>
              <a:cxn ang="0">
                <a:pos x="connsiteX4986" y="connsiteY4986"/>
              </a:cxn>
              <a:cxn ang="0">
                <a:pos x="connsiteX4987" y="connsiteY4987"/>
              </a:cxn>
              <a:cxn ang="0">
                <a:pos x="connsiteX4988" y="connsiteY4988"/>
              </a:cxn>
              <a:cxn ang="0">
                <a:pos x="connsiteX4989" y="connsiteY4989"/>
              </a:cxn>
              <a:cxn ang="0">
                <a:pos x="connsiteX4990" y="connsiteY4990"/>
              </a:cxn>
              <a:cxn ang="0">
                <a:pos x="connsiteX4991" y="connsiteY4991"/>
              </a:cxn>
              <a:cxn ang="0">
                <a:pos x="connsiteX4992" y="connsiteY4992"/>
              </a:cxn>
              <a:cxn ang="0">
                <a:pos x="connsiteX4993" y="connsiteY4993"/>
              </a:cxn>
              <a:cxn ang="0">
                <a:pos x="connsiteX4994" y="connsiteY4994"/>
              </a:cxn>
              <a:cxn ang="0">
                <a:pos x="connsiteX4995" y="connsiteY4995"/>
              </a:cxn>
              <a:cxn ang="0">
                <a:pos x="connsiteX4996" y="connsiteY4996"/>
              </a:cxn>
              <a:cxn ang="0">
                <a:pos x="connsiteX4997" y="connsiteY4997"/>
              </a:cxn>
              <a:cxn ang="0">
                <a:pos x="connsiteX4998" y="connsiteY4998"/>
              </a:cxn>
              <a:cxn ang="0">
                <a:pos x="connsiteX4999" y="connsiteY4999"/>
              </a:cxn>
              <a:cxn ang="0">
                <a:pos x="connsiteX5000" y="connsiteY5000"/>
              </a:cxn>
              <a:cxn ang="0">
                <a:pos x="connsiteX5001" y="connsiteY5001"/>
              </a:cxn>
              <a:cxn ang="0">
                <a:pos x="connsiteX5002" y="connsiteY5002"/>
              </a:cxn>
              <a:cxn ang="0">
                <a:pos x="connsiteX5003" y="connsiteY5003"/>
              </a:cxn>
              <a:cxn ang="0">
                <a:pos x="connsiteX5004" y="connsiteY5004"/>
              </a:cxn>
              <a:cxn ang="0">
                <a:pos x="connsiteX5005" y="connsiteY5005"/>
              </a:cxn>
              <a:cxn ang="0">
                <a:pos x="connsiteX5006" y="connsiteY5006"/>
              </a:cxn>
              <a:cxn ang="0">
                <a:pos x="connsiteX5007" y="connsiteY5007"/>
              </a:cxn>
              <a:cxn ang="0">
                <a:pos x="connsiteX5008" y="connsiteY5008"/>
              </a:cxn>
              <a:cxn ang="0">
                <a:pos x="connsiteX5009" y="connsiteY5009"/>
              </a:cxn>
              <a:cxn ang="0">
                <a:pos x="connsiteX5010" y="connsiteY5010"/>
              </a:cxn>
              <a:cxn ang="0">
                <a:pos x="connsiteX5011" y="connsiteY5011"/>
              </a:cxn>
              <a:cxn ang="0">
                <a:pos x="connsiteX5012" y="connsiteY5012"/>
              </a:cxn>
              <a:cxn ang="0">
                <a:pos x="connsiteX5013" y="connsiteY5013"/>
              </a:cxn>
              <a:cxn ang="0">
                <a:pos x="connsiteX5014" y="connsiteY5014"/>
              </a:cxn>
              <a:cxn ang="0">
                <a:pos x="connsiteX5015" y="connsiteY5015"/>
              </a:cxn>
              <a:cxn ang="0">
                <a:pos x="connsiteX5016" y="connsiteY5016"/>
              </a:cxn>
              <a:cxn ang="0">
                <a:pos x="connsiteX5017" y="connsiteY5017"/>
              </a:cxn>
              <a:cxn ang="0">
                <a:pos x="connsiteX5018" y="connsiteY5018"/>
              </a:cxn>
              <a:cxn ang="0">
                <a:pos x="connsiteX5019" y="connsiteY5019"/>
              </a:cxn>
              <a:cxn ang="0">
                <a:pos x="connsiteX5020" y="connsiteY5020"/>
              </a:cxn>
              <a:cxn ang="0">
                <a:pos x="connsiteX5021" y="connsiteY5021"/>
              </a:cxn>
              <a:cxn ang="0">
                <a:pos x="connsiteX5022" y="connsiteY5022"/>
              </a:cxn>
              <a:cxn ang="0">
                <a:pos x="connsiteX5023" y="connsiteY5023"/>
              </a:cxn>
              <a:cxn ang="0">
                <a:pos x="connsiteX5024" y="connsiteY5024"/>
              </a:cxn>
              <a:cxn ang="0">
                <a:pos x="connsiteX5025" y="connsiteY5025"/>
              </a:cxn>
              <a:cxn ang="0">
                <a:pos x="connsiteX5026" y="connsiteY5026"/>
              </a:cxn>
              <a:cxn ang="0">
                <a:pos x="connsiteX5027" y="connsiteY5027"/>
              </a:cxn>
              <a:cxn ang="0">
                <a:pos x="connsiteX5028" y="connsiteY5028"/>
              </a:cxn>
              <a:cxn ang="0">
                <a:pos x="connsiteX5029" y="connsiteY5029"/>
              </a:cxn>
              <a:cxn ang="0">
                <a:pos x="connsiteX5030" y="connsiteY5030"/>
              </a:cxn>
              <a:cxn ang="0">
                <a:pos x="connsiteX5031" y="connsiteY5031"/>
              </a:cxn>
              <a:cxn ang="0">
                <a:pos x="connsiteX5032" y="connsiteY5032"/>
              </a:cxn>
              <a:cxn ang="0">
                <a:pos x="connsiteX5033" y="connsiteY5033"/>
              </a:cxn>
              <a:cxn ang="0">
                <a:pos x="connsiteX5034" y="connsiteY5034"/>
              </a:cxn>
              <a:cxn ang="0">
                <a:pos x="connsiteX5035" y="connsiteY5035"/>
              </a:cxn>
              <a:cxn ang="0">
                <a:pos x="connsiteX5036" y="connsiteY5036"/>
              </a:cxn>
              <a:cxn ang="0">
                <a:pos x="connsiteX5037" y="connsiteY5037"/>
              </a:cxn>
              <a:cxn ang="0">
                <a:pos x="connsiteX5038" y="connsiteY5038"/>
              </a:cxn>
              <a:cxn ang="0">
                <a:pos x="connsiteX5039" y="connsiteY5039"/>
              </a:cxn>
              <a:cxn ang="0">
                <a:pos x="connsiteX5040" y="connsiteY5040"/>
              </a:cxn>
              <a:cxn ang="0">
                <a:pos x="connsiteX5041" y="connsiteY5041"/>
              </a:cxn>
              <a:cxn ang="0">
                <a:pos x="connsiteX5042" y="connsiteY5042"/>
              </a:cxn>
              <a:cxn ang="0">
                <a:pos x="connsiteX5043" y="connsiteY5043"/>
              </a:cxn>
              <a:cxn ang="0">
                <a:pos x="connsiteX5044" y="connsiteY5044"/>
              </a:cxn>
              <a:cxn ang="0">
                <a:pos x="connsiteX5045" y="connsiteY5045"/>
              </a:cxn>
              <a:cxn ang="0">
                <a:pos x="connsiteX5046" y="connsiteY5046"/>
              </a:cxn>
              <a:cxn ang="0">
                <a:pos x="connsiteX5047" y="connsiteY5047"/>
              </a:cxn>
              <a:cxn ang="0">
                <a:pos x="connsiteX5048" y="connsiteY5048"/>
              </a:cxn>
              <a:cxn ang="0">
                <a:pos x="connsiteX5049" y="connsiteY5049"/>
              </a:cxn>
              <a:cxn ang="0">
                <a:pos x="connsiteX5050" y="connsiteY5050"/>
              </a:cxn>
              <a:cxn ang="0">
                <a:pos x="connsiteX5051" y="connsiteY5051"/>
              </a:cxn>
              <a:cxn ang="0">
                <a:pos x="connsiteX5052" y="connsiteY5052"/>
              </a:cxn>
              <a:cxn ang="0">
                <a:pos x="connsiteX5053" y="connsiteY5053"/>
              </a:cxn>
              <a:cxn ang="0">
                <a:pos x="connsiteX5054" y="connsiteY5054"/>
              </a:cxn>
              <a:cxn ang="0">
                <a:pos x="connsiteX5055" y="connsiteY5055"/>
              </a:cxn>
              <a:cxn ang="0">
                <a:pos x="connsiteX5056" y="connsiteY5056"/>
              </a:cxn>
              <a:cxn ang="0">
                <a:pos x="connsiteX5057" y="connsiteY5057"/>
              </a:cxn>
              <a:cxn ang="0">
                <a:pos x="connsiteX5058" y="connsiteY5058"/>
              </a:cxn>
              <a:cxn ang="0">
                <a:pos x="connsiteX5059" y="connsiteY5059"/>
              </a:cxn>
              <a:cxn ang="0">
                <a:pos x="connsiteX5060" y="connsiteY5060"/>
              </a:cxn>
              <a:cxn ang="0">
                <a:pos x="connsiteX5061" y="connsiteY5061"/>
              </a:cxn>
              <a:cxn ang="0">
                <a:pos x="connsiteX5062" y="connsiteY5062"/>
              </a:cxn>
              <a:cxn ang="0">
                <a:pos x="connsiteX5063" y="connsiteY5063"/>
              </a:cxn>
              <a:cxn ang="0">
                <a:pos x="connsiteX5064" y="connsiteY5064"/>
              </a:cxn>
              <a:cxn ang="0">
                <a:pos x="connsiteX5065" y="connsiteY5065"/>
              </a:cxn>
              <a:cxn ang="0">
                <a:pos x="connsiteX5066" y="connsiteY5066"/>
              </a:cxn>
              <a:cxn ang="0">
                <a:pos x="connsiteX5067" y="connsiteY5067"/>
              </a:cxn>
              <a:cxn ang="0">
                <a:pos x="connsiteX5068" y="connsiteY5068"/>
              </a:cxn>
              <a:cxn ang="0">
                <a:pos x="connsiteX5069" y="connsiteY5069"/>
              </a:cxn>
              <a:cxn ang="0">
                <a:pos x="connsiteX5070" y="connsiteY5070"/>
              </a:cxn>
              <a:cxn ang="0">
                <a:pos x="connsiteX5071" y="connsiteY5071"/>
              </a:cxn>
              <a:cxn ang="0">
                <a:pos x="connsiteX5072" y="connsiteY5072"/>
              </a:cxn>
              <a:cxn ang="0">
                <a:pos x="connsiteX5073" y="connsiteY5073"/>
              </a:cxn>
              <a:cxn ang="0">
                <a:pos x="connsiteX5074" y="connsiteY5074"/>
              </a:cxn>
              <a:cxn ang="0">
                <a:pos x="connsiteX5075" y="connsiteY5075"/>
              </a:cxn>
              <a:cxn ang="0">
                <a:pos x="connsiteX5076" y="connsiteY5076"/>
              </a:cxn>
              <a:cxn ang="0">
                <a:pos x="connsiteX5077" y="connsiteY5077"/>
              </a:cxn>
              <a:cxn ang="0">
                <a:pos x="connsiteX5078" y="connsiteY5078"/>
              </a:cxn>
              <a:cxn ang="0">
                <a:pos x="connsiteX5079" y="connsiteY5079"/>
              </a:cxn>
              <a:cxn ang="0">
                <a:pos x="connsiteX5080" y="connsiteY5080"/>
              </a:cxn>
              <a:cxn ang="0">
                <a:pos x="connsiteX5081" y="connsiteY5081"/>
              </a:cxn>
              <a:cxn ang="0">
                <a:pos x="connsiteX5082" y="connsiteY5082"/>
              </a:cxn>
              <a:cxn ang="0">
                <a:pos x="connsiteX5083" y="connsiteY5083"/>
              </a:cxn>
              <a:cxn ang="0">
                <a:pos x="connsiteX5084" y="connsiteY5084"/>
              </a:cxn>
              <a:cxn ang="0">
                <a:pos x="connsiteX5085" y="connsiteY5085"/>
              </a:cxn>
              <a:cxn ang="0">
                <a:pos x="connsiteX5086" y="connsiteY5086"/>
              </a:cxn>
              <a:cxn ang="0">
                <a:pos x="connsiteX5087" y="connsiteY5087"/>
              </a:cxn>
              <a:cxn ang="0">
                <a:pos x="connsiteX5088" y="connsiteY5088"/>
              </a:cxn>
              <a:cxn ang="0">
                <a:pos x="connsiteX5089" y="connsiteY5089"/>
              </a:cxn>
              <a:cxn ang="0">
                <a:pos x="connsiteX5090" y="connsiteY5090"/>
              </a:cxn>
              <a:cxn ang="0">
                <a:pos x="connsiteX5091" y="connsiteY5091"/>
              </a:cxn>
              <a:cxn ang="0">
                <a:pos x="connsiteX5092" y="connsiteY5092"/>
              </a:cxn>
              <a:cxn ang="0">
                <a:pos x="connsiteX5093" y="connsiteY5093"/>
              </a:cxn>
              <a:cxn ang="0">
                <a:pos x="connsiteX5094" y="connsiteY5094"/>
              </a:cxn>
              <a:cxn ang="0">
                <a:pos x="connsiteX5095" y="connsiteY5095"/>
              </a:cxn>
              <a:cxn ang="0">
                <a:pos x="connsiteX5096" y="connsiteY5096"/>
              </a:cxn>
              <a:cxn ang="0">
                <a:pos x="connsiteX5097" y="connsiteY5097"/>
              </a:cxn>
              <a:cxn ang="0">
                <a:pos x="connsiteX5098" y="connsiteY5098"/>
              </a:cxn>
              <a:cxn ang="0">
                <a:pos x="connsiteX5099" y="connsiteY5099"/>
              </a:cxn>
              <a:cxn ang="0">
                <a:pos x="connsiteX5100" y="connsiteY5100"/>
              </a:cxn>
              <a:cxn ang="0">
                <a:pos x="connsiteX5101" y="connsiteY5101"/>
              </a:cxn>
              <a:cxn ang="0">
                <a:pos x="connsiteX5102" y="connsiteY5102"/>
              </a:cxn>
              <a:cxn ang="0">
                <a:pos x="connsiteX5103" y="connsiteY5103"/>
              </a:cxn>
              <a:cxn ang="0">
                <a:pos x="connsiteX5104" y="connsiteY5104"/>
              </a:cxn>
              <a:cxn ang="0">
                <a:pos x="connsiteX5105" y="connsiteY5105"/>
              </a:cxn>
              <a:cxn ang="0">
                <a:pos x="connsiteX5106" y="connsiteY5106"/>
              </a:cxn>
              <a:cxn ang="0">
                <a:pos x="connsiteX5107" y="connsiteY5107"/>
              </a:cxn>
              <a:cxn ang="0">
                <a:pos x="connsiteX5108" y="connsiteY5108"/>
              </a:cxn>
              <a:cxn ang="0">
                <a:pos x="connsiteX5109" y="connsiteY5109"/>
              </a:cxn>
              <a:cxn ang="0">
                <a:pos x="connsiteX5110" y="connsiteY5110"/>
              </a:cxn>
              <a:cxn ang="0">
                <a:pos x="connsiteX5111" y="connsiteY5111"/>
              </a:cxn>
              <a:cxn ang="0">
                <a:pos x="connsiteX5112" y="connsiteY5112"/>
              </a:cxn>
              <a:cxn ang="0">
                <a:pos x="connsiteX5113" y="connsiteY5113"/>
              </a:cxn>
              <a:cxn ang="0">
                <a:pos x="connsiteX5114" y="connsiteY5114"/>
              </a:cxn>
              <a:cxn ang="0">
                <a:pos x="connsiteX5115" y="connsiteY5115"/>
              </a:cxn>
              <a:cxn ang="0">
                <a:pos x="connsiteX5116" y="connsiteY5116"/>
              </a:cxn>
              <a:cxn ang="0">
                <a:pos x="connsiteX5117" y="connsiteY5117"/>
              </a:cxn>
              <a:cxn ang="0">
                <a:pos x="connsiteX5118" y="connsiteY5118"/>
              </a:cxn>
              <a:cxn ang="0">
                <a:pos x="connsiteX5119" y="connsiteY5119"/>
              </a:cxn>
              <a:cxn ang="0">
                <a:pos x="connsiteX5120" y="connsiteY5120"/>
              </a:cxn>
              <a:cxn ang="0">
                <a:pos x="connsiteX5121" y="connsiteY5121"/>
              </a:cxn>
              <a:cxn ang="0">
                <a:pos x="connsiteX5122" y="connsiteY5122"/>
              </a:cxn>
              <a:cxn ang="0">
                <a:pos x="connsiteX5123" y="connsiteY5123"/>
              </a:cxn>
              <a:cxn ang="0">
                <a:pos x="connsiteX5124" y="connsiteY5124"/>
              </a:cxn>
              <a:cxn ang="0">
                <a:pos x="connsiteX5125" y="connsiteY5125"/>
              </a:cxn>
              <a:cxn ang="0">
                <a:pos x="connsiteX5126" y="connsiteY5126"/>
              </a:cxn>
              <a:cxn ang="0">
                <a:pos x="connsiteX5127" y="connsiteY5127"/>
              </a:cxn>
              <a:cxn ang="0">
                <a:pos x="connsiteX5128" y="connsiteY5128"/>
              </a:cxn>
              <a:cxn ang="0">
                <a:pos x="connsiteX5129" y="connsiteY5129"/>
              </a:cxn>
              <a:cxn ang="0">
                <a:pos x="connsiteX5130" y="connsiteY5130"/>
              </a:cxn>
              <a:cxn ang="0">
                <a:pos x="connsiteX5131" y="connsiteY5131"/>
              </a:cxn>
              <a:cxn ang="0">
                <a:pos x="connsiteX5132" y="connsiteY5132"/>
              </a:cxn>
              <a:cxn ang="0">
                <a:pos x="connsiteX5133" y="connsiteY5133"/>
              </a:cxn>
              <a:cxn ang="0">
                <a:pos x="connsiteX5134" y="connsiteY5134"/>
              </a:cxn>
              <a:cxn ang="0">
                <a:pos x="connsiteX5135" y="connsiteY5135"/>
              </a:cxn>
              <a:cxn ang="0">
                <a:pos x="connsiteX5136" y="connsiteY5136"/>
              </a:cxn>
              <a:cxn ang="0">
                <a:pos x="connsiteX5137" y="connsiteY5137"/>
              </a:cxn>
              <a:cxn ang="0">
                <a:pos x="connsiteX5138" y="connsiteY5138"/>
              </a:cxn>
              <a:cxn ang="0">
                <a:pos x="connsiteX5139" y="connsiteY5139"/>
              </a:cxn>
              <a:cxn ang="0">
                <a:pos x="connsiteX5140" y="connsiteY5140"/>
              </a:cxn>
              <a:cxn ang="0">
                <a:pos x="connsiteX5141" y="connsiteY5141"/>
              </a:cxn>
              <a:cxn ang="0">
                <a:pos x="connsiteX5142" y="connsiteY5142"/>
              </a:cxn>
              <a:cxn ang="0">
                <a:pos x="connsiteX5143" y="connsiteY5143"/>
              </a:cxn>
              <a:cxn ang="0">
                <a:pos x="connsiteX5144" y="connsiteY5144"/>
              </a:cxn>
              <a:cxn ang="0">
                <a:pos x="connsiteX5145" y="connsiteY5145"/>
              </a:cxn>
              <a:cxn ang="0">
                <a:pos x="connsiteX5146" y="connsiteY5146"/>
              </a:cxn>
              <a:cxn ang="0">
                <a:pos x="connsiteX5147" y="connsiteY5147"/>
              </a:cxn>
              <a:cxn ang="0">
                <a:pos x="connsiteX5148" y="connsiteY5148"/>
              </a:cxn>
              <a:cxn ang="0">
                <a:pos x="connsiteX5149" y="connsiteY5149"/>
              </a:cxn>
              <a:cxn ang="0">
                <a:pos x="connsiteX5150" y="connsiteY5150"/>
              </a:cxn>
              <a:cxn ang="0">
                <a:pos x="connsiteX5151" y="connsiteY5151"/>
              </a:cxn>
              <a:cxn ang="0">
                <a:pos x="connsiteX5152" y="connsiteY5152"/>
              </a:cxn>
              <a:cxn ang="0">
                <a:pos x="connsiteX5153" y="connsiteY5153"/>
              </a:cxn>
              <a:cxn ang="0">
                <a:pos x="connsiteX5154" y="connsiteY5154"/>
              </a:cxn>
              <a:cxn ang="0">
                <a:pos x="connsiteX5155" y="connsiteY5155"/>
              </a:cxn>
              <a:cxn ang="0">
                <a:pos x="connsiteX5156" y="connsiteY5156"/>
              </a:cxn>
              <a:cxn ang="0">
                <a:pos x="connsiteX5157" y="connsiteY5157"/>
              </a:cxn>
              <a:cxn ang="0">
                <a:pos x="connsiteX5158" y="connsiteY5158"/>
              </a:cxn>
              <a:cxn ang="0">
                <a:pos x="connsiteX5159" y="connsiteY5159"/>
              </a:cxn>
              <a:cxn ang="0">
                <a:pos x="connsiteX5160" y="connsiteY5160"/>
              </a:cxn>
              <a:cxn ang="0">
                <a:pos x="connsiteX5161" y="connsiteY5161"/>
              </a:cxn>
              <a:cxn ang="0">
                <a:pos x="connsiteX5162" y="connsiteY5162"/>
              </a:cxn>
              <a:cxn ang="0">
                <a:pos x="connsiteX5163" y="connsiteY5163"/>
              </a:cxn>
              <a:cxn ang="0">
                <a:pos x="connsiteX5164" y="connsiteY5164"/>
              </a:cxn>
              <a:cxn ang="0">
                <a:pos x="connsiteX5165" y="connsiteY5165"/>
              </a:cxn>
              <a:cxn ang="0">
                <a:pos x="connsiteX5166" y="connsiteY5166"/>
              </a:cxn>
              <a:cxn ang="0">
                <a:pos x="connsiteX5167" y="connsiteY5167"/>
              </a:cxn>
              <a:cxn ang="0">
                <a:pos x="connsiteX5168" y="connsiteY5168"/>
              </a:cxn>
              <a:cxn ang="0">
                <a:pos x="connsiteX5169" y="connsiteY5169"/>
              </a:cxn>
              <a:cxn ang="0">
                <a:pos x="connsiteX5170" y="connsiteY5170"/>
              </a:cxn>
              <a:cxn ang="0">
                <a:pos x="connsiteX5171" y="connsiteY5171"/>
              </a:cxn>
              <a:cxn ang="0">
                <a:pos x="connsiteX5172" y="connsiteY5172"/>
              </a:cxn>
              <a:cxn ang="0">
                <a:pos x="connsiteX5173" y="connsiteY5173"/>
              </a:cxn>
              <a:cxn ang="0">
                <a:pos x="connsiteX5174" y="connsiteY5174"/>
              </a:cxn>
              <a:cxn ang="0">
                <a:pos x="connsiteX5175" y="connsiteY5175"/>
              </a:cxn>
              <a:cxn ang="0">
                <a:pos x="connsiteX5176" y="connsiteY5176"/>
              </a:cxn>
              <a:cxn ang="0">
                <a:pos x="connsiteX5177" y="connsiteY5177"/>
              </a:cxn>
              <a:cxn ang="0">
                <a:pos x="connsiteX5178" y="connsiteY5178"/>
              </a:cxn>
              <a:cxn ang="0">
                <a:pos x="connsiteX5179" y="connsiteY5179"/>
              </a:cxn>
              <a:cxn ang="0">
                <a:pos x="connsiteX5180" y="connsiteY5180"/>
              </a:cxn>
              <a:cxn ang="0">
                <a:pos x="connsiteX5181" y="connsiteY5181"/>
              </a:cxn>
              <a:cxn ang="0">
                <a:pos x="connsiteX5182" y="connsiteY5182"/>
              </a:cxn>
              <a:cxn ang="0">
                <a:pos x="connsiteX5183" y="connsiteY5183"/>
              </a:cxn>
              <a:cxn ang="0">
                <a:pos x="connsiteX5184" y="connsiteY5184"/>
              </a:cxn>
              <a:cxn ang="0">
                <a:pos x="connsiteX5185" y="connsiteY5185"/>
              </a:cxn>
              <a:cxn ang="0">
                <a:pos x="connsiteX5186" y="connsiteY5186"/>
              </a:cxn>
              <a:cxn ang="0">
                <a:pos x="connsiteX5187" y="connsiteY5187"/>
              </a:cxn>
              <a:cxn ang="0">
                <a:pos x="connsiteX5188" y="connsiteY5188"/>
              </a:cxn>
              <a:cxn ang="0">
                <a:pos x="connsiteX5189" y="connsiteY5189"/>
              </a:cxn>
              <a:cxn ang="0">
                <a:pos x="connsiteX5190" y="connsiteY5190"/>
              </a:cxn>
              <a:cxn ang="0">
                <a:pos x="connsiteX5191" y="connsiteY5191"/>
              </a:cxn>
              <a:cxn ang="0">
                <a:pos x="connsiteX5192" y="connsiteY5192"/>
              </a:cxn>
              <a:cxn ang="0">
                <a:pos x="connsiteX5193" y="connsiteY5193"/>
              </a:cxn>
              <a:cxn ang="0">
                <a:pos x="connsiteX5194" y="connsiteY5194"/>
              </a:cxn>
              <a:cxn ang="0">
                <a:pos x="connsiteX5195" y="connsiteY5195"/>
              </a:cxn>
              <a:cxn ang="0">
                <a:pos x="connsiteX5196" y="connsiteY5196"/>
              </a:cxn>
              <a:cxn ang="0">
                <a:pos x="connsiteX5197" y="connsiteY5197"/>
              </a:cxn>
              <a:cxn ang="0">
                <a:pos x="connsiteX5198" y="connsiteY5198"/>
              </a:cxn>
              <a:cxn ang="0">
                <a:pos x="connsiteX5199" y="connsiteY5199"/>
              </a:cxn>
              <a:cxn ang="0">
                <a:pos x="connsiteX5200" y="connsiteY5200"/>
              </a:cxn>
              <a:cxn ang="0">
                <a:pos x="connsiteX5201" y="connsiteY5201"/>
              </a:cxn>
              <a:cxn ang="0">
                <a:pos x="connsiteX5202" y="connsiteY5202"/>
              </a:cxn>
              <a:cxn ang="0">
                <a:pos x="connsiteX5203" y="connsiteY5203"/>
              </a:cxn>
              <a:cxn ang="0">
                <a:pos x="connsiteX5204" y="connsiteY5204"/>
              </a:cxn>
              <a:cxn ang="0">
                <a:pos x="connsiteX5205" y="connsiteY5205"/>
              </a:cxn>
              <a:cxn ang="0">
                <a:pos x="connsiteX5206" y="connsiteY5206"/>
              </a:cxn>
              <a:cxn ang="0">
                <a:pos x="connsiteX5207" y="connsiteY5207"/>
              </a:cxn>
              <a:cxn ang="0">
                <a:pos x="connsiteX5208" y="connsiteY5208"/>
              </a:cxn>
              <a:cxn ang="0">
                <a:pos x="connsiteX5209" y="connsiteY5209"/>
              </a:cxn>
              <a:cxn ang="0">
                <a:pos x="connsiteX5210" y="connsiteY5210"/>
              </a:cxn>
              <a:cxn ang="0">
                <a:pos x="connsiteX5211" y="connsiteY5211"/>
              </a:cxn>
              <a:cxn ang="0">
                <a:pos x="connsiteX5212" y="connsiteY5212"/>
              </a:cxn>
              <a:cxn ang="0">
                <a:pos x="connsiteX5213" y="connsiteY5213"/>
              </a:cxn>
              <a:cxn ang="0">
                <a:pos x="connsiteX5214" y="connsiteY5214"/>
              </a:cxn>
              <a:cxn ang="0">
                <a:pos x="connsiteX5215" y="connsiteY5215"/>
              </a:cxn>
              <a:cxn ang="0">
                <a:pos x="connsiteX5216" y="connsiteY5216"/>
              </a:cxn>
              <a:cxn ang="0">
                <a:pos x="connsiteX5217" y="connsiteY5217"/>
              </a:cxn>
              <a:cxn ang="0">
                <a:pos x="connsiteX5218" y="connsiteY5218"/>
              </a:cxn>
              <a:cxn ang="0">
                <a:pos x="connsiteX5219" y="connsiteY5219"/>
              </a:cxn>
              <a:cxn ang="0">
                <a:pos x="connsiteX5220" y="connsiteY5220"/>
              </a:cxn>
              <a:cxn ang="0">
                <a:pos x="connsiteX5221" y="connsiteY5221"/>
              </a:cxn>
              <a:cxn ang="0">
                <a:pos x="connsiteX5222" y="connsiteY5222"/>
              </a:cxn>
              <a:cxn ang="0">
                <a:pos x="connsiteX5223" y="connsiteY5223"/>
              </a:cxn>
              <a:cxn ang="0">
                <a:pos x="connsiteX5224" y="connsiteY5224"/>
              </a:cxn>
              <a:cxn ang="0">
                <a:pos x="connsiteX5225" y="connsiteY5225"/>
              </a:cxn>
              <a:cxn ang="0">
                <a:pos x="connsiteX5226" y="connsiteY5226"/>
              </a:cxn>
              <a:cxn ang="0">
                <a:pos x="connsiteX5227" y="connsiteY5227"/>
              </a:cxn>
              <a:cxn ang="0">
                <a:pos x="connsiteX5228" y="connsiteY5228"/>
              </a:cxn>
              <a:cxn ang="0">
                <a:pos x="connsiteX5229" y="connsiteY5229"/>
              </a:cxn>
              <a:cxn ang="0">
                <a:pos x="connsiteX5230" y="connsiteY5230"/>
              </a:cxn>
              <a:cxn ang="0">
                <a:pos x="connsiteX5231" y="connsiteY5231"/>
              </a:cxn>
              <a:cxn ang="0">
                <a:pos x="connsiteX5232" y="connsiteY5232"/>
              </a:cxn>
              <a:cxn ang="0">
                <a:pos x="connsiteX5233" y="connsiteY5233"/>
              </a:cxn>
              <a:cxn ang="0">
                <a:pos x="connsiteX5234" y="connsiteY5234"/>
              </a:cxn>
              <a:cxn ang="0">
                <a:pos x="connsiteX5235" y="connsiteY5235"/>
              </a:cxn>
              <a:cxn ang="0">
                <a:pos x="connsiteX5236" y="connsiteY5236"/>
              </a:cxn>
              <a:cxn ang="0">
                <a:pos x="connsiteX5237" y="connsiteY5237"/>
              </a:cxn>
              <a:cxn ang="0">
                <a:pos x="connsiteX5238" y="connsiteY5238"/>
              </a:cxn>
              <a:cxn ang="0">
                <a:pos x="connsiteX5239" y="connsiteY5239"/>
              </a:cxn>
              <a:cxn ang="0">
                <a:pos x="connsiteX5240" y="connsiteY5240"/>
              </a:cxn>
              <a:cxn ang="0">
                <a:pos x="connsiteX5241" y="connsiteY5241"/>
              </a:cxn>
              <a:cxn ang="0">
                <a:pos x="connsiteX5242" y="connsiteY5242"/>
              </a:cxn>
              <a:cxn ang="0">
                <a:pos x="connsiteX5243" y="connsiteY5243"/>
              </a:cxn>
              <a:cxn ang="0">
                <a:pos x="connsiteX5244" y="connsiteY5244"/>
              </a:cxn>
              <a:cxn ang="0">
                <a:pos x="connsiteX5245" y="connsiteY5245"/>
              </a:cxn>
              <a:cxn ang="0">
                <a:pos x="connsiteX5246" y="connsiteY5246"/>
              </a:cxn>
              <a:cxn ang="0">
                <a:pos x="connsiteX5247" y="connsiteY5247"/>
              </a:cxn>
              <a:cxn ang="0">
                <a:pos x="connsiteX5248" y="connsiteY5248"/>
              </a:cxn>
              <a:cxn ang="0">
                <a:pos x="connsiteX5249" y="connsiteY5249"/>
              </a:cxn>
              <a:cxn ang="0">
                <a:pos x="connsiteX5250" y="connsiteY5250"/>
              </a:cxn>
              <a:cxn ang="0">
                <a:pos x="connsiteX5251" y="connsiteY5251"/>
              </a:cxn>
              <a:cxn ang="0">
                <a:pos x="connsiteX5252" y="connsiteY5252"/>
              </a:cxn>
              <a:cxn ang="0">
                <a:pos x="connsiteX5253" y="connsiteY5253"/>
              </a:cxn>
              <a:cxn ang="0">
                <a:pos x="connsiteX5254" y="connsiteY5254"/>
              </a:cxn>
              <a:cxn ang="0">
                <a:pos x="connsiteX5255" y="connsiteY5255"/>
              </a:cxn>
              <a:cxn ang="0">
                <a:pos x="connsiteX5256" y="connsiteY5256"/>
              </a:cxn>
              <a:cxn ang="0">
                <a:pos x="connsiteX5257" y="connsiteY5257"/>
              </a:cxn>
              <a:cxn ang="0">
                <a:pos x="connsiteX5258" y="connsiteY5258"/>
              </a:cxn>
              <a:cxn ang="0">
                <a:pos x="connsiteX5259" y="connsiteY5259"/>
              </a:cxn>
              <a:cxn ang="0">
                <a:pos x="connsiteX5260" y="connsiteY5260"/>
              </a:cxn>
              <a:cxn ang="0">
                <a:pos x="connsiteX5261" y="connsiteY5261"/>
              </a:cxn>
              <a:cxn ang="0">
                <a:pos x="connsiteX5262" y="connsiteY5262"/>
              </a:cxn>
              <a:cxn ang="0">
                <a:pos x="connsiteX5263" y="connsiteY5263"/>
              </a:cxn>
              <a:cxn ang="0">
                <a:pos x="connsiteX5264" y="connsiteY5264"/>
              </a:cxn>
              <a:cxn ang="0">
                <a:pos x="connsiteX5265" y="connsiteY5265"/>
              </a:cxn>
              <a:cxn ang="0">
                <a:pos x="connsiteX5266" y="connsiteY5266"/>
              </a:cxn>
              <a:cxn ang="0">
                <a:pos x="connsiteX5267" y="connsiteY5267"/>
              </a:cxn>
              <a:cxn ang="0">
                <a:pos x="connsiteX5268" y="connsiteY5268"/>
              </a:cxn>
              <a:cxn ang="0">
                <a:pos x="connsiteX5269" y="connsiteY5269"/>
              </a:cxn>
              <a:cxn ang="0">
                <a:pos x="connsiteX5270" y="connsiteY5270"/>
              </a:cxn>
              <a:cxn ang="0">
                <a:pos x="connsiteX5271" y="connsiteY5271"/>
              </a:cxn>
              <a:cxn ang="0">
                <a:pos x="connsiteX5272" y="connsiteY5272"/>
              </a:cxn>
              <a:cxn ang="0">
                <a:pos x="connsiteX5273" y="connsiteY5273"/>
              </a:cxn>
              <a:cxn ang="0">
                <a:pos x="connsiteX5274" y="connsiteY5274"/>
              </a:cxn>
              <a:cxn ang="0">
                <a:pos x="connsiteX5275" y="connsiteY5275"/>
              </a:cxn>
              <a:cxn ang="0">
                <a:pos x="connsiteX5276" y="connsiteY5276"/>
              </a:cxn>
              <a:cxn ang="0">
                <a:pos x="connsiteX5277" y="connsiteY5277"/>
              </a:cxn>
              <a:cxn ang="0">
                <a:pos x="connsiteX5278" y="connsiteY5278"/>
              </a:cxn>
              <a:cxn ang="0">
                <a:pos x="connsiteX5279" y="connsiteY5279"/>
              </a:cxn>
              <a:cxn ang="0">
                <a:pos x="connsiteX5280" y="connsiteY5280"/>
              </a:cxn>
              <a:cxn ang="0">
                <a:pos x="connsiteX5281" y="connsiteY5281"/>
              </a:cxn>
              <a:cxn ang="0">
                <a:pos x="connsiteX5282" y="connsiteY5282"/>
              </a:cxn>
              <a:cxn ang="0">
                <a:pos x="connsiteX5283" y="connsiteY5283"/>
              </a:cxn>
              <a:cxn ang="0">
                <a:pos x="connsiteX5284" y="connsiteY5284"/>
              </a:cxn>
              <a:cxn ang="0">
                <a:pos x="connsiteX5285" y="connsiteY5285"/>
              </a:cxn>
              <a:cxn ang="0">
                <a:pos x="connsiteX5286" y="connsiteY5286"/>
              </a:cxn>
              <a:cxn ang="0">
                <a:pos x="connsiteX5287" y="connsiteY5287"/>
              </a:cxn>
              <a:cxn ang="0">
                <a:pos x="connsiteX5288" y="connsiteY5288"/>
              </a:cxn>
              <a:cxn ang="0">
                <a:pos x="connsiteX5289" y="connsiteY5289"/>
              </a:cxn>
              <a:cxn ang="0">
                <a:pos x="connsiteX5290" y="connsiteY5290"/>
              </a:cxn>
              <a:cxn ang="0">
                <a:pos x="connsiteX5291" y="connsiteY5291"/>
              </a:cxn>
              <a:cxn ang="0">
                <a:pos x="connsiteX5292" y="connsiteY5292"/>
              </a:cxn>
              <a:cxn ang="0">
                <a:pos x="connsiteX5293" y="connsiteY5293"/>
              </a:cxn>
              <a:cxn ang="0">
                <a:pos x="connsiteX5294" y="connsiteY5294"/>
              </a:cxn>
              <a:cxn ang="0">
                <a:pos x="connsiteX5295" y="connsiteY5295"/>
              </a:cxn>
              <a:cxn ang="0">
                <a:pos x="connsiteX5296" y="connsiteY5296"/>
              </a:cxn>
              <a:cxn ang="0">
                <a:pos x="connsiteX5297" y="connsiteY5297"/>
              </a:cxn>
              <a:cxn ang="0">
                <a:pos x="connsiteX5298" y="connsiteY5298"/>
              </a:cxn>
              <a:cxn ang="0">
                <a:pos x="connsiteX5299" y="connsiteY5299"/>
              </a:cxn>
              <a:cxn ang="0">
                <a:pos x="connsiteX5300" y="connsiteY5300"/>
              </a:cxn>
              <a:cxn ang="0">
                <a:pos x="connsiteX5301" y="connsiteY5301"/>
              </a:cxn>
              <a:cxn ang="0">
                <a:pos x="connsiteX5302" y="connsiteY5302"/>
              </a:cxn>
              <a:cxn ang="0">
                <a:pos x="connsiteX5303" y="connsiteY5303"/>
              </a:cxn>
              <a:cxn ang="0">
                <a:pos x="connsiteX5304" y="connsiteY5304"/>
              </a:cxn>
              <a:cxn ang="0">
                <a:pos x="connsiteX5305" y="connsiteY5305"/>
              </a:cxn>
              <a:cxn ang="0">
                <a:pos x="connsiteX5306" y="connsiteY5306"/>
              </a:cxn>
              <a:cxn ang="0">
                <a:pos x="connsiteX5307" y="connsiteY5307"/>
              </a:cxn>
              <a:cxn ang="0">
                <a:pos x="connsiteX5308" y="connsiteY5308"/>
              </a:cxn>
              <a:cxn ang="0">
                <a:pos x="connsiteX5309" y="connsiteY5309"/>
              </a:cxn>
              <a:cxn ang="0">
                <a:pos x="connsiteX5310" y="connsiteY5310"/>
              </a:cxn>
              <a:cxn ang="0">
                <a:pos x="connsiteX5311" y="connsiteY5311"/>
              </a:cxn>
              <a:cxn ang="0">
                <a:pos x="connsiteX5312" y="connsiteY5312"/>
              </a:cxn>
              <a:cxn ang="0">
                <a:pos x="connsiteX5313" y="connsiteY5313"/>
              </a:cxn>
              <a:cxn ang="0">
                <a:pos x="connsiteX5314" y="connsiteY5314"/>
              </a:cxn>
              <a:cxn ang="0">
                <a:pos x="connsiteX5315" y="connsiteY5315"/>
              </a:cxn>
              <a:cxn ang="0">
                <a:pos x="connsiteX5316" y="connsiteY5316"/>
              </a:cxn>
              <a:cxn ang="0">
                <a:pos x="connsiteX5317" y="connsiteY5317"/>
              </a:cxn>
              <a:cxn ang="0">
                <a:pos x="connsiteX5318" y="connsiteY5318"/>
              </a:cxn>
              <a:cxn ang="0">
                <a:pos x="connsiteX5319" y="connsiteY5319"/>
              </a:cxn>
              <a:cxn ang="0">
                <a:pos x="connsiteX5320" y="connsiteY5320"/>
              </a:cxn>
              <a:cxn ang="0">
                <a:pos x="connsiteX5321" y="connsiteY5321"/>
              </a:cxn>
              <a:cxn ang="0">
                <a:pos x="connsiteX5322" y="connsiteY5322"/>
              </a:cxn>
              <a:cxn ang="0">
                <a:pos x="connsiteX5323" y="connsiteY5323"/>
              </a:cxn>
              <a:cxn ang="0">
                <a:pos x="connsiteX5324" y="connsiteY5324"/>
              </a:cxn>
              <a:cxn ang="0">
                <a:pos x="connsiteX5325" y="connsiteY5325"/>
              </a:cxn>
              <a:cxn ang="0">
                <a:pos x="connsiteX5326" y="connsiteY5326"/>
              </a:cxn>
              <a:cxn ang="0">
                <a:pos x="connsiteX5327" y="connsiteY5327"/>
              </a:cxn>
              <a:cxn ang="0">
                <a:pos x="connsiteX5328" y="connsiteY5328"/>
              </a:cxn>
              <a:cxn ang="0">
                <a:pos x="connsiteX5329" y="connsiteY5329"/>
              </a:cxn>
              <a:cxn ang="0">
                <a:pos x="connsiteX5330" y="connsiteY5330"/>
              </a:cxn>
              <a:cxn ang="0">
                <a:pos x="connsiteX5331" y="connsiteY5331"/>
              </a:cxn>
              <a:cxn ang="0">
                <a:pos x="connsiteX5332" y="connsiteY5332"/>
              </a:cxn>
              <a:cxn ang="0">
                <a:pos x="connsiteX5333" y="connsiteY5333"/>
              </a:cxn>
              <a:cxn ang="0">
                <a:pos x="connsiteX5334" y="connsiteY5334"/>
              </a:cxn>
              <a:cxn ang="0">
                <a:pos x="connsiteX5335" y="connsiteY5335"/>
              </a:cxn>
              <a:cxn ang="0">
                <a:pos x="connsiteX5336" y="connsiteY5336"/>
              </a:cxn>
              <a:cxn ang="0">
                <a:pos x="connsiteX5337" y="connsiteY5337"/>
              </a:cxn>
              <a:cxn ang="0">
                <a:pos x="connsiteX5338" y="connsiteY5338"/>
              </a:cxn>
              <a:cxn ang="0">
                <a:pos x="connsiteX5339" y="connsiteY5339"/>
              </a:cxn>
              <a:cxn ang="0">
                <a:pos x="connsiteX5340" y="connsiteY5340"/>
              </a:cxn>
              <a:cxn ang="0">
                <a:pos x="connsiteX5341" y="connsiteY5341"/>
              </a:cxn>
              <a:cxn ang="0">
                <a:pos x="connsiteX5342" y="connsiteY5342"/>
              </a:cxn>
              <a:cxn ang="0">
                <a:pos x="connsiteX5343" y="connsiteY5343"/>
              </a:cxn>
              <a:cxn ang="0">
                <a:pos x="connsiteX5344" y="connsiteY5344"/>
              </a:cxn>
              <a:cxn ang="0">
                <a:pos x="connsiteX5345" y="connsiteY5345"/>
              </a:cxn>
              <a:cxn ang="0">
                <a:pos x="connsiteX5346" y="connsiteY5346"/>
              </a:cxn>
              <a:cxn ang="0">
                <a:pos x="connsiteX5347" y="connsiteY5347"/>
              </a:cxn>
              <a:cxn ang="0">
                <a:pos x="connsiteX5348" y="connsiteY5348"/>
              </a:cxn>
              <a:cxn ang="0">
                <a:pos x="connsiteX5349" y="connsiteY5349"/>
              </a:cxn>
              <a:cxn ang="0">
                <a:pos x="connsiteX5350" y="connsiteY5350"/>
              </a:cxn>
              <a:cxn ang="0">
                <a:pos x="connsiteX5351" y="connsiteY5351"/>
              </a:cxn>
              <a:cxn ang="0">
                <a:pos x="connsiteX5352" y="connsiteY5352"/>
              </a:cxn>
              <a:cxn ang="0">
                <a:pos x="connsiteX5353" y="connsiteY5353"/>
              </a:cxn>
              <a:cxn ang="0">
                <a:pos x="connsiteX5354" y="connsiteY5354"/>
              </a:cxn>
              <a:cxn ang="0">
                <a:pos x="connsiteX5355" y="connsiteY5355"/>
              </a:cxn>
              <a:cxn ang="0">
                <a:pos x="connsiteX5356" y="connsiteY5356"/>
              </a:cxn>
              <a:cxn ang="0">
                <a:pos x="connsiteX5357" y="connsiteY5357"/>
              </a:cxn>
              <a:cxn ang="0">
                <a:pos x="connsiteX5358" y="connsiteY5358"/>
              </a:cxn>
              <a:cxn ang="0">
                <a:pos x="connsiteX5359" y="connsiteY5359"/>
              </a:cxn>
              <a:cxn ang="0">
                <a:pos x="connsiteX5360" y="connsiteY5360"/>
              </a:cxn>
              <a:cxn ang="0">
                <a:pos x="connsiteX5361" y="connsiteY5361"/>
              </a:cxn>
              <a:cxn ang="0">
                <a:pos x="connsiteX5362" y="connsiteY5362"/>
              </a:cxn>
              <a:cxn ang="0">
                <a:pos x="connsiteX5363" y="connsiteY5363"/>
              </a:cxn>
              <a:cxn ang="0">
                <a:pos x="connsiteX5364" y="connsiteY5364"/>
              </a:cxn>
              <a:cxn ang="0">
                <a:pos x="connsiteX5365" y="connsiteY5365"/>
              </a:cxn>
              <a:cxn ang="0">
                <a:pos x="connsiteX5366" y="connsiteY5366"/>
              </a:cxn>
              <a:cxn ang="0">
                <a:pos x="connsiteX5367" y="connsiteY5367"/>
              </a:cxn>
              <a:cxn ang="0">
                <a:pos x="connsiteX5368" y="connsiteY5368"/>
              </a:cxn>
              <a:cxn ang="0">
                <a:pos x="connsiteX5369" y="connsiteY5369"/>
              </a:cxn>
              <a:cxn ang="0">
                <a:pos x="connsiteX5370" y="connsiteY5370"/>
              </a:cxn>
              <a:cxn ang="0">
                <a:pos x="connsiteX5371" y="connsiteY5371"/>
              </a:cxn>
              <a:cxn ang="0">
                <a:pos x="connsiteX5372" y="connsiteY5372"/>
              </a:cxn>
              <a:cxn ang="0">
                <a:pos x="connsiteX5373" y="connsiteY5373"/>
              </a:cxn>
              <a:cxn ang="0">
                <a:pos x="connsiteX5374" y="connsiteY5374"/>
              </a:cxn>
              <a:cxn ang="0">
                <a:pos x="connsiteX5375" y="connsiteY5375"/>
              </a:cxn>
              <a:cxn ang="0">
                <a:pos x="connsiteX5376" y="connsiteY5376"/>
              </a:cxn>
              <a:cxn ang="0">
                <a:pos x="connsiteX5377" y="connsiteY5377"/>
              </a:cxn>
              <a:cxn ang="0">
                <a:pos x="connsiteX5378" y="connsiteY5378"/>
              </a:cxn>
              <a:cxn ang="0">
                <a:pos x="connsiteX5379" y="connsiteY5379"/>
              </a:cxn>
              <a:cxn ang="0">
                <a:pos x="connsiteX5380" y="connsiteY5380"/>
              </a:cxn>
              <a:cxn ang="0">
                <a:pos x="connsiteX5381" y="connsiteY5381"/>
              </a:cxn>
              <a:cxn ang="0">
                <a:pos x="connsiteX5382" y="connsiteY5382"/>
              </a:cxn>
              <a:cxn ang="0">
                <a:pos x="connsiteX5383" y="connsiteY5383"/>
              </a:cxn>
              <a:cxn ang="0">
                <a:pos x="connsiteX5384" y="connsiteY5384"/>
              </a:cxn>
              <a:cxn ang="0">
                <a:pos x="connsiteX5385" y="connsiteY5385"/>
              </a:cxn>
              <a:cxn ang="0">
                <a:pos x="connsiteX5386" y="connsiteY5386"/>
              </a:cxn>
              <a:cxn ang="0">
                <a:pos x="connsiteX5387" y="connsiteY5387"/>
              </a:cxn>
              <a:cxn ang="0">
                <a:pos x="connsiteX5388" y="connsiteY5388"/>
              </a:cxn>
              <a:cxn ang="0">
                <a:pos x="connsiteX5389" y="connsiteY5389"/>
              </a:cxn>
              <a:cxn ang="0">
                <a:pos x="connsiteX5390" y="connsiteY5390"/>
              </a:cxn>
              <a:cxn ang="0">
                <a:pos x="connsiteX5391" y="connsiteY5391"/>
              </a:cxn>
              <a:cxn ang="0">
                <a:pos x="connsiteX5392" y="connsiteY5392"/>
              </a:cxn>
              <a:cxn ang="0">
                <a:pos x="connsiteX5393" y="connsiteY5393"/>
              </a:cxn>
              <a:cxn ang="0">
                <a:pos x="connsiteX5394" y="connsiteY5394"/>
              </a:cxn>
              <a:cxn ang="0">
                <a:pos x="connsiteX5395" y="connsiteY5395"/>
              </a:cxn>
              <a:cxn ang="0">
                <a:pos x="connsiteX5396" y="connsiteY5396"/>
              </a:cxn>
              <a:cxn ang="0">
                <a:pos x="connsiteX5397" y="connsiteY5397"/>
              </a:cxn>
              <a:cxn ang="0">
                <a:pos x="connsiteX5398" y="connsiteY5398"/>
              </a:cxn>
              <a:cxn ang="0">
                <a:pos x="connsiteX5399" y="connsiteY5399"/>
              </a:cxn>
              <a:cxn ang="0">
                <a:pos x="connsiteX5400" y="connsiteY5400"/>
              </a:cxn>
              <a:cxn ang="0">
                <a:pos x="connsiteX5401" y="connsiteY5401"/>
              </a:cxn>
              <a:cxn ang="0">
                <a:pos x="connsiteX5402" y="connsiteY5402"/>
              </a:cxn>
              <a:cxn ang="0">
                <a:pos x="connsiteX5403" y="connsiteY5403"/>
              </a:cxn>
              <a:cxn ang="0">
                <a:pos x="connsiteX5404" y="connsiteY5404"/>
              </a:cxn>
              <a:cxn ang="0">
                <a:pos x="connsiteX5405" y="connsiteY5405"/>
              </a:cxn>
              <a:cxn ang="0">
                <a:pos x="connsiteX5406" y="connsiteY5406"/>
              </a:cxn>
              <a:cxn ang="0">
                <a:pos x="connsiteX5407" y="connsiteY5407"/>
              </a:cxn>
              <a:cxn ang="0">
                <a:pos x="connsiteX5408" y="connsiteY5408"/>
              </a:cxn>
              <a:cxn ang="0">
                <a:pos x="connsiteX5409" y="connsiteY5409"/>
              </a:cxn>
              <a:cxn ang="0">
                <a:pos x="connsiteX5410" y="connsiteY5410"/>
              </a:cxn>
              <a:cxn ang="0">
                <a:pos x="connsiteX5411" y="connsiteY5411"/>
              </a:cxn>
              <a:cxn ang="0">
                <a:pos x="connsiteX5412" y="connsiteY5412"/>
              </a:cxn>
              <a:cxn ang="0">
                <a:pos x="connsiteX5413" y="connsiteY5413"/>
              </a:cxn>
              <a:cxn ang="0">
                <a:pos x="connsiteX5414" y="connsiteY5414"/>
              </a:cxn>
              <a:cxn ang="0">
                <a:pos x="connsiteX5415" y="connsiteY5415"/>
              </a:cxn>
              <a:cxn ang="0">
                <a:pos x="connsiteX5416" y="connsiteY5416"/>
              </a:cxn>
              <a:cxn ang="0">
                <a:pos x="connsiteX5417" y="connsiteY5417"/>
              </a:cxn>
              <a:cxn ang="0">
                <a:pos x="connsiteX5418" y="connsiteY5418"/>
              </a:cxn>
              <a:cxn ang="0">
                <a:pos x="connsiteX5419" y="connsiteY5419"/>
              </a:cxn>
              <a:cxn ang="0">
                <a:pos x="connsiteX5420" y="connsiteY5420"/>
              </a:cxn>
              <a:cxn ang="0">
                <a:pos x="connsiteX5421" y="connsiteY5421"/>
              </a:cxn>
              <a:cxn ang="0">
                <a:pos x="connsiteX5422" y="connsiteY5422"/>
              </a:cxn>
              <a:cxn ang="0">
                <a:pos x="connsiteX5423" y="connsiteY5423"/>
              </a:cxn>
              <a:cxn ang="0">
                <a:pos x="connsiteX5424" y="connsiteY5424"/>
              </a:cxn>
              <a:cxn ang="0">
                <a:pos x="connsiteX5425" y="connsiteY5425"/>
              </a:cxn>
              <a:cxn ang="0">
                <a:pos x="connsiteX5426" y="connsiteY5426"/>
              </a:cxn>
              <a:cxn ang="0">
                <a:pos x="connsiteX5427" y="connsiteY5427"/>
              </a:cxn>
              <a:cxn ang="0">
                <a:pos x="connsiteX5428" y="connsiteY5428"/>
              </a:cxn>
              <a:cxn ang="0">
                <a:pos x="connsiteX5429" y="connsiteY5429"/>
              </a:cxn>
              <a:cxn ang="0">
                <a:pos x="connsiteX5430" y="connsiteY5430"/>
              </a:cxn>
              <a:cxn ang="0">
                <a:pos x="connsiteX5431" y="connsiteY5431"/>
              </a:cxn>
              <a:cxn ang="0">
                <a:pos x="connsiteX5432" y="connsiteY5432"/>
              </a:cxn>
              <a:cxn ang="0">
                <a:pos x="connsiteX5433" y="connsiteY5433"/>
              </a:cxn>
              <a:cxn ang="0">
                <a:pos x="connsiteX5434" y="connsiteY5434"/>
              </a:cxn>
              <a:cxn ang="0">
                <a:pos x="connsiteX5435" y="connsiteY5435"/>
              </a:cxn>
              <a:cxn ang="0">
                <a:pos x="connsiteX5436" y="connsiteY5436"/>
              </a:cxn>
              <a:cxn ang="0">
                <a:pos x="connsiteX5437" y="connsiteY5437"/>
              </a:cxn>
              <a:cxn ang="0">
                <a:pos x="connsiteX5438" y="connsiteY5438"/>
              </a:cxn>
              <a:cxn ang="0">
                <a:pos x="connsiteX5439" y="connsiteY5439"/>
              </a:cxn>
              <a:cxn ang="0">
                <a:pos x="connsiteX5440" y="connsiteY5440"/>
              </a:cxn>
              <a:cxn ang="0">
                <a:pos x="connsiteX5441" y="connsiteY5441"/>
              </a:cxn>
              <a:cxn ang="0">
                <a:pos x="connsiteX5442" y="connsiteY5442"/>
              </a:cxn>
              <a:cxn ang="0">
                <a:pos x="connsiteX5443" y="connsiteY5443"/>
              </a:cxn>
              <a:cxn ang="0">
                <a:pos x="connsiteX5444" y="connsiteY5444"/>
              </a:cxn>
              <a:cxn ang="0">
                <a:pos x="connsiteX5445" y="connsiteY5445"/>
              </a:cxn>
              <a:cxn ang="0">
                <a:pos x="connsiteX5446" y="connsiteY5446"/>
              </a:cxn>
              <a:cxn ang="0">
                <a:pos x="connsiteX5447" y="connsiteY5447"/>
              </a:cxn>
              <a:cxn ang="0">
                <a:pos x="connsiteX5448" y="connsiteY5448"/>
              </a:cxn>
              <a:cxn ang="0">
                <a:pos x="connsiteX5449" y="connsiteY5449"/>
              </a:cxn>
              <a:cxn ang="0">
                <a:pos x="connsiteX5450" y="connsiteY5450"/>
              </a:cxn>
              <a:cxn ang="0">
                <a:pos x="connsiteX5451" y="connsiteY5451"/>
              </a:cxn>
              <a:cxn ang="0">
                <a:pos x="connsiteX5452" y="connsiteY5452"/>
              </a:cxn>
              <a:cxn ang="0">
                <a:pos x="connsiteX5453" y="connsiteY5453"/>
              </a:cxn>
              <a:cxn ang="0">
                <a:pos x="connsiteX5454" y="connsiteY5454"/>
              </a:cxn>
              <a:cxn ang="0">
                <a:pos x="connsiteX5455" y="connsiteY5455"/>
              </a:cxn>
              <a:cxn ang="0">
                <a:pos x="connsiteX5456" y="connsiteY5456"/>
              </a:cxn>
              <a:cxn ang="0">
                <a:pos x="connsiteX5457" y="connsiteY5457"/>
              </a:cxn>
              <a:cxn ang="0">
                <a:pos x="connsiteX5458" y="connsiteY5458"/>
              </a:cxn>
              <a:cxn ang="0">
                <a:pos x="connsiteX5459" y="connsiteY5459"/>
              </a:cxn>
              <a:cxn ang="0">
                <a:pos x="connsiteX5460" y="connsiteY5460"/>
              </a:cxn>
              <a:cxn ang="0">
                <a:pos x="connsiteX5461" y="connsiteY5461"/>
              </a:cxn>
              <a:cxn ang="0">
                <a:pos x="connsiteX5462" y="connsiteY5462"/>
              </a:cxn>
              <a:cxn ang="0">
                <a:pos x="connsiteX5463" y="connsiteY5463"/>
              </a:cxn>
              <a:cxn ang="0">
                <a:pos x="connsiteX5464" y="connsiteY5464"/>
              </a:cxn>
              <a:cxn ang="0">
                <a:pos x="connsiteX5465" y="connsiteY5465"/>
              </a:cxn>
              <a:cxn ang="0">
                <a:pos x="connsiteX5466" y="connsiteY5466"/>
              </a:cxn>
              <a:cxn ang="0">
                <a:pos x="connsiteX5467" y="connsiteY5467"/>
              </a:cxn>
              <a:cxn ang="0">
                <a:pos x="connsiteX5468" y="connsiteY5468"/>
              </a:cxn>
              <a:cxn ang="0">
                <a:pos x="connsiteX5469" y="connsiteY5469"/>
              </a:cxn>
              <a:cxn ang="0">
                <a:pos x="connsiteX5470" y="connsiteY5470"/>
              </a:cxn>
              <a:cxn ang="0">
                <a:pos x="connsiteX5471" y="connsiteY5471"/>
              </a:cxn>
              <a:cxn ang="0">
                <a:pos x="connsiteX5472" y="connsiteY5472"/>
              </a:cxn>
              <a:cxn ang="0">
                <a:pos x="connsiteX5473" y="connsiteY5473"/>
              </a:cxn>
              <a:cxn ang="0">
                <a:pos x="connsiteX5474" y="connsiteY5474"/>
              </a:cxn>
              <a:cxn ang="0">
                <a:pos x="connsiteX5475" y="connsiteY5475"/>
              </a:cxn>
              <a:cxn ang="0">
                <a:pos x="connsiteX5476" y="connsiteY5476"/>
              </a:cxn>
              <a:cxn ang="0">
                <a:pos x="connsiteX5477" y="connsiteY5477"/>
              </a:cxn>
              <a:cxn ang="0">
                <a:pos x="connsiteX5478" y="connsiteY5478"/>
              </a:cxn>
              <a:cxn ang="0">
                <a:pos x="connsiteX5479" y="connsiteY5479"/>
              </a:cxn>
              <a:cxn ang="0">
                <a:pos x="connsiteX5480" y="connsiteY5480"/>
              </a:cxn>
              <a:cxn ang="0">
                <a:pos x="connsiteX5481" y="connsiteY5481"/>
              </a:cxn>
              <a:cxn ang="0">
                <a:pos x="connsiteX5482" y="connsiteY5482"/>
              </a:cxn>
              <a:cxn ang="0">
                <a:pos x="connsiteX5483" y="connsiteY5483"/>
              </a:cxn>
              <a:cxn ang="0">
                <a:pos x="connsiteX5484" y="connsiteY5484"/>
              </a:cxn>
              <a:cxn ang="0">
                <a:pos x="connsiteX5485" y="connsiteY5485"/>
              </a:cxn>
              <a:cxn ang="0">
                <a:pos x="connsiteX5486" y="connsiteY5486"/>
              </a:cxn>
              <a:cxn ang="0">
                <a:pos x="connsiteX5487" y="connsiteY5487"/>
              </a:cxn>
              <a:cxn ang="0">
                <a:pos x="connsiteX5488" y="connsiteY5488"/>
              </a:cxn>
              <a:cxn ang="0">
                <a:pos x="connsiteX5489" y="connsiteY5489"/>
              </a:cxn>
              <a:cxn ang="0">
                <a:pos x="connsiteX5490" y="connsiteY5490"/>
              </a:cxn>
              <a:cxn ang="0">
                <a:pos x="connsiteX5491" y="connsiteY5491"/>
              </a:cxn>
              <a:cxn ang="0">
                <a:pos x="connsiteX5492" y="connsiteY5492"/>
              </a:cxn>
              <a:cxn ang="0">
                <a:pos x="connsiteX5493" y="connsiteY5493"/>
              </a:cxn>
              <a:cxn ang="0">
                <a:pos x="connsiteX5494" y="connsiteY5494"/>
              </a:cxn>
              <a:cxn ang="0">
                <a:pos x="connsiteX5495" y="connsiteY5495"/>
              </a:cxn>
              <a:cxn ang="0">
                <a:pos x="connsiteX5496" y="connsiteY5496"/>
              </a:cxn>
              <a:cxn ang="0">
                <a:pos x="connsiteX5497" y="connsiteY5497"/>
              </a:cxn>
              <a:cxn ang="0">
                <a:pos x="connsiteX5498" y="connsiteY5498"/>
              </a:cxn>
              <a:cxn ang="0">
                <a:pos x="connsiteX5499" y="connsiteY5499"/>
              </a:cxn>
              <a:cxn ang="0">
                <a:pos x="connsiteX5500" y="connsiteY5500"/>
              </a:cxn>
              <a:cxn ang="0">
                <a:pos x="connsiteX5501" y="connsiteY5501"/>
              </a:cxn>
              <a:cxn ang="0">
                <a:pos x="connsiteX5502" y="connsiteY5502"/>
              </a:cxn>
              <a:cxn ang="0">
                <a:pos x="connsiteX5503" y="connsiteY5503"/>
              </a:cxn>
              <a:cxn ang="0">
                <a:pos x="connsiteX5504" y="connsiteY5504"/>
              </a:cxn>
              <a:cxn ang="0">
                <a:pos x="connsiteX5505" y="connsiteY5505"/>
              </a:cxn>
              <a:cxn ang="0">
                <a:pos x="connsiteX5506" y="connsiteY5506"/>
              </a:cxn>
              <a:cxn ang="0">
                <a:pos x="connsiteX5507" y="connsiteY5507"/>
              </a:cxn>
              <a:cxn ang="0">
                <a:pos x="connsiteX5508" y="connsiteY5508"/>
              </a:cxn>
              <a:cxn ang="0">
                <a:pos x="connsiteX5509" y="connsiteY5509"/>
              </a:cxn>
              <a:cxn ang="0">
                <a:pos x="connsiteX5510" y="connsiteY5510"/>
              </a:cxn>
              <a:cxn ang="0">
                <a:pos x="connsiteX5511" y="connsiteY5511"/>
              </a:cxn>
              <a:cxn ang="0">
                <a:pos x="connsiteX5512" y="connsiteY5512"/>
              </a:cxn>
              <a:cxn ang="0">
                <a:pos x="connsiteX5513" y="connsiteY5513"/>
              </a:cxn>
              <a:cxn ang="0">
                <a:pos x="connsiteX5514" y="connsiteY5514"/>
              </a:cxn>
              <a:cxn ang="0">
                <a:pos x="connsiteX5515" y="connsiteY5515"/>
              </a:cxn>
              <a:cxn ang="0">
                <a:pos x="connsiteX5516" y="connsiteY5516"/>
              </a:cxn>
              <a:cxn ang="0">
                <a:pos x="connsiteX5517" y="connsiteY5517"/>
              </a:cxn>
              <a:cxn ang="0">
                <a:pos x="connsiteX5518" y="connsiteY5518"/>
              </a:cxn>
              <a:cxn ang="0">
                <a:pos x="connsiteX5519" y="connsiteY5519"/>
              </a:cxn>
              <a:cxn ang="0">
                <a:pos x="connsiteX5520" y="connsiteY5520"/>
              </a:cxn>
              <a:cxn ang="0">
                <a:pos x="connsiteX5521" y="connsiteY5521"/>
              </a:cxn>
              <a:cxn ang="0">
                <a:pos x="connsiteX5522" y="connsiteY5522"/>
              </a:cxn>
              <a:cxn ang="0">
                <a:pos x="connsiteX5523" y="connsiteY5523"/>
              </a:cxn>
              <a:cxn ang="0">
                <a:pos x="connsiteX5524" y="connsiteY5524"/>
              </a:cxn>
              <a:cxn ang="0">
                <a:pos x="connsiteX5525" y="connsiteY5525"/>
              </a:cxn>
              <a:cxn ang="0">
                <a:pos x="connsiteX5526" y="connsiteY5526"/>
              </a:cxn>
              <a:cxn ang="0">
                <a:pos x="connsiteX5527" y="connsiteY5527"/>
              </a:cxn>
              <a:cxn ang="0">
                <a:pos x="connsiteX5528" y="connsiteY5528"/>
              </a:cxn>
              <a:cxn ang="0">
                <a:pos x="connsiteX5529" y="connsiteY5529"/>
              </a:cxn>
              <a:cxn ang="0">
                <a:pos x="connsiteX5530" y="connsiteY5530"/>
              </a:cxn>
              <a:cxn ang="0">
                <a:pos x="connsiteX5531" y="connsiteY5531"/>
              </a:cxn>
              <a:cxn ang="0">
                <a:pos x="connsiteX5532" y="connsiteY5532"/>
              </a:cxn>
              <a:cxn ang="0">
                <a:pos x="connsiteX5533" y="connsiteY5533"/>
              </a:cxn>
              <a:cxn ang="0">
                <a:pos x="connsiteX5534" y="connsiteY5534"/>
              </a:cxn>
              <a:cxn ang="0">
                <a:pos x="connsiteX5535" y="connsiteY5535"/>
              </a:cxn>
              <a:cxn ang="0">
                <a:pos x="connsiteX5536" y="connsiteY5536"/>
              </a:cxn>
              <a:cxn ang="0">
                <a:pos x="connsiteX5537" y="connsiteY5537"/>
              </a:cxn>
              <a:cxn ang="0">
                <a:pos x="connsiteX5538" y="connsiteY5538"/>
              </a:cxn>
              <a:cxn ang="0">
                <a:pos x="connsiteX5539" y="connsiteY5539"/>
              </a:cxn>
              <a:cxn ang="0">
                <a:pos x="connsiteX5540" y="connsiteY5540"/>
              </a:cxn>
              <a:cxn ang="0">
                <a:pos x="connsiteX5541" y="connsiteY5541"/>
              </a:cxn>
              <a:cxn ang="0">
                <a:pos x="connsiteX5542" y="connsiteY5542"/>
              </a:cxn>
              <a:cxn ang="0">
                <a:pos x="connsiteX5543" y="connsiteY5543"/>
              </a:cxn>
              <a:cxn ang="0">
                <a:pos x="connsiteX5544" y="connsiteY5544"/>
              </a:cxn>
              <a:cxn ang="0">
                <a:pos x="connsiteX5545" y="connsiteY5545"/>
              </a:cxn>
              <a:cxn ang="0">
                <a:pos x="connsiteX5546" y="connsiteY5546"/>
              </a:cxn>
              <a:cxn ang="0">
                <a:pos x="connsiteX5547" y="connsiteY5547"/>
              </a:cxn>
              <a:cxn ang="0">
                <a:pos x="connsiteX5548" y="connsiteY5548"/>
              </a:cxn>
              <a:cxn ang="0">
                <a:pos x="connsiteX5549" y="connsiteY5549"/>
              </a:cxn>
              <a:cxn ang="0">
                <a:pos x="connsiteX5550" y="connsiteY5550"/>
              </a:cxn>
              <a:cxn ang="0">
                <a:pos x="connsiteX5551" y="connsiteY5551"/>
              </a:cxn>
              <a:cxn ang="0">
                <a:pos x="connsiteX5552" y="connsiteY5552"/>
              </a:cxn>
              <a:cxn ang="0">
                <a:pos x="connsiteX5553" y="connsiteY5553"/>
              </a:cxn>
              <a:cxn ang="0">
                <a:pos x="connsiteX5554" y="connsiteY5554"/>
              </a:cxn>
              <a:cxn ang="0">
                <a:pos x="connsiteX5555" y="connsiteY5555"/>
              </a:cxn>
              <a:cxn ang="0">
                <a:pos x="connsiteX5556" y="connsiteY5556"/>
              </a:cxn>
              <a:cxn ang="0">
                <a:pos x="connsiteX5557" y="connsiteY5557"/>
              </a:cxn>
              <a:cxn ang="0">
                <a:pos x="connsiteX5558" y="connsiteY5558"/>
              </a:cxn>
              <a:cxn ang="0">
                <a:pos x="connsiteX5559" y="connsiteY5559"/>
              </a:cxn>
              <a:cxn ang="0">
                <a:pos x="connsiteX5560" y="connsiteY5560"/>
              </a:cxn>
              <a:cxn ang="0">
                <a:pos x="connsiteX5561" y="connsiteY5561"/>
              </a:cxn>
              <a:cxn ang="0">
                <a:pos x="connsiteX5562" y="connsiteY5562"/>
              </a:cxn>
              <a:cxn ang="0">
                <a:pos x="connsiteX5563" y="connsiteY5563"/>
              </a:cxn>
              <a:cxn ang="0">
                <a:pos x="connsiteX5564" y="connsiteY5564"/>
              </a:cxn>
              <a:cxn ang="0">
                <a:pos x="connsiteX5565" y="connsiteY5565"/>
              </a:cxn>
              <a:cxn ang="0">
                <a:pos x="connsiteX5566" y="connsiteY5566"/>
              </a:cxn>
              <a:cxn ang="0">
                <a:pos x="connsiteX5567" y="connsiteY5567"/>
              </a:cxn>
              <a:cxn ang="0">
                <a:pos x="connsiteX5568" y="connsiteY5568"/>
              </a:cxn>
              <a:cxn ang="0">
                <a:pos x="connsiteX5569" y="connsiteY5569"/>
              </a:cxn>
              <a:cxn ang="0">
                <a:pos x="connsiteX5570" y="connsiteY5570"/>
              </a:cxn>
              <a:cxn ang="0">
                <a:pos x="connsiteX5571" y="connsiteY5571"/>
              </a:cxn>
              <a:cxn ang="0">
                <a:pos x="connsiteX5572" y="connsiteY5572"/>
              </a:cxn>
              <a:cxn ang="0">
                <a:pos x="connsiteX5573" y="connsiteY5573"/>
              </a:cxn>
              <a:cxn ang="0">
                <a:pos x="connsiteX5574" y="connsiteY5574"/>
              </a:cxn>
              <a:cxn ang="0">
                <a:pos x="connsiteX5575" y="connsiteY5575"/>
              </a:cxn>
              <a:cxn ang="0">
                <a:pos x="connsiteX5576" y="connsiteY5576"/>
              </a:cxn>
              <a:cxn ang="0">
                <a:pos x="connsiteX5577" y="connsiteY5577"/>
              </a:cxn>
              <a:cxn ang="0">
                <a:pos x="connsiteX5578" y="connsiteY5578"/>
              </a:cxn>
              <a:cxn ang="0">
                <a:pos x="connsiteX5579" y="connsiteY5579"/>
              </a:cxn>
              <a:cxn ang="0">
                <a:pos x="connsiteX5580" y="connsiteY5580"/>
              </a:cxn>
              <a:cxn ang="0">
                <a:pos x="connsiteX5581" y="connsiteY5581"/>
              </a:cxn>
              <a:cxn ang="0">
                <a:pos x="connsiteX5582" y="connsiteY5582"/>
              </a:cxn>
              <a:cxn ang="0">
                <a:pos x="connsiteX5583" y="connsiteY5583"/>
              </a:cxn>
              <a:cxn ang="0">
                <a:pos x="connsiteX5584" y="connsiteY5584"/>
              </a:cxn>
              <a:cxn ang="0">
                <a:pos x="connsiteX5585" y="connsiteY5585"/>
              </a:cxn>
              <a:cxn ang="0">
                <a:pos x="connsiteX5586" y="connsiteY5586"/>
              </a:cxn>
              <a:cxn ang="0">
                <a:pos x="connsiteX5587" y="connsiteY5587"/>
              </a:cxn>
              <a:cxn ang="0">
                <a:pos x="connsiteX5588" y="connsiteY5588"/>
              </a:cxn>
              <a:cxn ang="0">
                <a:pos x="connsiteX5589" y="connsiteY5589"/>
              </a:cxn>
              <a:cxn ang="0">
                <a:pos x="connsiteX5590" y="connsiteY5590"/>
              </a:cxn>
              <a:cxn ang="0">
                <a:pos x="connsiteX5591" y="connsiteY5591"/>
              </a:cxn>
              <a:cxn ang="0">
                <a:pos x="connsiteX5592" y="connsiteY5592"/>
              </a:cxn>
              <a:cxn ang="0">
                <a:pos x="connsiteX5593" y="connsiteY5593"/>
              </a:cxn>
              <a:cxn ang="0">
                <a:pos x="connsiteX5594" y="connsiteY5594"/>
              </a:cxn>
              <a:cxn ang="0">
                <a:pos x="connsiteX5595" y="connsiteY5595"/>
              </a:cxn>
              <a:cxn ang="0">
                <a:pos x="connsiteX5596" y="connsiteY5596"/>
              </a:cxn>
              <a:cxn ang="0">
                <a:pos x="connsiteX5597" y="connsiteY5597"/>
              </a:cxn>
              <a:cxn ang="0">
                <a:pos x="connsiteX5598" y="connsiteY5598"/>
              </a:cxn>
              <a:cxn ang="0">
                <a:pos x="connsiteX5599" y="connsiteY5599"/>
              </a:cxn>
              <a:cxn ang="0">
                <a:pos x="connsiteX5600" y="connsiteY5600"/>
              </a:cxn>
              <a:cxn ang="0">
                <a:pos x="connsiteX5601" y="connsiteY5601"/>
              </a:cxn>
              <a:cxn ang="0">
                <a:pos x="connsiteX5602" y="connsiteY5602"/>
              </a:cxn>
              <a:cxn ang="0">
                <a:pos x="connsiteX5603" y="connsiteY5603"/>
              </a:cxn>
              <a:cxn ang="0">
                <a:pos x="connsiteX5604" y="connsiteY5604"/>
              </a:cxn>
              <a:cxn ang="0">
                <a:pos x="connsiteX5605" y="connsiteY5605"/>
              </a:cxn>
              <a:cxn ang="0">
                <a:pos x="connsiteX5606" y="connsiteY5606"/>
              </a:cxn>
              <a:cxn ang="0">
                <a:pos x="connsiteX5607" y="connsiteY5607"/>
              </a:cxn>
              <a:cxn ang="0">
                <a:pos x="connsiteX5608" y="connsiteY5608"/>
              </a:cxn>
              <a:cxn ang="0">
                <a:pos x="connsiteX5609" y="connsiteY5609"/>
              </a:cxn>
              <a:cxn ang="0">
                <a:pos x="connsiteX5610" y="connsiteY5610"/>
              </a:cxn>
              <a:cxn ang="0">
                <a:pos x="connsiteX5611" y="connsiteY5611"/>
              </a:cxn>
              <a:cxn ang="0">
                <a:pos x="connsiteX5612" y="connsiteY5612"/>
              </a:cxn>
              <a:cxn ang="0">
                <a:pos x="connsiteX5613" y="connsiteY5613"/>
              </a:cxn>
              <a:cxn ang="0">
                <a:pos x="connsiteX5614" y="connsiteY5614"/>
              </a:cxn>
              <a:cxn ang="0">
                <a:pos x="connsiteX5615" y="connsiteY5615"/>
              </a:cxn>
              <a:cxn ang="0">
                <a:pos x="connsiteX5616" y="connsiteY5616"/>
              </a:cxn>
              <a:cxn ang="0">
                <a:pos x="connsiteX5617" y="connsiteY5617"/>
              </a:cxn>
              <a:cxn ang="0">
                <a:pos x="connsiteX5618" y="connsiteY5618"/>
              </a:cxn>
              <a:cxn ang="0">
                <a:pos x="connsiteX5619" y="connsiteY5619"/>
              </a:cxn>
              <a:cxn ang="0">
                <a:pos x="connsiteX5620" y="connsiteY5620"/>
              </a:cxn>
              <a:cxn ang="0">
                <a:pos x="connsiteX5621" y="connsiteY5621"/>
              </a:cxn>
              <a:cxn ang="0">
                <a:pos x="connsiteX5622" y="connsiteY5622"/>
              </a:cxn>
              <a:cxn ang="0">
                <a:pos x="connsiteX5623" y="connsiteY5623"/>
              </a:cxn>
              <a:cxn ang="0">
                <a:pos x="connsiteX5624" y="connsiteY5624"/>
              </a:cxn>
              <a:cxn ang="0">
                <a:pos x="connsiteX5625" y="connsiteY5625"/>
              </a:cxn>
              <a:cxn ang="0">
                <a:pos x="connsiteX5626" y="connsiteY5626"/>
              </a:cxn>
              <a:cxn ang="0">
                <a:pos x="connsiteX5627" y="connsiteY5627"/>
              </a:cxn>
              <a:cxn ang="0">
                <a:pos x="connsiteX5628" y="connsiteY5628"/>
              </a:cxn>
              <a:cxn ang="0">
                <a:pos x="connsiteX5629" y="connsiteY5629"/>
              </a:cxn>
              <a:cxn ang="0">
                <a:pos x="connsiteX5630" y="connsiteY5630"/>
              </a:cxn>
              <a:cxn ang="0">
                <a:pos x="connsiteX5631" y="connsiteY5631"/>
              </a:cxn>
              <a:cxn ang="0">
                <a:pos x="connsiteX5632" y="connsiteY5632"/>
              </a:cxn>
              <a:cxn ang="0">
                <a:pos x="connsiteX5633" y="connsiteY5633"/>
              </a:cxn>
              <a:cxn ang="0">
                <a:pos x="connsiteX5634" y="connsiteY5634"/>
              </a:cxn>
              <a:cxn ang="0">
                <a:pos x="connsiteX5635" y="connsiteY5635"/>
              </a:cxn>
              <a:cxn ang="0">
                <a:pos x="connsiteX5636" y="connsiteY5636"/>
              </a:cxn>
              <a:cxn ang="0">
                <a:pos x="connsiteX5637" y="connsiteY5637"/>
              </a:cxn>
              <a:cxn ang="0">
                <a:pos x="connsiteX5638" y="connsiteY5638"/>
              </a:cxn>
              <a:cxn ang="0">
                <a:pos x="connsiteX5639" y="connsiteY5639"/>
              </a:cxn>
              <a:cxn ang="0">
                <a:pos x="connsiteX5640" y="connsiteY5640"/>
              </a:cxn>
              <a:cxn ang="0">
                <a:pos x="connsiteX5641" y="connsiteY5641"/>
              </a:cxn>
              <a:cxn ang="0">
                <a:pos x="connsiteX5642" y="connsiteY5642"/>
              </a:cxn>
              <a:cxn ang="0">
                <a:pos x="connsiteX5643" y="connsiteY5643"/>
              </a:cxn>
              <a:cxn ang="0">
                <a:pos x="connsiteX5644" y="connsiteY5644"/>
              </a:cxn>
              <a:cxn ang="0">
                <a:pos x="connsiteX5645" y="connsiteY5645"/>
              </a:cxn>
              <a:cxn ang="0">
                <a:pos x="connsiteX5646" y="connsiteY5646"/>
              </a:cxn>
              <a:cxn ang="0">
                <a:pos x="connsiteX5647" y="connsiteY5647"/>
              </a:cxn>
              <a:cxn ang="0">
                <a:pos x="connsiteX5648" y="connsiteY5648"/>
              </a:cxn>
              <a:cxn ang="0">
                <a:pos x="connsiteX5649" y="connsiteY5649"/>
              </a:cxn>
              <a:cxn ang="0">
                <a:pos x="connsiteX5650" y="connsiteY5650"/>
              </a:cxn>
              <a:cxn ang="0">
                <a:pos x="connsiteX5651" y="connsiteY5651"/>
              </a:cxn>
              <a:cxn ang="0">
                <a:pos x="connsiteX5652" y="connsiteY5652"/>
              </a:cxn>
              <a:cxn ang="0">
                <a:pos x="connsiteX5653" y="connsiteY5653"/>
              </a:cxn>
              <a:cxn ang="0">
                <a:pos x="connsiteX5654" y="connsiteY5654"/>
              </a:cxn>
              <a:cxn ang="0">
                <a:pos x="connsiteX5655" y="connsiteY5655"/>
              </a:cxn>
              <a:cxn ang="0">
                <a:pos x="connsiteX5656" y="connsiteY5656"/>
              </a:cxn>
              <a:cxn ang="0">
                <a:pos x="connsiteX5657" y="connsiteY5657"/>
              </a:cxn>
              <a:cxn ang="0">
                <a:pos x="connsiteX5658" y="connsiteY5658"/>
              </a:cxn>
              <a:cxn ang="0">
                <a:pos x="connsiteX5659" y="connsiteY5659"/>
              </a:cxn>
              <a:cxn ang="0">
                <a:pos x="connsiteX5660" y="connsiteY5660"/>
              </a:cxn>
              <a:cxn ang="0">
                <a:pos x="connsiteX5661" y="connsiteY5661"/>
              </a:cxn>
              <a:cxn ang="0">
                <a:pos x="connsiteX5662" y="connsiteY5662"/>
              </a:cxn>
              <a:cxn ang="0">
                <a:pos x="connsiteX5663" y="connsiteY5663"/>
              </a:cxn>
              <a:cxn ang="0">
                <a:pos x="connsiteX5664" y="connsiteY5664"/>
              </a:cxn>
              <a:cxn ang="0">
                <a:pos x="connsiteX5665" y="connsiteY5665"/>
              </a:cxn>
              <a:cxn ang="0">
                <a:pos x="connsiteX5666" y="connsiteY5666"/>
              </a:cxn>
              <a:cxn ang="0">
                <a:pos x="connsiteX5667" y="connsiteY5667"/>
              </a:cxn>
              <a:cxn ang="0">
                <a:pos x="connsiteX5668" y="connsiteY5668"/>
              </a:cxn>
              <a:cxn ang="0">
                <a:pos x="connsiteX5669" y="connsiteY5669"/>
              </a:cxn>
              <a:cxn ang="0">
                <a:pos x="connsiteX5670" y="connsiteY5670"/>
              </a:cxn>
              <a:cxn ang="0">
                <a:pos x="connsiteX5671" y="connsiteY5671"/>
              </a:cxn>
              <a:cxn ang="0">
                <a:pos x="connsiteX5672" y="connsiteY5672"/>
              </a:cxn>
              <a:cxn ang="0">
                <a:pos x="connsiteX5673" y="connsiteY5673"/>
              </a:cxn>
              <a:cxn ang="0">
                <a:pos x="connsiteX5674" y="connsiteY5674"/>
              </a:cxn>
              <a:cxn ang="0">
                <a:pos x="connsiteX5675" y="connsiteY5675"/>
              </a:cxn>
              <a:cxn ang="0">
                <a:pos x="connsiteX5676" y="connsiteY5676"/>
              </a:cxn>
              <a:cxn ang="0">
                <a:pos x="connsiteX5677" y="connsiteY5677"/>
              </a:cxn>
              <a:cxn ang="0">
                <a:pos x="connsiteX5678" y="connsiteY5678"/>
              </a:cxn>
              <a:cxn ang="0">
                <a:pos x="connsiteX5679" y="connsiteY5679"/>
              </a:cxn>
              <a:cxn ang="0">
                <a:pos x="connsiteX5680" y="connsiteY5680"/>
              </a:cxn>
              <a:cxn ang="0">
                <a:pos x="connsiteX5681" y="connsiteY5681"/>
              </a:cxn>
              <a:cxn ang="0">
                <a:pos x="connsiteX5682" y="connsiteY5682"/>
              </a:cxn>
              <a:cxn ang="0">
                <a:pos x="connsiteX5683" y="connsiteY5683"/>
              </a:cxn>
              <a:cxn ang="0">
                <a:pos x="connsiteX5684" y="connsiteY5684"/>
              </a:cxn>
              <a:cxn ang="0">
                <a:pos x="connsiteX5685" y="connsiteY5685"/>
              </a:cxn>
              <a:cxn ang="0">
                <a:pos x="connsiteX5686" y="connsiteY5686"/>
              </a:cxn>
              <a:cxn ang="0">
                <a:pos x="connsiteX5687" y="connsiteY5687"/>
              </a:cxn>
              <a:cxn ang="0">
                <a:pos x="connsiteX5688" y="connsiteY5688"/>
              </a:cxn>
              <a:cxn ang="0">
                <a:pos x="connsiteX5689" y="connsiteY5689"/>
              </a:cxn>
              <a:cxn ang="0">
                <a:pos x="connsiteX5690" y="connsiteY5690"/>
              </a:cxn>
              <a:cxn ang="0">
                <a:pos x="connsiteX5691" y="connsiteY5691"/>
              </a:cxn>
              <a:cxn ang="0">
                <a:pos x="connsiteX5692" y="connsiteY5692"/>
              </a:cxn>
              <a:cxn ang="0">
                <a:pos x="connsiteX5693" y="connsiteY5693"/>
              </a:cxn>
              <a:cxn ang="0">
                <a:pos x="connsiteX5694" y="connsiteY5694"/>
              </a:cxn>
              <a:cxn ang="0">
                <a:pos x="connsiteX5695" y="connsiteY5695"/>
              </a:cxn>
              <a:cxn ang="0">
                <a:pos x="connsiteX5696" y="connsiteY5696"/>
              </a:cxn>
              <a:cxn ang="0">
                <a:pos x="connsiteX5697" y="connsiteY5697"/>
              </a:cxn>
              <a:cxn ang="0">
                <a:pos x="connsiteX5698" y="connsiteY5698"/>
              </a:cxn>
              <a:cxn ang="0">
                <a:pos x="connsiteX5699" y="connsiteY5699"/>
              </a:cxn>
              <a:cxn ang="0">
                <a:pos x="connsiteX5700" y="connsiteY5700"/>
              </a:cxn>
              <a:cxn ang="0">
                <a:pos x="connsiteX5701" y="connsiteY5701"/>
              </a:cxn>
              <a:cxn ang="0">
                <a:pos x="connsiteX5702" y="connsiteY5702"/>
              </a:cxn>
              <a:cxn ang="0">
                <a:pos x="connsiteX5703" y="connsiteY5703"/>
              </a:cxn>
              <a:cxn ang="0">
                <a:pos x="connsiteX5704" y="connsiteY5704"/>
              </a:cxn>
              <a:cxn ang="0">
                <a:pos x="connsiteX5705" y="connsiteY5705"/>
              </a:cxn>
              <a:cxn ang="0">
                <a:pos x="connsiteX5706" y="connsiteY5706"/>
              </a:cxn>
              <a:cxn ang="0">
                <a:pos x="connsiteX5707" y="connsiteY5707"/>
              </a:cxn>
              <a:cxn ang="0">
                <a:pos x="connsiteX5708" y="connsiteY5708"/>
              </a:cxn>
              <a:cxn ang="0">
                <a:pos x="connsiteX5709" y="connsiteY5709"/>
              </a:cxn>
              <a:cxn ang="0">
                <a:pos x="connsiteX5710" y="connsiteY5710"/>
              </a:cxn>
              <a:cxn ang="0">
                <a:pos x="connsiteX5711" y="connsiteY5711"/>
              </a:cxn>
              <a:cxn ang="0">
                <a:pos x="connsiteX5712" y="connsiteY5712"/>
              </a:cxn>
              <a:cxn ang="0">
                <a:pos x="connsiteX5713" y="connsiteY5713"/>
              </a:cxn>
              <a:cxn ang="0">
                <a:pos x="connsiteX5714" y="connsiteY5714"/>
              </a:cxn>
              <a:cxn ang="0">
                <a:pos x="connsiteX5715" y="connsiteY5715"/>
              </a:cxn>
              <a:cxn ang="0">
                <a:pos x="connsiteX5716" y="connsiteY5716"/>
              </a:cxn>
              <a:cxn ang="0">
                <a:pos x="connsiteX5717" y="connsiteY5717"/>
              </a:cxn>
              <a:cxn ang="0">
                <a:pos x="connsiteX5718" y="connsiteY5718"/>
              </a:cxn>
              <a:cxn ang="0">
                <a:pos x="connsiteX5719" y="connsiteY5719"/>
              </a:cxn>
              <a:cxn ang="0">
                <a:pos x="connsiteX5720" y="connsiteY5720"/>
              </a:cxn>
              <a:cxn ang="0">
                <a:pos x="connsiteX5721" y="connsiteY5721"/>
              </a:cxn>
              <a:cxn ang="0">
                <a:pos x="connsiteX5722" y="connsiteY5722"/>
              </a:cxn>
              <a:cxn ang="0">
                <a:pos x="connsiteX5723" y="connsiteY5723"/>
              </a:cxn>
              <a:cxn ang="0">
                <a:pos x="connsiteX5724" y="connsiteY5724"/>
              </a:cxn>
              <a:cxn ang="0">
                <a:pos x="connsiteX5725" y="connsiteY5725"/>
              </a:cxn>
              <a:cxn ang="0">
                <a:pos x="connsiteX5726" y="connsiteY5726"/>
              </a:cxn>
              <a:cxn ang="0">
                <a:pos x="connsiteX5727" y="connsiteY5727"/>
              </a:cxn>
              <a:cxn ang="0">
                <a:pos x="connsiteX5728" y="connsiteY5728"/>
              </a:cxn>
              <a:cxn ang="0">
                <a:pos x="connsiteX5729" y="connsiteY5729"/>
              </a:cxn>
              <a:cxn ang="0">
                <a:pos x="connsiteX5730" y="connsiteY5730"/>
              </a:cxn>
              <a:cxn ang="0">
                <a:pos x="connsiteX5731" y="connsiteY5731"/>
              </a:cxn>
              <a:cxn ang="0">
                <a:pos x="connsiteX5732" y="connsiteY5732"/>
              </a:cxn>
              <a:cxn ang="0">
                <a:pos x="connsiteX5733" y="connsiteY5733"/>
              </a:cxn>
              <a:cxn ang="0">
                <a:pos x="connsiteX5734" y="connsiteY5734"/>
              </a:cxn>
              <a:cxn ang="0">
                <a:pos x="connsiteX5735" y="connsiteY5735"/>
              </a:cxn>
              <a:cxn ang="0">
                <a:pos x="connsiteX5736" y="connsiteY5736"/>
              </a:cxn>
              <a:cxn ang="0">
                <a:pos x="connsiteX5737" y="connsiteY5737"/>
              </a:cxn>
              <a:cxn ang="0">
                <a:pos x="connsiteX5738" y="connsiteY5738"/>
              </a:cxn>
              <a:cxn ang="0">
                <a:pos x="connsiteX5739" y="connsiteY5739"/>
              </a:cxn>
              <a:cxn ang="0">
                <a:pos x="connsiteX5740" y="connsiteY5740"/>
              </a:cxn>
              <a:cxn ang="0">
                <a:pos x="connsiteX5741" y="connsiteY5741"/>
              </a:cxn>
              <a:cxn ang="0">
                <a:pos x="connsiteX5742" y="connsiteY5742"/>
              </a:cxn>
              <a:cxn ang="0">
                <a:pos x="connsiteX5743" y="connsiteY5743"/>
              </a:cxn>
              <a:cxn ang="0">
                <a:pos x="connsiteX5744" y="connsiteY5744"/>
              </a:cxn>
              <a:cxn ang="0">
                <a:pos x="connsiteX5745" y="connsiteY5745"/>
              </a:cxn>
              <a:cxn ang="0">
                <a:pos x="connsiteX5746" y="connsiteY5746"/>
              </a:cxn>
              <a:cxn ang="0">
                <a:pos x="connsiteX5747" y="connsiteY5747"/>
              </a:cxn>
              <a:cxn ang="0">
                <a:pos x="connsiteX5748" y="connsiteY5748"/>
              </a:cxn>
              <a:cxn ang="0">
                <a:pos x="connsiteX5749" y="connsiteY5749"/>
              </a:cxn>
              <a:cxn ang="0">
                <a:pos x="connsiteX5750" y="connsiteY5750"/>
              </a:cxn>
              <a:cxn ang="0">
                <a:pos x="connsiteX5751" y="connsiteY5751"/>
              </a:cxn>
              <a:cxn ang="0">
                <a:pos x="connsiteX5752" y="connsiteY5752"/>
              </a:cxn>
              <a:cxn ang="0">
                <a:pos x="connsiteX5753" y="connsiteY5753"/>
              </a:cxn>
              <a:cxn ang="0">
                <a:pos x="connsiteX5754" y="connsiteY5754"/>
              </a:cxn>
              <a:cxn ang="0">
                <a:pos x="connsiteX5755" y="connsiteY5755"/>
              </a:cxn>
              <a:cxn ang="0">
                <a:pos x="connsiteX5756" y="connsiteY5756"/>
              </a:cxn>
              <a:cxn ang="0">
                <a:pos x="connsiteX5757" y="connsiteY5757"/>
              </a:cxn>
              <a:cxn ang="0">
                <a:pos x="connsiteX5758" y="connsiteY5758"/>
              </a:cxn>
              <a:cxn ang="0">
                <a:pos x="connsiteX5759" y="connsiteY5759"/>
              </a:cxn>
              <a:cxn ang="0">
                <a:pos x="connsiteX5760" y="connsiteY5760"/>
              </a:cxn>
              <a:cxn ang="0">
                <a:pos x="connsiteX5761" y="connsiteY5761"/>
              </a:cxn>
              <a:cxn ang="0">
                <a:pos x="connsiteX5762" y="connsiteY5762"/>
              </a:cxn>
              <a:cxn ang="0">
                <a:pos x="connsiteX5763" y="connsiteY5763"/>
              </a:cxn>
              <a:cxn ang="0">
                <a:pos x="connsiteX5764" y="connsiteY5764"/>
              </a:cxn>
              <a:cxn ang="0">
                <a:pos x="connsiteX5765" y="connsiteY5765"/>
              </a:cxn>
              <a:cxn ang="0">
                <a:pos x="connsiteX5766" y="connsiteY5766"/>
              </a:cxn>
              <a:cxn ang="0">
                <a:pos x="connsiteX5767" y="connsiteY5767"/>
              </a:cxn>
              <a:cxn ang="0">
                <a:pos x="connsiteX5768" y="connsiteY5768"/>
              </a:cxn>
              <a:cxn ang="0">
                <a:pos x="connsiteX5769" y="connsiteY5769"/>
              </a:cxn>
              <a:cxn ang="0">
                <a:pos x="connsiteX5770" y="connsiteY5770"/>
              </a:cxn>
              <a:cxn ang="0">
                <a:pos x="connsiteX5771" y="connsiteY5771"/>
              </a:cxn>
              <a:cxn ang="0">
                <a:pos x="connsiteX5772" y="connsiteY5772"/>
              </a:cxn>
              <a:cxn ang="0">
                <a:pos x="connsiteX5773" y="connsiteY5773"/>
              </a:cxn>
              <a:cxn ang="0">
                <a:pos x="connsiteX5774" y="connsiteY5774"/>
              </a:cxn>
              <a:cxn ang="0">
                <a:pos x="connsiteX5775" y="connsiteY5775"/>
              </a:cxn>
              <a:cxn ang="0">
                <a:pos x="connsiteX5776" y="connsiteY5776"/>
              </a:cxn>
              <a:cxn ang="0">
                <a:pos x="connsiteX5777" y="connsiteY5777"/>
              </a:cxn>
              <a:cxn ang="0">
                <a:pos x="connsiteX5778" y="connsiteY5778"/>
              </a:cxn>
              <a:cxn ang="0">
                <a:pos x="connsiteX5779" y="connsiteY5779"/>
              </a:cxn>
              <a:cxn ang="0">
                <a:pos x="connsiteX5780" y="connsiteY5780"/>
              </a:cxn>
              <a:cxn ang="0">
                <a:pos x="connsiteX5781" y="connsiteY5781"/>
              </a:cxn>
              <a:cxn ang="0">
                <a:pos x="connsiteX5782" y="connsiteY5782"/>
              </a:cxn>
              <a:cxn ang="0">
                <a:pos x="connsiteX5783" y="connsiteY5783"/>
              </a:cxn>
              <a:cxn ang="0">
                <a:pos x="connsiteX5784" y="connsiteY5784"/>
              </a:cxn>
              <a:cxn ang="0">
                <a:pos x="connsiteX5785" y="connsiteY5785"/>
              </a:cxn>
              <a:cxn ang="0">
                <a:pos x="connsiteX5786" y="connsiteY5786"/>
              </a:cxn>
              <a:cxn ang="0">
                <a:pos x="connsiteX5787" y="connsiteY5787"/>
              </a:cxn>
              <a:cxn ang="0">
                <a:pos x="connsiteX5788" y="connsiteY5788"/>
              </a:cxn>
              <a:cxn ang="0">
                <a:pos x="connsiteX5789" y="connsiteY5789"/>
              </a:cxn>
              <a:cxn ang="0">
                <a:pos x="connsiteX5790" y="connsiteY5790"/>
              </a:cxn>
              <a:cxn ang="0">
                <a:pos x="connsiteX5791" y="connsiteY5791"/>
              </a:cxn>
              <a:cxn ang="0">
                <a:pos x="connsiteX5792" y="connsiteY5792"/>
              </a:cxn>
              <a:cxn ang="0">
                <a:pos x="connsiteX5793" y="connsiteY5793"/>
              </a:cxn>
              <a:cxn ang="0">
                <a:pos x="connsiteX5794" y="connsiteY5794"/>
              </a:cxn>
              <a:cxn ang="0">
                <a:pos x="connsiteX5795" y="connsiteY5795"/>
              </a:cxn>
              <a:cxn ang="0">
                <a:pos x="connsiteX5796" y="connsiteY5796"/>
              </a:cxn>
              <a:cxn ang="0">
                <a:pos x="connsiteX5797" y="connsiteY5797"/>
              </a:cxn>
              <a:cxn ang="0">
                <a:pos x="connsiteX5798" y="connsiteY5798"/>
              </a:cxn>
              <a:cxn ang="0">
                <a:pos x="connsiteX5799" y="connsiteY5799"/>
              </a:cxn>
              <a:cxn ang="0">
                <a:pos x="connsiteX5800" y="connsiteY5800"/>
              </a:cxn>
              <a:cxn ang="0">
                <a:pos x="connsiteX5801" y="connsiteY5801"/>
              </a:cxn>
              <a:cxn ang="0">
                <a:pos x="connsiteX5802" y="connsiteY5802"/>
              </a:cxn>
              <a:cxn ang="0">
                <a:pos x="connsiteX5803" y="connsiteY5803"/>
              </a:cxn>
              <a:cxn ang="0">
                <a:pos x="connsiteX5804" y="connsiteY5804"/>
              </a:cxn>
              <a:cxn ang="0">
                <a:pos x="connsiteX5805" y="connsiteY5805"/>
              </a:cxn>
              <a:cxn ang="0">
                <a:pos x="connsiteX5806" y="connsiteY5806"/>
              </a:cxn>
              <a:cxn ang="0">
                <a:pos x="connsiteX5807" y="connsiteY5807"/>
              </a:cxn>
              <a:cxn ang="0">
                <a:pos x="connsiteX5808" y="connsiteY5808"/>
              </a:cxn>
              <a:cxn ang="0">
                <a:pos x="connsiteX5809" y="connsiteY5809"/>
              </a:cxn>
              <a:cxn ang="0">
                <a:pos x="connsiteX5810" y="connsiteY5810"/>
              </a:cxn>
              <a:cxn ang="0">
                <a:pos x="connsiteX5811" y="connsiteY5811"/>
              </a:cxn>
              <a:cxn ang="0">
                <a:pos x="connsiteX5812" y="connsiteY5812"/>
              </a:cxn>
              <a:cxn ang="0">
                <a:pos x="connsiteX5813" y="connsiteY5813"/>
              </a:cxn>
              <a:cxn ang="0">
                <a:pos x="connsiteX5814" y="connsiteY5814"/>
              </a:cxn>
              <a:cxn ang="0">
                <a:pos x="connsiteX5815" y="connsiteY5815"/>
              </a:cxn>
              <a:cxn ang="0">
                <a:pos x="connsiteX5816" y="connsiteY5816"/>
              </a:cxn>
              <a:cxn ang="0">
                <a:pos x="connsiteX5817" y="connsiteY5817"/>
              </a:cxn>
              <a:cxn ang="0">
                <a:pos x="connsiteX5818" y="connsiteY5818"/>
              </a:cxn>
              <a:cxn ang="0">
                <a:pos x="connsiteX5819" y="connsiteY5819"/>
              </a:cxn>
              <a:cxn ang="0">
                <a:pos x="connsiteX5820" y="connsiteY5820"/>
              </a:cxn>
              <a:cxn ang="0">
                <a:pos x="connsiteX5821" y="connsiteY5821"/>
              </a:cxn>
              <a:cxn ang="0">
                <a:pos x="connsiteX5822" y="connsiteY5822"/>
              </a:cxn>
              <a:cxn ang="0">
                <a:pos x="connsiteX5823" y="connsiteY5823"/>
              </a:cxn>
              <a:cxn ang="0">
                <a:pos x="connsiteX5824" y="connsiteY5824"/>
              </a:cxn>
              <a:cxn ang="0">
                <a:pos x="connsiteX5825" y="connsiteY5825"/>
              </a:cxn>
              <a:cxn ang="0">
                <a:pos x="connsiteX5826" y="connsiteY5826"/>
              </a:cxn>
              <a:cxn ang="0">
                <a:pos x="connsiteX5827" y="connsiteY5827"/>
              </a:cxn>
              <a:cxn ang="0">
                <a:pos x="connsiteX5828" y="connsiteY5828"/>
              </a:cxn>
              <a:cxn ang="0">
                <a:pos x="connsiteX5829" y="connsiteY5829"/>
              </a:cxn>
              <a:cxn ang="0">
                <a:pos x="connsiteX5830" y="connsiteY5830"/>
              </a:cxn>
              <a:cxn ang="0">
                <a:pos x="connsiteX5831" y="connsiteY5831"/>
              </a:cxn>
              <a:cxn ang="0">
                <a:pos x="connsiteX5832" y="connsiteY5832"/>
              </a:cxn>
              <a:cxn ang="0">
                <a:pos x="connsiteX5833" y="connsiteY5833"/>
              </a:cxn>
              <a:cxn ang="0">
                <a:pos x="connsiteX5834" y="connsiteY5834"/>
              </a:cxn>
              <a:cxn ang="0">
                <a:pos x="connsiteX5835" y="connsiteY5835"/>
              </a:cxn>
              <a:cxn ang="0">
                <a:pos x="connsiteX5836" y="connsiteY5836"/>
              </a:cxn>
              <a:cxn ang="0">
                <a:pos x="connsiteX5837" y="connsiteY5837"/>
              </a:cxn>
              <a:cxn ang="0">
                <a:pos x="connsiteX5838" y="connsiteY5838"/>
              </a:cxn>
              <a:cxn ang="0">
                <a:pos x="connsiteX5839" y="connsiteY5839"/>
              </a:cxn>
              <a:cxn ang="0">
                <a:pos x="connsiteX5840" y="connsiteY5840"/>
              </a:cxn>
              <a:cxn ang="0">
                <a:pos x="connsiteX5841" y="connsiteY5841"/>
              </a:cxn>
              <a:cxn ang="0">
                <a:pos x="connsiteX5842" y="connsiteY5842"/>
              </a:cxn>
              <a:cxn ang="0">
                <a:pos x="connsiteX5843" y="connsiteY5843"/>
              </a:cxn>
              <a:cxn ang="0">
                <a:pos x="connsiteX5844" y="connsiteY5844"/>
              </a:cxn>
              <a:cxn ang="0">
                <a:pos x="connsiteX5845" y="connsiteY5845"/>
              </a:cxn>
              <a:cxn ang="0">
                <a:pos x="connsiteX5846" y="connsiteY5846"/>
              </a:cxn>
              <a:cxn ang="0">
                <a:pos x="connsiteX5847" y="connsiteY5847"/>
              </a:cxn>
              <a:cxn ang="0">
                <a:pos x="connsiteX5848" y="connsiteY5848"/>
              </a:cxn>
              <a:cxn ang="0">
                <a:pos x="connsiteX5849" y="connsiteY5849"/>
              </a:cxn>
              <a:cxn ang="0">
                <a:pos x="connsiteX5850" y="connsiteY5850"/>
              </a:cxn>
              <a:cxn ang="0">
                <a:pos x="connsiteX5851" y="connsiteY5851"/>
              </a:cxn>
              <a:cxn ang="0">
                <a:pos x="connsiteX5852" y="connsiteY5852"/>
              </a:cxn>
              <a:cxn ang="0">
                <a:pos x="connsiteX5853" y="connsiteY5853"/>
              </a:cxn>
              <a:cxn ang="0">
                <a:pos x="connsiteX5854" y="connsiteY5854"/>
              </a:cxn>
              <a:cxn ang="0">
                <a:pos x="connsiteX5855" y="connsiteY5855"/>
              </a:cxn>
              <a:cxn ang="0">
                <a:pos x="connsiteX5856" y="connsiteY5856"/>
              </a:cxn>
              <a:cxn ang="0">
                <a:pos x="connsiteX5857" y="connsiteY5857"/>
              </a:cxn>
              <a:cxn ang="0">
                <a:pos x="connsiteX5858" y="connsiteY5858"/>
              </a:cxn>
              <a:cxn ang="0">
                <a:pos x="connsiteX5859" y="connsiteY5859"/>
              </a:cxn>
              <a:cxn ang="0">
                <a:pos x="connsiteX5860" y="connsiteY5860"/>
              </a:cxn>
              <a:cxn ang="0">
                <a:pos x="connsiteX5861" y="connsiteY5861"/>
              </a:cxn>
              <a:cxn ang="0">
                <a:pos x="connsiteX5862" y="connsiteY5862"/>
              </a:cxn>
              <a:cxn ang="0">
                <a:pos x="connsiteX5863" y="connsiteY5863"/>
              </a:cxn>
              <a:cxn ang="0">
                <a:pos x="connsiteX5864" y="connsiteY5864"/>
              </a:cxn>
              <a:cxn ang="0">
                <a:pos x="connsiteX5865" y="connsiteY5865"/>
              </a:cxn>
              <a:cxn ang="0">
                <a:pos x="connsiteX5866" y="connsiteY5866"/>
              </a:cxn>
              <a:cxn ang="0">
                <a:pos x="connsiteX5867" y="connsiteY5867"/>
              </a:cxn>
              <a:cxn ang="0">
                <a:pos x="connsiteX5868" y="connsiteY5868"/>
              </a:cxn>
              <a:cxn ang="0">
                <a:pos x="connsiteX5869" y="connsiteY5869"/>
              </a:cxn>
              <a:cxn ang="0">
                <a:pos x="connsiteX5870" y="connsiteY5870"/>
              </a:cxn>
              <a:cxn ang="0">
                <a:pos x="connsiteX5871" y="connsiteY5871"/>
              </a:cxn>
              <a:cxn ang="0">
                <a:pos x="connsiteX5872" y="connsiteY5872"/>
              </a:cxn>
              <a:cxn ang="0">
                <a:pos x="connsiteX5873" y="connsiteY5873"/>
              </a:cxn>
              <a:cxn ang="0">
                <a:pos x="connsiteX5874" y="connsiteY5874"/>
              </a:cxn>
              <a:cxn ang="0">
                <a:pos x="connsiteX5875" y="connsiteY5875"/>
              </a:cxn>
              <a:cxn ang="0">
                <a:pos x="connsiteX5876" y="connsiteY5876"/>
              </a:cxn>
              <a:cxn ang="0">
                <a:pos x="connsiteX5877" y="connsiteY5877"/>
              </a:cxn>
              <a:cxn ang="0">
                <a:pos x="connsiteX5878" y="connsiteY5878"/>
              </a:cxn>
              <a:cxn ang="0">
                <a:pos x="connsiteX5879" y="connsiteY5879"/>
              </a:cxn>
              <a:cxn ang="0">
                <a:pos x="connsiteX5880" y="connsiteY5880"/>
              </a:cxn>
              <a:cxn ang="0">
                <a:pos x="connsiteX5881" y="connsiteY5881"/>
              </a:cxn>
              <a:cxn ang="0">
                <a:pos x="connsiteX5882" y="connsiteY5882"/>
              </a:cxn>
              <a:cxn ang="0">
                <a:pos x="connsiteX5883" y="connsiteY5883"/>
              </a:cxn>
              <a:cxn ang="0">
                <a:pos x="connsiteX5884" y="connsiteY5884"/>
              </a:cxn>
              <a:cxn ang="0">
                <a:pos x="connsiteX5885" y="connsiteY5885"/>
              </a:cxn>
              <a:cxn ang="0">
                <a:pos x="connsiteX5886" y="connsiteY5886"/>
              </a:cxn>
              <a:cxn ang="0">
                <a:pos x="connsiteX5887" y="connsiteY5887"/>
              </a:cxn>
              <a:cxn ang="0">
                <a:pos x="connsiteX5888" y="connsiteY5888"/>
              </a:cxn>
              <a:cxn ang="0">
                <a:pos x="connsiteX5889" y="connsiteY5889"/>
              </a:cxn>
              <a:cxn ang="0">
                <a:pos x="connsiteX5890" y="connsiteY5890"/>
              </a:cxn>
              <a:cxn ang="0">
                <a:pos x="connsiteX5891" y="connsiteY5891"/>
              </a:cxn>
              <a:cxn ang="0">
                <a:pos x="connsiteX5892" y="connsiteY5892"/>
              </a:cxn>
              <a:cxn ang="0">
                <a:pos x="connsiteX5893" y="connsiteY5893"/>
              </a:cxn>
              <a:cxn ang="0">
                <a:pos x="connsiteX5894" y="connsiteY5894"/>
              </a:cxn>
              <a:cxn ang="0">
                <a:pos x="connsiteX5895" y="connsiteY5895"/>
              </a:cxn>
              <a:cxn ang="0">
                <a:pos x="connsiteX5896" y="connsiteY5896"/>
              </a:cxn>
              <a:cxn ang="0">
                <a:pos x="connsiteX5897" y="connsiteY5897"/>
              </a:cxn>
              <a:cxn ang="0">
                <a:pos x="connsiteX5898" y="connsiteY5898"/>
              </a:cxn>
              <a:cxn ang="0">
                <a:pos x="connsiteX5899" y="connsiteY5899"/>
              </a:cxn>
              <a:cxn ang="0">
                <a:pos x="connsiteX5900" y="connsiteY5900"/>
              </a:cxn>
              <a:cxn ang="0">
                <a:pos x="connsiteX5901" y="connsiteY5901"/>
              </a:cxn>
              <a:cxn ang="0">
                <a:pos x="connsiteX5902" y="connsiteY5902"/>
              </a:cxn>
              <a:cxn ang="0">
                <a:pos x="connsiteX5903" y="connsiteY5903"/>
              </a:cxn>
              <a:cxn ang="0">
                <a:pos x="connsiteX5904" y="connsiteY5904"/>
              </a:cxn>
              <a:cxn ang="0">
                <a:pos x="connsiteX5905" y="connsiteY5905"/>
              </a:cxn>
              <a:cxn ang="0">
                <a:pos x="connsiteX5906" y="connsiteY5906"/>
              </a:cxn>
              <a:cxn ang="0">
                <a:pos x="connsiteX5907" y="connsiteY5907"/>
              </a:cxn>
              <a:cxn ang="0">
                <a:pos x="connsiteX5908" y="connsiteY5908"/>
              </a:cxn>
              <a:cxn ang="0">
                <a:pos x="connsiteX5909" y="connsiteY5909"/>
              </a:cxn>
              <a:cxn ang="0">
                <a:pos x="connsiteX5910" y="connsiteY5910"/>
              </a:cxn>
              <a:cxn ang="0">
                <a:pos x="connsiteX5911" y="connsiteY5911"/>
              </a:cxn>
              <a:cxn ang="0">
                <a:pos x="connsiteX5912" y="connsiteY5912"/>
              </a:cxn>
              <a:cxn ang="0">
                <a:pos x="connsiteX5913" y="connsiteY5913"/>
              </a:cxn>
              <a:cxn ang="0">
                <a:pos x="connsiteX5914" y="connsiteY5914"/>
              </a:cxn>
              <a:cxn ang="0">
                <a:pos x="connsiteX5915" y="connsiteY5915"/>
              </a:cxn>
              <a:cxn ang="0">
                <a:pos x="connsiteX5916" y="connsiteY5916"/>
              </a:cxn>
              <a:cxn ang="0">
                <a:pos x="connsiteX5917" y="connsiteY5917"/>
              </a:cxn>
              <a:cxn ang="0">
                <a:pos x="connsiteX5918" y="connsiteY5918"/>
              </a:cxn>
              <a:cxn ang="0">
                <a:pos x="connsiteX5919" y="connsiteY5919"/>
              </a:cxn>
              <a:cxn ang="0">
                <a:pos x="connsiteX5920" y="connsiteY5920"/>
              </a:cxn>
              <a:cxn ang="0">
                <a:pos x="connsiteX5921" y="connsiteY5921"/>
              </a:cxn>
              <a:cxn ang="0">
                <a:pos x="connsiteX5922" y="connsiteY5922"/>
              </a:cxn>
              <a:cxn ang="0">
                <a:pos x="connsiteX5923" y="connsiteY5923"/>
              </a:cxn>
              <a:cxn ang="0">
                <a:pos x="connsiteX5924" y="connsiteY5924"/>
              </a:cxn>
              <a:cxn ang="0">
                <a:pos x="connsiteX5925" y="connsiteY5925"/>
              </a:cxn>
              <a:cxn ang="0">
                <a:pos x="connsiteX5926" y="connsiteY5926"/>
              </a:cxn>
              <a:cxn ang="0">
                <a:pos x="connsiteX5927" y="connsiteY5927"/>
              </a:cxn>
              <a:cxn ang="0">
                <a:pos x="connsiteX5928" y="connsiteY5928"/>
              </a:cxn>
              <a:cxn ang="0">
                <a:pos x="connsiteX5929" y="connsiteY5929"/>
              </a:cxn>
              <a:cxn ang="0">
                <a:pos x="connsiteX5930" y="connsiteY5930"/>
              </a:cxn>
              <a:cxn ang="0">
                <a:pos x="connsiteX5931" y="connsiteY5931"/>
              </a:cxn>
              <a:cxn ang="0">
                <a:pos x="connsiteX5932" y="connsiteY5932"/>
              </a:cxn>
              <a:cxn ang="0">
                <a:pos x="connsiteX5933" y="connsiteY5933"/>
              </a:cxn>
              <a:cxn ang="0">
                <a:pos x="connsiteX5934" y="connsiteY5934"/>
              </a:cxn>
              <a:cxn ang="0">
                <a:pos x="connsiteX5935" y="connsiteY5935"/>
              </a:cxn>
              <a:cxn ang="0">
                <a:pos x="connsiteX5936" y="connsiteY5936"/>
              </a:cxn>
              <a:cxn ang="0">
                <a:pos x="connsiteX5937" y="connsiteY5937"/>
              </a:cxn>
              <a:cxn ang="0">
                <a:pos x="connsiteX5938" y="connsiteY5938"/>
              </a:cxn>
              <a:cxn ang="0">
                <a:pos x="connsiteX5939" y="connsiteY5939"/>
              </a:cxn>
              <a:cxn ang="0">
                <a:pos x="connsiteX5940" y="connsiteY5940"/>
              </a:cxn>
              <a:cxn ang="0">
                <a:pos x="connsiteX5941" y="connsiteY5941"/>
              </a:cxn>
              <a:cxn ang="0">
                <a:pos x="connsiteX5942" y="connsiteY5942"/>
              </a:cxn>
              <a:cxn ang="0">
                <a:pos x="connsiteX5943" y="connsiteY5943"/>
              </a:cxn>
              <a:cxn ang="0">
                <a:pos x="connsiteX5944" y="connsiteY5944"/>
              </a:cxn>
              <a:cxn ang="0">
                <a:pos x="connsiteX5945" y="connsiteY5945"/>
              </a:cxn>
              <a:cxn ang="0">
                <a:pos x="connsiteX5946" y="connsiteY5946"/>
              </a:cxn>
              <a:cxn ang="0">
                <a:pos x="connsiteX5947" y="connsiteY5947"/>
              </a:cxn>
              <a:cxn ang="0">
                <a:pos x="connsiteX5948" y="connsiteY5948"/>
              </a:cxn>
              <a:cxn ang="0">
                <a:pos x="connsiteX5949" y="connsiteY5949"/>
              </a:cxn>
              <a:cxn ang="0">
                <a:pos x="connsiteX5950" y="connsiteY5950"/>
              </a:cxn>
              <a:cxn ang="0">
                <a:pos x="connsiteX5951" y="connsiteY5951"/>
              </a:cxn>
              <a:cxn ang="0">
                <a:pos x="connsiteX5952" y="connsiteY5952"/>
              </a:cxn>
              <a:cxn ang="0">
                <a:pos x="connsiteX5953" y="connsiteY5953"/>
              </a:cxn>
              <a:cxn ang="0">
                <a:pos x="connsiteX5954" y="connsiteY5954"/>
              </a:cxn>
              <a:cxn ang="0">
                <a:pos x="connsiteX5955" y="connsiteY5955"/>
              </a:cxn>
              <a:cxn ang="0">
                <a:pos x="connsiteX5956" y="connsiteY5956"/>
              </a:cxn>
              <a:cxn ang="0">
                <a:pos x="connsiteX5957" y="connsiteY5957"/>
              </a:cxn>
              <a:cxn ang="0">
                <a:pos x="connsiteX5958" y="connsiteY5958"/>
              </a:cxn>
              <a:cxn ang="0">
                <a:pos x="connsiteX5959" y="connsiteY5959"/>
              </a:cxn>
              <a:cxn ang="0">
                <a:pos x="connsiteX5960" y="connsiteY5960"/>
              </a:cxn>
              <a:cxn ang="0">
                <a:pos x="connsiteX5961" y="connsiteY5961"/>
              </a:cxn>
              <a:cxn ang="0">
                <a:pos x="connsiteX5962" y="connsiteY5962"/>
              </a:cxn>
              <a:cxn ang="0">
                <a:pos x="connsiteX5963" y="connsiteY5963"/>
              </a:cxn>
              <a:cxn ang="0">
                <a:pos x="connsiteX5964" y="connsiteY5964"/>
              </a:cxn>
              <a:cxn ang="0">
                <a:pos x="connsiteX5965" y="connsiteY5965"/>
              </a:cxn>
              <a:cxn ang="0">
                <a:pos x="connsiteX5966" y="connsiteY5966"/>
              </a:cxn>
              <a:cxn ang="0">
                <a:pos x="connsiteX5967" y="connsiteY5967"/>
              </a:cxn>
              <a:cxn ang="0">
                <a:pos x="connsiteX5968" y="connsiteY5968"/>
              </a:cxn>
              <a:cxn ang="0">
                <a:pos x="connsiteX5969" y="connsiteY5969"/>
              </a:cxn>
              <a:cxn ang="0">
                <a:pos x="connsiteX5970" y="connsiteY5970"/>
              </a:cxn>
              <a:cxn ang="0">
                <a:pos x="connsiteX5971" y="connsiteY5971"/>
              </a:cxn>
              <a:cxn ang="0">
                <a:pos x="connsiteX5972" y="connsiteY5972"/>
              </a:cxn>
              <a:cxn ang="0">
                <a:pos x="connsiteX5973" y="connsiteY5973"/>
              </a:cxn>
              <a:cxn ang="0">
                <a:pos x="connsiteX5974" y="connsiteY5974"/>
              </a:cxn>
              <a:cxn ang="0">
                <a:pos x="connsiteX5975" y="connsiteY5975"/>
              </a:cxn>
              <a:cxn ang="0">
                <a:pos x="connsiteX5976" y="connsiteY5976"/>
              </a:cxn>
              <a:cxn ang="0">
                <a:pos x="connsiteX5977" y="connsiteY5977"/>
              </a:cxn>
              <a:cxn ang="0">
                <a:pos x="connsiteX5978" y="connsiteY5978"/>
              </a:cxn>
              <a:cxn ang="0">
                <a:pos x="connsiteX5979" y="connsiteY5979"/>
              </a:cxn>
              <a:cxn ang="0">
                <a:pos x="connsiteX5980" y="connsiteY5980"/>
              </a:cxn>
              <a:cxn ang="0">
                <a:pos x="connsiteX5981" y="connsiteY5981"/>
              </a:cxn>
              <a:cxn ang="0">
                <a:pos x="connsiteX5982" y="connsiteY5982"/>
              </a:cxn>
              <a:cxn ang="0">
                <a:pos x="connsiteX5983" y="connsiteY5983"/>
              </a:cxn>
              <a:cxn ang="0">
                <a:pos x="connsiteX5984" y="connsiteY5984"/>
              </a:cxn>
              <a:cxn ang="0">
                <a:pos x="connsiteX5985" y="connsiteY5985"/>
              </a:cxn>
              <a:cxn ang="0">
                <a:pos x="connsiteX5986" y="connsiteY5986"/>
              </a:cxn>
              <a:cxn ang="0">
                <a:pos x="connsiteX5987" y="connsiteY5987"/>
              </a:cxn>
              <a:cxn ang="0">
                <a:pos x="connsiteX5988" y="connsiteY5988"/>
              </a:cxn>
              <a:cxn ang="0">
                <a:pos x="connsiteX5989" y="connsiteY5989"/>
              </a:cxn>
              <a:cxn ang="0">
                <a:pos x="connsiteX5990" y="connsiteY5990"/>
              </a:cxn>
              <a:cxn ang="0">
                <a:pos x="connsiteX5991" y="connsiteY5991"/>
              </a:cxn>
              <a:cxn ang="0">
                <a:pos x="connsiteX5992" y="connsiteY5992"/>
              </a:cxn>
              <a:cxn ang="0">
                <a:pos x="connsiteX5993" y="connsiteY5993"/>
              </a:cxn>
              <a:cxn ang="0">
                <a:pos x="connsiteX5994" y="connsiteY5994"/>
              </a:cxn>
              <a:cxn ang="0">
                <a:pos x="connsiteX5995" y="connsiteY5995"/>
              </a:cxn>
              <a:cxn ang="0">
                <a:pos x="connsiteX5996" y="connsiteY5996"/>
              </a:cxn>
              <a:cxn ang="0">
                <a:pos x="connsiteX5997" y="connsiteY5997"/>
              </a:cxn>
              <a:cxn ang="0">
                <a:pos x="connsiteX5998" y="connsiteY5998"/>
              </a:cxn>
              <a:cxn ang="0">
                <a:pos x="connsiteX5999" y="connsiteY5999"/>
              </a:cxn>
              <a:cxn ang="0">
                <a:pos x="connsiteX6000" y="connsiteY6000"/>
              </a:cxn>
              <a:cxn ang="0">
                <a:pos x="connsiteX6001" y="connsiteY6001"/>
              </a:cxn>
              <a:cxn ang="0">
                <a:pos x="connsiteX6002" y="connsiteY6002"/>
              </a:cxn>
              <a:cxn ang="0">
                <a:pos x="connsiteX6003" y="connsiteY6003"/>
              </a:cxn>
              <a:cxn ang="0">
                <a:pos x="connsiteX6004" y="connsiteY6004"/>
              </a:cxn>
              <a:cxn ang="0">
                <a:pos x="connsiteX6005" y="connsiteY6005"/>
              </a:cxn>
              <a:cxn ang="0">
                <a:pos x="connsiteX6006" y="connsiteY6006"/>
              </a:cxn>
              <a:cxn ang="0">
                <a:pos x="connsiteX6007" y="connsiteY6007"/>
              </a:cxn>
              <a:cxn ang="0">
                <a:pos x="connsiteX6008" y="connsiteY6008"/>
              </a:cxn>
              <a:cxn ang="0">
                <a:pos x="connsiteX6009" y="connsiteY6009"/>
              </a:cxn>
              <a:cxn ang="0">
                <a:pos x="connsiteX6010" y="connsiteY6010"/>
              </a:cxn>
              <a:cxn ang="0">
                <a:pos x="connsiteX6011" y="connsiteY6011"/>
              </a:cxn>
              <a:cxn ang="0">
                <a:pos x="connsiteX6012" y="connsiteY6012"/>
              </a:cxn>
              <a:cxn ang="0">
                <a:pos x="connsiteX6013" y="connsiteY6013"/>
              </a:cxn>
              <a:cxn ang="0">
                <a:pos x="connsiteX6014" y="connsiteY6014"/>
              </a:cxn>
              <a:cxn ang="0">
                <a:pos x="connsiteX6015" y="connsiteY6015"/>
              </a:cxn>
              <a:cxn ang="0">
                <a:pos x="connsiteX6016" y="connsiteY6016"/>
              </a:cxn>
              <a:cxn ang="0">
                <a:pos x="connsiteX6017" y="connsiteY6017"/>
              </a:cxn>
              <a:cxn ang="0">
                <a:pos x="connsiteX6018" y="connsiteY6018"/>
              </a:cxn>
              <a:cxn ang="0">
                <a:pos x="connsiteX6019" y="connsiteY6019"/>
              </a:cxn>
              <a:cxn ang="0">
                <a:pos x="connsiteX6020" y="connsiteY6020"/>
              </a:cxn>
              <a:cxn ang="0">
                <a:pos x="connsiteX6021" y="connsiteY6021"/>
              </a:cxn>
              <a:cxn ang="0">
                <a:pos x="connsiteX6022" y="connsiteY6022"/>
              </a:cxn>
              <a:cxn ang="0">
                <a:pos x="connsiteX6023" y="connsiteY6023"/>
              </a:cxn>
              <a:cxn ang="0">
                <a:pos x="connsiteX6024" y="connsiteY6024"/>
              </a:cxn>
              <a:cxn ang="0">
                <a:pos x="connsiteX6025" y="connsiteY6025"/>
              </a:cxn>
              <a:cxn ang="0">
                <a:pos x="connsiteX6026" y="connsiteY6026"/>
              </a:cxn>
              <a:cxn ang="0">
                <a:pos x="connsiteX6027" y="connsiteY6027"/>
              </a:cxn>
              <a:cxn ang="0">
                <a:pos x="connsiteX6028" y="connsiteY6028"/>
              </a:cxn>
              <a:cxn ang="0">
                <a:pos x="connsiteX6029" y="connsiteY6029"/>
              </a:cxn>
              <a:cxn ang="0">
                <a:pos x="connsiteX6030" y="connsiteY6030"/>
              </a:cxn>
              <a:cxn ang="0">
                <a:pos x="connsiteX6031" y="connsiteY6031"/>
              </a:cxn>
              <a:cxn ang="0">
                <a:pos x="connsiteX6032" y="connsiteY6032"/>
              </a:cxn>
              <a:cxn ang="0">
                <a:pos x="connsiteX6033" y="connsiteY6033"/>
              </a:cxn>
              <a:cxn ang="0">
                <a:pos x="connsiteX6034" y="connsiteY6034"/>
              </a:cxn>
              <a:cxn ang="0">
                <a:pos x="connsiteX6035" y="connsiteY6035"/>
              </a:cxn>
              <a:cxn ang="0">
                <a:pos x="connsiteX6036" y="connsiteY6036"/>
              </a:cxn>
              <a:cxn ang="0">
                <a:pos x="connsiteX6037" y="connsiteY6037"/>
              </a:cxn>
              <a:cxn ang="0">
                <a:pos x="connsiteX6038" y="connsiteY6038"/>
              </a:cxn>
              <a:cxn ang="0">
                <a:pos x="connsiteX6039" y="connsiteY6039"/>
              </a:cxn>
              <a:cxn ang="0">
                <a:pos x="connsiteX6040" y="connsiteY6040"/>
              </a:cxn>
              <a:cxn ang="0">
                <a:pos x="connsiteX6041" y="connsiteY6041"/>
              </a:cxn>
              <a:cxn ang="0">
                <a:pos x="connsiteX6042" y="connsiteY6042"/>
              </a:cxn>
              <a:cxn ang="0">
                <a:pos x="connsiteX6043" y="connsiteY6043"/>
              </a:cxn>
              <a:cxn ang="0">
                <a:pos x="connsiteX6044" y="connsiteY6044"/>
              </a:cxn>
              <a:cxn ang="0">
                <a:pos x="connsiteX6045" y="connsiteY6045"/>
              </a:cxn>
              <a:cxn ang="0">
                <a:pos x="connsiteX6046" y="connsiteY6046"/>
              </a:cxn>
              <a:cxn ang="0">
                <a:pos x="connsiteX6047" y="connsiteY6047"/>
              </a:cxn>
              <a:cxn ang="0">
                <a:pos x="connsiteX6048" y="connsiteY6048"/>
              </a:cxn>
              <a:cxn ang="0">
                <a:pos x="connsiteX6049" y="connsiteY6049"/>
              </a:cxn>
              <a:cxn ang="0">
                <a:pos x="connsiteX6050" y="connsiteY6050"/>
              </a:cxn>
              <a:cxn ang="0">
                <a:pos x="connsiteX6051" y="connsiteY6051"/>
              </a:cxn>
              <a:cxn ang="0">
                <a:pos x="connsiteX6052" y="connsiteY6052"/>
              </a:cxn>
              <a:cxn ang="0">
                <a:pos x="connsiteX6053" y="connsiteY6053"/>
              </a:cxn>
              <a:cxn ang="0">
                <a:pos x="connsiteX6054" y="connsiteY6054"/>
              </a:cxn>
              <a:cxn ang="0">
                <a:pos x="connsiteX6055" y="connsiteY6055"/>
              </a:cxn>
              <a:cxn ang="0">
                <a:pos x="connsiteX6056" y="connsiteY6056"/>
              </a:cxn>
              <a:cxn ang="0">
                <a:pos x="connsiteX6057" y="connsiteY6057"/>
              </a:cxn>
              <a:cxn ang="0">
                <a:pos x="connsiteX6058" y="connsiteY6058"/>
              </a:cxn>
              <a:cxn ang="0">
                <a:pos x="connsiteX6059" y="connsiteY6059"/>
              </a:cxn>
              <a:cxn ang="0">
                <a:pos x="connsiteX6060" y="connsiteY6060"/>
              </a:cxn>
              <a:cxn ang="0">
                <a:pos x="connsiteX6061" y="connsiteY6061"/>
              </a:cxn>
              <a:cxn ang="0">
                <a:pos x="connsiteX6062" y="connsiteY6062"/>
              </a:cxn>
              <a:cxn ang="0">
                <a:pos x="connsiteX6063" y="connsiteY6063"/>
              </a:cxn>
              <a:cxn ang="0">
                <a:pos x="connsiteX6064" y="connsiteY6064"/>
              </a:cxn>
              <a:cxn ang="0">
                <a:pos x="connsiteX6065" y="connsiteY6065"/>
              </a:cxn>
              <a:cxn ang="0">
                <a:pos x="connsiteX6066" y="connsiteY6066"/>
              </a:cxn>
              <a:cxn ang="0">
                <a:pos x="connsiteX6067" y="connsiteY6067"/>
              </a:cxn>
              <a:cxn ang="0">
                <a:pos x="connsiteX6068" y="connsiteY6068"/>
              </a:cxn>
              <a:cxn ang="0">
                <a:pos x="connsiteX6069" y="connsiteY6069"/>
              </a:cxn>
              <a:cxn ang="0">
                <a:pos x="connsiteX6070" y="connsiteY6070"/>
              </a:cxn>
              <a:cxn ang="0">
                <a:pos x="connsiteX6071" y="connsiteY6071"/>
              </a:cxn>
              <a:cxn ang="0">
                <a:pos x="connsiteX6072" y="connsiteY6072"/>
              </a:cxn>
              <a:cxn ang="0">
                <a:pos x="connsiteX6073" y="connsiteY6073"/>
              </a:cxn>
              <a:cxn ang="0">
                <a:pos x="connsiteX6074" y="connsiteY6074"/>
              </a:cxn>
              <a:cxn ang="0">
                <a:pos x="connsiteX6075" y="connsiteY6075"/>
              </a:cxn>
              <a:cxn ang="0">
                <a:pos x="connsiteX6076" y="connsiteY6076"/>
              </a:cxn>
              <a:cxn ang="0">
                <a:pos x="connsiteX6077" y="connsiteY6077"/>
              </a:cxn>
              <a:cxn ang="0">
                <a:pos x="connsiteX6078" y="connsiteY6078"/>
              </a:cxn>
              <a:cxn ang="0">
                <a:pos x="connsiteX6079" y="connsiteY6079"/>
              </a:cxn>
              <a:cxn ang="0">
                <a:pos x="connsiteX6080" y="connsiteY6080"/>
              </a:cxn>
              <a:cxn ang="0">
                <a:pos x="connsiteX6081" y="connsiteY6081"/>
              </a:cxn>
              <a:cxn ang="0">
                <a:pos x="connsiteX6082" y="connsiteY6082"/>
              </a:cxn>
              <a:cxn ang="0">
                <a:pos x="connsiteX6083" y="connsiteY6083"/>
              </a:cxn>
              <a:cxn ang="0">
                <a:pos x="connsiteX6084" y="connsiteY6084"/>
              </a:cxn>
              <a:cxn ang="0">
                <a:pos x="connsiteX6085" y="connsiteY6085"/>
              </a:cxn>
              <a:cxn ang="0">
                <a:pos x="connsiteX6086" y="connsiteY6086"/>
              </a:cxn>
              <a:cxn ang="0">
                <a:pos x="connsiteX6087" y="connsiteY6087"/>
              </a:cxn>
              <a:cxn ang="0">
                <a:pos x="connsiteX6088" y="connsiteY6088"/>
              </a:cxn>
              <a:cxn ang="0">
                <a:pos x="connsiteX6089" y="connsiteY6089"/>
              </a:cxn>
              <a:cxn ang="0">
                <a:pos x="connsiteX6090" y="connsiteY6090"/>
              </a:cxn>
              <a:cxn ang="0">
                <a:pos x="connsiteX6091" y="connsiteY6091"/>
              </a:cxn>
              <a:cxn ang="0">
                <a:pos x="connsiteX6092" y="connsiteY6092"/>
              </a:cxn>
              <a:cxn ang="0">
                <a:pos x="connsiteX6093" y="connsiteY6093"/>
              </a:cxn>
              <a:cxn ang="0">
                <a:pos x="connsiteX6094" y="connsiteY6094"/>
              </a:cxn>
              <a:cxn ang="0">
                <a:pos x="connsiteX6095" y="connsiteY6095"/>
              </a:cxn>
              <a:cxn ang="0">
                <a:pos x="connsiteX6096" y="connsiteY6096"/>
              </a:cxn>
              <a:cxn ang="0">
                <a:pos x="connsiteX6097" y="connsiteY6097"/>
              </a:cxn>
              <a:cxn ang="0">
                <a:pos x="connsiteX6098" y="connsiteY6098"/>
              </a:cxn>
              <a:cxn ang="0">
                <a:pos x="connsiteX6099" y="connsiteY6099"/>
              </a:cxn>
              <a:cxn ang="0">
                <a:pos x="connsiteX6100" y="connsiteY6100"/>
              </a:cxn>
              <a:cxn ang="0">
                <a:pos x="connsiteX6101" y="connsiteY6101"/>
              </a:cxn>
              <a:cxn ang="0">
                <a:pos x="connsiteX6102" y="connsiteY6102"/>
              </a:cxn>
              <a:cxn ang="0">
                <a:pos x="connsiteX6103" y="connsiteY6103"/>
              </a:cxn>
              <a:cxn ang="0">
                <a:pos x="connsiteX6104" y="connsiteY6104"/>
              </a:cxn>
              <a:cxn ang="0">
                <a:pos x="connsiteX6105" y="connsiteY6105"/>
              </a:cxn>
              <a:cxn ang="0">
                <a:pos x="connsiteX6106" y="connsiteY6106"/>
              </a:cxn>
              <a:cxn ang="0">
                <a:pos x="connsiteX6107" y="connsiteY6107"/>
              </a:cxn>
              <a:cxn ang="0">
                <a:pos x="connsiteX6108" y="connsiteY6108"/>
              </a:cxn>
              <a:cxn ang="0">
                <a:pos x="connsiteX6109" y="connsiteY6109"/>
              </a:cxn>
              <a:cxn ang="0">
                <a:pos x="connsiteX6110" y="connsiteY6110"/>
              </a:cxn>
              <a:cxn ang="0">
                <a:pos x="connsiteX6111" y="connsiteY6111"/>
              </a:cxn>
              <a:cxn ang="0">
                <a:pos x="connsiteX6112" y="connsiteY6112"/>
              </a:cxn>
              <a:cxn ang="0">
                <a:pos x="connsiteX6113" y="connsiteY6113"/>
              </a:cxn>
              <a:cxn ang="0">
                <a:pos x="connsiteX6114" y="connsiteY6114"/>
              </a:cxn>
              <a:cxn ang="0">
                <a:pos x="connsiteX6115" y="connsiteY6115"/>
              </a:cxn>
              <a:cxn ang="0">
                <a:pos x="connsiteX6116" y="connsiteY6116"/>
              </a:cxn>
              <a:cxn ang="0">
                <a:pos x="connsiteX6117" y="connsiteY6117"/>
              </a:cxn>
              <a:cxn ang="0">
                <a:pos x="connsiteX6118" y="connsiteY6118"/>
              </a:cxn>
              <a:cxn ang="0">
                <a:pos x="connsiteX6119" y="connsiteY6119"/>
              </a:cxn>
              <a:cxn ang="0">
                <a:pos x="connsiteX6120" y="connsiteY6120"/>
              </a:cxn>
              <a:cxn ang="0">
                <a:pos x="connsiteX6121" y="connsiteY6121"/>
              </a:cxn>
              <a:cxn ang="0">
                <a:pos x="connsiteX6122" y="connsiteY6122"/>
              </a:cxn>
              <a:cxn ang="0">
                <a:pos x="connsiteX6123" y="connsiteY6123"/>
              </a:cxn>
              <a:cxn ang="0">
                <a:pos x="connsiteX6124" y="connsiteY6124"/>
              </a:cxn>
              <a:cxn ang="0">
                <a:pos x="connsiteX6125" y="connsiteY6125"/>
              </a:cxn>
              <a:cxn ang="0">
                <a:pos x="connsiteX6126" y="connsiteY6126"/>
              </a:cxn>
              <a:cxn ang="0">
                <a:pos x="connsiteX6127" y="connsiteY6127"/>
              </a:cxn>
              <a:cxn ang="0">
                <a:pos x="connsiteX6128" y="connsiteY6128"/>
              </a:cxn>
              <a:cxn ang="0">
                <a:pos x="connsiteX6129" y="connsiteY6129"/>
              </a:cxn>
              <a:cxn ang="0">
                <a:pos x="connsiteX6130" y="connsiteY6130"/>
              </a:cxn>
              <a:cxn ang="0">
                <a:pos x="connsiteX6131" y="connsiteY6131"/>
              </a:cxn>
              <a:cxn ang="0">
                <a:pos x="connsiteX6132" y="connsiteY6132"/>
              </a:cxn>
              <a:cxn ang="0">
                <a:pos x="connsiteX6133" y="connsiteY6133"/>
              </a:cxn>
              <a:cxn ang="0">
                <a:pos x="connsiteX6134" y="connsiteY6134"/>
              </a:cxn>
              <a:cxn ang="0">
                <a:pos x="connsiteX6135" y="connsiteY6135"/>
              </a:cxn>
              <a:cxn ang="0">
                <a:pos x="connsiteX6136" y="connsiteY6136"/>
              </a:cxn>
              <a:cxn ang="0">
                <a:pos x="connsiteX6137" y="connsiteY6137"/>
              </a:cxn>
              <a:cxn ang="0">
                <a:pos x="connsiteX6138" y="connsiteY6138"/>
              </a:cxn>
              <a:cxn ang="0">
                <a:pos x="connsiteX6139" y="connsiteY6139"/>
              </a:cxn>
              <a:cxn ang="0">
                <a:pos x="connsiteX6140" y="connsiteY6140"/>
              </a:cxn>
              <a:cxn ang="0">
                <a:pos x="connsiteX6141" y="connsiteY6141"/>
              </a:cxn>
              <a:cxn ang="0">
                <a:pos x="connsiteX6142" y="connsiteY6142"/>
              </a:cxn>
              <a:cxn ang="0">
                <a:pos x="connsiteX6143" y="connsiteY6143"/>
              </a:cxn>
              <a:cxn ang="0">
                <a:pos x="connsiteX6144" y="connsiteY6144"/>
              </a:cxn>
              <a:cxn ang="0">
                <a:pos x="connsiteX6145" y="connsiteY6145"/>
              </a:cxn>
              <a:cxn ang="0">
                <a:pos x="connsiteX6146" y="connsiteY6146"/>
              </a:cxn>
              <a:cxn ang="0">
                <a:pos x="connsiteX6147" y="connsiteY6147"/>
              </a:cxn>
              <a:cxn ang="0">
                <a:pos x="connsiteX6148" y="connsiteY6148"/>
              </a:cxn>
              <a:cxn ang="0">
                <a:pos x="connsiteX6149" y="connsiteY6149"/>
              </a:cxn>
              <a:cxn ang="0">
                <a:pos x="connsiteX6150" y="connsiteY6150"/>
              </a:cxn>
              <a:cxn ang="0">
                <a:pos x="connsiteX6151" y="connsiteY6151"/>
              </a:cxn>
              <a:cxn ang="0">
                <a:pos x="connsiteX6152" y="connsiteY6152"/>
              </a:cxn>
              <a:cxn ang="0">
                <a:pos x="connsiteX6153" y="connsiteY6153"/>
              </a:cxn>
              <a:cxn ang="0">
                <a:pos x="connsiteX6154" y="connsiteY6154"/>
              </a:cxn>
              <a:cxn ang="0">
                <a:pos x="connsiteX6155" y="connsiteY6155"/>
              </a:cxn>
              <a:cxn ang="0">
                <a:pos x="connsiteX6156" y="connsiteY6156"/>
              </a:cxn>
              <a:cxn ang="0">
                <a:pos x="connsiteX6157" y="connsiteY6157"/>
              </a:cxn>
              <a:cxn ang="0">
                <a:pos x="connsiteX6158" y="connsiteY6158"/>
              </a:cxn>
              <a:cxn ang="0">
                <a:pos x="connsiteX6159" y="connsiteY6159"/>
              </a:cxn>
              <a:cxn ang="0">
                <a:pos x="connsiteX6160" y="connsiteY6160"/>
              </a:cxn>
              <a:cxn ang="0">
                <a:pos x="connsiteX6161" y="connsiteY6161"/>
              </a:cxn>
              <a:cxn ang="0">
                <a:pos x="connsiteX6162" y="connsiteY6162"/>
              </a:cxn>
              <a:cxn ang="0">
                <a:pos x="connsiteX6163" y="connsiteY6163"/>
              </a:cxn>
              <a:cxn ang="0">
                <a:pos x="connsiteX6164" y="connsiteY6164"/>
              </a:cxn>
              <a:cxn ang="0">
                <a:pos x="connsiteX6165" y="connsiteY6165"/>
              </a:cxn>
              <a:cxn ang="0">
                <a:pos x="connsiteX6166" y="connsiteY6166"/>
              </a:cxn>
              <a:cxn ang="0">
                <a:pos x="connsiteX6167" y="connsiteY6167"/>
              </a:cxn>
              <a:cxn ang="0">
                <a:pos x="connsiteX6168" y="connsiteY6168"/>
              </a:cxn>
              <a:cxn ang="0">
                <a:pos x="connsiteX6169" y="connsiteY6169"/>
              </a:cxn>
              <a:cxn ang="0">
                <a:pos x="connsiteX6170" y="connsiteY6170"/>
              </a:cxn>
              <a:cxn ang="0">
                <a:pos x="connsiteX6171" y="connsiteY6171"/>
              </a:cxn>
              <a:cxn ang="0">
                <a:pos x="connsiteX6172" y="connsiteY6172"/>
              </a:cxn>
              <a:cxn ang="0">
                <a:pos x="connsiteX6173" y="connsiteY6173"/>
              </a:cxn>
              <a:cxn ang="0">
                <a:pos x="connsiteX6174" y="connsiteY6174"/>
              </a:cxn>
              <a:cxn ang="0">
                <a:pos x="connsiteX6175" y="connsiteY6175"/>
              </a:cxn>
              <a:cxn ang="0">
                <a:pos x="connsiteX6176" y="connsiteY6176"/>
              </a:cxn>
              <a:cxn ang="0">
                <a:pos x="connsiteX6177" y="connsiteY6177"/>
              </a:cxn>
              <a:cxn ang="0">
                <a:pos x="connsiteX6178" y="connsiteY6178"/>
              </a:cxn>
              <a:cxn ang="0">
                <a:pos x="connsiteX6179" y="connsiteY6179"/>
              </a:cxn>
              <a:cxn ang="0">
                <a:pos x="connsiteX6180" y="connsiteY6180"/>
              </a:cxn>
              <a:cxn ang="0">
                <a:pos x="connsiteX6181" y="connsiteY6181"/>
              </a:cxn>
              <a:cxn ang="0">
                <a:pos x="connsiteX6182" y="connsiteY6182"/>
              </a:cxn>
              <a:cxn ang="0">
                <a:pos x="connsiteX6183" y="connsiteY6183"/>
              </a:cxn>
              <a:cxn ang="0">
                <a:pos x="connsiteX6184" y="connsiteY6184"/>
              </a:cxn>
              <a:cxn ang="0">
                <a:pos x="connsiteX6185" y="connsiteY6185"/>
              </a:cxn>
              <a:cxn ang="0">
                <a:pos x="connsiteX6186" y="connsiteY6186"/>
              </a:cxn>
              <a:cxn ang="0">
                <a:pos x="connsiteX6187" y="connsiteY6187"/>
              </a:cxn>
              <a:cxn ang="0">
                <a:pos x="connsiteX6188" y="connsiteY6188"/>
              </a:cxn>
              <a:cxn ang="0">
                <a:pos x="connsiteX6189" y="connsiteY6189"/>
              </a:cxn>
              <a:cxn ang="0">
                <a:pos x="connsiteX6190" y="connsiteY6190"/>
              </a:cxn>
              <a:cxn ang="0">
                <a:pos x="connsiteX6191" y="connsiteY6191"/>
              </a:cxn>
              <a:cxn ang="0">
                <a:pos x="connsiteX6192" y="connsiteY6192"/>
              </a:cxn>
              <a:cxn ang="0">
                <a:pos x="connsiteX6193" y="connsiteY6193"/>
              </a:cxn>
              <a:cxn ang="0">
                <a:pos x="connsiteX6194" y="connsiteY6194"/>
              </a:cxn>
              <a:cxn ang="0">
                <a:pos x="connsiteX6195" y="connsiteY6195"/>
              </a:cxn>
              <a:cxn ang="0">
                <a:pos x="connsiteX6196" y="connsiteY6196"/>
              </a:cxn>
              <a:cxn ang="0">
                <a:pos x="connsiteX6197" y="connsiteY6197"/>
              </a:cxn>
              <a:cxn ang="0">
                <a:pos x="connsiteX6198" y="connsiteY6198"/>
              </a:cxn>
              <a:cxn ang="0">
                <a:pos x="connsiteX6199" y="connsiteY6199"/>
              </a:cxn>
              <a:cxn ang="0">
                <a:pos x="connsiteX6200" y="connsiteY6200"/>
              </a:cxn>
              <a:cxn ang="0">
                <a:pos x="connsiteX6201" y="connsiteY6201"/>
              </a:cxn>
              <a:cxn ang="0">
                <a:pos x="connsiteX6202" y="connsiteY6202"/>
              </a:cxn>
              <a:cxn ang="0">
                <a:pos x="connsiteX6203" y="connsiteY6203"/>
              </a:cxn>
              <a:cxn ang="0">
                <a:pos x="connsiteX6204" y="connsiteY6204"/>
              </a:cxn>
              <a:cxn ang="0">
                <a:pos x="connsiteX6205" y="connsiteY6205"/>
              </a:cxn>
              <a:cxn ang="0">
                <a:pos x="connsiteX6206" y="connsiteY6206"/>
              </a:cxn>
              <a:cxn ang="0">
                <a:pos x="connsiteX6207" y="connsiteY6207"/>
              </a:cxn>
              <a:cxn ang="0">
                <a:pos x="connsiteX6208" y="connsiteY6208"/>
              </a:cxn>
              <a:cxn ang="0">
                <a:pos x="connsiteX6209" y="connsiteY6209"/>
              </a:cxn>
              <a:cxn ang="0">
                <a:pos x="connsiteX6210" y="connsiteY6210"/>
              </a:cxn>
              <a:cxn ang="0">
                <a:pos x="connsiteX6211" y="connsiteY6211"/>
              </a:cxn>
              <a:cxn ang="0">
                <a:pos x="connsiteX6212" y="connsiteY6212"/>
              </a:cxn>
              <a:cxn ang="0">
                <a:pos x="connsiteX6213" y="connsiteY6213"/>
              </a:cxn>
              <a:cxn ang="0">
                <a:pos x="connsiteX6214" y="connsiteY6214"/>
              </a:cxn>
              <a:cxn ang="0">
                <a:pos x="connsiteX6215" y="connsiteY6215"/>
              </a:cxn>
              <a:cxn ang="0">
                <a:pos x="connsiteX6216" y="connsiteY6216"/>
              </a:cxn>
              <a:cxn ang="0">
                <a:pos x="connsiteX6217" y="connsiteY6217"/>
              </a:cxn>
              <a:cxn ang="0">
                <a:pos x="connsiteX6218" y="connsiteY6218"/>
              </a:cxn>
              <a:cxn ang="0">
                <a:pos x="connsiteX6219" y="connsiteY6219"/>
              </a:cxn>
              <a:cxn ang="0">
                <a:pos x="connsiteX6220" y="connsiteY6220"/>
              </a:cxn>
              <a:cxn ang="0">
                <a:pos x="connsiteX6221" y="connsiteY6221"/>
              </a:cxn>
              <a:cxn ang="0">
                <a:pos x="connsiteX6222" y="connsiteY6222"/>
              </a:cxn>
              <a:cxn ang="0">
                <a:pos x="connsiteX6223" y="connsiteY6223"/>
              </a:cxn>
              <a:cxn ang="0">
                <a:pos x="connsiteX6224" y="connsiteY6224"/>
              </a:cxn>
              <a:cxn ang="0">
                <a:pos x="connsiteX6225" y="connsiteY6225"/>
              </a:cxn>
              <a:cxn ang="0">
                <a:pos x="connsiteX6226" y="connsiteY6226"/>
              </a:cxn>
              <a:cxn ang="0">
                <a:pos x="connsiteX6227" y="connsiteY6227"/>
              </a:cxn>
              <a:cxn ang="0">
                <a:pos x="connsiteX6228" y="connsiteY6228"/>
              </a:cxn>
              <a:cxn ang="0">
                <a:pos x="connsiteX6229" y="connsiteY6229"/>
              </a:cxn>
              <a:cxn ang="0">
                <a:pos x="connsiteX6230" y="connsiteY6230"/>
              </a:cxn>
              <a:cxn ang="0">
                <a:pos x="connsiteX6231" y="connsiteY6231"/>
              </a:cxn>
              <a:cxn ang="0">
                <a:pos x="connsiteX6232" y="connsiteY6232"/>
              </a:cxn>
              <a:cxn ang="0">
                <a:pos x="connsiteX6233" y="connsiteY6233"/>
              </a:cxn>
              <a:cxn ang="0">
                <a:pos x="connsiteX6234" y="connsiteY6234"/>
              </a:cxn>
              <a:cxn ang="0">
                <a:pos x="connsiteX6235" y="connsiteY6235"/>
              </a:cxn>
              <a:cxn ang="0">
                <a:pos x="connsiteX6236" y="connsiteY6236"/>
              </a:cxn>
              <a:cxn ang="0">
                <a:pos x="connsiteX6237" y="connsiteY6237"/>
              </a:cxn>
              <a:cxn ang="0">
                <a:pos x="connsiteX6238" y="connsiteY6238"/>
              </a:cxn>
              <a:cxn ang="0">
                <a:pos x="connsiteX6239" y="connsiteY6239"/>
              </a:cxn>
              <a:cxn ang="0">
                <a:pos x="connsiteX6240" y="connsiteY6240"/>
              </a:cxn>
              <a:cxn ang="0">
                <a:pos x="connsiteX6241" y="connsiteY6241"/>
              </a:cxn>
              <a:cxn ang="0">
                <a:pos x="connsiteX6242" y="connsiteY6242"/>
              </a:cxn>
              <a:cxn ang="0">
                <a:pos x="connsiteX6243" y="connsiteY6243"/>
              </a:cxn>
              <a:cxn ang="0">
                <a:pos x="connsiteX6244" y="connsiteY6244"/>
              </a:cxn>
              <a:cxn ang="0">
                <a:pos x="connsiteX6245" y="connsiteY6245"/>
              </a:cxn>
              <a:cxn ang="0">
                <a:pos x="connsiteX6246" y="connsiteY6246"/>
              </a:cxn>
              <a:cxn ang="0">
                <a:pos x="connsiteX6247" y="connsiteY6247"/>
              </a:cxn>
              <a:cxn ang="0">
                <a:pos x="connsiteX6248" y="connsiteY6248"/>
              </a:cxn>
              <a:cxn ang="0">
                <a:pos x="connsiteX6249" y="connsiteY6249"/>
              </a:cxn>
              <a:cxn ang="0">
                <a:pos x="connsiteX6250" y="connsiteY6250"/>
              </a:cxn>
              <a:cxn ang="0">
                <a:pos x="connsiteX6251" y="connsiteY6251"/>
              </a:cxn>
              <a:cxn ang="0">
                <a:pos x="connsiteX6252" y="connsiteY6252"/>
              </a:cxn>
              <a:cxn ang="0">
                <a:pos x="connsiteX6253" y="connsiteY6253"/>
              </a:cxn>
              <a:cxn ang="0">
                <a:pos x="connsiteX6254" y="connsiteY6254"/>
              </a:cxn>
              <a:cxn ang="0">
                <a:pos x="connsiteX6255" y="connsiteY6255"/>
              </a:cxn>
              <a:cxn ang="0">
                <a:pos x="connsiteX6256" y="connsiteY6256"/>
              </a:cxn>
              <a:cxn ang="0">
                <a:pos x="connsiteX6257" y="connsiteY6257"/>
              </a:cxn>
              <a:cxn ang="0">
                <a:pos x="connsiteX6258" y="connsiteY6258"/>
              </a:cxn>
              <a:cxn ang="0">
                <a:pos x="connsiteX6259" y="connsiteY6259"/>
              </a:cxn>
              <a:cxn ang="0">
                <a:pos x="connsiteX6260" y="connsiteY6260"/>
              </a:cxn>
              <a:cxn ang="0">
                <a:pos x="connsiteX6261" y="connsiteY6261"/>
              </a:cxn>
              <a:cxn ang="0">
                <a:pos x="connsiteX6262" y="connsiteY6262"/>
              </a:cxn>
              <a:cxn ang="0">
                <a:pos x="connsiteX6263" y="connsiteY6263"/>
              </a:cxn>
              <a:cxn ang="0">
                <a:pos x="connsiteX6264" y="connsiteY6264"/>
              </a:cxn>
              <a:cxn ang="0">
                <a:pos x="connsiteX6265" y="connsiteY6265"/>
              </a:cxn>
              <a:cxn ang="0">
                <a:pos x="connsiteX6266" y="connsiteY6266"/>
              </a:cxn>
              <a:cxn ang="0">
                <a:pos x="connsiteX6267" y="connsiteY6267"/>
              </a:cxn>
              <a:cxn ang="0">
                <a:pos x="connsiteX6268" y="connsiteY6268"/>
              </a:cxn>
              <a:cxn ang="0">
                <a:pos x="connsiteX6269" y="connsiteY6269"/>
              </a:cxn>
              <a:cxn ang="0">
                <a:pos x="connsiteX6270" y="connsiteY6270"/>
              </a:cxn>
              <a:cxn ang="0">
                <a:pos x="connsiteX6271" y="connsiteY6271"/>
              </a:cxn>
              <a:cxn ang="0">
                <a:pos x="connsiteX6272" y="connsiteY6272"/>
              </a:cxn>
              <a:cxn ang="0">
                <a:pos x="connsiteX6273" y="connsiteY6273"/>
              </a:cxn>
              <a:cxn ang="0">
                <a:pos x="connsiteX6274" y="connsiteY6274"/>
              </a:cxn>
              <a:cxn ang="0">
                <a:pos x="connsiteX6275" y="connsiteY6275"/>
              </a:cxn>
              <a:cxn ang="0">
                <a:pos x="connsiteX6276" y="connsiteY6276"/>
              </a:cxn>
              <a:cxn ang="0">
                <a:pos x="connsiteX6277" y="connsiteY6277"/>
              </a:cxn>
              <a:cxn ang="0">
                <a:pos x="connsiteX6278" y="connsiteY6278"/>
              </a:cxn>
              <a:cxn ang="0">
                <a:pos x="connsiteX6279" y="connsiteY6279"/>
              </a:cxn>
              <a:cxn ang="0">
                <a:pos x="connsiteX6280" y="connsiteY6280"/>
              </a:cxn>
              <a:cxn ang="0">
                <a:pos x="connsiteX6281" y="connsiteY6281"/>
              </a:cxn>
              <a:cxn ang="0">
                <a:pos x="connsiteX6282" y="connsiteY6282"/>
              </a:cxn>
              <a:cxn ang="0">
                <a:pos x="connsiteX6283" y="connsiteY6283"/>
              </a:cxn>
              <a:cxn ang="0">
                <a:pos x="connsiteX6284" y="connsiteY6284"/>
              </a:cxn>
              <a:cxn ang="0">
                <a:pos x="connsiteX6285" y="connsiteY6285"/>
              </a:cxn>
              <a:cxn ang="0">
                <a:pos x="connsiteX6286" y="connsiteY6286"/>
              </a:cxn>
              <a:cxn ang="0">
                <a:pos x="connsiteX6287" y="connsiteY6287"/>
              </a:cxn>
              <a:cxn ang="0">
                <a:pos x="connsiteX6288" y="connsiteY6288"/>
              </a:cxn>
              <a:cxn ang="0">
                <a:pos x="connsiteX6289" y="connsiteY6289"/>
              </a:cxn>
              <a:cxn ang="0">
                <a:pos x="connsiteX6290" y="connsiteY6290"/>
              </a:cxn>
              <a:cxn ang="0">
                <a:pos x="connsiteX6291" y="connsiteY6291"/>
              </a:cxn>
              <a:cxn ang="0">
                <a:pos x="connsiteX6292" y="connsiteY6292"/>
              </a:cxn>
              <a:cxn ang="0">
                <a:pos x="connsiteX6293" y="connsiteY6293"/>
              </a:cxn>
              <a:cxn ang="0">
                <a:pos x="connsiteX6294" y="connsiteY6294"/>
              </a:cxn>
              <a:cxn ang="0">
                <a:pos x="connsiteX6295" y="connsiteY6295"/>
              </a:cxn>
              <a:cxn ang="0">
                <a:pos x="connsiteX6296" y="connsiteY6296"/>
              </a:cxn>
              <a:cxn ang="0">
                <a:pos x="connsiteX6297" y="connsiteY6297"/>
              </a:cxn>
              <a:cxn ang="0">
                <a:pos x="connsiteX6298" y="connsiteY6298"/>
              </a:cxn>
              <a:cxn ang="0">
                <a:pos x="connsiteX6299" y="connsiteY6299"/>
              </a:cxn>
              <a:cxn ang="0">
                <a:pos x="connsiteX6300" y="connsiteY6300"/>
              </a:cxn>
              <a:cxn ang="0">
                <a:pos x="connsiteX6301" y="connsiteY6301"/>
              </a:cxn>
              <a:cxn ang="0">
                <a:pos x="connsiteX6302" y="connsiteY6302"/>
              </a:cxn>
              <a:cxn ang="0">
                <a:pos x="connsiteX6303" y="connsiteY6303"/>
              </a:cxn>
              <a:cxn ang="0">
                <a:pos x="connsiteX6304" y="connsiteY6304"/>
              </a:cxn>
              <a:cxn ang="0">
                <a:pos x="connsiteX6305" y="connsiteY6305"/>
              </a:cxn>
              <a:cxn ang="0">
                <a:pos x="connsiteX6306" y="connsiteY6306"/>
              </a:cxn>
              <a:cxn ang="0">
                <a:pos x="connsiteX6307" y="connsiteY6307"/>
              </a:cxn>
              <a:cxn ang="0">
                <a:pos x="connsiteX6308" y="connsiteY6308"/>
              </a:cxn>
              <a:cxn ang="0">
                <a:pos x="connsiteX6309" y="connsiteY6309"/>
              </a:cxn>
              <a:cxn ang="0">
                <a:pos x="connsiteX6310" y="connsiteY6310"/>
              </a:cxn>
              <a:cxn ang="0">
                <a:pos x="connsiteX6311" y="connsiteY6311"/>
              </a:cxn>
              <a:cxn ang="0">
                <a:pos x="connsiteX6312" y="connsiteY6312"/>
              </a:cxn>
              <a:cxn ang="0">
                <a:pos x="connsiteX6313" y="connsiteY6313"/>
              </a:cxn>
              <a:cxn ang="0">
                <a:pos x="connsiteX6314" y="connsiteY6314"/>
              </a:cxn>
              <a:cxn ang="0">
                <a:pos x="connsiteX6315" y="connsiteY6315"/>
              </a:cxn>
              <a:cxn ang="0">
                <a:pos x="connsiteX6316" y="connsiteY6316"/>
              </a:cxn>
              <a:cxn ang="0">
                <a:pos x="connsiteX6317" y="connsiteY6317"/>
              </a:cxn>
              <a:cxn ang="0">
                <a:pos x="connsiteX6318" y="connsiteY6318"/>
              </a:cxn>
              <a:cxn ang="0">
                <a:pos x="connsiteX6319" y="connsiteY6319"/>
              </a:cxn>
              <a:cxn ang="0">
                <a:pos x="connsiteX6320" y="connsiteY6320"/>
              </a:cxn>
              <a:cxn ang="0">
                <a:pos x="connsiteX6321" y="connsiteY6321"/>
              </a:cxn>
              <a:cxn ang="0">
                <a:pos x="connsiteX6322" y="connsiteY6322"/>
              </a:cxn>
              <a:cxn ang="0">
                <a:pos x="connsiteX6323" y="connsiteY6323"/>
              </a:cxn>
              <a:cxn ang="0">
                <a:pos x="connsiteX6324" y="connsiteY6324"/>
              </a:cxn>
              <a:cxn ang="0">
                <a:pos x="connsiteX6325" y="connsiteY6325"/>
              </a:cxn>
              <a:cxn ang="0">
                <a:pos x="connsiteX6326" y="connsiteY6326"/>
              </a:cxn>
              <a:cxn ang="0">
                <a:pos x="connsiteX6327" y="connsiteY6327"/>
              </a:cxn>
              <a:cxn ang="0">
                <a:pos x="connsiteX6328" y="connsiteY6328"/>
              </a:cxn>
              <a:cxn ang="0">
                <a:pos x="connsiteX6329" y="connsiteY6329"/>
              </a:cxn>
              <a:cxn ang="0">
                <a:pos x="connsiteX6330" y="connsiteY6330"/>
              </a:cxn>
              <a:cxn ang="0">
                <a:pos x="connsiteX6331" y="connsiteY6331"/>
              </a:cxn>
              <a:cxn ang="0">
                <a:pos x="connsiteX6332" y="connsiteY6332"/>
              </a:cxn>
              <a:cxn ang="0">
                <a:pos x="connsiteX6333" y="connsiteY6333"/>
              </a:cxn>
              <a:cxn ang="0">
                <a:pos x="connsiteX6334" y="connsiteY6334"/>
              </a:cxn>
              <a:cxn ang="0">
                <a:pos x="connsiteX6335" y="connsiteY6335"/>
              </a:cxn>
              <a:cxn ang="0">
                <a:pos x="connsiteX6336" y="connsiteY6336"/>
              </a:cxn>
              <a:cxn ang="0">
                <a:pos x="connsiteX6337" y="connsiteY6337"/>
              </a:cxn>
              <a:cxn ang="0">
                <a:pos x="connsiteX6338" y="connsiteY6338"/>
              </a:cxn>
              <a:cxn ang="0">
                <a:pos x="connsiteX6339" y="connsiteY6339"/>
              </a:cxn>
              <a:cxn ang="0">
                <a:pos x="connsiteX6340" y="connsiteY6340"/>
              </a:cxn>
              <a:cxn ang="0">
                <a:pos x="connsiteX6341" y="connsiteY6341"/>
              </a:cxn>
              <a:cxn ang="0">
                <a:pos x="connsiteX6342" y="connsiteY6342"/>
              </a:cxn>
              <a:cxn ang="0">
                <a:pos x="connsiteX6343" y="connsiteY6343"/>
              </a:cxn>
              <a:cxn ang="0">
                <a:pos x="connsiteX6344" y="connsiteY6344"/>
              </a:cxn>
              <a:cxn ang="0">
                <a:pos x="connsiteX6345" y="connsiteY6345"/>
              </a:cxn>
              <a:cxn ang="0">
                <a:pos x="connsiteX6346" y="connsiteY6346"/>
              </a:cxn>
              <a:cxn ang="0">
                <a:pos x="connsiteX6347" y="connsiteY6347"/>
              </a:cxn>
              <a:cxn ang="0">
                <a:pos x="connsiteX6348" y="connsiteY6348"/>
              </a:cxn>
              <a:cxn ang="0">
                <a:pos x="connsiteX6349" y="connsiteY6349"/>
              </a:cxn>
              <a:cxn ang="0">
                <a:pos x="connsiteX6350" y="connsiteY6350"/>
              </a:cxn>
              <a:cxn ang="0">
                <a:pos x="connsiteX6351" y="connsiteY6351"/>
              </a:cxn>
              <a:cxn ang="0">
                <a:pos x="connsiteX6352" y="connsiteY6352"/>
              </a:cxn>
              <a:cxn ang="0">
                <a:pos x="connsiteX6353" y="connsiteY6353"/>
              </a:cxn>
              <a:cxn ang="0">
                <a:pos x="connsiteX6354" y="connsiteY6354"/>
              </a:cxn>
              <a:cxn ang="0">
                <a:pos x="connsiteX6355" y="connsiteY6355"/>
              </a:cxn>
              <a:cxn ang="0">
                <a:pos x="connsiteX6356" y="connsiteY6356"/>
              </a:cxn>
              <a:cxn ang="0">
                <a:pos x="connsiteX6357" y="connsiteY6357"/>
              </a:cxn>
              <a:cxn ang="0">
                <a:pos x="connsiteX6358" y="connsiteY6358"/>
              </a:cxn>
              <a:cxn ang="0">
                <a:pos x="connsiteX6359" y="connsiteY6359"/>
              </a:cxn>
              <a:cxn ang="0">
                <a:pos x="connsiteX6360" y="connsiteY6360"/>
              </a:cxn>
              <a:cxn ang="0">
                <a:pos x="connsiteX6361" y="connsiteY6361"/>
              </a:cxn>
              <a:cxn ang="0">
                <a:pos x="connsiteX6362" y="connsiteY6362"/>
              </a:cxn>
              <a:cxn ang="0">
                <a:pos x="connsiteX6363" y="connsiteY6363"/>
              </a:cxn>
              <a:cxn ang="0">
                <a:pos x="connsiteX6364" y="connsiteY6364"/>
              </a:cxn>
              <a:cxn ang="0">
                <a:pos x="connsiteX6365" y="connsiteY6365"/>
              </a:cxn>
              <a:cxn ang="0">
                <a:pos x="connsiteX6366" y="connsiteY6366"/>
              </a:cxn>
              <a:cxn ang="0">
                <a:pos x="connsiteX6367" y="connsiteY6367"/>
              </a:cxn>
              <a:cxn ang="0">
                <a:pos x="connsiteX6368" y="connsiteY6368"/>
              </a:cxn>
              <a:cxn ang="0">
                <a:pos x="connsiteX6369" y="connsiteY6369"/>
              </a:cxn>
              <a:cxn ang="0">
                <a:pos x="connsiteX6370" y="connsiteY6370"/>
              </a:cxn>
              <a:cxn ang="0">
                <a:pos x="connsiteX6371" y="connsiteY6371"/>
              </a:cxn>
              <a:cxn ang="0">
                <a:pos x="connsiteX6372" y="connsiteY6372"/>
              </a:cxn>
              <a:cxn ang="0">
                <a:pos x="connsiteX6373" y="connsiteY6373"/>
              </a:cxn>
              <a:cxn ang="0">
                <a:pos x="connsiteX6374" y="connsiteY6374"/>
              </a:cxn>
              <a:cxn ang="0">
                <a:pos x="connsiteX6375" y="connsiteY6375"/>
              </a:cxn>
              <a:cxn ang="0">
                <a:pos x="connsiteX6376" y="connsiteY6376"/>
              </a:cxn>
              <a:cxn ang="0">
                <a:pos x="connsiteX6377" y="connsiteY6377"/>
              </a:cxn>
              <a:cxn ang="0">
                <a:pos x="connsiteX6378" y="connsiteY6378"/>
              </a:cxn>
              <a:cxn ang="0">
                <a:pos x="connsiteX6379" y="connsiteY6379"/>
              </a:cxn>
              <a:cxn ang="0">
                <a:pos x="connsiteX6380" y="connsiteY6380"/>
              </a:cxn>
              <a:cxn ang="0">
                <a:pos x="connsiteX6381" y="connsiteY6381"/>
              </a:cxn>
              <a:cxn ang="0">
                <a:pos x="connsiteX6382" y="connsiteY6382"/>
              </a:cxn>
              <a:cxn ang="0">
                <a:pos x="connsiteX6383" y="connsiteY6383"/>
              </a:cxn>
              <a:cxn ang="0">
                <a:pos x="connsiteX6384" y="connsiteY6384"/>
              </a:cxn>
              <a:cxn ang="0">
                <a:pos x="connsiteX6385" y="connsiteY6385"/>
              </a:cxn>
              <a:cxn ang="0">
                <a:pos x="connsiteX6386" y="connsiteY6386"/>
              </a:cxn>
              <a:cxn ang="0">
                <a:pos x="connsiteX6387" y="connsiteY6387"/>
              </a:cxn>
              <a:cxn ang="0">
                <a:pos x="connsiteX6388" y="connsiteY6388"/>
              </a:cxn>
              <a:cxn ang="0">
                <a:pos x="connsiteX6389" y="connsiteY6389"/>
              </a:cxn>
              <a:cxn ang="0">
                <a:pos x="connsiteX6390" y="connsiteY6390"/>
              </a:cxn>
              <a:cxn ang="0">
                <a:pos x="connsiteX6391" y="connsiteY6391"/>
              </a:cxn>
              <a:cxn ang="0">
                <a:pos x="connsiteX6392" y="connsiteY6392"/>
              </a:cxn>
              <a:cxn ang="0">
                <a:pos x="connsiteX6393" y="connsiteY6393"/>
              </a:cxn>
              <a:cxn ang="0">
                <a:pos x="connsiteX6394" y="connsiteY6394"/>
              </a:cxn>
              <a:cxn ang="0">
                <a:pos x="connsiteX6395" y="connsiteY6395"/>
              </a:cxn>
              <a:cxn ang="0">
                <a:pos x="connsiteX6396" y="connsiteY6396"/>
              </a:cxn>
              <a:cxn ang="0">
                <a:pos x="connsiteX6397" y="connsiteY6397"/>
              </a:cxn>
              <a:cxn ang="0">
                <a:pos x="connsiteX6398" y="connsiteY6398"/>
              </a:cxn>
              <a:cxn ang="0">
                <a:pos x="connsiteX6399" y="connsiteY6399"/>
              </a:cxn>
              <a:cxn ang="0">
                <a:pos x="connsiteX6400" y="connsiteY6400"/>
              </a:cxn>
              <a:cxn ang="0">
                <a:pos x="connsiteX6401" y="connsiteY6401"/>
              </a:cxn>
              <a:cxn ang="0">
                <a:pos x="connsiteX6402" y="connsiteY6402"/>
              </a:cxn>
              <a:cxn ang="0">
                <a:pos x="connsiteX6403" y="connsiteY6403"/>
              </a:cxn>
              <a:cxn ang="0">
                <a:pos x="connsiteX6404" y="connsiteY6404"/>
              </a:cxn>
              <a:cxn ang="0">
                <a:pos x="connsiteX6405" y="connsiteY6405"/>
              </a:cxn>
              <a:cxn ang="0">
                <a:pos x="connsiteX6406" y="connsiteY6406"/>
              </a:cxn>
              <a:cxn ang="0">
                <a:pos x="connsiteX6407" y="connsiteY6407"/>
              </a:cxn>
              <a:cxn ang="0">
                <a:pos x="connsiteX6408" y="connsiteY6408"/>
              </a:cxn>
              <a:cxn ang="0">
                <a:pos x="connsiteX6409" y="connsiteY6409"/>
              </a:cxn>
              <a:cxn ang="0">
                <a:pos x="connsiteX6410" y="connsiteY6410"/>
              </a:cxn>
              <a:cxn ang="0">
                <a:pos x="connsiteX6411" y="connsiteY6411"/>
              </a:cxn>
              <a:cxn ang="0">
                <a:pos x="connsiteX6412" y="connsiteY6412"/>
              </a:cxn>
              <a:cxn ang="0">
                <a:pos x="connsiteX6413" y="connsiteY6413"/>
              </a:cxn>
              <a:cxn ang="0">
                <a:pos x="connsiteX6414" y="connsiteY6414"/>
              </a:cxn>
              <a:cxn ang="0">
                <a:pos x="connsiteX6415" y="connsiteY6415"/>
              </a:cxn>
              <a:cxn ang="0">
                <a:pos x="connsiteX6416" y="connsiteY6416"/>
              </a:cxn>
              <a:cxn ang="0">
                <a:pos x="connsiteX6417" y="connsiteY6417"/>
              </a:cxn>
              <a:cxn ang="0">
                <a:pos x="connsiteX6418" y="connsiteY6418"/>
              </a:cxn>
              <a:cxn ang="0">
                <a:pos x="connsiteX6419" y="connsiteY6419"/>
              </a:cxn>
              <a:cxn ang="0">
                <a:pos x="connsiteX6420" y="connsiteY6420"/>
              </a:cxn>
              <a:cxn ang="0">
                <a:pos x="connsiteX6421" y="connsiteY6421"/>
              </a:cxn>
              <a:cxn ang="0">
                <a:pos x="connsiteX6422" y="connsiteY6422"/>
              </a:cxn>
              <a:cxn ang="0">
                <a:pos x="connsiteX6423" y="connsiteY6423"/>
              </a:cxn>
              <a:cxn ang="0">
                <a:pos x="connsiteX6424" y="connsiteY6424"/>
              </a:cxn>
              <a:cxn ang="0">
                <a:pos x="connsiteX6425" y="connsiteY6425"/>
              </a:cxn>
              <a:cxn ang="0">
                <a:pos x="connsiteX6426" y="connsiteY6426"/>
              </a:cxn>
              <a:cxn ang="0">
                <a:pos x="connsiteX6427" y="connsiteY6427"/>
              </a:cxn>
              <a:cxn ang="0">
                <a:pos x="connsiteX6428" y="connsiteY6428"/>
              </a:cxn>
              <a:cxn ang="0">
                <a:pos x="connsiteX6429" y="connsiteY6429"/>
              </a:cxn>
              <a:cxn ang="0">
                <a:pos x="connsiteX6430" y="connsiteY6430"/>
              </a:cxn>
              <a:cxn ang="0">
                <a:pos x="connsiteX6431" y="connsiteY6431"/>
              </a:cxn>
              <a:cxn ang="0">
                <a:pos x="connsiteX6432" y="connsiteY6432"/>
              </a:cxn>
              <a:cxn ang="0">
                <a:pos x="connsiteX6433" y="connsiteY6433"/>
              </a:cxn>
              <a:cxn ang="0">
                <a:pos x="connsiteX6434" y="connsiteY6434"/>
              </a:cxn>
              <a:cxn ang="0">
                <a:pos x="connsiteX6435" y="connsiteY6435"/>
              </a:cxn>
              <a:cxn ang="0">
                <a:pos x="connsiteX6436" y="connsiteY6436"/>
              </a:cxn>
              <a:cxn ang="0">
                <a:pos x="connsiteX6437" y="connsiteY6437"/>
              </a:cxn>
              <a:cxn ang="0">
                <a:pos x="connsiteX6438" y="connsiteY6438"/>
              </a:cxn>
              <a:cxn ang="0">
                <a:pos x="connsiteX6439" y="connsiteY6439"/>
              </a:cxn>
              <a:cxn ang="0">
                <a:pos x="connsiteX6440" y="connsiteY6440"/>
              </a:cxn>
              <a:cxn ang="0">
                <a:pos x="connsiteX6441" y="connsiteY6441"/>
              </a:cxn>
              <a:cxn ang="0">
                <a:pos x="connsiteX6442" y="connsiteY6442"/>
              </a:cxn>
              <a:cxn ang="0">
                <a:pos x="connsiteX6443" y="connsiteY6443"/>
              </a:cxn>
              <a:cxn ang="0">
                <a:pos x="connsiteX6444" y="connsiteY6444"/>
              </a:cxn>
              <a:cxn ang="0">
                <a:pos x="connsiteX6445" y="connsiteY6445"/>
              </a:cxn>
              <a:cxn ang="0">
                <a:pos x="connsiteX6446" y="connsiteY6446"/>
              </a:cxn>
              <a:cxn ang="0">
                <a:pos x="connsiteX6447" y="connsiteY6447"/>
              </a:cxn>
              <a:cxn ang="0">
                <a:pos x="connsiteX6448" y="connsiteY6448"/>
              </a:cxn>
              <a:cxn ang="0">
                <a:pos x="connsiteX6449" y="connsiteY6449"/>
              </a:cxn>
              <a:cxn ang="0">
                <a:pos x="connsiteX6450" y="connsiteY6450"/>
              </a:cxn>
              <a:cxn ang="0">
                <a:pos x="connsiteX6451" y="connsiteY6451"/>
              </a:cxn>
              <a:cxn ang="0">
                <a:pos x="connsiteX6452" y="connsiteY6452"/>
              </a:cxn>
              <a:cxn ang="0">
                <a:pos x="connsiteX6453" y="connsiteY6453"/>
              </a:cxn>
              <a:cxn ang="0">
                <a:pos x="connsiteX6454" y="connsiteY6454"/>
              </a:cxn>
              <a:cxn ang="0">
                <a:pos x="connsiteX6455" y="connsiteY6455"/>
              </a:cxn>
              <a:cxn ang="0">
                <a:pos x="connsiteX6456" y="connsiteY6456"/>
              </a:cxn>
              <a:cxn ang="0">
                <a:pos x="connsiteX6457" y="connsiteY6457"/>
              </a:cxn>
              <a:cxn ang="0">
                <a:pos x="connsiteX6458" y="connsiteY6458"/>
              </a:cxn>
              <a:cxn ang="0">
                <a:pos x="connsiteX6459" y="connsiteY6459"/>
              </a:cxn>
              <a:cxn ang="0">
                <a:pos x="connsiteX6460" y="connsiteY6460"/>
              </a:cxn>
              <a:cxn ang="0">
                <a:pos x="connsiteX6461" y="connsiteY6461"/>
              </a:cxn>
              <a:cxn ang="0">
                <a:pos x="connsiteX6462" y="connsiteY6462"/>
              </a:cxn>
              <a:cxn ang="0">
                <a:pos x="connsiteX6463" y="connsiteY6463"/>
              </a:cxn>
              <a:cxn ang="0">
                <a:pos x="connsiteX6464" y="connsiteY6464"/>
              </a:cxn>
              <a:cxn ang="0">
                <a:pos x="connsiteX6465" y="connsiteY6465"/>
              </a:cxn>
              <a:cxn ang="0">
                <a:pos x="connsiteX6466" y="connsiteY6466"/>
              </a:cxn>
              <a:cxn ang="0">
                <a:pos x="connsiteX6467" y="connsiteY6467"/>
              </a:cxn>
              <a:cxn ang="0">
                <a:pos x="connsiteX6468" y="connsiteY6468"/>
              </a:cxn>
              <a:cxn ang="0">
                <a:pos x="connsiteX6469" y="connsiteY6469"/>
              </a:cxn>
              <a:cxn ang="0">
                <a:pos x="connsiteX6470" y="connsiteY6470"/>
              </a:cxn>
              <a:cxn ang="0">
                <a:pos x="connsiteX6471" y="connsiteY6471"/>
              </a:cxn>
              <a:cxn ang="0">
                <a:pos x="connsiteX6472" y="connsiteY6472"/>
              </a:cxn>
              <a:cxn ang="0">
                <a:pos x="connsiteX6473" y="connsiteY6473"/>
              </a:cxn>
              <a:cxn ang="0">
                <a:pos x="connsiteX6474" y="connsiteY6474"/>
              </a:cxn>
              <a:cxn ang="0">
                <a:pos x="connsiteX6475" y="connsiteY6475"/>
              </a:cxn>
              <a:cxn ang="0">
                <a:pos x="connsiteX6476" y="connsiteY6476"/>
              </a:cxn>
              <a:cxn ang="0">
                <a:pos x="connsiteX6477" y="connsiteY6477"/>
              </a:cxn>
              <a:cxn ang="0">
                <a:pos x="connsiteX6478" y="connsiteY6478"/>
              </a:cxn>
              <a:cxn ang="0">
                <a:pos x="connsiteX6479" y="connsiteY6479"/>
              </a:cxn>
              <a:cxn ang="0">
                <a:pos x="connsiteX6480" y="connsiteY6480"/>
              </a:cxn>
              <a:cxn ang="0">
                <a:pos x="connsiteX6481" y="connsiteY6481"/>
              </a:cxn>
              <a:cxn ang="0">
                <a:pos x="connsiteX6482" y="connsiteY6482"/>
              </a:cxn>
              <a:cxn ang="0">
                <a:pos x="connsiteX6483" y="connsiteY6483"/>
              </a:cxn>
              <a:cxn ang="0">
                <a:pos x="connsiteX6484" y="connsiteY6484"/>
              </a:cxn>
              <a:cxn ang="0">
                <a:pos x="connsiteX6485" y="connsiteY6485"/>
              </a:cxn>
              <a:cxn ang="0">
                <a:pos x="connsiteX6486" y="connsiteY6486"/>
              </a:cxn>
              <a:cxn ang="0">
                <a:pos x="connsiteX6487" y="connsiteY6487"/>
              </a:cxn>
              <a:cxn ang="0">
                <a:pos x="connsiteX6488" y="connsiteY6488"/>
              </a:cxn>
              <a:cxn ang="0">
                <a:pos x="connsiteX6489" y="connsiteY6489"/>
              </a:cxn>
              <a:cxn ang="0">
                <a:pos x="connsiteX6490" y="connsiteY6490"/>
              </a:cxn>
              <a:cxn ang="0">
                <a:pos x="connsiteX6491" y="connsiteY6491"/>
              </a:cxn>
              <a:cxn ang="0">
                <a:pos x="connsiteX6492" y="connsiteY6492"/>
              </a:cxn>
              <a:cxn ang="0">
                <a:pos x="connsiteX6493" y="connsiteY6493"/>
              </a:cxn>
              <a:cxn ang="0">
                <a:pos x="connsiteX6494" y="connsiteY6494"/>
              </a:cxn>
              <a:cxn ang="0">
                <a:pos x="connsiteX6495" y="connsiteY6495"/>
              </a:cxn>
              <a:cxn ang="0">
                <a:pos x="connsiteX6496" y="connsiteY6496"/>
              </a:cxn>
              <a:cxn ang="0">
                <a:pos x="connsiteX6497" y="connsiteY6497"/>
              </a:cxn>
              <a:cxn ang="0">
                <a:pos x="connsiteX6498" y="connsiteY6498"/>
              </a:cxn>
              <a:cxn ang="0">
                <a:pos x="connsiteX6499" y="connsiteY6499"/>
              </a:cxn>
              <a:cxn ang="0">
                <a:pos x="connsiteX6500" y="connsiteY6500"/>
              </a:cxn>
              <a:cxn ang="0">
                <a:pos x="connsiteX6501" y="connsiteY6501"/>
              </a:cxn>
              <a:cxn ang="0">
                <a:pos x="connsiteX6502" y="connsiteY6502"/>
              </a:cxn>
              <a:cxn ang="0">
                <a:pos x="connsiteX6503" y="connsiteY6503"/>
              </a:cxn>
              <a:cxn ang="0">
                <a:pos x="connsiteX6504" y="connsiteY6504"/>
              </a:cxn>
              <a:cxn ang="0">
                <a:pos x="connsiteX6505" y="connsiteY6505"/>
              </a:cxn>
              <a:cxn ang="0">
                <a:pos x="connsiteX6506" y="connsiteY6506"/>
              </a:cxn>
              <a:cxn ang="0">
                <a:pos x="connsiteX6507" y="connsiteY6507"/>
              </a:cxn>
              <a:cxn ang="0">
                <a:pos x="connsiteX6508" y="connsiteY6508"/>
              </a:cxn>
              <a:cxn ang="0">
                <a:pos x="connsiteX6509" y="connsiteY6509"/>
              </a:cxn>
              <a:cxn ang="0">
                <a:pos x="connsiteX6510" y="connsiteY6510"/>
              </a:cxn>
              <a:cxn ang="0">
                <a:pos x="connsiteX6511" y="connsiteY6511"/>
              </a:cxn>
              <a:cxn ang="0">
                <a:pos x="connsiteX6512" y="connsiteY6512"/>
              </a:cxn>
              <a:cxn ang="0">
                <a:pos x="connsiteX6513" y="connsiteY6513"/>
              </a:cxn>
              <a:cxn ang="0">
                <a:pos x="connsiteX6514" y="connsiteY6514"/>
              </a:cxn>
              <a:cxn ang="0">
                <a:pos x="connsiteX6515" y="connsiteY6515"/>
              </a:cxn>
              <a:cxn ang="0">
                <a:pos x="connsiteX6516" y="connsiteY6516"/>
              </a:cxn>
              <a:cxn ang="0">
                <a:pos x="connsiteX6517" y="connsiteY6517"/>
              </a:cxn>
              <a:cxn ang="0">
                <a:pos x="connsiteX6518" y="connsiteY6518"/>
              </a:cxn>
              <a:cxn ang="0">
                <a:pos x="connsiteX6519" y="connsiteY6519"/>
              </a:cxn>
              <a:cxn ang="0">
                <a:pos x="connsiteX6520" y="connsiteY6520"/>
              </a:cxn>
              <a:cxn ang="0">
                <a:pos x="connsiteX6521" y="connsiteY6521"/>
              </a:cxn>
              <a:cxn ang="0">
                <a:pos x="connsiteX6522" y="connsiteY6522"/>
              </a:cxn>
              <a:cxn ang="0">
                <a:pos x="connsiteX6523" y="connsiteY6523"/>
              </a:cxn>
              <a:cxn ang="0">
                <a:pos x="connsiteX6524" y="connsiteY6524"/>
              </a:cxn>
              <a:cxn ang="0">
                <a:pos x="connsiteX6525" y="connsiteY6525"/>
              </a:cxn>
              <a:cxn ang="0">
                <a:pos x="connsiteX6526" y="connsiteY6526"/>
              </a:cxn>
              <a:cxn ang="0">
                <a:pos x="connsiteX6527" y="connsiteY6527"/>
              </a:cxn>
              <a:cxn ang="0">
                <a:pos x="connsiteX6528" y="connsiteY6528"/>
              </a:cxn>
              <a:cxn ang="0">
                <a:pos x="connsiteX6529" y="connsiteY6529"/>
              </a:cxn>
              <a:cxn ang="0">
                <a:pos x="connsiteX6530" y="connsiteY6530"/>
              </a:cxn>
              <a:cxn ang="0">
                <a:pos x="connsiteX6531" y="connsiteY6531"/>
              </a:cxn>
              <a:cxn ang="0">
                <a:pos x="connsiteX6532" y="connsiteY6532"/>
              </a:cxn>
              <a:cxn ang="0">
                <a:pos x="connsiteX6533" y="connsiteY6533"/>
              </a:cxn>
              <a:cxn ang="0">
                <a:pos x="connsiteX6534" y="connsiteY6534"/>
              </a:cxn>
              <a:cxn ang="0">
                <a:pos x="connsiteX6535" y="connsiteY6535"/>
              </a:cxn>
              <a:cxn ang="0">
                <a:pos x="connsiteX6536" y="connsiteY6536"/>
              </a:cxn>
              <a:cxn ang="0">
                <a:pos x="connsiteX6537" y="connsiteY6537"/>
              </a:cxn>
              <a:cxn ang="0">
                <a:pos x="connsiteX6538" y="connsiteY6538"/>
              </a:cxn>
              <a:cxn ang="0">
                <a:pos x="connsiteX6539" y="connsiteY6539"/>
              </a:cxn>
              <a:cxn ang="0">
                <a:pos x="connsiteX6540" y="connsiteY6540"/>
              </a:cxn>
              <a:cxn ang="0">
                <a:pos x="connsiteX6541" y="connsiteY6541"/>
              </a:cxn>
              <a:cxn ang="0">
                <a:pos x="connsiteX6542" y="connsiteY6542"/>
              </a:cxn>
              <a:cxn ang="0">
                <a:pos x="connsiteX6543" y="connsiteY6543"/>
              </a:cxn>
              <a:cxn ang="0">
                <a:pos x="connsiteX6544" y="connsiteY6544"/>
              </a:cxn>
              <a:cxn ang="0">
                <a:pos x="connsiteX6545" y="connsiteY6545"/>
              </a:cxn>
              <a:cxn ang="0">
                <a:pos x="connsiteX6546" y="connsiteY6546"/>
              </a:cxn>
              <a:cxn ang="0">
                <a:pos x="connsiteX6547" y="connsiteY6547"/>
              </a:cxn>
              <a:cxn ang="0">
                <a:pos x="connsiteX6548" y="connsiteY6548"/>
              </a:cxn>
              <a:cxn ang="0">
                <a:pos x="connsiteX6549" y="connsiteY6549"/>
              </a:cxn>
              <a:cxn ang="0">
                <a:pos x="connsiteX6550" y="connsiteY6550"/>
              </a:cxn>
              <a:cxn ang="0">
                <a:pos x="connsiteX6551" y="connsiteY6551"/>
              </a:cxn>
              <a:cxn ang="0">
                <a:pos x="connsiteX6552" y="connsiteY6552"/>
              </a:cxn>
              <a:cxn ang="0">
                <a:pos x="connsiteX6553" y="connsiteY6553"/>
              </a:cxn>
              <a:cxn ang="0">
                <a:pos x="connsiteX6554" y="connsiteY6554"/>
              </a:cxn>
              <a:cxn ang="0">
                <a:pos x="connsiteX6555" y="connsiteY6555"/>
              </a:cxn>
              <a:cxn ang="0">
                <a:pos x="connsiteX6556" y="connsiteY6556"/>
              </a:cxn>
              <a:cxn ang="0">
                <a:pos x="connsiteX6557" y="connsiteY6557"/>
              </a:cxn>
              <a:cxn ang="0">
                <a:pos x="connsiteX6558" y="connsiteY6558"/>
              </a:cxn>
              <a:cxn ang="0">
                <a:pos x="connsiteX6559" y="connsiteY6559"/>
              </a:cxn>
              <a:cxn ang="0">
                <a:pos x="connsiteX6560" y="connsiteY6560"/>
              </a:cxn>
              <a:cxn ang="0">
                <a:pos x="connsiteX6561" y="connsiteY6561"/>
              </a:cxn>
              <a:cxn ang="0">
                <a:pos x="connsiteX6562" y="connsiteY6562"/>
              </a:cxn>
              <a:cxn ang="0">
                <a:pos x="connsiteX6563" y="connsiteY6563"/>
              </a:cxn>
              <a:cxn ang="0">
                <a:pos x="connsiteX6564" y="connsiteY6564"/>
              </a:cxn>
              <a:cxn ang="0">
                <a:pos x="connsiteX6565" y="connsiteY6565"/>
              </a:cxn>
              <a:cxn ang="0">
                <a:pos x="connsiteX6566" y="connsiteY6566"/>
              </a:cxn>
              <a:cxn ang="0">
                <a:pos x="connsiteX6567" y="connsiteY6567"/>
              </a:cxn>
              <a:cxn ang="0">
                <a:pos x="connsiteX6568" y="connsiteY6568"/>
              </a:cxn>
              <a:cxn ang="0">
                <a:pos x="connsiteX6569" y="connsiteY6569"/>
              </a:cxn>
              <a:cxn ang="0">
                <a:pos x="connsiteX6570" y="connsiteY6570"/>
              </a:cxn>
              <a:cxn ang="0">
                <a:pos x="connsiteX6571" y="connsiteY6571"/>
              </a:cxn>
              <a:cxn ang="0">
                <a:pos x="connsiteX6572" y="connsiteY6572"/>
              </a:cxn>
              <a:cxn ang="0">
                <a:pos x="connsiteX6573" y="connsiteY6573"/>
              </a:cxn>
              <a:cxn ang="0">
                <a:pos x="connsiteX6574" y="connsiteY6574"/>
              </a:cxn>
              <a:cxn ang="0">
                <a:pos x="connsiteX6575" y="connsiteY6575"/>
              </a:cxn>
              <a:cxn ang="0">
                <a:pos x="connsiteX6576" y="connsiteY6576"/>
              </a:cxn>
              <a:cxn ang="0">
                <a:pos x="connsiteX6577" y="connsiteY6577"/>
              </a:cxn>
              <a:cxn ang="0">
                <a:pos x="connsiteX6578" y="connsiteY6578"/>
              </a:cxn>
              <a:cxn ang="0">
                <a:pos x="connsiteX6579" y="connsiteY6579"/>
              </a:cxn>
              <a:cxn ang="0">
                <a:pos x="connsiteX6580" y="connsiteY6580"/>
              </a:cxn>
              <a:cxn ang="0">
                <a:pos x="connsiteX6581" y="connsiteY6581"/>
              </a:cxn>
              <a:cxn ang="0">
                <a:pos x="connsiteX6582" y="connsiteY6582"/>
              </a:cxn>
              <a:cxn ang="0">
                <a:pos x="connsiteX6583" y="connsiteY6583"/>
              </a:cxn>
              <a:cxn ang="0">
                <a:pos x="connsiteX6584" y="connsiteY6584"/>
              </a:cxn>
              <a:cxn ang="0">
                <a:pos x="connsiteX6585" y="connsiteY6585"/>
              </a:cxn>
              <a:cxn ang="0">
                <a:pos x="connsiteX6586" y="connsiteY6586"/>
              </a:cxn>
              <a:cxn ang="0">
                <a:pos x="connsiteX6587" y="connsiteY6587"/>
              </a:cxn>
              <a:cxn ang="0">
                <a:pos x="connsiteX6588" y="connsiteY6588"/>
              </a:cxn>
              <a:cxn ang="0">
                <a:pos x="connsiteX6589" y="connsiteY6589"/>
              </a:cxn>
              <a:cxn ang="0">
                <a:pos x="connsiteX6590" y="connsiteY6590"/>
              </a:cxn>
              <a:cxn ang="0">
                <a:pos x="connsiteX6591" y="connsiteY6591"/>
              </a:cxn>
              <a:cxn ang="0">
                <a:pos x="connsiteX6592" y="connsiteY6592"/>
              </a:cxn>
              <a:cxn ang="0">
                <a:pos x="connsiteX6593" y="connsiteY6593"/>
              </a:cxn>
              <a:cxn ang="0">
                <a:pos x="connsiteX6594" y="connsiteY6594"/>
              </a:cxn>
              <a:cxn ang="0">
                <a:pos x="connsiteX6595" y="connsiteY6595"/>
              </a:cxn>
              <a:cxn ang="0">
                <a:pos x="connsiteX6596" y="connsiteY6596"/>
              </a:cxn>
              <a:cxn ang="0">
                <a:pos x="connsiteX6597" y="connsiteY6597"/>
              </a:cxn>
              <a:cxn ang="0">
                <a:pos x="connsiteX6598" y="connsiteY6598"/>
              </a:cxn>
              <a:cxn ang="0">
                <a:pos x="connsiteX6599" y="connsiteY6599"/>
              </a:cxn>
              <a:cxn ang="0">
                <a:pos x="connsiteX6600" y="connsiteY6600"/>
              </a:cxn>
              <a:cxn ang="0">
                <a:pos x="connsiteX6601" y="connsiteY6601"/>
              </a:cxn>
              <a:cxn ang="0">
                <a:pos x="connsiteX6602" y="connsiteY6602"/>
              </a:cxn>
              <a:cxn ang="0">
                <a:pos x="connsiteX6603" y="connsiteY6603"/>
              </a:cxn>
              <a:cxn ang="0">
                <a:pos x="connsiteX6604" y="connsiteY6604"/>
              </a:cxn>
              <a:cxn ang="0">
                <a:pos x="connsiteX6605" y="connsiteY6605"/>
              </a:cxn>
              <a:cxn ang="0">
                <a:pos x="connsiteX6606" y="connsiteY6606"/>
              </a:cxn>
              <a:cxn ang="0">
                <a:pos x="connsiteX6607" y="connsiteY6607"/>
              </a:cxn>
              <a:cxn ang="0">
                <a:pos x="connsiteX6608" y="connsiteY6608"/>
              </a:cxn>
              <a:cxn ang="0">
                <a:pos x="connsiteX6609" y="connsiteY6609"/>
              </a:cxn>
              <a:cxn ang="0">
                <a:pos x="connsiteX6610" y="connsiteY6610"/>
              </a:cxn>
              <a:cxn ang="0">
                <a:pos x="connsiteX6611" y="connsiteY6611"/>
              </a:cxn>
              <a:cxn ang="0">
                <a:pos x="connsiteX6612" y="connsiteY6612"/>
              </a:cxn>
              <a:cxn ang="0">
                <a:pos x="connsiteX6613" y="connsiteY6613"/>
              </a:cxn>
              <a:cxn ang="0">
                <a:pos x="connsiteX6614" y="connsiteY6614"/>
              </a:cxn>
              <a:cxn ang="0">
                <a:pos x="connsiteX6615" y="connsiteY6615"/>
              </a:cxn>
              <a:cxn ang="0">
                <a:pos x="connsiteX6616" y="connsiteY6616"/>
              </a:cxn>
              <a:cxn ang="0">
                <a:pos x="connsiteX6617" y="connsiteY6617"/>
              </a:cxn>
              <a:cxn ang="0">
                <a:pos x="connsiteX6618" y="connsiteY6618"/>
              </a:cxn>
              <a:cxn ang="0">
                <a:pos x="connsiteX6619" y="connsiteY6619"/>
              </a:cxn>
              <a:cxn ang="0">
                <a:pos x="connsiteX6620" y="connsiteY6620"/>
              </a:cxn>
              <a:cxn ang="0">
                <a:pos x="connsiteX6621" y="connsiteY6621"/>
              </a:cxn>
              <a:cxn ang="0">
                <a:pos x="connsiteX6622" y="connsiteY6622"/>
              </a:cxn>
              <a:cxn ang="0">
                <a:pos x="connsiteX6623" y="connsiteY6623"/>
              </a:cxn>
              <a:cxn ang="0">
                <a:pos x="connsiteX6624" y="connsiteY6624"/>
              </a:cxn>
              <a:cxn ang="0">
                <a:pos x="connsiteX6625" y="connsiteY6625"/>
              </a:cxn>
              <a:cxn ang="0">
                <a:pos x="connsiteX6626" y="connsiteY6626"/>
              </a:cxn>
              <a:cxn ang="0">
                <a:pos x="connsiteX6627" y="connsiteY6627"/>
              </a:cxn>
              <a:cxn ang="0">
                <a:pos x="connsiteX6628" y="connsiteY6628"/>
              </a:cxn>
              <a:cxn ang="0">
                <a:pos x="connsiteX6629" y="connsiteY6629"/>
              </a:cxn>
              <a:cxn ang="0">
                <a:pos x="connsiteX6630" y="connsiteY6630"/>
              </a:cxn>
              <a:cxn ang="0">
                <a:pos x="connsiteX6631" y="connsiteY6631"/>
              </a:cxn>
              <a:cxn ang="0">
                <a:pos x="connsiteX6632" y="connsiteY6632"/>
              </a:cxn>
              <a:cxn ang="0">
                <a:pos x="connsiteX6633" y="connsiteY6633"/>
              </a:cxn>
              <a:cxn ang="0">
                <a:pos x="connsiteX6634" y="connsiteY6634"/>
              </a:cxn>
              <a:cxn ang="0">
                <a:pos x="connsiteX6635" y="connsiteY6635"/>
              </a:cxn>
              <a:cxn ang="0">
                <a:pos x="connsiteX6636" y="connsiteY6636"/>
              </a:cxn>
              <a:cxn ang="0">
                <a:pos x="connsiteX6637" y="connsiteY6637"/>
              </a:cxn>
              <a:cxn ang="0">
                <a:pos x="connsiteX6638" y="connsiteY6638"/>
              </a:cxn>
              <a:cxn ang="0">
                <a:pos x="connsiteX6639" y="connsiteY6639"/>
              </a:cxn>
              <a:cxn ang="0">
                <a:pos x="connsiteX6640" y="connsiteY6640"/>
              </a:cxn>
              <a:cxn ang="0">
                <a:pos x="connsiteX6641" y="connsiteY6641"/>
              </a:cxn>
              <a:cxn ang="0">
                <a:pos x="connsiteX6642" y="connsiteY6642"/>
              </a:cxn>
              <a:cxn ang="0">
                <a:pos x="connsiteX6643" y="connsiteY6643"/>
              </a:cxn>
              <a:cxn ang="0">
                <a:pos x="connsiteX6644" y="connsiteY6644"/>
              </a:cxn>
              <a:cxn ang="0">
                <a:pos x="connsiteX6645" y="connsiteY6645"/>
              </a:cxn>
              <a:cxn ang="0">
                <a:pos x="connsiteX6646" y="connsiteY6646"/>
              </a:cxn>
              <a:cxn ang="0">
                <a:pos x="connsiteX6647" y="connsiteY6647"/>
              </a:cxn>
              <a:cxn ang="0">
                <a:pos x="connsiteX6648" y="connsiteY6648"/>
              </a:cxn>
              <a:cxn ang="0">
                <a:pos x="connsiteX6649" y="connsiteY6649"/>
              </a:cxn>
              <a:cxn ang="0">
                <a:pos x="connsiteX6650" y="connsiteY6650"/>
              </a:cxn>
              <a:cxn ang="0">
                <a:pos x="connsiteX6651" y="connsiteY6651"/>
              </a:cxn>
              <a:cxn ang="0">
                <a:pos x="connsiteX6652" y="connsiteY6652"/>
              </a:cxn>
              <a:cxn ang="0">
                <a:pos x="connsiteX6653" y="connsiteY6653"/>
              </a:cxn>
              <a:cxn ang="0">
                <a:pos x="connsiteX6654" y="connsiteY6654"/>
              </a:cxn>
              <a:cxn ang="0">
                <a:pos x="connsiteX6655" y="connsiteY6655"/>
              </a:cxn>
              <a:cxn ang="0">
                <a:pos x="connsiteX6656" y="connsiteY6656"/>
              </a:cxn>
              <a:cxn ang="0">
                <a:pos x="connsiteX6657" y="connsiteY6657"/>
              </a:cxn>
              <a:cxn ang="0">
                <a:pos x="connsiteX6658" y="connsiteY6658"/>
              </a:cxn>
              <a:cxn ang="0">
                <a:pos x="connsiteX6659" y="connsiteY6659"/>
              </a:cxn>
              <a:cxn ang="0">
                <a:pos x="connsiteX6660" y="connsiteY6660"/>
              </a:cxn>
              <a:cxn ang="0">
                <a:pos x="connsiteX6661" y="connsiteY6661"/>
              </a:cxn>
              <a:cxn ang="0">
                <a:pos x="connsiteX6662" y="connsiteY6662"/>
              </a:cxn>
              <a:cxn ang="0">
                <a:pos x="connsiteX6663" y="connsiteY6663"/>
              </a:cxn>
              <a:cxn ang="0">
                <a:pos x="connsiteX6664" y="connsiteY6664"/>
              </a:cxn>
              <a:cxn ang="0">
                <a:pos x="connsiteX6665" y="connsiteY6665"/>
              </a:cxn>
              <a:cxn ang="0">
                <a:pos x="connsiteX6666" y="connsiteY6666"/>
              </a:cxn>
              <a:cxn ang="0">
                <a:pos x="connsiteX6667" y="connsiteY6667"/>
              </a:cxn>
              <a:cxn ang="0">
                <a:pos x="connsiteX6668" y="connsiteY6668"/>
              </a:cxn>
              <a:cxn ang="0">
                <a:pos x="connsiteX6669" y="connsiteY6669"/>
              </a:cxn>
              <a:cxn ang="0">
                <a:pos x="connsiteX6670" y="connsiteY6670"/>
              </a:cxn>
              <a:cxn ang="0">
                <a:pos x="connsiteX6671" y="connsiteY6671"/>
              </a:cxn>
              <a:cxn ang="0">
                <a:pos x="connsiteX6672" y="connsiteY6672"/>
              </a:cxn>
              <a:cxn ang="0">
                <a:pos x="connsiteX6673" y="connsiteY6673"/>
              </a:cxn>
              <a:cxn ang="0">
                <a:pos x="connsiteX6674" y="connsiteY6674"/>
              </a:cxn>
              <a:cxn ang="0">
                <a:pos x="connsiteX6675" y="connsiteY6675"/>
              </a:cxn>
              <a:cxn ang="0">
                <a:pos x="connsiteX6676" y="connsiteY6676"/>
              </a:cxn>
              <a:cxn ang="0">
                <a:pos x="connsiteX6677" y="connsiteY6677"/>
              </a:cxn>
            </a:cxnLst>
            <a:rect l="l" t="t" r="r" b="b"/>
            <a:pathLst>
              <a:path w="21052572" h="8402012">
                <a:moveTo>
                  <a:pt x="4359536" y="8270801"/>
                </a:moveTo>
                <a:cubicBezTo>
                  <a:pt x="4359536" y="8289603"/>
                  <a:pt x="4359536" y="8302874"/>
                  <a:pt x="4346407" y="8302874"/>
                </a:cubicBezTo>
                <a:cubicBezTo>
                  <a:pt x="4346407" y="8284073"/>
                  <a:pt x="4346407" y="8270801"/>
                  <a:pt x="4359536" y="8270801"/>
                </a:cubicBezTo>
                <a:close/>
                <a:moveTo>
                  <a:pt x="4550215" y="8202009"/>
                </a:moveTo>
                <a:cubicBezTo>
                  <a:pt x="4591017" y="8202197"/>
                  <a:pt x="4631782" y="8210614"/>
                  <a:pt x="4672395" y="8237067"/>
                </a:cubicBezTo>
                <a:cubicBezTo>
                  <a:pt x="4609128" y="8243479"/>
                  <a:pt x="4551224" y="8249892"/>
                  <a:pt x="4493316" y="8256305"/>
                </a:cubicBezTo>
                <a:cubicBezTo>
                  <a:pt x="4467583" y="8262718"/>
                  <a:pt x="4441847" y="8274474"/>
                  <a:pt x="4417182" y="8269130"/>
                </a:cubicBezTo>
                <a:cubicBezTo>
                  <a:pt x="4391446" y="8256305"/>
                  <a:pt x="4365710" y="8237067"/>
                  <a:pt x="4346407" y="8224241"/>
                </a:cubicBezTo>
                <a:cubicBezTo>
                  <a:pt x="4414099" y="8224241"/>
                  <a:pt x="4482210" y="8201696"/>
                  <a:pt x="4550215" y="8202009"/>
                </a:cubicBezTo>
                <a:close/>
                <a:moveTo>
                  <a:pt x="5056320" y="8161791"/>
                </a:moveTo>
                <a:cubicBezTo>
                  <a:pt x="4907891" y="8228016"/>
                  <a:pt x="4907891" y="8228016"/>
                  <a:pt x="4791963" y="8241261"/>
                </a:cubicBezTo>
                <a:cubicBezTo>
                  <a:pt x="4868890" y="8194903"/>
                  <a:pt x="4868890" y="8194903"/>
                  <a:pt x="5056320" y="8161791"/>
                </a:cubicBezTo>
                <a:close/>
                <a:moveTo>
                  <a:pt x="3625921" y="8024337"/>
                </a:moveTo>
                <a:cubicBezTo>
                  <a:pt x="3631910" y="8024337"/>
                  <a:pt x="3643884" y="8031162"/>
                  <a:pt x="3643884" y="8051637"/>
                </a:cubicBezTo>
                <a:cubicBezTo>
                  <a:pt x="3631910" y="8051637"/>
                  <a:pt x="3625921" y="8044812"/>
                  <a:pt x="3625921" y="8024337"/>
                </a:cubicBezTo>
                <a:close/>
                <a:moveTo>
                  <a:pt x="2886695" y="7992782"/>
                </a:moveTo>
                <a:cubicBezTo>
                  <a:pt x="2886695" y="8012126"/>
                  <a:pt x="2893144" y="8025022"/>
                  <a:pt x="2906043" y="8025022"/>
                </a:cubicBezTo>
                <a:cubicBezTo>
                  <a:pt x="2906043" y="8005678"/>
                  <a:pt x="2899594" y="7992782"/>
                  <a:pt x="2886695" y="7992782"/>
                </a:cubicBezTo>
                <a:close/>
                <a:moveTo>
                  <a:pt x="5678745" y="7989786"/>
                </a:moveTo>
                <a:cubicBezTo>
                  <a:pt x="5684078" y="7988506"/>
                  <a:pt x="5688572" y="7998744"/>
                  <a:pt x="5679590" y="8008981"/>
                </a:cubicBezTo>
                <a:cubicBezTo>
                  <a:pt x="5679590" y="8008981"/>
                  <a:pt x="5673597" y="8002156"/>
                  <a:pt x="5673597" y="7995331"/>
                </a:cubicBezTo>
                <a:cubicBezTo>
                  <a:pt x="5675095" y="7991919"/>
                  <a:pt x="5676966" y="7990212"/>
                  <a:pt x="5678745" y="7989786"/>
                </a:cubicBezTo>
                <a:close/>
                <a:moveTo>
                  <a:pt x="3008685" y="7984722"/>
                </a:moveTo>
                <a:cubicBezTo>
                  <a:pt x="2975100" y="7984722"/>
                  <a:pt x="2938286" y="7992782"/>
                  <a:pt x="2925388" y="7992782"/>
                </a:cubicBezTo>
                <a:cubicBezTo>
                  <a:pt x="2925388" y="8057261"/>
                  <a:pt x="3053289" y="8025022"/>
                  <a:pt x="3072635" y="8025022"/>
                </a:cubicBezTo>
                <a:cubicBezTo>
                  <a:pt x="3072635" y="7992782"/>
                  <a:pt x="3042274" y="7984722"/>
                  <a:pt x="3008685" y="7984722"/>
                </a:cubicBezTo>
                <a:close/>
                <a:moveTo>
                  <a:pt x="5645057" y="7982520"/>
                </a:moveTo>
                <a:cubicBezTo>
                  <a:pt x="5656983" y="7984752"/>
                  <a:pt x="5667963" y="7992463"/>
                  <a:pt x="5677279" y="8008698"/>
                </a:cubicBezTo>
                <a:cubicBezTo>
                  <a:pt x="5646401" y="8028179"/>
                  <a:pt x="5614460" y="8041166"/>
                  <a:pt x="5582516" y="8060648"/>
                </a:cubicBezTo>
                <a:cubicBezTo>
                  <a:pt x="5569737" y="8067141"/>
                  <a:pt x="5556961" y="8072553"/>
                  <a:pt x="5544183" y="8080129"/>
                </a:cubicBezTo>
                <a:cubicBezTo>
                  <a:pt x="5537792" y="8060648"/>
                  <a:pt x="5531404" y="8047660"/>
                  <a:pt x="5531404" y="8028179"/>
                </a:cubicBezTo>
                <a:cubicBezTo>
                  <a:pt x="5564947" y="8018438"/>
                  <a:pt x="5609270" y="7975823"/>
                  <a:pt x="5645057" y="7982520"/>
                </a:cubicBezTo>
                <a:close/>
                <a:moveTo>
                  <a:pt x="5813583" y="7956299"/>
                </a:moveTo>
                <a:cubicBezTo>
                  <a:pt x="5828512" y="7956401"/>
                  <a:pt x="5843186" y="7958439"/>
                  <a:pt x="5857391" y="7963331"/>
                </a:cubicBezTo>
                <a:cubicBezTo>
                  <a:pt x="5807003" y="7989420"/>
                  <a:pt x="5729803" y="8061167"/>
                  <a:pt x="5678343" y="7982898"/>
                </a:cubicBezTo>
                <a:cubicBezTo>
                  <a:pt x="5721764" y="7973114"/>
                  <a:pt x="5768804" y="7955993"/>
                  <a:pt x="5813583" y="7956299"/>
                </a:cubicBezTo>
                <a:close/>
                <a:moveTo>
                  <a:pt x="2780829" y="7954901"/>
                </a:moveTo>
                <a:cubicBezTo>
                  <a:pt x="2764975" y="7954095"/>
                  <a:pt x="2745897" y="7960543"/>
                  <a:pt x="2733002" y="7960543"/>
                </a:cubicBezTo>
                <a:cubicBezTo>
                  <a:pt x="2733002" y="8018574"/>
                  <a:pt x="2789963" y="7992782"/>
                  <a:pt x="2809310" y="7992782"/>
                </a:cubicBezTo>
                <a:cubicBezTo>
                  <a:pt x="2809310" y="7963766"/>
                  <a:pt x="2796682" y="7955707"/>
                  <a:pt x="2780829" y="7954901"/>
                </a:cubicBezTo>
                <a:close/>
                <a:moveTo>
                  <a:pt x="2659646" y="7930721"/>
                </a:moveTo>
                <a:cubicBezTo>
                  <a:pt x="2647554" y="7929915"/>
                  <a:pt x="2633045" y="7934751"/>
                  <a:pt x="2623371" y="7934751"/>
                </a:cubicBezTo>
                <a:cubicBezTo>
                  <a:pt x="2623371" y="7979886"/>
                  <a:pt x="2662064" y="7960543"/>
                  <a:pt x="2681410" y="7960543"/>
                </a:cubicBezTo>
                <a:cubicBezTo>
                  <a:pt x="2681410" y="7937975"/>
                  <a:pt x="2671739" y="7931527"/>
                  <a:pt x="2659646" y="7930721"/>
                </a:cubicBezTo>
                <a:close/>
                <a:moveTo>
                  <a:pt x="2508367" y="7902511"/>
                </a:moveTo>
                <a:cubicBezTo>
                  <a:pt x="2508367" y="7934751"/>
                  <a:pt x="2527715" y="7934751"/>
                  <a:pt x="2547061" y="7934751"/>
                </a:cubicBezTo>
                <a:cubicBezTo>
                  <a:pt x="2547061" y="7896063"/>
                  <a:pt x="2527715" y="7902511"/>
                  <a:pt x="2508367" y="7902511"/>
                </a:cubicBezTo>
                <a:close/>
                <a:moveTo>
                  <a:pt x="2421443" y="7863152"/>
                </a:moveTo>
                <a:cubicBezTo>
                  <a:pt x="2405492" y="7863286"/>
                  <a:pt x="2386415" y="7871346"/>
                  <a:pt x="2374056" y="7871346"/>
                </a:cubicBezTo>
                <a:cubicBezTo>
                  <a:pt x="2374056" y="7928303"/>
                  <a:pt x="2430983" y="7902511"/>
                  <a:pt x="2450330" y="7902511"/>
                </a:cubicBezTo>
                <a:cubicBezTo>
                  <a:pt x="2450330" y="7870809"/>
                  <a:pt x="2437432" y="7863018"/>
                  <a:pt x="2421443" y="7863152"/>
                </a:cubicBezTo>
                <a:close/>
                <a:moveTo>
                  <a:pt x="2320053" y="7835883"/>
                </a:moveTo>
                <a:cubicBezTo>
                  <a:pt x="2307963" y="7834271"/>
                  <a:pt x="2293452" y="7839107"/>
                  <a:pt x="2283782" y="7839107"/>
                </a:cubicBezTo>
                <a:cubicBezTo>
                  <a:pt x="2283782" y="7889616"/>
                  <a:pt x="2322470" y="7871346"/>
                  <a:pt x="2341814" y="7871346"/>
                </a:cubicBezTo>
                <a:cubicBezTo>
                  <a:pt x="2341814" y="7845555"/>
                  <a:pt x="2332143" y="7837495"/>
                  <a:pt x="2320053" y="7835883"/>
                </a:cubicBezTo>
                <a:close/>
                <a:moveTo>
                  <a:pt x="6285585" y="7782608"/>
                </a:moveTo>
                <a:cubicBezTo>
                  <a:pt x="6291902" y="7801678"/>
                  <a:pt x="6298222" y="7820748"/>
                  <a:pt x="6298222" y="7839818"/>
                </a:cubicBezTo>
                <a:cubicBezTo>
                  <a:pt x="6273999" y="7852532"/>
                  <a:pt x="6248719" y="7858888"/>
                  <a:pt x="6223440" y="7871602"/>
                </a:cubicBezTo>
                <a:cubicBezTo>
                  <a:pt x="6242400" y="7839818"/>
                  <a:pt x="6267677" y="7808035"/>
                  <a:pt x="6285585" y="7782608"/>
                </a:cubicBezTo>
                <a:close/>
                <a:moveTo>
                  <a:pt x="6359901" y="7773131"/>
                </a:moveTo>
                <a:cubicBezTo>
                  <a:pt x="6359901" y="7798816"/>
                  <a:pt x="6353914" y="7805237"/>
                  <a:pt x="6341937" y="7805237"/>
                </a:cubicBezTo>
                <a:cubicBezTo>
                  <a:pt x="6341937" y="7785974"/>
                  <a:pt x="6347927" y="7773131"/>
                  <a:pt x="6359901" y="7773131"/>
                </a:cubicBezTo>
                <a:close/>
                <a:moveTo>
                  <a:pt x="6492564" y="7716253"/>
                </a:moveTo>
                <a:cubicBezTo>
                  <a:pt x="6492564" y="7735517"/>
                  <a:pt x="6487297" y="7748359"/>
                  <a:pt x="6474654" y="7748359"/>
                </a:cubicBezTo>
                <a:cubicBezTo>
                  <a:pt x="6474654" y="7729096"/>
                  <a:pt x="6480977" y="7716253"/>
                  <a:pt x="6492564" y="7716253"/>
                </a:cubicBezTo>
                <a:close/>
                <a:moveTo>
                  <a:pt x="6023014" y="7713609"/>
                </a:moveTo>
                <a:cubicBezTo>
                  <a:pt x="6035430" y="7711956"/>
                  <a:pt x="6050333" y="7718569"/>
                  <a:pt x="6060266" y="7728489"/>
                </a:cubicBezTo>
                <a:cubicBezTo>
                  <a:pt x="6080133" y="7748330"/>
                  <a:pt x="6007282" y="7748330"/>
                  <a:pt x="6000663" y="7748330"/>
                </a:cubicBezTo>
                <a:cubicBezTo>
                  <a:pt x="6000663" y="7725183"/>
                  <a:pt x="6010596" y="7715262"/>
                  <a:pt x="6023014" y="7713609"/>
                </a:cubicBezTo>
                <a:close/>
                <a:moveTo>
                  <a:pt x="6132353" y="7684485"/>
                </a:moveTo>
                <a:cubicBezTo>
                  <a:pt x="6132353" y="7715228"/>
                  <a:pt x="6113906" y="7715228"/>
                  <a:pt x="6095461" y="7715228"/>
                </a:cubicBezTo>
                <a:cubicBezTo>
                  <a:pt x="6095461" y="7678336"/>
                  <a:pt x="6113906" y="7684485"/>
                  <a:pt x="6132353" y="7684485"/>
                </a:cubicBezTo>
                <a:close/>
                <a:moveTo>
                  <a:pt x="6611612" y="7659376"/>
                </a:moveTo>
                <a:cubicBezTo>
                  <a:pt x="6630765" y="7659376"/>
                  <a:pt x="6649918" y="7659376"/>
                  <a:pt x="6662687" y="7671786"/>
                </a:cubicBezTo>
                <a:cubicBezTo>
                  <a:pt x="6643534" y="7684196"/>
                  <a:pt x="6624381" y="7696605"/>
                  <a:pt x="6611612" y="7715220"/>
                </a:cubicBezTo>
                <a:cubicBezTo>
                  <a:pt x="6611612" y="7696605"/>
                  <a:pt x="6611612" y="7677991"/>
                  <a:pt x="6611612" y="7659376"/>
                </a:cubicBezTo>
                <a:close/>
                <a:moveTo>
                  <a:pt x="6656227" y="7650005"/>
                </a:moveTo>
                <a:lnTo>
                  <a:pt x="6655396" y="7653539"/>
                </a:lnTo>
                <a:cubicBezTo>
                  <a:pt x="6654733" y="7656360"/>
                  <a:pt x="6654271" y="7658323"/>
                  <a:pt x="6654271" y="7658323"/>
                </a:cubicBezTo>
                <a:close/>
                <a:moveTo>
                  <a:pt x="6659809" y="7634772"/>
                </a:moveTo>
                <a:cubicBezTo>
                  <a:pt x="6659501" y="7636080"/>
                  <a:pt x="6658937" y="7638479"/>
                  <a:pt x="6658040" y="7642295"/>
                </a:cubicBezTo>
                <a:lnTo>
                  <a:pt x="6656227" y="7650005"/>
                </a:lnTo>
                <a:lnTo>
                  <a:pt x="6657732" y="7643603"/>
                </a:lnTo>
                <a:cubicBezTo>
                  <a:pt x="6659347" y="7636734"/>
                  <a:pt x="6660732" y="7630846"/>
                  <a:pt x="6659809" y="7634772"/>
                </a:cubicBezTo>
                <a:close/>
                <a:moveTo>
                  <a:pt x="6695874" y="7626197"/>
                </a:moveTo>
                <a:cubicBezTo>
                  <a:pt x="6695874" y="7652740"/>
                  <a:pt x="6684288" y="7658270"/>
                  <a:pt x="6671649" y="7658270"/>
                </a:cubicBezTo>
                <a:cubicBezTo>
                  <a:pt x="6665330" y="7652740"/>
                  <a:pt x="6665330" y="7646105"/>
                  <a:pt x="6659010" y="7639469"/>
                </a:cubicBezTo>
                <a:cubicBezTo>
                  <a:pt x="6671649" y="7632833"/>
                  <a:pt x="6684288" y="7626197"/>
                  <a:pt x="6695874" y="7626197"/>
                </a:cubicBezTo>
                <a:close/>
                <a:moveTo>
                  <a:pt x="4731846" y="7624042"/>
                </a:moveTo>
                <a:cubicBezTo>
                  <a:pt x="4719755" y="7622564"/>
                  <a:pt x="4705246" y="7627400"/>
                  <a:pt x="4695573" y="7627400"/>
                </a:cubicBezTo>
                <a:cubicBezTo>
                  <a:pt x="4695573" y="7671461"/>
                  <a:pt x="4734264" y="7658565"/>
                  <a:pt x="4753611" y="7658565"/>
                </a:cubicBezTo>
                <a:cubicBezTo>
                  <a:pt x="4753611" y="7633311"/>
                  <a:pt x="4743939" y="7625520"/>
                  <a:pt x="4731846" y="7624042"/>
                </a:cubicBezTo>
                <a:close/>
                <a:moveTo>
                  <a:pt x="6736842" y="7622692"/>
                </a:moveTo>
                <a:cubicBezTo>
                  <a:pt x="6739087" y="7623545"/>
                  <a:pt x="6742081" y="7626958"/>
                  <a:pt x="6748068" y="7630370"/>
                </a:cubicBezTo>
                <a:cubicBezTo>
                  <a:pt x="6736093" y="7637195"/>
                  <a:pt x="6736093" y="7644020"/>
                  <a:pt x="6730106" y="7630370"/>
                </a:cubicBezTo>
                <a:cubicBezTo>
                  <a:pt x="6733100" y="7623545"/>
                  <a:pt x="6734596" y="7621839"/>
                  <a:pt x="6736842" y="7622692"/>
                </a:cubicBezTo>
                <a:close/>
                <a:moveTo>
                  <a:pt x="4772957" y="7595161"/>
                </a:moveTo>
                <a:cubicBezTo>
                  <a:pt x="4772957" y="7627400"/>
                  <a:pt x="4792304" y="7627400"/>
                  <a:pt x="4811648" y="7627400"/>
                </a:cubicBezTo>
                <a:cubicBezTo>
                  <a:pt x="4811648" y="7588713"/>
                  <a:pt x="4792304" y="7595161"/>
                  <a:pt x="4772957" y="7595161"/>
                </a:cubicBezTo>
                <a:close/>
                <a:moveTo>
                  <a:pt x="6362876" y="7580021"/>
                </a:moveTo>
                <a:cubicBezTo>
                  <a:pt x="6385706" y="7576013"/>
                  <a:pt x="6406907" y="7579220"/>
                  <a:pt x="6416690" y="7608077"/>
                </a:cubicBezTo>
                <a:cubicBezTo>
                  <a:pt x="6377553" y="7627315"/>
                  <a:pt x="6338415" y="7640141"/>
                  <a:pt x="6299277" y="7658310"/>
                </a:cubicBezTo>
                <a:cubicBezTo>
                  <a:pt x="6299277" y="7633728"/>
                  <a:pt x="6299277" y="7614490"/>
                  <a:pt x="6299277" y="7595252"/>
                </a:cubicBezTo>
                <a:cubicBezTo>
                  <a:pt x="6315584" y="7595252"/>
                  <a:pt x="6340047" y="7584029"/>
                  <a:pt x="6362876" y="7580021"/>
                </a:cubicBezTo>
                <a:close/>
                <a:moveTo>
                  <a:pt x="6923436" y="7564581"/>
                </a:moveTo>
                <a:cubicBezTo>
                  <a:pt x="6923436" y="7590266"/>
                  <a:pt x="6917449" y="7596687"/>
                  <a:pt x="6905474" y="7596687"/>
                </a:cubicBezTo>
                <a:cubicBezTo>
                  <a:pt x="6905474" y="7571002"/>
                  <a:pt x="6917449" y="7564581"/>
                  <a:pt x="6923436" y="7564581"/>
                </a:cubicBezTo>
                <a:close/>
                <a:moveTo>
                  <a:pt x="6961258" y="7531402"/>
                </a:moveTo>
                <a:cubicBezTo>
                  <a:pt x="6961258" y="7550667"/>
                  <a:pt x="6961258" y="7563511"/>
                  <a:pt x="6948133" y="7563511"/>
                </a:cubicBezTo>
                <a:cubicBezTo>
                  <a:pt x="6948133" y="7544246"/>
                  <a:pt x="6948133" y="7531402"/>
                  <a:pt x="6961258" y="7531402"/>
                </a:cubicBezTo>
                <a:close/>
                <a:moveTo>
                  <a:pt x="6519027" y="7531284"/>
                </a:moveTo>
                <a:cubicBezTo>
                  <a:pt x="6530892" y="7532276"/>
                  <a:pt x="6542686" y="7536242"/>
                  <a:pt x="6554142" y="7544174"/>
                </a:cubicBezTo>
                <a:cubicBezTo>
                  <a:pt x="6519780" y="7571937"/>
                  <a:pt x="6471213" y="7623993"/>
                  <a:pt x="6433301" y="7594061"/>
                </a:cubicBezTo>
                <a:lnTo>
                  <a:pt x="6421498" y="7580258"/>
                </a:lnTo>
                <a:lnTo>
                  <a:pt x="6424521" y="7590114"/>
                </a:lnTo>
                <a:cubicBezTo>
                  <a:pt x="6424521" y="7594930"/>
                  <a:pt x="6422881" y="7599746"/>
                  <a:pt x="6419598" y="7606167"/>
                </a:cubicBezTo>
                <a:cubicBezTo>
                  <a:pt x="6419598" y="7599746"/>
                  <a:pt x="6413034" y="7593325"/>
                  <a:pt x="6413034" y="7593325"/>
                </a:cubicBezTo>
                <a:lnTo>
                  <a:pt x="6418630" y="7576903"/>
                </a:lnTo>
                <a:lnTo>
                  <a:pt x="6417775" y="7575903"/>
                </a:lnTo>
                <a:lnTo>
                  <a:pt x="6419363" y="7574751"/>
                </a:lnTo>
                <a:lnTo>
                  <a:pt x="6419598" y="7574061"/>
                </a:lnTo>
                <a:lnTo>
                  <a:pt x="6419730" y="7574486"/>
                </a:lnTo>
                <a:lnTo>
                  <a:pt x="6449207" y="7553098"/>
                </a:lnTo>
                <a:cubicBezTo>
                  <a:pt x="6471300" y="7539217"/>
                  <a:pt x="6495302" y="7529301"/>
                  <a:pt x="6519027" y="7531284"/>
                </a:cubicBezTo>
                <a:close/>
                <a:moveTo>
                  <a:pt x="5068792" y="7529070"/>
                </a:moveTo>
                <a:cubicBezTo>
                  <a:pt x="5047295" y="7529070"/>
                  <a:pt x="5026605" y="7533906"/>
                  <a:pt x="5010484" y="7556473"/>
                </a:cubicBezTo>
                <a:cubicBezTo>
                  <a:pt x="4991137" y="7582265"/>
                  <a:pt x="4958895" y="7575817"/>
                  <a:pt x="4939551" y="7582265"/>
                </a:cubicBezTo>
                <a:cubicBezTo>
                  <a:pt x="4913753" y="7588713"/>
                  <a:pt x="4887960" y="7595161"/>
                  <a:pt x="4868615" y="7595161"/>
                </a:cubicBezTo>
                <a:cubicBezTo>
                  <a:pt x="4868615" y="7627400"/>
                  <a:pt x="4887960" y="7633848"/>
                  <a:pt x="4900856" y="7620952"/>
                </a:cubicBezTo>
                <a:cubicBezTo>
                  <a:pt x="4926649" y="7601609"/>
                  <a:pt x="4939551" y="7588713"/>
                  <a:pt x="4965344" y="7588713"/>
                </a:cubicBezTo>
                <a:cubicBezTo>
                  <a:pt x="4984690" y="7582265"/>
                  <a:pt x="5004035" y="7582265"/>
                  <a:pt x="5023383" y="7575817"/>
                </a:cubicBezTo>
                <a:cubicBezTo>
                  <a:pt x="5023383" y="7569369"/>
                  <a:pt x="5035205" y="7562921"/>
                  <a:pt x="5042727" y="7562921"/>
                </a:cubicBezTo>
                <a:cubicBezTo>
                  <a:pt x="5073897" y="7562921"/>
                  <a:pt x="5099689" y="7562921"/>
                  <a:pt x="5131933" y="7562921"/>
                </a:cubicBezTo>
                <a:cubicBezTo>
                  <a:pt x="5131933" y="7556473"/>
                  <a:pt x="5131933" y="7543577"/>
                  <a:pt x="5131933" y="7530682"/>
                </a:cubicBezTo>
                <a:cubicBezTo>
                  <a:pt x="5112589" y="7533906"/>
                  <a:pt x="5090285" y="7529070"/>
                  <a:pt x="5068792" y="7529070"/>
                </a:cubicBezTo>
                <a:close/>
                <a:moveTo>
                  <a:pt x="6549994" y="7520599"/>
                </a:moveTo>
                <a:cubicBezTo>
                  <a:pt x="6552989" y="7520599"/>
                  <a:pt x="6555979" y="7524011"/>
                  <a:pt x="6558975" y="7530836"/>
                </a:cubicBezTo>
                <a:cubicBezTo>
                  <a:pt x="6552989" y="7544486"/>
                  <a:pt x="6547000" y="7544486"/>
                  <a:pt x="6541013" y="7530836"/>
                </a:cubicBezTo>
                <a:cubicBezTo>
                  <a:pt x="6544005" y="7524011"/>
                  <a:pt x="6547000" y="7520599"/>
                  <a:pt x="6549994" y="7520599"/>
                </a:cubicBezTo>
                <a:close/>
                <a:moveTo>
                  <a:pt x="7037161" y="7498226"/>
                </a:moveTo>
                <a:cubicBezTo>
                  <a:pt x="7037161" y="7535118"/>
                  <a:pt x="7018715" y="7528970"/>
                  <a:pt x="7000269" y="7528970"/>
                </a:cubicBezTo>
                <a:cubicBezTo>
                  <a:pt x="7000269" y="7498226"/>
                  <a:pt x="7024864" y="7498226"/>
                  <a:pt x="7037161" y="7498226"/>
                </a:cubicBezTo>
                <a:close/>
                <a:moveTo>
                  <a:pt x="6675160" y="7469436"/>
                </a:moveTo>
                <a:cubicBezTo>
                  <a:pt x="6688968" y="7469996"/>
                  <a:pt x="6702327" y="7474748"/>
                  <a:pt x="6714821" y="7485882"/>
                </a:cubicBezTo>
                <a:cubicBezTo>
                  <a:pt x="6664842" y="7511950"/>
                  <a:pt x="6595158" y="7596673"/>
                  <a:pt x="6550492" y="7518468"/>
                </a:cubicBezTo>
                <a:cubicBezTo>
                  <a:pt x="6588775" y="7503804"/>
                  <a:pt x="6633738" y="7467756"/>
                  <a:pt x="6675160" y="7469436"/>
                </a:cubicBezTo>
                <a:close/>
                <a:moveTo>
                  <a:pt x="6708736" y="7466812"/>
                </a:moveTo>
                <a:lnTo>
                  <a:pt x="6707944" y="7469064"/>
                </a:lnTo>
                <a:cubicBezTo>
                  <a:pt x="6707036" y="7471644"/>
                  <a:pt x="6706404" y="7473438"/>
                  <a:pt x="6706404" y="7473438"/>
                </a:cubicBezTo>
                <a:close/>
                <a:moveTo>
                  <a:pt x="6713340" y="7453728"/>
                </a:moveTo>
                <a:lnTo>
                  <a:pt x="6711562" y="7458781"/>
                </a:lnTo>
                <a:lnTo>
                  <a:pt x="6708736" y="7466812"/>
                </a:lnTo>
                <a:lnTo>
                  <a:pt x="6711140" y="7459978"/>
                </a:lnTo>
                <a:close/>
                <a:moveTo>
                  <a:pt x="6713982" y="7451902"/>
                </a:moveTo>
                <a:cubicBezTo>
                  <a:pt x="6714614" y="7450107"/>
                  <a:pt x="6714456" y="7450556"/>
                  <a:pt x="6713864" y="7452238"/>
                </a:cubicBezTo>
                <a:lnTo>
                  <a:pt x="6713340" y="7453728"/>
                </a:lnTo>
                <a:close/>
                <a:moveTo>
                  <a:pt x="7157576" y="7408170"/>
                </a:moveTo>
                <a:cubicBezTo>
                  <a:pt x="7163725" y="7428078"/>
                  <a:pt x="7163725" y="7453515"/>
                  <a:pt x="7169873" y="7473422"/>
                </a:cubicBezTo>
                <a:cubicBezTo>
                  <a:pt x="7157576" y="7473422"/>
                  <a:pt x="7145278" y="7473422"/>
                  <a:pt x="7132981" y="7473422"/>
                </a:cubicBezTo>
                <a:cubicBezTo>
                  <a:pt x="7139130" y="7447985"/>
                  <a:pt x="7145278" y="7428078"/>
                  <a:pt x="7157576" y="7408170"/>
                </a:cubicBezTo>
                <a:close/>
                <a:moveTo>
                  <a:pt x="6859755" y="7367654"/>
                </a:moveTo>
                <a:cubicBezTo>
                  <a:pt x="6875043" y="7368179"/>
                  <a:pt x="6888787" y="7376704"/>
                  <a:pt x="6899676" y="7397813"/>
                </a:cubicBezTo>
                <a:cubicBezTo>
                  <a:pt x="6862493" y="7410804"/>
                  <a:pt x="6830622" y="7423794"/>
                  <a:pt x="6792377" y="7443280"/>
                </a:cubicBezTo>
                <a:cubicBezTo>
                  <a:pt x="6766880" y="7455188"/>
                  <a:pt x="6735010" y="7487664"/>
                  <a:pt x="6715887" y="7455188"/>
                </a:cubicBezTo>
                <a:cubicBezTo>
                  <a:pt x="6754132" y="7436514"/>
                  <a:pt x="6813890" y="7366081"/>
                  <a:pt x="6859755" y="7367654"/>
                </a:cubicBezTo>
                <a:close/>
                <a:moveTo>
                  <a:pt x="6906002" y="7365514"/>
                </a:moveTo>
                <a:cubicBezTo>
                  <a:pt x="6912322" y="7371935"/>
                  <a:pt x="6918642" y="7378357"/>
                  <a:pt x="6918642" y="7384778"/>
                </a:cubicBezTo>
                <a:cubicBezTo>
                  <a:pt x="6912322" y="7391199"/>
                  <a:pt x="6906002" y="7397620"/>
                  <a:pt x="6900735" y="7384778"/>
                </a:cubicBezTo>
                <a:cubicBezTo>
                  <a:pt x="6900735" y="7371935"/>
                  <a:pt x="6906002" y="7365514"/>
                  <a:pt x="6906002" y="7365514"/>
                </a:cubicBezTo>
                <a:close/>
                <a:moveTo>
                  <a:pt x="6951772" y="7346553"/>
                </a:moveTo>
                <a:cubicBezTo>
                  <a:pt x="6951772" y="7383445"/>
                  <a:pt x="6918704" y="7383445"/>
                  <a:pt x="6905477" y="7364999"/>
                </a:cubicBezTo>
                <a:cubicBezTo>
                  <a:pt x="6918704" y="7358851"/>
                  <a:pt x="6931931" y="7352702"/>
                  <a:pt x="6951772" y="7346553"/>
                </a:cubicBezTo>
                <a:close/>
                <a:moveTo>
                  <a:pt x="7174557" y="7199619"/>
                </a:moveTo>
                <a:cubicBezTo>
                  <a:pt x="7174557" y="7249662"/>
                  <a:pt x="7155005" y="7268827"/>
                  <a:pt x="7128936" y="7287993"/>
                </a:cubicBezTo>
                <a:cubicBezTo>
                  <a:pt x="7090919" y="7307158"/>
                  <a:pt x="7058332" y="7326323"/>
                  <a:pt x="7019229" y="7345489"/>
                </a:cubicBezTo>
                <a:cubicBezTo>
                  <a:pt x="7051815" y="7256050"/>
                  <a:pt x="7122419" y="7244338"/>
                  <a:pt x="7174557" y="7199619"/>
                </a:cubicBezTo>
                <a:close/>
                <a:moveTo>
                  <a:pt x="7300454" y="7180662"/>
                </a:moveTo>
                <a:cubicBezTo>
                  <a:pt x="7306774" y="7187084"/>
                  <a:pt x="7306774" y="7193506"/>
                  <a:pt x="7312041" y="7199927"/>
                </a:cubicBezTo>
                <a:cubicBezTo>
                  <a:pt x="7306774" y="7206349"/>
                  <a:pt x="7300454" y="7212771"/>
                  <a:pt x="7294134" y="7199927"/>
                </a:cubicBezTo>
                <a:cubicBezTo>
                  <a:pt x="7294134" y="7193506"/>
                  <a:pt x="7300454" y="7187084"/>
                  <a:pt x="7300454" y="7180662"/>
                </a:cubicBezTo>
                <a:close/>
                <a:moveTo>
                  <a:pt x="7393171" y="7122257"/>
                </a:moveTo>
                <a:cubicBezTo>
                  <a:pt x="7396165" y="7122257"/>
                  <a:pt x="7399159" y="7125468"/>
                  <a:pt x="7402152" y="7131889"/>
                </a:cubicBezTo>
                <a:cubicBezTo>
                  <a:pt x="7402152" y="7135099"/>
                  <a:pt x="7400656" y="7136704"/>
                  <a:pt x="7399159" y="7139112"/>
                </a:cubicBezTo>
                <a:lnTo>
                  <a:pt x="7396276" y="7150706"/>
                </a:lnTo>
                <a:lnTo>
                  <a:pt x="7397356" y="7152336"/>
                </a:lnTo>
                <a:cubicBezTo>
                  <a:pt x="7372077" y="7165050"/>
                  <a:pt x="7327839" y="7222262"/>
                  <a:pt x="7303614" y="7177764"/>
                </a:cubicBezTo>
                <a:cubicBezTo>
                  <a:pt x="7327839" y="7158693"/>
                  <a:pt x="7359438" y="7145979"/>
                  <a:pt x="7384716" y="7133265"/>
                </a:cubicBezTo>
                <a:lnTo>
                  <a:pt x="7390024" y="7141273"/>
                </a:lnTo>
                <a:lnTo>
                  <a:pt x="7384190" y="7131889"/>
                </a:lnTo>
                <a:cubicBezTo>
                  <a:pt x="7387184" y="7125468"/>
                  <a:pt x="7390178" y="7122257"/>
                  <a:pt x="7393171" y="7122257"/>
                </a:cubicBezTo>
                <a:close/>
                <a:moveTo>
                  <a:pt x="5888582" y="7100821"/>
                </a:moveTo>
                <a:cubicBezTo>
                  <a:pt x="5888582" y="7126612"/>
                  <a:pt x="5895026" y="7133060"/>
                  <a:pt x="5907925" y="7133060"/>
                </a:cubicBezTo>
                <a:cubicBezTo>
                  <a:pt x="5907925" y="7107269"/>
                  <a:pt x="5895026" y="7100821"/>
                  <a:pt x="5888582" y="7100821"/>
                </a:cubicBezTo>
                <a:close/>
                <a:moveTo>
                  <a:pt x="7447974" y="7098071"/>
                </a:moveTo>
                <a:cubicBezTo>
                  <a:pt x="7453481" y="7098362"/>
                  <a:pt x="7458784" y="7099913"/>
                  <a:pt x="7463679" y="7103016"/>
                </a:cubicBezTo>
                <a:cubicBezTo>
                  <a:pt x="7444098" y="7109221"/>
                  <a:pt x="7417990" y="7146450"/>
                  <a:pt x="7398409" y="7121631"/>
                </a:cubicBezTo>
                <a:cubicBezTo>
                  <a:pt x="7413095" y="7107669"/>
                  <a:pt x="7431452" y="7097199"/>
                  <a:pt x="7447974" y="7098071"/>
                </a:cubicBezTo>
                <a:close/>
                <a:moveTo>
                  <a:pt x="6649030" y="7074116"/>
                </a:moveTo>
                <a:cubicBezTo>
                  <a:pt x="6650527" y="7075822"/>
                  <a:pt x="6652024" y="7082647"/>
                  <a:pt x="6658011" y="7089472"/>
                </a:cubicBezTo>
                <a:cubicBezTo>
                  <a:pt x="6652024" y="7089472"/>
                  <a:pt x="6646036" y="7089472"/>
                  <a:pt x="6640049" y="7089472"/>
                </a:cubicBezTo>
                <a:cubicBezTo>
                  <a:pt x="6646037" y="7075822"/>
                  <a:pt x="6647534" y="7072410"/>
                  <a:pt x="6649030" y="7074116"/>
                </a:cubicBezTo>
                <a:close/>
                <a:moveTo>
                  <a:pt x="6017554" y="7068581"/>
                </a:moveTo>
                <a:cubicBezTo>
                  <a:pt x="6017554" y="7094373"/>
                  <a:pt x="6024005" y="7100821"/>
                  <a:pt x="6036901" y="7100821"/>
                </a:cubicBezTo>
                <a:cubicBezTo>
                  <a:pt x="6036901" y="7081477"/>
                  <a:pt x="6030453" y="7068581"/>
                  <a:pt x="6017554" y="7068581"/>
                </a:cubicBezTo>
                <a:close/>
                <a:moveTo>
                  <a:pt x="7572643" y="7066910"/>
                </a:moveTo>
                <a:cubicBezTo>
                  <a:pt x="7572643" y="7092597"/>
                  <a:pt x="7565818" y="7099019"/>
                  <a:pt x="7545343" y="7099019"/>
                </a:cubicBezTo>
                <a:cubicBezTo>
                  <a:pt x="7545343" y="7079754"/>
                  <a:pt x="7552168" y="7066910"/>
                  <a:pt x="7572643" y="7066910"/>
                </a:cubicBezTo>
                <a:close/>
                <a:moveTo>
                  <a:pt x="7601219" y="7038470"/>
                </a:moveTo>
                <a:cubicBezTo>
                  <a:pt x="7601219" y="7063907"/>
                  <a:pt x="7595232" y="7070543"/>
                  <a:pt x="7583257" y="7070543"/>
                </a:cubicBezTo>
                <a:cubicBezTo>
                  <a:pt x="7583257" y="7050636"/>
                  <a:pt x="7589244" y="7038470"/>
                  <a:pt x="7601219" y="7038470"/>
                </a:cubicBezTo>
                <a:close/>
                <a:moveTo>
                  <a:pt x="5831616" y="6979385"/>
                </a:moveTo>
                <a:cubicBezTo>
                  <a:pt x="5831616" y="7018072"/>
                  <a:pt x="5850963" y="7011624"/>
                  <a:pt x="5870309" y="7011624"/>
                </a:cubicBezTo>
                <a:cubicBezTo>
                  <a:pt x="5870309" y="6972937"/>
                  <a:pt x="5844515" y="6979385"/>
                  <a:pt x="5831616" y="6979385"/>
                </a:cubicBezTo>
                <a:close/>
                <a:moveTo>
                  <a:pt x="7684776" y="6978552"/>
                </a:moveTo>
                <a:cubicBezTo>
                  <a:pt x="7696410" y="6976961"/>
                  <a:pt x="7710371" y="6981736"/>
                  <a:pt x="7719678" y="6981736"/>
                </a:cubicBezTo>
                <a:cubicBezTo>
                  <a:pt x="7719678" y="7032670"/>
                  <a:pt x="7682449" y="7013570"/>
                  <a:pt x="7663834" y="7013570"/>
                </a:cubicBezTo>
                <a:cubicBezTo>
                  <a:pt x="7663834" y="6988103"/>
                  <a:pt x="7673142" y="6980144"/>
                  <a:pt x="7684776" y="6978552"/>
                </a:cubicBezTo>
                <a:close/>
                <a:moveTo>
                  <a:pt x="5959517" y="6947145"/>
                </a:moveTo>
                <a:cubicBezTo>
                  <a:pt x="5940168" y="6953593"/>
                  <a:pt x="5927276" y="6972937"/>
                  <a:pt x="5907925" y="6979385"/>
                </a:cubicBezTo>
                <a:cubicBezTo>
                  <a:pt x="5895026" y="6985833"/>
                  <a:pt x="5888582" y="6992281"/>
                  <a:pt x="5888582" y="7011624"/>
                </a:cubicBezTo>
                <a:cubicBezTo>
                  <a:pt x="5901477" y="6998729"/>
                  <a:pt x="5920820" y="6998729"/>
                  <a:pt x="5933720" y="6979385"/>
                </a:cubicBezTo>
                <a:cubicBezTo>
                  <a:pt x="5946619" y="6979385"/>
                  <a:pt x="5959517" y="6972937"/>
                  <a:pt x="5959517" y="6947145"/>
                </a:cubicBezTo>
                <a:close/>
                <a:moveTo>
                  <a:pt x="6863995" y="6945961"/>
                </a:moveTo>
                <a:cubicBezTo>
                  <a:pt x="6874213" y="6945596"/>
                  <a:pt x="6884521" y="6946509"/>
                  <a:pt x="6894929" y="6948945"/>
                </a:cubicBezTo>
                <a:cubicBezTo>
                  <a:pt x="6862904" y="7007401"/>
                  <a:pt x="6811664" y="7013896"/>
                  <a:pt x="6766828" y="7033381"/>
                </a:cubicBezTo>
                <a:cubicBezTo>
                  <a:pt x="6742809" y="7042312"/>
                  <a:pt x="6712185" y="7077426"/>
                  <a:pt x="6684864" y="7075244"/>
                </a:cubicBezTo>
                <a:lnTo>
                  <a:pt x="6671792" y="7070841"/>
                </a:lnTo>
                <a:lnTo>
                  <a:pt x="6661007" y="7084722"/>
                </a:lnTo>
                <a:cubicBezTo>
                  <a:pt x="6658761" y="7084722"/>
                  <a:pt x="6657265" y="7079906"/>
                  <a:pt x="6654271" y="7070274"/>
                </a:cubicBezTo>
                <a:cubicBezTo>
                  <a:pt x="6657265" y="7063852"/>
                  <a:pt x="6658762" y="7060641"/>
                  <a:pt x="6661007" y="7060641"/>
                </a:cubicBezTo>
                <a:lnTo>
                  <a:pt x="6663692" y="7062945"/>
                </a:lnTo>
                <a:lnTo>
                  <a:pt x="6659010" y="7058279"/>
                </a:lnTo>
                <a:cubicBezTo>
                  <a:pt x="6725329" y="7013760"/>
                  <a:pt x="6792466" y="6948522"/>
                  <a:pt x="6863995" y="6945961"/>
                </a:cubicBezTo>
                <a:close/>
                <a:moveTo>
                  <a:pt x="6951737" y="6919979"/>
                </a:moveTo>
                <a:cubicBezTo>
                  <a:pt x="6951737" y="6940454"/>
                  <a:pt x="6938087" y="6947279"/>
                  <a:pt x="6924437" y="6947279"/>
                </a:cubicBezTo>
                <a:cubicBezTo>
                  <a:pt x="6924437" y="6926804"/>
                  <a:pt x="6938087" y="6919979"/>
                  <a:pt x="6951737" y="6919979"/>
                </a:cubicBezTo>
                <a:close/>
                <a:moveTo>
                  <a:pt x="6999271" y="6891539"/>
                </a:moveTo>
                <a:cubicBezTo>
                  <a:pt x="6999271" y="6910803"/>
                  <a:pt x="6993284" y="6923645"/>
                  <a:pt x="6981309" y="6923645"/>
                </a:cubicBezTo>
                <a:cubicBezTo>
                  <a:pt x="6981309" y="6897960"/>
                  <a:pt x="6987296" y="6891539"/>
                  <a:pt x="6999271" y="6891539"/>
                </a:cubicBezTo>
                <a:close/>
                <a:moveTo>
                  <a:pt x="6056250" y="6889114"/>
                </a:moveTo>
                <a:cubicBezTo>
                  <a:pt x="6056250" y="6927802"/>
                  <a:pt x="6080969" y="6921354"/>
                  <a:pt x="6093865" y="6921354"/>
                </a:cubicBezTo>
                <a:cubicBezTo>
                  <a:pt x="6093865" y="6882666"/>
                  <a:pt x="6075588" y="6889114"/>
                  <a:pt x="6056250" y="6889114"/>
                </a:cubicBezTo>
                <a:close/>
                <a:moveTo>
                  <a:pt x="7913961" y="6858360"/>
                </a:moveTo>
                <a:cubicBezTo>
                  <a:pt x="7913961" y="6909960"/>
                  <a:pt x="7901017" y="6929310"/>
                  <a:pt x="7868655" y="6935760"/>
                </a:cubicBezTo>
                <a:cubicBezTo>
                  <a:pt x="7829821" y="6948660"/>
                  <a:pt x="7790988" y="6961560"/>
                  <a:pt x="7758626" y="6948660"/>
                </a:cubicBezTo>
                <a:cubicBezTo>
                  <a:pt x="7797460" y="6884160"/>
                  <a:pt x="7855711" y="6877710"/>
                  <a:pt x="7913961" y="6858360"/>
                </a:cubicBezTo>
                <a:close/>
                <a:moveTo>
                  <a:pt x="7040171" y="6855718"/>
                </a:moveTo>
                <a:cubicBezTo>
                  <a:pt x="7051805" y="6854086"/>
                  <a:pt x="7065766" y="6858981"/>
                  <a:pt x="7075073" y="6858981"/>
                </a:cubicBezTo>
                <a:cubicBezTo>
                  <a:pt x="7075073" y="6904670"/>
                  <a:pt x="7037844" y="6891616"/>
                  <a:pt x="7019229" y="6891616"/>
                </a:cubicBezTo>
                <a:cubicBezTo>
                  <a:pt x="7019229" y="6865508"/>
                  <a:pt x="7028536" y="6857349"/>
                  <a:pt x="7040171" y="6855718"/>
                </a:cubicBezTo>
                <a:close/>
                <a:moveTo>
                  <a:pt x="8302674" y="6855494"/>
                </a:moveTo>
                <a:cubicBezTo>
                  <a:pt x="8302674" y="6895175"/>
                  <a:pt x="8284228" y="6888561"/>
                  <a:pt x="8265782" y="6888561"/>
                </a:cubicBezTo>
                <a:cubicBezTo>
                  <a:pt x="8265782" y="6848880"/>
                  <a:pt x="8290377" y="6855494"/>
                  <a:pt x="8302674" y="6855494"/>
                </a:cubicBezTo>
                <a:close/>
                <a:moveTo>
                  <a:pt x="7151945" y="6792002"/>
                </a:moveTo>
                <a:cubicBezTo>
                  <a:pt x="7158770" y="6805274"/>
                  <a:pt x="7172420" y="6811910"/>
                  <a:pt x="7179245" y="6825181"/>
                </a:cubicBezTo>
                <a:cubicBezTo>
                  <a:pt x="7172420" y="6831817"/>
                  <a:pt x="7158770" y="6837347"/>
                  <a:pt x="7151945" y="6857254"/>
                </a:cubicBezTo>
                <a:cubicBezTo>
                  <a:pt x="7151945" y="6831817"/>
                  <a:pt x="7151945" y="6811910"/>
                  <a:pt x="7151945" y="6792002"/>
                </a:cubicBezTo>
                <a:close/>
                <a:moveTo>
                  <a:pt x="7321499" y="6749346"/>
                </a:moveTo>
                <a:cubicBezTo>
                  <a:pt x="7290409" y="6775836"/>
                  <a:pt x="7258247" y="6802326"/>
                  <a:pt x="7232518" y="6828816"/>
                </a:cubicBezTo>
                <a:cubicBezTo>
                  <a:pt x="7232518" y="6808948"/>
                  <a:pt x="7232518" y="6789081"/>
                  <a:pt x="7232518" y="6762591"/>
                </a:cubicBezTo>
                <a:cubicBezTo>
                  <a:pt x="7258247" y="6755969"/>
                  <a:pt x="7290409" y="6755969"/>
                  <a:pt x="7321499" y="6749346"/>
                </a:cubicBezTo>
                <a:close/>
                <a:moveTo>
                  <a:pt x="6793031" y="6735439"/>
                </a:moveTo>
                <a:cubicBezTo>
                  <a:pt x="6793031" y="6754782"/>
                  <a:pt x="6799479" y="6761230"/>
                  <a:pt x="6812376" y="6761230"/>
                </a:cubicBezTo>
                <a:cubicBezTo>
                  <a:pt x="6812376" y="6741887"/>
                  <a:pt x="6805928" y="6735439"/>
                  <a:pt x="6793031" y="6735439"/>
                </a:cubicBezTo>
                <a:close/>
                <a:moveTo>
                  <a:pt x="8137805" y="6735125"/>
                </a:moveTo>
                <a:cubicBezTo>
                  <a:pt x="8151127" y="6735125"/>
                  <a:pt x="8162400" y="6735125"/>
                  <a:pt x="8174697" y="6735125"/>
                </a:cubicBezTo>
                <a:cubicBezTo>
                  <a:pt x="8174697" y="6753740"/>
                  <a:pt x="8174697" y="6772354"/>
                  <a:pt x="8174697" y="6790969"/>
                </a:cubicBezTo>
                <a:cubicBezTo>
                  <a:pt x="8162400" y="6790969"/>
                  <a:pt x="8151127" y="6790969"/>
                  <a:pt x="8137805" y="6790969"/>
                </a:cubicBezTo>
                <a:cubicBezTo>
                  <a:pt x="8137805" y="6772354"/>
                  <a:pt x="8137805" y="6753740"/>
                  <a:pt x="8137805" y="6735125"/>
                </a:cubicBezTo>
                <a:close/>
                <a:moveTo>
                  <a:pt x="7184054" y="6703356"/>
                </a:moveTo>
                <a:cubicBezTo>
                  <a:pt x="7184054" y="6734099"/>
                  <a:pt x="7164788" y="6734099"/>
                  <a:pt x="7151945" y="6734099"/>
                </a:cubicBezTo>
                <a:cubicBezTo>
                  <a:pt x="7151945" y="6697207"/>
                  <a:pt x="7171210" y="6703356"/>
                  <a:pt x="7184054" y="6703356"/>
                </a:cubicBezTo>
                <a:close/>
                <a:moveTo>
                  <a:pt x="6831721" y="6703199"/>
                </a:moveTo>
                <a:cubicBezTo>
                  <a:pt x="6831721" y="6735439"/>
                  <a:pt x="6851066" y="6735439"/>
                  <a:pt x="6870411" y="6735439"/>
                </a:cubicBezTo>
                <a:cubicBezTo>
                  <a:pt x="6870411" y="6696751"/>
                  <a:pt x="6844618" y="6703199"/>
                  <a:pt x="6831721" y="6703199"/>
                </a:cubicBezTo>
                <a:close/>
                <a:moveTo>
                  <a:pt x="6434573" y="6703199"/>
                </a:moveTo>
                <a:cubicBezTo>
                  <a:pt x="6434573" y="6735439"/>
                  <a:pt x="6453917" y="6735439"/>
                  <a:pt x="6473264" y="6735439"/>
                </a:cubicBezTo>
                <a:cubicBezTo>
                  <a:pt x="6473264" y="6696751"/>
                  <a:pt x="6453917" y="6703199"/>
                  <a:pt x="6434573" y="6703199"/>
                </a:cubicBezTo>
                <a:close/>
                <a:moveTo>
                  <a:pt x="8265779" y="6701949"/>
                </a:moveTo>
                <a:cubicBezTo>
                  <a:pt x="8277754" y="6701949"/>
                  <a:pt x="8283741" y="6708370"/>
                  <a:pt x="8283741" y="6734055"/>
                </a:cubicBezTo>
                <a:cubicBezTo>
                  <a:pt x="8271766" y="6734055"/>
                  <a:pt x="8265779" y="6721213"/>
                  <a:pt x="8265779" y="6701949"/>
                </a:cubicBezTo>
                <a:close/>
                <a:moveTo>
                  <a:pt x="7378379" y="6701949"/>
                </a:moveTo>
                <a:cubicBezTo>
                  <a:pt x="7371958" y="6720564"/>
                  <a:pt x="7365536" y="6739178"/>
                  <a:pt x="7359115" y="6757793"/>
                </a:cubicBezTo>
                <a:cubicBezTo>
                  <a:pt x="7352694" y="6745383"/>
                  <a:pt x="7346273" y="6732974"/>
                  <a:pt x="7346273" y="6720564"/>
                </a:cubicBezTo>
                <a:cubicBezTo>
                  <a:pt x="7352694" y="6714359"/>
                  <a:pt x="7365536" y="6708154"/>
                  <a:pt x="7378379" y="6701949"/>
                </a:cubicBezTo>
                <a:close/>
                <a:moveTo>
                  <a:pt x="8227862" y="6673512"/>
                </a:moveTo>
                <a:cubicBezTo>
                  <a:pt x="8233849" y="6673512"/>
                  <a:pt x="8239837" y="6673512"/>
                  <a:pt x="8245824" y="6673512"/>
                </a:cubicBezTo>
                <a:cubicBezTo>
                  <a:pt x="8245824" y="6693093"/>
                  <a:pt x="8245824" y="6712674"/>
                  <a:pt x="8245824" y="6738782"/>
                </a:cubicBezTo>
                <a:cubicBezTo>
                  <a:pt x="8239837" y="6738782"/>
                  <a:pt x="8233849" y="6738782"/>
                  <a:pt x="8227862" y="6738782"/>
                </a:cubicBezTo>
                <a:cubicBezTo>
                  <a:pt x="8227862" y="6712674"/>
                  <a:pt x="8227862" y="6693093"/>
                  <a:pt x="8227862" y="6673512"/>
                </a:cubicBezTo>
                <a:close/>
                <a:moveTo>
                  <a:pt x="7417366" y="6673512"/>
                </a:moveTo>
                <a:cubicBezTo>
                  <a:pt x="7429341" y="6673512"/>
                  <a:pt x="7435328" y="6679933"/>
                  <a:pt x="7435328" y="6705618"/>
                </a:cubicBezTo>
                <a:cubicBezTo>
                  <a:pt x="7423353" y="6705618"/>
                  <a:pt x="7417366" y="6692776"/>
                  <a:pt x="7417366" y="6673512"/>
                </a:cubicBezTo>
                <a:close/>
                <a:moveTo>
                  <a:pt x="6901578" y="6670960"/>
                </a:moveTo>
                <a:cubicBezTo>
                  <a:pt x="6901578" y="6690303"/>
                  <a:pt x="6908026" y="6703199"/>
                  <a:pt x="6920924" y="6703199"/>
                </a:cubicBezTo>
                <a:cubicBezTo>
                  <a:pt x="6920924" y="6677408"/>
                  <a:pt x="6914475" y="6670960"/>
                  <a:pt x="6901578" y="6670960"/>
                </a:cubicBezTo>
                <a:close/>
                <a:moveTo>
                  <a:pt x="6530226" y="6670960"/>
                </a:moveTo>
                <a:cubicBezTo>
                  <a:pt x="6530226" y="6703199"/>
                  <a:pt x="6549574" y="6703199"/>
                  <a:pt x="6562471" y="6703199"/>
                </a:cubicBezTo>
                <a:cubicBezTo>
                  <a:pt x="6562471" y="6664512"/>
                  <a:pt x="6543126" y="6670960"/>
                  <a:pt x="6530226" y="6670960"/>
                </a:cubicBezTo>
                <a:close/>
                <a:moveTo>
                  <a:pt x="7473745" y="6664909"/>
                </a:moveTo>
                <a:cubicBezTo>
                  <a:pt x="7476739" y="6665712"/>
                  <a:pt x="7479733" y="6668923"/>
                  <a:pt x="7482726" y="6672134"/>
                </a:cubicBezTo>
                <a:cubicBezTo>
                  <a:pt x="7482726" y="6672134"/>
                  <a:pt x="7476739" y="6678555"/>
                  <a:pt x="7476739" y="6691399"/>
                </a:cubicBezTo>
                <a:cubicBezTo>
                  <a:pt x="7470751" y="6684977"/>
                  <a:pt x="7470751" y="6678555"/>
                  <a:pt x="7464764" y="6672134"/>
                </a:cubicBezTo>
                <a:cubicBezTo>
                  <a:pt x="7467758" y="6665712"/>
                  <a:pt x="7470752" y="6664106"/>
                  <a:pt x="7473745" y="6664909"/>
                </a:cubicBezTo>
                <a:close/>
                <a:moveTo>
                  <a:pt x="7492690" y="6650186"/>
                </a:moveTo>
                <a:cubicBezTo>
                  <a:pt x="7498839" y="6649495"/>
                  <a:pt x="7504988" y="6651153"/>
                  <a:pt x="7511136" y="6657236"/>
                </a:cubicBezTo>
                <a:cubicBezTo>
                  <a:pt x="7498839" y="6657236"/>
                  <a:pt x="7480393" y="6677141"/>
                  <a:pt x="7474244" y="6657236"/>
                </a:cubicBezTo>
                <a:cubicBezTo>
                  <a:pt x="7480393" y="6653918"/>
                  <a:pt x="7486542" y="6650877"/>
                  <a:pt x="7492690" y="6650186"/>
                </a:cubicBezTo>
                <a:close/>
                <a:moveTo>
                  <a:pt x="6959614" y="6638720"/>
                </a:moveTo>
                <a:cubicBezTo>
                  <a:pt x="6959614" y="6677408"/>
                  <a:pt x="6985407" y="6670960"/>
                  <a:pt x="6998304" y="6670960"/>
                </a:cubicBezTo>
                <a:cubicBezTo>
                  <a:pt x="6998304" y="6632272"/>
                  <a:pt x="6972510" y="6638720"/>
                  <a:pt x="6959614" y="6638720"/>
                </a:cubicBezTo>
                <a:close/>
                <a:moveTo>
                  <a:pt x="7507300" y="6626078"/>
                </a:moveTo>
                <a:lnTo>
                  <a:pt x="7504216" y="6634870"/>
                </a:lnTo>
                <a:cubicBezTo>
                  <a:pt x="7503311" y="6637449"/>
                  <a:pt x="7502681" y="6639244"/>
                  <a:pt x="7502681" y="6639244"/>
                </a:cubicBezTo>
                <a:close/>
                <a:moveTo>
                  <a:pt x="7507470" y="6625594"/>
                </a:moveTo>
                <a:lnTo>
                  <a:pt x="7507300" y="6626078"/>
                </a:lnTo>
                <a:lnTo>
                  <a:pt x="7507403" y="6625784"/>
                </a:lnTo>
                <a:close/>
                <a:moveTo>
                  <a:pt x="7509878" y="6618728"/>
                </a:moveTo>
                <a:lnTo>
                  <a:pt x="7507470" y="6625594"/>
                </a:lnTo>
                <a:lnTo>
                  <a:pt x="7507823" y="6624587"/>
                </a:lnTo>
                <a:close/>
                <a:moveTo>
                  <a:pt x="7510236" y="6617708"/>
                </a:moveTo>
                <a:lnTo>
                  <a:pt x="7509878" y="6618728"/>
                </a:lnTo>
                <a:lnTo>
                  <a:pt x="7510118" y="6618044"/>
                </a:lnTo>
                <a:cubicBezTo>
                  <a:pt x="7510708" y="6616362"/>
                  <a:pt x="7510866" y="6615913"/>
                  <a:pt x="7510236" y="6617708"/>
                </a:cubicBezTo>
                <a:close/>
                <a:moveTo>
                  <a:pt x="7601148" y="6592935"/>
                </a:moveTo>
                <a:cubicBezTo>
                  <a:pt x="7581850" y="6626790"/>
                  <a:pt x="7549687" y="6632433"/>
                  <a:pt x="7517524" y="6639204"/>
                </a:cubicBezTo>
                <a:cubicBezTo>
                  <a:pt x="7517524" y="6632433"/>
                  <a:pt x="7512164" y="6626790"/>
                  <a:pt x="7512164" y="6626790"/>
                </a:cubicBezTo>
                <a:cubicBezTo>
                  <a:pt x="7543255" y="6613248"/>
                  <a:pt x="7568985" y="6599706"/>
                  <a:pt x="7601148" y="6592935"/>
                </a:cubicBezTo>
                <a:close/>
                <a:moveTo>
                  <a:pt x="6171250" y="6517284"/>
                </a:moveTo>
                <a:cubicBezTo>
                  <a:pt x="6171250" y="6555972"/>
                  <a:pt x="6190596" y="6549524"/>
                  <a:pt x="6209943" y="6549524"/>
                </a:cubicBezTo>
                <a:cubicBezTo>
                  <a:pt x="6209943" y="6510836"/>
                  <a:pt x="6184149" y="6517284"/>
                  <a:pt x="6171250" y="6517284"/>
                </a:cubicBezTo>
                <a:close/>
                <a:moveTo>
                  <a:pt x="7718890" y="6517098"/>
                </a:moveTo>
                <a:cubicBezTo>
                  <a:pt x="7718890" y="6548851"/>
                  <a:pt x="7738578" y="6612356"/>
                  <a:pt x="7705765" y="6618706"/>
                </a:cubicBezTo>
                <a:cubicBezTo>
                  <a:pt x="7679514" y="6625057"/>
                  <a:pt x="7659826" y="6606005"/>
                  <a:pt x="7640138" y="6606005"/>
                </a:cubicBezTo>
                <a:cubicBezTo>
                  <a:pt x="7659826" y="6567902"/>
                  <a:pt x="7686077" y="6536150"/>
                  <a:pt x="7718890" y="6517098"/>
                </a:cubicBezTo>
                <a:close/>
                <a:moveTo>
                  <a:pt x="7804924" y="6512359"/>
                </a:moveTo>
                <a:cubicBezTo>
                  <a:pt x="7791697" y="6524657"/>
                  <a:pt x="7771856" y="6536954"/>
                  <a:pt x="7758629" y="6549251"/>
                </a:cubicBezTo>
                <a:cubicBezTo>
                  <a:pt x="7771856" y="6512359"/>
                  <a:pt x="7771856" y="6512359"/>
                  <a:pt x="7804924" y="6512359"/>
                </a:cubicBezTo>
                <a:close/>
                <a:moveTo>
                  <a:pt x="8643876" y="6498140"/>
                </a:moveTo>
                <a:cubicBezTo>
                  <a:pt x="8624375" y="6530457"/>
                  <a:pt x="8624375" y="6530457"/>
                  <a:pt x="8417452" y="6639255"/>
                </a:cubicBezTo>
                <a:cubicBezTo>
                  <a:pt x="8449953" y="6530457"/>
                  <a:pt x="8578874" y="6523993"/>
                  <a:pt x="8643876" y="6498140"/>
                </a:cubicBezTo>
                <a:close/>
                <a:moveTo>
                  <a:pt x="6998304" y="6497941"/>
                </a:moveTo>
                <a:cubicBezTo>
                  <a:pt x="6857514" y="6497941"/>
                  <a:pt x="6799479" y="6523732"/>
                  <a:pt x="6678035" y="6638720"/>
                </a:cubicBezTo>
                <a:cubicBezTo>
                  <a:pt x="6786582" y="6594659"/>
                  <a:pt x="6896204" y="6543076"/>
                  <a:pt x="6998304" y="6497941"/>
                </a:cubicBezTo>
                <a:close/>
                <a:moveTo>
                  <a:pt x="6434573" y="6485045"/>
                </a:moveTo>
                <a:cubicBezTo>
                  <a:pt x="6434573" y="6523732"/>
                  <a:pt x="6453917" y="6517284"/>
                  <a:pt x="6473264" y="6517284"/>
                </a:cubicBezTo>
                <a:cubicBezTo>
                  <a:pt x="6473264" y="6485045"/>
                  <a:pt x="6453917" y="6485045"/>
                  <a:pt x="6434573" y="6485045"/>
                </a:cubicBezTo>
                <a:close/>
                <a:moveTo>
                  <a:pt x="7834466" y="6461630"/>
                </a:moveTo>
                <a:cubicBezTo>
                  <a:pt x="7847309" y="6461630"/>
                  <a:pt x="7866575" y="6455481"/>
                  <a:pt x="7866575" y="6486225"/>
                </a:cubicBezTo>
                <a:cubicBezTo>
                  <a:pt x="7853731" y="6486225"/>
                  <a:pt x="7834466" y="6492373"/>
                  <a:pt x="7834466" y="6461630"/>
                </a:cubicBezTo>
                <a:close/>
                <a:moveTo>
                  <a:pt x="6527810" y="6455626"/>
                </a:moveTo>
                <a:cubicBezTo>
                  <a:pt x="6515719" y="6454686"/>
                  <a:pt x="6501208" y="6459253"/>
                  <a:pt x="6491536" y="6459253"/>
                </a:cubicBezTo>
                <a:cubicBezTo>
                  <a:pt x="6491536" y="6504388"/>
                  <a:pt x="6530226" y="6485045"/>
                  <a:pt x="6549574" y="6485045"/>
                </a:cubicBezTo>
                <a:cubicBezTo>
                  <a:pt x="6549574" y="6463014"/>
                  <a:pt x="6539900" y="6456566"/>
                  <a:pt x="6527810" y="6455626"/>
                </a:cubicBezTo>
                <a:close/>
                <a:moveTo>
                  <a:pt x="8689650" y="6452844"/>
                </a:moveTo>
                <a:lnTo>
                  <a:pt x="8689155" y="6454383"/>
                </a:lnTo>
                <a:cubicBezTo>
                  <a:pt x="8688247" y="6457204"/>
                  <a:pt x="8687615" y="6459167"/>
                  <a:pt x="8687615" y="6459167"/>
                </a:cubicBezTo>
                <a:close/>
                <a:moveTo>
                  <a:pt x="8694544" y="6437633"/>
                </a:moveTo>
                <a:lnTo>
                  <a:pt x="8692773" y="6443139"/>
                </a:lnTo>
                <a:lnTo>
                  <a:pt x="8689650" y="6452844"/>
                </a:lnTo>
                <a:lnTo>
                  <a:pt x="8692351" y="6444447"/>
                </a:lnTo>
                <a:close/>
                <a:moveTo>
                  <a:pt x="8695193" y="6435616"/>
                </a:moveTo>
                <a:cubicBezTo>
                  <a:pt x="8695825" y="6433653"/>
                  <a:pt x="8695667" y="6434144"/>
                  <a:pt x="8695075" y="6435984"/>
                </a:cubicBezTo>
                <a:lnTo>
                  <a:pt x="8694544" y="6437633"/>
                </a:lnTo>
                <a:close/>
                <a:moveTo>
                  <a:pt x="8738701" y="6427044"/>
                </a:moveTo>
                <a:cubicBezTo>
                  <a:pt x="8738701" y="6452729"/>
                  <a:pt x="8720796" y="6459150"/>
                  <a:pt x="8708156" y="6459150"/>
                </a:cubicBezTo>
                <a:cubicBezTo>
                  <a:pt x="8708156" y="6452729"/>
                  <a:pt x="8708156" y="6446308"/>
                  <a:pt x="8701837" y="6440957"/>
                </a:cubicBezTo>
                <a:cubicBezTo>
                  <a:pt x="8714476" y="6433465"/>
                  <a:pt x="8727115" y="6427044"/>
                  <a:pt x="8738701" y="6427044"/>
                </a:cubicBezTo>
                <a:close/>
                <a:moveTo>
                  <a:pt x="6562471" y="6427013"/>
                </a:moveTo>
                <a:cubicBezTo>
                  <a:pt x="6562471" y="6446357"/>
                  <a:pt x="6568921" y="6459253"/>
                  <a:pt x="6581817" y="6459253"/>
                </a:cubicBezTo>
                <a:cubicBezTo>
                  <a:pt x="6581817" y="6433461"/>
                  <a:pt x="6575367" y="6427013"/>
                  <a:pt x="6562471" y="6427013"/>
                </a:cubicBezTo>
                <a:close/>
                <a:moveTo>
                  <a:pt x="8829238" y="6396940"/>
                </a:moveTo>
                <a:cubicBezTo>
                  <a:pt x="8836461" y="6394542"/>
                  <a:pt x="8844488" y="6401313"/>
                  <a:pt x="8847698" y="6418240"/>
                </a:cubicBezTo>
                <a:cubicBezTo>
                  <a:pt x="8834855" y="6418240"/>
                  <a:pt x="8828434" y="6425011"/>
                  <a:pt x="8815592" y="6430654"/>
                </a:cubicBezTo>
                <a:cubicBezTo>
                  <a:pt x="8815592" y="6410905"/>
                  <a:pt x="8822014" y="6399338"/>
                  <a:pt x="8829238" y="6396940"/>
                </a:cubicBezTo>
                <a:close/>
                <a:moveTo>
                  <a:pt x="6620000" y="6395849"/>
                </a:moveTo>
                <a:cubicBezTo>
                  <a:pt x="6620000" y="6415192"/>
                  <a:pt x="6626448" y="6427013"/>
                  <a:pt x="6639344" y="6427013"/>
                </a:cubicBezTo>
                <a:cubicBezTo>
                  <a:pt x="6639344" y="6402296"/>
                  <a:pt x="6632896" y="6395849"/>
                  <a:pt x="6620000" y="6395849"/>
                </a:cubicBezTo>
                <a:close/>
                <a:moveTo>
                  <a:pt x="7943480" y="6393865"/>
                </a:moveTo>
                <a:cubicBezTo>
                  <a:pt x="7955645" y="6400501"/>
                  <a:pt x="7962280" y="6413773"/>
                  <a:pt x="7975550" y="6420408"/>
                </a:cubicBezTo>
                <a:cubicBezTo>
                  <a:pt x="7962280" y="6425938"/>
                  <a:pt x="7955645" y="6445846"/>
                  <a:pt x="7943480" y="6459117"/>
                </a:cubicBezTo>
                <a:cubicBezTo>
                  <a:pt x="7943480" y="6432574"/>
                  <a:pt x="7943480" y="6413773"/>
                  <a:pt x="7943480" y="6393865"/>
                </a:cubicBezTo>
                <a:close/>
                <a:moveTo>
                  <a:pt x="8879017" y="6369515"/>
                </a:moveTo>
                <a:cubicBezTo>
                  <a:pt x="8889100" y="6367121"/>
                  <a:pt x="8898407" y="6368717"/>
                  <a:pt x="8904612" y="6381486"/>
                </a:cubicBezTo>
                <a:cubicBezTo>
                  <a:pt x="8890651" y="6381486"/>
                  <a:pt x="8876690" y="6395851"/>
                  <a:pt x="8862729" y="6392259"/>
                </a:cubicBezTo>
                <a:lnTo>
                  <a:pt x="8853277" y="6384965"/>
                </a:lnTo>
                <a:lnTo>
                  <a:pt x="8853053" y="6391814"/>
                </a:lnTo>
                <a:cubicBezTo>
                  <a:pt x="8852233" y="6399500"/>
                  <a:pt x="8850592" y="6408723"/>
                  <a:pt x="8850592" y="6411797"/>
                </a:cubicBezTo>
                <a:cubicBezTo>
                  <a:pt x="8850592" y="6399500"/>
                  <a:pt x="8850592" y="6399500"/>
                  <a:pt x="8844029" y="6393351"/>
                </a:cubicBezTo>
                <a:cubicBezTo>
                  <a:pt x="8844029" y="6390277"/>
                  <a:pt x="8845670" y="6387203"/>
                  <a:pt x="8847311" y="6384897"/>
                </a:cubicBezTo>
                <a:lnTo>
                  <a:pt x="8849645" y="6382163"/>
                </a:lnTo>
                <a:lnTo>
                  <a:pt x="8848768" y="6381486"/>
                </a:lnTo>
                <a:cubicBezTo>
                  <a:pt x="8858076" y="6378293"/>
                  <a:pt x="8868934" y="6371909"/>
                  <a:pt x="8879017" y="6369515"/>
                </a:cubicBezTo>
                <a:close/>
                <a:moveTo>
                  <a:pt x="8056234" y="6365428"/>
                </a:moveTo>
                <a:cubicBezTo>
                  <a:pt x="8056234" y="6391115"/>
                  <a:pt x="8050247" y="6397537"/>
                  <a:pt x="8038272" y="6397537"/>
                </a:cubicBezTo>
                <a:cubicBezTo>
                  <a:pt x="8038272" y="6371850"/>
                  <a:pt x="8044259" y="6365428"/>
                  <a:pt x="8056234" y="6365428"/>
                </a:cubicBezTo>
                <a:close/>
                <a:moveTo>
                  <a:pt x="622265" y="6344265"/>
                </a:moveTo>
                <a:cubicBezTo>
                  <a:pt x="596471" y="6389401"/>
                  <a:pt x="673850" y="6452805"/>
                  <a:pt x="686749" y="6472149"/>
                </a:cubicBezTo>
                <a:cubicBezTo>
                  <a:pt x="699644" y="6459253"/>
                  <a:pt x="718991" y="6446357"/>
                  <a:pt x="737259" y="6440984"/>
                </a:cubicBezTo>
                <a:cubicBezTo>
                  <a:pt x="699644" y="6408744"/>
                  <a:pt x="654505" y="6395849"/>
                  <a:pt x="622265" y="6344265"/>
                </a:cubicBezTo>
                <a:close/>
                <a:moveTo>
                  <a:pt x="8999387" y="6313289"/>
                </a:moveTo>
                <a:cubicBezTo>
                  <a:pt x="8968842" y="6332441"/>
                  <a:pt x="8942510" y="6351593"/>
                  <a:pt x="8918284" y="6364361"/>
                </a:cubicBezTo>
                <a:lnTo>
                  <a:pt x="8907470" y="6347975"/>
                </a:lnTo>
                <a:lnTo>
                  <a:pt x="8907470" y="6383360"/>
                </a:lnTo>
                <a:cubicBezTo>
                  <a:pt x="8907470" y="6377212"/>
                  <a:pt x="8900907" y="6371063"/>
                  <a:pt x="8900907" y="6364914"/>
                </a:cubicBezTo>
                <a:lnTo>
                  <a:pt x="8907122" y="6347447"/>
                </a:lnTo>
                <a:lnTo>
                  <a:pt x="8905645" y="6345209"/>
                </a:lnTo>
                <a:cubicBezTo>
                  <a:pt x="8937243" y="6326057"/>
                  <a:pt x="8968842" y="6313289"/>
                  <a:pt x="8999387" y="6313289"/>
                </a:cubicBezTo>
                <a:close/>
                <a:moveTo>
                  <a:pt x="7415298" y="6299130"/>
                </a:moveTo>
                <a:cubicBezTo>
                  <a:pt x="7395953" y="6312026"/>
                  <a:pt x="7376608" y="6331369"/>
                  <a:pt x="7357262" y="6344265"/>
                </a:cubicBezTo>
                <a:cubicBezTo>
                  <a:pt x="7376608" y="6344265"/>
                  <a:pt x="7395953" y="6337817"/>
                  <a:pt x="7415298" y="6331369"/>
                </a:cubicBezTo>
                <a:cubicBezTo>
                  <a:pt x="7415298" y="6324921"/>
                  <a:pt x="7415298" y="6312026"/>
                  <a:pt x="7415298" y="6299130"/>
                </a:cubicBezTo>
                <a:close/>
                <a:moveTo>
                  <a:pt x="564229" y="6299130"/>
                </a:moveTo>
                <a:cubicBezTo>
                  <a:pt x="564229" y="6324921"/>
                  <a:pt x="570677" y="6331369"/>
                  <a:pt x="583570" y="6331369"/>
                </a:cubicBezTo>
                <a:cubicBezTo>
                  <a:pt x="583570" y="6312026"/>
                  <a:pt x="577123" y="6299130"/>
                  <a:pt x="564229" y="6299130"/>
                </a:cubicBezTo>
                <a:close/>
                <a:moveTo>
                  <a:pt x="6879379" y="6282003"/>
                </a:moveTo>
                <a:cubicBezTo>
                  <a:pt x="6839177" y="6283816"/>
                  <a:pt x="6757565" y="6334593"/>
                  <a:pt x="6747892" y="6363609"/>
                </a:cubicBezTo>
                <a:cubicBezTo>
                  <a:pt x="6728547" y="6363609"/>
                  <a:pt x="6715650" y="6363609"/>
                  <a:pt x="6696306" y="6363609"/>
                </a:cubicBezTo>
                <a:cubicBezTo>
                  <a:pt x="6696306" y="6421640"/>
                  <a:pt x="6754340" y="6376505"/>
                  <a:pt x="6767238" y="6363609"/>
                </a:cubicBezTo>
                <a:cubicBezTo>
                  <a:pt x="6805928" y="6331369"/>
                  <a:pt x="6857514" y="6299130"/>
                  <a:pt x="6901578" y="6299130"/>
                </a:cubicBezTo>
                <a:cubicBezTo>
                  <a:pt x="6901578" y="6286234"/>
                  <a:pt x="6892779" y="6281398"/>
                  <a:pt x="6879379" y="6282003"/>
                </a:cubicBezTo>
                <a:close/>
                <a:moveTo>
                  <a:pt x="8154840" y="6281133"/>
                </a:moveTo>
                <a:cubicBezTo>
                  <a:pt x="8159333" y="6280140"/>
                  <a:pt x="8163875" y="6280140"/>
                  <a:pt x="8168351" y="6281729"/>
                </a:cubicBezTo>
                <a:cubicBezTo>
                  <a:pt x="8187310" y="6288086"/>
                  <a:pt x="8187310" y="6319869"/>
                  <a:pt x="8193630" y="6332582"/>
                </a:cubicBezTo>
                <a:cubicBezTo>
                  <a:pt x="8168351" y="6332582"/>
                  <a:pt x="8150446" y="6338939"/>
                  <a:pt x="8136753" y="6364366"/>
                </a:cubicBezTo>
                <a:cubicBezTo>
                  <a:pt x="8131487" y="6345296"/>
                  <a:pt x="8125168" y="6326226"/>
                  <a:pt x="8118848" y="6300799"/>
                </a:cubicBezTo>
                <a:cubicBezTo>
                  <a:pt x="8128328" y="6296031"/>
                  <a:pt x="8141362" y="6284113"/>
                  <a:pt x="8154840" y="6281133"/>
                </a:cubicBezTo>
                <a:close/>
                <a:moveTo>
                  <a:pt x="7504366" y="6265278"/>
                </a:moveTo>
                <a:cubicBezTo>
                  <a:pt x="7492410" y="6266890"/>
                  <a:pt x="7476558" y="6273338"/>
                  <a:pt x="7473333" y="6273338"/>
                </a:cubicBezTo>
                <a:cubicBezTo>
                  <a:pt x="7473333" y="6312026"/>
                  <a:pt x="7499126" y="6292682"/>
                  <a:pt x="7512024" y="6286234"/>
                </a:cubicBezTo>
                <a:cubicBezTo>
                  <a:pt x="7524383" y="6266890"/>
                  <a:pt x="7516323" y="6263666"/>
                  <a:pt x="7504366" y="6265278"/>
                </a:cubicBezTo>
                <a:close/>
                <a:moveTo>
                  <a:pt x="9126779" y="6248991"/>
                </a:moveTo>
                <a:cubicBezTo>
                  <a:pt x="9130334" y="6249040"/>
                  <a:pt x="9133792" y="6250883"/>
                  <a:pt x="9136866" y="6255359"/>
                </a:cubicBezTo>
                <a:cubicBezTo>
                  <a:pt x="9124569" y="6261679"/>
                  <a:pt x="9112271" y="6267998"/>
                  <a:pt x="9099974" y="6274318"/>
                </a:cubicBezTo>
                <a:cubicBezTo>
                  <a:pt x="9104586" y="6264839"/>
                  <a:pt x="9116115" y="6248843"/>
                  <a:pt x="9126779" y="6248991"/>
                </a:cubicBezTo>
                <a:close/>
                <a:moveTo>
                  <a:pt x="6715650" y="6241099"/>
                </a:moveTo>
                <a:cubicBezTo>
                  <a:pt x="6715650" y="6260442"/>
                  <a:pt x="6722098" y="6273338"/>
                  <a:pt x="6734996" y="6273338"/>
                </a:cubicBezTo>
                <a:cubicBezTo>
                  <a:pt x="6734996" y="6253994"/>
                  <a:pt x="6728547" y="6241099"/>
                  <a:pt x="6715650" y="6241099"/>
                </a:cubicBezTo>
                <a:close/>
                <a:moveTo>
                  <a:pt x="9126317" y="6233591"/>
                </a:moveTo>
                <a:lnTo>
                  <a:pt x="9125212" y="6236733"/>
                </a:lnTo>
                <a:cubicBezTo>
                  <a:pt x="9124304" y="6239313"/>
                  <a:pt x="9123672" y="6241107"/>
                  <a:pt x="9123672" y="6241107"/>
                </a:cubicBezTo>
                <a:close/>
                <a:moveTo>
                  <a:pt x="9130440" y="6221873"/>
                </a:moveTo>
                <a:lnTo>
                  <a:pt x="9128830" y="6226450"/>
                </a:lnTo>
                <a:lnTo>
                  <a:pt x="9126317" y="6233591"/>
                </a:lnTo>
                <a:lnTo>
                  <a:pt x="9128408" y="6227647"/>
                </a:lnTo>
                <a:close/>
                <a:moveTo>
                  <a:pt x="9131250" y="6219571"/>
                </a:moveTo>
                <a:cubicBezTo>
                  <a:pt x="9131882" y="6217776"/>
                  <a:pt x="9131724" y="6218225"/>
                  <a:pt x="9131132" y="6219907"/>
                </a:cubicBezTo>
                <a:lnTo>
                  <a:pt x="9130440" y="6221873"/>
                </a:lnTo>
                <a:close/>
                <a:moveTo>
                  <a:pt x="7581880" y="6209934"/>
                </a:moveTo>
                <a:cubicBezTo>
                  <a:pt x="7581880" y="6229277"/>
                  <a:pt x="7588329" y="6241099"/>
                  <a:pt x="7601226" y="6241099"/>
                </a:cubicBezTo>
                <a:cubicBezTo>
                  <a:pt x="7601226" y="6221755"/>
                  <a:pt x="7594778" y="6209934"/>
                  <a:pt x="7581880" y="6209934"/>
                </a:cubicBezTo>
                <a:close/>
                <a:moveTo>
                  <a:pt x="9226875" y="6209017"/>
                </a:moveTo>
                <a:cubicBezTo>
                  <a:pt x="9226875" y="6228925"/>
                  <a:pt x="9226875" y="6254362"/>
                  <a:pt x="9226875" y="6274269"/>
                </a:cubicBezTo>
                <a:cubicBezTo>
                  <a:pt x="9201146" y="6260998"/>
                  <a:pt x="9168984" y="6247726"/>
                  <a:pt x="9144326" y="6241090"/>
                </a:cubicBezTo>
                <a:cubicBezTo>
                  <a:pt x="9137894" y="6235560"/>
                  <a:pt x="9137894" y="6235560"/>
                  <a:pt x="9137894" y="6228925"/>
                </a:cubicBezTo>
                <a:cubicBezTo>
                  <a:pt x="9162551" y="6215653"/>
                  <a:pt x="9194713" y="6215653"/>
                  <a:pt x="9226875" y="6209017"/>
                </a:cubicBezTo>
                <a:close/>
                <a:moveTo>
                  <a:pt x="8340564" y="6209017"/>
                </a:moveTo>
                <a:cubicBezTo>
                  <a:pt x="8340564" y="6228923"/>
                  <a:pt x="8335297" y="6241087"/>
                  <a:pt x="8322657" y="6241087"/>
                </a:cubicBezTo>
                <a:cubicBezTo>
                  <a:pt x="8322657" y="6221182"/>
                  <a:pt x="8327924" y="6209017"/>
                  <a:pt x="8340564" y="6209017"/>
                </a:cubicBezTo>
                <a:close/>
                <a:moveTo>
                  <a:pt x="6920924" y="6164798"/>
                </a:moveTo>
                <a:cubicBezTo>
                  <a:pt x="6831721" y="6197038"/>
                  <a:pt x="6831721" y="6197038"/>
                  <a:pt x="6793031" y="6241099"/>
                </a:cubicBezTo>
                <a:cubicBezTo>
                  <a:pt x="6831721" y="6216382"/>
                  <a:pt x="6876860" y="6184142"/>
                  <a:pt x="6920924" y="6164798"/>
                </a:cubicBezTo>
                <a:close/>
                <a:moveTo>
                  <a:pt x="7774257" y="6119663"/>
                </a:moveTo>
                <a:cubicBezTo>
                  <a:pt x="7748464" y="6119663"/>
                  <a:pt x="7678606" y="6119663"/>
                  <a:pt x="7678606" y="6184142"/>
                </a:cubicBezTo>
                <a:cubicBezTo>
                  <a:pt x="7710848" y="6158350"/>
                  <a:pt x="7742015" y="6151902"/>
                  <a:pt x="7774257" y="6151902"/>
                </a:cubicBezTo>
                <a:cubicBezTo>
                  <a:pt x="7774257" y="6139007"/>
                  <a:pt x="7774257" y="6126111"/>
                  <a:pt x="7774257" y="6119663"/>
                </a:cubicBezTo>
                <a:close/>
                <a:moveTo>
                  <a:pt x="8455372" y="6118961"/>
                </a:moveTo>
                <a:cubicBezTo>
                  <a:pt x="8462197" y="6125488"/>
                  <a:pt x="8475847" y="6138542"/>
                  <a:pt x="8482672" y="6145069"/>
                </a:cubicBezTo>
                <a:cubicBezTo>
                  <a:pt x="8469022" y="6151596"/>
                  <a:pt x="8462197" y="6164650"/>
                  <a:pt x="8455372" y="6184231"/>
                </a:cubicBezTo>
                <a:cubicBezTo>
                  <a:pt x="8455372" y="6158123"/>
                  <a:pt x="8455372" y="6138542"/>
                  <a:pt x="8455372" y="6118961"/>
                </a:cubicBezTo>
                <a:close/>
                <a:moveTo>
                  <a:pt x="8545423" y="6085782"/>
                </a:moveTo>
                <a:cubicBezTo>
                  <a:pt x="8558396" y="6085782"/>
                  <a:pt x="8563385" y="6092203"/>
                  <a:pt x="8563385" y="6117888"/>
                </a:cubicBezTo>
                <a:cubicBezTo>
                  <a:pt x="8551410" y="6117888"/>
                  <a:pt x="8545423" y="6111467"/>
                  <a:pt x="8545423" y="6085782"/>
                </a:cubicBezTo>
                <a:close/>
                <a:moveTo>
                  <a:pt x="7033386" y="6084385"/>
                </a:moveTo>
                <a:cubicBezTo>
                  <a:pt x="7029816" y="6083356"/>
                  <a:pt x="7026416" y="6083545"/>
                  <a:pt x="7023695" y="6085207"/>
                </a:cubicBezTo>
                <a:cubicBezTo>
                  <a:pt x="7020067" y="6087423"/>
                  <a:pt x="7017649" y="6092259"/>
                  <a:pt x="7017649" y="6100319"/>
                </a:cubicBezTo>
                <a:cubicBezTo>
                  <a:pt x="7017649" y="6139007"/>
                  <a:pt x="6978958" y="6119663"/>
                  <a:pt x="6966062" y="6119663"/>
                </a:cubicBezTo>
                <a:cubicBezTo>
                  <a:pt x="6933820" y="6113215"/>
                  <a:pt x="6946717" y="6158350"/>
                  <a:pt x="6972510" y="6151902"/>
                </a:cubicBezTo>
                <a:cubicBezTo>
                  <a:pt x="6985407" y="6145455"/>
                  <a:pt x="6998304" y="6139007"/>
                  <a:pt x="7011200" y="6126111"/>
                </a:cubicBezTo>
                <a:cubicBezTo>
                  <a:pt x="7024097" y="6113215"/>
                  <a:pt x="7043442" y="6119663"/>
                  <a:pt x="7056339" y="6119663"/>
                </a:cubicBezTo>
                <a:cubicBezTo>
                  <a:pt x="7056339" y="6101528"/>
                  <a:pt x="7044098" y="6087474"/>
                  <a:pt x="7033386" y="6084385"/>
                </a:cubicBezTo>
                <a:close/>
                <a:moveTo>
                  <a:pt x="9496976" y="6057344"/>
                </a:moveTo>
                <a:cubicBezTo>
                  <a:pt x="9496976" y="6083029"/>
                  <a:pt x="9490151" y="6089450"/>
                  <a:pt x="9469676" y="6089450"/>
                </a:cubicBezTo>
                <a:cubicBezTo>
                  <a:pt x="9469676" y="6070187"/>
                  <a:pt x="9476501" y="6057344"/>
                  <a:pt x="9496976" y="6057344"/>
                </a:cubicBezTo>
                <a:close/>
                <a:moveTo>
                  <a:pt x="8602300" y="6057344"/>
                </a:moveTo>
                <a:cubicBezTo>
                  <a:pt x="8614275" y="6057344"/>
                  <a:pt x="8620262" y="6070187"/>
                  <a:pt x="8620262" y="6089450"/>
                </a:cubicBezTo>
                <a:cubicBezTo>
                  <a:pt x="8608287" y="6089450"/>
                  <a:pt x="8602300" y="6083029"/>
                  <a:pt x="8602300" y="6057344"/>
                </a:cubicBezTo>
                <a:close/>
                <a:moveTo>
                  <a:pt x="7909672" y="6035840"/>
                </a:moveTo>
                <a:cubicBezTo>
                  <a:pt x="7870982" y="6035840"/>
                  <a:pt x="7832292" y="6055184"/>
                  <a:pt x="7800050" y="6087423"/>
                </a:cubicBezTo>
                <a:cubicBezTo>
                  <a:pt x="7825844" y="6087423"/>
                  <a:pt x="7851637" y="6087423"/>
                  <a:pt x="7870982" y="6087423"/>
                </a:cubicBezTo>
                <a:cubicBezTo>
                  <a:pt x="7883879" y="6087423"/>
                  <a:pt x="7896776" y="6068080"/>
                  <a:pt x="7909672" y="6055184"/>
                </a:cubicBezTo>
                <a:cubicBezTo>
                  <a:pt x="7909672" y="6048736"/>
                  <a:pt x="7909672" y="6042288"/>
                  <a:pt x="7909672" y="6035840"/>
                </a:cubicBezTo>
                <a:close/>
                <a:moveTo>
                  <a:pt x="564229" y="6024019"/>
                </a:moveTo>
                <a:cubicBezTo>
                  <a:pt x="544887" y="6024019"/>
                  <a:pt x="551335" y="6068080"/>
                  <a:pt x="557782" y="6087423"/>
                </a:cubicBezTo>
                <a:cubicBezTo>
                  <a:pt x="570677" y="6113215"/>
                  <a:pt x="551335" y="6151902"/>
                  <a:pt x="544887" y="6184142"/>
                </a:cubicBezTo>
                <a:cubicBezTo>
                  <a:pt x="628715" y="6229277"/>
                  <a:pt x="699644" y="6318474"/>
                  <a:pt x="775945" y="6382953"/>
                </a:cubicBezTo>
                <a:cubicBezTo>
                  <a:pt x="795292" y="6350713"/>
                  <a:pt x="756601" y="6337817"/>
                  <a:pt x="743708" y="6331369"/>
                </a:cubicBezTo>
                <a:cubicBezTo>
                  <a:pt x="712540" y="6305578"/>
                  <a:pt x="693198" y="6260442"/>
                  <a:pt x="667405" y="6235725"/>
                </a:cubicBezTo>
                <a:cubicBezTo>
                  <a:pt x="622265" y="6190590"/>
                  <a:pt x="564229" y="6126111"/>
                  <a:pt x="564229" y="6024019"/>
                </a:cubicBezTo>
                <a:close/>
                <a:moveTo>
                  <a:pt x="8696596" y="6013265"/>
                </a:moveTo>
                <a:cubicBezTo>
                  <a:pt x="8699590" y="6013265"/>
                  <a:pt x="8702584" y="6016582"/>
                  <a:pt x="8705577" y="6023218"/>
                </a:cubicBezTo>
                <a:cubicBezTo>
                  <a:pt x="8705577" y="6029853"/>
                  <a:pt x="8699590" y="6035382"/>
                  <a:pt x="8699590" y="6042017"/>
                </a:cubicBezTo>
                <a:cubicBezTo>
                  <a:pt x="8693602" y="6035382"/>
                  <a:pt x="8693602" y="6029853"/>
                  <a:pt x="8687615" y="6023218"/>
                </a:cubicBezTo>
                <a:cubicBezTo>
                  <a:pt x="8690609" y="6016582"/>
                  <a:pt x="8693603" y="6013265"/>
                  <a:pt x="8696596" y="6013265"/>
                </a:cubicBezTo>
                <a:close/>
                <a:moveTo>
                  <a:pt x="7232998" y="6003264"/>
                </a:moveTo>
                <a:cubicBezTo>
                  <a:pt x="7216071" y="5997824"/>
                  <a:pt x="7181008" y="6030467"/>
                  <a:pt x="7171335" y="6030467"/>
                </a:cubicBezTo>
                <a:cubicBezTo>
                  <a:pt x="7145542" y="6035840"/>
                  <a:pt x="7095029" y="6035840"/>
                  <a:pt x="7095029" y="6087423"/>
                </a:cubicBezTo>
                <a:cubicBezTo>
                  <a:pt x="7113300" y="6068080"/>
                  <a:pt x="7139093" y="6055184"/>
                  <a:pt x="7164886" y="6048736"/>
                </a:cubicBezTo>
                <a:cubicBezTo>
                  <a:pt x="7184232" y="6048736"/>
                  <a:pt x="7203576" y="6048736"/>
                  <a:pt x="7216474" y="6024019"/>
                </a:cubicBezTo>
                <a:cubicBezTo>
                  <a:pt x="7222922" y="6024019"/>
                  <a:pt x="7235818" y="6024019"/>
                  <a:pt x="7242267" y="6024019"/>
                </a:cubicBezTo>
                <a:cubicBezTo>
                  <a:pt x="7242267" y="6011123"/>
                  <a:pt x="7238640" y="6005078"/>
                  <a:pt x="7232998" y="6003264"/>
                </a:cubicBezTo>
                <a:close/>
                <a:moveTo>
                  <a:pt x="8725009" y="6001748"/>
                </a:moveTo>
                <a:cubicBezTo>
                  <a:pt x="8732645" y="6001748"/>
                  <a:pt x="8738701" y="6006359"/>
                  <a:pt x="8738701" y="6021731"/>
                </a:cubicBezTo>
                <a:cubicBezTo>
                  <a:pt x="8727115" y="6021731"/>
                  <a:pt x="8714476" y="6027879"/>
                  <a:pt x="8701837" y="6009433"/>
                </a:cubicBezTo>
                <a:cubicBezTo>
                  <a:pt x="8708157" y="6006359"/>
                  <a:pt x="8717373" y="6001748"/>
                  <a:pt x="8725009" y="6001748"/>
                </a:cubicBezTo>
                <a:close/>
                <a:moveTo>
                  <a:pt x="9696114" y="5963957"/>
                </a:moveTo>
                <a:cubicBezTo>
                  <a:pt x="9696114" y="5994700"/>
                  <a:pt x="9676848" y="5994700"/>
                  <a:pt x="9664005" y="5994700"/>
                </a:cubicBezTo>
                <a:cubicBezTo>
                  <a:pt x="9664005" y="5957808"/>
                  <a:pt x="9683270" y="5963957"/>
                  <a:pt x="9696114" y="5963957"/>
                </a:cubicBezTo>
                <a:close/>
                <a:moveTo>
                  <a:pt x="19597496" y="5934112"/>
                </a:moveTo>
                <a:cubicBezTo>
                  <a:pt x="19597496" y="5953376"/>
                  <a:pt x="19591508" y="5966218"/>
                  <a:pt x="19579536" y="5966218"/>
                </a:cubicBezTo>
                <a:cubicBezTo>
                  <a:pt x="19579536" y="5940533"/>
                  <a:pt x="19585524" y="5934112"/>
                  <a:pt x="19597496" y="5934112"/>
                </a:cubicBezTo>
                <a:close/>
                <a:moveTo>
                  <a:pt x="19488484" y="5934112"/>
                </a:moveTo>
                <a:cubicBezTo>
                  <a:pt x="19488484" y="5953376"/>
                  <a:pt x="19482496" y="5966218"/>
                  <a:pt x="19470520" y="5966218"/>
                </a:cubicBezTo>
                <a:cubicBezTo>
                  <a:pt x="19470520" y="5940533"/>
                  <a:pt x="19476508" y="5934112"/>
                  <a:pt x="19488484" y="5934112"/>
                </a:cubicBezTo>
                <a:close/>
                <a:moveTo>
                  <a:pt x="9753060" y="5934112"/>
                </a:moveTo>
                <a:cubicBezTo>
                  <a:pt x="9753060" y="5953376"/>
                  <a:pt x="9747073" y="5966218"/>
                  <a:pt x="9735098" y="5966218"/>
                </a:cubicBezTo>
                <a:cubicBezTo>
                  <a:pt x="9735098" y="5940533"/>
                  <a:pt x="9741085" y="5934112"/>
                  <a:pt x="9753060" y="5934112"/>
                </a:cubicBezTo>
                <a:close/>
                <a:moveTo>
                  <a:pt x="19450568" y="5900933"/>
                </a:moveTo>
                <a:cubicBezTo>
                  <a:pt x="19450568" y="5926620"/>
                  <a:pt x="19444580" y="5933042"/>
                  <a:pt x="19432604" y="5933042"/>
                </a:cubicBezTo>
                <a:cubicBezTo>
                  <a:pt x="19432604" y="5907355"/>
                  <a:pt x="19438592" y="5900933"/>
                  <a:pt x="19450568" y="5900933"/>
                </a:cubicBezTo>
                <a:close/>
                <a:moveTo>
                  <a:pt x="7661679" y="5898284"/>
                </a:moveTo>
                <a:cubicBezTo>
                  <a:pt x="7649589" y="5899896"/>
                  <a:pt x="7639916" y="5907956"/>
                  <a:pt x="7639916" y="5933748"/>
                </a:cubicBezTo>
                <a:cubicBezTo>
                  <a:pt x="7659261" y="5933748"/>
                  <a:pt x="7697951" y="5953092"/>
                  <a:pt x="7697951" y="5901508"/>
                </a:cubicBezTo>
                <a:cubicBezTo>
                  <a:pt x="7688279" y="5901508"/>
                  <a:pt x="7673770" y="5896672"/>
                  <a:pt x="7661679" y="5898284"/>
                </a:cubicBezTo>
                <a:close/>
                <a:moveTo>
                  <a:pt x="7492678" y="5869269"/>
                </a:moveTo>
                <a:cubicBezTo>
                  <a:pt x="7479782" y="5869269"/>
                  <a:pt x="7473333" y="5882165"/>
                  <a:pt x="7473333" y="5901508"/>
                </a:cubicBezTo>
                <a:cubicBezTo>
                  <a:pt x="7486230" y="5901508"/>
                  <a:pt x="7492678" y="5895060"/>
                  <a:pt x="7492678" y="5869269"/>
                </a:cubicBezTo>
                <a:close/>
                <a:moveTo>
                  <a:pt x="7434643" y="5869269"/>
                </a:moveTo>
                <a:cubicBezTo>
                  <a:pt x="7395953" y="5888613"/>
                  <a:pt x="7363711" y="5901508"/>
                  <a:pt x="7331469" y="5927300"/>
                </a:cubicBezTo>
                <a:cubicBezTo>
                  <a:pt x="7312124" y="5946644"/>
                  <a:pt x="7300302" y="5959540"/>
                  <a:pt x="7280957" y="5959540"/>
                </a:cubicBezTo>
                <a:cubicBezTo>
                  <a:pt x="7268060" y="5959540"/>
                  <a:pt x="7255164" y="5972435"/>
                  <a:pt x="7268060" y="5991779"/>
                </a:cubicBezTo>
                <a:cubicBezTo>
                  <a:pt x="7287406" y="6030467"/>
                  <a:pt x="7306750" y="5959540"/>
                  <a:pt x="7325021" y="5959540"/>
                </a:cubicBezTo>
                <a:cubicBezTo>
                  <a:pt x="7357262" y="5953092"/>
                  <a:pt x="7395953" y="5940196"/>
                  <a:pt x="7434643" y="5933748"/>
                </a:cubicBezTo>
                <a:cubicBezTo>
                  <a:pt x="7434643" y="5914404"/>
                  <a:pt x="7434643" y="5895060"/>
                  <a:pt x="7434643" y="5869269"/>
                </a:cubicBezTo>
                <a:close/>
                <a:moveTo>
                  <a:pt x="19526400" y="5867755"/>
                </a:moveTo>
                <a:cubicBezTo>
                  <a:pt x="19526400" y="5887019"/>
                  <a:pt x="19520412" y="5899861"/>
                  <a:pt x="19508440" y="5899861"/>
                </a:cubicBezTo>
                <a:cubicBezTo>
                  <a:pt x="19508440" y="5880598"/>
                  <a:pt x="19514424" y="5867755"/>
                  <a:pt x="19526400" y="5867755"/>
                </a:cubicBezTo>
                <a:close/>
                <a:moveTo>
                  <a:pt x="19412648" y="5867755"/>
                </a:moveTo>
                <a:cubicBezTo>
                  <a:pt x="19412648" y="5887019"/>
                  <a:pt x="19406660" y="5899861"/>
                  <a:pt x="19394688" y="5899861"/>
                </a:cubicBezTo>
                <a:cubicBezTo>
                  <a:pt x="19394688" y="5880598"/>
                  <a:pt x="19400672" y="5867755"/>
                  <a:pt x="19412648" y="5867755"/>
                </a:cubicBezTo>
                <a:close/>
                <a:moveTo>
                  <a:pt x="9847855" y="5867755"/>
                </a:moveTo>
                <a:cubicBezTo>
                  <a:pt x="9847855" y="5887019"/>
                  <a:pt x="9841868" y="5899861"/>
                  <a:pt x="9829893" y="5899861"/>
                </a:cubicBezTo>
                <a:cubicBezTo>
                  <a:pt x="9829893" y="5880598"/>
                  <a:pt x="9835880" y="5867755"/>
                  <a:pt x="9847855" y="5867755"/>
                </a:cubicBezTo>
                <a:close/>
                <a:moveTo>
                  <a:pt x="7753417" y="5863425"/>
                </a:moveTo>
                <a:cubicBezTo>
                  <a:pt x="7739262" y="5861612"/>
                  <a:pt x="7726163" y="5887001"/>
                  <a:pt x="7717296" y="5901508"/>
                </a:cubicBezTo>
                <a:cubicBezTo>
                  <a:pt x="7736642" y="5895060"/>
                  <a:pt x="7748464" y="5888613"/>
                  <a:pt x="7767808" y="5875717"/>
                </a:cubicBezTo>
                <a:cubicBezTo>
                  <a:pt x="7762972" y="5867657"/>
                  <a:pt x="7758136" y="5864030"/>
                  <a:pt x="7753417" y="5863425"/>
                </a:cubicBezTo>
                <a:close/>
                <a:moveTo>
                  <a:pt x="9904733" y="5839317"/>
                </a:moveTo>
                <a:cubicBezTo>
                  <a:pt x="9904733" y="5858581"/>
                  <a:pt x="9898746" y="5871423"/>
                  <a:pt x="9886771" y="5871423"/>
                </a:cubicBezTo>
                <a:cubicBezTo>
                  <a:pt x="9886771" y="5852160"/>
                  <a:pt x="9892758" y="5839317"/>
                  <a:pt x="9904733" y="5839317"/>
                </a:cubicBezTo>
                <a:close/>
                <a:moveTo>
                  <a:pt x="7512024" y="5837029"/>
                </a:moveTo>
                <a:cubicBezTo>
                  <a:pt x="7512024" y="5875717"/>
                  <a:pt x="7531368" y="5869269"/>
                  <a:pt x="7543190" y="5869269"/>
                </a:cubicBezTo>
                <a:cubicBezTo>
                  <a:pt x="7543190" y="5837029"/>
                  <a:pt x="7523846" y="5837029"/>
                  <a:pt x="7512024" y="5837029"/>
                </a:cubicBezTo>
                <a:close/>
                <a:moveTo>
                  <a:pt x="7568984" y="5811238"/>
                </a:moveTo>
                <a:cubicBezTo>
                  <a:pt x="7568984" y="5849925"/>
                  <a:pt x="7588329" y="5837029"/>
                  <a:pt x="7601226" y="5837029"/>
                </a:cubicBezTo>
                <a:cubicBezTo>
                  <a:pt x="7601226" y="5805864"/>
                  <a:pt x="7581880" y="5811238"/>
                  <a:pt x="7568984" y="5811238"/>
                </a:cubicBezTo>
                <a:close/>
                <a:moveTo>
                  <a:pt x="7318572" y="5811238"/>
                </a:moveTo>
                <a:cubicBezTo>
                  <a:pt x="7318572" y="5830581"/>
                  <a:pt x="7325021" y="5837029"/>
                  <a:pt x="7337918" y="5837029"/>
                </a:cubicBezTo>
                <a:cubicBezTo>
                  <a:pt x="7337918" y="5818760"/>
                  <a:pt x="7331469" y="5811238"/>
                  <a:pt x="7318572" y="5811238"/>
                </a:cubicBezTo>
                <a:close/>
                <a:moveTo>
                  <a:pt x="507270" y="5811238"/>
                </a:moveTo>
                <a:cubicBezTo>
                  <a:pt x="507270" y="5830581"/>
                  <a:pt x="513724" y="5837029"/>
                  <a:pt x="526613" y="5837029"/>
                </a:cubicBezTo>
                <a:cubicBezTo>
                  <a:pt x="526613" y="5818760"/>
                  <a:pt x="519093" y="5811238"/>
                  <a:pt x="507270" y="5811238"/>
                </a:cubicBezTo>
                <a:close/>
                <a:moveTo>
                  <a:pt x="9975826" y="5810880"/>
                </a:moveTo>
                <a:cubicBezTo>
                  <a:pt x="9975826" y="5831355"/>
                  <a:pt x="9969839" y="5838180"/>
                  <a:pt x="9957864" y="5838180"/>
                </a:cubicBezTo>
                <a:cubicBezTo>
                  <a:pt x="9957864" y="5818843"/>
                  <a:pt x="9969839" y="5810880"/>
                  <a:pt x="9975826" y="5810880"/>
                </a:cubicBezTo>
                <a:close/>
                <a:moveTo>
                  <a:pt x="19331148" y="5810877"/>
                </a:moveTo>
                <a:cubicBezTo>
                  <a:pt x="19337300" y="5818369"/>
                  <a:pt x="19349596" y="5824790"/>
                  <a:pt x="19355744" y="5824790"/>
                </a:cubicBezTo>
                <a:cubicBezTo>
                  <a:pt x="19343448" y="5842983"/>
                  <a:pt x="19331148" y="5830141"/>
                  <a:pt x="19318852" y="5824790"/>
                </a:cubicBezTo>
                <a:cubicBezTo>
                  <a:pt x="19325000" y="5824790"/>
                  <a:pt x="19325000" y="5818369"/>
                  <a:pt x="19331148" y="5810877"/>
                </a:cubicBezTo>
                <a:close/>
                <a:moveTo>
                  <a:pt x="19412648" y="5782440"/>
                </a:moveTo>
                <a:cubicBezTo>
                  <a:pt x="19412648" y="5802346"/>
                  <a:pt x="19406660" y="5814510"/>
                  <a:pt x="19394688" y="5814510"/>
                </a:cubicBezTo>
                <a:cubicBezTo>
                  <a:pt x="19394688" y="5795711"/>
                  <a:pt x="19400672" y="5782440"/>
                  <a:pt x="19412648" y="5782440"/>
                </a:cubicBezTo>
                <a:close/>
                <a:moveTo>
                  <a:pt x="19285672" y="5782440"/>
                </a:moveTo>
                <a:cubicBezTo>
                  <a:pt x="19298516" y="5788589"/>
                  <a:pt x="19304940" y="5794738"/>
                  <a:pt x="19317780" y="5794738"/>
                </a:cubicBezTo>
                <a:cubicBezTo>
                  <a:pt x="19304940" y="5812159"/>
                  <a:pt x="19285672" y="5819332"/>
                  <a:pt x="19285672" y="5782440"/>
                </a:cubicBezTo>
                <a:close/>
                <a:moveTo>
                  <a:pt x="7922569" y="5780073"/>
                </a:moveTo>
                <a:cubicBezTo>
                  <a:pt x="7922569" y="5799416"/>
                  <a:pt x="7927943" y="5811238"/>
                  <a:pt x="7941914" y="5811238"/>
                </a:cubicBezTo>
                <a:cubicBezTo>
                  <a:pt x="7941914" y="5792969"/>
                  <a:pt x="7934391" y="5780073"/>
                  <a:pt x="7922569" y="5780073"/>
                </a:cubicBezTo>
                <a:close/>
                <a:moveTo>
                  <a:pt x="7639916" y="5780073"/>
                </a:moveTo>
                <a:cubicBezTo>
                  <a:pt x="7639916" y="5792969"/>
                  <a:pt x="7639916" y="5799416"/>
                  <a:pt x="7639916" y="5811238"/>
                </a:cubicBezTo>
                <a:cubicBezTo>
                  <a:pt x="7652812" y="5811238"/>
                  <a:pt x="7665710" y="5811238"/>
                  <a:pt x="7678606" y="5811238"/>
                </a:cubicBezTo>
                <a:cubicBezTo>
                  <a:pt x="7678606" y="5799416"/>
                  <a:pt x="7678606" y="5792969"/>
                  <a:pt x="7678606" y="5780073"/>
                </a:cubicBezTo>
                <a:cubicBezTo>
                  <a:pt x="7665710" y="5780073"/>
                  <a:pt x="7652812" y="5780073"/>
                  <a:pt x="7639916" y="5780073"/>
                </a:cubicBezTo>
                <a:close/>
                <a:moveTo>
                  <a:pt x="7376608" y="5780073"/>
                </a:moveTo>
                <a:cubicBezTo>
                  <a:pt x="7363711" y="5780073"/>
                  <a:pt x="7357262" y="5792969"/>
                  <a:pt x="7357262" y="5811238"/>
                </a:cubicBezTo>
                <a:cubicBezTo>
                  <a:pt x="7370160" y="5811238"/>
                  <a:pt x="7376608" y="5799416"/>
                  <a:pt x="7376608" y="5780073"/>
                </a:cubicBezTo>
                <a:close/>
                <a:moveTo>
                  <a:pt x="833981" y="5780073"/>
                </a:moveTo>
                <a:cubicBezTo>
                  <a:pt x="833981" y="5799416"/>
                  <a:pt x="833981" y="5811238"/>
                  <a:pt x="846885" y="5811238"/>
                </a:cubicBezTo>
                <a:cubicBezTo>
                  <a:pt x="846885" y="5792969"/>
                  <a:pt x="846885" y="5780073"/>
                  <a:pt x="833981" y="5780073"/>
                </a:cubicBezTo>
                <a:close/>
                <a:moveTo>
                  <a:pt x="9258384" y="5749261"/>
                </a:moveTo>
                <a:cubicBezTo>
                  <a:pt x="9258384" y="5755694"/>
                  <a:pt x="9264796" y="5762126"/>
                  <a:pt x="9264796" y="5768559"/>
                </a:cubicBezTo>
                <a:cubicBezTo>
                  <a:pt x="9226321" y="5787857"/>
                  <a:pt x="9187845" y="5812515"/>
                  <a:pt x="9156851" y="5838245"/>
                </a:cubicBezTo>
                <a:cubicBezTo>
                  <a:pt x="9156851" y="5820020"/>
                  <a:pt x="9156851" y="5800722"/>
                  <a:pt x="9156851" y="5781424"/>
                </a:cubicBezTo>
                <a:cubicBezTo>
                  <a:pt x="9162195" y="5774992"/>
                  <a:pt x="9176089" y="5774992"/>
                  <a:pt x="9181433" y="5768559"/>
                </a:cubicBezTo>
                <a:cubicBezTo>
                  <a:pt x="9207083" y="5762126"/>
                  <a:pt x="9232733" y="5755694"/>
                  <a:pt x="9258384" y="5749261"/>
                </a:cubicBezTo>
                <a:close/>
                <a:moveTo>
                  <a:pt x="19232894" y="5722699"/>
                </a:moveTo>
                <a:cubicBezTo>
                  <a:pt x="19239042" y="5724352"/>
                  <a:pt x="19243654" y="5729312"/>
                  <a:pt x="19240580" y="5742539"/>
                </a:cubicBezTo>
                <a:cubicBezTo>
                  <a:pt x="19240580" y="5762380"/>
                  <a:pt x="19215984" y="5735926"/>
                  <a:pt x="19209836" y="5735926"/>
                </a:cubicBezTo>
                <a:cubicBezTo>
                  <a:pt x="19209836" y="5729312"/>
                  <a:pt x="19215984" y="5722699"/>
                  <a:pt x="19215984" y="5722699"/>
                </a:cubicBezTo>
                <a:cubicBezTo>
                  <a:pt x="19219058" y="5722699"/>
                  <a:pt x="19226744" y="5721046"/>
                  <a:pt x="19232894" y="5722699"/>
                </a:cubicBezTo>
                <a:close/>
                <a:moveTo>
                  <a:pt x="7979530" y="5722041"/>
                </a:moveTo>
                <a:cubicBezTo>
                  <a:pt x="7979530" y="5741385"/>
                  <a:pt x="7979530" y="5760729"/>
                  <a:pt x="7979530" y="5780073"/>
                </a:cubicBezTo>
                <a:cubicBezTo>
                  <a:pt x="7992426" y="5767177"/>
                  <a:pt x="8011772" y="5754281"/>
                  <a:pt x="8024668" y="5747833"/>
                </a:cubicBezTo>
                <a:cubicBezTo>
                  <a:pt x="8011772" y="5741385"/>
                  <a:pt x="7992426" y="5728489"/>
                  <a:pt x="7979530" y="5722041"/>
                </a:cubicBezTo>
                <a:close/>
                <a:moveTo>
                  <a:pt x="19322948" y="5721336"/>
                </a:moveTo>
                <a:cubicBezTo>
                  <a:pt x="19330636" y="5722104"/>
                  <a:pt x="19336784" y="5729790"/>
                  <a:pt x="19336784" y="5748236"/>
                </a:cubicBezTo>
                <a:cubicBezTo>
                  <a:pt x="19324484" y="5742088"/>
                  <a:pt x="19312188" y="5742088"/>
                  <a:pt x="19299892" y="5735939"/>
                </a:cubicBezTo>
                <a:cubicBezTo>
                  <a:pt x="19306040" y="5726716"/>
                  <a:pt x="19315264" y="5720567"/>
                  <a:pt x="19322948" y="5721336"/>
                </a:cubicBezTo>
                <a:close/>
                <a:moveTo>
                  <a:pt x="20507472" y="5720824"/>
                </a:moveTo>
                <a:cubicBezTo>
                  <a:pt x="20507472" y="5741299"/>
                  <a:pt x="20494832" y="5748124"/>
                  <a:pt x="20489564" y="5748124"/>
                </a:cubicBezTo>
                <a:cubicBezTo>
                  <a:pt x="20489564" y="5727649"/>
                  <a:pt x="20494832" y="5720824"/>
                  <a:pt x="20507472" y="5720824"/>
                </a:cubicBezTo>
                <a:close/>
                <a:moveTo>
                  <a:pt x="18929052" y="5720821"/>
                </a:moveTo>
                <a:cubicBezTo>
                  <a:pt x="18929052" y="5745641"/>
                  <a:pt x="18929052" y="5776665"/>
                  <a:pt x="18908580" y="5776665"/>
                </a:cubicBezTo>
                <a:cubicBezTo>
                  <a:pt x="18908580" y="5751846"/>
                  <a:pt x="18901756" y="5720821"/>
                  <a:pt x="18929052" y="5720821"/>
                </a:cubicBezTo>
                <a:close/>
                <a:moveTo>
                  <a:pt x="9383272" y="5701863"/>
                </a:moveTo>
                <a:cubicBezTo>
                  <a:pt x="9363704" y="5708477"/>
                  <a:pt x="9345767" y="5715090"/>
                  <a:pt x="9328645" y="5722530"/>
                </a:cubicBezTo>
                <a:lnTo>
                  <a:pt x="9278922" y="5748152"/>
                </a:lnTo>
                <a:lnTo>
                  <a:pt x="9267113" y="5767148"/>
                </a:lnTo>
                <a:cubicBezTo>
                  <a:pt x="9267113" y="5760727"/>
                  <a:pt x="9261126" y="5754306"/>
                  <a:pt x="9261126" y="5747885"/>
                </a:cubicBezTo>
                <a:lnTo>
                  <a:pt x="9269638" y="5738756"/>
                </a:lnTo>
                <a:lnTo>
                  <a:pt x="9265865" y="5734931"/>
                </a:lnTo>
                <a:cubicBezTo>
                  <a:pt x="9305001" y="5721704"/>
                  <a:pt x="9344136" y="5708477"/>
                  <a:pt x="9383272" y="5701863"/>
                </a:cubicBezTo>
                <a:close/>
                <a:moveTo>
                  <a:pt x="19197256" y="5701391"/>
                </a:moveTo>
                <a:cubicBezTo>
                  <a:pt x="19198896" y="5698831"/>
                  <a:pt x="19202180" y="5700538"/>
                  <a:pt x="19208740" y="5703950"/>
                </a:cubicBezTo>
                <a:cubicBezTo>
                  <a:pt x="19202180" y="5710775"/>
                  <a:pt x="19202180" y="5710775"/>
                  <a:pt x="19195616" y="5724425"/>
                </a:cubicBezTo>
                <a:cubicBezTo>
                  <a:pt x="19195616" y="5710775"/>
                  <a:pt x="19195616" y="5703950"/>
                  <a:pt x="19197256" y="5701391"/>
                </a:cubicBezTo>
                <a:close/>
                <a:moveTo>
                  <a:pt x="19886620" y="5692386"/>
                </a:moveTo>
                <a:cubicBezTo>
                  <a:pt x="19886620" y="5711651"/>
                  <a:pt x="19880632" y="5724495"/>
                  <a:pt x="19868660" y="5724495"/>
                </a:cubicBezTo>
                <a:cubicBezTo>
                  <a:pt x="19868660" y="5698808"/>
                  <a:pt x="19874644" y="5692386"/>
                  <a:pt x="19886620" y="5692386"/>
                </a:cubicBezTo>
                <a:close/>
                <a:moveTo>
                  <a:pt x="8056910" y="5689802"/>
                </a:moveTo>
                <a:cubicBezTo>
                  <a:pt x="8056910" y="5709146"/>
                  <a:pt x="8056910" y="5728489"/>
                  <a:pt x="8056910" y="5747833"/>
                </a:cubicBezTo>
                <a:cubicBezTo>
                  <a:pt x="8076255" y="5741385"/>
                  <a:pt x="8095600" y="5741385"/>
                  <a:pt x="8114946" y="5734937"/>
                </a:cubicBezTo>
                <a:cubicBezTo>
                  <a:pt x="8095600" y="5715594"/>
                  <a:pt x="8076255" y="5702698"/>
                  <a:pt x="8056910" y="5689802"/>
                </a:cubicBezTo>
                <a:close/>
                <a:moveTo>
                  <a:pt x="321342" y="5689802"/>
                </a:moveTo>
                <a:cubicBezTo>
                  <a:pt x="321342" y="5722041"/>
                  <a:pt x="346059" y="5715594"/>
                  <a:pt x="358957" y="5734937"/>
                </a:cubicBezTo>
                <a:cubicBezTo>
                  <a:pt x="371855" y="5741385"/>
                  <a:pt x="384754" y="5741385"/>
                  <a:pt x="397648" y="5747833"/>
                </a:cubicBezTo>
                <a:cubicBezTo>
                  <a:pt x="397648" y="5709146"/>
                  <a:pt x="339611" y="5696250"/>
                  <a:pt x="321342" y="5689802"/>
                </a:cubicBezTo>
                <a:close/>
                <a:moveTo>
                  <a:pt x="10273257" y="5681344"/>
                </a:moveTo>
                <a:lnTo>
                  <a:pt x="10272228" y="5683458"/>
                </a:lnTo>
                <a:cubicBezTo>
                  <a:pt x="10271320" y="5685322"/>
                  <a:pt x="10270689" y="5686619"/>
                  <a:pt x="10270689" y="5686619"/>
                </a:cubicBezTo>
                <a:close/>
                <a:moveTo>
                  <a:pt x="19249732" y="5676443"/>
                </a:moveTo>
                <a:cubicBezTo>
                  <a:pt x="19267912" y="5676749"/>
                  <a:pt x="19293968" y="5700001"/>
                  <a:pt x="19298812" y="5704896"/>
                </a:cubicBezTo>
                <a:cubicBezTo>
                  <a:pt x="19298812" y="5711423"/>
                  <a:pt x="19292352" y="5717950"/>
                  <a:pt x="19292352" y="5724477"/>
                </a:cubicBezTo>
                <a:cubicBezTo>
                  <a:pt x="19285888" y="5724477"/>
                  <a:pt x="19270000" y="5722846"/>
                  <a:pt x="19256532" y="5717134"/>
                </a:cubicBezTo>
                <a:lnTo>
                  <a:pt x="19244084" y="5708343"/>
                </a:lnTo>
                <a:lnTo>
                  <a:pt x="19251508" y="5722338"/>
                </a:lnTo>
                <a:cubicBezTo>
                  <a:pt x="19249040" y="5725750"/>
                  <a:pt x="19243360" y="5725750"/>
                  <a:pt x="19239780" y="5722338"/>
                </a:cubicBezTo>
                <a:lnTo>
                  <a:pt x="19240480" y="5705798"/>
                </a:lnTo>
                <a:lnTo>
                  <a:pt x="19239636" y="5705202"/>
                </a:lnTo>
                <a:cubicBezTo>
                  <a:pt x="19235596" y="5700001"/>
                  <a:pt x="19233644" y="5693474"/>
                  <a:pt x="19235260" y="5685315"/>
                </a:cubicBezTo>
                <a:cubicBezTo>
                  <a:pt x="19238492" y="5678788"/>
                  <a:pt x="19243676" y="5676341"/>
                  <a:pt x="19249732" y="5676443"/>
                </a:cubicBezTo>
                <a:close/>
                <a:moveTo>
                  <a:pt x="10275971" y="5675771"/>
                </a:moveTo>
                <a:lnTo>
                  <a:pt x="10273257" y="5681344"/>
                </a:lnTo>
                <a:lnTo>
                  <a:pt x="10275425" y="5676892"/>
                </a:lnTo>
                <a:close/>
                <a:moveTo>
                  <a:pt x="10278267" y="5671055"/>
                </a:moveTo>
                <a:lnTo>
                  <a:pt x="10275971" y="5675771"/>
                </a:lnTo>
                <a:lnTo>
                  <a:pt x="10278148" y="5671298"/>
                </a:lnTo>
                <a:cubicBezTo>
                  <a:pt x="10278741" y="5670082"/>
                  <a:pt x="10278898" y="5669758"/>
                  <a:pt x="10278267" y="5671055"/>
                </a:cubicBezTo>
                <a:close/>
                <a:moveTo>
                  <a:pt x="8415869" y="5657562"/>
                </a:moveTo>
                <a:cubicBezTo>
                  <a:pt x="8415869" y="5676906"/>
                  <a:pt x="8422317" y="5689802"/>
                  <a:pt x="8435214" y="5689802"/>
                </a:cubicBezTo>
                <a:cubicBezTo>
                  <a:pt x="8435214" y="5670458"/>
                  <a:pt x="8428766" y="5657562"/>
                  <a:pt x="8415869" y="5657562"/>
                </a:cubicBezTo>
                <a:close/>
                <a:moveTo>
                  <a:pt x="7581880" y="5657562"/>
                </a:moveTo>
                <a:cubicBezTo>
                  <a:pt x="7581880" y="5676906"/>
                  <a:pt x="7588329" y="5689802"/>
                  <a:pt x="7601226" y="5689802"/>
                </a:cubicBezTo>
                <a:cubicBezTo>
                  <a:pt x="7601226" y="5664010"/>
                  <a:pt x="7594778" y="5657562"/>
                  <a:pt x="7581880" y="5657562"/>
                </a:cubicBezTo>
                <a:close/>
                <a:moveTo>
                  <a:pt x="9454956" y="5650608"/>
                </a:moveTo>
                <a:cubicBezTo>
                  <a:pt x="9457950" y="5651411"/>
                  <a:pt x="9460944" y="5654622"/>
                  <a:pt x="9463937" y="5657833"/>
                </a:cubicBezTo>
                <a:cubicBezTo>
                  <a:pt x="9457950" y="5657833"/>
                  <a:pt x="9457950" y="5664254"/>
                  <a:pt x="9451962" y="5677098"/>
                </a:cubicBezTo>
                <a:cubicBezTo>
                  <a:pt x="9451962" y="5664254"/>
                  <a:pt x="9451962" y="5657833"/>
                  <a:pt x="9445975" y="5657833"/>
                </a:cubicBezTo>
                <a:cubicBezTo>
                  <a:pt x="9448969" y="5651411"/>
                  <a:pt x="9451963" y="5649806"/>
                  <a:pt x="9454956" y="5650608"/>
                </a:cubicBezTo>
                <a:close/>
                <a:moveTo>
                  <a:pt x="10297753" y="5644986"/>
                </a:moveTo>
                <a:cubicBezTo>
                  <a:pt x="10304174" y="5658213"/>
                  <a:pt x="10310596" y="5671440"/>
                  <a:pt x="10317017" y="5691281"/>
                </a:cubicBezTo>
                <a:cubicBezTo>
                  <a:pt x="10304174" y="5691281"/>
                  <a:pt x="10291332" y="5691281"/>
                  <a:pt x="10284911" y="5678054"/>
                </a:cubicBezTo>
                <a:cubicBezTo>
                  <a:pt x="10284911" y="5664827"/>
                  <a:pt x="10291332" y="5651600"/>
                  <a:pt x="10297753" y="5644986"/>
                </a:cubicBezTo>
                <a:close/>
                <a:moveTo>
                  <a:pt x="9473864" y="5634183"/>
                </a:moveTo>
                <a:cubicBezTo>
                  <a:pt x="9482131" y="5634183"/>
                  <a:pt x="9490398" y="5637595"/>
                  <a:pt x="9497011" y="5644420"/>
                </a:cubicBezTo>
                <a:cubicBezTo>
                  <a:pt x="9483784" y="5644420"/>
                  <a:pt x="9463943" y="5658070"/>
                  <a:pt x="9450716" y="5644420"/>
                </a:cubicBezTo>
                <a:cubicBezTo>
                  <a:pt x="9457330" y="5637595"/>
                  <a:pt x="9465597" y="5634183"/>
                  <a:pt x="9473864" y="5634183"/>
                </a:cubicBezTo>
                <a:close/>
                <a:moveTo>
                  <a:pt x="7261612" y="5625323"/>
                </a:moveTo>
                <a:cubicBezTo>
                  <a:pt x="7255164" y="5625323"/>
                  <a:pt x="7242267" y="5631771"/>
                  <a:pt x="7242267" y="5657562"/>
                </a:cubicBezTo>
                <a:cubicBezTo>
                  <a:pt x="7255164" y="5657562"/>
                  <a:pt x="7261612" y="5651114"/>
                  <a:pt x="7261612" y="5625323"/>
                </a:cubicBezTo>
                <a:close/>
                <a:moveTo>
                  <a:pt x="9486616" y="5614347"/>
                </a:moveTo>
                <a:lnTo>
                  <a:pt x="9483892" y="5624940"/>
                </a:lnTo>
                <a:cubicBezTo>
                  <a:pt x="9483892" y="5624940"/>
                  <a:pt x="9484713" y="5621750"/>
                  <a:pt x="9485738" y="5617761"/>
                </a:cubicBezTo>
                <a:close/>
                <a:moveTo>
                  <a:pt x="9488543" y="5606855"/>
                </a:moveTo>
                <a:lnTo>
                  <a:pt x="9486616" y="5614347"/>
                </a:lnTo>
                <a:lnTo>
                  <a:pt x="9487661" y="5610283"/>
                </a:lnTo>
                <a:close/>
                <a:moveTo>
                  <a:pt x="9489431" y="5603404"/>
                </a:moveTo>
                <a:lnTo>
                  <a:pt x="9488543" y="5606855"/>
                </a:lnTo>
                <a:lnTo>
                  <a:pt x="9488815" y="5605797"/>
                </a:lnTo>
                <a:cubicBezTo>
                  <a:pt x="9489636" y="5602606"/>
                  <a:pt x="9490046" y="5601011"/>
                  <a:pt x="9489431" y="5603404"/>
                </a:cubicBezTo>
                <a:close/>
                <a:moveTo>
                  <a:pt x="7678606" y="5594158"/>
                </a:moveTo>
                <a:cubicBezTo>
                  <a:pt x="7665710" y="5594158"/>
                  <a:pt x="7659261" y="5605979"/>
                  <a:pt x="7659261" y="5625323"/>
                </a:cubicBezTo>
                <a:cubicBezTo>
                  <a:pt x="7672158" y="5625323"/>
                  <a:pt x="7678606" y="5619949"/>
                  <a:pt x="7678606" y="5594158"/>
                </a:cubicBezTo>
                <a:close/>
                <a:moveTo>
                  <a:pt x="19090348" y="5592850"/>
                </a:moveTo>
                <a:cubicBezTo>
                  <a:pt x="19090348" y="5619391"/>
                  <a:pt x="19084360" y="5624920"/>
                  <a:pt x="19072384" y="5624920"/>
                </a:cubicBezTo>
                <a:cubicBezTo>
                  <a:pt x="19072384" y="5605015"/>
                  <a:pt x="19078372" y="5592850"/>
                  <a:pt x="19090348" y="5592850"/>
                </a:cubicBezTo>
                <a:close/>
                <a:moveTo>
                  <a:pt x="20374812" y="5564413"/>
                </a:moveTo>
                <a:cubicBezTo>
                  <a:pt x="20374812" y="5583677"/>
                  <a:pt x="20368824" y="5596519"/>
                  <a:pt x="20356852" y="5596519"/>
                </a:cubicBezTo>
                <a:cubicBezTo>
                  <a:pt x="20356852" y="5577256"/>
                  <a:pt x="20362840" y="5564413"/>
                  <a:pt x="20374812" y="5564413"/>
                </a:cubicBezTo>
                <a:close/>
                <a:moveTo>
                  <a:pt x="19810784" y="5564413"/>
                </a:moveTo>
                <a:cubicBezTo>
                  <a:pt x="19810784" y="5583677"/>
                  <a:pt x="19804796" y="5596519"/>
                  <a:pt x="19792824" y="5596519"/>
                </a:cubicBezTo>
                <a:cubicBezTo>
                  <a:pt x="19792824" y="5577256"/>
                  <a:pt x="19798812" y="5564413"/>
                  <a:pt x="19810784" y="5564413"/>
                </a:cubicBezTo>
                <a:close/>
                <a:moveTo>
                  <a:pt x="10828980" y="5564413"/>
                </a:moveTo>
                <a:cubicBezTo>
                  <a:pt x="10828980" y="5590098"/>
                  <a:pt x="10822993" y="5596519"/>
                  <a:pt x="10811018" y="5596519"/>
                </a:cubicBezTo>
                <a:cubicBezTo>
                  <a:pt x="10811018" y="5577256"/>
                  <a:pt x="10818003" y="5564413"/>
                  <a:pt x="10828980" y="5564413"/>
                </a:cubicBezTo>
                <a:close/>
                <a:moveTo>
                  <a:pt x="7774257" y="5561918"/>
                </a:moveTo>
                <a:cubicBezTo>
                  <a:pt x="7761360" y="5561918"/>
                  <a:pt x="7754912" y="5574814"/>
                  <a:pt x="7754912" y="5594158"/>
                </a:cubicBezTo>
                <a:cubicBezTo>
                  <a:pt x="7767808" y="5594158"/>
                  <a:pt x="7774257" y="5587710"/>
                  <a:pt x="7774257" y="5561918"/>
                </a:cubicBezTo>
                <a:close/>
                <a:moveTo>
                  <a:pt x="9600691" y="5555468"/>
                </a:moveTo>
                <a:cubicBezTo>
                  <a:pt x="9606090" y="5556433"/>
                  <a:pt x="9610973" y="5558930"/>
                  <a:pt x="9615105" y="5563402"/>
                </a:cubicBezTo>
                <a:lnTo>
                  <a:pt x="9619348" y="5571868"/>
                </a:lnTo>
                <a:lnTo>
                  <a:pt x="9616604" y="5563038"/>
                </a:lnTo>
                <a:cubicBezTo>
                  <a:pt x="9622591" y="5550194"/>
                  <a:pt x="9622591" y="5556616"/>
                  <a:pt x="9634566" y="5563038"/>
                </a:cubicBezTo>
                <a:lnTo>
                  <a:pt x="9623691" y="5580533"/>
                </a:lnTo>
                <a:lnTo>
                  <a:pt x="9625019" y="5583182"/>
                </a:lnTo>
                <a:cubicBezTo>
                  <a:pt x="9587694" y="5607892"/>
                  <a:pt x="9530107" y="5672352"/>
                  <a:pt x="9498114" y="5607892"/>
                </a:cubicBezTo>
                <a:cubicBezTo>
                  <a:pt x="9517310" y="5599029"/>
                  <a:pt x="9568298" y="5549676"/>
                  <a:pt x="9600691" y="5555468"/>
                </a:cubicBezTo>
                <a:close/>
                <a:moveTo>
                  <a:pt x="9649142" y="5541994"/>
                </a:moveTo>
                <a:cubicBezTo>
                  <a:pt x="9656828" y="5541995"/>
                  <a:pt x="9662976" y="5546606"/>
                  <a:pt x="9662976" y="5561978"/>
                </a:cubicBezTo>
                <a:cubicBezTo>
                  <a:pt x="9650679" y="5561978"/>
                  <a:pt x="9632233" y="5568126"/>
                  <a:pt x="9626084" y="5549680"/>
                </a:cubicBezTo>
                <a:cubicBezTo>
                  <a:pt x="9632233" y="5546606"/>
                  <a:pt x="9641456" y="5541994"/>
                  <a:pt x="9649142" y="5541994"/>
                </a:cubicBezTo>
                <a:close/>
                <a:moveTo>
                  <a:pt x="904916" y="5536127"/>
                </a:moveTo>
                <a:cubicBezTo>
                  <a:pt x="904916" y="5555470"/>
                  <a:pt x="911364" y="5561918"/>
                  <a:pt x="924259" y="5561918"/>
                </a:cubicBezTo>
                <a:cubicBezTo>
                  <a:pt x="924259" y="5542574"/>
                  <a:pt x="917812" y="5536127"/>
                  <a:pt x="904916" y="5536127"/>
                </a:cubicBezTo>
                <a:close/>
                <a:moveTo>
                  <a:pt x="20336892" y="5535975"/>
                </a:moveTo>
                <a:cubicBezTo>
                  <a:pt x="20336892" y="5556450"/>
                  <a:pt x="20330904" y="5563275"/>
                  <a:pt x="20318932" y="5563275"/>
                </a:cubicBezTo>
                <a:cubicBezTo>
                  <a:pt x="20318932" y="5542800"/>
                  <a:pt x="20324920" y="5535975"/>
                  <a:pt x="20336892" y="5535975"/>
                </a:cubicBezTo>
                <a:close/>
                <a:moveTo>
                  <a:pt x="20298976" y="5502796"/>
                </a:moveTo>
                <a:cubicBezTo>
                  <a:pt x="20298976" y="5522061"/>
                  <a:pt x="20292988" y="5534905"/>
                  <a:pt x="20281016" y="5534905"/>
                </a:cubicBezTo>
                <a:cubicBezTo>
                  <a:pt x="20281016" y="5515640"/>
                  <a:pt x="20287000" y="5502796"/>
                  <a:pt x="20298976" y="5502796"/>
                </a:cubicBezTo>
                <a:close/>
                <a:moveTo>
                  <a:pt x="18451480" y="5502793"/>
                </a:moveTo>
                <a:cubicBezTo>
                  <a:pt x="18458100" y="5502793"/>
                  <a:pt x="18464724" y="5502793"/>
                  <a:pt x="18471348" y="5502793"/>
                </a:cubicBezTo>
                <a:cubicBezTo>
                  <a:pt x="18491216" y="5509178"/>
                  <a:pt x="18511084" y="5509178"/>
                  <a:pt x="18530952" y="5515562"/>
                </a:cubicBezTo>
                <a:cubicBezTo>
                  <a:pt x="18504460" y="5553868"/>
                  <a:pt x="18471348" y="5509178"/>
                  <a:pt x="18451480" y="5502793"/>
                </a:cubicBezTo>
                <a:close/>
                <a:moveTo>
                  <a:pt x="8200538" y="5493610"/>
                </a:moveTo>
                <a:cubicBezTo>
                  <a:pt x="8182452" y="5491797"/>
                  <a:pt x="8160890" y="5528067"/>
                  <a:pt x="8147187" y="5542574"/>
                </a:cubicBezTo>
                <a:cubicBezTo>
                  <a:pt x="8114946" y="5568366"/>
                  <a:pt x="8082704" y="5568366"/>
                  <a:pt x="8056910" y="5587710"/>
                </a:cubicBezTo>
                <a:cubicBezTo>
                  <a:pt x="8024668" y="5600606"/>
                  <a:pt x="7992426" y="5600606"/>
                  <a:pt x="7960184" y="5631771"/>
                </a:cubicBezTo>
                <a:cubicBezTo>
                  <a:pt x="7934391" y="5657562"/>
                  <a:pt x="7896776" y="5657562"/>
                  <a:pt x="7864534" y="5676906"/>
                </a:cubicBezTo>
                <a:cubicBezTo>
                  <a:pt x="7858086" y="5689802"/>
                  <a:pt x="7845189" y="5689802"/>
                  <a:pt x="7832292" y="5689802"/>
                </a:cubicBezTo>
                <a:cubicBezTo>
                  <a:pt x="7819396" y="5702698"/>
                  <a:pt x="7806498" y="5722041"/>
                  <a:pt x="7793602" y="5728489"/>
                </a:cubicBezTo>
                <a:cubicBezTo>
                  <a:pt x="7761360" y="5734937"/>
                  <a:pt x="7729118" y="5747833"/>
                  <a:pt x="7697951" y="5760729"/>
                </a:cubicBezTo>
                <a:cubicBezTo>
                  <a:pt x="7787154" y="5760729"/>
                  <a:pt x="7883879" y="5696250"/>
                  <a:pt x="7966633" y="5644666"/>
                </a:cubicBezTo>
                <a:cubicBezTo>
                  <a:pt x="8050462" y="5594158"/>
                  <a:pt x="8133216" y="5561918"/>
                  <a:pt x="8217044" y="5510335"/>
                </a:cubicBezTo>
                <a:cubicBezTo>
                  <a:pt x="8212208" y="5499051"/>
                  <a:pt x="8206566" y="5494215"/>
                  <a:pt x="8200538" y="5493610"/>
                </a:cubicBezTo>
                <a:close/>
                <a:moveTo>
                  <a:pt x="7531368" y="5478095"/>
                </a:moveTo>
                <a:cubicBezTo>
                  <a:pt x="7517397" y="5484543"/>
                  <a:pt x="7505575" y="5497439"/>
                  <a:pt x="7486230" y="5503887"/>
                </a:cubicBezTo>
                <a:cubicBezTo>
                  <a:pt x="7466885" y="5523231"/>
                  <a:pt x="7447540" y="5536127"/>
                  <a:pt x="7428194" y="5555470"/>
                </a:cubicBezTo>
                <a:cubicBezTo>
                  <a:pt x="7389504" y="5587710"/>
                  <a:pt x="7357262" y="5625323"/>
                  <a:pt x="7318572" y="5625323"/>
                </a:cubicBezTo>
                <a:cubicBezTo>
                  <a:pt x="7318572" y="5670458"/>
                  <a:pt x="7357262" y="5638219"/>
                  <a:pt x="7370160" y="5625323"/>
                </a:cubicBezTo>
                <a:cubicBezTo>
                  <a:pt x="7428194" y="5594158"/>
                  <a:pt x="7486230" y="5561918"/>
                  <a:pt x="7543190" y="5536127"/>
                </a:cubicBezTo>
                <a:cubicBezTo>
                  <a:pt x="7543190" y="5516783"/>
                  <a:pt x="7536742" y="5497439"/>
                  <a:pt x="7531368" y="5478095"/>
                </a:cubicBezTo>
                <a:close/>
                <a:moveTo>
                  <a:pt x="10653612" y="5469618"/>
                </a:moveTo>
                <a:cubicBezTo>
                  <a:pt x="10653612" y="5488882"/>
                  <a:pt x="10647625" y="5501724"/>
                  <a:pt x="10635650" y="5501724"/>
                </a:cubicBezTo>
                <a:cubicBezTo>
                  <a:pt x="10635650" y="5482461"/>
                  <a:pt x="10641637" y="5469618"/>
                  <a:pt x="10653612" y="5469618"/>
                </a:cubicBezTo>
                <a:close/>
                <a:moveTo>
                  <a:pt x="8890927" y="5465756"/>
                </a:moveTo>
                <a:cubicBezTo>
                  <a:pt x="8893921" y="5466558"/>
                  <a:pt x="8896915" y="5469769"/>
                  <a:pt x="8899908" y="5472980"/>
                </a:cubicBezTo>
                <a:cubicBezTo>
                  <a:pt x="8893921" y="5479401"/>
                  <a:pt x="8893921" y="5479401"/>
                  <a:pt x="8887933" y="5492243"/>
                </a:cubicBezTo>
                <a:cubicBezTo>
                  <a:pt x="8887933" y="5485822"/>
                  <a:pt x="8881946" y="5479401"/>
                  <a:pt x="8881946" y="5472980"/>
                </a:cubicBezTo>
                <a:cubicBezTo>
                  <a:pt x="8884940" y="5466558"/>
                  <a:pt x="8887934" y="5464953"/>
                  <a:pt x="8890927" y="5465756"/>
                </a:cubicBezTo>
                <a:close/>
                <a:moveTo>
                  <a:pt x="8594024" y="5442358"/>
                </a:moveTo>
                <a:lnTo>
                  <a:pt x="8596889" y="5446490"/>
                </a:lnTo>
                <a:cubicBezTo>
                  <a:pt x="8598394" y="5448660"/>
                  <a:pt x="8597391" y="5447213"/>
                  <a:pt x="8595384" y="5444320"/>
                </a:cubicBezTo>
                <a:close/>
                <a:moveTo>
                  <a:pt x="8583343" y="5426959"/>
                </a:moveTo>
                <a:cubicBezTo>
                  <a:pt x="8583343" y="5426959"/>
                  <a:pt x="8585350" y="5429853"/>
                  <a:pt x="8587859" y="5433469"/>
                </a:cubicBezTo>
                <a:lnTo>
                  <a:pt x="8594024" y="5442358"/>
                </a:lnTo>
                <a:lnTo>
                  <a:pt x="8592562" y="5440251"/>
                </a:lnTo>
                <a:cubicBezTo>
                  <a:pt x="8590367" y="5437086"/>
                  <a:pt x="8587357" y="5432746"/>
                  <a:pt x="8583343" y="5426959"/>
                </a:cubicBezTo>
                <a:close/>
                <a:moveTo>
                  <a:pt x="18830936" y="5411343"/>
                </a:moveTo>
                <a:cubicBezTo>
                  <a:pt x="18850932" y="5407556"/>
                  <a:pt x="18872260" y="5434823"/>
                  <a:pt x="18886480" y="5459060"/>
                </a:cubicBezTo>
                <a:cubicBezTo>
                  <a:pt x="18861200" y="5446133"/>
                  <a:pt x="18835924" y="5433207"/>
                  <a:pt x="18811700" y="5426744"/>
                </a:cubicBezTo>
                <a:cubicBezTo>
                  <a:pt x="18817756" y="5417318"/>
                  <a:pt x="18824272" y="5412605"/>
                  <a:pt x="18830936" y="5411343"/>
                </a:cubicBezTo>
                <a:close/>
                <a:moveTo>
                  <a:pt x="18799940" y="5393307"/>
                </a:moveTo>
                <a:cubicBezTo>
                  <a:pt x="18800760" y="5390747"/>
                  <a:pt x="18804040" y="5392454"/>
                  <a:pt x="18810604" y="5395866"/>
                </a:cubicBezTo>
                <a:cubicBezTo>
                  <a:pt x="18810604" y="5401554"/>
                  <a:pt x="18804040" y="5409516"/>
                  <a:pt x="18804040" y="5416341"/>
                </a:cubicBezTo>
                <a:cubicBezTo>
                  <a:pt x="18800760" y="5402691"/>
                  <a:pt x="18799120" y="5395866"/>
                  <a:pt x="18799940" y="5393307"/>
                </a:cubicBezTo>
                <a:close/>
                <a:moveTo>
                  <a:pt x="8700838" y="5384303"/>
                </a:moveTo>
                <a:cubicBezTo>
                  <a:pt x="8700838" y="5402497"/>
                  <a:pt x="8694851" y="5416409"/>
                  <a:pt x="8682876" y="5416409"/>
                </a:cubicBezTo>
                <a:cubicBezTo>
                  <a:pt x="8682876" y="5390724"/>
                  <a:pt x="8688863" y="5384303"/>
                  <a:pt x="8700838" y="5384303"/>
                </a:cubicBezTo>
                <a:close/>
                <a:moveTo>
                  <a:pt x="18245036" y="5365343"/>
                </a:moveTo>
                <a:cubicBezTo>
                  <a:pt x="18248196" y="5371764"/>
                  <a:pt x="18248196" y="5376580"/>
                  <a:pt x="18247404" y="5381396"/>
                </a:cubicBezTo>
                <a:lnTo>
                  <a:pt x="18245400" y="5394978"/>
                </a:lnTo>
                <a:lnTo>
                  <a:pt x="18246616" y="5396535"/>
                </a:lnTo>
                <a:lnTo>
                  <a:pt x="18245044" y="5397380"/>
                </a:lnTo>
                <a:lnTo>
                  <a:pt x="18245036" y="5397449"/>
                </a:lnTo>
                <a:lnTo>
                  <a:pt x="18245004" y="5397403"/>
                </a:lnTo>
                <a:lnTo>
                  <a:pt x="18209752" y="5416376"/>
                </a:lnTo>
                <a:cubicBezTo>
                  <a:pt x="18209752" y="5396535"/>
                  <a:pt x="18216072" y="5384962"/>
                  <a:pt x="18223840" y="5381655"/>
                </a:cubicBezTo>
                <a:lnTo>
                  <a:pt x="18234564" y="5382751"/>
                </a:lnTo>
                <a:close/>
                <a:moveTo>
                  <a:pt x="9586345" y="5365343"/>
                </a:moveTo>
                <a:cubicBezTo>
                  <a:pt x="9591815" y="5371764"/>
                  <a:pt x="9591815" y="5378186"/>
                  <a:pt x="9591815" y="5384607"/>
                </a:cubicBezTo>
                <a:cubicBezTo>
                  <a:pt x="9591815" y="5384607"/>
                  <a:pt x="9586345" y="5391028"/>
                  <a:pt x="9586345" y="5397449"/>
                </a:cubicBezTo>
                <a:cubicBezTo>
                  <a:pt x="9578687" y="5384607"/>
                  <a:pt x="9578687" y="5378186"/>
                  <a:pt x="9586345" y="5365343"/>
                </a:cubicBezTo>
                <a:close/>
                <a:moveTo>
                  <a:pt x="8002180" y="5365343"/>
                </a:moveTo>
                <a:cubicBezTo>
                  <a:pt x="8008744" y="5371764"/>
                  <a:pt x="8008744" y="5378186"/>
                  <a:pt x="8008744" y="5384607"/>
                </a:cubicBezTo>
                <a:cubicBezTo>
                  <a:pt x="8008744" y="5384607"/>
                  <a:pt x="8002180" y="5391028"/>
                  <a:pt x="8002180" y="5397449"/>
                </a:cubicBezTo>
                <a:cubicBezTo>
                  <a:pt x="7995616" y="5384607"/>
                  <a:pt x="7995616" y="5378186"/>
                  <a:pt x="8002180" y="5365343"/>
                </a:cubicBezTo>
                <a:close/>
                <a:moveTo>
                  <a:pt x="9618055" y="5351565"/>
                </a:moveTo>
                <a:cubicBezTo>
                  <a:pt x="9628193" y="5349911"/>
                  <a:pt x="9637672" y="5351565"/>
                  <a:pt x="9643992" y="5361485"/>
                </a:cubicBezTo>
                <a:cubicBezTo>
                  <a:pt x="9625032" y="5368098"/>
                  <a:pt x="9599753" y="5387939"/>
                  <a:pt x="9588167" y="5361485"/>
                </a:cubicBezTo>
                <a:cubicBezTo>
                  <a:pt x="9597120" y="5358178"/>
                  <a:pt x="9607917" y="5353218"/>
                  <a:pt x="9618055" y="5351565"/>
                </a:cubicBezTo>
                <a:close/>
                <a:moveTo>
                  <a:pt x="20116532" y="5351124"/>
                </a:moveTo>
                <a:cubicBezTo>
                  <a:pt x="20128832" y="5357546"/>
                  <a:pt x="20134980" y="5363968"/>
                  <a:pt x="20147276" y="5363968"/>
                </a:cubicBezTo>
                <a:cubicBezTo>
                  <a:pt x="20134980" y="5383233"/>
                  <a:pt x="20122680" y="5370389"/>
                  <a:pt x="20110384" y="5363968"/>
                </a:cubicBezTo>
                <a:cubicBezTo>
                  <a:pt x="20110384" y="5363968"/>
                  <a:pt x="20116532" y="5357546"/>
                  <a:pt x="20116532" y="5351124"/>
                </a:cubicBezTo>
                <a:close/>
                <a:moveTo>
                  <a:pt x="18772784" y="5351124"/>
                </a:moveTo>
                <a:cubicBezTo>
                  <a:pt x="18772784" y="5376811"/>
                  <a:pt x="18766796" y="5383233"/>
                  <a:pt x="18754820" y="5383233"/>
                </a:cubicBezTo>
                <a:cubicBezTo>
                  <a:pt x="18754820" y="5357546"/>
                  <a:pt x="18760808" y="5351124"/>
                  <a:pt x="18772784" y="5351124"/>
                </a:cubicBezTo>
                <a:close/>
                <a:moveTo>
                  <a:pt x="9642129" y="5332164"/>
                </a:moveTo>
                <a:cubicBezTo>
                  <a:pt x="9648693" y="5338313"/>
                  <a:pt x="9648693" y="5344462"/>
                  <a:pt x="9648693" y="5350610"/>
                </a:cubicBezTo>
                <a:cubicBezTo>
                  <a:pt x="9635565" y="5369056"/>
                  <a:pt x="9635565" y="5344462"/>
                  <a:pt x="9642129" y="5332164"/>
                </a:cubicBezTo>
                <a:close/>
                <a:moveTo>
                  <a:pt x="7806498" y="5330868"/>
                </a:moveTo>
                <a:cubicBezTo>
                  <a:pt x="7787154" y="5330868"/>
                  <a:pt x="7761360" y="5369555"/>
                  <a:pt x="7742015" y="5382451"/>
                </a:cubicBezTo>
                <a:cubicBezTo>
                  <a:pt x="7691503" y="5420064"/>
                  <a:pt x="7633468" y="5426512"/>
                  <a:pt x="7581880" y="5445856"/>
                </a:cubicBezTo>
                <a:cubicBezTo>
                  <a:pt x="7588329" y="5471647"/>
                  <a:pt x="7594778" y="5503887"/>
                  <a:pt x="7601226" y="5536127"/>
                </a:cubicBezTo>
                <a:cubicBezTo>
                  <a:pt x="7685054" y="5484543"/>
                  <a:pt x="7761360" y="5432960"/>
                  <a:pt x="7845189" y="5382451"/>
                </a:cubicBezTo>
                <a:cubicBezTo>
                  <a:pt x="7832292" y="5363108"/>
                  <a:pt x="7825844" y="5330868"/>
                  <a:pt x="7806498" y="5330868"/>
                </a:cubicBezTo>
                <a:close/>
                <a:moveTo>
                  <a:pt x="7922569" y="5317972"/>
                </a:moveTo>
                <a:cubicBezTo>
                  <a:pt x="7922569" y="5343764"/>
                  <a:pt x="7927943" y="5350212"/>
                  <a:pt x="7941914" y="5350212"/>
                </a:cubicBezTo>
                <a:cubicBezTo>
                  <a:pt x="7941914" y="5330868"/>
                  <a:pt x="7934391" y="5317972"/>
                  <a:pt x="7922569" y="5317972"/>
                </a:cubicBezTo>
                <a:close/>
                <a:moveTo>
                  <a:pt x="7864534" y="5317972"/>
                </a:moveTo>
                <a:cubicBezTo>
                  <a:pt x="7864534" y="5343764"/>
                  <a:pt x="7870982" y="5350212"/>
                  <a:pt x="7883879" y="5350212"/>
                </a:cubicBezTo>
                <a:cubicBezTo>
                  <a:pt x="7883879" y="5330868"/>
                  <a:pt x="7877430" y="5317972"/>
                  <a:pt x="7864534" y="5317972"/>
                </a:cubicBezTo>
                <a:close/>
                <a:moveTo>
                  <a:pt x="20848784" y="5317945"/>
                </a:moveTo>
                <a:cubicBezTo>
                  <a:pt x="20848784" y="5343630"/>
                  <a:pt x="20842796" y="5350051"/>
                  <a:pt x="20830824" y="5350051"/>
                </a:cubicBezTo>
                <a:cubicBezTo>
                  <a:pt x="20830824" y="5330788"/>
                  <a:pt x="20836812" y="5317945"/>
                  <a:pt x="20848784" y="5317945"/>
                </a:cubicBezTo>
                <a:close/>
                <a:moveTo>
                  <a:pt x="20079640" y="5317945"/>
                </a:moveTo>
                <a:cubicBezTo>
                  <a:pt x="20090912" y="5324366"/>
                  <a:pt x="20097060" y="5330788"/>
                  <a:pt x="20109360" y="5330788"/>
                </a:cubicBezTo>
                <a:cubicBezTo>
                  <a:pt x="20097060" y="5350051"/>
                  <a:pt x="20084764" y="5337209"/>
                  <a:pt x="20072468" y="5330788"/>
                </a:cubicBezTo>
                <a:cubicBezTo>
                  <a:pt x="20079640" y="5330788"/>
                  <a:pt x="20079640" y="5324366"/>
                  <a:pt x="20079640" y="5317945"/>
                </a:cubicBezTo>
                <a:close/>
                <a:moveTo>
                  <a:pt x="18692208" y="5317945"/>
                </a:moveTo>
                <a:cubicBezTo>
                  <a:pt x="18692208" y="5343630"/>
                  <a:pt x="18686220" y="5350051"/>
                  <a:pt x="18674244" y="5350051"/>
                </a:cubicBezTo>
                <a:cubicBezTo>
                  <a:pt x="18674244" y="5330788"/>
                  <a:pt x="18680232" y="5317945"/>
                  <a:pt x="18692208" y="5317945"/>
                </a:cubicBezTo>
                <a:close/>
                <a:moveTo>
                  <a:pt x="9706095" y="5307543"/>
                </a:moveTo>
                <a:cubicBezTo>
                  <a:pt x="9713486" y="5307344"/>
                  <a:pt x="9721181" y="5308538"/>
                  <a:pt x="9729280" y="5311721"/>
                </a:cubicBezTo>
                <a:cubicBezTo>
                  <a:pt x="9703362" y="5324454"/>
                  <a:pt x="9670963" y="5369020"/>
                  <a:pt x="9645045" y="5330821"/>
                </a:cubicBezTo>
                <a:cubicBezTo>
                  <a:pt x="9664484" y="5321271"/>
                  <a:pt x="9683923" y="5308140"/>
                  <a:pt x="9706095" y="5307543"/>
                </a:cubicBezTo>
                <a:close/>
                <a:moveTo>
                  <a:pt x="20810868" y="5284766"/>
                </a:moveTo>
                <a:cubicBezTo>
                  <a:pt x="20810868" y="5310453"/>
                  <a:pt x="20804880" y="5316875"/>
                  <a:pt x="20792908" y="5316875"/>
                </a:cubicBezTo>
                <a:cubicBezTo>
                  <a:pt x="20792908" y="5297610"/>
                  <a:pt x="20798892" y="5284766"/>
                  <a:pt x="20810868" y="5284766"/>
                </a:cubicBezTo>
                <a:close/>
                <a:moveTo>
                  <a:pt x="8102340" y="5284766"/>
                </a:moveTo>
                <a:cubicBezTo>
                  <a:pt x="8108714" y="5297458"/>
                  <a:pt x="8184141" y="5316495"/>
                  <a:pt x="8165018" y="5348224"/>
                </a:cubicBezTo>
                <a:cubicBezTo>
                  <a:pt x="8133148" y="5397933"/>
                  <a:pt x="8083218" y="5354570"/>
                  <a:pt x="8051348" y="5411683"/>
                </a:cubicBezTo>
                <a:cubicBezTo>
                  <a:pt x="8032225" y="5392645"/>
                  <a:pt x="8013103" y="5386299"/>
                  <a:pt x="8000355" y="5360916"/>
                </a:cubicBezTo>
                <a:cubicBezTo>
                  <a:pt x="8025851" y="5360916"/>
                  <a:pt x="8051348" y="5360916"/>
                  <a:pt x="8076844" y="5354570"/>
                </a:cubicBezTo>
                <a:cubicBezTo>
                  <a:pt x="8095966" y="5348224"/>
                  <a:pt x="8095966" y="5316495"/>
                  <a:pt x="8102340" y="5284766"/>
                </a:cubicBezTo>
                <a:close/>
                <a:moveTo>
                  <a:pt x="8584081" y="5279889"/>
                </a:moveTo>
                <a:cubicBezTo>
                  <a:pt x="8559950" y="5281703"/>
                  <a:pt x="8535970" y="5303464"/>
                  <a:pt x="8512595" y="5317972"/>
                </a:cubicBezTo>
                <a:cubicBezTo>
                  <a:pt x="8486801" y="5337316"/>
                  <a:pt x="8454559" y="5350212"/>
                  <a:pt x="8428766" y="5369555"/>
                </a:cubicBezTo>
                <a:cubicBezTo>
                  <a:pt x="8409421" y="5382451"/>
                  <a:pt x="8396524" y="5395347"/>
                  <a:pt x="8390076" y="5414691"/>
                </a:cubicBezTo>
                <a:cubicBezTo>
                  <a:pt x="8370730" y="5400720"/>
                  <a:pt x="8352460" y="5400720"/>
                  <a:pt x="8333115" y="5408243"/>
                </a:cubicBezTo>
                <a:cubicBezTo>
                  <a:pt x="8307322" y="5414691"/>
                  <a:pt x="8275080" y="5432960"/>
                  <a:pt x="8242838" y="5445856"/>
                </a:cubicBezTo>
                <a:cubicBezTo>
                  <a:pt x="8242838" y="5465199"/>
                  <a:pt x="8242838" y="5484543"/>
                  <a:pt x="8242838" y="5503887"/>
                </a:cubicBezTo>
                <a:cubicBezTo>
                  <a:pt x="8307322" y="5465199"/>
                  <a:pt x="8377179" y="5439408"/>
                  <a:pt x="8435214" y="5388899"/>
                </a:cubicBezTo>
                <a:cubicBezTo>
                  <a:pt x="8493249" y="5343764"/>
                  <a:pt x="8550210" y="5317972"/>
                  <a:pt x="8608245" y="5285733"/>
                </a:cubicBezTo>
                <a:cubicBezTo>
                  <a:pt x="8600185" y="5280897"/>
                  <a:pt x="8592124" y="5279285"/>
                  <a:pt x="8584081" y="5279889"/>
                </a:cubicBezTo>
                <a:close/>
                <a:moveTo>
                  <a:pt x="9449896" y="5275286"/>
                </a:moveTo>
                <a:cubicBezTo>
                  <a:pt x="9469312" y="5319740"/>
                  <a:pt x="9495202" y="5307039"/>
                  <a:pt x="9521091" y="5287987"/>
                </a:cubicBezTo>
                <a:cubicBezTo>
                  <a:pt x="9534035" y="5287987"/>
                  <a:pt x="9553452" y="5275286"/>
                  <a:pt x="9566397" y="5294338"/>
                </a:cubicBezTo>
                <a:cubicBezTo>
                  <a:pt x="9572869" y="5313389"/>
                  <a:pt x="9559925" y="5326090"/>
                  <a:pt x="9546980" y="5332441"/>
                </a:cubicBezTo>
                <a:cubicBezTo>
                  <a:pt x="9501674" y="5345142"/>
                  <a:pt x="9456368" y="5357843"/>
                  <a:pt x="9417534" y="5383245"/>
                </a:cubicBezTo>
                <a:cubicBezTo>
                  <a:pt x="9424006" y="5338791"/>
                  <a:pt x="9436951" y="5307039"/>
                  <a:pt x="9449896" y="5275286"/>
                </a:cubicBezTo>
                <a:close/>
                <a:moveTo>
                  <a:pt x="9629789" y="5262125"/>
                </a:moveTo>
                <a:cubicBezTo>
                  <a:pt x="9634512" y="5262605"/>
                  <a:pt x="9639252" y="5265296"/>
                  <a:pt x="9643992" y="5271444"/>
                </a:cubicBezTo>
                <a:cubicBezTo>
                  <a:pt x="9625032" y="5277593"/>
                  <a:pt x="9606073" y="5277593"/>
                  <a:pt x="9588167" y="5283741"/>
                </a:cubicBezTo>
                <a:cubicBezTo>
                  <a:pt x="9601597" y="5279130"/>
                  <a:pt x="9615619" y="5260684"/>
                  <a:pt x="9629789" y="5262125"/>
                </a:cubicBezTo>
                <a:close/>
                <a:moveTo>
                  <a:pt x="18583192" y="5261070"/>
                </a:moveTo>
                <a:cubicBezTo>
                  <a:pt x="18583192" y="5281545"/>
                  <a:pt x="18571216" y="5288370"/>
                  <a:pt x="18565232" y="5288370"/>
                </a:cubicBezTo>
                <a:cubicBezTo>
                  <a:pt x="18565232" y="5267895"/>
                  <a:pt x="18571216" y="5261070"/>
                  <a:pt x="18583192" y="5261070"/>
                </a:cubicBezTo>
                <a:close/>
                <a:moveTo>
                  <a:pt x="8365316" y="5261070"/>
                </a:moveTo>
                <a:cubicBezTo>
                  <a:pt x="8378444" y="5267895"/>
                  <a:pt x="8378444" y="5281545"/>
                  <a:pt x="8365316" y="5288370"/>
                </a:cubicBezTo>
                <a:cubicBezTo>
                  <a:pt x="8365316" y="5281545"/>
                  <a:pt x="8365316" y="5267895"/>
                  <a:pt x="8365316" y="5261070"/>
                </a:cubicBezTo>
                <a:close/>
                <a:moveTo>
                  <a:pt x="19977672" y="5242110"/>
                </a:moveTo>
                <a:cubicBezTo>
                  <a:pt x="20015592" y="5242110"/>
                  <a:pt x="20047188" y="5273894"/>
                  <a:pt x="20071412" y="5305677"/>
                </a:cubicBezTo>
                <a:cubicBezTo>
                  <a:pt x="20040868" y="5331104"/>
                  <a:pt x="20002952" y="5261180"/>
                  <a:pt x="19977672" y="5242110"/>
                </a:cubicBezTo>
                <a:close/>
                <a:moveTo>
                  <a:pt x="9642129" y="5242110"/>
                </a:moveTo>
                <a:cubicBezTo>
                  <a:pt x="9648693" y="5254408"/>
                  <a:pt x="9642129" y="5279002"/>
                  <a:pt x="9635565" y="5260556"/>
                </a:cubicBezTo>
                <a:cubicBezTo>
                  <a:pt x="9635565" y="5254408"/>
                  <a:pt x="9635565" y="5248259"/>
                  <a:pt x="9642129" y="5242110"/>
                </a:cubicBezTo>
                <a:close/>
                <a:moveTo>
                  <a:pt x="8718550" y="5242110"/>
                </a:moveTo>
                <a:cubicBezTo>
                  <a:pt x="8718550" y="5248935"/>
                  <a:pt x="8724537" y="5255760"/>
                  <a:pt x="8724537" y="5262585"/>
                </a:cubicBezTo>
                <a:cubicBezTo>
                  <a:pt x="8718550" y="5269410"/>
                  <a:pt x="8706575" y="5262585"/>
                  <a:pt x="8718550" y="5242110"/>
                </a:cubicBezTo>
                <a:close/>
                <a:moveTo>
                  <a:pt x="18905496" y="5227892"/>
                </a:moveTo>
                <a:cubicBezTo>
                  <a:pt x="18905496" y="5247157"/>
                  <a:pt x="18899508" y="5260001"/>
                  <a:pt x="18887532" y="5260001"/>
                </a:cubicBezTo>
                <a:cubicBezTo>
                  <a:pt x="18887532" y="5240736"/>
                  <a:pt x="18887532" y="5227892"/>
                  <a:pt x="18905496" y="5227892"/>
                </a:cubicBezTo>
                <a:close/>
                <a:moveTo>
                  <a:pt x="18507356" y="5227892"/>
                </a:moveTo>
                <a:cubicBezTo>
                  <a:pt x="18507356" y="5247157"/>
                  <a:pt x="18501368" y="5260001"/>
                  <a:pt x="18489392" y="5260001"/>
                </a:cubicBezTo>
                <a:cubicBezTo>
                  <a:pt x="18489392" y="5240736"/>
                  <a:pt x="18495380" y="5227892"/>
                  <a:pt x="18507356" y="5227892"/>
                </a:cubicBezTo>
                <a:close/>
                <a:moveTo>
                  <a:pt x="9262754" y="5227701"/>
                </a:moveTo>
                <a:cubicBezTo>
                  <a:pt x="9262754" y="5259941"/>
                  <a:pt x="9288548" y="5259941"/>
                  <a:pt x="9301444" y="5259941"/>
                </a:cubicBezTo>
                <a:cubicBezTo>
                  <a:pt x="9301444" y="5221253"/>
                  <a:pt x="9282099" y="5227701"/>
                  <a:pt x="9262754" y="5227701"/>
                </a:cubicBezTo>
                <a:close/>
                <a:moveTo>
                  <a:pt x="8640487" y="5227701"/>
                </a:moveTo>
                <a:cubicBezTo>
                  <a:pt x="8640487" y="5259941"/>
                  <a:pt x="8659832" y="5259941"/>
                  <a:pt x="8679177" y="5259941"/>
                </a:cubicBezTo>
                <a:cubicBezTo>
                  <a:pt x="8679177" y="5221253"/>
                  <a:pt x="8659832" y="5227701"/>
                  <a:pt x="8640487" y="5227701"/>
                </a:cubicBezTo>
                <a:close/>
                <a:moveTo>
                  <a:pt x="8444887" y="5213596"/>
                </a:moveTo>
                <a:cubicBezTo>
                  <a:pt x="8436826" y="5213731"/>
                  <a:pt x="8428766" y="5215343"/>
                  <a:pt x="8422317" y="5221253"/>
                </a:cubicBezTo>
                <a:cubicBezTo>
                  <a:pt x="8409421" y="5227701"/>
                  <a:pt x="8402972" y="5247045"/>
                  <a:pt x="8390076" y="5253493"/>
                </a:cubicBezTo>
                <a:lnTo>
                  <a:pt x="8387050" y="5252196"/>
                </a:lnTo>
                <a:lnTo>
                  <a:pt x="8392755" y="5261374"/>
                </a:lnTo>
                <a:cubicBezTo>
                  <a:pt x="8386768" y="5261374"/>
                  <a:pt x="8380780" y="5267795"/>
                  <a:pt x="8380780" y="5274216"/>
                </a:cubicBezTo>
                <a:cubicBezTo>
                  <a:pt x="8377787" y="5267795"/>
                  <a:pt x="8376290" y="5262979"/>
                  <a:pt x="8376290" y="5258163"/>
                </a:cubicBezTo>
                <a:lnTo>
                  <a:pt x="8378932" y="5248717"/>
                </a:lnTo>
                <a:lnTo>
                  <a:pt x="8367506" y="5243821"/>
                </a:lnTo>
                <a:cubicBezTo>
                  <a:pt x="8361058" y="5238985"/>
                  <a:pt x="8354610" y="5234149"/>
                  <a:pt x="8344937" y="5234149"/>
                </a:cubicBezTo>
                <a:cubicBezTo>
                  <a:pt x="8333115" y="5227701"/>
                  <a:pt x="8320218" y="5227701"/>
                  <a:pt x="8300874" y="5227701"/>
                </a:cubicBezTo>
                <a:cubicBezTo>
                  <a:pt x="8300874" y="5247045"/>
                  <a:pt x="8300874" y="5266389"/>
                  <a:pt x="8300874" y="5285733"/>
                </a:cubicBezTo>
                <a:cubicBezTo>
                  <a:pt x="8313770" y="5285733"/>
                  <a:pt x="8320218" y="5292180"/>
                  <a:pt x="8333115" y="5292180"/>
                </a:cubicBezTo>
                <a:cubicBezTo>
                  <a:pt x="8344937" y="5298628"/>
                  <a:pt x="8357834" y="5311524"/>
                  <a:pt x="8370730" y="5298628"/>
                </a:cubicBezTo>
                <a:cubicBezTo>
                  <a:pt x="8409421" y="5285733"/>
                  <a:pt x="8441663" y="5259941"/>
                  <a:pt x="8467456" y="5214805"/>
                </a:cubicBezTo>
                <a:cubicBezTo>
                  <a:pt x="8461008" y="5214805"/>
                  <a:pt x="8452947" y="5213462"/>
                  <a:pt x="8444887" y="5213596"/>
                </a:cubicBezTo>
                <a:close/>
                <a:moveTo>
                  <a:pt x="9340135" y="5195462"/>
                </a:moveTo>
                <a:cubicBezTo>
                  <a:pt x="9340135" y="5214805"/>
                  <a:pt x="9346583" y="5227701"/>
                  <a:pt x="9359480" y="5227701"/>
                </a:cubicBezTo>
                <a:cubicBezTo>
                  <a:pt x="9359480" y="5202984"/>
                  <a:pt x="9353031" y="5195462"/>
                  <a:pt x="9340135" y="5195462"/>
                </a:cubicBezTo>
                <a:close/>
                <a:moveTo>
                  <a:pt x="8768815" y="5195360"/>
                </a:moveTo>
                <a:cubicBezTo>
                  <a:pt x="8788396" y="5202901"/>
                  <a:pt x="8814504" y="5227677"/>
                  <a:pt x="8814504" y="5259993"/>
                </a:cubicBezTo>
                <a:cubicBezTo>
                  <a:pt x="8794923" y="5259993"/>
                  <a:pt x="8775342" y="5259993"/>
                  <a:pt x="8755761" y="5259993"/>
                </a:cubicBezTo>
                <a:cubicBezTo>
                  <a:pt x="8755761" y="5240603"/>
                  <a:pt x="8749234" y="5189974"/>
                  <a:pt x="8768815" y="5195360"/>
                </a:cubicBezTo>
                <a:close/>
                <a:moveTo>
                  <a:pt x="19166180" y="5194713"/>
                </a:moveTo>
                <a:cubicBezTo>
                  <a:pt x="19166180" y="5213977"/>
                  <a:pt x="19160192" y="5226819"/>
                  <a:pt x="19148220" y="5226819"/>
                </a:cubicBezTo>
                <a:cubicBezTo>
                  <a:pt x="19148220" y="5202205"/>
                  <a:pt x="19154208" y="5194713"/>
                  <a:pt x="19166180" y="5194713"/>
                </a:cubicBezTo>
                <a:close/>
                <a:moveTo>
                  <a:pt x="8876071" y="5194713"/>
                </a:moveTo>
                <a:cubicBezTo>
                  <a:pt x="8876071" y="5213977"/>
                  <a:pt x="8869246" y="5226819"/>
                  <a:pt x="8848771" y="5226819"/>
                </a:cubicBezTo>
                <a:cubicBezTo>
                  <a:pt x="8848771" y="5202205"/>
                  <a:pt x="8855596" y="5194713"/>
                  <a:pt x="8876071" y="5194713"/>
                </a:cubicBezTo>
                <a:close/>
                <a:moveTo>
                  <a:pt x="8175723" y="5194713"/>
                </a:moveTo>
                <a:cubicBezTo>
                  <a:pt x="8187698" y="5194713"/>
                  <a:pt x="8193685" y="5202205"/>
                  <a:pt x="8193685" y="5226819"/>
                </a:cubicBezTo>
                <a:cubicBezTo>
                  <a:pt x="8181710" y="5226819"/>
                  <a:pt x="8175723" y="5213977"/>
                  <a:pt x="8175723" y="5194713"/>
                </a:cubicBezTo>
                <a:close/>
                <a:moveTo>
                  <a:pt x="20714900" y="5166276"/>
                </a:moveTo>
                <a:cubicBezTo>
                  <a:pt x="20714900" y="5192819"/>
                  <a:pt x="20720824" y="5231528"/>
                  <a:pt x="20698116" y="5231528"/>
                </a:cubicBezTo>
                <a:cubicBezTo>
                  <a:pt x="20698116" y="5206091"/>
                  <a:pt x="20698116" y="5166276"/>
                  <a:pt x="20714900" y="5166276"/>
                </a:cubicBezTo>
                <a:close/>
                <a:moveTo>
                  <a:pt x="9875939" y="5166276"/>
                </a:moveTo>
                <a:cubicBezTo>
                  <a:pt x="9875939" y="5179547"/>
                  <a:pt x="9875939" y="5186182"/>
                  <a:pt x="9875939" y="5198346"/>
                </a:cubicBezTo>
                <a:cubicBezTo>
                  <a:pt x="9867813" y="5192817"/>
                  <a:pt x="9867813" y="5179547"/>
                  <a:pt x="9875939" y="5166276"/>
                </a:cubicBezTo>
                <a:close/>
                <a:moveTo>
                  <a:pt x="8486801" y="5164297"/>
                </a:moveTo>
                <a:cubicBezTo>
                  <a:pt x="8486801" y="5190088"/>
                  <a:pt x="8499698" y="5195462"/>
                  <a:pt x="8506146" y="5195462"/>
                </a:cubicBezTo>
                <a:cubicBezTo>
                  <a:pt x="8506146" y="5177193"/>
                  <a:pt x="8499698" y="5164297"/>
                  <a:pt x="8486801" y="5164297"/>
                </a:cubicBezTo>
                <a:close/>
                <a:moveTo>
                  <a:pt x="9707680" y="5150309"/>
                </a:moveTo>
                <a:cubicBezTo>
                  <a:pt x="9708696" y="5148812"/>
                  <a:pt x="9710727" y="5150309"/>
                  <a:pt x="9714790" y="5153303"/>
                </a:cubicBezTo>
                <a:cubicBezTo>
                  <a:pt x="9714790" y="5153303"/>
                  <a:pt x="9706664" y="5159290"/>
                  <a:pt x="9706664" y="5165277"/>
                </a:cubicBezTo>
                <a:cubicBezTo>
                  <a:pt x="9706664" y="5156296"/>
                  <a:pt x="9706664" y="5151806"/>
                  <a:pt x="9707680" y="5150309"/>
                </a:cubicBezTo>
                <a:close/>
                <a:moveTo>
                  <a:pt x="19071332" y="5133097"/>
                </a:moveTo>
                <a:cubicBezTo>
                  <a:pt x="19071332" y="5152362"/>
                  <a:pt x="19065012" y="5165206"/>
                  <a:pt x="19053424" y="5165206"/>
                </a:cubicBezTo>
                <a:cubicBezTo>
                  <a:pt x="19053424" y="5145941"/>
                  <a:pt x="19058692" y="5133097"/>
                  <a:pt x="19071332" y="5133097"/>
                </a:cubicBezTo>
                <a:close/>
                <a:moveTo>
                  <a:pt x="18355684" y="5133097"/>
                </a:moveTo>
                <a:cubicBezTo>
                  <a:pt x="18355684" y="5158784"/>
                  <a:pt x="18349696" y="5165206"/>
                  <a:pt x="18337724" y="5165206"/>
                </a:cubicBezTo>
                <a:cubicBezTo>
                  <a:pt x="18337724" y="5145941"/>
                  <a:pt x="18343712" y="5133097"/>
                  <a:pt x="18355684" y="5133097"/>
                </a:cubicBezTo>
                <a:close/>
                <a:moveTo>
                  <a:pt x="17848536" y="5133094"/>
                </a:moveTo>
                <a:cubicBezTo>
                  <a:pt x="17848536" y="5159637"/>
                  <a:pt x="17848536" y="5198346"/>
                  <a:pt x="17830572" y="5198346"/>
                </a:cubicBezTo>
                <a:cubicBezTo>
                  <a:pt x="17830572" y="5172909"/>
                  <a:pt x="17830572" y="5133094"/>
                  <a:pt x="17848536" y="5133094"/>
                </a:cubicBezTo>
                <a:close/>
                <a:moveTo>
                  <a:pt x="8530865" y="5132057"/>
                </a:moveTo>
                <a:cubicBezTo>
                  <a:pt x="8530865" y="5170745"/>
                  <a:pt x="8550210" y="5164297"/>
                  <a:pt x="8563107" y="5164297"/>
                </a:cubicBezTo>
                <a:cubicBezTo>
                  <a:pt x="8563107" y="5132057"/>
                  <a:pt x="8543762" y="5132057"/>
                  <a:pt x="8530865" y="5132057"/>
                </a:cubicBezTo>
                <a:close/>
                <a:moveTo>
                  <a:pt x="10132162" y="5118878"/>
                </a:moveTo>
                <a:cubicBezTo>
                  <a:pt x="10022145" y="5177177"/>
                  <a:pt x="9913206" y="5247351"/>
                  <a:pt x="9803189" y="5312127"/>
                </a:cubicBezTo>
                <a:cubicBezTo>
                  <a:pt x="9798335" y="5268403"/>
                  <a:pt x="9811683" y="5224679"/>
                  <a:pt x="9832311" y="5205550"/>
                </a:cubicBezTo>
                <a:lnTo>
                  <a:pt x="9854815" y="5195595"/>
                </a:lnTo>
                <a:lnTo>
                  <a:pt x="9853592" y="5193658"/>
                </a:lnTo>
                <a:cubicBezTo>
                  <a:pt x="9859579" y="5188392"/>
                  <a:pt x="9859579" y="5188392"/>
                  <a:pt x="9859579" y="5182073"/>
                </a:cubicBezTo>
                <a:cubicBezTo>
                  <a:pt x="9865567" y="5178913"/>
                  <a:pt x="9867064" y="5186549"/>
                  <a:pt x="9867064" y="5194975"/>
                </a:cubicBezTo>
                <a:lnTo>
                  <a:pt x="9866331" y="5206713"/>
                </a:lnTo>
                <a:lnTo>
                  <a:pt x="9867640" y="5208000"/>
                </a:lnTo>
                <a:cubicBezTo>
                  <a:pt x="9898342" y="5227159"/>
                  <a:pt x="9935857" y="5181225"/>
                  <a:pt x="9958507" y="5164221"/>
                </a:cubicBezTo>
                <a:cubicBezTo>
                  <a:pt x="10015673" y="5131833"/>
                  <a:pt x="10073918" y="5131833"/>
                  <a:pt x="10132162" y="5118878"/>
                </a:cubicBezTo>
                <a:close/>
                <a:moveTo>
                  <a:pt x="19597496" y="5099918"/>
                </a:moveTo>
                <a:cubicBezTo>
                  <a:pt x="19597496" y="5125603"/>
                  <a:pt x="19591508" y="5132024"/>
                  <a:pt x="19579536" y="5132024"/>
                </a:cubicBezTo>
                <a:cubicBezTo>
                  <a:pt x="19579536" y="5112761"/>
                  <a:pt x="19585524" y="5099918"/>
                  <a:pt x="19597496" y="5099918"/>
                </a:cubicBezTo>
                <a:close/>
                <a:moveTo>
                  <a:pt x="17810560" y="5099918"/>
                </a:moveTo>
                <a:cubicBezTo>
                  <a:pt x="17810560" y="5125603"/>
                  <a:pt x="17805296" y="5132024"/>
                  <a:pt x="17792656" y="5132024"/>
                </a:cubicBezTo>
                <a:cubicBezTo>
                  <a:pt x="17792656" y="5112761"/>
                  <a:pt x="17798976" y="5099918"/>
                  <a:pt x="17810560" y="5099918"/>
                </a:cubicBezTo>
                <a:close/>
                <a:moveTo>
                  <a:pt x="9894469" y="5094662"/>
                </a:moveTo>
                <a:cubicBezTo>
                  <a:pt x="9907276" y="5093952"/>
                  <a:pt x="9920184" y="5095575"/>
                  <a:pt x="9933092" y="5100447"/>
                </a:cubicBezTo>
                <a:cubicBezTo>
                  <a:pt x="9907276" y="5119932"/>
                  <a:pt x="9875006" y="5126427"/>
                  <a:pt x="9855643" y="5165398"/>
                </a:cubicBezTo>
                <a:cubicBezTo>
                  <a:pt x="9797557" y="5191378"/>
                  <a:pt x="9740545" y="5229266"/>
                  <a:pt x="9682459" y="5248752"/>
                </a:cubicBezTo>
                <a:cubicBezTo>
                  <a:pt x="9669551" y="5248752"/>
                  <a:pt x="9650188" y="5255247"/>
                  <a:pt x="9643734" y="5242257"/>
                </a:cubicBezTo>
                <a:cubicBezTo>
                  <a:pt x="9630826" y="5222771"/>
                  <a:pt x="9650188" y="5191378"/>
                  <a:pt x="9656642" y="5184883"/>
                </a:cubicBezTo>
                <a:cubicBezTo>
                  <a:pt x="9676005" y="5178388"/>
                  <a:pt x="9695367" y="5184883"/>
                  <a:pt x="9714729" y="5178388"/>
                </a:cubicBezTo>
                <a:cubicBezTo>
                  <a:pt x="9740545" y="5171893"/>
                  <a:pt x="9766362" y="5152407"/>
                  <a:pt x="9784648" y="5139417"/>
                </a:cubicBezTo>
                <a:cubicBezTo>
                  <a:pt x="9818533" y="5119932"/>
                  <a:pt x="9856047" y="5096793"/>
                  <a:pt x="9894469" y="5094662"/>
                </a:cubicBezTo>
                <a:close/>
                <a:moveTo>
                  <a:pt x="10170157" y="5076219"/>
                </a:moveTo>
                <a:cubicBezTo>
                  <a:pt x="10170157" y="5096694"/>
                  <a:pt x="10164170" y="5103519"/>
                  <a:pt x="10152195" y="5103519"/>
                </a:cubicBezTo>
                <a:cubicBezTo>
                  <a:pt x="10152195" y="5083044"/>
                  <a:pt x="10158182" y="5076219"/>
                  <a:pt x="10170157" y="5076219"/>
                </a:cubicBezTo>
                <a:close/>
                <a:moveTo>
                  <a:pt x="8640487" y="5074026"/>
                </a:moveTo>
                <a:cubicBezTo>
                  <a:pt x="8634039" y="5106266"/>
                  <a:pt x="8627590" y="5138505"/>
                  <a:pt x="8621142" y="5164297"/>
                </a:cubicBezTo>
                <a:cubicBezTo>
                  <a:pt x="8653384" y="5151401"/>
                  <a:pt x="8685626" y="5132057"/>
                  <a:pt x="8717867" y="5119161"/>
                </a:cubicBezTo>
                <a:cubicBezTo>
                  <a:pt x="8692074" y="5099818"/>
                  <a:pt x="8666281" y="5086922"/>
                  <a:pt x="8640487" y="5074026"/>
                </a:cubicBezTo>
                <a:close/>
                <a:moveTo>
                  <a:pt x="8454559" y="5074026"/>
                </a:moveTo>
                <a:cubicBezTo>
                  <a:pt x="8454559" y="5093370"/>
                  <a:pt x="8461008" y="5099818"/>
                  <a:pt x="8473904" y="5099818"/>
                </a:cubicBezTo>
                <a:cubicBezTo>
                  <a:pt x="8473904" y="5080474"/>
                  <a:pt x="8467456" y="5074026"/>
                  <a:pt x="8454559" y="5074026"/>
                </a:cubicBezTo>
                <a:close/>
                <a:moveTo>
                  <a:pt x="19004928" y="5073353"/>
                </a:moveTo>
                <a:cubicBezTo>
                  <a:pt x="19004928" y="5113034"/>
                  <a:pt x="18978472" y="5099807"/>
                  <a:pt x="18958632" y="5099807"/>
                </a:cubicBezTo>
                <a:cubicBezTo>
                  <a:pt x="18958632" y="5066739"/>
                  <a:pt x="18985088" y="5073353"/>
                  <a:pt x="19004928" y="5073353"/>
                </a:cubicBezTo>
                <a:close/>
                <a:moveTo>
                  <a:pt x="564229" y="5054682"/>
                </a:moveTo>
                <a:cubicBezTo>
                  <a:pt x="557782" y="5067578"/>
                  <a:pt x="557782" y="5080474"/>
                  <a:pt x="564229" y="5086922"/>
                </a:cubicBezTo>
                <a:cubicBezTo>
                  <a:pt x="596471" y="5099818"/>
                  <a:pt x="628715" y="5106266"/>
                  <a:pt x="660959" y="5119161"/>
                </a:cubicBezTo>
                <a:cubicBezTo>
                  <a:pt x="636772" y="5104654"/>
                  <a:pt x="608966" y="5101027"/>
                  <a:pt x="585688" y="5081078"/>
                </a:cubicBezTo>
                <a:lnTo>
                  <a:pt x="579117" y="5072998"/>
                </a:lnTo>
                <a:lnTo>
                  <a:pt x="564733" y="5072998"/>
                </a:lnTo>
                <a:lnTo>
                  <a:pt x="567180" y="5058312"/>
                </a:lnTo>
                <a:close/>
                <a:moveTo>
                  <a:pt x="10246302" y="5014603"/>
                </a:moveTo>
                <a:cubicBezTo>
                  <a:pt x="10258712" y="5020808"/>
                  <a:pt x="10258712" y="5051832"/>
                  <a:pt x="10264917" y="5070447"/>
                </a:cubicBezTo>
                <a:cubicBezTo>
                  <a:pt x="10246302" y="5070447"/>
                  <a:pt x="10227688" y="5070447"/>
                  <a:pt x="10209073" y="5070447"/>
                </a:cubicBezTo>
                <a:cubicBezTo>
                  <a:pt x="10209073" y="5045628"/>
                  <a:pt x="10227688" y="5014603"/>
                  <a:pt x="10246302" y="5014603"/>
                </a:cubicBezTo>
                <a:close/>
                <a:moveTo>
                  <a:pt x="19470520" y="5009861"/>
                </a:moveTo>
                <a:cubicBezTo>
                  <a:pt x="19482820" y="5016010"/>
                  <a:pt x="19495116" y="5022159"/>
                  <a:pt x="19507412" y="5028307"/>
                </a:cubicBezTo>
                <a:cubicBezTo>
                  <a:pt x="19495116" y="5040605"/>
                  <a:pt x="19470520" y="5046753"/>
                  <a:pt x="19470520" y="5009861"/>
                </a:cubicBezTo>
                <a:close/>
                <a:moveTo>
                  <a:pt x="756601" y="5009547"/>
                </a:moveTo>
                <a:cubicBezTo>
                  <a:pt x="756601" y="5028891"/>
                  <a:pt x="763048" y="5041786"/>
                  <a:pt x="775945" y="5041786"/>
                </a:cubicBezTo>
                <a:cubicBezTo>
                  <a:pt x="775945" y="5022443"/>
                  <a:pt x="769495" y="5009547"/>
                  <a:pt x="756601" y="5009547"/>
                </a:cubicBezTo>
                <a:close/>
                <a:moveTo>
                  <a:pt x="20526484" y="4986166"/>
                </a:moveTo>
                <a:cubicBezTo>
                  <a:pt x="20526484" y="5003938"/>
                  <a:pt x="20520496" y="5008875"/>
                  <a:pt x="20508520" y="5008875"/>
                </a:cubicBezTo>
                <a:cubicBezTo>
                  <a:pt x="20508520" y="4991103"/>
                  <a:pt x="20514508" y="4986166"/>
                  <a:pt x="20526484" y="4986166"/>
                </a:cubicBezTo>
                <a:close/>
                <a:moveTo>
                  <a:pt x="10620430" y="4986166"/>
                </a:moveTo>
                <a:cubicBezTo>
                  <a:pt x="10620430" y="5003938"/>
                  <a:pt x="10609453" y="5008875"/>
                  <a:pt x="10602468" y="5008875"/>
                </a:cubicBezTo>
                <a:cubicBezTo>
                  <a:pt x="10602468" y="4991103"/>
                  <a:pt x="10609453" y="4986166"/>
                  <a:pt x="10620430" y="4986166"/>
                </a:cubicBezTo>
                <a:close/>
                <a:moveTo>
                  <a:pt x="18511956" y="4986163"/>
                </a:moveTo>
                <a:cubicBezTo>
                  <a:pt x="18511956" y="5005123"/>
                  <a:pt x="18511956" y="5041988"/>
                  <a:pt x="18491480" y="5041988"/>
                </a:cubicBezTo>
                <a:cubicBezTo>
                  <a:pt x="18491480" y="5016709"/>
                  <a:pt x="18484656" y="4986163"/>
                  <a:pt x="18511956" y="4986163"/>
                </a:cubicBezTo>
                <a:close/>
                <a:moveTo>
                  <a:pt x="10471575" y="4953900"/>
                </a:moveTo>
                <a:cubicBezTo>
                  <a:pt x="10484820" y="4954708"/>
                  <a:pt x="10498065" y="4957940"/>
                  <a:pt x="10511311" y="4967634"/>
                </a:cubicBezTo>
                <a:cubicBezTo>
                  <a:pt x="10484820" y="4980560"/>
                  <a:pt x="10445084" y="5018261"/>
                  <a:pt x="10431839" y="4954708"/>
                </a:cubicBezTo>
                <a:cubicBezTo>
                  <a:pt x="10445085" y="4954708"/>
                  <a:pt x="10458330" y="4953092"/>
                  <a:pt x="10471575" y="4953900"/>
                </a:cubicBezTo>
                <a:close/>
                <a:moveTo>
                  <a:pt x="20071412" y="4952987"/>
                </a:moveTo>
                <a:cubicBezTo>
                  <a:pt x="20071412" y="4972252"/>
                  <a:pt x="20066148" y="4985096"/>
                  <a:pt x="20053508" y="4985096"/>
                </a:cubicBezTo>
                <a:cubicBezTo>
                  <a:pt x="20053508" y="4959409"/>
                  <a:pt x="20059828" y="4952987"/>
                  <a:pt x="20071412" y="4952987"/>
                </a:cubicBezTo>
                <a:close/>
                <a:moveTo>
                  <a:pt x="10500786" y="4948464"/>
                </a:moveTo>
                <a:lnTo>
                  <a:pt x="10500539" y="4948798"/>
                </a:lnTo>
                <a:cubicBezTo>
                  <a:pt x="10499159" y="4950662"/>
                  <a:pt x="10498199" y="4951959"/>
                  <a:pt x="10498199" y="4951959"/>
                </a:cubicBezTo>
                <a:close/>
                <a:moveTo>
                  <a:pt x="10507348" y="4939596"/>
                </a:moveTo>
                <a:lnTo>
                  <a:pt x="10500786" y="4948464"/>
                </a:lnTo>
                <a:lnTo>
                  <a:pt x="10505397" y="4942232"/>
                </a:lnTo>
                <a:close/>
                <a:moveTo>
                  <a:pt x="9030624" y="4938515"/>
                </a:moveTo>
                <a:cubicBezTo>
                  <a:pt x="9032869" y="4938515"/>
                  <a:pt x="9034366" y="4943005"/>
                  <a:pt x="9037359" y="4951986"/>
                </a:cubicBezTo>
                <a:cubicBezTo>
                  <a:pt x="9031372" y="4951986"/>
                  <a:pt x="9025384" y="4951986"/>
                  <a:pt x="9019397" y="4951986"/>
                </a:cubicBezTo>
                <a:cubicBezTo>
                  <a:pt x="9025385" y="4943005"/>
                  <a:pt x="9028378" y="4938515"/>
                  <a:pt x="9030624" y="4938515"/>
                </a:cubicBezTo>
                <a:close/>
                <a:moveTo>
                  <a:pt x="10509716" y="4936395"/>
                </a:moveTo>
                <a:cubicBezTo>
                  <a:pt x="10510676" y="4935098"/>
                  <a:pt x="10510436" y="4935423"/>
                  <a:pt x="10509536" y="4936639"/>
                </a:cubicBezTo>
                <a:lnTo>
                  <a:pt x="10507348" y="4939596"/>
                </a:lnTo>
                <a:close/>
                <a:moveTo>
                  <a:pt x="20469608" y="4919808"/>
                </a:moveTo>
                <a:cubicBezTo>
                  <a:pt x="20469608" y="4939072"/>
                  <a:pt x="20463620" y="4951914"/>
                  <a:pt x="20451648" y="4951914"/>
                </a:cubicBezTo>
                <a:cubicBezTo>
                  <a:pt x="20451648" y="4926229"/>
                  <a:pt x="20457632" y="4919808"/>
                  <a:pt x="20469608" y="4919808"/>
                </a:cubicBezTo>
                <a:close/>
                <a:moveTo>
                  <a:pt x="20033552" y="4919808"/>
                </a:moveTo>
                <a:cubicBezTo>
                  <a:pt x="20033552" y="4939072"/>
                  <a:pt x="20027564" y="4951914"/>
                  <a:pt x="20015588" y="4951914"/>
                </a:cubicBezTo>
                <a:cubicBezTo>
                  <a:pt x="20015588" y="4932651"/>
                  <a:pt x="20021576" y="4919808"/>
                  <a:pt x="20033552" y="4919808"/>
                </a:cubicBezTo>
                <a:close/>
                <a:moveTo>
                  <a:pt x="19318852" y="4919808"/>
                </a:moveTo>
                <a:cubicBezTo>
                  <a:pt x="19331148" y="4919808"/>
                  <a:pt x="19343448" y="4925957"/>
                  <a:pt x="19355744" y="4938254"/>
                </a:cubicBezTo>
                <a:cubicBezTo>
                  <a:pt x="19343448" y="4956700"/>
                  <a:pt x="19318852" y="4950552"/>
                  <a:pt x="19318852" y="4919808"/>
                </a:cubicBezTo>
                <a:close/>
                <a:moveTo>
                  <a:pt x="18811700" y="4919808"/>
                </a:moveTo>
                <a:cubicBezTo>
                  <a:pt x="18817624" y="4926335"/>
                  <a:pt x="18829472" y="4939389"/>
                  <a:pt x="18834408" y="4945916"/>
                </a:cubicBezTo>
                <a:cubicBezTo>
                  <a:pt x="18829472" y="4952443"/>
                  <a:pt x="18817624" y="4972024"/>
                  <a:pt x="18811700" y="4985078"/>
                </a:cubicBezTo>
                <a:cubicBezTo>
                  <a:pt x="18811700" y="4958970"/>
                  <a:pt x="18811700" y="4939389"/>
                  <a:pt x="18811700" y="4919808"/>
                </a:cubicBezTo>
                <a:close/>
                <a:moveTo>
                  <a:pt x="10360246" y="4911208"/>
                </a:moveTo>
                <a:cubicBezTo>
                  <a:pt x="10363240" y="4912011"/>
                  <a:pt x="10366234" y="4915222"/>
                  <a:pt x="10369227" y="4918433"/>
                </a:cubicBezTo>
                <a:cubicBezTo>
                  <a:pt x="10363240" y="4918433"/>
                  <a:pt x="10357252" y="4924854"/>
                  <a:pt x="10357252" y="4937698"/>
                </a:cubicBezTo>
                <a:cubicBezTo>
                  <a:pt x="10357252" y="4924854"/>
                  <a:pt x="10351265" y="4918433"/>
                  <a:pt x="10351265" y="4918433"/>
                </a:cubicBezTo>
                <a:cubicBezTo>
                  <a:pt x="10354259" y="4912011"/>
                  <a:pt x="10357252" y="4910406"/>
                  <a:pt x="10360246" y="4911208"/>
                </a:cubicBezTo>
                <a:close/>
                <a:moveTo>
                  <a:pt x="8774828" y="4907455"/>
                </a:moveTo>
                <a:cubicBezTo>
                  <a:pt x="8768380" y="4920351"/>
                  <a:pt x="8763006" y="4933247"/>
                  <a:pt x="8755483" y="4952590"/>
                </a:cubicBezTo>
                <a:cubicBezTo>
                  <a:pt x="8768380" y="4952590"/>
                  <a:pt x="8781276" y="4952590"/>
                  <a:pt x="8794173" y="4952590"/>
                </a:cubicBezTo>
                <a:cubicBezTo>
                  <a:pt x="8787725" y="4933247"/>
                  <a:pt x="8781276" y="4920351"/>
                  <a:pt x="8774828" y="4907455"/>
                </a:cubicBezTo>
                <a:close/>
                <a:moveTo>
                  <a:pt x="10303105" y="4893974"/>
                </a:moveTo>
                <a:cubicBezTo>
                  <a:pt x="10310996" y="4895284"/>
                  <a:pt x="10316662" y="4901736"/>
                  <a:pt x="10318280" y="4916251"/>
                </a:cubicBezTo>
                <a:cubicBezTo>
                  <a:pt x="10331229" y="4987216"/>
                  <a:pt x="10195265" y="5000119"/>
                  <a:pt x="10170446" y="5011947"/>
                </a:cubicBezTo>
                <a:cubicBezTo>
                  <a:pt x="10099227" y="5037752"/>
                  <a:pt x="10028007" y="5063558"/>
                  <a:pt x="9957867" y="5089363"/>
                </a:cubicBezTo>
                <a:cubicBezTo>
                  <a:pt x="9977290" y="5063558"/>
                  <a:pt x="9996714" y="5044203"/>
                  <a:pt x="10015058" y="5044203"/>
                </a:cubicBezTo>
                <a:cubicBezTo>
                  <a:pt x="10086278" y="5011947"/>
                  <a:pt x="10151022" y="4980765"/>
                  <a:pt x="10221163" y="4942057"/>
                </a:cubicBezTo>
                <a:cubicBezTo>
                  <a:pt x="10235730" y="4932380"/>
                  <a:pt x="10279433" y="4890043"/>
                  <a:pt x="10303105" y="4893974"/>
                </a:cubicBezTo>
                <a:close/>
                <a:moveTo>
                  <a:pt x="18749056" y="4888505"/>
                </a:moveTo>
                <a:cubicBezTo>
                  <a:pt x="18749056" y="4928186"/>
                  <a:pt x="18730612" y="4921572"/>
                  <a:pt x="18712164" y="4921572"/>
                </a:cubicBezTo>
                <a:cubicBezTo>
                  <a:pt x="18712164" y="4881891"/>
                  <a:pt x="18736760" y="4888505"/>
                  <a:pt x="18749056" y="4888505"/>
                </a:cubicBezTo>
                <a:close/>
                <a:moveTo>
                  <a:pt x="18673220" y="4888505"/>
                </a:moveTo>
                <a:cubicBezTo>
                  <a:pt x="18673220" y="4928186"/>
                  <a:pt x="18654772" y="4921572"/>
                  <a:pt x="18636328" y="4921572"/>
                </a:cubicBezTo>
                <a:cubicBezTo>
                  <a:pt x="18636328" y="4881891"/>
                  <a:pt x="18660920" y="4888505"/>
                  <a:pt x="18673220" y="4888505"/>
                </a:cubicBezTo>
                <a:close/>
                <a:moveTo>
                  <a:pt x="10319911" y="4867669"/>
                </a:moveTo>
                <a:cubicBezTo>
                  <a:pt x="10326473" y="4879967"/>
                  <a:pt x="10326473" y="4892264"/>
                  <a:pt x="10319911" y="4904561"/>
                </a:cubicBezTo>
                <a:cubicBezTo>
                  <a:pt x="10319911" y="4898413"/>
                  <a:pt x="10319911" y="4892264"/>
                  <a:pt x="10313348" y="4886115"/>
                </a:cubicBezTo>
                <a:cubicBezTo>
                  <a:pt x="10313348" y="4879967"/>
                  <a:pt x="10319911" y="4873818"/>
                  <a:pt x="10319911" y="4867669"/>
                </a:cubicBezTo>
                <a:close/>
                <a:moveTo>
                  <a:pt x="17791656" y="4858192"/>
                </a:moveTo>
                <a:cubicBezTo>
                  <a:pt x="17791656" y="4883879"/>
                  <a:pt x="17785668" y="4890301"/>
                  <a:pt x="17773696" y="4890301"/>
                </a:cubicBezTo>
                <a:cubicBezTo>
                  <a:pt x="17773696" y="4871036"/>
                  <a:pt x="17779684" y="4858192"/>
                  <a:pt x="17791656" y="4858192"/>
                </a:cubicBezTo>
                <a:close/>
                <a:moveTo>
                  <a:pt x="10473929" y="4849945"/>
                </a:moveTo>
                <a:cubicBezTo>
                  <a:pt x="10477341" y="4850798"/>
                  <a:pt x="10480754" y="4854211"/>
                  <a:pt x="10487579" y="4857623"/>
                </a:cubicBezTo>
                <a:cubicBezTo>
                  <a:pt x="10473929" y="4864448"/>
                  <a:pt x="10473929" y="4871273"/>
                  <a:pt x="10460279" y="4857623"/>
                </a:cubicBezTo>
                <a:cubicBezTo>
                  <a:pt x="10467104" y="4850798"/>
                  <a:pt x="10470516" y="4849092"/>
                  <a:pt x="10473929" y="4849945"/>
                </a:cubicBezTo>
                <a:close/>
                <a:moveTo>
                  <a:pt x="10433287" y="4848262"/>
                </a:moveTo>
                <a:cubicBezTo>
                  <a:pt x="10446584" y="4847453"/>
                  <a:pt x="10459224" y="4850692"/>
                  <a:pt x="10468703" y="4866891"/>
                </a:cubicBezTo>
                <a:cubicBezTo>
                  <a:pt x="10443424" y="4886330"/>
                  <a:pt x="10418146" y="4899289"/>
                  <a:pt x="10393921" y="4918728"/>
                </a:cubicBezTo>
                <a:cubicBezTo>
                  <a:pt x="10393921" y="4899289"/>
                  <a:pt x="10393921" y="4873371"/>
                  <a:pt x="10393921" y="4853932"/>
                </a:cubicBezTo>
                <a:cubicBezTo>
                  <a:pt x="10406034" y="4853932"/>
                  <a:pt x="10419989" y="4849072"/>
                  <a:pt x="10433287" y="4848262"/>
                </a:cubicBezTo>
                <a:close/>
                <a:moveTo>
                  <a:pt x="18692208" y="4825013"/>
                </a:moveTo>
                <a:cubicBezTo>
                  <a:pt x="18692208" y="4850698"/>
                  <a:pt x="18686220" y="4857119"/>
                  <a:pt x="18674244" y="4857119"/>
                </a:cubicBezTo>
                <a:cubicBezTo>
                  <a:pt x="18674244" y="4837856"/>
                  <a:pt x="18680232" y="4825013"/>
                  <a:pt x="18692208" y="4825013"/>
                </a:cubicBezTo>
                <a:close/>
                <a:moveTo>
                  <a:pt x="17034300" y="4825013"/>
                </a:moveTo>
                <a:cubicBezTo>
                  <a:pt x="17060788" y="4825013"/>
                  <a:pt x="17087280" y="4825013"/>
                  <a:pt x="17113768" y="4825013"/>
                </a:cubicBezTo>
                <a:cubicBezTo>
                  <a:pt x="17107144" y="4844594"/>
                  <a:pt x="17100524" y="4870702"/>
                  <a:pt x="17093900" y="4890283"/>
                </a:cubicBezTo>
                <a:cubicBezTo>
                  <a:pt x="17074032" y="4883756"/>
                  <a:pt x="17034300" y="4877229"/>
                  <a:pt x="17034300" y="4825013"/>
                </a:cubicBezTo>
                <a:close/>
                <a:moveTo>
                  <a:pt x="18128180" y="4801314"/>
                </a:moveTo>
                <a:cubicBezTo>
                  <a:pt x="18128180" y="4818101"/>
                  <a:pt x="18122192" y="4824026"/>
                  <a:pt x="18110216" y="4824026"/>
                </a:cubicBezTo>
                <a:cubicBezTo>
                  <a:pt x="18110216" y="4806252"/>
                  <a:pt x="18116204" y="4801314"/>
                  <a:pt x="18128180" y="4801314"/>
                </a:cubicBezTo>
                <a:close/>
                <a:moveTo>
                  <a:pt x="10792058" y="4801314"/>
                </a:moveTo>
                <a:cubicBezTo>
                  <a:pt x="10809964" y="4801314"/>
                  <a:pt x="10828923" y="4801314"/>
                  <a:pt x="10847883" y="4813728"/>
                </a:cubicBezTo>
                <a:cubicBezTo>
                  <a:pt x="10835243" y="4820499"/>
                  <a:pt x="10792058" y="4847583"/>
                  <a:pt x="10792058" y="4801314"/>
                </a:cubicBezTo>
                <a:close/>
                <a:moveTo>
                  <a:pt x="16981132" y="4798154"/>
                </a:moveTo>
                <a:cubicBezTo>
                  <a:pt x="16981132" y="4828698"/>
                  <a:pt x="16956536" y="4822378"/>
                  <a:pt x="16944240" y="4822378"/>
                </a:cubicBezTo>
                <a:cubicBezTo>
                  <a:pt x="16944240" y="4791834"/>
                  <a:pt x="16962684" y="4798154"/>
                  <a:pt x="16981132" y="4798154"/>
                </a:cubicBezTo>
                <a:close/>
                <a:moveTo>
                  <a:pt x="10836717" y="4794560"/>
                </a:moveTo>
                <a:lnTo>
                  <a:pt x="10834717" y="4800247"/>
                </a:lnTo>
                <a:cubicBezTo>
                  <a:pt x="10834717" y="4800247"/>
                  <a:pt x="10835348" y="4798452"/>
                  <a:pt x="10836256" y="4795871"/>
                </a:cubicBezTo>
                <a:close/>
                <a:moveTo>
                  <a:pt x="10839455" y="4786775"/>
                </a:moveTo>
                <a:lnTo>
                  <a:pt x="10839453" y="4786781"/>
                </a:lnTo>
                <a:lnTo>
                  <a:pt x="10836717" y="4794560"/>
                </a:lnTo>
                <a:close/>
                <a:moveTo>
                  <a:pt x="10841932" y="4779733"/>
                </a:moveTo>
                <a:lnTo>
                  <a:pt x="10839455" y="4786775"/>
                </a:lnTo>
                <a:lnTo>
                  <a:pt x="10839874" y="4785584"/>
                </a:lnTo>
                <a:close/>
                <a:moveTo>
                  <a:pt x="18546272" y="4779392"/>
                </a:moveTo>
                <a:cubicBezTo>
                  <a:pt x="18578436" y="4779392"/>
                  <a:pt x="18617032" y="4772874"/>
                  <a:pt x="18635256" y="4810892"/>
                </a:cubicBezTo>
                <a:cubicBezTo>
                  <a:pt x="18623464" y="4817410"/>
                  <a:pt x="18604168" y="4823927"/>
                  <a:pt x="18584868" y="4823927"/>
                </a:cubicBezTo>
                <a:cubicBezTo>
                  <a:pt x="18572004" y="4810892"/>
                  <a:pt x="18559140" y="4792426"/>
                  <a:pt x="18546272" y="4779392"/>
                </a:cubicBezTo>
                <a:close/>
                <a:moveTo>
                  <a:pt x="10842295" y="4778701"/>
                </a:moveTo>
                <a:cubicBezTo>
                  <a:pt x="10842926" y="4776906"/>
                  <a:pt x="10842769" y="4777355"/>
                  <a:pt x="10842177" y="4779038"/>
                </a:cubicBezTo>
                <a:lnTo>
                  <a:pt x="10841932" y="4779733"/>
                </a:lnTo>
                <a:close/>
                <a:moveTo>
                  <a:pt x="10137816" y="4777406"/>
                </a:moveTo>
                <a:cubicBezTo>
                  <a:pt x="10141947" y="4777106"/>
                  <a:pt x="10146559" y="4777953"/>
                  <a:pt x="10151170" y="4779645"/>
                </a:cubicBezTo>
                <a:cubicBezTo>
                  <a:pt x="10138873" y="4793187"/>
                  <a:pt x="10132724" y="4805601"/>
                  <a:pt x="10126575" y="4819143"/>
                </a:cubicBezTo>
                <a:cubicBezTo>
                  <a:pt x="10117353" y="4789520"/>
                  <a:pt x="10125423" y="4778305"/>
                  <a:pt x="10137816" y="4777406"/>
                </a:cubicBezTo>
                <a:close/>
                <a:moveTo>
                  <a:pt x="9125313" y="4777143"/>
                </a:moveTo>
                <a:cubicBezTo>
                  <a:pt x="9126954" y="4774583"/>
                  <a:pt x="9130236" y="4776290"/>
                  <a:pt x="9136800" y="4779702"/>
                </a:cubicBezTo>
                <a:cubicBezTo>
                  <a:pt x="9130236" y="4786527"/>
                  <a:pt x="9130236" y="4793352"/>
                  <a:pt x="9123672" y="4800177"/>
                </a:cubicBezTo>
                <a:cubicBezTo>
                  <a:pt x="9123672" y="4786527"/>
                  <a:pt x="9123672" y="4779702"/>
                  <a:pt x="9125313" y="4777143"/>
                </a:cubicBezTo>
                <a:close/>
                <a:moveTo>
                  <a:pt x="10876858" y="4773666"/>
                </a:moveTo>
                <a:cubicBezTo>
                  <a:pt x="10886165" y="4772876"/>
                  <a:pt x="10895472" y="4774456"/>
                  <a:pt x="10904780" y="4780775"/>
                </a:cubicBezTo>
                <a:cubicBezTo>
                  <a:pt x="10886165" y="4805000"/>
                  <a:pt x="10861346" y="4805000"/>
                  <a:pt x="10848936" y="4780775"/>
                </a:cubicBezTo>
                <a:cubicBezTo>
                  <a:pt x="10858244" y="4777615"/>
                  <a:pt x="10867551" y="4774456"/>
                  <a:pt x="10876858" y="4773666"/>
                </a:cubicBezTo>
                <a:close/>
                <a:moveTo>
                  <a:pt x="10603896" y="4772874"/>
                </a:moveTo>
                <a:cubicBezTo>
                  <a:pt x="10611443" y="4792172"/>
                  <a:pt x="10616834" y="4803965"/>
                  <a:pt x="10623303" y="4823262"/>
                </a:cubicBezTo>
                <a:cubicBezTo>
                  <a:pt x="10603896" y="4823262"/>
                  <a:pt x="10585568" y="4823262"/>
                  <a:pt x="10566161" y="4823262"/>
                </a:cubicBezTo>
                <a:cubicBezTo>
                  <a:pt x="10566161" y="4881155"/>
                  <a:pt x="10611443" y="4861857"/>
                  <a:pt x="10629772" y="4861857"/>
                </a:cubicBezTo>
                <a:cubicBezTo>
                  <a:pt x="10649179" y="4855425"/>
                  <a:pt x="10668585" y="4842560"/>
                  <a:pt x="10687992" y="4855425"/>
                </a:cubicBezTo>
                <a:cubicBezTo>
                  <a:pt x="10700930" y="4861857"/>
                  <a:pt x="10694461" y="4887587"/>
                  <a:pt x="10681523" y="4894020"/>
                </a:cubicBezTo>
                <a:cubicBezTo>
                  <a:pt x="10629772" y="4913317"/>
                  <a:pt x="10579099" y="4939047"/>
                  <a:pt x="10528426" y="4945480"/>
                </a:cubicBezTo>
                <a:cubicBezTo>
                  <a:pt x="10502550" y="4951912"/>
                  <a:pt x="10533817" y="4894020"/>
                  <a:pt x="10540285" y="4881155"/>
                </a:cubicBezTo>
                <a:cubicBezTo>
                  <a:pt x="10527348" y="4874722"/>
                  <a:pt x="10450799" y="4861857"/>
                  <a:pt x="10483144" y="4816830"/>
                </a:cubicBezTo>
                <a:cubicBezTo>
                  <a:pt x="10502550" y="4792172"/>
                  <a:pt x="10533817" y="4792172"/>
                  <a:pt x="10553223" y="4785739"/>
                </a:cubicBezTo>
                <a:cubicBezTo>
                  <a:pt x="10572630" y="4779307"/>
                  <a:pt x="10592037" y="4779307"/>
                  <a:pt x="10603896" y="4772874"/>
                </a:cubicBezTo>
                <a:close/>
                <a:moveTo>
                  <a:pt x="18469436" y="4768136"/>
                </a:moveTo>
                <a:cubicBezTo>
                  <a:pt x="18469436" y="4787400"/>
                  <a:pt x="18463448" y="4800242"/>
                  <a:pt x="18451476" y="4800242"/>
                </a:cubicBezTo>
                <a:cubicBezTo>
                  <a:pt x="18451476" y="4780979"/>
                  <a:pt x="18457464" y="4768136"/>
                  <a:pt x="18469436" y="4768136"/>
                </a:cubicBezTo>
                <a:close/>
                <a:moveTo>
                  <a:pt x="18052244" y="4768136"/>
                </a:moveTo>
                <a:cubicBezTo>
                  <a:pt x="18052244" y="4787400"/>
                  <a:pt x="18052244" y="4800242"/>
                  <a:pt x="18039120" y="4800242"/>
                </a:cubicBezTo>
                <a:cubicBezTo>
                  <a:pt x="18039120" y="4780979"/>
                  <a:pt x="18039120" y="4768136"/>
                  <a:pt x="18052244" y="4768136"/>
                </a:cubicBezTo>
                <a:close/>
                <a:moveTo>
                  <a:pt x="17791656" y="4768136"/>
                </a:moveTo>
                <a:cubicBezTo>
                  <a:pt x="17791656" y="4787400"/>
                  <a:pt x="17785668" y="4800242"/>
                  <a:pt x="17773696" y="4800242"/>
                </a:cubicBezTo>
                <a:cubicBezTo>
                  <a:pt x="17773696" y="4780979"/>
                  <a:pt x="17779684" y="4768136"/>
                  <a:pt x="17791656" y="4768136"/>
                </a:cubicBezTo>
                <a:close/>
                <a:moveTo>
                  <a:pt x="10635650" y="4768136"/>
                </a:moveTo>
                <a:cubicBezTo>
                  <a:pt x="10647947" y="4768136"/>
                  <a:pt x="10660245" y="4768136"/>
                  <a:pt x="10672542" y="4768136"/>
                </a:cubicBezTo>
                <a:cubicBezTo>
                  <a:pt x="10672542" y="4780979"/>
                  <a:pt x="10672542" y="4787400"/>
                  <a:pt x="10672542" y="4800242"/>
                </a:cubicBezTo>
                <a:cubicBezTo>
                  <a:pt x="10660245" y="4800242"/>
                  <a:pt x="10647947" y="4800242"/>
                  <a:pt x="10635650" y="4800242"/>
                </a:cubicBezTo>
                <a:cubicBezTo>
                  <a:pt x="10635650" y="4787400"/>
                  <a:pt x="10635650" y="4780979"/>
                  <a:pt x="10635650" y="4768136"/>
                </a:cubicBezTo>
                <a:close/>
                <a:moveTo>
                  <a:pt x="10949944" y="4767878"/>
                </a:moveTo>
                <a:cubicBezTo>
                  <a:pt x="10962049" y="4763267"/>
                  <a:pt x="10975884" y="4772490"/>
                  <a:pt x="10975884" y="4795547"/>
                </a:cubicBezTo>
                <a:cubicBezTo>
                  <a:pt x="10963587" y="4789399"/>
                  <a:pt x="10951289" y="4783250"/>
                  <a:pt x="10938992" y="4777101"/>
                </a:cubicBezTo>
                <a:cubicBezTo>
                  <a:pt x="10942066" y="4772490"/>
                  <a:pt x="10945909" y="4769415"/>
                  <a:pt x="10949944" y="4767878"/>
                </a:cubicBezTo>
                <a:close/>
                <a:moveTo>
                  <a:pt x="10185638" y="4763302"/>
                </a:moveTo>
                <a:cubicBezTo>
                  <a:pt x="10189325" y="4764155"/>
                  <a:pt x="10193801" y="4767567"/>
                  <a:pt x="10193801" y="4767567"/>
                </a:cubicBezTo>
                <a:cubicBezTo>
                  <a:pt x="10193801" y="4767567"/>
                  <a:pt x="10188534" y="4774392"/>
                  <a:pt x="10188534" y="4781217"/>
                </a:cubicBezTo>
                <a:cubicBezTo>
                  <a:pt x="10182214" y="4781217"/>
                  <a:pt x="10182214" y="4774392"/>
                  <a:pt x="10182214" y="4774392"/>
                </a:cubicBezTo>
                <a:cubicBezTo>
                  <a:pt x="10179054" y="4764155"/>
                  <a:pt x="10181951" y="4762448"/>
                  <a:pt x="10185638" y="4763302"/>
                </a:cubicBezTo>
                <a:close/>
                <a:moveTo>
                  <a:pt x="10895156" y="4759796"/>
                </a:moveTo>
                <a:lnTo>
                  <a:pt x="10894121" y="4761922"/>
                </a:lnTo>
                <a:cubicBezTo>
                  <a:pt x="10892718" y="4764805"/>
                  <a:pt x="10891595" y="4767110"/>
                  <a:pt x="10891595" y="4767110"/>
                </a:cubicBezTo>
                <a:close/>
                <a:moveTo>
                  <a:pt x="10899173" y="4751546"/>
                </a:moveTo>
                <a:cubicBezTo>
                  <a:pt x="10900015" y="4749817"/>
                  <a:pt x="10899453" y="4750970"/>
                  <a:pt x="10898331" y="4753276"/>
                </a:cubicBezTo>
                <a:lnTo>
                  <a:pt x="10895156" y="4759796"/>
                </a:lnTo>
                <a:close/>
                <a:moveTo>
                  <a:pt x="16830588" y="4734957"/>
                </a:moveTo>
                <a:cubicBezTo>
                  <a:pt x="16830588" y="4753916"/>
                  <a:pt x="16843624" y="4785514"/>
                  <a:pt x="16824072" y="4798153"/>
                </a:cubicBezTo>
                <a:cubicBezTo>
                  <a:pt x="16804520" y="4809739"/>
                  <a:pt x="16779536" y="4798153"/>
                  <a:pt x="16753468" y="4798153"/>
                </a:cubicBezTo>
                <a:cubicBezTo>
                  <a:pt x="16746950" y="4785514"/>
                  <a:pt x="16746950" y="4772875"/>
                  <a:pt x="16740434" y="4760236"/>
                </a:cubicBezTo>
                <a:cubicBezTo>
                  <a:pt x="16773018" y="4747596"/>
                  <a:pt x="16799088" y="4741277"/>
                  <a:pt x="16830588" y="4734957"/>
                </a:cubicBezTo>
                <a:close/>
                <a:moveTo>
                  <a:pt x="10772103" y="4734957"/>
                </a:moveTo>
                <a:cubicBezTo>
                  <a:pt x="10772103" y="4754222"/>
                  <a:pt x="10766116" y="4767066"/>
                  <a:pt x="10754141" y="4767066"/>
                </a:cubicBezTo>
                <a:cubicBezTo>
                  <a:pt x="10754141" y="4747801"/>
                  <a:pt x="10760128" y="4734957"/>
                  <a:pt x="10772103" y="4734957"/>
                </a:cubicBezTo>
                <a:close/>
                <a:moveTo>
                  <a:pt x="17720956" y="4731916"/>
                </a:moveTo>
                <a:cubicBezTo>
                  <a:pt x="17731328" y="4730325"/>
                  <a:pt x="17744096" y="4735100"/>
                  <a:pt x="17753672" y="4735100"/>
                </a:cubicBezTo>
                <a:cubicBezTo>
                  <a:pt x="17753672" y="4786034"/>
                  <a:pt x="17721752" y="4766934"/>
                  <a:pt x="17702600" y="4766934"/>
                </a:cubicBezTo>
                <a:cubicBezTo>
                  <a:pt x="17702600" y="4741466"/>
                  <a:pt x="17710580" y="4733508"/>
                  <a:pt x="17720956" y="4731916"/>
                </a:cubicBezTo>
                <a:close/>
                <a:moveTo>
                  <a:pt x="10073497" y="4706519"/>
                </a:moveTo>
                <a:cubicBezTo>
                  <a:pt x="10086724" y="4706519"/>
                  <a:pt x="10099951" y="4706519"/>
                  <a:pt x="10113178" y="4706519"/>
                </a:cubicBezTo>
                <a:cubicBezTo>
                  <a:pt x="10113178" y="4719345"/>
                  <a:pt x="10113178" y="4732170"/>
                  <a:pt x="10113178" y="4751409"/>
                </a:cubicBezTo>
                <a:cubicBezTo>
                  <a:pt x="10093337" y="4764234"/>
                  <a:pt x="10080110" y="4789885"/>
                  <a:pt x="10066883" y="4814467"/>
                </a:cubicBezTo>
                <a:cubicBezTo>
                  <a:pt x="10066883" y="4777060"/>
                  <a:pt x="10073497" y="4738583"/>
                  <a:pt x="10073497" y="4706519"/>
                </a:cubicBezTo>
                <a:close/>
                <a:moveTo>
                  <a:pt x="11170162" y="4687559"/>
                </a:moveTo>
                <a:cubicBezTo>
                  <a:pt x="11150746" y="4720673"/>
                  <a:pt x="11150746" y="4720673"/>
                  <a:pt x="11014830" y="4767031"/>
                </a:cubicBezTo>
                <a:cubicBezTo>
                  <a:pt x="11079552" y="4687559"/>
                  <a:pt x="11086024" y="4687559"/>
                  <a:pt x="11170162" y="4687559"/>
                </a:cubicBezTo>
                <a:close/>
                <a:moveTo>
                  <a:pt x="18254092" y="4678082"/>
                </a:moveTo>
                <a:cubicBezTo>
                  <a:pt x="18266932" y="4678082"/>
                  <a:pt x="18279776" y="4678082"/>
                  <a:pt x="18279776" y="4710191"/>
                </a:cubicBezTo>
                <a:cubicBezTo>
                  <a:pt x="18273356" y="4697347"/>
                  <a:pt x="18260512" y="4697347"/>
                  <a:pt x="18247672" y="4690926"/>
                </a:cubicBezTo>
                <a:cubicBezTo>
                  <a:pt x="18247672" y="4684504"/>
                  <a:pt x="18254092" y="4678082"/>
                  <a:pt x="18254092" y="4678082"/>
                </a:cubicBezTo>
                <a:close/>
                <a:moveTo>
                  <a:pt x="15943158" y="4678082"/>
                </a:moveTo>
                <a:cubicBezTo>
                  <a:pt x="15943158" y="4697347"/>
                  <a:pt x="15937170" y="4710191"/>
                  <a:pt x="15925194" y="4710191"/>
                </a:cubicBezTo>
                <a:cubicBezTo>
                  <a:pt x="15925194" y="4684504"/>
                  <a:pt x="15931182" y="4678082"/>
                  <a:pt x="15943158" y="4678082"/>
                </a:cubicBezTo>
                <a:close/>
                <a:moveTo>
                  <a:pt x="9137891" y="4678082"/>
                </a:moveTo>
                <a:cubicBezTo>
                  <a:pt x="9149866" y="4678082"/>
                  <a:pt x="9155853" y="4684504"/>
                  <a:pt x="9155853" y="4710191"/>
                </a:cubicBezTo>
                <a:cubicBezTo>
                  <a:pt x="9143878" y="4710191"/>
                  <a:pt x="9137891" y="4697347"/>
                  <a:pt x="9137891" y="4678082"/>
                </a:cubicBezTo>
                <a:close/>
                <a:moveTo>
                  <a:pt x="10144541" y="4678079"/>
                </a:moveTo>
                <a:cubicBezTo>
                  <a:pt x="10144541" y="4678079"/>
                  <a:pt x="10144541" y="4684643"/>
                  <a:pt x="10151105" y="4691207"/>
                </a:cubicBezTo>
                <a:cubicBezTo>
                  <a:pt x="10137977" y="4691207"/>
                  <a:pt x="10137977" y="4691207"/>
                  <a:pt x="10144541" y="4678079"/>
                </a:cubicBezTo>
                <a:close/>
                <a:moveTo>
                  <a:pt x="18415404" y="4675440"/>
                </a:moveTo>
                <a:cubicBezTo>
                  <a:pt x="18426992" y="4673808"/>
                  <a:pt x="18440948" y="4678703"/>
                  <a:pt x="18450424" y="4678703"/>
                </a:cubicBezTo>
                <a:cubicBezTo>
                  <a:pt x="18450424" y="4724392"/>
                  <a:pt x="18413560" y="4711338"/>
                  <a:pt x="18394600" y="4711338"/>
                </a:cubicBezTo>
                <a:cubicBezTo>
                  <a:pt x="18394600" y="4685230"/>
                  <a:pt x="18403816" y="4677071"/>
                  <a:pt x="18415404" y="4675440"/>
                </a:cubicBezTo>
                <a:close/>
                <a:moveTo>
                  <a:pt x="17583080" y="4675216"/>
                </a:moveTo>
                <a:cubicBezTo>
                  <a:pt x="17583080" y="4714897"/>
                  <a:pt x="17558484" y="4708283"/>
                  <a:pt x="17546188" y="4708283"/>
                </a:cubicBezTo>
                <a:cubicBezTo>
                  <a:pt x="17546188" y="4668602"/>
                  <a:pt x="17564636" y="4675216"/>
                  <a:pt x="17583080" y="4675216"/>
                </a:cubicBezTo>
                <a:close/>
                <a:moveTo>
                  <a:pt x="10144937" y="4662858"/>
                </a:moveTo>
                <a:lnTo>
                  <a:pt x="10142715" y="4672307"/>
                </a:lnTo>
                <a:cubicBezTo>
                  <a:pt x="10142715" y="4672307"/>
                  <a:pt x="10143536" y="4668817"/>
                  <a:pt x="10144561" y="4664454"/>
                </a:cubicBezTo>
                <a:close/>
                <a:moveTo>
                  <a:pt x="11203470" y="4659122"/>
                </a:moveTo>
                <a:cubicBezTo>
                  <a:pt x="11210105" y="4665507"/>
                  <a:pt x="11216741" y="4671891"/>
                  <a:pt x="11222271" y="4678275"/>
                </a:cubicBezTo>
                <a:cubicBezTo>
                  <a:pt x="11210105" y="4691044"/>
                  <a:pt x="11196834" y="4697428"/>
                  <a:pt x="11190198" y="4710197"/>
                </a:cubicBezTo>
                <a:cubicBezTo>
                  <a:pt x="11196834" y="4691044"/>
                  <a:pt x="11196834" y="4671891"/>
                  <a:pt x="11203470" y="4659122"/>
                </a:cubicBezTo>
                <a:close/>
                <a:moveTo>
                  <a:pt x="10152195" y="4659122"/>
                </a:moveTo>
                <a:cubicBezTo>
                  <a:pt x="10171154" y="4659122"/>
                  <a:pt x="10190114" y="4659122"/>
                  <a:pt x="10208020" y="4659122"/>
                </a:cubicBezTo>
                <a:cubicBezTo>
                  <a:pt x="10190114" y="4678387"/>
                  <a:pt x="10171154" y="4691231"/>
                  <a:pt x="10152195" y="4659122"/>
                </a:cubicBezTo>
                <a:close/>
                <a:moveTo>
                  <a:pt x="10146747" y="4655152"/>
                </a:moveTo>
                <a:lnTo>
                  <a:pt x="10146484" y="4656274"/>
                </a:lnTo>
                <a:lnTo>
                  <a:pt x="10144937" y="4662858"/>
                </a:lnTo>
                <a:close/>
                <a:moveTo>
                  <a:pt x="10148253" y="4648748"/>
                </a:moveTo>
                <a:lnTo>
                  <a:pt x="10146747" y="4655152"/>
                </a:lnTo>
                <a:lnTo>
                  <a:pt x="10147637" y="4651366"/>
                </a:lnTo>
                <a:cubicBezTo>
                  <a:pt x="10148458" y="4647875"/>
                  <a:pt x="10148868" y="4646130"/>
                  <a:pt x="10148253" y="4648748"/>
                </a:cubicBezTo>
                <a:close/>
                <a:moveTo>
                  <a:pt x="11273693" y="4647442"/>
                </a:moveTo>
                <a:lnTo>
                  <a:pt x="11276244" y="4651947"/>
                </a:lnTo>
                <a:lnTo>
                  <a:pt x="11276013" y="4649220"/>
                </a:lnTo>
                <a:close/>
                <a:moveTo>
                  <a:pt x="18209752" y="4644903"/>
                </a:moveTo>
                <a:cubicBezTo>
                  <a:pt x="18221336" y="4644903"/>
                  <a:pt x="18235032" y="4651052"/>
                  <a:pt x="18246616" y="4657201"/>
                </a:cubicBezTo>
                <a:cubicBezTo>
                  <a:pt x="18235032" y="4681795"/>
                  <a:pt x="18209752" y="4675647"/>
                  <a:pt x="18209752" y="4644903"/>
                </a:cubicBezTo>
                <a:close/>
                <a:moveTo>
                  <a:pt x="17488316" y="4644903"/>
                </a:moveTo>
                <a:cubicBezTo>
                  <a:pt x="17488316" y="4664167"/>
                  <a:pt x="17482328" y="4677009"/>
                  <a:pt x="17470352" y="4677009"/>
                </a:cubicBezTo>
                <a:cubicBezTo>
                  <a:pt x="17470352" y="4657746"/>
                  <a:pt x="17476340" y="4644903"/>
                  <a:pt x="17488316" y="4644903"/>
                </a:cubicBezTo>
                <a:close/>
                <a:moveTo>
                  <a:pt x="9178628" y="4644903"/>
                </a:moveTo>
                <a:cubicBezTo>
                  <a:pt x="9184777" y="4651430"/>
                  <a:pt x="9190926" y="4664484"/>
                  <a:pt x="9203223" y="4677538"/>
                </a:cubicBezTo>
                <a:cubicBezTo>
                  <a:pt x="9190926" y="4690592"/>
                  <a:pt x="9178628" y="4697119"/>
                  <a:pt x="9166331" y="4710173"/>
                </a:cubicBezTo>
                <a:cubicBezTo>
                  <a:pt x="9173504" y="4684065"/>
                  <a:pt x="9173504" y="4664484"/>
                  <a:pt x="9178628" y="4644903"/>
                </a:cubicBezTo>
                <a:close/>
                <a:moveTo>
                  <a:pt x="8530865" y="4644165"/>
                </a:moveTo>
                <a:cubicBezTo>
                  <a:pt x="8530865" y="4663509"/>
                  <a:pt x="8530865" y="4676405"/>
                  <a:pt x="8543762" y="4676405"/>
                </a:cubicBezTo>
                <a:cubicBezTo>
                  <a:pt x="8543762" y="4657061"/>
                  <a:pt x="8543762" y="4644165"/>
                  <a:pt x="8530865" y="4644165"/>
                </a:cubicBezTo>
                <a:close/>
                <a:moveTo>
                  <a:pt x="10433502" y="4642838"/>
                </a:moveTo>
                <a:cubicBezTo>
                  <a:pt x="10433502" y="4674957"/>
                  <a:pt x="10452805" y="4674957"/>
                  <a:pt x="10472107" y="4674957"/>
                </a:cubicBezTo>
                <a:cubicBezTo>
                  <a:pt x="10472107" y="4636415"/>
                  <a:pt x="10446370" y="4642838"/>
                  <a:pt x="10433502" y="4642838"/>
                </a:cubicBezTo>
                <a:close/>
                <a:moveTo>
                  <a:pt x="10395969" y="4642838"/>
                </a:moveTo>
                <a:cubicBezTo>
                  <a:pt x="10395969" y="4662110"/>
                  <a:pt x="10401331" y="4674957"/>
                  <a:pt x="10414199" y="4674957"/>
                </a:cubicBezTo>
                <a:cubicBezTo>
                  <a:pt x="10414199" y="4655686"/>
                  <a:pt x="10408837" y="4642838"/>
                  <a:pt x="10395969" y="4642838"/>
                </a:cubicBezTo>
                <a:close/>
                <a:moveTo>
                  <a:pt x="18906392" y="4640853"/>
                </a:moveTo>
                <a:cubicBezTo>
                  <a:pt x="18932712" y="4641454"/>
                  <a:pt x="18976276" y="4687143"/>
                  <a:pt x="18990800" y="4696762"/>
                </a:cubicBezTo>
                <a:cubicBezTo>
                  <a:pt x="19055340" y="4754475"/>
                  <a:pt x="19118804" y="4786538"/>
                  <a:pt x="19189800" y="4823944"/>
                </a:cubicBezTo>
                <a:cubicBezTo>
                  <a:pt x="19080080" y="4823944"/>
                  <a:pt x="18984344" y="4728825"/>
                  <a:pt x="18887532" y="4658287"/>
                </a:cubicBezTo>
                <a:cubicBezTo>
                  <a:pt x="18890760" y="4645462"/>
                  <a:pt x="18897616" y="4640652"/>
                  <a:pt x="18906392" y="4640853"/>
                </a:cubicBezTo>
                <a:close/>
                <a:moveTo>
                  <a:pt x="17702600" y="4625946"/>
                </a:moveTo>
                <a:cubicBezTo>
                  <a:pt x="17754000" y="4638934"/>
                  <a:pt x="17810752" y="4664909"/>
                  <a:pt x="17868580" y="4645427"/>
                </a:cubicBezTo>
                <a:cubicBezTo>
                  <a:pt x="17900704" y="4697377"/>
                  <a:pt x="17952104" y="4710365"/>
                  <a:pt x="17990656" y="4736340"/>
                </a:cubicBezTo>
                <a:cubicBezTo>
                  <a:pt x="17887852" y="4762315"/>
                  <a:pt x="17786124" y="4710365"/>
                  <a:pt x="17702600" y="4625946"/>
                </a:cubicBezTo>
                <a:close/>
                <a:moveTo>
                  <a:pt x="11276761" y="4625943"/>
                </a:moveTo>
                <a:cubicBezTo>
                  <a:pt x="11282749" y="4632364"/>
                  <a:pt x="11284246" y="4637180"/>
                  <a:pt x="11283497" y="4641996"/>
                </a:cubicBezTo>
                <a:lnTo>
                  <a:pt x="11278012" y="4655068"/>
                </a:lnTo>
                <a:lnTo>
                  <a:pt x="11279185" y="4657139"/>
                </a:lnTo>
                <a:cubicBezTo>
                  <a:pt x="11266341" y="4663753"/>
                  <a:pt x="11259919" y="4670366"/>
                  <a:pt x="11247076" y="4676980"/>
                </a:cubicBezTo>
                <a:cubicBezTo>
                  <a:pt x="11247076" y="4657139"/>
                  <a:pt x="11253498" y="4645566"/>
                  <a:pt x="11260722" y="4642259"/>
                </a:cubicBezTo>
                <a:lnTo>
                  <a:pt x="11271310" y="4643482"/>
                </a:lnTo>
                <a:close/>
                <a:moveTo>
                  <a:pt x="9296740" y="4618208"/>
                </a:moveTo>
                <a:cubicBezTo>
                  <a:pt x="9315955" y="4616605"/>
                  <a:pt x="9335170" y="4623018"/>
                  <a:pt x="9360790" y="4639049"/>
                </a:cubicBezTo>
                <a:cubicBezTo>
                  <a:pt x="9398153" y="4658287"/>
                  <a:pt x="9436583" y="4645462"/>
                  <a:pt x="9468608" y="4645462"/>
                </a:cubicBezTo>
                <a:cubicBezTo>
                  <a:pt x="9423773" y="4748063"/>
                  <a:pt x="9335170" y="4748063"/>
                  <a:pt x="9264714" y="4767300"/>
                </a:cubicBezTo>
                <a:cubicBezTo>
                  <a:pt x="9264714" y="4786538"/>
                  <a:pt x="9264714" y="4811119"/>
                  <a:pt x="9258309" y="4823944"/>
                </a:cubicBezTo>
                <a:cubicBezTo>
                  <a:pt x="9258309" y="4786538"/>
                  <a:pt x="9258309" y="4748063"/>
                  <a:pt x="9258309" y="4709587"/>
                </a:cubicBezTo>
                <a:cubicBezTo>
                  <a:pt x="9277524" y="4716000"/>
                  <a:pt x="9290334" y="4722412"/>
                  <a:pt x="9303145" y="4735237"/>
                </a:cubicBezTo>
                <a:cubicBezTo>
                  <a:pt x="9303145" y="4722412"/>
                  <a:pt x="9315955" y="4658287"/>
                  <a:pt x="9303145" y="4658287"/>
                </a:cubicBezTo>
                <a:cubicBezTo>
                  <a:pt x="9296740" y="4658287"/>
                  <a:pt x="9290334" y="4671112"/>
                  <a:pt x="9277524" y="4671112"/>
                </a:cubicBezTo>
                <a:cubicBezTo>
                  <a:pt x="9258309" y="4664699"/>
                  <a:pt x="9251904" y="4651874"/>
                  <a:pt x="9232689" y="4645462"/>
                </a:cubicBezTo>
                <a:cubicBezTo>
                  <a:pt x="9258309" y="4629430"/>
                  <a:pt x="9277525" y="4619811"/>
                  <a:pt x="9296740" y="4618208"/>
                </a:cubicBezTo>
                <a:close/>
                <a:moveTo>
                  <a:pt x="17431380" y="4613600"/>
                </a:moveTo>
                <a:cubicBezTo>
                  <a:pt x="17431380" y="4653281"/>
                  <a:pt x="17413476" y="4646667"/>
                  <a:pt x="17394520" y="4646667"/>
                </a:cubicBezTo>
                <a:cubicBezTo>
                  <a:pt x="17394520" y="4606986"/>
                  <a:pt x="17418744" y="4613600"/>
                  <a:pt x="17431380" y="4613600"/>
                </a:cubicBezTo>
                <a:close/>
                <a:moveTo>
                  <a:pt x="11298217" y="4611724"/>
                </a:moveTo>
                <a:cubicBezTo>
                  <a:pt x="11298217" y="4637411"/>
                  <a:pt x="11292230" y="4643833"/>
                  <a:pt x="11280255" y="4624568"/>
                </a:cubicBezTo>
                <a:cubicBezTo>
                  <a:pt x="11286242" y="4624568"/>
                  <a:pt x="11292230" y="4618146"/>
                  <a:pt x="11298217" y="4611724"/>
                </a:cubicBezTo>
                <a:close/>
                <a:moveTo>
                  <a:pt x="8777674" y="4578549"/>
                </a:moveTo>
                <a:cubicBezTo>
                  <a:pt x="8789971" y="4585320"/>
                  <a:pt x="8802269" y="4592091"/>
                  <a:pt x="8814566" y="4592091"/>
                </a:cubicBezTo>
                <a:cubicBezTo>
                  <a:pt x="8796120" y="4604505"/>
                  <a:pt x="8777674" y="4624818"/>
                  <a:pt x="8777674" y="4578549"/>
                </a:cubicBezTo>
                <a:close/>
                <a:moveTo>
                  <a:pt x="17673164" y="4578546"/>
                </a:moveTo>
                <a:cubicBezTo>
                  <a:pt x="17673164" y="4603981"/>
                  <a:pt x="17667176" y="4610616"/>
                  <a:pt x="17655200" y="4610616"/>
                </a:cubicBezTo>
                <a:cubicBezTo>
                  <a:pt x="17655200" y="4591817"/>
                  <a:pt x="17661188" y="4578546"/>
                  <a:pt x="17673164" y="4578546"/>
                </a:cubicBezTo>
                <a:close/>
                <a:moveTo>
                  <a:pt x="8738767" y="4578546"/>
                </a:moveTo>
                <a:cubicBezTo>
                  <a:pt x="8736298" y="4587947"/>
                  <a:pt x="8735064" y="4597624"/>
                  <a:pt x="8733706" y="4608269"/>
                </a:cubicBezTo>
                <a:lnTo>
                  <a:pt x="8728037" y="4642987"/>
                </a:lnTo>
                <a:lnTo>
                  <a:pt x="8729183" y="4644335"/>
                </a:lnTo>
                <a:cubicBezTo>
                  <a:pt x="8729183" y="4644335"/>
                  <a:pt x="8722619" y="4651160"/>
                  <a:pt x="8722619" y="4657985"/>
                </a:cubicBezTo>
                <a:cubicBezTo>
                  <a:pt x="8717696" y="4647748"/>
                  <a:pt x="8720158" y="4637510"/>
                  <a:pt x="8724465" y="4638790"/>
                </a:cubicBezTo>
                <a:lnTo>
                  <a:pt x="8727446" y="4642293"/>
                </a:lnTo>
                <a:lnTo>
                  <a:pt x="8722242" y="4625204"/>
                </a:lnTo>
                <a:cubicBezTo>
                  <a:pt x="8719697" y="4604053"/>
                  <a:pt x="8726177" y="4578546"/>
                  <a:pt x="8738767" y="4578546"/>
                </a:cubicBezTo>
                <a:close/>
                <a:moveTo>
                  <a:pt x="18831844" y="4554847"/>
                </a:moveTo>
                <a:cubicBezTo>
                  <a:pt x="18837272" y="4573807"/>
                  <a:pt x="18843792" y="4592766"/>
                  <a:pt x="18837272" y="4610672"/>
                </a:cubicBezTo>
                <a:cubicBezTo>
                  <a:pt x="18825324" y="4610672"/>
                  <a:pt x="18805772" y="4610672"/>
                  <a:pt x="18792740" y="4610672"/>
                </a:cubicBezTo>
                <a:cubicBezTo>
                  <a:pt x="18792740" y="4573807"/>
                  <a:pt x="18818808" y="4567487"/>
                  <a:pt x="18831844" y="4554847"/>
                </a:cubicBezTo>
                <a:close/>
                <a:moveTo>
                  <a:pt x="18886480" y="4550108"/>
                </a:moveTo>
                <a:cubicBezTo>
                  <a:pt x="18886480" y="4594346"/>
                  <a:pt x="18880160" y="4643850"/>
                  <a:pt x="18849616" y="4624891"/>
                </a:cubicBezTo>
                <a:cubicBezTo>
                  <a:pt x="18861200" y="4605932"/>
                  <a:pt x="18861200" y="4550108"/>
                  <a:pt x="18886480" y="4550108"/>
                </a:cubicBezTo>
                <a:close/>
                <a:moveTo>
                  <a:pt x="17242848" y="4550108"/>
                </a:moveTo>
                <a:cubicBezTo>
                  <a:pt x="17261460" y="4556625"/>
                  <a:pt x="17280076" y="4563142"/>
                  <a:pt x="17298688" y="4569659"/>
                </a:cubicBezTo>
                <a:cubicBezTo>
                  <a:pt x="17280076" y="4582693"/>
                  <a:pt x="17242848" y="4601158"/>
                  <a:pt x="17242848" y="4550108"/>
                </a:cubicBezTo>
                <a:close/>
                <a:moveTo>
                  <a:pt x="9398577" y="4550108"/>
                </a:moveTo>
                <a:cubicBezTo>
                  <a:pt x="9410552" y="4550108"/>
                  <a:pt x="9416539" y="4562951"/>
                  <a:pt x="9416539" y="4582214"/>
                </a:cubicBezTo>
                <a:cubicBezTo>
                  <a:pt x="9404564" y="4582214"/>
                  <a:pt x="9398577" y="4575793"/>
                  <a:pt x="9398577" y="4550108"/>
                </a:cubicBezTo>
                <a:close/>
                <a:moveTo>
                  <a:pt x="18211596" y="4547306"/>
                </a:moveTo>
                <a:cubicBezTo>
                  <a:pt x="18223180" y="4545690"/>
                  <a:pt x="18237136" y="4550537"/>
                  <a:pt x="18246616" y="4550537"/>
                </a:cubicBezTo>
                <a:cubicBezTo>
                  <a:pt x="18246616" y="4601164"/>
                  <a:pt x="18209752" y="4582852"/>
                  <a:pt x="18190792" y="4582852"/>
                </a:cubicBezTo>
                <a:cubicBezTo>
                  <a:pt x="18190792" y="4557000"/>
                  <a:pt x="18200008" y="4548921"/>
                  <a:pt x="18211596" y="4547306"/>
                </a:cubicBezTo>
                <a:close/>
                <a:moveTo>
                  <a:pt x="17521596" y="4541769"/>
                </a:moveTo>
                <a:cubicBezTo>
                  <a:pt x="17538980" y="4540965"/>
                  <a:pt x="17558848" y="4547398"/>
                  <a:pt x="17568784" y="4547398"/>
                </a:cubicBezTo>
                <a:cubicBezTo>
                  <a:pt x="17568784" y="4610649"/>
                  <a:pt x="17509180" y="4579559"/>
                  <a:pt x="17489312" y="4579559"/>
                </a:cubicBezTo>
                <a:cubicBezTo>
                  <a:pt x="17489312" y="4550614"/>
                  <a:pt x="17504212" y="4542573"/>
                  <a:pt x="17521596" y="4541769"/>
                </a:cubicBezTo>
                <a:close/>
                <a:moveTo>
                  <a:pt x="10380437" y="4534505"/>
                </a:moveTo>
                <a:cubicBezTo>
                  <a:pt x="10350126" y="4535107"/>
                  <a:pt x="10328410" y="4541129"/>
                  <a:pt x="10299456" y="4579672"/>
                </a:cubicBezTo>
                <a:cubicBezTo>
                  <a:pt x="10338061" y="4560400"/>
                  <a:pt x="10376666" y="4547553"/>
                  <a:pt x="10414199" y="4534705"/>
                </a:cubicBezTo>
                <a:cubicBezTo>
                  <a:pt x="10401599" y="4534705"/>
                  <a:pt x="10390540" y="4534304"/>
                  <a:pt x="10380437" y="4534505"/>
                </a:cubicBezTo>
                <a:close/>
                <a:moveTo>
                  <a:pt x="10828389" y="4522962"/>
                </a:moveTo>
                <a:cubicBezTo>
                  <a:pt x="10828389" y="4555279"/>
                  <a:pt x="10847746" y="4548816"/>
                  <a:pt x="10867104" y="4548816"/>
                </a:cubicBezTo>
                <a:cubicBezTo>
                  <a:pt x="10867104" y="4516499"/>
                  <a:pt x="10841294" y="4522962"/>
                  <a:pt x="10828389" y="4522962"/>
                </a:cubicBezTo>
                <a:close/>
                <a:moveTo>
                  <a:pt x="10433502" y="4521858"/>
                </a:moveTo>
                <a:cubicBezTo>
                  <a:pt x="10433502" y="4541129"/>
                  <a:pt x="10439936" y="4547553"/>
                  <a:pt x="10452805" y="4547553"/>
                </a:cubicBezTo>
                <a:cubicBezTo>
                  <a:pt x="10452805" y="4528282"/>
                  <a:pt x="10446370" y="4521858"/>
                  <a:pt x="10433502" y="4521858"/>
                </a:cubicBezTo>
                <a:close/>
                <a:moveTo>
                  <a:pt x="17469356" y="4521671"/>
                </a:moveTo>
                <a:cubicBezTo>
                  <a:pt x="17469356" y="4542146"/>
                  <a:pt x="17463368" y="4548971"/>
                  <a:pt x="17451392" y="4548971"/>
                </a:cubicBezTo>
                <a:cubicBezTo>
                  <a:pt x="17451392" y="4528496"/>
                  <a:pt x="17457380" y="4521671"/>
                  <a:pt x="17469356" y="4521671"/>
                </a:cubicBezTo>
                <a:close/>
                <a:moveTo>
                  <a:pt x="12132408" y="4521671"/>
                </a:moveTo>
                <a:cubicBezTo>
                  <a:pt x="12132408" y="4542146"/>
                  <a:pt x="12126421" y="4548971"/>
                  <a:pt x="12114446" y="4548971"/>
                </a:cubicBezTo>
                <a:cubicBezTo>
                  <a:pt x="12114446" y="4528496"/>
                  <a:pt x="12120433" y="4521671"/>
                  <a:pt x="12132408" y="4521671"/>
                </a:cubicBezTo>
                <a:close/>
                <a:moveTo>
                  <a:pt x="15988222" y="4521668"/>
                </a:moveTo>
                <a:cubicBezTo>
                  <a:pt x="16000520" y="4521668"/>
                  <a:pt x="16006668" y="4521668"/>
                  <a:pt x="16018966" y="4521668"/>
                </a:cubicBezTo>
                <a:cubicBezTo>
                  <a:pt x="16012816" y="4540283"/>
                  <a:pt x="16012816" y="4558897"/>
                  <a:pt x="16006668" y="4577512"/>
                </a:cubicBezTo>
                <a:cubicBezTo>
                  <a:pt x="16000520" y="4565102"/>
                  <a:pt x="15988222" y="4546488"/>
                  <a:pt x="15982074" y="4534078"/>
                </a:cubicBezTo>
                <a:cubicBezTo>
                  <a:pt x="15982074" y="4527873"/>
                  <a:pt x="15988222" y="4527873"/>
                  <a:pt x="15988222" y="4521668"/>
                </a:cubicBezTo>
                <a:close/>
                <a:moveTo>
                  <a:pt x="11593073" y="4513221"/>
                </a:moveTo>
                <a:cubicBezTo>
                  <a:pt x="11603005" y="4515503"/>
                  <a:pt x="11612329" y="4521853"/>
                  <a:pt x="11620436" y="4534554"/>
                </a:cubicBezTo>
                <a:cubicBezTo>
                  <a:pt x="11542604" y="4553605"/>
                  <a:pt x="11458287" y="4572656"/>
                  <a:pt x="11375050" y="4591707"/>
                </a:cubicBezTo>
                <a:cubicBezTo>
                  <a:pt x="11407480" y="4540904"/>
                  <a:pt x="11458287" y="4547255"/>
                  <a:pt x="11503688" y="4540904"/>
                </a:cubicBezTo>
                <a:cubicBezTo>
                  <a:pt x="11528011" y="4536141"/>
                  <a:pt x="11563278" y="4506374"/>
                  <a:pt x="11593073" y="4513221"/>
                </a:cubicBezTo>
                <a:close/>
                <a:moveTo>
                  <a:pt x="15504608" y="4502711"/>
                </a:moveTo>
                <a:cubicBezTo>
                  <a:pt x="15510596" y="4509132"/>
                  <a:pt x="15510596" y="4515554"/>
                  <a:pt x="15516584" y="4521975"/>
                </a:cubicBezTo>
                <a:cubicBezTo>
                  <a:pt x="15510596" y="4528396"/>
                  <a:pt x="15504608" y="4534817"/>
                  <a:pt x="15498622" y="4521975"/>
                </a:cubicBezTo>
                <a:cubicBezTo>
                  <a:pt x="15498622" y="4515554"/>
                  <a:pt x="15504608" y="4509132"/>
                  <a:pt x="15504608" y="4502711"/>
                </a:cubicBezTo>
                <a:close/>
                <a:moveTo>
                  <a:pt x="15969496" y="4502238"/>
                </a:moveTo>
                <a:cubicBezTo>
                  <a:pt x="15971136" y="4499679"/>
                  <a:pt x="15974418" y="4501385"/>
                  <a:pt x="15980982" y="4504797"/>
                </a:cubicBezTo>
                <a:cubicBezTo>
                  <a:pt x="15974418" y="4511622"/>
                  <a:pt x="15974418" y="4511622"/>
                  <a:pt x="15967854" y="4525272"/>
                </a:cubicBezTo>
                <a:cubicBezTo>
                  <a:pt x="15967854" y="4511622"/>
                  <a:pt x="15967854" y="4504797"/>
                  <a:pt x="15969496" y="4502238"/>
                </a:cubicBezTo>
                <a:close/>
                <a:moveTo>
                  <a:pt x="18128484" y="4497969"/>
                </a:moveTo>
                <a:cubicBezTo>
                  <a:pt x="18140896" y="4504354"/>
                  <a:pt x="18140896" y="4536275"/>
                  <a:pt x="18147100" y="4549044"/>
                </a:cubicBezTo>
                <a:cubicBezTo>
                  <a:pt x="18128484" y="4549044"/>
                  <a:pt x="18109872" y="4549044"/>
                  <a:pt x="18091256" y="4549044"/>
                </a:cubicBezTo>
                <a:cubicBezTo>
                  <a:pt x="18091256" y="4523507"/>
                  <a:pt x="18116076" y="4497969"/>
                  <a:pt x="18128484" y="4497969"/>
                </a:cubicBezTo>
                <a:close/>
                <a:moveTo>
                  <a:pt x="10605081" y="4496163"/>
                </a:moveTo>
                <a:cubicBezTo>
                  <a:pt x="10593285" y="4496163"/>
                  <a:pt x="10586851" y="4502587"/>
                  <a:pt x="10580417" y="4509010"/>
                </a:cubicBezTo>
                <a:cubicBezTo>
                  <a:pt x="10554680" y="4521858"/>
                  <a:pt x="10530015" y="4534705"/>
                  <a:pt x="10510713" y="4547553"/>
                </a:cubicBezTo>
                <a:cubicBezTo>
                  <a:pt x="10510713" y="4573248"/>
                  <a:pt x="10510713" y="4592519"/>
                  <a:pt x="10510713" y="4610720"/>
                </a:cubicBezTo>
                <a:cubicBezTo>
                  <a:pt x="10535377" y="4604296"/>
                  <a:pt x="10554680" y="4617143"/>
                  <a:pt x="10573983" y="4586095"/>
                </a:cubicBezTo>
                <a:cubicBezTo>
                  <a:pt x="10586851" y="4560400"/>
                  <a:pt x="10605081" y="4547553"/>
                  <a:pt x="10624384" y="4547553"/>
                </a:cubicBezTo>
                <a:cubicBezTo>
                  <a:pt x="10617950" y="4528282"/>
                  <a:pt x="10612588" y="4509010"/>
                  <a:pt x="10605081" y="4496163"/>
                </a:cubicBezTo>
                <a:close/>
                <a:moveTo>
                  <a:pt x="11329787" y="4494038"/>
                </a:moveTo>
                <a:cubicBezTo>
                  <a:pt x="11338533" y="4495148"/>
                  <a:pt x="11346978" y="4498375"/>
                  <a:pt x="11355020" y="4504829"/>
                </a:cubicBezTo>
                <a:cubicBezTo>
                  <a:pt x="11245645" y="4550007"/>
                  <a:pt x="11143776" y="4613472"/>
                  <a:pt x="11027968" y="4639289"/>
                </a:cubicBezTo>
                <a:cubicBezTo>
                  <a:pt x="10990437" y="4652197"/>
                  <a:pt x="10951834" y="4645743"/>
                  <a:pt x="10945400" y="4729646"/>
                </a:cubicBezTo>
                <a:cubicBezTo>
                  <a:pt x="10938966" y="4781279"/>
                  <a:pt x="10900364" y="4755462"/>
                  <a:pt x="10913231" y="4723192"/>
                </a:cubicBezTo>
                <a:cubicBezTo>
                  <a:pt x="10874628" y="4723192"/>
                  <a:pt x="10836025" y="4723192"/>
                  <a:pt x="10792061" y="4723192"/>
                </a:cubicBezTo>
                <a:cubicBezTo>
                  <a:pt x="10810290" y="4703830"/>
                  <a:pt x="10836025" y="4703830"/>
                  <a:pt x="10848893" y="4678013"/>
                </a:cubicBezTo>
                <a:cubicBezTo>
                  <a:pt x="10861761" y="4665105"/>
                  <a:pt x="10861761" y="4652197"/>
                  <a:pt x="10861761" y="4632835"/>
                </a:cubicBezTo>
                <a:cubicBezTo>
                  <a:pt x="10868194" y="4600564"/>
                  <a:pt x="10893930" y="4613472"/>
                  <a:pt x="10913231" y="4613472"/>
                </a:cubicBezTo>
                <a:cubicBezTo>
                  <a:pt x="10951834" y="4607018"/>
                  <a:pt x="10990437" y="4588732"/>
                  <a:pt x="11027968" y="4582278"/>
                </a:cubicBezTo>
                <a:cubicBezTo>
                  <a:pt x="11040835" y="4575824"/>
                  <a:pt x="11060137" y="4569369"/>
                  <a:pt x="11079438" y="4569369"/>
                </a:cubicBezTo>
                <a:cubicBezTo>
                  <a:pt x="11098739" y="4569369"/>
                  <a:pt x="11085872" y="4562915"/>
                  <a:pt x="11105173" y="4550007"/>
                </a:cubicBezTo>
                <a:cubicBezTo>
                  <a:pt x="11150210" y="4537099"/>
                  <a:pt x="11201680" y="4524191"/>
                  <a:pt x="11245645" y="4511283"/>
                </a:cubicBezTo>
                <a:cubicBezTo>
                  <a:pt x="11274597" y="4506442"/>
                  <a:pt x="11303550" y="4490710"/>
                  <a:pt x="11329787" y="4494038"/>
                </a:cubicBezTo>
                <a:close/>
                <a:moveTo>
                  <a:pt x="10886462" y="4490646"/>
                </a:moveTo>
                <a:cubicBezTo>
                  <a:pt x="10886462" y="4510036"/>
                  <a:pt x="10892915" y="4522962"/>
                  <a:pt x="10905820" y="4522962"/>
                </a:cubicBezTo>
                <a:cubicBezTo>
                  <a:pt x="10905820" y="4497109"/>
                  <a:pt x="10899367" y="4490646"/>
                  <a:pt x="10886462" y="4490646"/>
                </a:cubicBezTo>
                <a:close/>
                <a:moveTo>
                  <a:pt x="19298800" y="4488492"/>
                </a:moveTo>
                <a:cubicBezTo>
                  <a:pt x="19298800" y="4507757"/>
                  <a:pt x="19298800" y="4520601"/>
                  <a:pt x="19285672" y="4520601"/>
                </a:cubicBezTo>
                <a:cubicBezTo>
                  <a:pt x="19285672" y="4501336"/>
                  <a:pt x="19285672" y="4488492"/>
                  <a:pt x="19298800" y="4488492"/>
                </a:cubicBezTo>
                <a:close/>
                <a:moveTo>
                  <a:pt x="18045544" y="4488492"/>
                </a:moveTo>
                <a:cubicBezTo>
                  <a:pt x="18058388" y="4488492"/>
                  <a:pt x="18071228" y="4494914"/>
                  <a:pt x="18071228" y="4520601"/>
                </a:cubicBezTo>
                <a:cubicBezTo>
                  <a:pt x="18058388" y="4514179"/>
                  <a:pt x="18045544" y="4507757"/>
                  <a:pt x="18039124" y="4501336"/>
                </a:cubicBezTo>
                <a:cubicBezTo>
                  <a:pt x="18039124" y="4494914"/>
                  <a:pt x="18039124" y="4494914"/>
                  <a:pt x="18045544" y="4488492"/>
                </a:cubicBezTo>
                <a:close/>
                <a:moveTo>
                  <a:pt x="16786776" y="4488492"/>
                </a:moveTo>
                <a:cubicBezTo>
                  <a:pt x="16786776" y="4507757"/>
                  <a:pt x="16780456" y="4520601"/>
                  <a:pt x="16768870" y="4520601"/>
                </a:cubicBezTo>
                <a:cubicBezTo>
                  <a:pt x="16768870" y="4494914"/>
                  <a:pt x="16775190" y="4488492"/>
                  <a:pt x="16786776" y="4488492"/>
                </a:cubicBezTo>
                <a:close/>
                <a:moveTo>
                  <a:pt x="15824664" y="4488492"/>
                </a:moveTo>
                <a:cubicBezTo>
                  <a:pt x="15824664" y="4507757"/>
                  <a:pt x="15818676" y="4520601"/>
                  <a:pt x="15806702" y="4520601"/>
                </a:cubicBezTo>
                <a:cubicBezTo>
                  <a:pt x="15806702" y="4494914"/>
                  <a:pt x="15812690" y="4488492"/>
                  <a:pt x="15824664" y="4488492"/>
                </a:cubicBezTo>
                <a:close/>
                <a:moveTo>
                  <a:pt x="15203758" y="4488492"/>
                </a:moveTo>
                <a:cubicBezTo>
                  <a:pt x="15203758" y="4507757"/>
                  <a:pt x="15197770" y="4520601"/>
                  <a:pt x="15185796" y="4520601"/>
                </a:cubicBezTo>
                <a:cubicBezTo>
                  <a:pt x="15185796" y="4494914"/>
                  <a:pt x="15191784" y="4488492"/>
                  <a:pt x="15203758" y="4488492"/>
                </a:cubicBezTo>
                <a:close/>
                <a:moveTo>
                  <a:pt x="21021828" y="4488489"/>
                </a:moveTo>
                <a:cubicBezTo>
                  <a:pt x="21034124" y="4500899"/>
                  <a:pt x="21040272" y="4519514"/>
                  <a:pt x="21052572" y="4531923"/>
                </a:cubicBezTo>
                <a:cubicBezTo>
                  <a:pt x="21040272" y="4544333"/>
                  <a:pt x="21027976" y="4544333"/>
                  <a:pt x="21015680" y="4544333"/>
                </a:cubicBezTo>
                <a:cubicBezTo>
                  <a:pt x="21015680" y="4525718"/>
                  <a:pt x="21021828" y="4507104"/>
                  <a:pt x="21021828" y="4488489"/>
                </a:cubicBezTo>
                <a:close/>
                <a:moveTo>
                  <a:pt x="11356548" y="4476785"/>
                </a:moveTo>
                <a:lnTo>
                  <a:pt x="11351348" y="4487464"/>
                </a:lnTo>
                <a:cubicBezTo>
                  <a:pt x="11351348" y="4487464"/>
                  <a:pt x="11352471" y="4485158"/>
                  <a:pt x="11353874" y="4482276"/>
                </a:cubicBezTo>
                <a:close/>
                <a:moveTo>
                  <a:pt x="11358926" y="4471900"/>
                </a:moveTo>
                <a:cubicBezTo>
                  <a:pt x="11359768" y="4470171"/>
                  <a:pt x="11359206" y="4471324"/>
                  <a:pt x="11358084" y="4473630"/>
                </a:cubicBezTo>
                <a:lnTo>
                  <a:pt x="11356548" y="4476785"/>
                </a:lnTo>
                <a:close/>
                <a:moveTo>
                  <a:pt x="8903997" y="4461474"/>
                </a:moveTo>
                <a:cubicBezTo>
                  <a:pt x="8888883" y="4456638"/>
                  <a:pt x="8868329" y="4480818"/>
                  <a:pt x="8858657" y="4490490"/>
                </a:cubicBezTo>
                <a:cubicBezTo>
                  <a:pt x="8832863" y="4516281"/>
                  <a:pt x="8794173" y="4529177"/>
                  <a:pt x="8755483" y="4542073"/>
                </a:cubicBezTo>
                <a:cubicBezTo>
                  <a:pt x="8717867" y="4561417"/>
                  <a:pt x="8679177" y="4574313"/>
                  <a:pt x="8640487" y="4593656"/>
                </a:cubicBezTo>
                <a:cubicBezTo>
                  <a:pt x="8653384" y="4605477"/>
                  <a:pt x="8717867" y="4618373"/>
                  <a:pt x="8711419" y="4657061"/>
                </a:cubicBezTo>
                <a:cubicBezTo>
                  <a:pt x="8711419" y="4682852"/>
                  <a:pt x="8679177" y="4676405"/>
                  <a:pt x="8679177" y="4708644"/>
                </a:cubicBezTo>
                <a:cubicBezTo>
                  <a:pt x="8749035" y="4650613"/>
                  <a:pt x="8826415" y="4605477"/>
                  <a:pt x="8903795" y="4580760"/>
                </a:cubicBezTo>
                <a:cubicBezTo>
                  <a:pt x="8910244" y="4548521"/>
                  <a:pt x="8923140" y="4509833"/>
                  <a:pt x="8916692" y="4477594"/>
                </a:cubicBezTo>
                <a:cubicBezTo>
                  <a:pt x="8913468" y="4467922"/>
                  <a:pt x="8909035" y="4463086"/>
                  <a:pt x="8903997" y="4461474"/>
                </a:cubicBezTo>
                <a:close/>
                <a:moveTo>
                  <a:pt x="9096172" y="4458250"/>
                </a:moveTo>
                <a:cubicBezTo>
                  <a:pt x="9096172" y="4477594"/>
                  <a:pt x="9096172" y="4490490"/>
                  <a:pt x="9109068" y="4490490"/>
                </a:cubicBezTo>
                <a:cubicBezTo>
                  <a:pt x="9109068" y="4471146"/>
                  <a:pt x="9109068" y="4458250"/>
                  <a:pt x="9096172" y="4458250"/>
                </a:cubicBezTo>
                <a:close/>
                <a:moveTo>
                  <a:pt x="9018791" y="4458250"/>
                </a:moveTo>
                <a:cubicBezTo>
                  <a:pt x="9018791" y="4477594"/>
                  <a:pt x="9025240" y="4490490"/>
                  <a:pt x="9038136" y="4490490"/>
                </a:cubicBezTo>
                <a:cubicBezTo>
                  <a:pt x="9038136" y="4464698"/>
                  <a:pt x="9031688" y="4458250"/>
                  <a:pt x="9018791" y="4458250"/>
                </a:cubicBezTo>
                <a:close/>
                <a:moveTo>
                  <a:pt x="15336444" y="4456721"/>
                </a:moveTo>
                <a:cubicBezTo>
                  <a:pt x="15336444" y="4487464"/>
                  <a:pt x="15311848" y="4487464"/>
                  <a:pt x="15299550" y="4487464"/>
                </a:cubicBezTo>
                <a:cubicBezTo>
                  <a:pt x="15299550" y="4450572"/>
                  <a:pt x="15317998" y="4456721"/>
                  <a:pt x="15336444" y="4456721"/>
                </a:cubicBezTo>
                <a:close/>
                <a:moveTo>
                  <a:pt x="10955021" y="4455098"/>
                </a:moveTo>
                <a:cubicBezTo>
                  <a:pt x="10942922" y="4453482"/>
                  <a:pt x="10928404" y="4458330"/>
                  <a:pt x="10918725" y="4458330"/>
                </a:cubicBezTo>
                <a:cubicBezTo>
                  <a:pt x="10918725" y="4510036"/>
                  <a:pt x="10957441" y="4490646"/>
                  <a:pt x="10976799" y="4490646"/>
                </a:cubicBezTo>
                <a:cubicBezTo>
                  <a:pt x="10976799" y="4464793"/>
                  <a:pt x="10967120" y="4456714"/>
                  <a:pt x="10955021" y="4455098"/>
                </a:cubicBezTo>
                <a:close/>
                <a:moveTo>
                  <a:pt x="17957796" y="4453298"/>
                </a:moveTo>
                <a:cubicBezTo>
                  <a:pt x="17984548" y="4452426"/>
                  <a:pt x="18009196" y="4462897"/>
                  <a:pt x="18038056" y="4476858"/>
                </a:cubicBezTo>
                <a:cubicBezTo>
                  <a:pt x="17999576" y="4501677"/>
                  <a:pt x="17962168" y="4464448"/>
                  <a:pt x="17930108" y="4458243"/>
                </a:cubicBezTo>
                <a:cubicBezTo>
                  <a:pt x="17939724" y="4455140"/>
                  <a:pt x="17948876" y="4453589"/>
                  <a:pt x="17957796" y="4453298"/>
                </a:cubicBezTo>
                <a:close/>
                <a:moveTo>
                  <a:pt x="11464578" y="4452268"/>
                </a:moveTo>
                <a:cubicBezTo>
                  <a:pt x="11481694" y="4450672"/>
                  <a:pt x="11500389" y="4460248"/>
                  <a:pt x="11506709" y="4479401"/>
                </a:cubicBezTo>
                <a:cubicBezTo>
                  <a:pt x="11481430" y="4479401"/>
                  <a:pt x="11456152" y="4485786"/>
                  <a:pt x="11431927" y="4492170"/>
                </a:cubicBezTo>
                <a:cubicBezTo>
                  <a:pt x="11431927" y="4466633"/>
                  <a:pt x="11447463" y="4453864"/>
                  <a:pt x="11464578" y="4452268"/>
                </a:cubicBezTo>
                <a:close/>
                <a:moveTo>
                  <a:pt x="9374754" y="4449044"/>
                </a:moveTo>
                <a:cubicBezTo>
                  <a:pt x="9377872" y="4449044"/>
                  <a:pt x="9380866" y="4452254"/>
                  <a:pt x="9383360" y="4458676"/>
                </a:cubicBezTo>
                <a:lnTo>
                  <a:pt x="9378423" y="4477742"/>
                </a:lnTo>
                <a:lnTo>
                  <a:pt x="9378619" y="4478014"/>
                </a:lnTo>
                <a:cubicBezTo>
                  <a:pt x="9371634" y="4478014"/>
                  <a:pt x="9365646" y="4478014"/>
                  <a:pt x="9360657" y="4478014"/>
                </a:cubicBezTo>
                <a:cubicBezTo>
                  <a:pt x="9360657" y="4472027"/>
                  <a:pt x="9365646" y="4466040"/>
                  <a:pt x="9365646" y="4460052"/>
                </a:cubicBezTo>
                <a:lnTo>
                  <a:pt x="9375695" y="4473966"/>
                </a:lnTo>
                <a:lnTo>
                  <a:pt x="9365398" y="4458676"/>
                </a:lnTo>
                <a:cubicBezTo>
                  <a:pt x="9368392" y="4452254"/>
                  <a:pt x="9371635" y="4449044"/>
                  <a:pt x="9374754" y="4449044"/>
                </a:cubicBezTo>
                <a:close/>
                <a:moveTo>
                  <a:pt x="17366080" y="4445836"/>
                </a:moveTo>
                <a:cubicBezTo>
                  <a:pt x="17392620" y="4465704"/>
                  <a:pt x="17431332" y="4472326"/>
                  <a:pt x="17431332" y="4525306"/>
                </a:cubicBezTo>
                <a:cubicBezTo>
                  <a:pt x="17412528" y="4525306"/>
                  <a:pt x="17392620" y="4525306"/>
                  <a:pt x="17372712" y="4525306"/>
                </a:cubicBezTo>
                <a:cubicBezTo>
                  <a:pt x="17372712" y="4498816"/>
                  <a:pt x="17366080" y="4472326"/>
                  <a:pt x="17366080" y="4445836"/>
                </a:cubicBezTo>
                <a:close/>
                <a:moveTo>
                  <a:pt x="18455576" y="4433297"/>
                </a:moveTo>
                <a:cubicBezTo>
                  <a:pt x="18463264" y="4434903"/>
                  <a:pt x="18469412" y="4442929"/>
                  <a:pt x="18469412" y="4458982"/>
                </a:cubicBezTo>
                <a:cubicBezTo>
                  <a:pt x="18457112" y="4452561"/>
                  <a:pt x="18444816" y="4446140"/>
                  <a:pt x="18432520" y="4446140"/>
                </a:cubicBezTo>
                <a:cubicBezTo>
                  <a:pt x="18438668" y="4436508"/>
                  <a:pt x="18447892" y="4431692"/>
                  <a:pt x="18455576" y="4433297"/>
                </a:cubicBezTo>
                <a:close/>
                <a:moveTo>
                  <a:pt x="11540338" y="4431807"/>
                </a:moveTo>
                <a:cubicBezTo>
                  <a:pt x="11552747" y="4430211"/>
                  <a:pt x="11563606" y="4434999"/>
                  <a:pt x="11563606" y="4457345"/>
                </a:cubicBezTo>
                <a:cubicBezTo>
                  <a:pt x="11549645" y="4457345"/>
                  <a:pt x="11532194" y="4460936"/>
                  <a:pt x="11519105" y="4454652"/>
                </a:cubicBezTo>
                <a:lnTo>
                  <a:pt x="11512377" y="4448676"/>
                </a:lnTo>
                <a:lnTo>
                  <a:pt x="11513251" y="4449846"/>
                </a:lnTo>
                <a:cubicBezTo>
                  <a:pt x="11514747" y="4452254"/>
                  <a:pt x="11516244" y="4455465"/>
                  <a:pt x="11516244" y="4458676"/>
                </a:cubicBezTo>
                <a:cubicBezTo>
                  <a:pt x="11510257" y="4465097"/>
                  <a:pt x="11510257" y="4471518"/>
                  <a:pt x="11510257" y="4477939"/>
                </a:cubicBezTo>
                <a:cubicBezTo>
                  <a:pt x="11507263" y="4468308"/>
                  <a:pt x="11504269" y="4463492"/>
                  <a:pt x="11503521" y="4459478"/>
                </a:cubicBezTo>
                <a:lnTo>
                  <a:pt x="11509928" y="4446500"/>
                </a:lnTo>
                <a:lnTo>
                  <a:pt x="11507762" y="4444576"/>
                </a:lnTo>
                <a:cubicBezTo>
                  <a:pt x="11513967" y="4441384"/>
                  <a:pt x="11527928" y="4433403"/>
                  <a:pt x="11540338" y="4431807"/>
                </a:cubicBezTo>
                <a:close/>
                <a:moveTo>
                  <a:pt x="10716226" y="4426876"/>
                </a:moveTo>
                <a:cubicBezTo>
                  <a:pt x="10729069" y="4439930"/>
                  <a:pt x="10735491" y="4452984"/>
                  <a:pt x="10748335" y="4459511"/>
                </a:cubicBezTo>
                <a:cubicBezTo>
                  <a:pt x="10735491" y="4466038"/>
                  <a:pt x="10722648" y="4479092"/>
                  <a:pt x="10716226" y="4492146"/>
                </a:cubicBezTo>
                <a:cubicBezTo>
                  <a:pt x="10716226" y="4472565"/>
                  <a:pt x="10716226" y="4452984"/>
                  <a:pt x="10716226" y="4426876"/>
                </a:cubicBezTo>
                <a:close/>
                <a:moveTo>
                  <a:pt x="10014741" y="4426876"/>
                </a:moveTo>
                <a:cubicBezTo>
                  <a:pt x="10026716" y="4426876"/>
                  <a:pt x="10032703" y="4433297"/>
                  <a:pt x="10032703" y="4458982"/>
                </a:cubicBezTo>
                <a:cubicBezTo>
                  <a:pt x="10020728" y="4458982"/>
                  <a:pt x="10014741" y="4452561"/>
                  <a:pt x="10014741" y="4426876"/>
                </a:cubicBezTo>
                <a:close/>
                <a:moveTo>
                  <a:pt x="15539128" y="4421748"/>
                </a:moveTo>
                <a:cubicBezTo>
                  <a:pt x="15545894" y="4422574"/>
                  <a:pt x="15552694" y="4424228"/>
                  <a:pt x="15559156" y="4425881"/>
                </a:cubicBezTo>
                <a:cubicBezTo>
                  <a:pt x="15533304" y="4432495"/>
                  <a:pt x="15514994" y="4445722"/>
                  <a:pt x="15489142" y="4458949"/>
                </a:cubicBezTo>
                <a:cubicBezTo>
                  <a:pt x="15498834" y="4424228"/>
                  <a:pt x="15518830" y="4419268"/>
                  <a:pt x="15539128" y="4421748"/>
                </a:cubicBezTo>
                <a:close/>
                <a:moveTo>
                  <a:pt x="9661633" y="4419118"/>
                </a:moveTo>
                <a:cubicBezTo>
                  <a:pt x="9681023" y="4419118"/>
                  <a:pt x="9700413" y="4412654"/>
                  <a:pt x="9706876" y="4444971"/>
                </a:cubicBezTo>
                <a:cubicBezTo>
                  <a:pt x="9706876" y="4464361"/>
                  <a:pt x="9713339" y="4490214"/>
                  <a:pt x="9732729" y="4483750"/>
                </a:cubicBezTo>
                <a:cubicBezTo>
                  <a:pt x="9765046" y="4470824"/>
                  <a:pt x="9777972" y="4464361"/>
                  <a:pt x="9790899" y="4522530"/>
                </a:cubicBezTo>
                <a:cubicBezTo>
                  <a:pt x="9732729" y="4548383"/>
                  <a:pt x="9668096" y="4580700"/>
                  <a:pt x="9609927" y="4611939"/>
                </a:cubicBezTo>
                <a:cubicBezTo>
                  <a:pt x="9577610" y="4637792"/>
                  <a:pt x="9526981" y="4695962"/>
                  <a:pt x="9507591" y="4611939"/>
                </a:cubicBezTo>
                <a:cubicBezTo>
                  <a:pt x="9520518" y="4611939"/>
                  <a:pt x="9533444" y="4611939"/>
                  <a:pt x="9546371" y="4611939"/>
                </a:cubicBezTo>
                <a:cubicBezTo>
                  <a:pt x="9546371" y="4554847"/>
                  <a:pt x="9526981" y="4477287"/>
                  <a:pt x="9577610" y="4464361"/>
                </a:cubicBezTo>
                <a:cubicBezTo>
                  <a:pt x="9603463" y="4457897"/>
                  <a:pt x="9655170" y="4412654"/>
                  <a:pt x="9674559" y="4477287"/>
                </a:cubicBezTo>
                <a:lnTo>
                  <a:pt x="9674697" y="4476977"/>
                </a:lnTo>
                <a:lnTo>
                  <a:pt x="9673982" y="4456268"/>
                </a:lnTo>
                <a:cubicBezTo>
                  <a:pt x="9675105" y="4454261"/>
                  <a:pt x="9676789" y="4453258"/>
                  <a:pt x="9678940" y="4453559"/>
                </a:cubicBezTo>
                <a:lnTo>
                  <a:pt x="9686569" y="4458586"/>
                </a:lnTo>
                <a:lnTo>
                  <a:pt x="9687486" y="4457897"/>
                </a:lnTo>
                <a:cubicBezTo>
                  <a:pt x="9674559" y="4444971"/>
                  <a:pt x="9668096" y="4432044"/>
                  <a:pt x="9661633" y="4419118"/>
                </a:cubicBezTo>
                <a:close/>
                <a:moveTo>
                  <a:pt x="383018" y="4418305"/>
                </a:moveTo>
                <a:cubicBezTo>
                  <a:pt x="405163" y="4418305"/>
                  <a:pt x="429773" y="4426508"/>
                  <a:pt x="439616" y="4426508"/>
                </a:cubicBezTo>
                <a:cubicBezTo>
                  <a:pt x="439616" y="4492136"/>
                  <a:pt x="360865" y="4459322"/>
                  <a:pt x="341176" y="4459322"/>
                </a:cubicBezTo>
                <a:cubicBezTo>
                  <a:pt x="341176" y="4426508"/>
                  <a:pt x="360865" y="4418305"/>
                  <a:pt x="383018" y="4418305"/>
                </a:cubicBezTo>
                <a:close/>
                <a:moveTo>
                  <a:pt x="17280144" y="4416376"/>
                </a:moveTo>
                <a:cubicBezTo>
                  <a:pt x="17300528" y="4417996"/>
                  <a:pt x="17321724" y="4426095"/>
                  <a:pt x="17341292" y="4426095"/>
                </a:cubicBezTo>
                <a:cubicBezTo>
                  <a:pt x="17334768" y="4445534"/>
                  <a:pt x="17328248" y="4464973"/>
                  <a:pt x="17321724" y="4477932"/>
                </a:cubicBezTo>
                <a:cubicBezTo>
                  <a:pt x="17308680" y="4477932"/>
                  <a:pt x="17302156" y="4471453"/>
                  <a:pt x="17289112" y="4471453"/>
                </a:cubicBezTo>
                <a:cubicBezTo>
                  <a:pt x="17269544" y="4458493"/>
                  <a:pt x="17243456" y="4452014"/>
                  <a:pt x="17223888" y="4445534"/>
                </a:cubicBezTo>
                <a:cubicBezTo>
                  <a:pt x="17240196" y="4419616"/>
                  <a:pt x="17259760" y="4414756"/>
                  <a:pt x="17280144" y="4416376"/>
                </a:cubicBezTo>
                <a:close/>
                <a:moveTo>
                  <a:pt x="11931121" y="4412654"/>
                </a:moveTo>
                <a:cubicBezTo>
                  <a:pt x="11937580" y="4419177"/>
                  <a:pt x="11950498" y="4432222"/>
                  <a:pt x="11956957" y="4445267"/>
                </a:cubicBezTo>
                <a:cubicBezTo>
                  <a:pt x="11892365" y="4458312"/>
                  <a:pt x="11828850" y="4471358"/>
                  <a:pt x="11764257" y="4490926"/>
                </a:cubicBezTo>
                <a:cubicBezTo>
                  <a:pt x="11731961" y="4497448"/>
                  <a:pt x="11706125" y="4497448"/>
                  <a:pt x="11680288" y="4510493"/>
                </a:cubicBezTo>
                <a:cubicBezTo>
                  <a:pt x="11665754" y="4515385"/>
                  <a:pt x="11648194" y="4523946"/>
                  <a:pt x="11632146" y="4516914"/>
                </a:cubicBezTo>
                <a:lnTo>
                  <a:pt x="11619328" y="4506123"/>
                </a:lnTo>
                <a:lnTo>
                  <a:pt x="11624279" y="4523463"/>
                </a:lnTo>
                <a:cubicBezTo>
                  <a:pt x="11622831" y="4528843"/>
                  <a:pt x="11618354" y="4530380"/>
                  <a:pt x="11612034" y="4521157"/>
                </a:cubicBezTo>
                <a:lnTo>
                  <a:pt x="11617665" y="4504723"/>
                </a:lnTo>
                <a:lnTo>
                  <a:pt x="11616772" y="4503971"/>
                </a:lnTo>
                <a:lnTo>
                  <a:pt x="11618067" y="4503548"/>
                </a:lnTo>
                <a:lnTo>
                  <a:pt x="11618354" y="4502711"/>
                </a:lnTo>
                <a:lnTo>
                  <a:pt x="11618548" y="4503391"/>
                </a:lnTo>
                <a:lnTo>
                  <a:pt x="11796554" y="4445267"/>
                </a:lnTo>
                <a:cubicBezTo>
                  <a:pt x="11828850" y="4438745"/>
                  <a:pt x="11853610" y="4432222"/>
                  <a:pt x="11885906" y="4425699"/>
                </a:cubicBezTo>
                <a:cubicBezTo>
                  <a:pt x="11898824" y="4419177"/>
                  <a:pt x="11918202" y="4412654"/>
                  <a:pt x="11931121" y="4412654"/>
                </a:cubicBezTo>
                <a:close/>
                <a:moveTo>
                  <a:pt x="10624384" y="4412654"/>
                </a:moveTo>
                <a:cubicBezTo>
                  <a:pt x="10612588" y="4419078"/>
                  <a:pt x="10605081" y="4431925"/>
                  <a:pt x="10605081" y="4444773"/>
                </a:cubicBezTo>
                <a:cubicBezTo>
                  <a:pt x="10624384" y="4449591"/>
                  <a:pt x="10643687" y="4447182"/>
                  <a:pt x="10660275" y="4459226"/>
                </a:cubicBezTo>
                <a:lnTo>
                  <a:pt x="10673742" y="4474493"/>
                </a:lnTo>
                <a:lnTo>
                  <a:pt x="10668826" y="4458676"/>
                </a:lnTo>
                <a:cubicBezTo>
                  <a:pt x="10674813" y="4445833"/>
                  <a:pt x="10680801" y="4445833"/>
                  <a:pt x="10686788" y="4458676"/>
                </a:cubicBezTo>
                <a:lnTo>
                  <a:pt x="10675627" y="4476630"/>
                </a:lnTo>
                <a:lnTo>
                  <a:pt x="10675858" y="4476892"/>
                </a:lnTo>
                <a:lnTo>
                  <a:pt x="10675464" y="4476892"/>
                </a:lnTo>
                <a:lnTo>
                  <a:pt x="10674813" y="4477939"/>
                </a:lnTo>
                <a:lnTo>
                  <a:pt x="10674487" y="4476892"/>
                </a:lnTo>
                <a:lnTo>
                  <a:pt x="10659772" y="4476892"/>
                </a:lnTo>
                <a:cubicBezTo>
                  <a:pt x="10653338" y="4478497"/>
                  <a:pt x="10646904" y="4483315"/>
                  <a:pt x="10643687" y="4496163"/>
                </a:cubicBezTo>
                <a:cubicBezTo>
                  <a:pt x="10630818" y="4521858"/>
                  <a:pt x="10637253" y="4553977"/>
                  <a:pt x="10637253" y="4579672"/>
                </a:cubicBezTo>
                <a:cubicBezTo>
                  <a:pt x="10675858" y="4573248"/>
                  <a:pt x="10714463" y="4573248"/>
                  <a:pt x="10753069" y="4592519"/>
                </a:cubicBezTo>
                <a:cubicBezTo>
                  <a:pt x="10650121" y="4655686"/>
                  <a:pt x="10548246" y="4726347"/>
                  <a:pt x="10439936" y="4758466"/>
                </a:cubicBezTo>
                <a:cubicBezTo>
                  <a:pt x="10414199" y="4771313"/>
                  <a:pt x="10383101" y="4771313"/>
                  <a:pt x="10363798" y="4784161"/>
                </a:cubicBezTo>
                <a:cubicBezTo>
                  <a:pt x="10338061" y="4797008"/>
                  <a:pt x="10318758" y="4821632"/>
                  <a:pt x="10293021" y="4834480"/>
                </a:cubicBezTo>
                <a:cubicBezTo>
                  <a:pt x="10241548" y="4860175"/>
                  <a:pt x="10184712" y="4853751"/>
                  <a:pt x="10133238" y="4866599"/>
                </a:cubicBezTo>
                <a:cubicBezTo>
                  <a:pt x="10165409" y="4840904"/>
                  <a:pt x="10204015" y="4815209"/>
                  <a:pt x="10241548" y="4784161"/>
                </a:cubicBezTo>
                <a:cubicBezTo>
                  <a:pt x="10267284" y="4758466"/>
                  <a:pt x="10254416" y="4707076"/>
                  <a:pt x="10254416" y="4674957"/>
                </a:cubicBezTo>
                <a:cubicBezTo>
                  <a:pt x="10260850" y="4681381"/>
                  <a:pt x="10267284" y="4694228"/>
                  <a:pt x="10273719" y="4707076"/>
                </a:cubicBezTo>
                <a:cubicBezTo>
                  <a:pt x="10273719" y="4668533"/>
                  <a:pt x="10286587" y="4623567"/>
                  <a:pt x="10267284" y="4597872"/>
                </a:cubicBezTo>
                <a:cubicBezTo>
                  <a:pt x="10247982" y="4566824"/>
                  <a:pt x="10215811" y="4573248"/>
                  <a:pt x="10191146" y="4560400"/>
                </a:cubicBezTo>
                <a:cubicBezTo>
                  <a:pt x="10267284" y="4457620"/>
                  <a:pt x="10376666" y="4470468"/>
                  <a:pt x="10472107" y="4457620"/>
                </a:cubicBezTo>
                <a:cubicBezTo>
                  <a:pt x="10472107" y="4476892"/>
                  <a:pt x="10472107" y="4502587"/>
                  <a:pt x="10472107" y="4521858"/>
                </a:cubicBezTo>
                <a:cubicBezTo>
                  <a:pt x="10523581" y="4489739"/>
                  <a:pt x="10567548" y="4425502"/>
                  <a:pt x="10624384" y="4412654"/>
                </a:cubicBezTo>
                <a:close/>
                <a:moveTo>
                  <a:pt x="20902204" y="4396919"/>
                </a:moveTo>
                <a:cubicBezTo>
                  <a:pt x="20922200" y="4392184"/>
                  <a:pt x="20943528" y="4416013"/>
                  <a:pt x="20957748" y="4425789"/>
                </a:cubicBezTo>
                <a:cubicBezTo>
                  <a:pt x="20951428" y="4445340"/>
                  <a:pt x="20945108" y="4464892"/>
                  <a:pt x="20945108" y="4477926"/>
                </a:cubicBezTo>
                <a:cubicBezTo>
                  <a:pt x="20926148" y="4458374"/>
                  <a:pt x="20901924" y="4432306"/>
                  <a:pt x="20882964" y="4412754"/>
                </a:cubicBezTo>
                <a:cubicBezTo>
                  <a:pt x="20889020" y="4403250"/>
                  <a:pt x="20895540" y="4398498"/>
                  <a:pt x="20902204" y="4396919"/>
                </a:cubicBezTo>
                <a:close/>
                <a:moveTo>
                  <a:pt x="17149400" y="4395190"/>
                </a:moveTo>
                <a:cubicBezTo>
                  <a:pt x="17155508" y="4395622"/>
                  <a:pt x="17161324" y="4396383"/>
                  <a:pt x="17165976" y="4396383"/>
                </a:cubicBezTo>
                <a:cubicBezTo>
                  <a:pt x="17165976" y="4449469"/>
                  <a:pt x="17128748" y="4429562"/>
                  <a:pt x="17110132" y="4429562"/>
                </a:cubicBezTo>
                <a:cubicBezTo>
                  <a:pt x="17110132" y="4395553"/>
                  <a:pt x="17131076" y="4393894"/>
                  <a:pt x="17149400" y="4395190"/>
                </a:cubicBezTo>
                <a:close/>
                <a:moveTo>
                  <a:pt x="11655876" y="4395190"/>
                </a:moveTo>
                <a:cubicBezTo>
                  <a:pt x="11661998" y="4395622"/>
                  <a:pt x="11667857" y="4396383"/>
                  <a:pt x="11672597" y="4396383"/>
                </a:cubicBezTo>
                <a:cubicBezTo>
                  <a:pt x="11672597" y="4449469"/>
                  <a:pt x="11635731" y="4429562"/>
                  <a:pt x="11616772" y="4429562"/>
                </a:cubicBezTo>
                <a:cubicBezTo>
                  <a:pt x="11616772" y="4395553"/>
                  <a:pt x="11637509" y="4393894"/>
                  <a:pt x="11655876" y="4395190"/>
                </a:cubicBezTo>
                <a:close/>
                <a:moveTo>
                  <a:pt x="19189880" y="4393697"/>
                </a:moveTo>
                <a:cubicBezTo>
                  <a:pt x="19189880" y="4412962"/>
                  <a:pt x="19183892" y="4425806"/>
                  <a:pt x="19171920" y="4425806"/>
                </a:cubicBezTo>
                <a:cubicBezTo>
                  <a:pt x="19171920" y="4406541"/>
                  <a:pt x="19177904" y="4393697"/>
                  <a:pt x="19189880" y="4393697"/>
                </a:cubicBezTo>
                <a:close/>
                <a:moveTo>
                  <a:pt x="17848536" y="4393697"/>
                </a:moveTo>
                <a:cubicBezTo>
                  <a:pt x="17848536" y="4419384"/>
                  <a:pt x="17842548" y="4425806"/>
                  <a:pt x="17830572" y="4425806"/>
                </a:cubicBezTo>
                <a:cubicBezTo>
                  <a:pt x="17830572" y="4406541"/>
                  <a:pt x="17836560" y="4393697"/>
                  <a:pt x="17848536" y="4393697"/>
                </a:cubicBezTo>
                <a:close/>
                <a:moveTo>
                  <a:pt x="17185968" y="4393697"/>
                </a:moveTo>
                <a:cubicBezTo>
                  <a:pt x="17197552" y="4400082"/>
                  <a:pt x="17210192" y="4406466"/>
                  <a:pt x="17222832" y="4412850"/>
                </a:cubicBezTo>
                <a:cubicBezTo>
                  <a:pt x="17216512" y="4425619"/>
                  <a:pt x="17204928" y="4432003"/>
                  <a:pt x="17197552" y="4444772"/>
                </a:cubicBezTo>
                <a:cubicBezTo>
                  <a:pt x="17191236" y="4432003"/>
                  <a:pt x="17191236" y="4412850"/>
                  <a:pt x="17185968" y="4393697"/>
                </a:cubicBezTo>
                <a:close/>
                <a:moveTo>
                  <a:pt x="10828980" y="4393697"/>
                </a:moveTo>
                <a:cubicBezTo>
                  <a:pt x="10828980" y="4419384"/>
                  <a:pt x="10822993" y="4425806"/>
                  <a:pt x="10811018" y="4425806"/>
                </a:cubicBezTo>
                <a:cubicBezTo>
                  <a:pt x="10811018" y="4406541"/>
                  <a:pt x="10818003" y="4393697"/>
                  <a:pt x="10828980" y="4393697"/>
                </a:cubicBezTo>
                <a:close/>
                <a:moveTo>
                  <a:pt x="10450799" y="4393697"/>
                </a:moveTo>
                <a:cubicBezTo>
                  <a:pt x="10462774" y="4393697"/>
                  <a:pt x="10468761" y="4406541"/>
                  <a:pt x="10468761" y="4425806"/>
                </a:cubicBezTo>
                <a:cubicBezTo>
                  <a:pt x="10456786" y="4425806"/>
                  <a:pt x="10450799" y="4412962"/>
                  <a:pt x="10450799" y="4393697"/>
                </a:cubicBezTo>
                <a:close/>
                <a:moveTo>
                  <a:pt x="16602978" y="4393694"/>
                </a:moveTo>
                <a:cubicBezTo>
                  <a:pt x="16627798" y="4406820"/>
                  <a:pt x="16646414" y="4446197"/>
                  <a:pt x="16658822" y="4492136"/>
                </a:cubicBezTo>
                <a:cubicBezTo>
                  <a:pt x="16615388" y="4492136"/>
                  <a:pt x="16615388" y="4452760"/>
                  <a:pt x="16602978" y="4393694"/>
                </a:cubicBezTo>
                <a:close/>
                <a:moveTo>
                  <a:pt x="9189528" y="4387259"/>
                </a:moveTo>
                <a:cubicBezTo>
                  <a:pt x="9192522" y="4387259"/>
                  <a:pt x="9195516" y="4390300"/>
                  <a:pt x="9198509" y="4396383"/>
                </a:cubicBezTo>
                <a:cubicBezTo>
                  <a:pt x="9192522" y="4416290"/>
                  <a:pt x="9186534" y="4416290"/>
                  <a:pt x="9180547" y="4396383"/>
                </a:cubicBezTo>
                <a:cubicBezTo>
                  <a:pt x="9183541" y="4390300"/>
                  <a:pt x="9186535" y="4387259"/>
                  <a:pt x="9189528" y="4387259"/>
                </a:cubicBezTo>
                <a:close/>
                <a:moveTo>
                  <a:pt x="17062408" y="4365915"/>
                </a:moveTo>
                <a:cubicBezTo>
                  <a:pt x="17072328" y="4368153"/>
                  <a:pt x="17080592" y="4377369"/>
                  <a:pt x="17080592" y="4392641"/>
                </a:cubicBezTo>
                <a:cubicBezTo>
                  <a:pt x="17060752" y="4392641"/>
                  <a:pt x="17047528" y="4387375"/>
                  <a:pt x="17034300" y="4381055"/>
                </a:cubicBezTo>
                <a:cubicBezTo>
                  <a:pt x="17040912" y="4368416"/>
                  <a:pt x="17052488" y="4363677"/>
                  <a:pt x="17062408" y="4365915"/>
                </a:cubicBezTo>
                <a:close/>
                <a:moveTo>
                  <a:pt x="17638076" y="4362945"/>
                </a:moveTo>
                <a:cubicBezTo>
                  <a:pt x="17643764" y="4363480"/>
                  <a:pt x="17649348" y="4364310"/>
                  <a:pt x="17654136" y="4364310"/>
                </a:cubicBezTo>
                <a:cubicBezTo>
                  <a:pt x="17654136" y="4416290"/>
                  <a:pt x="17622216" y="4396383"/>
                  <a:pt x="17603064" y="4396383"/>
                </a:cubicBezTo>
                <a:cubicBezTo>
                  <a:pt x="17603064" y="4362374"/>
                  <a:pt x="17621020" y="4361338"/>
                  <a:pt x="17638076" y="4362945"/>
                </a:cubicBezTo>
                <a:close/>
                <a:moveTo>
                  <a:pt x="17754896" y="4361613"/>
                </a:moveTo>
                <a:cubicBezTo>
                  <a:pt x="17767028" y="4366165"/>
                  <a:pt x="17779900" y="4382570"/>
                  <a:pt x="17786880" y="4392642"/>
                </a:cubicBezTo>
                <a:cubicBezTo>
                  <a:pt x="17768264" y="4392642"/>
                  <a:pt x="17749652" y="4387375"/>
                  <a:pt x="17731036" y="4381056"/>
                </a:cubicBezTo>
                <a:cubicBezTo>
                  <a:pt x="17734136" y="4369996"/>
                  <a:pt x="17738404" y="4364071"/>
                  <a:pt x="17743252" y="4361685"/>
                </a:cubicBezTo>
                <a:cubicBezTo>
                  <a:pt x="17746888" y="4359895"/>
                  <a:pt x="17750852" y="4360096"/>
                  <a:pt x="17754896" y="4361613"/>
                </a:cubicBezTo>
                <a:close/>
                <a:moveTo>
                  <a:pt x="20033552" y="4360518"/>
                </a:moveTo>
                <a:cubicBezTo>
                  <a:pt x="20033552" y="4380424"/>
                  <a:pt x="20027564" y="4392588"/>
                  <a:pt x="20015588" y="4392588"/>
                </a:cubicBezTo>
                <a:cubicBezTo>
                  <a:pt x="20015588" y="4373789"/>
                  <a:pt x="20021576" y="4360518"/>
                  <a:pt x="20033552" y="4360518"/>
                </a:cubicBezTo>
                <a:close/>
                <a:moveTo>
                  <a:pt x="12070792" y="4360518"/>
                </a:moveTo>
                <a:cubicBezTo>
                  <a:pt x="12070792" y="4387059"/>
                  <a:pt x="12064805" y="4392588"/>
                  <a:pt x="12052830" y="4392588"/>
                </a:cubicBezTo>
                <a:cubicBezTo>
                  <a:pt x="12052830" y="4373789"/>
                  <a:pt x="12058817" y="4360518"/>
                  <a:pt x="12070792" y="4360518"/>
                </a:cubicBezTo>
                <a:close/>
                <a:moveTo>
                  <a:pt x="11506764" y="4360518"/>
                </a:moveTo>
                <a:cubicBezTo>
                  <a:pt x="11506764" y="4387059"/>
                  <a:pt x="11500777" y="4392588"/>
                  <a:pt x="11488802" y="4392588"/>
                </a:cubicBezTo>
                <a:cubicBezTo>
                  <a:pt x="11488802" y="4373789"/>
                  <a:pt x="11494789" y="4360518"/>
                  <a:pt x="11506764" y="4360518"/>
                </a:cubicBezTo>
                <a:close/>
                <a:moveTo>
                  <a:pt x="10710459" y="4360518"/>
                </a:moveTo>
                <a:cubicBezTo>
                  <a:pt x="10710459" y="4397382"/>
                  <a:pt x="10692013" y="4391062"/>
                  <a:pt x="10673567" y="4391062"/>
                </a:cubicBezTo>
                <a:cubicBezTo>
                  <a:pt x="10673567" y="4360518"/>
                  <a:pt x="10698162" y="4360518"/>
                  <a:pt x="10710459" y="4360518"/>
                </a:cubicBezTo>
                <a:close/>
                <a:moveTo>
                  <a:pt x="16412890" y="4356657"/>
                </a:moveTo>
                <a:cubicBezTo>
                  <a:pt x="16415884" y="4357459"/>
                  <a:pt x="16418878" y="4360670"/>
                  <a:pt x="16421872" y="4363881"/>
                </a:cubicBezTo>
                <a:cubicBezTo>
                  <a:pt x="16415884" y="4370302"/>
                  <a:pt x="16415884" y="4376723"/>
                  <a:pt x="16409896" y="4383144"/>
                </a:cubicBezTo>
                <a:lnTo>
                  <a:pt x="16408446" y="4378480"/>
                </a:lnTo>
                <a:lnTo>
                  <a:pt x="16399170" y="4378480"/>
                </a:lnTo>
                <a:lnTo>
                  <a:pt x="16404182" y="4364759"/>
                </a:lnTo>
                <a:lnTo>
                  <a:pt x="16403910" y="4363881"/>
                </a:lnTo>
                <a:lnTo>
                  <a:pt x="16404750" y="4363205"/>
                </a:lnTo>
                <a:lnTo>
                  <a:pt x="16405732" y="4360518"/>
                </a:lnTo>
                <a:lnTo>
                  <a:pt x="16406268" y="4361984"/>
                </a:lnTo>
                <a:close/>
                <a:moveTo>
                  <a:pt x="11772498" y="4341558"/>
                </a:moveTo>
                <a:cubicBezTo>
                  <a:pt x="11784908" y="4348075"/>
                  <a:pt x="11784908" y="4380660"/>
                  <a:pt x="11791113" y="4392608"/>
                </a:cubicBezTo>
                <a:cubicBezTo>
                  <a:pt x="11772498" y="4392608"/>
                  <a:pt x="11753884" y="4392608"/>
                  <a:pt x="11735269" y="4392608"/>
                </a:cubicBezTo>
                <a:cubicBezTo>
                  <a:pt x="11735269" y="4367626"/>
                  <a:pt x="11753884" y="4341558"/>
                  <a:pt x="11772498" y="4341558"/>
                </a:cubicBezTo>
                <a:close/>
                <a:moveTo>
                  <a:pt x="17531328" y="4338502"/>
                </a:moveTo>
                <a:cubicBezTo>
                  <a:pt x="17539012" y="4340108"/>
                  <a:pt x="17545164" y="4348134"/>
                  <a:pt x="17545164" y="4364187"/>
                </a:cubicBezTo>
                <a:cubicBezTo>
                  <a:pt x="17532864" y="4364187"/>
                  <a:pt x="17520568" y="4357766"/>
                  <a:pt x="17508272" y="4351345"/>
                </a:cubicBezTo>
                <a:cubicBezTo>
                  <a:pt x="17514420" y="4341713"/>
                  <a:pt x="17523644" y="4336897"/>
                  <a:pt x="17531328" y="4338502"/>
                </a:cubicBezTo>
                <a:close/>
                <a:moveTo>
                  <a:pt x="12468874" y="4338230"/>
                </a:moveTo>
                <a:cubicBezTo>
                  <a:pt x="12468874" y="4368973"/>
                  <a:pt x="12444649" y="4362825"/>
                  <a:pt x="12432010" y="4362825"/>
                </a:cubicBezTo>
                <a:cubicBezTo>
                  <a:pt x="12432010" y="4332081"/>
                  <a:pt x="12449915" y="4338230"/>
                  <a:pt x="12468874" y="4338230"/>
                </a:cubicBezTo>
                <a:close/>
                <a:moveTo>
                  <a:pt x="20837212" y="4336820"/>
                </a:moveTo>
                <a:cubicBezTo>
                  <a:pt x="20856364" y="4349459"/>
                  <a:pt x="20869132" y="4368418"/>
                  <a:pt x="20881900" y="4381057"/>
                </a:cubicBezTo>
                <a:cubicBezTo>
                  <a:pt x="20869132" y="4411602"/>
                  <a:pt x="20843596" y="4362099"/>
                  <a:pt x="20830828" y="4349459"/>
                </a:cubicBezTo>
                <a:cubicBezTo>
                  <a:pt x="20830828" y="4343140"/>
                  <a:pt x="20837212" y="4343140"/>
                  <a:pt x="20837212" y="4336820"/>
                </a:cubicBezTo>
                <a:close/>
                <a:moveTo>
                  <a:pt x="19686628" y="4336820"/>
                </a:moveTo>
                <a:cubicBezTo>
                  <a:pt x="19698924" y="4336820"/>
                  <a:pt x="19711224" y="4336820"/>
                  <a:pt x="19711224" y="4364120"/>
                </a:cubicBezTo>
                <a:cubicBezTo>
                  <a:pt x="19698924" y="4364120"/>
                  <a:pt x="19686628" y="4357295"/>
                  <a:pt x="19674332" y="4350470"/>
                </a:cubicBezTo>
                <a:cubicBezTo>
                  <a:pt x="19680480" y="4350470"/>
                  <a:pt x="19680480" y="4343645"/>
                  <a:pt x="19686628" y="4336820"/>
                </a:cubicBezTo>
                <a:close/>
                <a:moveTo>
                  <a:pt x="9975299" y="4336814"/>
                </a:moveTo>
                <a:cubicBezTo>
                  <a:pt x="9975299" y="4356158"/>
                  <a:pt x="9987121" y="4362606"/>
                  <a:pt x="10000017" y="4362606"/>
                </a:cubicBezTo>
                <a:cubicBezTo>
                  <a:pt x="10000017" y="4343262"/>
                  <a:pt x="9987121" y="4336814"/>
                  <a:pt x="9975299" y="4336814"/>
                </a:cubicBezTo>
                <a:close/>
                <a:moveTo>
                  <a:pt x="12145384" y="4332868"/>
                </a:moveTo>
                <a:cubicBezTo>
                  <a:pt x="12158629" y="4333658"/>
                  <a:pt x="12170219" y="4339978"/>
                  <a:pt x="12170219" y="4362097"/>
                </a:cubicBezTo>
                <a:cubicBezTo>
                  <a:pt x="12143728" y="4362097"/>
                  <a:pt x="12130483" y="4355778"/>
                  <a:pt x="12130483" y="4398962"/>
                </a:cubicBezTo>
                <a:cubicBezTo>
                  <a:pt x="12123860" y="4430561"/>
                  <a:pt x="12110615" y="4424241"/>
                  <a:pt x="12090747" y="4424241"/>
                </a:cubicBezTo>
                <a:cubicBezTo>
                  <a:pt x="12097370" y="4398962"/>
                  <a:pt x="12103992" y="4368417"/>
                  <a:pt x="12110615" y="4336818"/>
                </a:cubicBezTo>
                <a:cubicBezTo>
                  <a:pt x="12117237" y="4336818"/>
                  <a:pt x="12132138" y="4332078"/>
                  <a:pt x="12145384" y="4332868"/>
                </a:cubicBezTo>
                <a:close/>
                <a:moveTo>
                  <a:pt x="11874848" y="4313538"/>
                </a:moveTo>
                <a:cubicBezTo>
                  <a:pt x="11882156" y="4311931"/>
                  <a:pt x="11889257" y="4312099"/>
                  <a:pt x="11895870" y="4315004"/>
                </a:cubicBezTo>
                <a:cubicBezTo>
                  <a:pt x="11904688" y="4318878"/>
                  <a:pt x="11912636" y="4327619"/>
                  <a:pt x="11919049" y="4343511"/>
                </a:cubicBezTo>
                <a:cubicBezTo>
                  <a:pt x="11880574" y="4356225"/>
                  <a:pt x="11843167" y="4368939"/>
                  <a:pt x="11811104" y="4349868"/>
                </a:cubicBezTo>
                <a:cubicBezTo>
                  <a:pt x="11829139" y="4339141"/>
                  <a:pt x="11852924" y="4318357"/>
                  <a:pt x="11874848" y="4313538"/>
                </a:cubicBezTo>
                <a:close/>
                <a:moveTo>
                  <a:pt x="16957108" y="4313124"/>
                </a:moveTo>
                <a:cubicBezTo>
                  <a:pt x="16982836" y="4326250"/>
                  <a:pt x="17007496" y="4339375"/>
                  <a:pt x="17033224" y="4352500"/>
                </a:cubicBezTo>
                <a:cubicBezTo>
                  <a:pt x="17007496" y="4397345"/>
                  <a:pt x="16969972" y="4365626"/>
                  <a:pt x="16944244" y="4365626"/>
                </a:cubicBezTo>
                <a:cubicBezTo>
                  <a:pt x="16944244" y="4345938"/>
                  <a:pt x="16950676" y="4332812"/>
                  <a:pt x="16957108" y="4313124"/>
                </a:cubicBezTo>
                <a:close/>
                <a:moveTo>
                  <a:pt x="19636412" y="4303641"/>
                </a:moveTo>
                <a:cubicBezTo>
                  <a:pt x="19649052" y="4310062"/>
                  <a:pt x="19660636" y="4316484"/>
                  <a:pt x="19673276" y="4316484"/>
                </a:cubicBezTo>
                <a:cubicBezTo>
                  <a:pt x="19660636" y="4329326"/>
                  <a:pt x="19649052" y="4335747"/>
                  <a:pt x="19636412" y="4303641"/>
                </a:cubicBezTo>
                <a:close/>
                <a:moveTo>
                  <a:pt x="16298638" y="4303641"/>
                </a:moveTo>
                <a:cubicBezTo>
                  <a:pt x="16298638" y="4322905"/>
                  <a:pt x="16292650" y="4335747"/>
                  <a:pt x="16280676" y="4335747"/>
                </a:cubicBezTo>
                <a:cubicBezTo>
                  <a:pt x="16280676" y="4316484"/>
                  <a:pt x="16286664" y="4303641"/>
                  <a:pt x="16298638" y="4303641"/>
                </a:cubicBezTo>
                <a:close/>
                <a:moveTo>
                  <a:pt x="11958035" y="4303641"/>
                </a:moveTo>
                <a:cubicBezTo>
                  <a:pt x="11976481" y="4303641"/>
                  <a:pt x="11994927" y="4303641"/>
                  <a:pt x="11994927" y="4335747"/>
                </a:cubicBezTo>
                <a:cubicBezTo>
                  <a:pt x="11982630" y="4335747"/>
                  <a:pt x="11958035" y="4335747"/>
                  <a:pt x="11958035" y="4303641"/>
                </a:cubicBezTo>
                <a:close/>
                <a:moveTo>
                  <a:pt x="10835613" y="4303641"/>
                </a:moveTo>
                <a:cubicBezTo>
                  <a:pt x="10841762" y="4322256"/>
                  <a:pt x="10841762" y="4340870"/>
                  <a:pt x="10847910" y="4359485"/>
                </a:cubicBezTo>
                <a:cubicBezTo>
                  <a:pt x="10835613" y="4359485"/>
                  <a:pt x="10823315" y="4359485"/>
                  <a:pt x="10811018" y="4359485"/>
                </a:cubicBezTo>
                <a:cubicBezTo>
                  <a:pt x="10818191" y="4340870"/>
                  <a:pt x="10823315" y="4322256"/>
                  <a:pt x="10835613" y="4303641"/>
                </a:cubicBezTo>
                <a:close/>
                <a:moveTo>
                  <a:pt x="16846688" y="4300601"/>
                </a:moveTo>
                <a:cubicBezTo>
                  <a:pt x="16858324" y="4299009"/>
                  <a:pt x="16872284" y="4303784"/>
                  <a:pt x="16881592" y="4303784"/>
                </a:cubicBezTo>
                <a:cubicBezTo>
                  <a:pt x="16881592" y="4354716"/>
                  <a:pt x="16844364" y="4335617"/>
                  <a:pt x="16825748" y="4335617"/>
                </a:cubicBezTo>
                <a:cubicBezTo>
                  <a:pt x="16825748" y="4310150"/>
                  <a:pt x="16835056" y="4302192"/>
                  <a:pt x="16846688" y="4300601"/>
                </a:cubicBezTo>
                <a:close/>
                <a:moveTo>
                  <a:pt x="15149724" y="4300601"/>
                </a:moveTo>
                <a:cubicBezTo>
                  <a:pt x="15161310" y="4299009"/>
                  <a:pt x="15175266" y="4303784"/>
                  <a:pt x="15184746" y="4303784"/>
                </a:cubicBezTo>
                <a:cubicBezTo>
                  <a:pt x="15184746" y="4354716"/>
                  <a:pt x="15146828" y="4335617"/>
                  <a:pt x="15128922" y="4335617"/>
                </a:cubicBezTo>
                <a:cubicBezTo>
                  <a:pt x="15128922" y="4310150"/>
                  <a:pt x="15138138" y="4302192"/>
                  <a:pt x="15149724" y="4300601"/>
                </a:cubicBezTo>
                <a:close/>
                <a:moveTo>
                  <a:pt x="11661276" y="4300601"/>
                </a:moveTo>
                <a:cubicBezTo>
                  <a:pt x="11672863" y="4299009"/>
                  <a:pt x="11686819" y="4303784"/>
                  <a:pt x="11696299" y="4303784"/>
                </a:cubicBezTo>
                <a:cubicBezTo>
                  <a:pt x="11696299" y="4354716"/>
                  <a:pt x="11658380" y="4335617"/>
                  <a:pt x="11640474" y="4335617"/>
                </a:cubicBezTo>
                <a:cubicBezTo>
                  <a:pt x="11640474" y="4310150"/>
                  <a:pt x="11649690" y="4302192"/>
                  <a:pt x="11661276" y="4300601"/>
                </a:cubicBezTo>
                <a:close/>
                <a:moveTo>
                  <a:pt x="19015508" y="4284684"/>
                </a:moveTo>
                <a:cubicBezTo>
                  <a:pt x="19034464" y="4284684"/>
                  <a:pt x="19053424" y="4284684"/>
                  <a:pt x="19071328" y="4284684"/>
                </a:cubicBezTo>
                <a:cubicBezTo>
                  <a:pt x="19077648" y="4311174"/>
                  <a:pt x="19090288" y="4337664"/>
                  <a:pt x="19090288" y="4364154"/>
                </a:cubicBezTo>
                <a:cubicBezTo>
                  <a:pt x="19065008" y="4337664"/>
                  <a:pt x="19039732" y="4311174"/>
                  <a:pt x="19015508" y="4284684"/>
                </a:cubicBezTo>
                <a:close/>
                <a:moveTo>
                  <a:pt x="17375560" y="4284681"/>
                </a:moveTo>
                <a:cubicBezTo>
                  <a:pt x="17420284" y="4297091"/>
                  <a:pt x="17466100" y="4303296"/>
                  <a:pt x="17511920" y="4315706"/>
                </a:cubicBezTo>
                <a:cubicBezTo>
                  <a:pt x="17498828" y="4340525"/>
                  <a:pt x="17472648" y="4321910"/>
                  <a:pt x="17453012" y="4315706"/>
                </a:cubicBezTo>
                <a:cubicBezTo>
                  <a:pt x="17426828" y="4303296"/>
                  <a:pt x="17400648" y="4297091"/>
                  <a:pt x="17375560" y="4284681"/>
                </a:cubicBezTo>
                <a:close/>
                <a:moveTo>
                  <a:pt x="10128997" y="4272551"/>
                </a:moveTo>
                <a:cubicBezTo>
                  <a:pt x="10131242" y="4269139"/>
                  <a:pt x="10135733" y="4269139"/>
                  <a:pt x="10141720" y="4272551"/>
                </a:cubicBezTo>
                <a:cubicBezTo>
                  <a:pt x="10135733" y="4279376"/>
                  <a:pt x="10129745" y="4286201"/>
                  <a:pt x="10129745" y="4293026"/>
                </a:cubicBezTo>
                <a:cubicBezTo>
                  <a:pt x="10126752" y="4282788"/>
                  <a:pt x="10126752" y="4275964"/>
                  <a:pt x="10128997" y="4272551"/>
                </a:cubicBezTo>
                <a:close/>
                <a:moveTo>
                  <a:pt x="16582964" y="4270465"/>
                </a:moveTo>
                <a:cubicBezTo>
                  <a:pt x="16582964" y="4289730"/>
                  <a:pt x="16576644" y="4302574"/>
                  <a:pt x="16565058" y="4302574"/>
                </a:cubicBezTo>
                <a:cubicBezTo>
                  <a:pt x="16565058" y="4283309"/>
                  <a:pt x="16571378" y="4270465"/>
                  <a:pt x="16582964" y="4270465"/>
                </a:cubicBezTo>
                <a:close/>
                <a:moveTo>
                  <a:pt x="16222802" y="4270465"/>
                </a:moveTo>
                <a:cubicBezTo>
                  <a:pt x="16222802" y="4289730"/>
                  <a:pt x="16216814" y="4302574"/>
                  <a:pt x="16204838" y="4302574"/>
                </a:cubicBezTo>
                <a:cubicBezTo>
                  <a:pt x="16204838" y="4283309"/>
                  <a:pt x="16210826" y="4270465"/>
                  <a:pt x="16222802" y="4270465"/>
                </a:cubicBezTo>
                <a:close/>
                <a:moveTo>
                  <a:pt x="12114446" y="4270465"/>
                </a:moveTo>
                <a:cubicBezTo>
                  <a:pt x="12126421" y="4270465"/>
                  <a:pt x="12132408" y="4283309"/>
                  <a:pt x="12132408" y="4302574"/>
                </a:cubicBezTo>
                <a:cubicBezTo>
                  <a:pt x="12120433" y="4302574"/>
                  <a:pt x="12114446" y="4289730"/>
                  <a:pt x="12114446" y="4270465"/>
                </a:cubicBezTo>
                <a:close/>
                <a:moveTo>
                  <a:pt x="19875044" y="4270462"/>
                </a:moveTo>
                <a:cubicBezTo>
                  <a:pt x="19894196" y="4277076"/>
                  <a:pt x="19906964" y="4283689"/>
                  <a:pt x="19919732" y="4290303"/>
                </a:cubicBezTo>
                <a:cubicBezTo>
                  <a:pt x="19906964" y="4316757"/>
                  <a:pt x="19881428" y="4296916"/>
                  <a:pt x="19868660" y="4290303"/>
                </a:cubicBezTo>
                <a:cubicBezTo>
                  <a:pt x="19868660" y="4283689"/>
                  <a:pt x="19868660" y="4277076"/>
                  <a:pt x="19875044" y="4270462"/>
                </a:cubicBezTo>
                <a:close/>
                <a:moveTo>
                  <a:pt x="17622024" y="4270462"/>
                </a:moveTo>
                <a:cubicBezTo>
                  <a:pt x="17641664" y="4276819"/>
                  <a:pt x="17772604" y="4289533"/>
                  <a:pt x="17726776" y="4359459"/>
                </a:cubicBezTo>
                <a:cubicBezTo>
                  <a:pt x="17700588" y="4359459"/>
                  <a:pt x="17687492" y="4334031"/>
                  <a:pt x="17661304" y="4334031"/>
                </a:cubicBezTo>
                <a:cubicBezTo>
                  <a:pt x="17648212" y="4334031"/>
                  <a:pt x="17635116" y="4334031"/>
                  <a:pt x="17622024" y="4334031"/>
                </a:cubicBezTo>
                <a:cubicBezTo>
                  <a:pt x="17622024" y="4314961"/>
                  <a:pt x="17622024" y="4289533"/>
                  <a:pt x="17622024" y="4270462"/>
                </a:cubicBezTo>
                <a:close/>
                <a:moveTo>
                  <a:pt x="10190116" y="4270462"/>
                </a:moveTo>
                <a:cubicBezTo>
                  <a:pt x="10202755" y="4270462"/>
                  <a:pt x="10214341" y="4270462"/>
                  <a:pt x="10226980" y="4270462"/>
                </a:cubicBezTo>
                <a:cubicBezTo>
                  <a:pt x="10214341" y="4296953"/>
                  <a:pt x="10208021" y="4323444"/>
                  <a:pt x="10202755" y="4349934"/>
                </a:cubicBezTo>
                <a:cubicBezTo>
                  <a:pt x="10195382" y="4323444"/>
                  <a:pt x="10190116" y="4303576"/>
                  <a:pt x="10190116" y="4270462"/>
                </a:cubicBezTo>
                <a:close/>
                <a:moveTo>
                  <a:pt x="10124654" y="4270462"/>
                </a:moveTo>
                <a:cubicBezTo>
                  <a:pt x="10136951" y="4295890"/>
                  <a:pt x="10130803" y="4334031"/>
                  <a:pt x="10130803" y="4359459"/>
                </a:cubicBezTo>
                <a:cubicBezTo>
                  <a:pt x="10118505" y="4353102"/>
                  <a:pt x="10106208" y="4346745"/>
                  <a:pt x="10100059" y="4340388"/>
                </a:cubicBezTo>
                <a:cubicBezTo>
                  <a:pt x="10106208" y="4314961"/>
                  <a:pt x="10112356" y="4289533"/>
                  <a:pt x="10124654" y="4270462"/>
                </a:cubicBezTo>
                <a:close/>
                <a:moveTo>
                  <a:pt x="10092404" y="4257651"/>
                </a:moveTo>
                <a:cubicBezTo>
                  <a:pt x="10094045" y="4256114"/>
                  <a:pt x="10094865" y="4257267"/>
                  <a:pt x="10095172" y="4259861"/>
                </a:cubicBezTo>
                <a:lnTo>
                  <a:pt x="10095141" y="4260982"/>
                </a:lnTo>
                <a:lnTo>
                  <a:pt x="10108541" y="4260982"/>
                </a:lnTo>
                <a:cubicBezTo>
                  <a:pt x="10105548" y="4264264"/>
                  <a:pt x="10102554" y="4267546"/>
                  <a:pt x="10099560" y="4268367"/>
                </a:cubicBezTo>
                <a:lnTo>
                  <a:pt x="10095037" y="4264647"/>
                </a:lnTo>
                <a:lnTo>
                  <a:pt x="10094865" y="4270717"/>
                </a:lnTo>
                <a:cubicBezTo>
                  <a:pt x="10094045" y="4279171"/>
                  <a:pt x="10092404" y="4288394"/>
                  <a:pt x="10092404" y="4288394"/>
                </a:cubicBezTo>
                <a:cubicBezTo>
                  <a:pt x="10092404" y="4282246"/>
                  <a:pt x="10085841" y="4276097"/>
                  <a:pt x="10085841" y="4269948"/>
                </a:cubicBezTo>
                <a:cubicBezTo>
                  <a:pt x="10085841" y="4263800"/>
                  <a:pt x="10085841" y="4263800"/>
                  <a:pt x="10092404" y="4257651"/>
                </a:cubicBezTo>
                <a:close/>
                <a:moveTo>
                  <a:pt x="19830740" y="4246766"/>
                </a:moveTo>
                <a:cubicBezTo>
                  <a:pt x="19843380" y="4253187"/>
                  <a:pt x="19856020" y="4253187"/>
                  <a:pt x="19867604" y="4259609"/>
                </a:cubicBezTo>
                <a:cubicBezTo>
                  <a:pt x="19856020" y="4278872"/>
                  <a:pt x="19830740" y="4278872"/>
                  <a:pt x="19830740" y="4246766"/>
                </a:cubicBezTo>
                <a:close/>
                <a:moveTo>
                  <a:pt x="16767872" y="4246766"/>
                </a:moveTo>
                <a:cubicBezTo>
                  <a:pt x="16767872" y="4267241"/>
                  <a:pt x="16761884" y="4274066"/>
                  <a:pt x="16749910" y="4274066"/>
                </a:cubicBezTo>
                <a:cubicBezTo>
                  <a:pt x="16749910" y="4253591"/>
                  <a:pt x="16755898" y="4246766"/>
                  <a:pt x="16767872" y="4246766"/>
                </a:cubicBezTo>
                <a:close/>
                <a:moveTo>
                  <a:pt x="15981076" y="4246766"/>
                </a:moveTo>
                <a:cubicBezTo>
                  <a:pt x="15981076" y="4267241"/>
                  <a:pt x="15975088" y="4274066"/>
                  <a:pt x="15963114" y="4274066"/>
                </a:cubicBezTo>
                <a:cubicBezTo>
                  <a:pt x="15963114" y="4253591"/>
                  <a:pt x="15969100" y="4246766"/>
                  <a:pt x="15981076" y="4246766"/>
                </a:cubicBezTo>
                <a:close/>
                <a:moveTo>
                  <a:pt x="14786664" y="4246766"/>
                </a:moveTo>
                <a:cubicBezTo>
                  <a:pt x="14786664" y="4267241"/>
                  <a:pt x="14780677" y="4274066"/>
                  <a:pt x="14768702" y="4274066"/>
                </a:cubicBezTo>
                <a:cubicBezTo>
                  <a:pt x="14768702" y="4253591"/>
                  <a:pt x="14780677" y="4246766"/>
                  <a:pt x="14786664" y="4246766"/>
                </a:cubicBezTo>
                <a:close/>
                <a:moveTo>
                  <a:pt x="13279425" y="4246766"/>
                </a:moveTo>
                <a:cubicBezTo>
                  <a:pt x="13279425" y="4267241"/>
                  <a:pt x="13272440" y="4274066"/>
                  <a:pt x="13261463" y="4274066"/>
                </a:cubicBezTo>
                <a:cubicBezTo>
                  <a:pt x="13261463" y="4253591"/>
                  <a:pt x="13267450" y="4246766"/>
                  <a:pt x="13279425" y="4246766"/>
                </a:cubicBezTo>
                <a:close/>
                <a:moveTo>
                  <a:pt x="9469676" y="4246766"/>
                </a:moveTo>
                <a:cubicBezTo>
                  <a:pt x="9483326" y="4246766"/>
                  <a:pt x="9496976" y="4253591"/>
                  <a:pt x="9496976" y="4274066"/>
                </a:cubicBezTo>
                <a:cubicBezTo>
                  <a:pt x="9483326" y="4274066"/>
                  <a:pt x="9469676" y="4267241"/>
                  <a:pt x="9469676" y="4246766"/>
                </a:cubicBezTo>
                <a:close/>
                <a:moveTo>
                  <a:pt x="18870020" y="4242537"/>
                </a:moveTo>
                <a:cubicBezTo>
                  <a:pt x="18878580" y="4243305"/>
                  <a:pt x="18886480" y="4250991"/>
                  <a:pt x="18886480" y="4269437"/>
                </a:cubicBezTo>
                <a:cubicBezTo>
                  <a:pt x="18873840" y="4263289"/>
                  <a:pt x="18861200" y="4263289"/>
                  <a:pt x="18849616" y="4257140"/>
                </a:cubicBezTo>
                <a:cubicBezTo>
                  <a:pt x="18852248" y="4247917"/>
                  <a:pt x="18861464" y="4241768"/>
                  <a:pt x="18870020" y="4242537"/>
                </a:cubicBezTo>
                <a:close/>
                <a:moveTo>
                  <a:pt x="17336000" y="4242218"/>
                </a:moveTo>
                <a:cubicBezTo>
                  <a:pt x="17351728" y="4242218"/>
                  <a:pt x="17364976" y="4248603"/>
                  <a:pt x="17364976" y="4274140"/>
                </a:cubicBezTo>
                <a:cubicBezTo>
                  <a:pt x="17338484" y="4267756"/>
                  <a:pt x="17311992" y="4267756"/>
                  <a:pt x="17285504" y="4261371"/>
                </a:cubicBezTo>
                <a:cubicBezTo>
                  <a:pt x="17285504" y="4254987"/>
                  <a:pt x="17292124" y="4248603"/>
                  <a:pt x="17292124" y="4248603"/>
                </a:cubicBezTo>
                <a:cubicBezTo>
                  <a:pt x="17302060" y="4248603"/>
                  <a:pt x="17320272" y="4242218"/>
                  <a:pt x="17336000" y="4242218"/>
                </a:cubicBezTo>
                <a:close/>
                <a:moveTo>
                  <a:pt x="14599314" y="4227806"/>
                </a:moveTo>
                <a:cubicBezTo>
                  <a:pt x="14599314" y="4234227"/>
                  <a:pt x="14605302" y="4240649"/>
                  <a:pt x="14611289" y="4247070"/>
                </a:cubicBezTo>
                <a:cubicBezTo>
                  <a:pt x="14599314" y="4253491"/>
                  <a:pt x="14599314" y="4259912"/>
                  <a:pt x="14593327" y="4247070"/>
                </a:cubicBezTo>
                <a:cubicBezTo>
                  <a:pt x="14593327" y="4240649"/>
                  <a:pt x="14593327" y="4234227"/>
                  <a:pt x="14599314" y="4227806"/>
                </a:cubicBezTo>
                <a:close/>
                <a:moveTo>
                  <a:pt x="12754312" y="4214995"/>
                </a:moveTo>
                <a:cubicBezTo>
                  <a:pt x="12766609" y="4214995"/>
                  <a:pt x="12791204" y="4208846"/>
                  <a:pt x="12791204" y="4245738"/>
                </a:cubicBezTo>
                <a:cubicBezTo>
                  <a:pt x="12772758" y="4245738"/>
                  <a:pt x="12754312" y="4245738"/>
                  <a:pt x="12754312" y="4214995"/>
                </a:cubicBezTo>
                <a:close/>
                <a:moveTo>
                  <a:pt x="9621713" y="4214304"/>
                </a:moveTo>
                <a:cubicBezTo>
                  <a:pt x="9621713" y="4233648"/>
                  <a:pt x="9628162" y="4246544"/>
                  <a:pt x="9641058" y="4246544"/>
                </a:cubicBezTo>
                <a:cubicBezTo>
                  <a:pt x="9641058" y="4220752"/>
                  <a:pt x="9634610" y="4214304"/>
                  <a:pt x="9621713" y="4214304"/>
                </a:cubicBezTo>
                <a:close/>
                <a:moveTo>
                  <a:pt x="20260964" y="4213587"/>
                </a:moveTo>
                <a:cubicBezTo>
                  <a:pt x="20260964" y="4232852"/>
                  <a:pt x="20260964" y="4245696"/>
                  <a:pt x="20247840" y="4245696"/>
                </a:cubicBezTo>
                <a:cubicBezTo>
                  <a:pt x="20247840" y="4226431"/>
                  <a:pt x="20247840" y="4213587"/>
                  <a:pt x="20260964" y="4213587"/>
                </a:cubicBezTo>
                <a:close/>
                <a:moveTo>
                  <a:pt x="17242848" y="4213587"/>
                </a:moveTo>
                <a:cubicBezTo>
                  <a:pt x="17255144" y="4213587"/>
                  <a:pt x="17267440" y="4220009"/>
                  <a:pt x="17279740" y="4226431"/>
                </a:cubicBezTo>
                <a:cubicBezTo>
                  <a:pt x="17267440" y="4245696"/>
                  <a:pt x="17242848" y="4245696"/>
                  <a:pt x="17242848" y="4213587"/>
                </a:cubicBezTo>
                <a:close/>
                <a:moveTo>
                  <a:pt x="16090088" y="4213587"/>
                </a:moveTo>
                <a:cubicBezTo>
                  <a:pt x="16090088" y="4232852"/>
                  <a:pt x="16084100" y="4245696"/>
                  <a:pt x="16072126" y="4245696"/>
                </a:cubicBezTo>
                <a:cubicBezTo>
                  <a:pt x="16072126" y="4220009"/>
                  <a:pt x="16078114" y="4213587"/>
                  <a:pt x="16090088" y="4213587"/>
                </a:cubicBezTo>
                <a:close/>
                <a:moveTo>
                  <a:pt x="14639700" y="4213587"/>
                </a:moveTo>
                <a:cubicBezTo>
                  <a:pt x="14639700" y="4239274"/>
                  <a:pt x="14627403" y="4245696"/>
                  <a:pt x="14615105" y="4245696"/>
                </a:cubicBezTo>
                <a:cubicBezTo>
                  <a:pt x="14608957" y="4239274"/>
                  <a:pt x="14602808" y="4232852"/>
                  <a:pt x="14602808" y="4226431"/>
                </a:cubicBezTo>
                <a:cubicBezTo>
                  <a:pt x="14615105" y="4220009"/>
                  <a:pt x="14627403" y="4213587"/>
                  <a:pt x="14639700" y="4213587"/>
                </a:cubicBezTo>
                <a:close/>
                <a:moveTo>
                  <a:pt x="10920032" y="4213587"/>
                </a:moveTo>
                <a:cubicBezTo>
                  <a:pt x="10932007" y="4213587"/>
                  <a:pt x="10937994" y="4220009"/>
                  <a:pt x="10937994" y="4245696"/>
                </a:cubicBezTo>
                <a:cubicBezTo>
                  <a:pt x="10926019" y="4245696"/>
                  <a:pt x="10920032" y="4232852"/>
                  <a:pt x="10920032" y="4213587"/>
                </a:cubicBezTo>
                <a:close/>
                <a:moveTo>
                  <a:pt x="13204588" y="4213584"/>
                </a:moveTo>
                <a:cubicBezTo>
                  <a:pt x="13217430" y="4219789"/>
                  <a:pt x="13223851" y="4232199"/>
                  <a:pt x="13236694" y="4238404"/>
                </a:cubicBezTo>
                <a:cubicBezTo>
                  <a:pt x="13223851" y="4244609"/>
                  <a:pt x="13217430" y="4257018"/>
                  <a:pt x="13204588" y="4269428"/>
                </a:cubicBezTo>
                <a:cubicBezTo>
                  <a:pt x="13204588" y="4250813"/>
                  <a:pt x="13204588" y="4232199"/>
                  <a:pt x="13204588" y="4213584"/>
                </a:cubicBezTo>
                <a:close/>
                <a:moveTo>
                  <a:pt x="18923704" y="4212190"/>
                </a:moveTo>
                <a:cubicBezTo>
                  <a:pt x="18943104" y="4208403"/>
                  <a:pt x="18966980" y="4235669"/>
                  <a:pt x="18976528" y="4259905"/>
                </a:cubicBezTo>
                <a:cubicBezTo>
                  <a:pt x="18957428" y="4246979"/>
                  <a:pt x="18931960" y="4234053"/>
                  <a:pt x="18906492" y="4227590"/>
                </a:cubicBezTo>
                <a:cubicBezTo>
                  <a:pt x="18911268" y="4218165"/>
                  <a:pt x="18917236" y="4213452"/>
                  <a:pt x="18923704" y="4212190"/>
                </a:cubicBezTo>
                <a:close/>
                <a:moveTo>
                  <a:pt x="9852780" y="4202483"/>
                </a:moveTo>
                <a:lnTo>
                  <a:pt x="9856906" y="4210132"/>
                </a:lnTo>
                <a:lnTo>
                  <a:pt x="9861159" y="4205901"/>
                </a:lnTo>
                <a:close/>
                <a:moveTo>
                  <a:pt x="10206818" y="4198726"/>
                </a:moveTo>
                <a:cubicBezTo>
                  <a:pt x="10225290" y="4201050"/>
                  <a:pt x="10241183" y="4212820"/>
                  <a:pt x="10241183" y="4248399"/>
                </a:cubicBezTo>
                <a:cubicBezTo>
                  <a:pt x="10215533" y="4248399"/>
                  <a:pt x="10171714" y="4248399"/>
                  <a:pt x="10171714" y="4307289"/>
                </a:cubicBezTo>
                <a:cubicBezTo>
                  <a:pt x="10158888" y="4287659"/>
                  <a:pt x="10133238" y="4274572"/>
                  <a:pt x="10133238" y="4235312"/>
                </a:cubicBezTo>
                <a:cubicBezTo>
                  <a:pt x="10133238" y="4203687"/>
                  <a:pt x="10152476" y="4209139"/>
                  <a:pt x="10165301" y="4203687"/>
                </a:cubicBezTo>
                <a:cubicBezTo>
                  <a:pt x="10171714" y="4202051"/>
                  <a:pt x="10179663" y="4200074"/>
                  <a:pt x="10187979" y="4199018"/>
                </a:cubicBezTo>
                <a:cubicBezTo>
                  <a:pt x="10194217" y="4198226"/>
                  <a:pt x="10200660" y="4197951"/>
                  <a:pt x="10206818" y="4198726"/>
                </a:cubicBezTo>
                <a:close/>
                <a:moveTo>
                  <a:pt x="13616354" y="4185241"/>
                </a:moveTo>
                <a:cubicBezTo>
                  <a:pt x="13655456" y="4185241"/>
                  <a:pt x="13701076" y="4185241"/>
                  <a:pt x="13739093" y="4185241"/>
                </a:cubicBezTo>
                <a:cubicBezTo>
                  <a:pt x="13739093" y="4214390"/>
                  <a:pt x="13732576" y="4245722"/>
                  <a:pt x="13706507" y="4245722"/>
                </a:cubicBezTo>
                <a:cubicBezTo>
                  <a:pt x="13668491" y="4245722"/>
                  <a:pt x="13622871" y="4245722"/>
                  <a:pt x="13583768" y="4245722"/>
                </a:cubicBezTo>
                <a:cubicBezTo>
                  <a:pt x="13583768" y="4208124"/>
                  <a:pt x="13590285" y="4185241"/>
                  <a:pt x="13616354" y="4185241"/>
                </a:cubicBezTo>
                <a:close/>
                <a:moveTo>
                  <a:pt x="10395818" y="4185241"/>
                </a:moveTo>
                <a:cubicBezTo>
                  <a:pt x="10421253" y="4185241"/>
                  <a:pt x="10414618" y="4220657"/>
                  <a:pt x="10414618" y="4245722"/>
                </a:cubicBezTo>
                <a:cubicBezTo>
                  <a:pt x="10389183" y="4245722"/>
                  <a:pt x="10395818" y="4202902"/>
                  <a:pt x="10395818" y="4185241"/>
                </a:cubicBezTo>
                <a:close/>
                <a:moveTo>
                  <a:pt x="14146699" y="4185240"/>
                </a:moveTo>
                <a:cubicBezTo>
                  <a:pt x="14146699" y="4204597"/>
                  <a:pt x="14146699" y="4217182"/>
                  <a:pt x="14133574" y="4217182"/>
                </a:cubicBezTo>
                <a:cubicBezTo>
                  <a:pt x="14133574" y="4197732"/>
                  <a:pt x="14133574" y="4185240"/>
                  <a:pt x="14146699" y="4185240"/>
                </a:cubicBezTo>
                <a:close/>
                <a:moveTo>
                  <a:pt x="12862275" y="4185240"/>
                </a:moveTo>
                <a:cubicBezTo>
                  <a:pt x="12862275" y="4204597"/>
                  <a:pt x="12857008" y="4217182"/>
                  <a:pt x="12844368" y="4217182"/>
                </a:cubicBezTo>
                <a:cubicBezTo>
                  <a:pt x="12844368" y="4190868"/>
                  <a:pt x="12850688" y="4185240"/>
                  <a:pt x="12862275" y="4185240"/>
                </a:cubicBezTo>
                <a:close/>
                <a:moveTo>
                  <a:pt x="10320813" y="4184981"/>
                </a:moveTo>
                <a:cubicBezTo>
                  <a:pt x="10320813" y="4215141"/>
                  <a:pt x="10347002" y="4215141"/>
                  <a:pt x="10360096" y="4215141"/>
                </a:cubicBezTo>
                <a:cubicBezTo>
                  <a:pt x="10360096" y="4178497"/>
                  <a:pt x="10340455" y="4184981"/>
                  <a:pt x="10320813" y="4184981"/>
                </a:cubicBezTo>
                <a:close/>
                <a:moveTo>
                  <a:pt x="14358325" y="4182416"/>
                </a:moveTo>
                <a:cubicBezTo>
                  <a:pt x="14369959" y="4181049"/>
                  <a:pt x="14383920" y="4185971"/>
                  <a:pt x="14393227" y="4185971"/>
                </a:cubicBezTo>
                <a:cubicBezTo>
                  <a:pt x="14393227" y="4236192"/>
                  <a:pt x="14355998" y="4216504"/>
                  <a:pt x="14337383" y="4216504"/>
                </a:cubicBezTo>
                <a:cubicBezTo>
                  <a:pt x="14337383" y="4191347"/>
                  <a:pt x="14346690" y="4183783"/>
                  <a:pt x="14358325" y="4182416"/>
                </a:cubicBezTo>
                <a:close/>
                <a:moveTo>
                  <a:pt x="10962691" y="4182260"/>
                </a:moveTo>
                <a:cubicBezTo>
                  <a:pt x="10975534" y="4182260"/>
                  <a:pt x="10994800" y="4175760"/>
                  <a:pt x="10994800" y="4212501"/>
                </a:cubicBezTo>
                <a:cubicBezTo>
                  <a:pt x="10981956" y="4212501"/>
                  <a:pt x="10962691" y="4212501"/>
                  <a:pt x="10962691" y="4182260"/>
                </a:cubicBezTo>
                <a:close/>
                <a:moveTo>
                  <a:pt x="19772840" y="4182259"/>
                </a:moveTo>
                <a:cubicBezTo>
                  <a:pt x="19772840" y="4212501"/>
                  <a:pt x="19754396" y="4212501"/>
                  <a:pt x="19735948" y="4212501"/>
                </a:cubicBezTo>
                <a:cubicBezTo>
                  <a:pt x="19735948" y="4175759"/>
                  <a:pt x="19760544" y="4182259"/>
                  <a:pt x="19772840" y="4182259"/>
                </a:cubicBezTo>
                <a:close/>
                <a:moveTo>
                  <a:pt x="15924684" y="4171024"/>
                </a:moveTo>
                <a:cubicBezTo>
                  <a:pt x="15930832" y="4183508"/>
                  <a:pt x="15936982" y="4194860"/>
                  <a:pt x="15943130" y="4212547"/>
                </a:cubicBezTo>
                <a:cubicBezTo>
                  <a:pt x="15930832" y="4212547"/>
                  <a:pt x="15918536" y="4212547"/>
                  <a:pt x="15906238" y="4212547"/>
                </a:cubicBezTo>
                <a:cubicBezTo>
                  <a:pt x="15912386" y="4194860"/>
                  <a:pt x="15918536" y="4183508"/>
                  <a:pt x="15924684" y="4171024"/>
                </a:cubicBezTo>
                <a:close/>
                <a:moveTo>
                  <a:pt x="16609386" y="4161827"/>
                </a:moveTo>
                <a:cubicBezTo>
                  <a:pt x="16635564" y="4153148"/>
                  <a:pt x="16663570" y="4188276"/>
                  <a:pt x="16687922" y="4211054"/>
                </a:cubicBezTo>
                <a:cubicBezTo>
                  <a:pt x="16713896" y="4230661"/>
                  <a:pt x="16720390" y="4256803"/>
                  <a:pt x="16720390" y="4302552"/>
                </a:cubicBezTo>
                <a:cubicBezTo>
                  <a:pt x="16687922" y="4282945"/>
                  <a:pt x="16655452" y="4263339"/>
                  <a:pt x="16622982" y="4243732"/>
                </a:cubicBezTo>
                <a:cubicBezTo>
                  <a:pt x="16603500" y="4230661"/>
                  <a:pt x="16584018" y="4224125"/>
                  <a:pt x="16584018" y="4187187"/>
                </a:cubicBezTo>
                <a:cubicBezTo>
                  <a:pt x="16592136" y="4172481"/>
                  <a:pt x="16600658" y="4164720"/>
                  <a:pt x="16609386" y="4161827"/>
                </a:cubicBezTo>
                <a:close/>
                <a:moveTo>
                  <a:pt x="15824664" y="4152063"/>
                </a:moveTo>
                <a:cubicBezTo>
                  <a:pt x="15824664" y="4177748"/>
                  <a:pt x="15818676" y="4184169"/>
                  <a:pt x="15806702" y="4184169"/>
                </a:cubicBezTo>
                <a:cubicBezTo>
                  <a:pt x="15806702" y="4158484"/>
                  <a:pt x="15818676" y="4152063"/>
                  <a:pt x="15824664" y="4152063"/>
                </a:cubicBezTo>
                <a:close/>
                <a:moveTo>
                  <a:pt x="10457627" y="4152062"/>
                </a:moveTo>
                <a:cubicBezTo>
                  <a:pt x="10478102" y="4177624"/>
                  <a:pt x="10478102" y="4245698"/>
                  <a:pt x="10450802" y="4245698"/>
                </a:cubicBezTo>
                <a:cubicBezTo>
                  <a:pt x="10457627" y="4213745"/>
                  <a:pt x="10457627" y="4184015"/>
                  <a:pt x="10457627" y="4152062"/>
                </a:cubicBezTo>
                <a:close/>
                <a:moveTo>
                  <a:pt x="10392831" y="4146077"/>
                </a:moveTo>
                <a:cubicBezTo>
                  <a:pt x="10386284" y="4234593"/>
                  <a:pt x="10268437" y="4402094"/>
                  <a:pt x="10242249" y="4247560"/>
                </a:cubicBezTo>
                <a:cubicBezTo>
                  <a:pt x="10255343" y="4247560"/>
                  <a:pt x="10261890" y="4247560"/>
                  <a:pt x="10268437" y="4247560"/>
                </a:cubicBezTo>
                <a:cubicBezTo>
                  <a:pt x="10268437" y="4221625"/>
                  <a:pt x="10261890" y="4215141"/>
                  <a:pt x="10242249" y="4215141"/>
                </a:cubicBezTo>
                <a:cubicBezTo>
                  <a:pt x="10294625" y="4178497"/>
                  <a:pt x="10340455" y="4133110"/>
                  <a:pt x="10392831" y="4146077"/>
                </a:cubicBezTo>
                <a:close/>
                <a:moveTo>
                  <a:pt x="17223884" y="4133111"/>
                </a:moveTo>
                <a:cubicBezTo>
                  <a:pt x="17320724" y="4133111"/>
                  <a:pt x="17403572" y="4190744"/>
                  <a:pt x="17500408" y="4209261"/>
                </a:cubicBezTo>
                <a:cubicBezTo>
                  <a:pt x="17526232" y="4215797"/>
                  <a:pt x="17564968" y="4215797"/>
                  <a:pt x="17584336" y="4255009"/>
                </a:cubicBezTo>
                <a:cubicBezTo>
                  <a:pt x="17597248" y="4307293"/>
                  <a:pt x="17564968" y="4307293"/>
                  <a:pt x="17545600" y="4307293"/>
                </a:cubicBezTo>
                <a:cubicBezTo>
                  <a:pt x="17435852" y="4248474"/>
                  <a:pt x="17333636" y="4190744"/>
                  <a:pt x="17223884" y="4133111"/>
                </a:cubicBezTo>
                <a:close/>
                <a:moveTo>
                  <a:pt x="10507545" y="4123451"/>
                </a:moveTo>
                <a:cubicBezTo>
                  <a:pt x="10520053" y="4125002"/>
                  <a:pt x="10532429" y="4129655"/>
                  <a:pt x="10544541" y="4132757"/>
                </a:cubicBezTo>
                <a:cubicBezTo>
                  <a:pt x="10526372" y="4160680"/>
                  <a:pt x="10504057" y="4167660"/>
                  <a:pt x="10486036" y="4153699"/>
                </a:cubicBezTo>
                <a:lnTo>
                  <a:pt x="10485752" y="4153333"/>
                </a:lnTo>
                <a:lnTo>
                  <a:pt x="10473929" y="4159591"/>
                </a:lnTo>
                <a:cubicBezTo>
                  <a:pt x="10470517" y="4160393"/>
                  <a:pt x="10467104" y="4158787"/>
                  <a:pt x="10460279" y="4152366"/>
                </a:cubicBezTo>
                <a:lnTo>
                  <a:pt x="10472069" y="4135729"/>
                </a:lnTo>
                <a:lnTo>
                  <a:pt x="10469759" y="4132757"/>
                </a:lnTo>
                <a:cubicBezTo>
                  <a:pt x="10482398" y="4123451"/>
                  <a:pt x="10495038" y="4121900"/>
                  <a:pt x="10507545" y="4123451"/>
                </a:cubicBezTo>
                <a:close/>
                <a:moveTo>
                  <a:pt x="16355418" y="4118885"/>
                </a:moveTo>
                <a:cubicBezTo>
                  <a:pt x="16355418" y="4138147"/>
                  <a:pt x="16355418" y="4150990"/>
                  <a:pt x="16342294" y="4150990"/>
                </a:cubicBezTo>
                <a:cubicBezTo>
                  <a:pt x="16342294" y="4131726"/>
                  <a:pt x="16342294" y="4118885"/>
                  <a:pt x="16355418" y="4118885"/>
                </a:cubicBezTo>
                <a:close/>
                <a:moveTo>
                  <a:pt x="16317568" y="4118881"/>
                </a:moveTo>
                <a:cubicBezTo>
                  <a:pt x="16317568" y="4155772"/>
                  <a:pt x="16292974" y="4149624"/>
                  <a:pt x="16280676" y="4149624"/>
                </a:cubicBezTo>
                <a:cubicBezTo>
                  <a:pt x="16280676" y="4118881"/>
                  <a:pt x="16299122" y="4118881"/>
                  <a:pt x="16317568" y="4118881"/>
                </a:cubicBezTo>
                <a:close/>
                <a:moveTo>
                  <a:pt x="17915124" y="4113134"/>
                </a:moveTo>
                <a:lnTo>
                  <a:pt x="17914988" y="4113295"/>
                </a:lnTo>
                <a:cubicBezTo>
                  <a:pt x="17912856" y="4115804"/>
                  <a:pt x="17911148" y="4117810"/>
                  <a:pt x="17911148" y="4117810"/>
                </a:cubicBezTo>
                <a:close/>
                <a:moveTo>
                  <a:pt x="9809865" y="4112770"/>
                </a:moveTo>
                <a:cubicBezTo>
                  <a:pt x="9811300" y="4113196"/>
                  <a:pt x="9812941" y="4114903"/>
                  <a:pt x="9814581" y="4118314"/>
                </a:cubicBezTo>
                <a:cubicBezTo>
                  <a:pt x="9814581" y="4125140"/>
                  <a:pt x="9808019" y="4131964"/>
                  <a:pt x="9808019" y="4131964"/>
                </a:cubicBezTo>
                <a:cubicBezTo>
                  <a:pt x="9803097" y="4121727"/>
                  <a:pt x="9805558" y="4111490"/>
                  <a:pt x="9809865" y="4112770"/>
                </a:cubicBezTo>
                <a:close/>
                <a:moveTo>
                  <a:pt x="9760697" y="4109923"/>
                </a:moveTo>
                <a:cubicBezTo>
                  <a:pt x="9773427" y="4107595"/>
                  <a:pt x="9789240" y="4113799"/>
                  <a:pt x="9804785" y="4120006"/>
                </a:cubicBezTo>
                <a:cubicBezTo>
                  <a:pt x="9824082" y="4151029"/>
                  <a:pt x="9747966" y="4151029"/>
                  <a:pt x="9735101" y="4151029"/>
                </a:cubicBezTo>
                <a:cubicBezTo>
                  <a:pt x="9738317" y="4123108"/>
                  <a:pt x="9747966" y="4112250"/>
                  <a:pt x="9760697" y="4109923"/>
                </a:cubicBezTo>
                <a:close/>
                <a:moveTo>
                  <a:pt x="17922024" y="4105021"/>
                </a:moveTo>
                <a:lnTo>
                  <a:pt x="17921388" y="4105771"/>
                </a:lnTo>
                <a:lnTo>
                  <a:pt x="17915124" y="4113134"/>
                </a:lnTo>
                <a:close/>
                <a:moveTo>
                  <a:pt x="9821601" y="4102913"/>
                </a:moveTo>
                <a:cubicBezTo>
                  <a:pt x="9822421" y="4104411"/>
                  <a:pt x="9820780" y="4108900"/>
                  <a:pt x="9817499" y="4117882"/>
                </a:cubicBezTo>
                <a:cubicBezTo>
                  <a:pt x="9817499" y="4117882"/>
                  <a:pt x="9810936" y="4111895"/>
                  <a:pt x="9810936" y="4105908"/>
                </a:cubicBezTo>
                <a:cubicBezTo>
                  <a:pt x="9817499" y="4102913"/>
                  <a:pt x="9820780" y="4101417"/>
                  <a:pt x="9821601" y="4102913"/>
                </a:cubicBezTo>
                <a:close/>
                <a:moveTo>
                  <a:pt x="9885021" y="4087636"/>
                </a:moveTo>
                <a:cubicBezTo>
                  <a:pt x="9885021" y="4126322"/>
                  <a:pt x="9904367" y="4119876"/>
                  <a:pt x="9923712" y="4119876"/>
                </a:cubicBezTo>
                <a:cubicBezTo>
                  <a:pt x="9923712" y="4087636"/>
                  <a:pt x="9897918" y="4087636"/>
                  <a:pt x="9885021" y="4087636"/>
                </a:cubicBezTo>
                <a:close/>
                <a:moveTo>
                  <a:pt x="10673567" y="4085706"/>
                </a:moveTo>
                <a:cubicBezTo>
                  <a:pt x="10685542" y="4085706"/>
                  <a:pt x="10691529" y="4098546"/>
                  <a:pt x="10691529" y="4117810"/>
                </a:cubicBezTo>
                <a:cubicBezTo>
                  <a:pt x="10679554" y="4117810"/>
                  <a:pt x="10673567" y="4104969"/>
                  <a:pt x="10673567" y="4085706"/>
                </a:cubicBezTo>
                <a:close/>
                <a:moveTo>
                  <a:pt x="10623518" y="4085706"/>
                </a:moveTo>
                <a:cubicBezTo>
                  <a:pt x="10643993" y="4085706"/>
                  <a:pt x="10637168" y="4131395"/>
                  <a:pt x="10637168" y="4150975"/>
                </a:cubicBezTo>
                <a:cubicBezTo>
                  <a:pt x="10616693" y="4150975"/>
                  <a:pt x="10623518" y="4111813"/>
                  <a:pt x="10623518" y="4085706"/>
                </a:cubicBezTo>
                <a:close/>
                <a:moveTo>
                  <a:pt x="10412881" y="4085706"/>
                </a:moveTo>
                <a:cubicBezTo>
                  <a:pt x="10424856" y="4085706"/>
                  <a:pt x="10430843" y="4098546"/>
                  <a:pt x="10430843" y="4117810"/>
                </a:cubicBezTo>
                <a:cubicBezTo>
                  <a:pt x="10418868" y="4117810"/>
                  <a:pt x="10412881" y="4111390"/>
                  <a:pt x="10412881" y="4085706"/>
                </a:cubicBezTo>
                <a:close/>
                <a:moveTo>
                  <a:pt x="17791656" y="4085705"/>
                </a:moveTo>
                <a:cubicBezTo>
                  <a:pt x="17791656" y="4111388"/>
                  <a:pt x="17785668" y="4117809"/>
                  <a:pt x="17773696" y="4117809"/>
                </a:cubicBezTo>
                <a:cubicBezTo>
                  <a:pt x="17773696" y="4098546"/>
                  <a:pt x="17779684" y="4085705"/>
                  <a:pt x="17791656" y="4085705"/>
                </a:cubicBezTo>
                <a:close/>
                <a:moveTo>
                  <a:pt x="17165984" y="4085705"/>
                </a:moveTo>
                <a:cubicBezTo>
                  <a:pt x="17165984" y="4122594"/>
                  <a:pt x="17147536" y="4116447"/>
                  <a:pt x="17129092" y="4116447"/>
                </a:cubicBezTo>
                <a:cubicBezTo>
                  <a:pt x="17129092" y="4085705"/>
                  <a:pt x="17153684" y="4085705"/>
                  <a:pt x="17165984" y="4085705"/>
                </a:cubicBezTo>
                <a:close/>
                <a:moveTo>
                  <a:pt x="15981076" y="4085705"/>
                </a:moveTo>
                <a:cubicBezTo>
                  <a:pt x="15981076" y="4111389"/>
                  <a:pt x="15975088" y="4117809"/>
                  <a:pt x="15963114" y="4117809"/>
                </a:cubicBezTo>
                <a:cubicBezTo>
                  <a:pt x="15963114" y="4098546"/>
                  <a:pt x="15969100" y="4085705"/>
                  <a:pt x="15981076" y="4085705"/>
                </a:cubicBezTo>
                <a:close/>
                <a:moveTo>
                  <a:pt x="13204588" y="4085705"/>
                </a:moveTo>
                <a:cubicBezTo>
                  <a:pt x="13216563" y="4085705"/>
                  <a:pt x="13222550" y="4098546"/>
                  <a:pt x="13222550" y="4117810"/>
                </a:cubicBezTo>
                <a:cubicBezTo>
                  <a:pt x="13210575" y="4117810"/>
                  <a:pt x="13204588" y="4111389"/>
                  <a:pt x="13204588" y="4085705"/>
                </a:cubicBezTo>
                <a:close/>
                <a:moveTo>
                  <a:pt x="11070709" y="4085705"/>
                </a:moveTo>
                <a:cubicBezTo>
                  <a:pt x="11070709" y="4111389"/>
                  <a:pt x="11064722" y="4117810"/>
                  <a:pt x="11052747" y="4117810"/>
                </a:cubicBezTo>
                <a:cubicBezTo>
                  <a:pt x="11052747" y="4098546"/>
                  <a:pt x="11058734" y="4085705"/>
                  <a:pt x="11070709" y="4085705"/>
                </a:cubicBezTo>
                <a:close/>
                <a:moveTo>
                  <a:pt x="17887452" y="4076241"/>
                </a:moveTo>
                <a:cubicBezTo>
                  <a:pt x="18054044" y="4076241"/>
                  <a:pt x="18220640" y="4166982"/>
                  <a:pt x="18381860" y="4255454"/>
                </a:cubicBezTo>
                <a:cubicBezTo>
                  <a:pt x="18458172" y="4294342"/>
                  <a:pt x="18535560" y="4326748"/>
                  <a:pt x="18606496" y="4372118"/>
                </a:cubicBezTo>
                <a:cubicBezTo>
                  <a:pt x="18637664" y="4391562"/>
                  <a:pt x="18637664" y="4442332"/>
                  <a:pt x="18663460" y="4461776"/>
                </a:cubicBezTo>
                <a:cubicBezTo>
                  <a:pt x="18689256" y="4494183"/>
                  <a:pt x="18727948" y="4507145"/>
                  <a:pt x="18753744" y="4539552"/>
                </a:cubicBezTo>
                <a:cubicBezTo>
                  <a:pt x="18682808" y="4539552"/>
                  <a:pt x="18625844" y="4487701"/>
                  <a:pt x="18561356" y="4455295"/>
                </a:cubicBezTo>
                <a:cubicBezTo>
                  <a:pt x="18529112" y="4442332"/>
                  <a:pt x="18496868" y="4422888"/>
                  <a:pt x="18464620" y="4416407"/>
                </a:cubicBezTo>
                <a:cubicBezTo>
                  <a:pt x="18445276" y="4416407"/>
                  <a:pt x="18432376" y="4435851"/>
                  <a:pt x="18420556" y="4429369"/>
                </a:cubicBezTo>
                <a:cubicBezTo>
                  <a:pt x="18414104" y="4429369"/>
                  <a:pt x="18407656" y="4416407"/>
                  <a:pt x="18394760" y="4416407"/>
                </a:cubicBezTo>
                <a:cubicBezTo>
                  <a:pt x="18401208" y="4403444"/>
                  <a:pt x="18407656" y="4391562"/>
                  <a:pt x="18414104" y="4385080"/>
                </a:cubicBezTo>
                <a:cubicBezTo>
                  <a:pt x="18310924" y="4313786"/>
                  <a:pt x="18195920" y="4173463"/>
                  <a:pt x="18073392" y="4248973"/>
                </a:cubicBezTo>
                <a:cubicBezTo>
                  <a:pt x="18073392" y="4223047"/>
                  <a:pt x="18073392" y="4204684"/>
                  <a:pt x="18073392" y="4186426"/>
                </a:cubicBezTo>
                <a:cubicBezTo>
                  <a:pt x="18066944" y="4179945"/>
                  <a:pt x="18054044" y="4173463"/>
                  <a:pt x="18047596" y="4173463"/>
                </a:cubicBezTo>
                <a:cubicBezTo>
                  <a:pt x="18029324" y="4160501"/>
                  <a:pt x="18009980" y="4154019"/>
                  <a:pt x="17990632" y="4147538"/>
                </a:cubicBezTo>
                <a:cubicBezTo>
                  <a:pt x="17974508" y="4141057"/>
                  <a:pt x="17956776" y="4131335"/>
                  <a:pt x="17939040" y="4119183"/>
                </a:cubicBezTo>
                <a:lnTo>
                  <a:pt x="17922024" y="4105021"/>
                </a:lnTo>
                <a:close/>
                <a:moveTo>
                  <a:pt x="10450799" y="4062004"/>
                </a:moveTo>
                <a:cubicBezTo>
                  <a:pt x="10487691" y="4062004"/>
                  <a:pt x="10487691" y="4062004"/>
                  <a:pt x="10487691" y="4089304"/>
                </a:cubicBezTo>
                <a:cubicBezTo>
                  <a:pt x="10450799" y="4089304"/>
                  <a:pt x="10450799" y="4089304"/>
                  <a:pt x="10450799" y="4062004"/>
                </a:cubicBezTo>
                <a:close/>
                <a:moveTo>
                  <a:pt x="16121250" y="4062002"/>
                </a:moveTo>
                <a:cubicBezTo>
                  <a:pt x="16121250" y="4068208"/>
                  <a:pt x="16127714" y="4068208"/>
                  <a:pt x="16127714" y="4074411"/>
                </a:cubicBezTo>
                <a:cubicBezTo>
                  <a:pt x="16147102" y="4080616"/>
                  <a:pt x="16184804" y="4074411"/>
                  <a:pt x="16184804" y="4117846"/>
                </a:cubicBezTo>
                <a:cubicBezTo>
                  <a:pt x="16160030" y="4117846"/>
                  <a:pt x="16134178" y="4117846"/>
                  <a:pt x="16114788" y="4117846"/>
                </a:cubicBezTo>
                <a:cubicBezTo>
                  <a:pt x="16114788" y="4099231"/>
                  <a:pt x="16114788" y="4080616"/>
                  <a:pt x="16121250" y="4062002"/>
                </a:cubicBezTo>
                <a:close/>
                <a:moveTo>
                  <a:pt x="10716226" y="4062002"/>
                </a:moveTo>
                <a:cubicBezTo>
                  <a:pt x="10729069" y="4074412"/>
                  <a:pt x="10735491" y="4080617"/>
                  <a:pt x="10748335" y="4086822"/>
                </a:cubicBezTo>
                <a:cubicBezTo>
                  <a:pt x="10735491" y="4099233"/>
                  <a:pt x="10722648" y="4105437"/>
                  <a:pt x="10716226" y="4117846"/>
                </a:cubicBezTo>
                <a:cubicBezTo>
                  <a:pt x="10716226" y="4099233"/>
                  <a:pt x="10716226" y="4080617"/>
                  <a:pt x="10716226" y="4062002"/>
                </a:cubicBezTo>
                <a:close/>
                <a:moveTo>
                  <a:pt x="10570538" y="4062002"/>
                </a:moveTo>
                <a:cubicBezTo>
                  <a:pt x="10582513" y="4080617"/>
                  <a:pt x="10582513" y="4117846"/>
                  <a:pt x="10564551" y="4117846"/>
                </a:cubicBezTo>
                <a:cubicBezTo>
                  <a:pt x="10564551" y="4099233"/>
                  <a:pt x="10570538" y="4080617"/>
                  <a:pt x="10570538" y="4062002"/>
                </a:cubicBezTo>
                <a:close/>
                <a:moveTo>
                  <a:pt x="17053256" y="4062001"/>
                </a:moveTo>
                <a:cubicBezTo>
                  <a:pt x="17071872" y="4062001"/>
                  <a:pt x="17090484" y="4062001"/>
                  <a:pt x="17109100" y="4062001"/>
                </a:cubicBezTo>
                <a:cubicBezTo>
                  <a:pt x="17102896" y="4080616"/>
                  <a:pt x="17096692" y="4099231"/>
                  <a:pt x="17090484" y="4117846"/>
                </a:cubicBezTo>
                <a:cubicBezTo>
                  <a:pt x="17078076" y="4105436"/>
                  <a:pt x="17053256" y="4093026"/>
                  <a:pt x="17053256" y="4062001"/>
                </a:cubicBezTo>
                <a:close/>
                <a:moveTo>
                  <a:pt x="11111606" y="4058546"/>
                </a:moveTo>
                <a:cubicBezTo>
                  <a:pt x="11123240" y="4057731"/>
                  <a:pt x="11137201" y="4062625"/>
                  <a:pt x="11146509" y="4062625"/>
                </a:cubicBezTo>
                <a:cubicBezTo>
                  <a:pt x="11146509" y="4108314"/>
                  <a:pt x="11109280" y="4088734"/>
                  <a:pt x="11090665" y="4088734"/>
                </a:cubicBezTo>
                <a:cubicBezTo>
                  <a:pt x="11090665" y="4065888"/>
                  <a:pt x="11099972" y="4059361"/>
                  <a:pt x="11111606" y="4058546"/>
                </a:cubicBezTo>
                <a:close/>
                <a:moveTo>
                  <a:pt x="16128438" y="4043045"/>
                </a:moveTo>
                <a:cubicBezTo>
                  <a:pt x="16135262" y="4049871"/>
                  <a:pt x="16135262" y="4056698"/>
                  <a:pt x="16142088" y="4063520"/>
                </a:cubicBezTo>
                <a:cubicBezTo>
                  <a:pt x="16128438" y="4070346"/>
                  <a:pt x="16114788" y="4063520"/>
                  <a:pt x="16128438" y="4043045"/>
                </a:cubicBezTo>
                <a:close/>
                <a:moveTo>
                  <a:pt x="11317603" y="4043045"/>
                </a:moveTo>
                <a:cubicBezTo>
                  <a:pt x="11324428" y="4049871"/>
                  <a:pt x="11324428" y="4056698"/>
                  <a:pt x="11331253" y="4063520"/>
                </a:cubicBezTo>
                <a:cubicBezTo>
                  <a:pt x="11317603" y="4070346"/>
                  <a:pt x="11303953" y="4063520"/>
                  <a:pt x="11317603" y="4043045"/>
                </a:cubicBezTo>
                <a:close/>
                <a:moveTo>
                  <a:pt x="20064620" y="4042570"/>
                </a:moveTo>
                <a:cubicBezTo>
                  <a:pt x="20066248" y="4040012"/>
                  <a:pt x="20069508" y="4041718"/>
                  <a:pt x="20076028" y="4045132"/>
                </a:cubicBezTo>
                <a:cubicBezTo>
                  <a:pt x="20070100" y="4051955"/>
                  <a:pt x="20070100" y="4058781"/>
                  <a:pt x="20062992" y="4065605"/>
                </a:cubicBezTo>
                <a:cubicBezTo>
                  <a:pt x="20062992" y="4051955"/>
                  <a:pt x="20062992" y="4045132"/>
                  <a:pt x="20064620" y="4042570"/>
                </a:cubicBezTo>
                <a:close/>
                <a:moveTo>
                  <a:pt x="19837124" y="4042570"/>
                </a:moveTo>
                <a:cubicBezTo>
                  <a:pt x="19838764" y="4040012"/>
                  <a:pt x="19842048" y="4041719"/>
                  <a:pt x="19848612" y="4045133"/>
                </a:cubicBezTo>
                <a:cubicBezTo>
                  <a:pt x="19842048" y="4051955"/>
                  <a:pt x="19842048" y="4058781"/>
                  <a:pt x="19835484" y="4065605"/>
                </a:cubicBezTo>
                <a:cubicBezTo>
                  <a:pt x="19835484" y="4051955"/>
                  <a:pt x="19835484" y="4045132"/>
                  <a:pt x="19837124" y="4042570"/>
                </a:cubicBezTo>
                <a:close/>
                <a:moveTo>
                  <a:pt x="10051604" y="4029605"/>
                </a:moveTo>
                <a:cubicBezTo>
                  <a:pt x="10019362" y="4036052"/>
                  <a:pt x="9981747" y="4036052"/>
                  <a:pt x="9955953" y="4074739"/>
                </a:cubicBezTo>
                <a:cubicBezTo>
                  <a:pt x="9981747" y="4074739"/>
                  <a:pt x="10051604" y="4100532"/>
                  <a:pt x="10051604" y="4029605"/>
                </a:cubicBezTo>
                <a:close/>
                <a:moveTo>
                  <a:pt x="15490658" y="4028822"/>
                </a:moveTo>
                <a:cubicBezTo>
                  <a:pt x="15490658" y="4053644"/>
                  <a:pt x="15497484" y="4084667"/>
                  <a:pt x="15470184" y="4084667"/>
                </a:cubicBezTo>
                <a:cubicBezTo>
                  <a:pt x="15470184" y="4059849"/>
                  <a:pt x="15470184" y="4028822"/>
                  <a:pt x="15490658" y="4028822"/>
                </a:cubicBezTo>
                <a:close/>
                <a:moveTo>
                  <a:pt x="10975819" y="4028822"/>
                </a:moveTo>
                <a:cubicBezTo>
                  <a:pt x="10975819" y="4048087"/>
                  <a:pt x="10975819" y="4060930"/>
                  <a:pt x="10962691" y="4060930"/>
                </a:cubicBezTo>
                <a:cubicBezTo>
                  <a:pt x="10962691" y="4041666"/>
                  <a:pt x="10962691" y="4028822"/>
                  <a:pt x="10975819" y="4028822"/>
                </a:cubicBezTo>
                <a:close/>
                <a:moveTo>
                  <a:pt x="19228796" y="4028819"/>
                </a:moveTo>
                <a:cubicBezTo>
                  <a:pt x="19241924" y="4028819"/>
                  <a:pt x="19241924" y="4041665"/>
                  <a:pt x="19241924" y="4060929"/>
                </a:cubicBezTo>
                <a:cubicBezTo>
                  <a:pt x="19228796" y="4060929"/>
                  <a:pt x="19228796" y="4048087"/>
                  <a:pt x="19228796" y="4028819"/>
                </a:cubicBezTo>
                <a:close/>
                <a:moveTo>
                  <a:pt x="15374392" y="4028819"/>
                </a:moveTo>
                <a:cubicBezTo>
                  <a:pt x="15374392" y="4048087"/>
                  <a:pt x="15368404" y="4060930"/>
                  <a:pt x="15356430" y="4060930"/>
                </a:cubicBezTo>
                <a:cubicBezTo>
                  <a:pt x="15356430" y="4041666"/>
                  <a:pt x="15362416" y="4028819"/>
                  <a:pt x="15374392" y="4028819"/>
                </a:cubicBezTo>
                <a:close/>
                <a:moveTo>
                  <a:pt x="9933170" y="4028819"/>
                </a:moveTo>
                <a:lnTo>
                  <a:pt x="9930340" y="4033882"/>
                </a:lnTo>
                <a:lnTo>
                  <a:pt x="9930644" y="4033338"/>
                </a:lnTo>
                <a:cubicBezTo>
                  <a:pt x="9932048" y="4030831"/>
                  <a:pt x="9933170" y="4028819"/>
                  <a:pt x="9933170" y="4028819"/>
                </a:cubicBezTo>
                <a:close/>
                <a:moveTo>
                  <a:pt x="11260567" y="4025783"/>
                </a:moveTo>
                <a:cubicBezTo>
                  <a:pt x="11271022" y="4027374"/>
                  <a:pt x="11279169" y="4035333"/>
                  <a:pt x="11279169" y="4060799"/>
                </a:cubicBezTo>
                <a:cubicBezTo>
                  <a:pt x="11259617" y="4060799"/>
                  <a:pt x="11228116" y="4079899"/>
                  <a:pt x="11228116" y="4028965"/>
                </a:cubicBezTo>
                <a:cubicBezTo>
                  <a:pt x="11237349" y="4028965"/>
                  <a:pt x="11250112" y="4024192"/>
                  <a:pt x="11260567" y="4025783"/>
                </a:cubicBezTo>
                <a:close/>
                <a:moveTo>
                  <a:pt x="17012168" y="4025782"/>
                </a:moveTo>
                <a:cubicBezTo>
                  <a:pt x="17023436" y="4027374"/>
                  <a:pt x="17033212" y="4035333"/>
                  <a:pt x="17033212" y="4060799"/>
                </a:cubicBezTo>
                <a:cubicBezTo>
                  <a:pt x="17013660" y="4060799"/>
                  <a:pt x="16982160" y="4079898"/>
                  <a:pt x="16982160" y="4028962"/>
                </a:cubicBezTo>
                <a:cubicBezTo>
                  <a:pt x="16988136" y="4028962"/>
                  <a:pt x="17000896" y="4024191"/>
                  <a:pt x="17012168" y="4025782"/>
                </a:cubicBezTo>
                <a:close/>
                <a:moveTo>
                  <a:pt x="9924688" y="4014601"/>
                </a:moveTo>
                <a:cubicBezTo>
                  <a:pt x="9930675" y="4014601"/>
                  <a:pt x="9936663" y="4014601"/>
                  <a:pt x="9942650" y="4014601"/>
                </a:cubicBezTo>
                <a:cubicBezTo>
                  <a:pt x="9930675" y="4020588"/>
                  <a:pt x="9936663" y="4032563"/>
                  <a:pt x="9924688" y="4014601"/>
                </a:cubicBezTo>
                <a:close/>
                <a:moveTo>
                  <a:pt x="10691475" y="4009865"/>
                </a:moveTo>
                <a:cubicBezTo>
                  <a:pt x="10663826" y="4021206"/>
                  <a:pt x="10622468" y="4077196"/>
                  <a:pt x="10591392" y="4056286"/>
                </a:cubicBezTo>
                <a:lnTo>
                  <a:pt x="10581228" y="4044994"/>
                </a:lnTo>
                <a:lnTo>
                  <a:pt x="10591993" y="4062312"/>
                </a:lnTo>
                <a:cubicBezTo>
                  <a:pt x="10586006" y="4068734"/>
                  <a:pt x="10580018" y="4075154"/>
                  <a:pt x="10574031" y="4062312"/>
                </a:cubicBezTo>
                <a:lnTo>
                  <a:pt x="10579879" y="4043490"/>
                </a:lnTo>
                <a:lnTo>
                  <a:pt x="10578773" y="4042265"/>
                </a:lnTo>
                <a:cubicBezTo>
                  <a:pt x="10615638" y="4029305"/>
                  <a:pt x="10653556" y="4016347"/>
                  <a:pt x="10691475" y="4009865"/>
                </a:cubicBezTo>
                <a:close/>
                <a:moveTo>
                  <a:pt x="19192672" y="4001460"/>
                </a:moveTo>
                <a:cubicBezTo>
                  <a:pt x="19201124" y="4004904"/>
                  <a:pt x="19208812" y="4016478"/>
                  <a:pt x="19208812" y="4032461"/>
                </a:cubicBezTo>
                <a:cubicBezTo>
                  <a:pt x="19196512" y="4025847"/>
                  <a:pt x="19184216" y="4025847"/>
                  <a:pt x="19171920" y="4019234"/>
                </a:cubicBezTo>
                <a:cubicBezTo>
                  <a:pt x="19174992" y="4002701"/>
                  <a:pt x="19184216" y="3998015"/>
                  <a:pt x="19192672" y="4001460"/>
                </a:cubicBezTo>
                <a:close/>
                <a:moveTo>
                  <a:pt x="15773526" y="4000387"/>
                </a:moveTo>
                <a:cubicBezTo>
                  <a:pt x="15779948" y="4005653"/>
                  <a:pt x="15792790" y="4005653"/>
                  <a:pt x="15805632" y="4011972"/>
                </a:cubicBezTo>
                <a:cubicBezTo>
                  <a:pt x="15799210" y="4024612"/>
                  <a:pt x="15792790" y="4037253"/>
                  <a:pt x="15779948" y="4056211"/>
                </a:cubicBezTo>
                <a:cubicBezTo>
                  <a:pt x="15773526" y="4037253"/>
                  <a:pt x="15773526" y="4018293"/>
                  <a:pt x="15773526" y="4000387"/>
                </a:cubicBezTo>
                <a:close/>
                <a:moveTo>
                  <a:pt x="16962200" y="4000386"/>
                </a:moveTo>
                <a:cubicBezTo>
                  <a:pt x="16962200" y="4019185"/>
                  <a:pt x="16956212" y="4032456"/>
                  <a:pt x="16944240" y="4032456"/>
                </a:cubicBezTo>
                <a:cubicBezTo>
                  <a:pt x="16944240" y="4012553"/>
                  <a:pt x="16950228" y="4000386"/>
                  <a:pt x="16962200" y="4000386"/>
                </a:cubicBezTo>
                <a:close/>
                <a:moveTo>
                  <a:pt x="15303196" y="4000386"/>
                </a:moveTo>
                <a:cubicBezTo>
                  <a:pt x="15303196" y="4005914"/>
                  <a:pt x="15303196" y="4019185"/>
                  <a:pt x="15303196" y="4032456"/>
                </a:cubicBezTo>
                <a:cubicBezTo>
                  <a:pt x="15290070" y="4005914"/>
                  <a:pt x="15290070" y="4005914"/>
                  <a:pt x="15303196" y="4000386"/>
                </a:cubicBezTo>
                <a:close/>
                <a:moveTo>
                  <a:pt x="13336302" y="4000386"/>
                </a:moveTo>
                <a:cubicBezTo>
                  <a:pt x="13336302" y="4019185"/>
                  <a:pt x="13330315" y="4032456"/>
                  <a:pt x="13318340" y="4032456"/>
                </a:cubicBezTo>
                <a:cubicBezTo>
                  <a:pt x="13318340" y="4012553"/>
                  <a:pt x="13324327" y="4000386"/>
                  <a:pt x="13336302" y="4000386"/>
                </a:cubicBezTo>
                <a:close/>
                <a:moveTo>
                  <a:pt x="13241507" y="4000386"/>
                </a:moveTo>
                <a:cubicBezTo>
                  <a:pt x="13241507" y="4019186"/>
                  <a:pt x="13241507" y="4032456"/>
                  <a:pt x="13223545" y="4032456"/>
                </a:cubicBezTo>
                <a:cubicBezTo>
                  <a:pt x="13223545" y="4012554"/>
                  <a:pt x="13229532" y="4000386"/>
                  <a:pt x="13241507" y="4000386"/>
                </a:cubicBezTo>
                <a:close/>
                <a:moveTo>
                  <a:pt x="20602224" y="4000385"/>
                </a:moveTo>
                <a:cubicBezTo>
                  <a:pt x="20602224" y="4019185"/>
                  <a:pt x="20602224" y="4032455"/>
                  <a:pt x="20589100" y="4032455"/>
                </a:cubicBezTo>
                <a:cubicBezTo>
                  <a:pt x="20589100" y="4012553"/>
                  <a:pt x="20589100" y="4000385"/>
                  <a:pt x="20602224" y="4000385"/>
                </a:cubicBezTo>
                <a:close/>
                <a:moveTo>
                  <a:pt x="20033552" y="4000385"/>
                </a:moveTo>
                <a:cubicBezTo>
                  <a:pt x="20033552" y="4019185"/>
                  <a:pt x="20027564" y="4032455"/>
                  <a:pt x="20015588" y="4032455"/>
                </a:cubicBezTo>
                <a:cubicBezTo>
                  <a:pt x="20015588" y="4012553"/>
                  <a:pt x="20021576" y="4000385"/>
                  <a:pt x="20033552" y="4000385"/>
                </a:cubicBezTo>
                <a:close/>
                <a:moveTo>
                  <a:pt x="19578440" y="4000385"/>
                </a:moveTo>
                <a:cubicBezTo>
                  <a:pt x="19578440" y="4019185"/>
                  <a:pt x="19578440" y="4032455"/>
                  <a:pt x="19565316" y="4032455"/>
                </a:cubicBezTo>
                <a:cubicBezTo>
                  <a:pt x="19565316" y="4012553"/>
                  <a:pt x="19565316" y="4000385"/>
                  <a:pt x="19578440" y="4000385"/>
                </a:cubicBezTo>
                <a:close/>
                <a:moveTo>
                  <a:pt x="17702600" y="4000385"/>
                </a:moveTo>
                <a:cubicBezTo>
                  <a:pt x="17715728" y="4000385"/>
                  <a:pt x="17715728" y="4012553"/>
                  <a:pt x="17715728" y="4032456"/>
                </a:cubicBezTo>
                <a:cubicBezTo>
                  <a:pt x="17702600" y="4032456"/>
                  <a:pt x="17702600" y="4019185"/>
                  <a:pt x="17702600" y="4000385"/>
                </a:cubicBezTo>
                <a:close/>
                <a:moveTo>
                  <a:pt x="18617096" y="3982954"/>
                </a:moveTo>
                <a:cubicBezTo>
                  <a:pt x="18612260" y="3991014"/>
                  <a:pt x="18611792" y="3998672"/>
                  <a:pt x="18614008" y="4005724"/>
                </a:cubicBezTo>
                <a:lnTo>
                  <a:pt x="18617896" y="4011435"/>
                </a:lnTo>
                <a:lnTo>
                  <a:pt x="18619000" y="3997137"/>
                </a:lnTo>
                <a:cubicBezTo>
                  <a:pt x="18620628" y="3993124"/>
                  <a:pt x="18623884" y="3993124"/>
                  <a:pt x="18630404" y="4000079"/>
                </a:cubicBezTo>
                <a:cubicBezTo>
                  <a:pt x="18627440" y="4002756"/>
                  <a:pt x="18625960" y="4004093"/>
                  <a:pt x="18624332" y="4006367"/>
                </a:cubicBezTo>
                <a:lnTo>
                  <a:pt x="18619764" y="4014180"/>
                </a:lnTo>
                <a:lnTo>
                  <a:pt x="18627040" y="4024867"/>
                </a:lnTo>
                <a:cubicBezTo>
                  <a:pt x="18638860" y="4036152"/>
                  <a:pt x="18654712" y="4044213"/>
                  <a:pt x="18661160" y="4047437"/>
                </a:cubicBezTo>
                <a:cubicBezTo>
                  <a:pt x="18699852" y="4066777"/>
                  <a:pt x="18738544" y="4105471"/>
                  <a:pt x="18783684" y="4086126"/>
                </a:cubicBezTo>
                <a:cubicBezTo>
                  <a:pt x="18751444" y="4066777"/>
                  <a:pt x="18719200" y="4047437"/>
                  <a:pt x="18680508" y="4028090"/>
                </a:cubicBezTo>
                <a:cubicBezTo>
                  <a:pt x="18661160" y="4015196"/>
                  <a:pt x="18635368" y="4008746"/>
                  <a:pt x="18617096" y="3982954"/>
                </a:cubicBezTo>
                <a:close/>
                <a:moveTo>
                  <a:pt x="15127852" y="3973524"/>
                </a:moveTo>
                <a:cubicBezTo>
                  <a:pt x="15127852" y="4004068"/>
                  <a:pt x="15108586" y="3998802"/>
                  <a:pt x="15095742" y="3998802"/>
                </a:cubicBezTo>
                <a:cubicBezTo>
                  <a:pt x="15095742" y="3967206"/>
                  <a:pt x="15115008" y="3973524"/>
                  <a:pt x="15127852" y="3973524"/>
                </a:cubicBezTo>
                <a:close/>
                <a:moveTo>
                  <a:pt x="16825748" y="3973523"/>
                </a:moveTo>
                <a:cubicBezTo>
                  <a:pt x="16838044" y="3973523"/>
                  <a:pt x="16862640" y="3967206"/>
                  <a:pt x="16862640" y="3998802"/>
                </a:cubicBezTo>
                <a:cubicBezTo>
                  <a:pt x="16850344" y="3998802"/>
                  <a:pt x="16825748" y="4004067"/>
                  <a:pt x="16825748" y="3973523"/>
                </a:cubicBezTo>
                <a:close/>
                <a:moveTo>
                  <a:pt x="17828948" y="3971948"/>
                </a:moveTo>
                <a:cubicBezTo>
                  <a:pt x="17848184" y="4015602"/>
                  <a:pt x="17861012" y="4066705"/>
                  <a:pt x="17867424" y="4117814"/>
                </a:cubicBezTo>
                <a:cubicBezTo>
                  <a:pt x="17841772" y="4117814"/>
                  <a:pt x="17785128" y="4092263"/>
                  <a:pt x="17772300" y="4047544"/>
                </a:cubicBezTo>
                <a:cubicBezTo>
                  <a:pt x="17759476" y="3983660"/>
                  <a:pt x="17804364" y="3978336"/>
                  <a:pt x="17828948" y="3971948"/>
                </a:cubicBezTo>
                <a:close/>
                <a:moveTo>
                  <a:pt x="15925198" y="3971945"/>
                </a:moveTo>
                <a:cubicBezTo>
                  <a:pt x="15937838" y="3971945"/>
                  <a:pt x="15950476" y="3978580"/>
                  <a:pt x="15962062" y="3984110"/>
                </a:cubicBezTo>
                <a:cubicBezTo>
                  <a:pt x="15950476" y="4004015"/>
                  <a:pt x="15925198" y="4004015"/>
                  <a:pt x="15925198" y="3971945"/>
                </a:cubicBezTo>
                <a:close/>
                <a:moveTo>
                  <a:pt x="13601727" y="3971945"/>
                </a:moveTo>
                <a:cubicBezTo>
                  <a:pt x="13601727" y="3991286"/>
                  <a:pt x="13595740" y="3999245"/>
                  <a:pt x="13583765" y="3999245"/>
                </a:cubicBezTo>
                <a:cubicBezTo>
                  <a:pt x="13583765" y="3978771"/>
                  <a:pt x="13589752" y="3971945"/>
                  <a:pt x="13601727" y="3971945"/>
                </a:cubicBezTo>
                <a:close/>
                <a:moveTo>
                  <a:pt x="10976910" y="3971945"/>
                </a:moveTo>
                <a:cubicBezTo>
                  <a:pt x="10988885" y="3971945"/>
                  <a:pt x="10994872" y="3978771"/>
                  <a:pt x="10994872" y="3999245"/>
                </a:cubicBezTo>
                <a:cubicBezTo>
                  <a:pt x="10982897" y="3999245"/>
                  <a:pt x="10976910" y="3991286"/>
                  <a:pt x="10976910" y="3971945"/>
                </a:cubicBezTo>
                <a:close/>
                <a:moveTo>
                  <a:pt x="20541704" y="3971944"/>
                </a:moveTo>
                <a:cubicBezTo>
                  <a:pt x="20548264" y="3978769"/>
                  <a:pt x="20548264" y="3991282"/>
                  <a:pt x="20554828" y="3999245"/>
                </a:cubicBezTo>
                <a:cubicBezTo>
                  <a:pt x="20548264" y="3991282"/>
                  <a:pt x="20541704" y="3984457"/>
                  <a:pt x="20541704" y="3971944"/>
                </a:cubicBezTo>
                <a:close/>
                <a:moveTo>
                  <a:pt x="18565508" y="3971132"/>
                </a:moveTo>
                <a:cubicBezTo>
                  <a:pt x="18565508" y="3989399"/>
                  <a:pt x="18571956" y="3996927"/>
                  <a:pt x="18584852" y="3996927"/>
                </a:cubicBezTo>
                <a:cubicBezTo>
                  <a:pt x="18584852" y="3977580"/>
                  <a:pt x="18571956" y="3971132"/>
                  <a:pt x="18565508" y="3971132"/>
                </a:cubicBezTo>
                <a:close/>
                <a:moveTo>
                  <a:pt x="16566904" y="3967637"/>
                </a:moveTo>
                <a:cubicBezTo>
                  <a:pt x="16578490" y="3967637"/>
                  <a:pt x="16592446" y="3974099"/>
                  <a:pt x="16601926" y="3974099"/>
                </a:cubicBezTo>
                <a:cubicBezTo>
                  <a:pt x="16601926" y="4018266"/>
                  <a:pt x="16565060" y="3999954"/>
                  <a:pt x="16546102" y="3999954"/>
                </a:cubicBezTo>
                <a:cubicBezTo>
                  <a:pt x="16546102" y="3974100"/>
                  <a:pt x="16555318" y="3967637"/>
                  <a:pt x="16566904" y="3967637"/>
                </a:cubicBezTo>
                <a:close/>
                <a:moveTo>
                  <a:pt x="12227107" y="3941563"/>
                </a:moveTo>
                <a:lnTo>
                  <a:pt x="12213982" y="3947178"/>
                </a:lnTo>
                <a:cubicBezTo>
                  <a:pt x="12217214" y="3943976"/>
                  <a:pt x="12222063" y="3942375"/>
                  <a:pt x="12226912" y="3941576"/>
                </a:cubicBezTo>
                <a:close/>
                <a:moveTo>
                  <a:pt x="16526116" y="3940173"/>
                </a:moveTo>
                <a:cubicBezTo>
                  <a:pt x="16526116" y="3970916"/>
                  <a:pt x="16507670" y="3970916"/>
                  <a:pt x="16489224" y="3970916"/>
                </a:cubicBezTo>
                <a:cubicBezTo>
                  <a:pt x="16489224" y="3934026"/>
                  <a:pt x="16507670" y="3940173"/>
                  <a:pt x="16526116" y="3940173"/>
                </a:cubicBezTo>
                <a:close/>
                <a:moveTo>
                  <a:pt x="19526372" y="3940172"/>
                </a:moveTo>
                <a:cubicBezTo>
                  <a:pt x="19526372" y="3970916"/>
                  <a:pt x="19501780" y="3970916"/>
                  <a:pt x="19489480" y="3970916"/>
                </a:cubicBezTo>
                <a:cubicBezTo>
                  <a:pt x="19489480" y="3934025"/>
                  <a:pt x="19507928" y="3940172"/>
                  <a:pt x="19526372" y="3940172"/>
                </a:cubicBezTo>
                <a:close/>
                <a:moveTo>
                  <a:pt x="13460727" y="3938769"/>
                </a:moveTo>
                <a:cubicBezTo>
                  <a:pt x="13473495" y="3952310"/>
                  <a:pt x="13478815" y="3965856"/>
                  <a:pt x="13492647" y="3985036"/>
                </a:cubicBezTo>
                <a:cubicBezTo>
                  <a:pt x="13473495" y="3979396"/>
                  <a:pt x="13441575" y="3972623"/>
                  <a:pt x="13460727" y="3938769"/>
                </a:cubicBezTo>
                <a:close/>
                <a:moveTo>
                  <a:pt x="19735948" y="3938767"/>
                </a:moveTo>
                <a:cubicBezTo>
                  <a:pt x="19747920" y="3938767"/>
                  <a:pt x="19753908" y="3951608"/>
                  <a:pt x="19753908" y="3970875"/>
                </a:cubicBezTo>
                <a:cubicBezTo>
                  <a:pt x="19741932" y="3970875"/>
                  <a:pt x="19735948" y="3958031"/>
                  <a:pt x="19735948" y="3938767"/>
                </a:cubicBezTo>
                <a:close/>
                <a:moveTo>
                  <a:pt x="14881456" y="3938767"/>
                </a:moveTo>
                <a:cubicBezTo>
                  <a:pt x="14881456" y="3958031"/>
                  <a:pt x="14875469" y="3970875"/>
                  <a:pt x="14863494" y="3970875"/>
                </a:cubicBezTo>
                <a:cubicBezTo>
                  <a:pt x="14863494" y="3951608"/>
                  <a:pt x="14869481" y="3938767"/>
                  <a:pt x="14881456" y="3938767"/>
                </a:cubicBezTo>
                <a:close/>
                <a:moveTo>
                  <a:pt x="10133238" y="3938767"/>
                </a:moveTo>
                <a:cubicBezTo>
                  <a:pt x="10145213" y="3938767"/>
                  <a:pt x="10151200" y="3945188"/>
                  <a:pt x="10151200" y="3970875"/>
                </a:cubicBezTo>
                <a:cubicBezTo>
                  <a:pt x="10139225" y="3970875"/>
                  <a:pt x="10133238" y="3958031"/>
                  <a:pt x="10133238" y="3938767"/>
                </a:cubicBezTo>
                <a:close/>
                <a:moveTo>
                  <a:pt x="15625454" y="3938765"/>
                </a:moveTo>
                <a:cubicBezTo>
                  <a:pt x="15625454" y="3957378"/>
                  <a:pt x="15625454" y="3994609"/>
                  <a:pt x="15604980" y="3994609"/>
                </a:cubicBezTo>
                <a:cubicBezTo>
                  <a:pt x="15604980" y="3969789"/>
                  <a:pt x="15598154" y="3938765"/>
                  <a:pt x="15625454" y="3938765"/>
                </a:cubicBezTo>
                <a:close/>
                <a:moveTo>
                  <a:pt x="14925110" y="3938765"/>
                </a:moveTo>
                <a:cubicBezTo>
                  <a:pt x="14936696" y="3938765"/>
                  <a:pt x="14949335" y="3944969"/>
                  <a:pt x="14961974" y="3951175"/>
                </a:cubicBezTo>
                <a:cubicBezTo>
                  <a:pt x="14949335" y="3963581"/>
                  <a:pt x="14936696" y="3975994"/>
                  <a:pt x="14925110" y="3994609"/>
                </a:cubicBezTo>
                <a:cubicBezTo>
                  <a:pt x="14925110" y="3975994"/>
                  <a:pt x="14925110" y="3957378"/>
                  <a:pt x="14925110" y="3938765"/>
                </a:cubicBezTo>
                <a:close/>
                <a:moveTo>
                  <a:pt x="13941227" y="3936396"/>
                </a:moveTo>
                <a:cubicBezTo>
                  <a:pt x="13952861" y="3934737"/>
                  <a:pt x="13966822" y="3939713"/>
                  <a:pt x="13976130" y="3939713"/>
                </a:cubicBezTo>
                <a:cubicBezTo>
                  <a:pt x="13976130" y="3985057"/>
                  <a:pt x="13938901" y="3972892"/>
                  <a:pt x="13920286" y="3972892"/>
                </a:cubicBezTo>
                <a:cubicBezTo>
                  <a:pt x="13920286" y="3946349"/>
                  <a:pt x="13929593" y="3938054"/>
                  <a:pt x="13941227" y="3936396"/>
                </a:cubicBezTo>
                <a:close/>
                <a:moveTo>
                  <a:pt x="12242336" y="3936380"/>
                </a:moveTo>
                <a:lnTo>
                  <a:pt x="12239842" y="3940774"/>
                </a:lnTo>
                <a:lnTo>
                  <a:pt x="12227107" y="3941563"/>
                </a:lnTo>
                <a:lnTo>
                  <a:pt x="12237603" y="3937073"/>
                </a:lnTo>
                <a:close/>
                <a:moveTo>
                  <a:pt x="10939187" y="3929286"/>
                </a:moveTo>
                <a:cubicBezTo>
                  <a:pt x="10945571" y="3929286"/>
                  <a:pt x="10958339" y="3929286"/>
                  <a:pt x="10971107" y="3929286"/>
                </a:cubicBezTo>
                <a:cubicBezTo>
                  <a:pt x="10964723" y="3954755"/>
                  <a:pt x="10964723" y="3973855"/>
                  <a:pt x="10964723" y="3999323"/>
                </a:cubicBezTo>
                <a:cubicBezTo>
                  <a:pt x="10945571" y="3999323"/>
                  <a:pt x="10932803" y="3999323"/>
                  <a:pt x="10920035" y="3999323"/>
                </a:cubicBezTo>
                <a:cubicBezTo>
                  <a:pt x="10926419" y="3973855"/>
                  <a:pt x="10932803" y="3954755"/>
                  <a:pt x="10939187" y="3929286"/>
                </a:cubicBezTo>
                <a:close/>
                <a:moveTo>
                  <a:pt x="13184670" y="3919831"/>
                </a:moveTo>
                <a:cubicBezTo>
                  <a:pt x="13197575" y="3919831"/>
                  <a:pt x="13255648" y="3919831"/>
                  <a:pt x="13229838" y="3952146"/>
                </a:cubicBezTo>
                <a:cubicBezTo>
                  <a:pt x="13197575" y="3989846"/>
                  <a:pt x="13152407" y="3997390"/>
                  <a:pt x="13107238" y="4009238"/>
                </a:cubicBezTo>
                <a:cubicBezTo>
                  <a:pt x="12985714" y="4041556"/>
                  <a:pt x="12863114" y="4054482"/>
                  <a:pt x="12741590" y="4060945"/>
                </a:cubicBezTo>
                <a:cubicBezTo>
                  <a:pt x="12677064" y="4060945"/>
                  <a:pt x="12607160" y="4054482"/>
                  <a:pt x="12542634" y="4060945"/>
                </a:cubicBezTo>
                <a:cubicBezTo>
                  <a:pt x="12523276" y="4060945"/>
                  <a:pt x="12523276" y="4086799"/>
                  <a:pt x="12510371" y="4106189"/>
                </a:cubicBezTo>
                <a:cubicBezTo>
                  <a:pt x="12497466" y="4125578"/>
                  <a:pt x="12465203" y="4112651"/>
                  <a:pt x="12452298" y="4112651"/>
                </a:cubicBezTo>
                <a:cubicBezTo>
                  <a:pt x="12324321" y="4119116"/>
                  <a:pt x="12196344" y="4132041"/>
                  <a:pt x="12073744" y="4164358"/>
                </a:cubicBezTo>
                <a:cubicBezTo>
                  <a:pt x="11817790" y="4213802"/>
                  <a:pt x="11573666" y="4297825"/>
                  <a:pt x="11323089" y="4393697"/>
                </a:cubicBezTo>
                <a:cubicBezTo>
                  <a:pt x="11201565" y="4438940"/>
                  <a:pt x="11078965" y="4490646"/>
                  <a:pt x="10957441" y="4535889"/>
                </a:cubicBezTo>
                <a:cubicBezTo>
                  <a:pt x="10931630" y="4548816"/>
                  <a:pt x="10899367" y="4561742"/>
                  <a:pt x="10867104" y="4581132"/>
                </a:cubicBezTo>
                <a:cubicBezTo>
                  <a:pt x="10847746" y="4587595"/>
                  <a:pt x="10821936" y="4605908"/>
                  <a:pt x="10809031" y="4587595"/>
                </a:cubicBezTo>
                <a:cubicBezTo>
                  <a:pt x="10777843" y="4561742"/>
                  <a:pt x="10809031" y="4490646"/>
                  <a:pt x="10816559" y="4458330"/>
                </a:cubicBezTo>
                <a:cubicBezTo>
                  <a:pt x="10844789" y="4482567"/>
                  <a:pt x="10869994" y="4470448"/>
                  <a:pt x="10883555" y="4435607"/>
                </a:cubicBezTo>
                <a:lnTo>
                  <a:pt x="10892077" y="4397451"/>
                </a:lnTo>
                <a:lnTo>
                  <a:pt x="10891595" y="4396383"/>
                </a:lnTo>
                <a:lnTo>
                  <a:pt x="10892628" y="4394984"/>
                </a:lnTo>
                <a:lnTo>
                  <a:pt x="10892915" y="4393697"/>
                </a:lnTo>
                <a:lnTo>
                  <a:pt x="10893270" y="4394113"/>
                </a:lnTo>
                <a:lnTo>
                  <a:pt x="10898330" y="4387259"/>
                </a:lnTo>
                <a:cubicBezTo>
                  <a:pt x="10900576" y="4387259"/>
                  <a:pt x="10903570" y="4390300"/>
                  <a:pt x="10909557" y="4396383"/>
                </a:cubicBezTo>
                <a:lnTo>
                  <a:pt x="10902831" y="4405328"/>
                </a:lnTo>
                <a:lnTo>
                  <a:pt x="10904711" y="4407532"/>
                </a:lnTo>
                <a:cubicBezTo>
                  <a:pt x="10918322" y="4416318"/>
                  <a:pt x="10936469" y="4411471"/>
                  <a:pt x="10950988" y="4406623"/>
                </a:cubicBezTo>
                <a:cubicBezTo>
                  <a:pt x="10976799" y="4400160"/>
                  <a:pt x="11009062" y="4400160"/>
                  <a:pt x="11033797" y="4393697"/>
                </a:cubicBezTo>
                <a:cubicBezTo>
                  <a:pt x="11027344" y="4381847"/>
                  <a:pt x="11027344" y="4349531"/>
                  <a:pt x="11014439" y="4349531"/>
                </a:cubicBezTo>
                <a:cubicBezTo>
                  <a:pt x="10996157" y="4343068"/>
                  <a:pt x="10970346" y="4362457"/>
                  <a:pt x="10950988" y="4375384"/>
                </a:cubicBezTo>
                <a:cubicBezTo>
                  <a:pt x="10912273" y="4406623"/>
                  <a:pt x="10892915" y="4368921"/>
                  <a:pt x="10867104" y="4330141"/>
                </a:cubicBezTo>
                <a:cubicBezTo>
                  <a:pt x="11252110" y="4183748"/>
                  <a:pt x="11638192" y="4009238"/>
                  <a:pt x="12036104" y="4009238"/>
                </a:cubicBezTo>
                <a:cubicBezTo>
                  <a:pt x="11868336" y="4060945"/>
                  <a:pt x="11708096" y="4132041"/>
                  <a:pt x="11547856" y="4195489"/>
                </a:cubicBezTo>
                <a:cubicBezTo>
                  <a:pt x="11463971" y="4220265"/>
                  <a:pt x="11387615" y="4246118"/>
                  <a:pt x="11310184" y="4265508"/>
                </a:cubicBezTo>
                <a:cubicBezTo>
                  <a:pt x="11265016" y="4271971"/>
                  <a:pt x="11227375" y="4278435"/>
                  <a:pt x="11188660" y="4284898"/>
                </a:cubicBezTo>
                <a:cubicBezTo>
                  <a:pt x="11169302" y="4284898"/>
                  <a:pt x="11149944" y="4284898"/>
                  <a:pt x="11130586" y="4284898"/>
                </a:cubicBezTo>
                <a:cubicBezTo>
                  <a:pt x="11117681" y="4304288"/>
                  <a:pt x="11104776" y="4330141"/>
                  <a:pt x="11091870" y="4349531"/>
                </a:cubicBezTo>
                <a:cubicBezTo>
                  <a:pt x="11219847" y="4323678"/>
                  <a:pt x="11348900" y="4291361"/>
                  <a:pt x="11476877" y="4265508"/>
                </a:cubicBezTo>
                <a:cubicBezTo>
                  <a:pt x="11534950" y="4252582"/>
                  <a:pt x="11593024" y="4220265"/>
                  <a:pt x="11650022" y="4195489"/>
                </a:cubicBezTo>
                <a:cubicBezTo>
                  <a:pt x="11708096" y="4177284"/>
                  <a:pt x="11766169" y="4157895"/>
                  <a:pt x="11824243" y="4138506"/>
                </a:cubicBezTo>
                <a:cubicBezTo>
                  <a:pt x="11945767" y="4099726"/>
                  <a:pt x="12073744" y="4067409"/>
                  <a:pt x="12196344" y="4048019"/>
                </a:cubicBezTo>
                <a:cubicBezTo>
                  <a:pt x="12259794" y="4035093"/>
                  <a:pt x="12324321" y="4022165"/>
                  <a:pt x="12382394" y="4015703"/>
                </a:cubicBezTo>
                <a:cubicBezTo>
                  <a:pt x="12434015" y="4009238"/>
                  <a:pt x="12484561" y="4015703"/>
                  <a:pt x="12529729" y="3971537"/>
                </a:cubicBezTo>
                <a:cubicBezTo>
                  <a:pt x="12748043" y="3952146"/>
                  <a:pt x="12966356" y="3926293"/>
                  <a:pt x="13184670" y="3919831"/>
                </a:cubicBezTo>
                <a:close/>
                <a:moveTo>
                  <a:pt x="14203682" y="3919806"/>
                </a:moveTo>
                <a:cubicBezTo>
                  <a:pt x="14216909" y="3919806"/>
                  <a:pt x="14230136" y="3932578"/>
                  <a:pt x="14236750" y="3938958"/>
                </a:cubicBezTo>
                <a:cubicBezTo>
                  <a:pt x="14223523" y="3951727"/>
                  <a:pt x="14203682" y="3958111"/>
                  <a:pt x="14190455" y="3970880"/>
                </a:cubicBezTo>
                <a:cubicBezTo>
                  <a:pt x="14190455" y="3951727"/>
                  <a:pt x="14197069" y="3932578"/>
                  <a:pt x="14203682" y="3919806"/>
                </a:cubicBezTo>
                <a:close/>
                <a:moveTo>
                  <a:pt x="13443216" y="3919332"/>
                </a:moveTo>
                <a:cubicBezTo>
                  <a:pt x="13444856" y="3916772"/>
                  <a:pt x="13448138" y="3918477"/>
                  <a:pt x="13454700" y="3921891"/>
                </a:cubicBezTo>
                <a:cubicBezTo>
                  <a:pt x="13448138" y="3928714"/>
                  <a:pt x="13441575" y="3935542"/>
                  <a:pt x="13441575" y="3942365"/>
                </a:cubicBezTo>
                <a:cubicBezTo>
                  <a:pt x="13441575" y="3928714"/>
                  <a:pt x="13441575" y="3921891"/>
                  <a:pt x="13443216" y="3919332"/>
                </a:cubicBezTo>
                <a:close/>
                <a:moveTo>
                  <a:pt x="13860136" y="3910327"/>
                </a:moveTo>
                <a:cubicBezTo>
                  <a:pt x="13866610" y="3923040"/>
                  <a:pt x="13879557" y="3935754"/>
                  <a:pt x="13886031" y="3954824"/>
                </a:cubicBezTo>
                <a:cubicBezTo>
                  <a:pt x="13860136" y="3999323"/>
                  <a:pt x="13814819" y="3991909"/>
                  <a:pt x="13782451" y="3991909"/>
                </a:cubicBezTo>
                <a:cubicBezTo>
                  <a:pt x="13724187" y="3991909"/>
                  <a:pt x="13673475" y="3991909"/>
                  <a:pt x="13621685" y="3999323"/>
                </a:cubicBezTo>
                <a:cubicBezTo>
                  <a:pt x="13621685" y="3980253"/>
                  <a:pt x="13621685" y="3961181"/>
                  <a:pt x="13621685" y="3942111"/>
                </a:cubicBezTo>
                <a:cubicBezTo>
                  <a:pt x="13634633" y="3935754"/>
                  <a:pt x="13641106" y="3935754"/>
                  <a:pt x="13654054" y="3935754"/>
                </a:cubicBezTo>
                <a:cubicBezTo>
                  <a:pt x="13673475" y="3935754"/>
                  <a:pt x="13692897" y="3935754"/>
                  <a:pt x="13711239" y="3935754"/>
                </a:cubicBezTo>
                <a:cubicBezTo>
                  <a:pt x="13756555" y="3929396"/>
                  <a:pt x="13801872" y="3929396"/>
                  <a:pt x="13853662" y="3923040"/>
                </a:cubicBezTo>
                <a:cubicBezTo>
                  <a:pt x="13853662" y="3916684"/>
                  <a:pt x="13853662" y="3910327"/>
                  <a:pt x="13860136" y="3910327"/>
                </a:cubicBezTo>
                <a:close/>
                <a:moveTo>
                  <a:pt x="10171155" y="3910325"/>
                </a:moveTo>
                <a:cubicBezTo>
                  <a:pt x="10183130" y="3910325"/>
                  <a:pt x="10189117" y="3923168"/>
                  <a:pt x="10189117" y="3942433"/>
                </a:cubicBezTo>
                <a:cubicBezTo>
                  <a:pt x="10177142" y="3942433"/>
                  <a:pt x="10171155" y="3929588"/>
                  <a:pt x="10171155" y="3910325"/>
                </a:cubicBezTo>
                <a:close/>
                <a:moveTo>
                  <a:pt x="16710998" y="3910324"/>
                </a:moveTo>
                <a:cubicBezTo>
                  <a:pt x="16710998" y="3929586"/>
                  <a:pt x="16705010" y="3942432"/>
                  <a:pt x="16693034" y="3942432"/>
                </a:cubicBezTo>
                <a:cubicBezTo>
                  <a:pt x="16693034" y="3916745"/>
                  <a:pt x="16699022" y="3910324"/>
                  <a:pt x="16710998" y="3910324"/>
                </a:cubicBezTo>
                <a:close/>
                <a:moveTo>
                  <a:pt x="16659854" y="3910324"/>
                </a:moveTo>
                <a:cubicBezTo>
                  <a:pt x="16671828" y="3910324"/>
                  <a:pt x="16677816" y="3916745"/>
                  <a:pt x="16677816" y="3942432"/>
                </a:cubicBezTo>
                <a:cubicBezTo>
                  <a:pt x="16665840" y="3942432"/>
                  <a:pt x="16659854" y="3929586"/>
                  <a:pt x="16659854" y="3910324"/>
                </a:cubicBezTo>
                <a:close/>
                <a:moveTo>
                  <a:pt x="13298330" y="3910324"/>
                </a:moveTo>
                <a:cubicBezTo>
                  <a:pt x="13298330" y="3929587"/>
                  <a:pt x="13292010" y="3942433"/>
                  <a:pt x="13280423" y="3942433"/>
                </a:cubicBezTo>
                <a:cubicBezTo>
                  <a:pt x="13280423" y="3923167"/>
                  <a:pt x="13286743" y="3910324"/>
                  <a:pt x="13298330" y="3910324"/>
                </a:cubicBezTo>
                <a:close/>
                <a:moveTo>
                  <a:pt x="11734271" y="3910324"/>
                </a:moveTo>
                <a:cubicBezTo>
                  <a:pt x="11734271" y="3929588"/>
                  <a:pt x="11728284" y="3942433"/>
                  <a:pt x="11716309" y="3942433"/>
                </a:cubicBezTo>
                <a:cubicBezTo>
                  <a:pt x="11716309" y="3916746"/>
                  <a:pt x="11722296" y="3910324"/>
                  <a:pt x="11734271" y="3910324"/>
                </a:cubicBezTo>
                <a:close/>
                <a:moveTo>
                  <a:pt x="19579536" y="3910323"/>
                </a:moveTo>
                <a:cubicBezTo>
                  <a:pt x="19591508" y="3910323"/>
                  <a:pt x="19597496" y="3916744"/>
                  <a:pt x="19597496" y="3942431"/>
                </a:cubicBezTo>
                <a:cubicBezTo>
                  <a:pt x="19585524" y="3942431"/>
                  <a:pt x="19579536" y="3929586"/>
                  <a:pt x="19579536" y="3910323"/>
                </a:cubicBezTo>
                <a:close/>
                <a:moveTo>
                  <a:pt x="19451560" y="3910323"/>
                </a:moveTo>
                <a:cubicBezTo>
                  <a:pt x="19463148" y="3910323"/>
                  <a:pt x="19469468" y="3923166"/>
                  <a:pt x="19469468" y="3942431"/>
                </a:cubicBezTo>
                <a:cubicBezTo>
                  <a:pt x="19456828" y="3942431"/>
                  <a:pt x="19451560" y="3929586"/>
                  <a:pt x="19451560" y="3910323"/>
                </a:cubicBezTo>
                <a:close/>
                <a:moveTo>
                  <a:pt x="17375560" y="3910323"/>
                </a:moveTo>
                <a:cubicBezTo>
                  <a:pt x="17387856" y="3910323"/>
                  <a:pt x="17399128" y="3910323"/>
                  <a:pt x="17412452" y="3910323"/>
                </a:cubicBezTo>
                <a:cubicBezTo>
                  <a:pt x="17412452" y="3916745"/>
                  <a:pt x="17412452" y="3929586"/>
                  <a:pt x="17412452" y="3942432"/>
                </a:cubicBezTo>
                <a:cubicBezTo>
                  <a:pt x="17399128" y="3942432"/>
                  <a:pt x="17387856" y="3942432"/>
                  <a:pt x="17375560" y="3942432"/>
                </a:cubicBezTo>
                <a:cubicBezTo>
                  <a:pt x="17375560" y="3929586"/>
                  <a:pt x="17375560" y="3916745"/>
                  <a:pt x="17375560" y="3910323"/>
                </a:cubicBezTo>
                <a:close/>
                <a:moveTo>
                  <a:pt x="9711990" y="3908169"/>
                </a:moveTo>
                <a:cubicBezTo>
                  <a:pt x="9711990" y="3927511"/>
                  <a:pt x="9718439" y="3940409"/>
                  <a:pt x="9731335" y="3940409"/>
                </a:cubicBezTo>
                <a:cubicBezTo>
                  <a:pt x="9731335" y="3921065"/>
                  <a:pt x="9724887" y="3908169"/>
                  <a:pt x="9711990" y="3908169"/>
                </a:cubicBezTo>
                <a:close/>
                <a:moveTo>
                  <a:pt x="14696577" y="3907457"/>
                </a:moveTo>
                <a:cubicBezTo>
                  <a:pt x="14696577" y="3947139"/>
                  <a:pt x="14671982" y="3940525"/>
                  <a:pt x="14659685" y="3940525"/>
                </a:cubicBezTo>
                <a:cubicBezTo>
                  <a:pt x="14659685" y="3900843"/>
                  <a:pt x="14678131" y="3907457"/>
                  <a:pt x="14696577" y="3907457"/>
                </a:cubicBezTo>
                <a:close/>
                <a:moveTo>
                  <a:pt x="19034468" y="3906992"/>
                </a:moveTo>
                <a:cubicBezTo>
                  <a:pt x="19053424" y="3906992"/>
                  <a:pt x="19071332" y="3900843"/>
                  <a:pt x="19071332" y="3937736"/>
                </a:cubicBezTo>
                <a:cubicBezTo>
                  <a:pt x="19058692" y="3937736"/>
                  <a:pt x="19034468" y="3937736"/>
                  <a:pt x="19034468" y="3906992"/>
                </a:cubicBezTo>
                <a:close/>
                <a:moveTo>
                  <a:pt x="15364180" y="3890681"/>
                </a:moveTo>
                <a:cubicBezTo>
                  <a:pt x="15386718" y="3889888"/>
                  <a:pt x="15409256" y="3893067"/>
                  <a:pt x="15428808" y="3908982"/>
                </a:cubicBezTo>
                <a:cubicBezTo>
                  <a:pt x="15454876" y="3921714"/>
                  <a:pt x="15402738" y="3947181"/>
                  <a:pt x="15396222" y="3947181"/>
                </a:cubicBezTo>
                <a:cubicBezTo>
                  <a:pt x="15370154" y="3947181"/>
                  <a:pt x="15344084" y="3940814"/>
                  <a:pt x="15319102" y="3940814"/>
                </a:cubicBezTo>
                <a:cubicBezTo>
                  <a:pt x="15312586" y="3921714"/>
                  <a:pt x="15306068" y="3908982"/>
                  <a:pt x="15299550" y="3896249"/>
                </a:cubicBezTo>
                <a:cubicBezTo>
                  <a:pt x="15319102" y="3896249"/>
                  <a:pt x="15341640" y="3891475"/>
                  <a:pt x="15364180" y="3890681"/>
                </a:cubicBezTo>
                <a:close/>
                <a:moveTo>
                  <a:pt x="10209271" y="3877149"/>
                </a:moveTo>
                <a:cubicBezTo>
                  <a:pt x="10227046" y="3877149"/>
                  <a:pt x="10227046" y="3916312"/>
                  <a:pt x="10227046" y="3942420"/>
                </a:cubicBezTo>
                <a:cubicBezTo>
                  <a:pt x="10204334" y="3942420"/>
                  <a:pt x="10209271" y="3903258"/>
                  <a:pt x="10209271" y="3877149"/>
                </a:cubicBezTo>
                <a:close/>
                <a:moveTo>
                  <a:pt x="13393180" y="3877148"/>
                </a:moveTo>
                <a:cubicBezTo>
                  <a:pt x="13393180" y="3903258"/>
                  <a:pt x="13393180" y="3942419"/>
                  <a:pt x="13375218" y="3942419"/>
                </a:cubicBezTo>
                <a:cubicBezTo>
                  <a:pt x="13375218" y="3916311"/>
                  <a:pt x="13375218" y="3877148"/>
                  <a:pt x="13393180" y="3877148"/>
                </a:cubicBezTo>
                <a:close/>
                <a:moveTo>
                  <a:pt x="13806534" y="3877147"/>
                </a:moveTo>
                <a:cubicBezTo>
                  <a:pt x="13819761" y="3883296"/>
                  <a:pt x="13832988" y="3889449"/>
                  <a:pt x="13852829" y="3889449"/>
                </a:cubicBezTo>
                <a:cubicBezTo>
                  <a:pt x="13839602" y="3901742"/>
                  <a:pt x="13806534" y="3914039"/>
                  <a:pt x="13806534" y="3877147"/>
                </a:cubicBezTo>
                <a:close/>
                <a:moveTo>
                  <a:pt x="13659603" y="3877147"/>
                </a:moveTo>
                <a:cubicBezTo>
                  <a:pt x="13671578" y="3877147"/>
                  <a:pt x="13677565" y="3883567"/>
                  <a:pt x="13677565" y="3909253"/>
                </a:cubicBezTo>
                <a:cubicBezTo>
                  <a:pt x="13665590" y="3909253"/>
                  <a:pt x="13659603" y="3902832"/>
                  <a:pt x="13659603" y="3877147"/>
                </a:cubicBezTo>
                <a:close/>
                <a:moveTo>
                  <a:pt x="11792144" y="3877147"/>
                </a:moveTo>
                <a:cubicBezTo>
                  <a:pt x="11804119" y="3877147"/>
                  <a:pt x="11810106" y="3883567"/>
                  <a:pt x="11810106" y="3909253"/>
                </a:cubicBezTo>
                <a:cubicBezTo>
                  <a:pt x="11798131" y="3909253"/>
                  <a:pt x="11792144" y="3902832"/>
                  <a:pt x="11792144" y="3877147"/>
                </a:cubicBezTo>
                <a:close/>
                <a:moveTo>
                  <a:pt x="20014596" y="3877146"/>
                </a:moveTo>
                <a:cubicBezTo>
                  <a:pt x="20014596" y="3902831"/>
                  <a:pt x="20008608" y="3909252"/>
                  <a:pt x="19996632" y="3909252"/>
                </a:cubicBezTo>
                <a:cubicBezTo>
                  <a:pt x="19996632" y="3883566"/>
                  <a:pt x="20002620" y="3877146"/>
                  <a:pt x="20014596" y="3877146"/>
                </a:cubicBezTo>
                <a:close/>
                <a:moveTo>
                  <a:pt x="19564320" y="3877146"/>
                </a:moveTo>
                <a:cubicBezTo>
                  <a:pt x="19564320" y="3902831"/>
                  <a:pt x="19558332" y="3909253"/>
                  <a:pt x="19546356" y="3909253"/>
                </a:cubicBezTo>
                <a:cubicBezTo>
                  <a:pt x="19546356" y="3883566"/>
                  <a:pt x="19552344" y="3877146"/>
                  <a:pt x="19564320" y="3877146"/>
                </a:cubicBezTo>
                <a:close/>
                <a:moveTo>
                  <a:pt x="11051722" y="3874280"/>
                </a:moveTo>
                <a:cubicBezTo>
                  <a:pt x="11051722" y="3913961"/>
                  <a:pt x="11033276" y="3907348"/>
                  <a:pt x="11014830" y="3907348"/>
                </a:cubicBezTo>
                <a:cubicBezTo>
                  <a:pt x="11014830" y="3867666"/>
                  <a:pt x="11039425" y="3874280"/>
                  <a:pt x="11051722" y="3874280"/>
                </a:cubicBezTo>
                <a:close/>
                <a:moveTo>
                  <a:pt x="18615336" y="3873366"/>
                </a:moveTo>
                <a:lnTo>
                  <a:pt x="18616408" y="3875546"/>
                </a:lnTo>
                <a:cubicBezTo>
                  <a:pt x="18617828" y="3878439"/>
                  <a:pt x="18618536" y="3879886"/>
                  <a:pt x="18617472" y="3877715"/>
                </a:cubicBezTo>
                <a:close/>
                <a:moveTo>
                  <a:pt x="20396188" y="3864633"/>
                </a:moveTo>
                <a:cubicBezTo>
                  <a:pt x="20428572" y="3858203"/>
                  <a:pt x="20454484" y="3883920"/>
                  <a:pt x="20480392" y="3916069"/>
                </a:cubicBezTo>
                <a:cubicBezTo>
                  <a:pt x="20489568" y="3932144"/>
                  <a:pt x="20502252" y="3946610"/>
                  <a:pt x="20514264" y="3962547"/>
                </a:cubicBezTo>
                <a:lnTo>
                  <a:pt x="20542032" y="4014060"/>
                </a:lnTo>
                <a:lnTo>
                  <a:pt x="20543344" y="3997137"/>
                </a:lnTo>
                <a:cubicBezTo>
                  <a:pt x="20544984" y="3993123"/>
                  <a:pt x="20548264" y="3993123"/>
                  <a:pt x="20554828" y="4000079"/>
                </a:cubicBezTo>
                <a:cubicBezTo>
                  <a:pt x="20551548" y="4002756"/>
                  <a:pt x="20549908" y="4004093"/>
                  <a:pt x="20548264" y="4006367"/>
                </a:cubicBezTo>
                <a:lnTo>
                  <a:pt x="20543016" y="4015889"/>
                </a:lnTo>
                <a:lnTo>
                  <a:pt x="20544084" y="4017869"/>
                </a:lnTo>
                <a:cubicBezTo>
                  <a:pt x="20641244" y="4120742"/>
                  <a:pt x="20737324" y="4221376"/>
                  <a:pt x="20834484" y="4317819"/>
                </a:cubicBezTo>
                <a:cubicBezTo>
                  <a:pt x="20808576" y="4349967"/>
                  <a:pt x="20782668" y="4298530"/>
                  <a:pt x="20763236" y="4285671"/>
                </a:cubicBezTo>
                <a:cubicBezTo>
                  <a:pt x="20730848" y="4247094"/>
                  <a:pt x="20699540" y="4221376"/>
                  <a:pt x="20667156" y="4190300"/>
                </a:cubicBezTo>
                <a:cubicBezTo>
                  <a:pt x="20595904" y="4120742"/>
                  <a:pt x="20518176" y="4050018"/>
                  <a:pt x="20448004" y="3980365"/>
                </a:cubicBezTo>
                <a:cubicBezTo>
                  <a:pt x="20435052" y="3967506"/>
                  <a:pt x="20337892" y="3877492"/>
                  <a:pt x="20396188" y="3864633"/>
                </a:cubicBezTo>
                <a:close/>
                <a:moveTo>
                  <a:pt x="17478732" y="3848707"/>
                </a:moveTo>
                <a:cubicBezTo>
                  <a:pt x="17472116" y="3874134"/>
                  <a:pt x="17472116" y="3905917"/>
                  <a:pt x="17472116" y="3937701"/>
                </a:cubicBezTo>
                <a:cubicBezTo>
                  <a:pt x="17458892" y="3918629"/>
                  <a:pt x="17445664" y="3905917"/>
                  <a:pt x="17432436" y="3886845"/>
                </a:cubicBezTo>
                <a:cubicBezTo>
                  <a:pt x="17445664" y="3874134"/>
                  <a:pt x="17465504" y="3861420"/>
                  <a:pt x="17478732" y="3848707"/>
                </a:cubicBezTo>
                <a:close/>
                <a:moveTo>
                  <a:pt x="10507676" y="3843969"/>
                </a:moveTo>
                <a:cubicBezTo>
                  <a:pt x="10520457" y="3843969"/>
                  <a:pt x="10525783" y="3843969"/>
                  <a:pt x="10538564" y="3843969"/>
                </a:cubicBezTo>
                <a:cubicBezTo>
                  <a:pt x="10557736" y="3843969"/>
                  <a:pt x="10576908" y="3843969"/>
                  <a:pt x="10601406" y="3843969"/>
                </a:cubicBezTo>
                <a:cubicBezTo>
                  <a:pt x="10570518" y="3909239"/>
                  <a:pt x="10551346" y="3896185"/>
                  <a:pt x="10507676" y="3909239"/>
                </a:cubicBezTo>
                <a:cubicBezTo>
                  <a:pt x="10507676" y="3883129"/>
                  <a:pt x="10507676" y="3863550"/>
                  <a:pt x="10507676" y="3843969"/>
                </a:cubicBezTo>
                <a:close/>
                <a:moveTo>
                  <a:pt x="16710998" y="3843968"/>
                </a:moveTo>
                <a:cubicBezTo>
                  <a:pt x="16710998" y="3869654"/>
                  <a:pt x="16705010" y="3876075"/>
                  <a:pt x="16693034" y="3876075"/>
                </a:cubicBezTo>
                <a:cubicBezTo>
                  <a:pt x="16693034" y="3856811"/>
                  <a:pt x="16699022" y="3843968"/>
                  <a:pt x="16710998" y="3843968"/>
                </a:cubicBezTo>
                <a:close/>
                <a:moveTo>
                  <a:pt x="11090665" y="3843968"/>
                </a:moveTo>
                <a:cubicBezTo>
                  <a:pt x="11102962" y="3843968"/>
                  <a:pt x="11115260" y="3843968"/>
                  <a:pt x="11127557" y="3843968"/>
                </a:cubicBezTo>
                <a:cubicBezTo>
                  <a:pt x="11127557" y="3856811"/>
                  <a:pt x="11127557" y="3869654"/>
                  <a:pt x="11127557" y="3876075"/>
                </a:cubicBezTo>
                <a:cubicBezTo>
                  <a:pt x="11115260" y="3876075"/>
                  <a:pt x="11102962" y="3876075"/>
                  <a:pt x="11090665" y="3876075"/>
                </a:cubicBezTo>
                <a:cubicBezTo>
                  <a:pt x="11090665" y="3869654"/>
                  <a:pt x="11090665" y="3856811"/>
                  <a:pt x="11090665" y="3843968"/>
                </a:cubicBezTo>
                <a:close/>
                <a:moveTo>
                  <a:pt x="19110300" y="3843967"/>
                </a:moveTo>
                <a:cubicBezTo>
                  <a:pt x="19128916" y="3850388"/>
                  <a:pt x="19147532" y="3856810"/>
                  <a:pt x="19166144" y="3856810"/>
                </a:cubicBezTo>
                <a:cubicBezTo>
                  <a:pt x="19147532" y="3876075"/>
                  <a:pt x="19128916" y="3876075"/>
                  <a:pt x="19110300" y="3876075"/>
                </a:cubicBezTo>
                <a:cubicBezTo>
                  <a:pt x="19110300" y="3869653"/>
                  <a:pt x="19110300" y="3856810"/>
                  <a:pt x="19110300" y="3843967"/>
                </a:cubicBezTo>
                <a:close/>
                <a:moveTo>
                  <a:pt x="18924452" y="3843967"/>
                </a:moveTo>
                <a:cubicBezTo>
                  <a:pt x="18924452" y="3869654"/>
                  <a:pt x="18918464" y="3876075"/>
                  <a:pt x="18906492" y="3876075"/>
                </a:cubicBezTo>
                <a:cubicBezTo>
                  <a:pt x="18906492" y="3856811"/>
                  <a:pt x="18912476" y="3843967"/>
                  <a:pt x="18924452" y="3843967"/>
                </a:cubicBezTo>
                <a:close/>
                <a:moveTo>
                  <a:pt x="19477720" y="3827991"/>
                </a:moveTo>
                <a:cubicBezTo>
                  <a:pt x="19478540" y="3826496"/>
                  <a:pt x="19481824" y="3827991"/>
                  <a:pt x="19488388" y="3830993"/>
                </a:cubicBezTo>
                <a:cubicBezTo>
                  <a:pt x="19481824" y="3836978"/>
                  <a:pt x="19481824" y="3836978"/>
                  <a:pt x="19481824" y="3842965"/>
                </a:cubicBezTo>
                <a:cubicBezTo>
                  <a:pt x="19478540" y="3833985"/>
                  <a:pt x="19476900" y="3829490"/>
                  <a:pt x="19477720" y="3827991"/>
                </a:cubicBezTo>
                <a:close/>
                <a:moveTo>
                  <a:pt x="19294872" y="3820927"/>
                </a:moveTo>
                <a:cubicBezTo>
                  <a:pt x="19320944" y="3819253"/>
                  <a:pt x="19355708" y="3856933"/>
                  <a:pt x="19355708" y="3904526"/>
                </a:cubicBezTo>
                <a:cubicBezTo>
                  <a:pt x="19323924" y="3891836"/>
                  <a:pt x="19292140" y="3885488"/>
                  <a:pt x="19266712" y="3872797"/>
                </a:cubicBezTo>
                <a:cubicBezTo>
                  <a:pt x="19266712" y="3837102"/>
                  <a:pt x="19279228" y="3821930"/>
                  <a:pt x="19294872" y="3820927"/>
                </a:cubicBezTo>
                <a:close/>
                <a:moveTo>
                  <a:pt x="20298920" y="3812660"/>
                </a:moveTo>
                <a:cubicBezTo>
                  <a:pt x="20298920" y="3852342"/>
                  <a:pt x="20279964" y="3845728"/>
                  <a:pt x="20262056" y="3845728"/>
                </a:cubicBezTo>
                <a:cubicBezTo>
                  <a:pt x="20262056" y="3806049"/>
                  <a:pt x="20286280" y="3812660"/>
                  <a:pt x="20298920" y="3812660"/>
                </a:cubicBezTo>
                <a:close/>
                <a:moveTo>
                  <a:pt x="19906080" y="3811447"/>
                </a:moveTo>
                <a:cubicBezTo>
                  <a:pt x="19913300" y="3814753"/>
                  <a:pt x="19919724" y="3826325"/>
                  <a:pt x="19919724" y="3842863"/>
                </a:cubicBezTo>
                <a:cubicBezTo>
                  <a:pt x="19906880" y="3842863"/>
                  <a:pt x="19900460" y="3836249"/>
                  <a:pt x="19887620" y="3829633"/>
                </a:cubicBezTo>
                <a:cubicBezTo>
                  <a:pt x="19890828" y="3813101"/>
                  <a:pt x="19898856" y="3808141"/>
                  <a:pt x="19906080" y="3811447"/>
                </a:cubicBezTo>
                <a:close/>
                <a:moveTo>
                  <a:pt x="17342380" y="3810788"/>
                </a:moveTo>
                <a:cubicBezTo>
                  <a:pt x="17355148" y="3830373"/>
                  <a:pt x="17380684" y="3843424"/>
                  <a:pt x="17393452" y="3856477"/>
                </a:cubicBezTo>
                <a:cubicBezTo>
                  <a:pt x="17367916" y="3869531"/>
                  <a:pt x="17342380" y="3876057"/>
                  <a:pt x="17342380" y="3810788"/>
                </a:cubicBezTo>
                <a:close/>
                <a:moveTo>
                  <a:pt x="19020248" y="3810787"/>
                </a:moveTo>
                <a:cubicBezTo>
                  <a:pt x="19045024" y="3810787"/>
                  <a:pt x="19070876" y="3810787"/>
                  <a:pt x="19090268" y="3810787"/>
                </a:cubicBezTo>
                <a:cubicBezTo>
                  <a:pt x="19083804" y="3830373"/>
                  <a:pt x="19077340" y="3856477"/>
                  <a:pt x="19070876" y="3876057"/>
                </a:cubicBezTo>
                <a:cubicBezTo>
                  <a:pt x="19052564" y="3856477"/>
                  <a:pt x="19038560" y="3830373"/>
                  <a:pt x="19020248" y="3810787"/>
                </a:cubicBezTo>
                <a:close/>
                <a:moveTo>
                  <a:pt x="14204671" y="3810787"/>
                </a:moveTo>
                <a:cubicBezTo>
                  <a:pt x="14216646" y="3810787"/>
                  <a:pt x="14222633" y="3823628"/>
                  <a:pt x="14222633" y="3842894"/>
                </a:cubicBezTo>
                <a:cubicBezTo>
                  <a:pt x="14210658" y="3842894"/>
                  <a:pt x="14204671" y="3836473"/>
                  <a:pt x="14204671" y="3810787"/>
                </a:cubicBezTo>
                <a:close/>
                <a:moveTo>
                  <a:pt x="13862317" y="3810787"/>
                </a:moveTo>
                <a:cubicBezTo>
                  <a:pt x="13862317" y="3830053"/>
                  <a:pt x="13862317" y="3842894"/>
                  <a:pt x="13849192" y="3842894"/>
                </a:cubicBezTo>
                <a:cubicBezTo>
                  <a:pt x="13849192" y="3823628"/>
                  <a:pt x="13849192" y="3810787"/>
                  <a:pt x="13862317" y="3810787"/>
                </a:cubicBezTo>
                <a:close/>
                <a:moveTo>
                  <a:pt x="11189200" y="3810787"/>
                </a:moveTo>
                <a:cubicBezTo>
                  <a:pt x="11189200" y="3836473"/>
                  <a:pt x="11183213" y="3842894"/>
                  <a:pt x="11171238" y="3842894"/>
                </a:cubicBezTo>
                <a:cubicBezTo>
                  <a:pt x="11171238" y="3823628"/>
                  <a:pt x="11177225" y="3810787"/>
                  <a:pt x="11189200" y="3810787"/>
                </a:cubicBezTo>
                <a:close/>
                <a:moveTo>
                  <a:pt x="15108870" y="3810786"/>
                </a:moveTo>
                <a:cubicBezTo>
                  <a:pt x="15108870" y="3830053"/>
                  <a:pt x="15108870" y="3842893"/>
                  <a:pt x="15095742" y="3842893"/>
                </a:cubicBezTo>
                <a:cubicBezTo>
                  <a:pt x="15095742" y="3823627"/>
                  <a:pt x="15095742" y="3810786"/>
                  <a:pt x="15108870" y="3810786"/>
                </a:cubicBezTo>
                <a:close/>
                <a:moveTo>
                  <a:pt x="14811358" y="3806045"/>
                </a:moveTo>
                <a:cubicBezTo>
                  <a:pt x="14863496" y="3806045"/>
                  <a:pt x="14914548" y="3806045"/>
                  <a:pt x="14966686" y="3812193"/>
                </a:cubicBezTo>
                <a:cubicBezTo>
                  <a:pt x="14922151" y="3824490"/>
                  <a:pt x="14876530" y="3830644"/>
                  <a:pt x="14824392" y="3842937"/>
                </a:cubicBezTo>
                <a:cubicBezTo>
                  <a:pt x="14817875" y="3830644"/>
                  <a:pt x="14817875" y="3818342"/>
                  <a:pt x="14811358" y="3806045"/>
                </a:cubicBezTo>
                <a:close/>
                <a:moveTo>
                  <a:pt x="13142458" y="3804832"/>
                </a:moveTo>
                <a:cubicBezTo>
                  <a:pt x="13147069" y="3801528"/>
                  <a:pt x="13151681" y="3806489"/>
                  <a:pt x="13160904" y="3816408"/>
                </a:cubicBezTo>
                <a:cubicBezTo>
                  <a:pt x="13148607" y="3823022"/>
                  <a:pt x="13136309" y="3836250"/>
                  <a:pt x="13124012" y="3842863"/>
                </a:cubicBezTo>
                <a:cubicBezTo>
                  <a:pt x="13133235" y="3819715"/>
                  <a:pt x="13137846" y="3808142"/>
                  <a:pt x="13142458" y="3804832"/>
                </a:cubicBezTo>
                <a:close/>
                <a:moveTo>
                  <a:pt x="15147386" y="3796570"/>
                </a:moveTo>
                <a:cubicBezTo>
                  <a:pt x="15160420" y="3822227"/>
                  <a:pt x="15173456" y="3847888"/>
                  <a:pt x="15193006" y="3841474"/>
                </a:cubicBezTo>
                <a:cubicBezTo>
                  <a:pt x="15212558" y="3835060"/>
                  <a:pt x="15232110" y="3854302"/>
                  <a:pt x="15219076" y="3886373"/>
                </a:cubicBezTo>
                <a:cubicBezTo>
                  <a:pt x="15206042" y="3937694"/>
                  <a:pt x="15153904" y="3905620"/>
                  <a:pt x="15128922" y="3905620"/>
                </a:cubicBezTo>
                <a:cubicBezTo>
                  <a:pt x="15135438" y="3867130"/>
                  <a:pt x="15140870" y="3828636"/>
                  <a:pt x="15147386" y="3796570"/>
                </a:cubicBezTo>
                <a:close/>
                <a:moveTo>
                  <a:pt x="11317119" y="3796569"/>
                </a:moveTo>
                <a:cubicBezTo>
                  <a:pt x="11279200" y="3809796"/>
                  <a:pt x="11241282" y="3823022"/>
                  <a:pt x="11204417" y="3842863"/>
                </a:cubicBezTo>
                <a:cubicBezTo>
                  <a:pt x="11210737" y="3829633"/>
                  <a:pt x="11217056" y="3816408"/>
                  <a:pt x="11222323" y="3803181"/>
                </a:cubicBezTo>
                <a:cubicBezTo>
                  <a:pt x="11253921" y="3796569"/>
                  <a:pt x="11285520" y="3796569"/>
                  <a:pt x="11317119" y="3796569"/>
                </a:cubicBezTo>
                <a:close/>
                <a:moveTo>
                  <a:pt x="19875040" y="3794722"/>
                </a:moveTo>
                <a:cubicBezTo>
                  <a:pt x="19876680" y="3793143"/>
                  <a:pt x="19879964" y="3794459"/>
                  <a:pt x="19886528" y="3797092"/>
                </a:cubicBezTo>
                <a:cubicBezTo>
                  <a:pt x="19879964" y="3803411"/>
                  <a:pt x="19879964" y="3803411"/>
                  <a:pt x="19873400" y="3809732"/>
                </a:cubicBezTo>
                <a:cubicBezTo>
                  <a:pt x="19873400" y="3800778"/>
                  <a:pt x="19873400" y="3796301"/>
                  <a:pt x="19875040" y="3794722"/>
                </a:cubicBezTo>
                <a:close/>
                <a:moveTo>
                  <a:pt x="15032314" y="3791826"/>
                </a:moveTo>
                <a:cubicBezTo>
                  <a:pt x="15050930" y="3797257"/>
                  <a:pt x="15075748" y="3803773"/>
                  <a:pt x="15075748" y="3842876"/>
                </a:cubicBezTo>
                <a:cubicBezTo>
                  <a:pt x="15057134" y="3842876"/>
                  <a:pt x="15038520" y="3842876"/>
                  <a:pt x="15019906" y="3842876"/>
                </a:cubicBezTo>
                <a:cubicBezTo>
                  <a:pt x="15019906" y="3823324"/>
                  <a:pt x="15026110" y="3803773"/>
                  <a:pt x="15032314" y="3791826"/>
                </a:cubicBezTo>
                <a:close/>
                <a:moveTo>
                  <a:pt x="13056578" y="3787095"/>
                </a:moveTo>
                <a:cubicBezTo>
                  <a:pt x="13056578" y="3831922"/>
                  <a:pt x="13050114" y="3844725"/>
                  <a:pt x="13017789" y="3851127"/>
                </a:cubicBezTo>
                <a:cubicBezTo>
                  <a:pt x="12978999" y="3857532"/>
                  <a:pt x="12940210" y="3857532"/>
                  <a:pt x="12901420" y="3863935"/>
                </a:cubicBezTo>
                <a:cubicBezTo>
                  <a:pt x="12824918" y="3870337"/>
                  <a:pt x="12747339" y="3883144"/>
                  <a:pt x="12669760" y="3889551"/>
                </a:cubicBezTo>
                <a:cubicBezTo>
                  <a:pt x="12586793" y="3902355"/>
                  <a:pt x="12502749" y="3908758"/>
                  <a:pt x="12426247" y="3921564"/>
                </a:cubicBezTo>
                <a:cubicBezTo>
                  <a:pt x="12387458" y="3921564"/>
                  <a:pt x="12348668" y="3927966"/>
                  <a:pt x="12309879" y="3934373"/>
                </a:cubicBezTo>
                <a:cubicBezTo>
                  <a:pt x="12293716" y="3934373"/>
                  <a:pt x="12277554" y="3932775"/>
                  <a:pt x="12261526" y="3933574"/>
                </a:cubicBezTo>
                <a:lnTo>
                  <a:pt x="12242336" y="3936380"/>
                </a:lnTo>
                <a:lnTo>
                  <a:pt x="12252503" y="3918460"/>
                </a:lnTo>
                <a:cubicBezTo>
                  <a:pt x="12267655" y="3901954"/>
                  <a:pt x="12288868" y="3900753"/>
                  <a:pt x="12303414" y="3895951"/>
                </a:cubicBezTo>
                <a:cubicBezTo>
                  <a:pt x="12335738" y="3895951"/>
                  <a:pt x="12368063" y="3889551"/>
                  <a:pt x="12400388" y="3883144"/>
                </a:cubicBezTo>
                <a:cubicBezTo>
                  <a:pt x="12470424" y="3870337"/>
                  <a:pt x="12548004" y="3863935"/>
                  <a:pt x="12619118" y="3851127"/>
                </a:cubicBezTo>
                <a:cubicBezTo>
                  <a:pt x="12766734" y="3825512"/>
                  <a:pt x="12907885" y="3806306"/>
                  <a:pt x="13056578" y="3787095"/>
                </a:cubicBezTo>
                <a:close/>
                <a:moveTo>
                  <a:pt x="20109388" y="3787086"/>
                </a:moveTo>
                <a:cubicBezTo>
                  <a:pt x="20109388" y="3807560"/>
                  <a:pt x="20103400" y="3814385"/>
                  <a:pt x="20091424" y="3814385"/>
                </a:cubicBezTo>
                <a:cubicBezTo>
                  <a:pt x="20091424" y="3795048"/>
                  <a:pt x="20097412" y="3787086"/>
                  <a:pt x="20109388" y="3787086"/>
                </a:cubicBezTo>
                <a:close/>
                <a:moveTo>
                  <a:pt x="13090307" y="3783594"/>
                </a:moveTo>
                <a:cubicBezTo>
                  <a:pt x="13097943" y="3781829"/>
                  <a:pt x="13107159" y="3784816"/>
                  <a:pt x="13113478" y="3784816"/>
                </a:cubicBezTo>
                <a:cubicBezTo>
                  <a:pt x="13113478" y="3823915"/>
                  <a:pt x="13088200" y="3810883"/>
                  <a:pt x="13076614" y="3810883"/>
                </a:cubicBezTo>
                <a:cubicBezTo>
                  <a:pt x="13076614" y="3791875"/>
                  <a:pt x="13082670" y="3785358"/>
                  <a:pt x="13090307" y="3783594"/>
                </a:cubicBezTo>
                <a:close/>
                <a:moveTo>
                  <a:pt x="12255999" y="3775756"/>
                </a:moveTo>
                <a:cubicBezTo>
                  <a:pt x="12280581" y="3777226"/>
                  <a:pt x="12307567" y="3786578"/>
                  <a:pt x="12317186" y="3786578"/>
                </a:cubicBezTo>
                <a:cubicBezTo>
                  <a:pt x="12317186" y="3857118"/>
                  <a:pt x="12228479" y="3812228"/>
                  <a:pt x="12209241" y="3812228"/>
                </a:cubicBezTo>
                <a:cubicBezTo>
                  <a:pt x="12209241" y="3780699"/>
                  <a:pt x="12231418" y="3774286"/>
                  <a:pt x="12255999" y="3775756"/>
                </a:cubicBezTo>
                <a:close/>
                <a:moveTo>
                  <a:pt x="11753201" y="3755783"/>
                </a:moveTo>
                <a:cubicBezTo>
                  <a:pt x="11753201" y="3795463"/>
                  <a:pt x="11734755" y="3787748"/>
                  <a:pt x="11716309" y="3787748"/>
                </a:cubicBezTo>
                <a:cubicBezTo>
                  <a:pt x="11716309" y="3749170"/>
                  <a:pt x="11734755" y="3755783"/>
                  <a:pt x="11753201" y="3755783"/>
                </a:cubicBezTo>
                <a:close/>
                <a:moveTo>
                  <a:pt x="10051604" y="3754495"/>
                </a:moveTo>
                <a:cubicBezTo>
                  <a:pt x="10051604" y="3773837"/>
                  <a:pt x="10058053" y="3785658"/>
                  <a:pt x="10070949" y="3785658"/>
                </a:cubicBezTo>
                <a:cubicBezTo>
                  <a:pt x="10070949" y="3767389"/>
                  <a:pt x="10064501" y="3754495"/>
                  <a:pt x="10051604" y="3754495"/>
                </a:cubicBezTo>
                <a:close/>
                <a:moveTo>
                  <a:pt x="9904367" y="3754495"/>
                </a:moveTo>
                <a:cubicBezTo>
                  <a:pt x="9897918" y="3767389"/>
                  <a:pt x="9891470" y="3785658"/>
                  <a:pt x="9885021" y="3804998"/>
                </a:cubicBezTo>
                <a:cubicBezTo>
                  <a:pt x="9878573" y="3798554"/>
                  <a:pt x="9865676" y="3798554"/>
                  <a:pt x="9852780" y="3798554"/>
                </a:cubicBezTo>
                <a:cubicBezTo>
                  <a:pt x="9814089" y="3798554"/>
                  <a:pt x="9770026" y="3817897"/>
                  <a:pt x="9750680" y="3875928"/>
                </a:cubicBezTo>
                <a:cubicBezTo>
                  <a:pt x="9807641" y="3863039"/>
                  <a:pt x="10000017" y="3908169"/>
                  <a:pt x="10000017" y="3754495"/>
                </a:cubicBezTo>
                <a:cubicBezTo>
                  <a:pt x="9968850" y="3754495"/>
                  <a:pt x="9936608" y="3754495"/>
                  <a:pt x="9904367" y="3754495"/>
                </a:cubicBezTo>
                <a:close/>
                <a:moveTo>
                  <a:pt x="14659685" y="3753910"/>
                </a:moveTo>
                <a:cubicBezTo>
                  <a:pt x="14698162" y="3753910"/>
                  <a:pt x="14729157" y="3753910"/>
                  <a:pt x="14767633" y="3753910"/>
                </a:cubicBezTo>
                <a:cubicBezTo>
                  <a:pt x="14767633" y="3804294"/>
                  <a:pt x="14729157" y="3804294"/>
                  <a:pt x="14717400" y="3842889"/>
                </a:cubicBezTo>
                <a:cubicBezTo>
                  <a:pt x="14698162" y="3810728"/>
                  <a:pt x="14672511" y="3792503"/>
                  <a:pt x="14659685" y="3753910"/>
                </a:cubicBezTo>
                <a:close/>
                <a:moveTo>
                  <a:pt x="10527822" y="3753909"/>
                </a:moveTo>
                <a:cubicBezTo>
                  <a:pt x="10544607" y="3753909"/>
                  <a:pt x="10544607" y="3784453"/>
                  <a:pt x="10544607" y="3809732"/>
                </a:cubicBezTo>
                <a:cubicBezTo>
                  <a:pt x="10521898" y="3809732"/>
                  <a:pt x="10527822" y="3778134"/>
                  <a:pt x="10527822" y="3753909"/>
                </a:cubicBezTo>
                <a:close/>
                <a:moveTo>
                  <a:pt x="13203590" y="3753907"/>
                </a:moveTo>
                <a:cubicBezTo>
                  <a:pt x="13203590" y="3773811"/>
                  <a:pt x="13197603" y="3785977"/>
                  <a:pt x="13185628" y="3785977"/>
                </a:cubicBezTo>
                <a:cubicBezTo>
                  <a:pt x="13185628" y="3760541"/>
                  <a:pt x="13191615" y="3753907"/>
                  <a:pt x="13203590" y="3753907"/>
                </a:cubicBezTo>
                <a:close/>
                <a:moveTo>
                  <a:pt x="12413050" y="3753907"/>
                </a:moveTo>
                <a:cubicBezTo>
                  <a:pt x="12425025" y="3753907"/>
                  <a:pt x="12431012" y="3760542"/>
                  <a:pt x="12431012" y="3785977"/>
                </a:cubicBezTo>
                <a:cubicBezTo>
                  <a:pt x="12419037" y="3785977"/>
                  <a:pt x="12413050" y="3773812"/>
                  <a:pt x="12413050" y="3753907"/>
                </a:cubicBezTo>
                <a:close/>
                <a:moveTo>
                  <a:pt x="20190964" y="3753906"/>
                </a:moveTo>
                <a:cubicBezTo>
                  <a:pt x="20203260" y="3760541"/>
                  <a:pt x="20215556" y="3760541"/>
                  <a:pt x="20227856" y="3767177"/>
                </a:cubicBezTo>
                <a:cubicBezTo>
                  <a:pt x="20215556" y="3785976"/>
                  <a:pt x="20190964" y="3785976"/>
                  <a:pt x="20190964" y="3753906"/>
                </a:cubicBezTo>
                <a:close/>
                <a:moveTo>
                  <a:pt x="14578219" y="3744712"/>
                </a:moveTo>
                <a:cubicBezTo>
                  <a:pt x="14595603" y="3744851"/>
                  <a:pt x="14615471" y="3752891"/>
                  <a:pt x="14625405" y="3752891"/>
                </a:cubicBezTo>
                <a:cubicBezTo>
                  <a:pt x="14625405" y="3809711"/>
                  <a:pt x="14565801" y="3783981"/>
                  <a:pt x="14545933" y="3783981"/>
                </a:cubicBezTo>
                <a:cubicBezTo>
                  <a:pt x="14545933" y="3752355"/>
                  <a:pt x="14560834" y="3744581"/>
                  <a:pt x="14578219" y="3744712"/>
                </a:cubicBezTo>
                <a:close/>
                <a:moveTo>
                  <a:pt x="10862658" y="3741860"/>
                </a:moveTo>
                <a:cubicBezTo>
                  <a:pt x="10864155" y="3742629"/>
                  <a:pt x="10865651" y="3747250"/>
                  <a:pt x="10871639" y="3753396"/>
                </a:cubicBezTo>
                <a:cubicBezTo>
                  <a:pt x="10865651" y="3756469"/>
                  <a:pt x="10864155" y="3761081"/>
                  <a:pt x="10862658" y="3762618"/>
                </a:cubicBezTo>
                <a:lnTo>
                  <a:pt x="10861546" y="3762390"/>
                </a:lnTo>
                <a:lnTo>
                  <a:pt x="10866815" y="3766549"/>
                </a:lnTo>
                <a:cubicBezTo>
                  <a:pt x="10866815" y="3841332"/>
                  <a:pt x="10796641" y="3822372"/>
                  <a:pt x="10757776" y="3828686"/>
                </a:cubicBezTo>
                <a:cubicBezTo>
                  <a:pt x="10738343" y="3835014"/>
                  <a:pt x="10725388" y="3847652"/>
                  <a:pt x="10705955" y="3847652"/>
                </a:cubicBezTo>
                <a:cubicBezTo>
                  <a:pt x="10680045" y="3847652"/>
                  <a:pt x="10680045" y="3809734"/>
                  <a:pt x="10673567" y="3784455"/>
                </a:cubicBezTo>
                <a:cubicBezTo>
                  <a:pt x="10712433" y="3778136"/>
                  <a:pt x="10751298" y="3772868"/>
                  <a:pt x="10790164" y="3760229"/>
                </a:cubicBezTo>
                <a:cubicBezTo>
                  <a:pt x="10803119" y="3757070"/>
                  <a:pt x="10815804" y="3750751"/>
                  <a:pt x="10828490" y="3749173"/>
                </a:cubicBezTo>
                <a:cubicBezTo>
                  <a:pt x="10834833" y="3748383"/>
                  <a:pt x="10841175" y="3748777"/>
                  <a:pt x="10847551" y="3751343"/>
                </a:cubicBezTo>
                <a:lnTo>
                  <a:pt x="10858232" y="3759773"/>
                </a:lnTo>
                <a:lnTo>
                  <a:pt x="10853677" y="3753396"/>
                </a:lnTo>
                <a:cubicBezTo>
                  <a:pt x="10859665" y="3744163"/>
                  <a:pt x="10861161" y="3741094"/>
                  <a:pt x="10862658" y="3741860"/>
                </a:cubicBezTo>
                <a:close/>
                <a:moveTo>
                  <a:pt x="12579528" y="3737177"/>
                </a:moveTo>
                <a:cubicBezTo>
                  <a:pt x="12595653" y="3733998"/>
                  <a:pt x="12615003" y="3740631"/>
                  <a:pt x="12627903" y="3747276"/>
                </a:cubicBezTo>
                <a:cubicBezTo>
                  <a:pt x="12634353" y="3747276"/>
                  <a:pt x="12653703" y="3779344"/>
                  <a:pt x="12634353" y="3785980"/>
                </a:cubicBezTo>
                <a:cubicBezTo>
                  <a:pt x="12608553" y="3785980"/>
                  <a:pt x="12576303" y="3785980"/>
                  <a:pt x="12550503" y="3785980"/>
                </a:cubicBezTo>
                <a:cubicBezTo>
                  <a:pt x="12550503" y="3753354"/>
                  <a:pt x="12563403" y="3740354"/>
                  <a:pt x="12579528" y="3737177"/>
                </a:cubicBezTo>
                <a:close/>
                <a:moveTo>
                  <a:pt x="12489276" y="3730208"/>
                </a:moveTo>
                <a:cubicBezTo>
                  <a:pt x="12495661" y="3749169"/>
                  <a:pt x="12502045" y="3768127"/>
                  <a:pt x="12502045" y="3786033"/>
                </a:cubicBezTo>
                <a:cubicBezTo>
                  <a:pt x="12482892" y="3786033"/>
                  <a:pt x="12470123" y="3786033"/>
                  <a:pt x="12450970" y="3786033"/>
                </a:cubicBezTo>
                <a:cubicBezTo>
                  <a:pt x="12450970" y="3749169"/>
                  <a:pt x="12476507" y="3736528"/>
                  <a:pt x="12489276" y="3730208"/>
                </a:cubicBezTo>
                <a:close/>
                <a:moveTo>
                  <a:pt x="20472400" y="3726129"/>
                </a:moveTo>
                <a:cubicBezTo>
                  <a:pt x="20480852" y="3729434"/>
                  <a:pt x="20488540" y="3741006"/>
                  <a:pt x="20488540" y="3757544"/>
                </a:cubicBezTo>
                <a:cubicBezTo>
                  <a:pt x="20476240" y="3750932"/>
                  <a:pt x="20463944" y="3744311"/>
                  <a:pt x="20451648" y="3744311"/>
                </a:cubicBezTo>
                <a:cubicBezTo>
                  <a:pt x="20454720" y="3727782"/>
                  <a:pt x="20463944" y="3722821"/>
                  <a:pt x="20472400" y="3726129"/>
                </a:cubicBezTo>
                <a:close/>
                <a:moveTo>
                  <a:pt x="17167872" y="3720734"/>
                </a:moveTo>
                <a:cubicBezTo>
                  <a:pt x="17187260" y="3727115"/>
                  <a:pt x="17224964" y="3720734"/>
                  <a:pt x="17237892" y="3752638"/>
                </a:cubicBezTo>
                <a:cubicBezTo>
                  <a:pt x="17244352" y="3771779"/>
                  <a:pt x="17244352" y="3808997"/>
                  <a:pt x="17263744" y="3808997"/>
                </a:cubicBezTo>
                <a:cubicBezTo>
                  <a:pt x="17263744" y="3796236"/>
                  <a:pt x="17270208" y="3727115"/>
                  <a:pt x="17283132" y="3759018"/>
                </a:cubicBezTo>
                <a:cubicBezTo>
                  <a:pt x="17292828" y="3777628"/>
                  <a:pt x="17300908" y="3799692"/>
                  <a:pt x="17309792" y="3821890"/>
                </a:cubicBezTo>
                <a:lnTo>
                  <a:pt x="17335576" y="3873991"/>
                </a:lnTo>
                <a:lnTo>
                  <a:pt x="17340136" y="3858185"/>
                </a:lnTo>
                <a:cubicBezTo>
                  <a:pt x="17340136" y="3864334"/>
                  <a:pt x="17346124" y="3870482"/>
                  <a:pt x="17346124" y="3876632"/>
                </a:cubicBezTo>
                <a:lnTo>
                  <a:pt x="17339648" y="3882224"/>
                </a:lnTo>
                <a:lnTo>
                  <a:pt x="17341300" y="3885561"/>
                </a:lnTo>
                <a:cubicBezTo>
                  <a:pt x="17270208" y="3885561"/>
                  <a:pt x="17199112" y="3847282"/>
                  <a:pt x="17129092" y="3828133"/>
                </a:cubicBezTo>
                <a:cubicBezTo>
                  <a:pt x="17135556" y="3802616"/>
                  <a:pt x="17154944" y="3808997"/>
                  <a:pt x="17167872" y="3808997"/>
                </a:cubicBezTo>
                <a:cubicBezTo>
                  <a:pt x="17167872" y="3777093"/>
                  <a:pt x="17167872" y="3752638"/>
                  <a:pt x="17167872" y="3720734"/>
                </a:cubicBezTo>
                <a:close/>
                <a:moveTo>
                  <a:pt x="19412648" y="3720728"/>
                </a:moveTo>
                <a:cubicBezTo>
                  <a:pt x="19412648" y="3739992"/>
                  <a:pt x="19406660" y="3752839"/>
                  <a:pt x="19394688" y="3752839"/>
                </a:cubicBezTo>
                <a:cubicBezTo>
                  <a:pt x="19394688" y="3733571"/>
                  <a:pt x="19400672" y="3720728"/>
                  <a:pt x="19412648" y="3720728"/>
                </a:cubicBezTo>
                <a:close/>
                <a:moveTo>
                  <a:pt x="17304464" y="3720728"/>
                </a:moveTo>
                <a:cubicBezTo>
                  <a:pt x="17317592" y="3720728"/>
                  <a:pt x="17317592" y="3733571"/>
                  <a:pt x="17317592" y="3752840"/>
                </a:cubicBezTo>
                <a:cubicBezTo>
                  <a:pt x="17304464" y="3752840"/>
                  <a:pt x="17304464" y="3739992"/>
                  <a:pt x="17304464" y="3720728"/>
                </a:cubicBezTo>
                <a:close/>
                <a:moveTo>
                  <a:pt x="12715339" y="3720728"/>
                </a:moveTo>
                <a:cubicBezTo>
                  <a:pt x="12715339" y="3727151"/>
                  <a:pt x="12715339" y="3739992"/>
                  <a:pt x="12715339" y="3752840"/>
                </a:cubicBezTo>
                <a:cubicBezTo>
                  <a:pt x="12690060" y="3752840"/>
                  <a:pt x="12665835" y="3752840"/>
                  <a:pt x="12640557" y="3752840"/>
                </a:cubicBezTo>
                <a:cubicBezTo>
                  <a:pt x="12665835" y="3739992"/>
                  <a:pt x="12690060" y="3727151"/>
                  <a:pt x="12715339" y="3720728"/>
                </a:cubicBezTo>
                <a:close/>
                <a:moveTo>
                  <a:pt x="11511512" y="3720728"/>
                </a:moveTo>
                <a:cubicBezTo>
                  <a:pt x="11544580" y="3720728"/>
                  <a:pt x="11531353" y="3777550"/>
                  <a:pt x="11531353" y="3809713"/>
                </a:cubicBezTo>
                <a:cubicBezTo>
                  <a:pt x="11498285" y="3809713"/>
                  <a:pt x="11511512" y="3752893"/>
                  <a:pt x="11511512" y="3720728"/>
                </a:cubicBezTo>
                <a:close/>
                <a:moveTo>
                  <a:pt x="19110300" y="3720727"/>
                </a:moveTo>
                <a:cubicBezTo>
                  <a:pt x="19162440" y="3746801"/>
                  <a:pt x="19214576" y="3772865"/>
                  <a:pt x="19265624" y="3797848"/>
                </a:cubicBezTo>
                <a:cubicBezTo>
                  <a:pt x="19247160" y="3823915"/>
                  <a:pt x="19221092" y="3810883"/>
                  <a:pt x="19201540" y="3804364"/>
                </a:cubicBezTo>
                <a:cubicBezTo>
                  <a:pt x="19168956" y="3792417"/>
                  <a:pt x="19142888" y="3792417"/>
                  <a:pt x="19110300" y="3784814"/>
                </a:cubicBezTo>
                <a:cubicBezTo>
                  <a:pt x="19110300" y="3766349"/>
                  <a:pt x="19110300" y="3740276"/>
                  <a:pt x="19110300" y="3720727"/>
                </a:cubicBezTo>
                <a:close/>
                <a:moveTo>
                  <a:pt x="14456004" y="3720727"/>
                </a:moveTo>
                <a:cubicBezTo>
                  <a:pt x="14475359" y="3752794"/>
                  <a:pt x="14501166" y="3752794"/>
                  <a:pt x="14525898" y="3752794"/>
                </a:cubicBezTo>
                <a:cubicBezTo>
                  <a:pt x="14525898" y="3828672"/>
                  <a:pt x="14430197" y="3791268"/>
                  <a:pt x="14404391" y="3783788"/>
                </a:cubicBezTo>
                <a:cubicBezTo>
                  <a:pt x="14359229" y="3772030"/>
                  <a:pt x="14320519" y="3772030"/>
                  <a:pt x="14276432" y="3765618"/>
                </a:cubicBezTo>
                <a:cubicBezTo>
                  <a:pt x="14237722" y="3765618"/>
                  <a:pt x="14199012" y="3777374"/>
                  <a:pt x="14166753" y="3733553"/>
                </a:cubicBezTo>
                <a:cubicBezTo>
                  <a:pt x="14263529" y="3727140"/>
                  <a:pt x="14359229" y="3720727"/>
                  <a:pt x="14456004" y="3720727"/>
                </a:cubicBezTo>
                <a:close/>
                <a:moveTo>
                  <a:pt x="10937934" y="3720725"/>
                </a:moveTo>
                <a:cubicBezTo>
                  <a:pt x="10937934" y="3727110"/>
                  <a:pt x="10937934" y="3739877"/>
                  <a:pt x="10937934" y="3752649"/>
                </a:cubicBezTo>
                <a:cubicBezTo>
                  <a:pt x="10918833" y="3752649"/>
                  <a:pt x="10886999" y="3771802"/>
                  <a:pt x="10867899" y="3739877"/>
                </a:cubicBezTo>
                <a:cubicBezTo>
                  <a:pt x="10886999" y="3727110"/>
                  <a:pt x="10912467" y="3727110"/>
                  <a:pt x="10937934" y="3720725"/>
                </a:cubicBezTo>
                <a:close/>
                <a:moveTo>
                  <a:pt x="11603274" y="3718975"/>
                </a:moveTo>
                <a:cubicBezTo>
                  <a:pt x="11605426" y="3719276"/>
                  <a:pt x="11608045" y="3720881"/>
                  <a:pt x="11611039" y="3724092"/>
                </a:cubicBezTo>
                <a:cubicBezTo>
                  <a:pt x="11608046" y="3724092"/>
                  <a:pt x="11606549" y="3725697"/>
                  <a:pt x="11605052" y="3728908"/>
                </a:cubicBezTo>
                <a:lnTo>
                  <a:pt x="11600859" y="3739025"/>
                </a:lnTo>
                <a:lnTo>
                  <a:pt x="11600964" y="3739320"/>
                </a:lnTo>
                <a:cubicBezTo>
                  <a:pt x="11605174" y="3760474"/>
                  <a:pt x="11601806" y="3785980"/>
                  <a:pt x="11588335" y="3785980"/>
                </a:cubicBezTo>
                <a:cubicBezTo>
                  <a:pt x="11588335" y="3767179"/>
                  <a:pt x="11588335" y="3740632"/>
                  <a:pt x="11594322" y="3720727"/>
                </a:cubicBezTo>
                <a:lnTo>
                  <a:pt x="11598706" y="3733000"/>
                </a:lnTo>
                <a:lnTo>
                  <a:pt x="11598316" y="3721684"/>
                </a:lnTo>
                <a:cubicBezTo>
                  <a:pt x="11599438" y="3719677"/>
                  <a:pt x="11601122" y="3718674"/>
                  <a:pt x="11603274" y="3718975"/>
                </a:cubicBezTo>
                <a:close/>
                <a:moveTo>
                  <a:pt x="20432176" y="3697181"/>
                </a:moveTo>
                <a:cubicBezTo>
                  <a:pt x="20438324" y="3698786"/>
                  <a:pt x="20444472" y="3703602"/>
                  <a:pt x="20450620" y="3706811"/>
                </a:cubicBezTo>
                <a:cubicBezTo>
                  <a:pt x="20444472" y="3706811"/>
                  <a:pt x="20444472" y="3713233"/>
                  <a:pt x="20444472" y="3719654"/>
                </a:cubicBezTo>
                <a:cubicBezTo>
                  <a:pt x="20432176" y="3713233"/>
                  <a:pt x="20426028" y="3706811"/>
                  <a:pt x="20413728" y="3706811"/>
                </a:cubicBezTo>
                <a:cubicBezTo>
                  <a:pt x="20419880" y="3697181"/>
                  <a:pt x="20426028" y="3695575"/>
                  <a:pt x="20432176" y="3697181"/>
                </a:cubicBezTo>
                <a:close/>
                <a:moveTo>
                  <a:pt x="19753880" y="3689422"/>
                </a:moveTo>
                <a:cubicBezTo>
                  <a:pt x="19753880" y="3729102"/>
                  <a:pt x="19729288" y="3722488"/>
                  <a:pt x="19716988" y="3722488"/>
                </a:cubicBezTo>
                <a:cubicBezTo>
                  <a:pt x="19716988" y="3682808"/>
                  <a:pt x="19741584" y="3689422"/>
                  <a:pt x="19753880" y="3689422"/>
                </a:cubicBezTo>
                <a:close/>
                <a:moveTo>
                  <a:pt x="19265724" y="3687553"/>
                </a:moveTo>
                <a:cubicBezTo>
                  <a:pt x="19265724" y="3713233"/>
                  <a:pt x="19253876" y="3719655"/>
                  <a:pt x="19243016" y="3719655"/>
                </a:cubicBezTo>
                <a:cubicBezTo>
                  <a:pt x="19243016" y="3693972"/>
                  <a:pt x="19253876" y="3687553"/>
                  <a:pt x="19265724" y="3687553"/>
                </a:cubicBezTo>
                <a:close/>
                <a:moveTo>
                  <a:pt x="17076872" y="3687553"/>
                </a:moveTo>
                <a:cubicBezTo>
                  <a:pt x="17076872" y="3719982"/>
                  <a:pt x="17070496" y="3752414"/>
                  <a:pt x="17076872" y="3777274"/>
                </a:cubicBezTo>
                <a:cubicBezTo>
                  <a:pt x="17089620" y="3809704"/>
                  <a:pt x="17102368" y="3700525"/>
                  <a:pt x="17102368" y="3694039"/>
                </a:cubicBezTo>
                <a:cubicBezTo>
                  <a:pt x="17121492" y="3707009"/>
                  <a:pt x="17134240" y="3719982"/>
                  <a:pt x="17146988" y="3732953"/>
                </a:cubicBezTo>
                <a:cubicBezTo>
                  <a:pt x="17140612" y="3745931"/>
                  <a:pt x="17127864" y="3752414"/>
                  <a:pt x="17127864" y="3771870"/>
                </a:cubicBezTo>
                <a:cubicBezTo>
                  <a:pt x="17121492" y="3791327"/>
                  <a:pt x="17127864" y="3791327"/>
                  <a:pt x="17121492" y="3809704"/>
                </a:cubicBezTo>
                <a:cubicBezTo>
                  <a:pt x="17064124" y="3791327"/>
                  <a:pt x="17013132" y="3777274"/>
                  <a:pt x="16963200" y="3765385"/>
                </a:cubicBezTo>
                <a:cubicBezTo>
                  <a:pt x="16982320" y="3726468"/>
                  <a:pt x="17013132" y="3771870"/>
                  <a:pt x="17038628" y="3758899"/>
                </a:cubicBezTo>
                <a:cubicBezTo>
                  <a:pt x="17064124" y="3745931"/>
                  <a:pt x="17051376" y="3687553"/>
                  <a:pt x="17076872" y="3687553"/>
                </a:cubicBezTo>
                <a:close/>
                <a:moveTo>
                  <a:pt x="10161226" y="3683566"/>
                </a:moveTo>
                <a:cubicBezTo>
                  <a:pt x="10122536" y="3677117"/>
                  <a:pt x="10090294" y="3690015"/>
                  <a:pt x="10051604" y="3709359"/>
                </a:cubicBezTo>
                <a:cubicBezTo>
                  <a:pt x="10083846" y="3728701"/>
                  <a:pt x="10116088" y="3754495"/>
                  <a:pt x="10148330" y="3754495"/>
                </a:cubicBezTo>
                <a:cubicBezTo>
                  <a:pt x="10148330" y="3728701"/>
                  <a:pt x="10154778" y="3709359"/>
                  <a:pt x="10161226" y="3683566"/>
                </a:cubicBezTo>
                <a:close/>
                <a:moveTo>
                  <a:pt x="20091428" y="3678070"/>
                </a:moveTo>
                <a:cubicBezTo>
                  <a:pt x="20104160" y="3678070"/>
                  <a:pt x="20161460" y="3684683"/>
                  <a:pt x="20135996" y="3724364"/>
                </a:cubicBezTo>
                <a:cubicBezTo>
                  <a:pt x="20123260" y="3704524"/>
                  <a:pt x="20104160" y="3691296"/>
                  <a:pt x="20091428" y="3678070"/>
                </a:cubicBezTo>
                <a:close/>
                <a:moveTo>
                  <a:pt x="20394256" y="3668739"/>
                </a:moveTo>
                <a:cubicBezTo>
                  <a:pt x="20400408" y="3670345"/>
                  <a:pt x="20406556" y="3675160"/>
                  <a:pt x="20412704" y="3678371"/>
                </a:cubicBezTo>
                <a:cubicBezTo>
                  <a:pt x="20406556" y="3678371"/>
                  <a:pt x="20406556" y="3684792"/>
                  <a:pt x="20400408" y="3691213"/>
                </a:cubicBezTo>
                <a:cubicBezTo>
                  <a:pt x="20394260" y="3684792"/>
                  <a:pt x="20381960" y="3678371"/>
                  <a:pt x="20375812" y="3678371"/>
                </a:cubicBezTo>
                <a:cubicBezTo>
                  <a:pt x="20381960" y="3668739"/>
                  <a:pt x="20388108" y="3667134"/>
                  <a:pt x="20394256" y="3668739"/>
                </a:cubicBezTo>
                <a:close/>
                <a:moveTo>
                  <a:pt x="14038279" y="3659114"/>
                </a:moveTo>
                <a:cubicBezTo>
                  <a:pt x="14076932" y="3678681"/>
                  <a:pt x="14109143" y="3698248"/>
                  <a:pt x="14146722" y="3724339"/>
                </a:cubicBezTo>
                <a:cubicBezTo>
                  <a:pt x="14140280" y="3743902"/>
                  <a:pt x="14140280" y="3756951"/>
                  <a:pt x="14133838" y="3776516"/>
                </a:cubicBezTo>
                <a:cubicBezTo>
                  <a:pt x="14120954" y="3776516"/>
                  <a:pt x="14114511" y="3776516"/>
                  <a:pt x="14102701" y="3776516"/>
                </a:cubicBezTo>
                <a:cubicBezTo>
                  <a:pt x="14083374" y="3776516"/>
                  <a:pt x="14064048" y="3776516"/>
                  <a:pt x="14038279" y="3769997"/>
                </a:cubicBezTo>
                <a:cubicBezTo>
                  <a:pt x="13993184" y="3769997"/>
                  <a:pt x="13948089" y="3763473"/>
                  <a:pt x="13904067" y="3756951"/>
                </a:cubicBezTo>
                <a:cubicBezTo>
                  <a:pt x="13807434" y="3750430"/>
                  <a:pt x="13717244" y="3743902"/>
                  <a:pt x="13621685" y="3737382"/>
                </a:cubicBezTo>
                <a:cubicBezTo>
                  <a:pt x="13710802" y="3724339"/>
                  <a:pt x="13794550" y="3711293"/>
                  <a:pt x="13878298" y="3704770"/>
                </a:cubicBezTo>
                <a:cubicBezTo>
                  <a:pt x="13928762" y="3698248"/>
                  <a:pt x="13973857" y="3691726"/>
                  <a:pt x="14018952" y="3698248"/>
                </a:cubicBezTo>
                <a:cubicBezTo>
                  <a:pt x="14025395" y="3698248"/>
                  <a:pt x="14057606" y="3691726"/>
                  <a:pt x="14064048" y="3704770"/>
                </a:cubicBezTo>
                <a:cubicBezTo>
                  <a:pt x="14057606" y="3685204"/>
                  <a:pt x="14044721" y="3691726"/>
                  <a:pt x="14038279" y="3691726"/>
                </a:cubicBezTo>
                <a:cubicBezTo>
                  <a:pt x="14038279" y="3685204"/>
                  <a:pt x="14038279" y="3672158"/>
                  <a:pt x="14038279" y="3659114"/>
                </a:cubicBezTo>
                <a:close/>
                <a:moveTo>
                  <a:pt x="15905100" y="3659108"/>
                </a:moveTo>
                <a:cubicBezTo>
                  <a:pt x="15905100" y="3671951"/>
                  <a:pt x="15905100" y="3684792"/>
                  <a:pt x="15905100" y="3691214"/>
                </a:cubicBezTo>
                <a:cubicBezTo>
                  <a:pt x="15877802" y="3691214"/>
                  <a:pt x="15891450" y="3671951"/>
                  <a:pt x="15905100" y="3659108"/>
                </a:cubicBezTo>
                <a:close/>
                <a:moveTo>
                  <a:pt x="14165755" y="3659108"/>
                </a:moveTo>
                <a:cubicBezTo>
                  <a:pt x="14165755" y="3684793"/>
                  <a:pt x="14159768" y="3691214"/>
                  <a:pt x="14147793" y="3691214"/>
                </a:cubicBezTo>
                <a:cubicBezTo>
                  <a:pt x="14147793" y="3671951"/>
                  <a:pt x="14153780" y="3659108"/>
                  <a:pt x="14165755" y="3659108"/>
                </a:cubicBezTo>
                <a:close/>
                <a:moveTo>
                  <a:pt x="13602725" y="3659108"/>
                </a:moveTo>
                <a:cubicBezTo>
                  <a:pt x="13614700" y="3659108"/>
                  <a:pt x="13620687" y="3671951"/>
                  <a:pt x="13620687" y="3691214"/>
                </a:cubicBezTo>
                <a:cubicBezTo>
                  <a:pt x="13608712" y="3691214"/>
                  <a:pt x="13602725" y="3684793"/>
                  <a:pt x="13602725" y="3659108"/>
                </a:cubicBezTo>
                <a:close/>
                <a:moveTo>
                  <a:pt x="19995636" y="3659107"/>
                </a:moveTo>
                <a:cubicBezTo>
                  <a:pt x="19995636" y="3684792"/>
                  <a:pt x="19989648" y="3691213"/>
                  <a:pt x="19977672" y="3691213"/>
                </a:cubicBezTo>
                <a:cubicBezTo>
                  <a:pt x="19977672" y="3671950"/>
                  <a:pt x="19983660" y="3659107"/>
                  <a:pt x="19995636" y="3659107"/>
                </a:cubicBezTo>
                <a:close/>
                <a:moveTo>
                  <a:pt x="19227768" y="3656244"/>
                </a:moveTo>
                <a:cubicBezTo>
                  <a:pt x="19227768" y="3695925"/>
                  <a:pt x="19203172" y="3689312"/>
                  <a:pt x="19190876" y="3689312"/>
                </a:cubicBezTo>
                <a:cubicBezTo>
                  <a:pt x="19190876" y="3649631"/>
                  <a:pt x="19209320" y="3656244"/>
                  <a:pt x="19227768" y="3656244"/>
                </a:cubicBezTo>
                <a:close/>
                <a:moveTo>
                  <a:pt x="10199917" y="3651326"/>
                </a:moveTo>
                <a:cubicBezTo>
                  <a:pt x="10192393" y="3677117"/>
                  <a:pt x="10187020" y="3696463"/>
                  <a:pt x="10187020" y="3722252"/>
                </a:cubicBezTo>
                <a:cubicBezTo>
                  <a:pt x="10205290" y="3722252"/>
                  <a:pt x="10224635" y="3722252"/>
                  <a:pt x="10237532" y="3722252"/>
                </a:cubicBezTo>
                <a:cubicBezTo>
                  <a:pt x="10243980" y="3696463"/>
                  <a:pt x="10250429" y="3677117"/>
                  <a:pt x="10256877" y="3651326"/>
                </a:cubicBezTo>
                <a:cubicBezTo>
                  <a:pt x="10237532" y="3651326"/>
                  <a:pt x="10218187" y="3651326"/>
                  <a:pt x="10199917" y="3651326"/>
                </a:cubicBezTo>
                <a:close/>
                <a:moveTo>
                  <a:pt x="17125368" y="3643141"/>
                </a:moveTo>
                <a:cubicBezTo>
                  <a:pt x="17126384" y="3641644"/>
                  <a:pt x="17128416" y="3643141"/>
                  <a:pt x="17132476" y="3646135"/>
                </a:cubicBezTo>
                <a:cubicBezTo>
                  <a:pt x="17124352" y="3652124"/>
                  <a:pt x="17124352" y="3658110"/>
                  <a:pt x="17124352" y="3658110"/>
                </a:cubicBezTo>
                <a:cubicBezTo>
                  <a:pt x="17124352" y="3649129"/>
                  <a:pt x="17124352" y="3644639"/>
                  <a:pt x="17125368" y="3643141"/>
                </a:cubicBezTo>
                <a:close/>
                <a:moveTo>
                  <a:pt x="20055352" y="3626594"/>
                </a:moveTo>
                <a:cubicBezTo>
                  <a:pt x="20063776" y="3629901"/>
                  <a:pt x="20071412" y="3641474"/>
                  <a:pt x="20071412" y="3658008"/>
                </a:cubicBezTo>
                <a:cubicBezTo>
                  <a:pt x="20059828" y="3658008"/>
                  <a:pt x="20047188" y="3651394"/>
                  <a:pt x="20034548" y="3644781"/>
                </a:cubicBezTo>
                <a:cubicBezTo>
                  <a:pt x="20037708" y="3628247"/>
                  <a:pt x="20046924" y="3623287"/>
                  <a:pt x="20055352" y="3626594"/>
                </a:cubicBezTo>
                <a:close/>
                <a:moveTo>
                  <a:pt x="11255487" y="3625935"/>
                </a:moveTo>
                <a:cubicBezTo>
                  <a:pt x="11255487" y="3690730"/>
                  <a:pt x="11179617" y="3684251"/>
                  <a:pt x="11160382" y="3690730"/>
                </a:cubicBezTo>
                <a:cubicBezTo>
                  <a:pt x="11089854" y="3697210"/>
                  <a:pt x="11025738" y="3710169"/>
                  <a:pt x="10962691" y="3710169"/>
                </a:cubicBezTo>
                <a:cubicBezTo>
                  <a:pt x="11057796" y="3677772"/>
                  <a:pt x="11160382" y="3651852"/>
                  <a:pt x="11255487" y="3625935"/>
                </a:cubicBezTo>
                <a:close/>
                <a:moveTo>
                  <a:pt x="20337892" y="3625930"/>
                </a:moveTo>
                <a:cubicBezTo>
                  <a:pt x="20350188" y="3632078"/>
                  <a:pt x="20362484" y="3638227"/>
                  <a:pt x="20374784" y="3644376"/>
                </a:cubicBezTo>
                <a:cubicBezTo>
                  <a:pt x="20362484" y="3662819"/>
                  <a:pt x="20337892" y="3662819"/>
                  <a:pt x="20337892" y="3625930"/>
                </a:cubicBezTo>
                <a:close/>
                <a:moveTo>
                  <a:pt x="19266712" y="3625930"/>
                </a:moveTo>
                <a:cubicBezTo>
                  <a:pt x="19273136" y="3632079"/>
                  <a:pt x="19285980" y="3638227"/>
                  <a:pt x="19298820" y="3644376"/>
                </a:cubicBezTo>
                <a:cubicBezTo>
                  <a:pt x="19285980" y="3662820"/>
                  <a:pt x="19266712" y="3662820"/>
                  <a:pt x="19266712" y="3625930"/>
                </a:cubicBezTo>
                <a:close/>
                <a:moveTo>
                  <a:pt x="20015080" y="3603459"/>
                </a:moveTo>
                <a:cubicBezTo>
                  <a:pt x="20021228" y="3604313"/>
                  <a:pt x="20027376" y="3607721"/>
                  <a:pt x="20033524" y="3611141"/>
                </a:cubicBezTo>
                <a:cubicBezTo>
                  <a:pt x="20033524" y="3617967"/>
                  <a:pt x="20027376" y="3624791"/>
                  <a:pt x="20027376" y="3624791"/>
                </a:cubicBezTo>
                <a:cubicBezTo>
                  <a:pt x="20015080" y="3624791"/>
                  <a:pt x="20008928" y="3617967"/>
                  <a:pt x="19996632" y="3611141"/>
                </a:cubicBezTo>
                <a:cubicBezTo>
                  <a:pt x="20002780" y="3604313"/>
                  <a:pt x="20008928" y="3602607"/>
                  <a:pt x="20015080" y="3603459"/>
                </a:cubicBezTo>
                <a:close/>
                <a:moveTo>
                  <a:pt x="10429908" y="3599741"/>
                </a:moveTo>
                <a:cubicBezTo>
                  <a:pt x="10429908" y="3619092"/>
                  <a:pt x="10436357" y="3625537"/>
                  <a:pt x="10449253" y="3625537"/>
                </a:cubicBezTo>
                <a:cubicBezTo>
                  <a:pt x="10449253" y="3606185"/>
                  <a:pt x="10442805" y="3599741"/>
                  <a:pt x="10429908" y="3599741"/>
                </a:cubicBezTo>
                <a:close/>
                <a:moveTo>
                  <a:pt x="10295567" y="3599741"/>
                </a:moveTo>
                <a:cubicBezTo>
                  <a:pt x="10295567" y="3638431"/>
                  <a:pt x="10321361" y="3625537"/>
                  <a:pt x="10334257" y="3625537"/>
                </a:cubicBezTo>
                <a:cubicBezTo>
                  <a:pt x="10334257" y="3593294"/>
                  <a:pt x="10314912" y="3599741"/>
                  <a:pt x="10295567" y="3599741"/>
                </a:cubicBezTo>
                <a:close/>
                <a:moveTo>
                  <a:pt x="682360" y="3597489"/>
                </a:moveTo>
                <a:cubicBezTo>
                  <a:pt x="701323" y="3604102"/>
                  <a:pt x="720282" y="3610716"/>
                  <a:pt x="738187" y="3610716"/>
                </a:cubicBezTo>
                <a:cubicBezTo>
                  <a:pt x="720282" y="3637172"/>
                  <a:pt x="682360" y="3643784"/>
                  <a:pt x="682360" y="3597489"/>
                </a:cubicBezTo>
                <a:close/>
                <a:moveTo>
                  <a:pt x="15696664" y="3597488"/>
                </a:moveTo>
                <a:cubicBezTo>
                  <a:pt x="15684366" y="3616107"/>
                  <a:pt x="15678218" y="3634719"/>
                  <a:pt x="15678218" y="3653332"/>
                </a:cubicBezTo>
                <a:cubicBezTo>
                  <a:pt x="15672068" y="3640922"/>
                  <a:pt x="15665920" y="3628513"/>
                  <a:pt x="15659770" y="3616107"/>
                </a:cubicBezTo>
                <a:cubicBezTo>
                  <a:pt x="15672068" y="3609888"/>
                  <a:pt x="15684366" y="3603690"/>
                  <a:pt x="15696664" y="3597488"/>
                </a:cubicBezTo>
                <a:close/>
                <a:moveTo>
                  <a:pt x="19958664" y="3582900"/>
                </a:moveTo>
                <a:lnTo>
                  <a:pt x="19957744" y="3586488"/>
                </a:lnTo>
                <a:lnTo>
                  <a:pt x="19956464" y="3591463"/>
                </a:lnTo>
                <a:close/>
                <a:moveTo>
                  <a:pt x="19959512" y="3579607"/>
                </a:moveTo>
                <a:cubicBezTo>
                  <a:pt x="19960128" y="3577215"/>
                  <a:pt x="19959716" y="3578810"/>
                  <a:pt x="19958896" y="3582000"/>
                </a:cubicBezTo>
                <a:lnTo>
                  <a:pt x="19958664" y="3582900"/>
                </a:lnTo>
                <a:close/>
                <a:moveTo>
                  <a:pt x="19972936" y="3574315"/>
                </a:moveTo>
                <a:cubicBezTo>
                  <a:pt x="19979760" y="3569048"/>
                  <a:pt x="19993412" y="3580635"/>
                  <a:pt x="20000236" y="3580635"/>
                </a:cubicBezTo>
                <a:cubicBezTo>
                  <a:pt x="19986584" y="3605910"/>
                  <a:pt x="19972936" y="3569048"/>
                  <a:pt x="19972936" y="3574315"/>
                </a:cubicBezTo>
                <a:close/>
                <a:moveTo>
                  <a:pt x="20260964" y="3569051"/>
                </a:moveTo>
                <a:cubicBezTo>
                  <a:pt x="20260964" y="3588959"/>
                  <a:pt x="20260964" y="3601124"/>
                  <a:pt x="20247840" y="3601124"/>
                </a:cubicBezTo>
                <a:cubicBezTo>
                  <a:pt x="20247840" y="3581218"/>
                  <a:pt x="20247840" y="3569051"/>
                  <a:pt x="20260964" y="3569051"/>
                </a:cubicBezTo>
                <a:close/>
                <a:moveTo>
                  <a:pt x="11334144" y="3569049"/>
                </a:moveTo>
                <a:cubicBezTo>
                  <a:pt x="11334144" y="3588010"/>
                  <a:pt x="11340766" y="3605914"/>
                  <a:pt x="11340766" y="3624876"/>
                </a:cubicBezTo>
                <a:cubicBezTo>
                  <a:pt x="11314277" y="3624876"/>
                  <a:pt x="11287787" y="3624876"/>
                  <a:pt x="11261297" y="3624876"/>
                </a:cubicBezTo>
                <a:cubicBezTo>
                  <a:pt x="11261297" y="3605914"/>
                  <a:pt x="11281164" y="3605914"/>
                  <a:pt x="11294409" y="3599594"/>
                </a:cubicBezTo>
                <a:cubicBezTo>
                  <a:pt x="11307654" y="3593275"/>
                  <a:pt x="11320899" y="3580637"/>
                  <a:pt x="11334144" y="3569049"/>
                </a:cubicBezTo>
                <a:close/>
                <a:moveTo>
                  <a:pt x="12290792" y="3566250"/>
                </a:moveTo>
                <a:cubicBezTo>
                  <a:pt x="12304321" y="3564757"/>
                  <a:pt x="12320237" y="3569645"/>
                  <a:pt x="12329787" y="3569645"/>
                </a:cubicBezTo>
                <a:cubicBezTo>
                  <a:pt x="12329787" y="3575076"/>
                  <a:pt x="12336154" y="3581593"/>
                  <a:pt x="12336154" y="3581593"/>
                </a:cubicBezTo>
                <a:cubicBezTo>
                  <a:pt x="12310688" y="3589196"/>
                  <a:pt x="12285222" y="3594627"/>
                  <a:pt x="12266122" y="3601144"/>
                </a:cubicBezTo>
                <a:cubicBezTo>
                  <a:pt x="12266122" y="3575620"/>
                  <a:pt x="12277263" y="3567743"/>
                  <a:pt x="12290792" y="3566250"/>
                </a:cubicBezTo>
                <a:close/>
                <a:moveTo>
                  <a:pt x="16472248" y="3566116"/>
                </a:moveTo>
                <a:cubicBezTo>
                  <a:pt x="16483882" y="3564635"/>
                  <a:pt x="16497842" y="3569482"/>
                  <a:pt x="16507150" y="3569482"/>
                </a:cubicBezTo>
                <a:cubicBezTo>
                  <a:pt x="16507150" y="3620114"/>
                  <a:pt x="16469920" y="3600720"/>
                  <a:pt x="16451306" y="3600720"/>
                </a:cubicBezTo>
                <a:cubicBezTo>
                  <a:pt x="16451306" y="3575408"/>
                  <a:pt x="16460614" y="3567597"/>
                  <a:pt x="16472248" y="3566116"/>
                </a:cubicBezTo>
                <a:close/>
                <a:moveTo>
                  <a:pt x="11415205" y="3566116"/>
                </a:moveTo>
                <a:cubicBezTo>
                  <a:pt x="11426923" y="3564635"/>
                  <a:pt x="11440879" y="3569483"/>
                  <a:pt x="11449832" y="3569483"/>
                </a:cubicBezTo>
                <a:cubicBezTo>
                  <a:pt x="11449832" y="3620114"/>
                  <a:pt x="11412966" y="3600721"/>
                  <a:pt x="11394007" y="3600721"/>
                </a:cubicBezTo>
                <a:cubicBezTo>
                  <a:pt x="11394007" y="3575408"/>
                  <a:pt x="11403487" y="3567597"/>
                  <a:pt x="11415205" y="3566116"/>
                </a:cubicBezTo>
                <a:close/>
                <a:moveTo>
                  <a:pt x="10389337" y="3565219"/>
                </a:moveTo>
                <a:cubicBezTo>
                  <a:pt x="10377516" y="3563742"/>
                  <a:pt x="10363276" y="3568578"/>
                  <a:pt x="10353603" y="3568578"/>
                </a:cubicBezTo>
                <a:cubicBezTo>
                  <a:pt x="10353603" y="3619092"/>
                  <a:pt x="10392293" y="3599741"/>
                  <a:pt x="10410563" y="3599741"/>
                </a:cubicBezTo>
                <a:cubicBezTo>
                  <a:pt x="10410563" y="3574486"/>
                  <a:pt x="10401159" y="3566697"/>
                  <a:pt x="10389337" y="3565219"/>
                </a:cubicBezTo>
                <a:close/>
                <a:moveTo>
                  <a:pt x="12158264" y="3564306"/>
                </a:moveTo>
                <a:cubicBezTo>
                  <a:pt x="12189536" y="3566430"/>
                  <a:pt x="12219529" y="3578039"/>
                  <a:pt x="12241343" y="3613971"/>
                </a:cubicBezTo>
                <a:cubicBezTo>
                  <a:pt x="12170247" y="3613971"/>
                  <a:pt x="12092688" y="3626956"/>
                  <a:pt x="12022670" y="3659432"/>
                </a:cubicBezTo>
                <a:cubicBezTo>
                  <a:pt x="11983891" y="3672422"/>
                  <a:pt x="11912795" y="3724384"/>
                  <a:pt x="11886942" y="3652937"/>
                </a:cubicBezTo>
                <a:cubicBezTo>
                  <a:pt x="11945111" y="3594478"/>
                  <a:pt x="12016207" y="3581489"/>
                  <a:pt x="12086225" y="3569581"/>
                </a:cubicBezTo>
                <a:cubicBezTo>
                  <a:pt x="12099151" y="3567957"/>
                  <a:pt x="12112886" y="3565927"/>
                  <a:pt x="12126822" y="3564794"/>
                </a:cubicBezTo>
                <a:cubicBezTo>
                  <a:pt x="12137274" y="3563944"/>
                  <a:pt x="12147840" y="3563599"/>
                  <a:pt x="12158264" y="3564306"/>
                </a:cubicBezTo>
                <a:close/>
                <a:moveTo>
                  <a:pt x="12341457" y="3557009"/>
                </a:moveTo>
                <a:lnTo>
                  <a:pt x="12347116" y="3564273"/>
                </a:lnTo>
                <a:lnTo>
                  <a:pt x="12350438" y="3568538"/>
                </a:lnTo>
                <a:cubicBezTo>
                  <a:pt x="12338463" y="3579811"/>
                  <a:pt x="12344451" y="3586984"/>
                  <a:pt x="12332476" y="3568538"/>
                </a:cubicBezTo>
                <a:cubicBezTo>
                  <a:pt x="12335470" y="3563927"/>
                  <a:pt x="12337341" y="3560852"/>
                  <a:pt x="12338650" y="3559027"/>
                </a:cubicBezTo>
                <a:lnTo>
                  <a:pt x="12340249" y="3557877"/>
                </a:lnTo>
                <a:close/>
                <a:moveTo>
                  <a:pt x="10468598" y="3536339"/>
                </a:moveTo>
                <a:cubicBezTo>
                  <a:pt x="10449253" y="3536339"/>
                  <a:pt x="10429908" y="3536339"/>
                  <a:pt x="10429908" y="3568578"/>
                </a:cubicBezTo>
                <a:cubicBezTo>
                  <a:pt x="10442805" y="3568578"/>
                  <a:pt x="10468598" y="3573950"/>
                  <a:pt x="10468598" y="3536339"/>
                </a:cubicBezTo>
                <a:close/>
                <a:moveTo>
                  <a:pt x="15464444" y="3535873"/>
                </a:moveTo>
                <a:cubicBezTo>
                  <a:pt x="15464444" y="3555136"/>
                  <a:pt x="15458456" y="3567978"/>
                  <a:pt x="15446482" y="3567978"/>
                </a:cubicBezTo>
                <a:cubicBezTo>
                  <a:pt x="15446482" y="3548716"/>
                  <a:pt x="15452470" y="3535873"/>
                  <a:pt x="15464444" y="3535873"/>
                </a:cubicBezTo>
                <a:close/>
                <a:moveTo>
                  <a:pt x="12497286" y="3535873"/>
                </a:moveTo>
                <a:cubicBezTo>
                  <a:pt x="12451885" y="3542294"/>
                  <a:pt x="12414050" y="3555136"/>
                  <a:pt x="12375135" y="3567978"/>
                </a:cubicBezTo>
                <a:cubicBezTo>
                  <a:pt x="12375135" y="3548716"/>
                  <a:pt x="12375135" y="3548716"/>
                  <a:pt x="12497286" y="3535873"/>
                </a:cubicBezTo>
                <a:close/>
                <a:moveTo>
                  <a:pt x="18583192" y="3535872"/>
                </a:moveTo>
                <a:cubicBezTo>
                  <a:pt x="18583192" y="3555136"/>
                  <a:pt x="18577204" y="3567978"/>
                  <a:pt x="18565232" y="3567978"/>
                </a:cubicBezTo>
                <a:cubicBezTo>
                  <a:pt x="18565232" y="3548716"/>
                  <a:pt x="18571216" y="3535872"/>
                  <a:pt x="18583192" y="3535872"/>
                </a:cubicBezTo>
                <a:close/>
                <a:moveTo>
                  <a:pt x="16827728" y="3532831"/>
                </a:moveTo>
                <a:cubicBezTo>
                  <a:pt x="16839364" y="3531240"/>
                  <a:pt x="16853324" y="3536015"/>
                  <a:pt x="16862632" y="3536015"/>
                </a:cubicBezTo>
                <a:cubicBezTo>
                  <a:pt x="16862632" y="3586947"/>
                  <a:pt x="16825404" y="3567848"/>
                  <a:pt x="16806788" y="3567848"/>
                </a:cubicBezTo>
                <a:cubicBezTo>
                  <a:pt x="16806788" y="3542382"/>
                  <a:pt x="16816096" y="3534423"/>
                  <a:pt x="16827728" y="3532831"/>
                </a:cubicBezTo>
                <a:close/>
                <a:moveTo>
                  <a:pt x="20171004" y="3512172"/>
                </a:moveTo>
                <a:cubicBezTo>
                  <a:pt x="20171004" y="3532647"/>
                  <a:pt x="20159032" y="3539472"/>
                  <a:pt x="20153044" y="3539472"/>
                </a:cubicBezTo>
                <a:cubicBezTo>
                  <a:pt x="20153044" y="3518997"/>
                  <a:pt x="20159032" y="3512172"/>
                  <a:pt x="20171004" y="3512172"/>
                </a:cubicBezTo>
                <a:close/>
                <a:moveTo>
                  <a:pt x="16767872" y="3512172"/>
                </a:moveTo>
                <a:cubicBezTo>
                  <a:pt x="16767872" y="3532647"/>
                  <a:pt x="16761884" y="3539472"/>
                  <a:pt x="16749910" y="3539472"/>
                </a:cubicBezTo>
                <a:cubicBezTo>
                  <a:pt x="16749910" y="3518997"/>
                  <a:pt x="16755898" y="3512172"/>
                  <a:pt x="16767872" y="3512172"/>
                </a:cubicBezTo>
                <a:close/>
                <a:moveTo>
                  <a:pt x="15320598" y="3512171"/>
                </a:moveTo>
                <a:cubicBezTo>
                  <a:pt x="15341072" y="3512171"/>
                  <a:pt x="15341072" y="3543195"/>
                  <a:pt x="15341072" y="3568014"/>
                </a:cubicBezTo>
                <a:cubicBezTo>
                  <a:pt x="15313774" y="3568014"/>
                  <a:pt x="15320598" y="3530785"/>
                  <a:pt x="15320598" y="3512171"/>
                </a:cubicBezTo>
                <a:close/>
                <a:moveTo>
                  <a:pt x="11315420" y="3478996"/>
                </a:moveTo>
                <a:cubicBezTo>
                  <a:pt x="11315420" y="3504423"/>
                  <a:pt x="11321841" y="3542562"/>
                  <a:pt x="11308998" y="3567989"/>
                </a:cubicBezTo>
                <a:cubicBezTo>
                  <a:pt x="11302577" y="3542562"/>
                  <a:pt x="11289735" y="3478996"/>
                  <a:pt x="11315420" y="3478996"/>
                </a:cubicBezTo>
                <a:close/>
                <a:moveTo>
                  <a:pt x="12773269" y="3478995"/>
                </a:moveTo>
                <a:cubicBezTo>
                  <a:pt x="12785244" y="3478995"/>
                  <a:pt x="12791231" y="3491838"/>
                  <a:pt x="12791231" y="3511099"/>
                </a:cubicBezTo>
                <a:cubicBezTo>
                  <a:pt x="12779256" y="3511099"/>
                  <a:pt x="12773269" y="3498257"/>
                  <a:pt x="12773269" y="3478995"/>
                </a:cubicBezTo>
                <a:close/>
                <a:moveTo>
                  <a:pt x="18265632" y="3478994"/>
                </a:moveTo>
                <a:cubicBezTo>
                  <a:pt x="18265632" y="3498257"/>
                  <a:pt x="18259644" y="3511099"/>
                  <a:pt x="18247672" y="3511099"/>
                </a:cubicBezTo>
                <a:cubicBezTo>
                  <a:pt x="18247672" y="3485415"/>
                  <a:pt x="18253656" y="3478994"/>
                  <a:pt x="18265632" y="3478994"/>
                </a:cubicBezTo>
                <a:close/>
                <a:moveTo>
                  <a:pt x="16489224" y="3478994"/>
                </a:moveTo>
                <a:cubicBezTo>
                  <a:pt x="16501198" y="3478994"/>
                  <a:pt x="16507186" y="3485415"/>
                  <a:pt x="16507186" y="3511099"/>
                </a:cubicBezTo>
                <a:cubicBezTo>
                  <a:pt x="16495212" y="3511099"/>
                  <a:pt x="16489224" y="3498257"/>
                  <a:pt x="16489224" y="3478994"/>
                </a:cubicBezTo>
                <a:close/>
                <a:moveTo>
                  <a:pt x="16444646" y="3478994"/>
                </a:moveTo>
                <a:cubicBezTo>
                  <a:pt x="16456944" y="3478994"/>
                  <a:pt x="16469242" y="3485415"/>
                  <a:pt x="16469242" y="3511099"/>
                </a:cubicBezTo>
                <a:cubicBezTo>
                  <a:pt x="16456944" y="3504679"/>
                  <a:pt x="16444646" y="3498257"/>
                  <a:pt x="16432350" y="3491837"/>
                </a:cubicBezTo>
                <a:cubicBezTo>
                  <a:pt x="16438498" y="3485415"/>
                  <a:pt x="16438498" y="3478994"/>
                  <a:pt x="16444646" y="3478994"/>
                </a:cubicBezTo>
                <a:close/>
                <a:moveTo>
                  <a:pt x="10781176" y="3471639"/>
                </a:moveTo>
                <a:lnTo>
                  <a:pt x="10785145" y="3475012"/>
                </a:lnTo>
                <a:cubicBezTo>
                  <a:pt x="10787152" y="3476718"/>
                  <a:pt x="10788155" y="3477571"/>
                  <a:pt x="10786650" y="3476291"/>
                </a:cubicBezTo>
                <a:close/>
                <a:moveTo>
                  <a:pt x="15057826" y="3464774"/>
                </a:moveTo>
                <a:cubicBezTo>
                  <a:pt x="15071052" y="3464774"/>
                  <a:pt x="15090892" y="3464774"/>
                  <a:pt x="15104120" y="3471390"/>
                </a:cubicBezTo>
                <a:cubicBezTo>
                  <a:pt x="15090892" y="3478002"/>
                  <a:pt x="15084280" y="3497842"/>
                  <a:pt x="15077666" y="3511070"/>
                </a:cubicBezTo>
                <a:cubicBezTo>
                  <a:pt x="15071052" y="3497842"/>
                  <a:pt x="15064438" y="3478002"/>
                  <a:pt x="15057826" y="3464774"/>
                </a:cubicBezTo>
                <a:close/>
                <a:moveTo>
                  <a:pt x="10780211" y="3455674"/>
                </a:moveTo>
                <a:cubicBezTo>
                  <a:pt x="10780719" y="3456526"/>
                  <a:pt x="10780973" y="3458660"/>
                  <a:pt x="10781100" y="3462286"/>
                </a:cubicBezTo>
                <a:lnTo>
                  <a:pt x="10781176" y="3471639"/>
                </a:lnTo>
                <a:lnTo>
                  <a:pt x="10781227" y="3477854"/>
                </a:lnTo>
                <a:cubicBezTo>
                  <a:pt x="10781227" y="3474443"/>
                  <a:pt x="10779195" y="3471032"/>
                  <a:pt x="10777164" y="3468470"/>
                </a:cubicBezTo>
                <a:lnTo>
                  <a:pt x="10775940" y="3467185"/>
                </a:lnTo>
                <a:lnTo>
                  <a:pt x="10773101" y="3464205"/>
                </a:lnTo>
                <a:cubicBezTo>
                  <a:pt x="10777164" y="3457379"/>
                  <a:pt x="10779195" y="3453967"/>
                  <a:pt x="10780211" y="3455674"/>
                </a:cubicBezTo>
                <a:close/>
                <a:moveTo>
                  <a:pt x="16678674" y="3448507"/>
                </a:moveTo>
                <a:cubicBezTo>
                  <a:pt x="16693902" y="3449312"/>
                  <a:pt x="16709932" y="3457357"/>
                  <a:pt x="16719550" y="3463798"/>
                </a:cubicBezTo>
                <a:cubicBezTo>
                  <a:pt x="16745198" y="3489554"/>
                  <a:pt x="16732374" y="3502431"/>
                  <a:pt x="16706726" y="3508869"/>
                </a:cubicBezTo>
                <a:cubicBezTo>
                  <a:pt x="16700314" y="3508869"/>
                  <a:pt x="16642608" y="3508869"/>
                  <a:pt x="16668256" y="3534628"/>
                </a:cubicBezTo>
                <a:cubicBezTo>
                  <a:pt x="16706726" y="3572186"/>
                  <a:pt x="16751608" y="3572186"/>
                  <a:pt x="16789012" y="3586137"/>
                </a:cubicBezTo>
                <a:cubicBezTo>
                  <a:pt x="16827484" y="3604378"/>
                  <a:pt x="16872364" y="3623698"/>
                  <a:pt x="16917248" y="3636575"/>
                </a:cubicBezTo>
                <a:cubicBezTo>
                  <a:pt x="16949308" y="3655891"/>
                  <a:pt x="16962132" y="3675208"/>
                  <a:pt x="16962132" y="3739595"/>
                </a:cubicBezTo>
                <a:cubicBezTo>
                  <a:pt x="16917248" y="3771792"/>
                  <a:pt x="16865956" y="3739595"/>
                  <a:pt x="16821072" y="3726719"/>
                </a:cubicBezTo>
                <a:cubicBezTo>
                  <a:pt x="16758020" y="3707400"/>
                  <a:pt x="16700314" y="3707400"/>
                  <a:pt x="16642608" y="3720280"/>
                </a:cubicBezTo>
                <a:cubicBezTo>
                  <a:pt x="16642608" y="3700964"/>
                  <a:pt x="16642608" y="3681648"/>
                  <a:pt x="16642608" y="3655891"/>
                </a:cubicBezTo>
                <a:cubicBezTo>
                  <a:pt x="16616960" y="3668769"/>
                  <a:pt x="16592382" y="3675208"/>
                  <a:pt x="16566734" y="3688091"/>
                </a:cubicBezTo>
                <a:cubicBezTo>
                  <a:pt x="16566734" y="3636575"/>
                  <a:pt x="16560322" y="3597940"/>
                  <a:pt x="16597726" y="3578624"/>
                </a:cubicBezTo>
                <a:cubicBezTo>
                  <a:pt x="16636196" y="3566820"/>
                  <a:pt x="16629784" y="3528188"/>
                  <a:pt x="16642608" y="3476676"/>
                </a:cubicBezTo>
                <a:cubicBezTo>
                  <a:pt x="16649020" y="3454140"/>
                  <a:pt x="16663446" y="3447700"/>
                  <a:pt x="16678674" y="3448507"/>
                </a:cubicBezTo>
                <a:close/>
                <a:moveTo>
                  <a:pt x="13075589" y="3447224"/>
                </a:moveTo>
                <a:cubicBezTo>
                  <a:pt x="13075589" y="3477967"/>
                  <a:pt x="13050994" y="3477967"/>
                  <a:pt x="13038697" y="3477967"/>
                </a:cubicBezTo>
                <a:cubicBezTo>
                  <a:pt x="13038697" y="3441075"/>
                  <a:pt x="13057143" y="3447224"/>
                  <a:pt x="13075589" y="3447224"/>
                </a:cubicBezTo>
                <a:close/>
                <a:moveTo>
                  <a:pt x="18583192" y="3445817"/>
                </a:moveTo>
                <a:cubicBezTo>
                  <a:pt x="18583192" y="3465082"/>
                  <a:pt x="18577204" y="3477925"/>
                  <a:pt x="18565232" y="3477925"/>
                </a:cubicBezTo>
                <a:cubicBezTo>
                  <a:pt x="18565232" y="3452238"/>
                  <a:pt x="18571216" y="3445817"/>
                  <a:pt x="18583192" y="3445817"/>
                </a:cubicBezTo>
                <a:close/>
                <a:moveTo>
                  <a:pt x="19033468" y="3445816"/>
                </a:moveTo>
                <a:cubicBezTo>
                  <a:pt x="19033468" y="3465082"/>
                  <a:pt x="19027480" y="3477925"/>
                  <a:pt x="19015508" y="3477925"/>
                </a:cubicBezTo>
                <a:cubicBezTo>
                  <a:pt x="19015508" y="3452238"/>
                  <a:pt x="19021492" y="3445816"/>
                  <a:pt x="19033468" y="3445816"/>
                </a:cubicBezTo>
                <a:close/>
                <a:moveTo>
                  <a:pt x="12959638" y="3445815"/>
                </a:moveTo>
                <a:cubicBezTo>
                  <a:pt x="12959638" y="3465396"/>
                  <a:pt x="12966463" y="3511085"/>
                  <a:pt x="12939163" y="3511085"/>
                </a:cubicBezTo>
                <a:cubicBezTo>
                  <a:pt x="12939163" y="3484977"/>
                  <a:pt x="12939163" y="3445815"/>
                  <a:pt x="12959638" y="3445815"/>
                </a:cubicBezTo>
                <a:close/>
                <a:moveTo>
                  <a:pt x="11394007" y="3445815"/>
                </a:moveTo>
                <a:cubicBezTo>
                  <a:pt x="11406304" y="3445815"/>
                  <a:pt x="11418602" y="3445815"/>
                  <a:pt x="11430899" y="3445815"/>
                </a:cubicBezTo>
                <a:cubicBezTo>
                  <a:pt x="11430899" y="3465396"/>
                  <a:pt x="11430899" y="3484977"/>
                  <a:pt x="11430899" y="3511085"/>
                </a:cubicBezTo>
                <a:cubicBezTo>
                  <a:pt x="11418602" y="3511085"/>
                  <a:pt x="11406304" y="3511085"/>
                  <a:pt x="11394007" y="3511085"/>
                </a:cubicBezTo>
                <a:cubicBezTo>
                  <a:pt x="11394007" y="3484977"/>
                  <a:pt x="11394007" y="3465396"/>
                  <a:pt x="11394007" y="3445815"/>
                </a:cubicBezTo>
                <a:close/>
                <a:moveTo>
                  <a:pt x="20037644" y="3437353"/>
                </a:moveTo>
                <a:cubicBezTo>
                  <a:pt x="20066080" y="3432584"/>
                  <a:pt x="20109332" y="3477877"/>
                  <a:pt x="20128292" y="3487412"/>
                </a:cubicBezTo>
                <a:cubicBezTo>
                  <a:pt x="20090372" y="3474700"/>
                  <a:pt x="20053508" y="3468341"/>
                  <a:pt x="20015588" y="3461985"/>
                </a:cubicBezTo>
                <a:cubicBezTo>
                  <a:pt x="20020328" y="3446094"/>
                  <a:pt x="20028164" y="3438942"/>
                  <a:pt x="20037644" y="3437353"/>
                </a:cubicBezTo>
                <a:close/>
                <a:moveTo>
                  <a:pt x="18401800" y="3429847"/>
                </a:moveTo>
                <a:cubicBezTo>
                  <a:pt x="18402620" y="3428349"/>
                  <a:pt x="18405904" y="3429847"/>
                  <a:pt x="18412464" y="3432839"/>
                </a:cubicBezTo>
                <a:cubicBezTo>
                  <a:pt x="18412464" y="3432839"/>
                  <a:pt x="18405900" y="3438828"/>
                  <a:pt x="18405900" y="3444815"/>
                </a:cubicBezTo>
                <a:cubicBezTo>
                  <a:pt x="18402620" y="3435835"/>
                  <a:pt x="18400980" y="3431344"/>
                  <a:pt x="18401800" y="3429847"/>
                </a:cubicBezTo>
                <a:close/>
                <a:moveTo>
                  <a:pt x="19004928" y="3414509"/>
                </a:moveTo>
                <a:cubicBezTo>
                  <a:pt x="19004928" y="3454189"/>
                  <a:pt x="18978472" y="3447576"/>
                  <a:pt x="18958632" y="3447576"/>
                </a:cubicBezTo>
                <a:cubicBezTo>
                  <a:pt x="18958632" y="3407895"/>
                  <a:pt x="18985088" y="3414509"/>
                  <a:pt x="19004928" y="3414509"/>
                </a:cubicBezTo>
                <a:close/>
                <a:moveTo>
                  <a:pt x="14862471" y="3414509"/>
                </a:moveTo>
                <a:cubicBezTo>
                  <a:pt x="14862471" y="3454189"/>
                  <a:pt x="14844025" y="3447576"/>
                  <a:pt x="14825579" y="3447576"/>
                </a:cubicBezTo>
                <a:cubicBezTo>
                  <a:pt x="14825579" y="3407896"/>
                  <a:pt x="14850174" y="3414509"/>
                  <a:pt x="14862471" y="3414509"/>
                </a:cubicBezTo>
                <a:close/>
                <a:moveTo>
                  <a:pt x="10487943" y="3413830"/>
                </a:moveTo>
                <a:cubicBezTo>
                  <a:pt x="10487943" y="3452516"/>
                  <a:pt x="10507289" y="3446069"/>
                  <a:pt x="10526634" y="3446069"/>
                </a:cubicBezTo>
                <a:cubicBezTo>
                  <a:pt x="10526634" y="3407382"/>
                  <a:pt x="10500840" y="3413830"/>
                  <a:pt x="10487943" y="3413830"/>
                </a:cubicBezTo>
                <a:close/>
                <a:moveTo>
                  <a:pt x="16268100" y="3412639"/>
                </a:moveTo>
                <a:cubicBezTo>
                  <a:pt x="16325524" y="3432076"/>
                  <a:pt x="16375504" y="3445036"/>
                  <a:pt x="16426546" y="3464475"/>
                </a:cubicBezTo>
                <a:cubicBezTo>
                  <a:pt x="16407406" y="3496874"/>
                  <a:pt x="16375504" y="3464475"/>
                  <a:pt x="16357426" y="3457996"/>
                </a:cubicBezTo>
                <a:cubicBezTo>
                  <a:pt x="16325524" y="3445036"/>
                  <a:pt x="16293622" y="3438557"/>
                  <a:pt x="16261718" y="3432076"/>
                </a:cubicBezTo>
                <a:cubicBezTo>
                  <a:pt x="16261718" y="3425598"/>
                  <a:pt x="16268100" y="3419118"/>
                  <a:pt x="16268100" y="3412639"/>
                </a:cubicBezTo>
                <a:close/>
                <a:moveTo>
                  <a:pt x="14906153" y="3412639"/>
                </a:moveTo>
                <a:cubicBezTo>
                  <a:pt x="14931431" y="3419166"/>
                  <a:pt x="14955656" y="3425693"/>
                  <a:pt x="14980935" y="3432218"/>
                </a:cubicBezTo>
                <a:cubicBezTo>
                  <a:pt x="14961976" y="3445273"/>
                  <a:pt x="14961976" y="3477909"/>
                  <a:pt x="14936698" y="3477909"/>
                </a:cubicBezTo>
                <a:cubicBezTo>
                  <a:pt x="14925112" y="3477909"/>
                  <a:pt x="14917739" y="3477909"/>
                  <a:pt x="14906153" y="3477909"/>
                </a:cubicBezTo>
                <a:cubicBezTo>
                  <a:pt x="14906153" y="3458327"/>
                  <a:pt x="14906153" y="3432218"/>
                  <a:pt x="14906153" y="3412639"/>
                </a:cubicBezTo>
                <a:close/>
                <a:moveTo>
                  <a:pt x="10944622" y="3405079"/>
                </a:moveTo>
                <a:lnTo>
                  <a:pt x="10949219" y="3412066"/>
                </a:lnTo>
                <a:lnTo>
                  <a:pt x="10945985" y="3418713"/>
                </a:lnTo>
                <a:lnTo>
                  <a:pt x="10984719" y="3433376"/>
                </a:lnTo>
                <a:cubicBezTo>
                  <a:pt x="10997565" y="3439219"/>
                  <a:pt x="11007842" y="3444457"/>
                  <a:pt x="11012410" y="3446069"/>
                </a:cubicBezTo>
                <a:cubicBezTo>
                  <a:pt x="11012410" y="3402548"/>
                  <a:pt x="10980370" y="3413428"/>
                  <a:pt x="10956189" y="3410707"/>
                </a:cubicBezTo>
                <a:close/>
                <a:moveTo>
                  <a:pt x="11899418" y="3388176"/>
                </a:moveTo>
                <a:cubicBezTo>
                  <a:pt x="11892974" y="3407441"/>
                  <a:pt x="11886531" y="3426704"/>
                  <a:pt x="11880087" y="3445969"/>
                </a:cubicBezTo>
                <a:cubicBezTo>
                  <a:pt x="11899418" y="3445969"/>
                  <a:pt x="11918749" y="3445969"/>
                  <a:pt x="11938080" y="3445969"/>
                </a:cubicBezTo>
                <a:cubicBezTo>
                  <a:pt x="11938080" y="3407441"/>
                  <a:pt x="11912305" y="3401019"/>
                  <a:pt x="11899418" y="3388176"/>
                </a:cubicBezTo>
                <a:close/>
                <a:moveTo>
                  <a:pt x="14697606" y="3384202"/>
                </a:moveTo>
                <a:cubicBezTo>
                  <a:pt x="14728697" y="3389732"/>
                  <a:pt x="14767292" y="3389732"/>
                  <a:pt x="14786590" y="3436181"/>
                </a:cubicBezTo>
                <a:cubicBezTo>
                  <a:pt x="14760860" y="3436181"/>
                  <a:pt x="14728697" y="3442817"/>
                  <a:pt x="14697606" y="3449453"/>
                </a:cubicBezTo>
                <a:cubicBezTo>
                  <a:pt x="14697606" y="3429545"/>
                  <a:pt x="14697606" y="3403003"/>
                  <a:pt x="14697606" y="3384202"/>
                </a:cubicBezTo>
                <a:close/>
                <a:moveTo>
                  <a:pt x="13416739" y="3384202"/>
                </a:moveTo>
                <a:cubicBezTo>
                  <a:pt x="13416739" y="3409638"/>
                  <a:pt x="13416739" y="3449453"/>
                  <a:pt x="13396264" y="3449453"/>
                </a:cubicBezTo>
                <a:cubicBezTo>
                  <a:pt x="13396264" y="3422909"/>
                  <a:pt x="13389439" y="3384202"/>
                  <a:pt x="13416739" y="3384202"/>
                </a:cubicBezTo>
                <a:close/>
                <a:moveTo>
                  <a:pt x="16185882" y="3384201"/>
                </a:moveTo>
                <a:cubicBezTo>
                  <a:pt x="16212372" y="3389731"/>
                  <a:pt x="16238862" y="3396365"/>
                  <a:pt x="16265354" y="3403001"/>
                </a:cubicBezTo>
                <a:cubicBezTo>
                  <a:pt x="16245486" y="3429543"/>
                  <a:pt x="16185882" y="3449452"/>
                  <a:pt x="16185882" y="3384201"/>
                </a:cubicBezTo>
                <a:close/>
                <a:moveTo>
                  <a:pt x="13185628" y="3384200"/>
                </a:moveTo>
                <a:cubicBezTo>
                  <a:pt x="13217530" y="3384200"/>
                  <a:pt x="13255811" y="3389584"/>
                  <a:pt x="13287713" y="3384200"/>
                </a:cubicBezTo>
                <a:cubicBezTo>
                  <a:pt x="13293030" y="3384200"/>
                  <a:pt x="13350453" y="3384200"/>
                  <a:pt x="13337692" y="3408973"/>
                </a:cubicBezTo>
                <a:cubicBezTo>
                  <a:pt x="13318551" y="3454214"/>
                  <a:pt x="13255811" y="3441288"/>
                  <a:pt x="13223910" y="3447749"/>
                </a:cubicBezTo>
                <a:cubicBezTo>
                  <a:pt x="13211149" y="3434825"/>
                  <a:pt x="13185628" y="3421898"/>
                  <a:pt x="13185628" y="3384200"/>
                </a:cubicBezTo>
                <a:close/>
                <a:moveTo>
                  <a:pt x="18925452" y="3384199"/>
                </a:moveTo>
                <a:cubicBezTo>
                  <a:pt x="18937424" y="3384199"/>
                  <a:pt x="18943412" y="3396361"/>
                  <a:pt x="18943412" y="3416266"/>
                </a:cubicBezTo>
                <a:cubicBezTo>
                  <a:pt x="18931436" y="3416266"/>
                  <a:pt x="18925452" y="3409632"/>
                  <a:pt x="18925452" y="3384199"/>
                </a:cubicBezTo>
                <a:close/>
                <a:moveTo>
                  <a:pt x="15723070" y="3384199"/>
                </a:moveTo>
                <a:cubicBezTo>
                  <a:pt x="15735912" y="3384199"/>
                  <a:pt x="15748754" y="3389726"/>
                  <a:pt x="15748754" y="3416266"/>
                </a:cubicBezTo>
                <a:cubicBezTo>
                  <a:pt x="15742332" y="3409633"/>
                  <a:pt x="15729490" y="3402996"/>
                  <a:pt x="15716648" y="3402996"/>
                </a:cubicBezTo>
                <a:cubicBezTo>
                  <a:pt x="15716648" y="3396362"/>
                  <a:pt x="15723070" y="3389726"/>
                  <a:pt x="15723070" y="3384199"/>
                </a:cubicBezTo>
                <a:close/>
                <a:moveTo>
                  <a:pt x="13540111" y="3384199"/>
                </a:moveTo>
                <a:cubicBezTo>
                  <a:pt x="13540111" y="3409633"/>
                  <a:pt x="13534124" y="3416266"/>
                  <a:pt x="13522149" y="3416266"/>
                </a:cubicBezTo>
                <a:cubicBezTo>
                  <a:pt x="13522149" y="3396362"/>
                  <a:pt x="13528136" y="3384199"/>
                  <a:pt x="13540111" y="3384199"/>
                </a:cubicBezTo>
                <a:close/>
                <a:moveTo>
                  <a:pt x="14638347" y="3382625"/>
                </a:moveTo>
                <a:cubicBezTo>
                  <a:pt x="14656671" y="3380789"/>
                  <a:pt x="14677612" y="3381401"/>
                  <a:pt x="14677612" y="3415667"/>
                </a:cubicBezTo>
                <a:cubicBezTo>
                  <a:pt x="14658997" y="3415667"/>
                  <a:pt x="14621768" y="3435247"/>
                  <a:pt x="14621768" y="3384122"/>
                </a:cubicBezTo>
                <a:cubicBezTo>
                  <a:pt x="14626422" y="3384122"/>
                  <a:pt x="14632239" y="3383236"/>
                  <a:pt x="14638347" y="3382625"/>
                </a:cubicBezTo>
                <a:close/>
                <a:moveTo>
                  <a:pt x="17205932" y="3381122"/>
                </a:moveTo>
                <a:cubicBezTo>
                  <a:pt x="17205932" y="3405838"/>
                  <a:pt x="17211304" y="3412286"/>
                  <a:pt x="17224200" y="3412286"/>
                </a:cubicBezTo>
                <a:cubicBezTo>
                  <a:pt x="17224200" y="3392942"/>
                  <a:pt x="17217752" y="3381122"/>
                  <a:pt x="17205932" y="3381122"/>
                </a:cubicBezTo>
                <a:close/>
                <a:moveTo>
                  <a:pt x="13616195" y="3380910"/>
                </a:moveTo>
                <a:cubicBezTo>
                  <a:pt x="13634031" y="3379460"/>
                  <a:pt x="13655111" y="3384200"/>
                  <a:pt x="13668083" y="3384200"/>
                </a:cubicBezTo>
                <a:cubicBezTo>
                  <a:pt x="13718889" y="3389465"/>
                  <a:pt x="13777263" y="3384200"/>
                  <a:pt x="13829151" y="3384200"/>
                </a:cubicBezTo>
                <a:cubicBezTo>
                  <a:pt x="13829151" y="3440020"/>
                  <a:pt x="13770777" y="3421061"/>
                  <a:pt x="13751319" y="3421061"/>
                </a:cubicBezTo>
                <a:cubicBezTo>
                  <a:pt x="13694027" y="3408422"/>
                  <a:pt x="13642139" y="3414742"/>
                  <a:pt x="13583765" y="3414742"/>
                </a:cubicBezTo>
                <a:cubicBezTo>
                  <a:pt x="13583765" y="3389991"/>
                  <a:pt x="13598358" y="3382357"/>
                  <a:pt x="13616195" y="3380910"/>
                </a:cubicBezTo>
                <a:close/>
                <a:moveTo>
                  <a:pt x="11707587" y="3376606"/>
                </a:moveTo>
                <a:cubicBezTo>
                  <a:pt x="11739603" y="3376606"/>
                  <a:pt x="11778023" y="3369978"/>
                  <a:pt x="11810040" y="3403092"/>
                </a:cubicBezTo>
                <a:cubicBezTo>
                  <a:pt x="11806838" y="3409715"/>
                  <a:pt x="11805237" y="3416336"/>
                  <a:pt x="11803636" y="3423788"/>
                </a:cubicBezTo>
                <a:lnTo>
                  <a:pt x="11799155" y="3441749"/>
                </a:lnTo>
                <a:lnTo>
                  <a:pt x="11800533" y="3445300"/>
                </a:lnTo>
                <a:cubicBezTo>
                  <a:pt x="11800533" y="3451448"/>
                  <a:pt x="11793969" y="3451448"/>
                  <a:pt x="11793969" y="3463746"/>
                </a:cubicBezTo>
                <a:cubicBezTo>
                  <a:pt x="11793969" y="3460671"/>
                  <a:pt x="11792328" y="3451448"/>
                  <a:pt x="11791508" y="3443763"/>
                </a:cubicBezTo>
                <a:lnTo>
                  <a:pt x="11791459" y="3442265"/>
                </a:lnTo>
                <a:lnTo>
                  <a:pt x="11781988" y="3430482"/>
                </a:lnTo>
                <a:cubicBezTo>
                  <a:pt x="11744606" y="3398143"/>
                  <a:pt x="11695580" y="3443656"/>
                  <a:pt x="11656360" y="3449452"/>
                </a:cubicBezTo>
                <a:cubicBezTo>
                  <a:pt x="11656360" y="3429582"/>
                  <a:pt x="11649957" y="3396471"/>
                  <a:pt x="11662764" y="3389847"/>
                </a:cubicBezTo>
                <a:cubicBezTo>
                  <a:pt x="11675570" y="3376606"/>
                  <a:pt x="11694780" y="3376606"/>
                  <a:pt x="11707587" y="3376606"/>
                </a:cubicBezTo>
                <a:close/>
                <a:moveTo>
                  <a:pt x="14076568" y="3375332"/>
                </a:moveTo>
                <a:cubicBezTo>
                  <a:pt x="14096975" y="3375464"/>
                  <a:pt x="14120411" y="3383606"/>
                  <a:pt x="14132524" y="3383606"/>
                </a:cubicBezTo>
                <a:cubicBezTo>
                  <a:pt x="14132524" y="3454206"/>
                  <a:pt x="14057741" y="3415104"/>
                  <a:pt x="14038782" y="3415104"/>
                </a:cubicBezTo>
                <a:cubicBezTo>
                  <a:pt x="14038782" y="3383062"/>
                  <a:pt x="14056161" y="3375192"/>
                  <a:pt x="14076568" y="3375332"/>
                </a:cubicBezTo>
                <a:close/>
                <a:moveTo>
                  <a:pt x="12091787" y="3374676"/>
                </a:moveTo>
                <a:cubicBezTo>
                  <a:pt x="12070979" y="3374803"/>
                  <a:pt x="12047084" y="3382825"/>
                  <a:pt x="12034734" y="3382825"/>
                </a:cubicBezTo>
                <a:cubicBezTo>
                  <a:pt x="12034734" y="3452390"/>
                  <a:pt x="12104540" y="3413862"/>
                  <a:pt x="12130314" y="3413862"/>
                </a:cubicBezTo>
                <a:cubicBezTo>
                  <a:pt x="12130314" y="3382292"/>
                  <a:pt x="12112594" y="3374536"/>
                  <a:pt x="12091787" y="3374676"/>
                </a:cubicBezTo>
                <a:close/>
                <a:moveTo>
                  <a:pt x="11808108" y="3373457"/>
                </a:moveTo>
                <a:cubicBezTo>
                  <a:pt x="11810354" y="3373457"/>
                  <a:pt x="11811850" y="3376935"/>
                  <a:pt x="11814844" y="3383891"/>
                </a:cubicBezTo>
                <a:cubicBezTo>
                  <a:pt x="11808857" y="3402086"/>
                  <a:pt x="11808857" y="3402086"/>
                  <a:pt x="11796882" y="3383891"/>
                </a:cubicBezTo>
                <a:cubicBezTo>
                  <a:pt x="11802869" y="3376935"/>
                  <a:pt x="11805863" y="3373457"/>
                  <a:pt x="11808108" y="3373457"/>
                </a:cubicBezTo>
                <a:close/>
                <a:moveTo>
                  <a:pt x="15708808" y="3368091"/>
                </a:moveTo>
                <a:cubicBezTo>
                  <a:pt x="15710450" y="3366474"/>
                  <a:pt x="15713730" y="3367722"/>
                  <a:pt x="15720294" y="3370213"/>
                </a:cubicBezTo>
                <a:cubicBezTo>
                  <a:pt x="15713730" y="3376218"/>
                  <a:pt x="15707168" y="3383199"/>
                  <a:pt x="15707168" y="3383199"/>
                </a:cubicBezTo>
                <a:cubicBezTo>
                  <a:pt x="15707168" y="3374224"/>
                  <a:pt x="15707168" y="3369711"/>
                  <a:pt x="15708808" y="3368091"/>
                </a:cubicBezTo>
                <a:close/>
                <a:moveTo>
                  <a:pt x="14583850" y="3351018"/>
                </a:moveTo>
                <a:cubicBezTo>
                  <a:pt x="14595825" y="3351018"/>
                  <a:pt x="14601812" y="3363858"/>
                  <a:pt x="14601812" y="3383130"/>
                </a:cubicBezTo>
                <a:cubicBezTo>
                  <a:pt x="14589837" y="3383130"/>
                  <a:pt x="14583850" y="3369210"/>
                  <a:pt x="14583850" y="3351018"/>
                </a:cubicBezTo>
                <a:close/>
                <a:moveTo>
                  <a:pt x="14242588" y="3351018"/>
                </a:moveTo>
                <a:cubicBezTo>
                  <a:pt x="14254563" y="3351018"/>
                  <a:pt x="14260550" y="3363858"/>
                  <a:pt x="14260550" y="3383130"/>
                </a:cubicBezTo>
                <a:cubicBezTo>
                  <a:pt x="14248575" y="3383130"/>
                  <a:pt x="14242588" y="3369210"/>
                  <a:pt x="14242588" y="3351018"/>
                </a:cubicBezTo>
                <a:close/>
                <a:moveTo>
                  <a:pt x="12394092" y="3351018"/>
                </a:moveTo>
                <a:cubicBezTo>
                  <a:pt x="12406389" y="3351018"/>
                  <a:pt x="12418687" y="3351018"/>
                  <a:pt x="12430984" y="3351018"/>
                </a:cubicBezTo>
                <a:cubicBezTo>
                  <a:pt x="12430984" y="3363858"/>
                  <a:pt x="12430984" y="3375644"/>
                  <a:pt x="12430984" y="3383130"/>
                </a:cubicBezTo>
                <a:cubicBezTo>
                  <a:pt x="12418687" y="3383130"/>
                  <a:pt x="12406389" y="3383130"/>
                  <a:pt x="12394092" y="3383130"/>
                </a:cubicBezTo>
                <a:cubicBezTo>
                  <a:pt x="12394092" y="3375644"/>
                  <a:pt x="12394092" y="3363858"/>
                  <a:pt x="12394092" y="3351018"/>
                </a:cubicBezTo>
                <a:close/>
                <a:moveTo>
                  <a:pt x="18905496" y="3351017"/>
                </a:moveTo>
                <a:cubicBezTo>
                  <a:pt x="18905496" y="3369210"/>
                  <a:pt x="18899508" y="3383128"/>
                  <a:pt x="18887532" y="3383128"/>
                </a:cubicBezTo>
                <a:cubicBezTo>
                  <a:pt x="18887532" y="3363857"/>
                  <a:pt x="18887532" y="3351017"/>
                  <a:pt x="18905496" y="3351017"/>
                </a:cubicBezTo>
                <a:close/>
                <a:moveTo>
                  <a:pt x="16323334" y="3351017"/>
                </a:moveTo>
                <a:cubicBezTo>
                  <a:pt x="16335310" y="3351017"/>
                  <a:pt x="16341298" y="3363857"/>
                  <a:pt x="16341298" y="3383128"/>
                </a:cubicBezTo>
                <a:cubicBezTo>
                  <a:pt x="16329322" y="3383128"/>
                  <a:pt x="16323334" y="3375644"/>
                  <a:pt x="16323334" y="3351017"/>
                </a:cubicBezTo>
                <a:close/>
                <a:moveTo>
                  <a:pt x="14503274" y="3351016"/>
                </a:moveTo>
                <a:cubicBezTo>
                  <a:pt x="14510259" y="3351016"/>
                  <a:pt x="14516247" y="3351016"/>
                  <a:pt x="14521236" y="3351016"/>
                </a:cubicBezTo>
                <a:cubicBezTo>
                  <a:pt x="14521236" y="3376461"/>
                  <a:pt x="14521236" y="3396363"/>
                  <a:pt x="14521236" y="3416268"/>
                </a:cubicBezTo>
                <a:cubicBezTo>
                  <a:pt x="14516247" y="3416268"/>
                  <a:pt x="14510259" y="3416268"/>
                  <a:pt x="14503274" y="3416268"/>
                </a:cubicBezTo>
                <a:cubicBezTo>
                  <a:pt x="14503274" y="3396363"/>
                  <a:pt x="14503274" y="3376461"/>
                  <a:pt x="14503274" y="3351016"/>
                </a:cubicBezTo>
                <a:close/>
                <a:moveTo>
                  <a:pt x="14394263" y="3351015"/>
                </a:moveTo>
                <a:cubicBezTo>
                  <a:pt x="14407106" y="3351015"/>
                  <a:pt x="14419950" y="3351015"/>
                  <a:pt x="14426372" y="3351015"/>
                </a:cubicBezTo>
                <a:cubicBezTo>
                  <a:pt x="14426372" y="3402069"/>
                  <a:pt x="14394263" y="3395552"/>
                  <a:pt x="14394263" y="3351015"/>
                </a:cubicBezTo>
                <a:close/>
                <a:moveTo>
                  <a:pt x="12480769" y="3342679"/>
                </a:moveTo>
                <a:cubicBezTo>
                  <a:pt x="12497325" y="3341873"/>
                  <a:pt x="12517194" y="3348307"/>
                  <a:pt x="12530439" y="3348307"/>
                </a:cubicBezTo>
                <a:cubicBezTo>
                  <a:pt x="12530439" y="3411562"/>
                  <a:pt x="12470835" y="3380474"/>
                  <a:pt x="12450967" y="3380474"/>
                </a:cubicBezTo>
                <a:cubicBezTo>
                  <a:pt x="12450967" y="3351524"/>
                  <a:pt x="12464212" y="3343483"/>
                  <a:pt x="12480769" y="3342679"/>
                </a:cubicBezTo>
                <a:close/>
                <a:moveTo>
                  <a:pt x="16095256" y="3342278"/>
                </a:moveTo>
                <a:cubicBezTo>
                  <a:pt x="16115120" y="3342278"/>
                  <a:pt x="16137368" y="3350424"/>
                  <a:pt x="16146904" y="3350424"/>
                </a:cubicBezTo>
                <a:cubicBezTo>
                  <a:pt x="16146904" y="3421028"/>
                  <a:pt x="16076982" y="3383014"/>
                  <a:pt x="16057910" y="3383014"/>
                </a:cubicBezTo>
                <a:cubicBezTo>
                  <a:pt x="16057910" y="3350424"/>
                  <a:pt x="16075392" y="3342278"/>
                  <a:pt x="16095256" y="3342278"/>
                </a:cubicBezTo>
                <a:close/>
                <a:moveTo>
                  <a:pt x="17132036" y="3340947"/>
                </a:moveTo>
                <a:lnTo>
                  <a:pt x="17137072" y="3353244"/>
                </a:lnTo>
                <a:lnTo>
                  <a:pt x="17132672" y="3363445"/>
                </a:lnTo>
                <a:lnTo>
                  <a:pt x="17147892" y="3373613"/>
                </a:lnTo>
                <a:cubicBezTo>
                  <a:pt x="17160792" y="3373613"/>
                  <a:pt x="17173688" y="3381122"/>
                  <a:pt x="17186584" y="3381122"/>
                </a:cubicBezTo>
                <a:cubicBezTo>
                  <a:pt x="17186584" y="3342428"/>
                  <a:pt x="17160792" y="3348874"/>
                  <a:pt x="17147892" y="3348874"/>
                </a:cubicBezTo>
                <a:close/>
                <a:moveTo>
                  <a:pt x="15902792" y="3325880"/>
                </a:moveTo>
                <a:cubicBezTo>
                  <a:pt x="15876938" y="3325880"/>
                  <a:pt x="15864012" y="3345235"/>
                  <a:pt x="15864012" y="3383949"/>
                </a:cubicBezTo>
                <a:cubicBezTo>
                  <a:pt x="15889866" y="3369962"/>
                  <a:pt x="15915718" y="3376427"/>
                  <a:pt x="15941572" y="3383949"/>
                </a:cubicBezTo>
                <a:cubicBezTo>
                  <a:pt x="15941572" y="3338783"/>
                  <a:pt x="15928646" y="3325880"/>
                  <a:pt x="15902792" y="3325880"/>
                </a:cubicBezTo>
                <a:close/>
                <a:moveTo>
                  <a:pt x="14190455" y="3323987"/>
                </a:moveTo>
                <a:cubicBezTo>
                  <a:pt x="14203297" y="3323987"/>
                  <a:pt x="14222561" y="3317838"/>
                  <a:pt x="14222561" y="3348580"/>
                </a:cubicBezTo>
                <a:cubicBezTo>
                  <a:pt x="14209718" y="3348580"/>
                  <a:pt x="14190455" y="3354729"/>
                  <a:pt x="14190455" y="3323987"/>
                </a:cubicBezTo>
                <a:close/>
                <a:moveTo>
                  <a:pt x="17076960" y="3323082"/>
                </a:moveTo>
                <a:cubicBezTo>
                  <a:pt x="17076960" y="3355321"/>
                  <a:pt x="17096304" y="3348874"/>
                  <a:pt x="17115652" y="3348874"/>
                </a:cubicBezTo>
                <a:lnTo>
                  <a:pt x="17127324" y="3359402"/>
                </a:lnTo>
                <a:lnTo>
                  <a:pt x="17124348" y="3350065"/>
                </a:lnTo>
                <a:cubicBezTo>
                  <a:pt x="17124348" y="3346748"/>
                  <a:pt x="17125848" y="3345088"/>
                  <a:pt x="17127344" y="3343431"/>
                </a:cubicBezTo>
                <a:lnTo>
                  <a:pt x="17129120" y="3339489"/>
                </a:lnTo>
                <a:lnTo>
                  <a:pt x="17128548" y="3339202"/>
                </a:lnTo>
                <a:cubicBezTo>
                  <a:pt x="17122100" y="3334366"/>
                  <a:pt x="17115652" y="3329530"/>
                  <a:pt x="17109200" y="3329530"/>
                </a:cubicBezTo>
                <a:cubicBezTo>
                  <a:pt x="17096304" y="3323082"/>
                  <a:pt x="17083408" y="3323082"/>
                  <a:pt x="17076960" y="3323082"/>
                </a:cubicBezTo>
                <a:close/>
                <a:moveTo>
                  <a:pt x="16767872" y="3322576"/>
                </a:moveTo>
                <a:cubicBezTo>
                  <a:pt x="16767872" y="3343050"/>
                  <a:pt x="16761884" y="3349875"/>
                  <a:pt x="16749910" y="3349875"/>
                </a:cubicBezTo>
                <a:cubicBezTo>
                  <a:pt x="16749910" y="3329400"/>
                  <a:pt x="16755898" y="3322576"/>
                  <a:pt x="16767872" y="3322576"/>
                </a:cubicBezTo>
                <a:close/>
                <a:moveTo>
                  <a:pt x="16037952" y="3322576"/>
                </a:moveTo>
                <a:cubicBezTo>
                  <a:pt x="16037952" y="3343051"/>
                  <a:pt x="16025978" y="3349875"/>
                  <a:pt x="16019990" y="3349875"/>
                </a:cubicBezTo>
                <a:cubicBezTo>
                  <a:pt x="16019990" y="3329401"/>
                  <a:pt x="16025978" y="3322576"/>
                  <a:pt x="16037952" y="3322576"/>
                </a:cubicBezTo>
                <a:close/>
                <a:moveTo>
                  <a:pt x="885577" y="3305285"/>
                </a:moveTo>
                <a:cubicBezTo>
                  <a:pt x="872681" y="3298846"/>
                  <a:pt x="879127" y="3331078"/>
                  <a:pt x="885577" y="3337527"/>
                </a:cubicBezTo>
                <a:cubicBezTo>
                  <a:pt x="911364" y="3343974"/>
                  <a:pt x="929631" y="3350421"/>
                  <a:pt x="955422" y="3350421"/>
                </a:cubicBezTo>
                <a:cubicBezTo>
                  <a:pt x="929631" y="3343974"/>
                  <a:pt x="904916" y="3337527"/>
                  <a:pt x="885577" y="3305285"/>
                </a:cubicBezTo>
                <a:close/>
                <a:moveTo>
                  <a:pt x="16211220" y="3303146"/>
                </a:moveTo>
                <a:cubicBezTo>
                  <a:pt x="16212862" y="3300588"/>
                  <a:pt x="16216144" y="3302293"/>
                  <a:pt x="16222706" y="3305706"/>
                </a:cubicBezTo>
                <a:cubicBezTo>
                  <a:pt x="16216142" y="3312530"/>
                  <a:pt x="16216142" y="3319354"/>
                  <a:pt x="16209580" y="3326180"/>
                </a:cubicBezTo>
                <a:cubicBezTo>
                  <a:pt x="16209580" y="3312530"/>
                  <a:pt x="16209580" y="3305706"/>
                  <a:pt x="16211220" y="3303146"/>
                </a:cubicBezTo>
                <a:close/>
                <a:moveTo>
                  <a:pt x="18424056" y="3303145"/>
                </a:moveTo>
                <a:cubicBezTo>
                  <a:pt x="18425072" y="3300587"/>
                  <a:pt x="18427100" y="3302293"/>
                  <a:pt x="18431164" y="3305706"/>
                </a:cubicBezTo>
                <a:cubicBezTo>
                  <a:pt x="18423040" y="3312530"/>
                  <a:pt x="18423040" y="3319354"/>
                  <a:pt x="18423040" y="3326179"/>
                </a:cubicBezTo>
                <a:cubicBezTo>
                  <a:pt x="18423040" y="3312530"/>
                  <a:pt x="18423040" y="3305706"/>
                  <a:pt x="18424056" y="3303145"/>
                </a:cubicBezTo>
                <a:close/>
                <a:moveTo>
                  <a:pt x="16129004" y="3294139"/>
                </a:moveTo>
                <a:cubicBezTo>
                  <a:pt x="16140978" y="3294139"/>
                  <a:pt x="16146966" y="3306982"/>
                  <a:pt x="16146966" y="3326247"/>
                </a:cubicBezTo>
                <a:cubicBezTo>
                  <a:pt x="16134992" y="3326247"/>
                  <a:pt x="16129004" y="3313403"/>
                  <a:pt x="16129004" y="3294139"/>
                </a:cubicBezTo>
                <a:close/>
                <a:moveTo>
                  <a:pt x="13185628" y="3294139"/>
                </a:moveTo>
                <a:cubicBezTo>
                  <a:pt x="13197603" y="3294139"/>
                  <a:pt x="13203590" y="3306982"/>
                  <a:pt x="13203590" y="3326248"/>
                </a:cubicBezTo>
                <a:cubicBezTo>
                  <a:pt x="13191615" y="3326248"/>
                  <a:pt x="13185628" y="3313404"/>
                  <a:pt x="13185628" y="3294139"/>
                </a:cubicBezTo>
                <a:close/>
                <a:moveTo>
                  <a:pt x="14132588" y="3294136"/>
                </a:moveTo>
                <a:cubicBezTo>
                  <a:pt x="14132588" y="3318956"/>
                  <a:pt x="14132588" y="3349980"/>
                  <a:pt x="14114813" y="3349980"/>
                </a:cubicBezTo>
                <a:cubicBezTo>
                  <a:pt x="14114813" y="3325161"/>
                  <a:pt x="14109876" y="3294136"/>
                  <a:pt x="14132588" y="3294136"/>
                </a:cubicBezTo>
                <a:close/>
                <a:moveTo>
                  <a:pt x="13298330" y="3290807"/>
                </a:moveTo>
                <a:cubicBezTo>
                  <a:pt x="13298330" y="3321551"/>
                  <a:pt x="13280424" y="3321551"/>
                  <a:pt x="13261466" y="3321551"/>
                </a:cubicBezTo>
                <a:cubicBezTo>
                  <a:pt x="13261466" y="3284659"/>
                  <a:pt x="13286744" y="3290807"/>
                  <a:pt x="13298330" y="3290807"/>
                </a:cubicBezTo>
                <a:close/>
                <a:moveTo>
                  <a:pt x="15466530" y="3262042"/>
                </a:moveTo>
                <a:cubicBezTo>
                  <a:pt x="15466530" y="3281517"/>
                  <a:pt x="15472960" y="3294499"/>
                  <a:pt x="15485820" y="3294499"/>
                </a:cubicBezTo>
                <a:cubicBezTo>
                  <a:pt x="15485820" y="3275027"/>
                  <a:pt x="15479390" y="3262042"/>
                  <a:pt x="15466530" y="3262042"/>
                </a:cubicBezTo>
                <a:close/>
                <a:moveTo>
                  <a:pt x="13602725" y="3260959"/>
                </a:moveTo>
                <a:cubicBezTo>
                  <a:pt x="13614700" y="3260959"/>
                  <a:pt x="13620687" y="3273801"/>
                  <a:pt x="13620687" y="3293065"/>
                </a:cubicBezTo>
                <a:cubicBezTo>
                  <a:pt x="13608712" y="3293065"/>
                  <a:pt x="13602725" y="3280223"/>
                  <a:pt x="13602725" y="3260959"/>
                </a:cubicBezTo>
                <a:close/>
                <a:moveTo>
                  <a:pt x="13454796" y="3260959"/>
                </a:moveTo>
                <a:cubicBezTo>
                  <a:pt x="13454796" y="3280223"/>
                  <a:pt x="13448809" y="3293065"/>
                  <a:pt x="13436834" y="3293065"/>
                </a:cubicBezTo>
                <a:cubicBezTo>
                  <a:pt x="13436834" y="3273801"/>
                  <a:pt x="13442821" y="3260959"/>
                  <a:pt x="13454796" y="3260959"/>
                </a:cubicBezTo>
                <a:close/>
                <a:moveTo>
                  <a:pt x="16767872" y="3260958"/>
                </a:moveTo>
                <a:cubicBezTo>
                  <a:pt x="16767872" y="3280222"/>
                  <a:pt x="16761884" y="3293064"/>
                  <a:pt x="16749910" y="3293064"/>
                </a:cubicBezTo>
                <a:cubicBezTo>
                  <a:pt x="16749910" y="3273801"/>
                  <a:pt x="16755898" y="3260958"/>
                  <a:pt x="16767872" y="3260958"/>
                </a:cubicBezTo>
                <a:close/>
                <a:moveTo>
                  <a:pt x="13659603" y="3260958"/>
                </a:moveTo>
                <a:cubicBezTo>
                  <a:pt x="13671578" y="3260958"/>
                  <a:pt x="13677565" y="3273801"/>
                  <a:pt x="13677565" y="3293065"/>
                </a:cubicBezTo>
                <a:cubicBezTo>
                  <a:pt x="13665590" y="3293065"/>
                  <a:pt x="13659603" y="3280222"/>
                  <a:pt x="13659603" y="3260958"/>
                </a:cubicBezTo>
                <a:close/>
                <a:moveTo>
                  <a:pt x="15800996" y="3257333"/>
                </a:moveTo>
                <a:cubicBezTo>
                  <a:pt x="15813922" y="3258137"/>
                  <a:pt x="15828464" y="3264590"/>
                  <a:pt x="15838158" y="3267815"/>
                </a:cubicBezTo>
                <a:cubicBezTo>
                  <a:pt x="15876938" y="3280718"/>
                  <a:pt x="15922182" y="3287170"/>
                  <a:pt x="15959884" y="3293621"/>
                </a:cubicBezTo>
                <a:cubicBezTo>
                  <a:pt x="15966348" y="3345235"/>
                  <a:pt x="15972810" y="3415130"/>
                  <a:pt x="16011590" y="3428033"/>
                </a:cubicBezTo>
                <a:cubicBezTo>
                  <a:pt x="16069760" y="3447387"/>
                  <a:pt x="16127930" y="3453839"/>
                  <a:pt x="16191486" y="3473196"/>
                </a:cubicBezTo>
                <a:cubicBezTo>
                  <a:pt x="16243192" y="3486097"/>
                  <a:pt x="16301362" y="3511905"/>
                  <a:pt x="16359532" y="3518357"/>
                </a:cubicBezTo>
                <a:cubicBezTo>
                  <a:pt x="16377844" y="3518357"/>
                  <a:pt x="16397234" y="3518357"/>
                  <a:pt x="16416624" y="3531260"/>
                </a:cubicBezTo>
                <a:cubicBezTo>
                  <a:pt x="16436014" y="3544163"/>
                  <a:pt x="16429550" y="3575347"/>
                  <a:pt x="16429550" y="3601152"/>
                </a:cubicBezTo>
                <a:cubicBezTo>
                  <a:pt x="16217338" y="3550616"/>
                  <a:pt x="15998664" y="3492550"/>
                  <a:pt x="15779990" y="3434486"/>
                </a:cubicBezTo>
                <a:cubicBezTo>
                  <a:pt x="15792916" y="3389324"/>
                  <a:pt x="15799380" y="3338783"/>
                  <a:pt x="15805842" y="3293621"/>
                </a:cubicBezTo>
                <a:cubicBezTo>
                  <a:pt x="15792916" y="3287170"/>
                  <a:pt x="15779990" y="3287170"/>
                  <a:pt x="15773526" y="3280718"/>
                </a:cubicBezTo>
                <a:cubicBezTo>
                  <a:pt x="15776758" y="3261364"/>
                  <a:pt x="15788068" y="3256525"/>
                  <a:pt x="15800996" y="3257333"/>
                </a:cubicBezTo>
                <a:close/>
                <a:moveTo>
                  <a:pt x="18247672" y="3246739"/>
                </a:moveTo>
                <a:cubicBezTo>
                  <a:pt x="18273920" y="3246739"/>
                  <a:pt x="18300172" y="3246739"/>
                  <a:pt x="18326424" y="3253360"/>
                </a:cubicBezTo>
                <a:cubicBezTo>
                  <a:pt x="18346112" y="3266607"/>
                  <a:pt x="18339548" y="3299720"/>
                  <a:pt x="18339548" y="3326211"/>
                </a:cubicBezTo>
                <a:cubicBezTo>
                  <a:pt x="18300172" y="3326211"/>
                  <a:pt x="18273920" y="3279852"/>
                  <a:pt x="18247672" y="3246739"/>
                </a:cubicBezTo>
                <a:close/>
                <a:moveTo>
                  <a:pt x="12501896" y="3235127"/>
                </a:moveTo>
                <a:cubicBezTo>
                  <a:pt x="12501896" y="3254393"/>
                  <a:pt x="12514783" y="3260813"/>
                  <a:pt x="12527670" y="3260813"/>
                </a:cubicBezTo>
                <a:cubicBezTo>
                  <a:pt x="12527670" y="3241549"/>
                  <a:pt x="12514783" y="3235127"/>
                  <a:pt x="12501896" y="3235127"/>
                </a:cubicBezTo>
                <a:close/>
                <a:moveTo>
                  <a:pt x="20109360" y="3233928"/>
                </a:moveTo>
                <a:cubicBezTo>
                  <a:pt x="20109360" y="3264673"/>
                  <a:pt x="20084764" y="3258524"/>
                  <a:pt x="20072468" y="3258524"/>
                </a:cubicBezTo>
                <a:cubicBezTo>
                  <a:pt x="20072468" y="3227780"/>
                  <a:pt x="20097060" y="3233928"/>
                  <a:pt x="20109360" y="3233928"/>
                </a:cubicBezTo>
                <a:close/>
                <a:moveTo>
                  <a:pt x="12586468" y="3233522"/>
                </a:moveTo>
                <a:cubicBezTo>
                  <a:pt x="12579219" y="3231916"/>
                  <a:pt x="12569553" y="3235127"/>
                  <a:pt x="12559888" y="3235127"/>
                </a:cubicBezTo>
                <a:cubicBezTo>
                  <a:pt x="12559888" y="3267236"/>
                  <a:pt x="12585663" y="3260813"/>
                  <a:pt x="12598550" y="3260813"/>
                </a:cubicBezTo>
                <a:cubicBezTo>
                  <a:pt x="12598550" y="3241549"/>
                  <a:pt x="12593717" y="3235126"/>
                  <a:pt x="12586468" y="3233522"/>
                </a:cubicBezTo>
                <a:close/>
                <a:moveTo>
                  <a:pt x="18090192" y="3213562"/>
                </a:moveTo>
                <a:cubicBezTo>
                  <a:pt x="18071040" y="3226788"/>
                  <a:pt x="18051888" y="3240013"/>
                  <a:pt x="18039120" y="3259856"/>
                </a:cubicBezTo>
                <a:cubicBezTo>
                  <a:pt x="18045504" y="3220175"/>
                  <a:pt x="18045504" y="3220175"/>
                  <a:pt x="18090192" y="3213562"/>
                </a:cubicBezTo>
                <a:close/>
                <a:moveTo>
                  <a:pt x="15644776" y="3205553"/>
                </a:moveTo>
                <a:cubicBezTo>
                  <a:pt x="15649430" y="3206129"/>
                  <a:pt x="15654082" y="3208435"/>
                  <a:pt x="15658736" y="3213048"/>
                </a:cubicBezTo>
                <a:cubicBezTo>
                  <a:pt x="15640122" y="3219195"/>
                  <a:pt x="15621508" y="3231492"/>
                  <a:pt x="15602894" y="3231492"/>
                </a:cubicBezTo>
                <a:cubicBezTo>
                  <a:pt x="15616854" y="3217658"/>
                  <a:pt x="15630816" y="3203824"/>
                  <a:pt x="15644776" y="3205553"/>
                </a:cubicBezTo>
                <a:close/>
                <a:moveTo>
                  <a:pt x="12830147" y="3204081"/>
                </a:moveTo>
                <a:cubicBezTo>
                  <a:pt x="12843275" y="3204081"/>
                  <a:pt x="12843275" y="3216924"/>
                  <a:pt x="12843275" y="3236186"/>
                </a:cubicBezTo>
                <a:cubicBezTo>
                  <a:pt x="12830147" y="3236186"/>
                  <a:pt x="12830147" y="3223345"/>
                  <a:pt x="12830147" y="3204081"/>
                </a:cubicBezTo>
                <a:close/>
                <a:moveTo>
                  <a:pt x="15963116" y="3204080"/>
                </a:moveTo>
                <a:cubicBezTo>
                  <a:pt x="15975414" y="3204080"/>
                  <a:pt x="15987710" y="3204080"/>
                  <a:pt x="16000008" y="3204080"/>
                </a:cubicBezTo>
                <a:cubicBezTo>
                  <a:pt x="16000008" y="3210500"/>
                  <a:pt x="16000008" y="3223344"/>
                  <a:pt x="16000008" y="3236186"/>
                </a:cubicBezTo>
                <a:cubicBezTo>
                  <a:pt x="15987710" y="3236186"/>
                  <a:pt x="15975414" y="3236186"/>
                  <a:pt x="15963116" y="3236186"/>
                </a:cubicBezTo>
                <a:cubicBezTo>
                  <a:pt x="15963116" y="3223344"/>
                  <a:pt x="15963116" y="3210500"/>
                  <a:pt x="15963116" y="3204080"/>
                </a:cubicBezTo>
                <a:close/>
                <a:moveTo>
                  <a:pt x="12996038" y="3204080"/>
                </a:moveTo>
                <a:cubicBezTo>
                  <a:pt x="13008013" y="3204080"/>
                  <a:pt x="13014000" y="3216923"/>
                  <a:pt x="13014000" y="3236186"/>
                </a:cubicBezTo>
                <a:cubicBezTo>
                  <a:pt x="13002025" y="3236186"/>
                  <a:pt x="12996038" y="3223344"/>
                  <a:pt x="12996038" y="3204080"/>
                </a:cubicBezTo>
                <a:close/>
                <a:moveTo>
                  <a:pt x="12957122" y="3204080"/>
                </a:moveTo>
                <a:cubicBezTo>
                  <a:pt x="12957122" y="3223344"/>
                  <a:pt x="12951135" y="3236186"/>
                  <a:pt x="12939160" y="3236186"/>
                </a:cubicBezTo>
                <a:cubicBezTo>
                  <a:pt x="12939160" y="3216923"/>
                  <a:pt x="12945147" y="3204080"/>
                  <a:pt x="12957122" y="3204080"/>
                </a:cubicBezTo>
                <a:close/>
                <a:moveTo>
                  <a:pt x="16056886" y="3201217"/>
                </a:moveTo>
                <a:cubicBezTo>
                  <a:pt x="16056886" y="3240893"/>
                  <a:pt x="16032290" y="3234284"/>
                  <a:pt x="16019994" y="3234284"/>
                </a:cubicBezTo>
                <a:cubicBezTo>
                  <a:pt x="16019994" y="3194603"/>
                  <a:pt x="16038440" y="3201217"/>
                  <a:pt x="16056886" y="3201217"/>
                </a:cubicBezTo>
                <a:close/>
                <a:moveTo>
                  <a:pt x="17167240" y="3200567"/>
                </a:moveTo>
                <a:cubicBezTo>
                  <a:pt x="17167240" y="3219911"/>
                  <a:pt x="17167240" y="3239254"/>
                  <a:pt x="17167240" y="3258601"/>
                </a:cubicBezTo>
                <a:cubicBezTo>
                  <a:pt x="17173688" y="3258601"/>
                  <a:pt x="17186584" y="3258601"/>
                  <a:pt x="17191960" y="3258601"/>
                </a:cubicBezTo>
                <a:cubicBezTo>
                  <a:pt x="17211304" y="3258601"/>
                  <a:pt x="17224200" y="3258601"/>
                  <a:pt x="17243548" y="3258601"/>
                </a:cubicBezTo>
                <a:cubicBezTo>
                  <a:pt x="17301584" y="3284394"/>
                  <a:pt x="17353172" y="3303739"/>
                  <a:pt x="17411212" y="3303739"/>
                </a:cubicBezTo>
                <a:cubicBezTo>
                  <a:pt x="17385416" y="3258601"/>
                  <a:pt x="17346724" y="3258601"/>
                  <a:pt x="17308032" y="3245706"/>
                </a:cubicBezTo>
                <a:cubicBezTo>
                  <a:pt x="17262892" y="3239254"/>
                  <a:pt x="17211304" y="3226360"/>
                  <a:pt x="17167240" y="3200567"/>
                </a:cubicBezTo>
                <a:close/>
                <a:moveTo>
                  <a:pt x="12898229" y="3196698"/>
                </a:moveTo>
                <a:cubicBezTo>
                  <a:pt x="12909863" y="3198332"/>
                  <a:pt x="12919170" y="3206490"/>
                  <a:pt x="12919170" y="3232598"/>
                </a:cubicBezTo>
                <a:cubicBezTo>
                  <a:pt x="12900555" y="3232598"/>
                  <a:pt x="12863326" y="3245653"/>
                  <a:pt x="12863326" y="3199963"/>
                </a:cubicBezTo>
                <a:cubicBezTo>
                  <a:pt x="12872634" y="3199963"/>
                  <a:pt x="12886595" y="3195067"/>
                  <a:pt x="12898229" y="3196698"/>
                </a:cubicBezTo>
                <a:close/>
                <a:moveTo>
                  <a:pt x="18188292" y="3196697"/>
                </a:moveTo>
                <a:cubicBezTo>
                  <a:pt x="18200008" y="3195067"/>
                  <a:pt x="18213964" y="3199962"/>
                  <a:pt x="18222916" y="3199962"/>
                </a:cubicBezTo>
                <a:cubicBezTo>
                  <a:pt x="18222916" y="3245653"/>
                  <a:pt x="18186052" y="3232596"/>
                  <a:pt x="18167092" y="3232596"/>
                </a:cubicBezTo>
                <a:cubicBezTo>
                  <a:pt x="18167092" y="3206489"/>
                  <a:pt x="18176572" y="3198332"/>
                  <a:pt x="18188292" y="3196697"/>
                </a:cubicBezTo>
                <a:close/>
                <a:moveTo>
                  <a:pt x="11401461" y="3194061"/>
                </a:moveTo>
                <a:cubicBezTo>
                  <a:pt x="11385340" y="3194061"/>
                  <a:pt x="11365996" y="3202121"/>
                  <a:pt x="11353099" y="3202121"/>
                </a:cubicBezTo>
                <a:cubicBezTo>
                  <a:pt x="11353099" y="3260153"/>
                  <a:pt x="11411134" y="3234361"/>
                  <a:pt x="11430479" y="3234361"/>
                </a:cubicBezTo>
                <a:cubicBezTo>
                  <a:pt x="11430479" y="3202121"/>
                  <a:pt x="11417582" y="3194061"/>
                  <a:pt x="11401461" y="3194061"/>
                </a:cubicBezTo>
                <a:close/>
                <a:moveTo>
                  <a:pt x="15654530" y="3192852"/>
                </a:moveTo>
                <a:cubicBezTo>
                  <a:pt x="15657524" y="3192852"/>
                  <a:pt x="15660518" y="3195845"/>
                  <a:pt x="15663512" y="3201833"/>
                </a:cubicBezTo>
                <a:cubicBezTo>
                  <a:pt x="15657524" y="3207820"/>
                  <a:pt x="15651536" y="3207820"/>
                  <a:pt x="15645550" y="3201833"/>
                </a:cubicBezTo>
                <a:cubicBezTo>
                  <a:pt x="15648542" y="3195845"/>
                  <a:pt x="15651536" y="3192852"/>
                  <a:pt x="15654530" y="3192852"/>
                </a:cubicBezTo>
                <a:close/>
                <a:moveTo>
                  <a:pt x="12674799" y="3170912"/>
                </a:moveTo>
                <a:cubicBezTo>
                  <a:pt x="12674799" y="3190177"/>
                  <a:pt x="12674799" y="3209441"/>
                  <a:pt x="12674799" y="3235127"/>
                </a:cubicBezTo>
                <a:cubicBezTo>
                  <a:pt x="12681243" y="3235127"/>
                  <a:pt x="12694130" y="3235127"/>
                  <a:pt x="12700574" y="3235127"/>
                </a:cubicBezTo>
                <a:cubicBezTo>
                  <a:pt x="12719904" y="3235127"/>
                  <a:pt x="12745679" y="3228706"/>
                  <a:pt x="12765010" y="3235127"/>
                </a:cubicBezTo>
                <a:cubicBezTo>
                  <a:pt x="12771453" y="3235127"/>
                  <a:pt x="12797228" y="3241549"/>
                  <a:pt x="12803672" y="3254393"/>
                </a:cubicBezTo>
                <a:cubicBezTo>
                  <a:pt x="12810115" y="3267236"/>
                  <a:pt x="12726348" y="3280078"/>
                  <a:pt x="12719904" y="3280078"/>
                </a:cubicBezTo>
                <a:cubicBezTo>
                  <a:pt x="12681243" y="3280078"/>
                  <a:pt x="12643655" y="3286500"/>
                  <a:pt x="12604994" y="3286500"/>
                </a:cubicBezTo>
                <a:cubicBezTo>
                  <a:pt x="12514783" y="3299343"/>
                  <a:pt x="12425646" y="3312186"/>
                  <a:pt x="12335436" y="3325029"/>
                </a:cubicBezTo>
                <a:cubicBezTo>
                  <a:pt x="12303218" y="3331450"/>
                  <a:pt x="12271000" y="3337872"/>
                  <a:pt x="12239856" y="3337872"/>
                </a:cubicBezTo>
                <a:cubicBezTo>
                  <a:pt x="12220525" y="3337872"/>
                  <a:pt x="12194750" y="3331450"/>
                  <a:pt x="12175419" y="3350714"/>
                </a:cubicBezTo>
                <a:cubicBezTo>
                  <a:pt x="12149645" y="3368897"/>
                  <a:pt x="12175419" y="3388176"/>
                  <a:pt x="12188307" y="3388176"/>
                </a:cubicBezTo>
                <a:cubicBezTo>
                  <a:pt x="12207637" y="3388176"/>
                  <a:pt x="12220525" y="3382825"/>
                  <a:pt x="12239856" y="3375345"/>
                </a:cubicBezTo>
                <a:cubicBezTo>
                  <a:pt x="12258112" y="3375345"/>
                  <a:pt x="12290330" y="3363555"/>
                  <a:pt x="12309661" y="3382825"/>
                </a:cubicBezTo>
                <a:cubicBezTo>
                  <a:pt x="12335436" y="3407441"/>
                  <a:pt x="12290330" y="3420283"/>
                  <a:pt x="12283887" y="3426704"/>
                </a:cubicBezTo>
                <a:cubicBezTo>
                  <a:pt x="12194750" y="3445969"/>
                  <a:pt x="12110983" y="3452390"/>
                  <a:pt x="12028290" y="3471657"/>
                </a:cubicBezTo>
                <a:cubicBezTo>
                  <a:pt x="11847869" y="3503763"/>
                  <a:pt x="11668522" y="3535871"/>
                  <a:pt x="11489175" y="3567978"/>
                </a:cubicBezTo>
                <a:cubicBezTo>
                  <a:pt x="11489175" y="3516607"/>
                  <a:pt x="11527836" y="3548716"/>
                  <a:pt x="11540724" y="3529449"/>
                </a:cubicBezTo>
                <a:cubicBezTo>
                  <a:pt x="11560055" y="3510185"/>
                  <a:pt x="11476288" y="3484498"/>
                  <a:pt x="11469844" y="3478076"/>
                </a:cubicBezTo>
                <a:cubicBezTo>
                  <a:pt x="11476288" y="3458813"/>
                  <a:pt x="11482731" y="3439547"/>
                  <a:pt x="11489175" y="3413862"/>
                </a:cubicBezTo>
                <a:cubicBezTo>
                  <a:pt x="11502062" y="3413862"/>
                  <a:pt x="11514949" y="3407441"/>
                  <a:pt x="11527836" y="3407441"/>
                </a:cubicBezTo>
                <a:cubicBezTo>
                  <a:pt x="11560055" y="3401019"/>
                  <a:pt x="11592273" y="3401019"/>
                  <a:pt x="11618047" y="3401019"/>
                </a:cubicBezTo>
                <a:cubicBezTo>
                  <a:pt x="11629860" y="3445969"/>
                  <a:pt x="11605160" y="3465234"/>
                  <a:pt x="11585829" y="3490920"/>
                </a:cubicBezTo>
                <a:cubicBezTo>
                  <a:pt x="11637378" y="3478076"/>
                  <a:pt x="11694296" y="3471657"/>
                  <a:pt x="11745845" y="3452390"/>
                </a:cubicBezTo>
                <a:cubicBezTo>
                  <a:pt x="11758733" y="3445969"/>
                  <a:pt x="11778063" y="3433123"/>
                  <a:pt x="11790951" y="3465234"/>
                </a:cubicBezTo>
                <a:cubicBezTo>
                  <a:pt x="11810281" y="3452390"/>
                  <a:pt x="11834982" y="3445969"/>
                  <a:pt x="11854313" y="3445969"/>
                </a:cubicBezTo>
                <a:cubicBezTo>
                  <a:pt x="11847869" y="3407441"/>
                  <a:pt x="11823169" y="3394597"/>
                  <a:pt x="11810281" y="3368897"/>
                </a:cubicBezTo>
                <a:cubicBezTo>
                  <a:pt x="11867200" y="3318608"/>
                  <a:pt x="11944523" y="3318608"/>
                  <a:pt x="12008959" y="3305765"/>
                </a:cubicBezTo>
                <a:cubicBezTo>
                  <a:pt x="12085209" y="3292921"/>
                  <a:pt x="12156089" y="3273657"/>
                  <a:pt x="12233412" y="3260813"/>
                </a:cubicBezTo>
                <a:cubicBezTo>
                  <a:pt x="12380541" y="3228706"/>
                  <a:pt x="12527670" y="3196597"/>
                  <a:pt x="12674799" y="3170912"/>
                </a:cubicBezTo>
                <a:close/>
                <a:moveTo>
                  <a:pt x="14980989" y="3170904"/>
                </a:moveTo>
                <a:cubicBezTo>
                  <a:pt x="14980989" y="3190170"/>
                  <a:pt x="14975002" y="3203012"/>
                  <a:pt x="14963027" y="3203012"/>
                </a:cubicBezTo>
                <a:cubicBezTo>
                  <a:pt x="14963027" y="3178395"/>
                  <a:pt x="14969014" y="3170904"/>
                  <a:pt x="14980989" y="3170904"/>
                </a:cubicBezTo>
                <a:close/>
                <a:moveTo>
                  <a:pt x="12810191" y="3170904"/>
                </a:moveTo>
                <a:cubicBezTo>
                  <a:pt x="12810191" y="3190171"/>
                  <a:pt x="12804204" y="3203013"/>
                  <a:pt x="12792229" y="3203013"/>
                </a:cubicBezTo>
                <a:cubicBezTo>
                  <a:pt x="12792229" y="3178396"/>
                  <a:pt x="12798216" y="3170904"/>
                  <a:pt x="12810191" y="3170904"/>
                </a:cubicBezTo>
                <a:close/>
                <a:moveTo>
                  <a:pt x="20014596" y="3170903"/>
                </a:moveTo>
                <a:cubicBezTo>
                  <a:pt x="20014596" y="3190169"/>
                  <a:pt x="20008608" y="3203011"/>
                  <a:pt x="19996632" y="3203011"/>
                </a:cubicBezTo>
                <a:cubicBezTo>
                  <a:pt x="19996632" y="3178395"/>
                  <a:pt x="20002620" y="3170903"/>
                  <a:pt x="20014596" y="3170903"/>
                </a:cubicBezTo>
                <a:close/>
                <a:moveTo>
                  <a:pt x="15943158" y="3170903"/>
                </a:moveTo>
                <a:cubicBezTo>
                  <a:pt x="15943158" y="3190169"/>
                  <a:pt x="15937170" y="3203012"/>
                  <a:pt x="15925194" y="3203012"/>
                </a:cubicBezTo>
                <a:cubicBezTo>
                  <a:pt x="15925194" y="3178395"/>
                  <a:pt x="15931182" y="3170903"/>
                  <a:pt x="15943158" y="3170903"/>
                </a:cubicBezTo>
                <a:close/>
                <a:moveTo>
                  <a:pt x="19185112" y="3167569"/>
                </a:moveTo>
                <a:cubicBezTo>
                  <a:pt x="19185112" y="3198313"/>
                  <a:pt x="19160516" y="3198313"/>
                  <a:pt x="19148220" y="3198313"/>
                </a:cubicBezTo>
                <a:cubicBezTo>
                  <a:pt x="19148220" y="3161420"/>
                  <a:pt x="19166664" y="3167569"/>
                  <a:pt x="19185112" y="3167569"/>
                </a:cubicBezTo>
                <a:close/>
                <a:moveTo>
                  <a:pt x="11504367" y="3167062"/>
                </a:moveTo>
                <a:cubicBezTo>
                  <a:pt x="11492276" y="3165318"/>
                  <a:pt x="11477767" y="3169883"/>
                  <a:pt x="11468095" y="3169883"/>
                </a:cubicBezTo>
                <a:cubicBezTo>
                  <a:pt x="11468095" y="3215019"/>
                  <a:pt x="11506785" y="3202121"/>
                  <a:pt x="11526130" y="3202121"/>
                </a:cubicBezTo>
                <a:cubicBezTo>
                  <a:pt x="11526130" y="3176868"/>
                  <a:pt x="11516457" y="3168808"/>
                  <a:pt x="11504367" y="3167062"/>
                </a:cubicBezTo>
                <a:close/>
                <a:moveTo>
                  <a:pt x="13156298" y="3161176"/>
                </a:moveTo>
                <a:cubicBezTo>
                  <a:pt x="13173682" y="3161042"/>
                  <a:pt x="13193550" y="3168815"/>
                  <a:pt x="13203484" y="3168815"/>
                </a:cubicBezTo>
                <a:cubicBezTo>
                  <a:pt x="13203484" y="3226706"/>
                  <a:pt x="13150503" y="3200975"/>
                  <a:pt x="13124012" y="3200975"/>
                </a:cubicBezTo>
                <a:cubicBezTo>
                  <a:pt x="13124012" y="3169351"/>
                  <a:pt x="13138913" y="3161310"/>
                  <a:pt x="13156298" y="3161176"/>
                </a:cubicBezTo>
                <a:close/>
                <a:moveTo>
                  <a:pt x="14881790" y="3159429"/>
                </a:moveTo>
                <a:cubicBezTo>
                  <a:pt x="14897519" y="3161781"/>
                  <a:pt x="14914075" y="3169798"/>
                  <a:pt x="14924008" y="3169798"/>
                </a:cubicBezTo>
                <a:cubicBezTo>
                  <a:pt x="14924008" y="3177539"/>
                  <a:pt x="14924008" y="3189706"/>
                  <a:pt x="14924008" y="3202976"/>
                </a:cubicBezTo>
                <a:cubicBezTo>
                  <a:pt x="14897519" y="3196340"/>
                  <a:pt x="14871029" y="3189706"/>
                  <a:pt x="14844539" y="3183070"/>
                </a:cubicBezTo>
                <a:cubicBezTo>
                  <a:pt x="14851161" y="3160397"/>
                  <a:pt x="14866062" y="3157079"/>
                  <a:pt x="14881790" y="3159429"/>
                </a:cubicBezTo>
                <a:close/>
                <a:moveTo>
                  <a:pt x="17943300" y="3139596"/>
                </a:moveTo>
                <a:cubicBezTo>
                  <a:pt x="17943300" y="3179277"/>
                  <a:pt x="17918704" y="3171561"/>
                  <a:pt x="17906408" y="3171561"/>
                </a:cubicBezTo>
                <a:cubicBezTo>
                  <a:pt x="17906408" y="3132983"/>
                  <a:pt x="17924852" y="3139596"/>
                  <a:pt x="17943300" y="3139596"/>
                </a:cubicBezTo>
                <a:close/>
                <a:moveTo>
                  <a:pt x="19673720" y="3139159"/>
                </a:moveTo>
                <a:cubicBezTo>
                  <a:pt x="19687496" y="3135351"/>
                  <a:pt x="19701716" y="3150585"/>
                  <a:pt x="19715936" y="3150585"/>
                </a:cubicBezTo>
                <a:cubicBezTo>
                  <a:pt x="19715936" y="3157356"/>
                  <a:pt x="19709616" y="3163005"/>
                  <a:pt x="19709616" y="3169770"/>
                </a:cubicBezTo>
                <a:cubicBezTo>
                  <a:pt x="19690656" y="3163005"/>
                  <a:pt x="19678016" y="3157356"/>
                  <a:pt x="19660112" y="3150585"/>
                </a:cubicBezTo>
                <a:cubicBezTo>
                  <a:pt x="19664588" y="3143814"/>
                  <a:pt x="19669128" y="3140427"/>
                  <a:pt x="19673720" y="3139159"/>
                </a:cubicBezTo>
                <a:close/>
                <a:moveTo>
                  <a:pt x="11616407" y="3138718"/>
                </a:moveTo>
                <a:cubicBezTo>
                  <a:pt x="11616407" y="3177405"/>
                  <a:pt x="11641126" y="3169883"/>
                  <a:pt x="11654023" y="3169883"/>
                </a:cubicBezTo>
                <a:cubicBezTo>
                  <a:pt x="11654023" y="3132271"/>
                  <a:pt x="11635752" y="3138718"/>
                  <a:pt x="11616407" y="3138718"/>
                </a:cubicBezTo>
                <a:close/>
                <a:moveTo>
                  <a:pt x="11314409" y="3138718"/>
                </a:moveTo>
                <a:cubicBezTo>
                  <a:pt x="11243477" y="3151613"/>
                  <a:pt x="11167171" y="3169883"/>
                  <a:pt x="11089791" y="3182777"/>
                </a:cubicBezTo>
                <a:cubicBezTo>
                  <a:pt x="11076894" y="3189223"/>
                  <a:pt x="11057549" y="3189223"/>
                  <a:pt x="11044652" y="3195674"/>
                </a:cubicBezTo>
                <a:cubicBezTo>
                  <a:pt x="11025307" y="3202121"/>
                  <a:pt x="11019934" y="3221465"/>
                  <a:pt x="11007037" y="3234361"/>
                </a:cubicBezTo>
                <a:cubicBezTo>
                  <a:pt x="10981243" y="3247260"/>
                  <a:pt x="10949002" y="3247260"/>
                  <a:pt x="10916760" y="3253706"/>
                </a:cubicBezTo>
                <a:cubicBezTo>
                  <a:pt x="10845828" y="3273049"/>
                  <a:pt x="10775970" y="3305285"/>
                  <a:pt x="10705038" y="3337527"/>
                </a:cubicBezTo>
                <a:cubicBezTo>
                  <a:pt x="10666348" y="3350421"/>
                  <a:pt x="10634106" y="3375162"/>
                  <a:pt x="10601865" y="3382670"/>
                </a:cubicBezTo>
                <a:cubicBezTo>
                  <a:pt x="10583594" y="3382670"/>
                  <a:pt x="10564249" y="3382670"/>
                  <a:pt x="10564249" y="3413830"/>
                </a:cubicBezTo>
                <a:cubicBezTo>
                  <a:pt x="10634106" y="3375162"/>
                  <a:pt x="10711487" y="3363310"/>
                  <a:pt x="10788867" y="3350421"/>
                </a:cubicBezTo>
                <a:cubicBezTo>
                  <a:pt x="10788867" y="3382670"/>
                  <a:pt x="10756625" y="3394488"/>
                  <a:pt x="10743729" y="3407382"/>
                </a:cubicBezTo>
                <a:cubicBezTo>
                  <a:pt x="10717935" y="3433170"/>
                  <a:pt x="10705038" y="3446069"/>
                  <a:pt x="10679245" y="3452516"/>
                </a:cubicBezTo>
                <a:cubicBezTo>
                  <a:pt x="10653451" y="3458965"/>
                  <a:pt x="10621210" y="3471864"/>
                  <a:pt x="10596491" y="3478308"/>
                </a:cubicBezTo>
                <a:cubicBezTo>
                  <a:pt x="10583594" y="3478308"/>
                  <a:pt x="10557801" y="3484756"/>
                  <a:pt x="10551352" y="3510547"/>
                </a:cubicBezTo>
                <a:cubicBezTo>
                  <a:pt x="10532007" y="3510547"/>
                  <a:pt x="10507289" y="3510547"/>
                  <a:pt x="10487943" y="3510547"/>
                </a:cubicBezTo>
                <a:cubicBezTo>
                  <a:pt x="10487943" y="3555685"/>
                  <a:pt x="10583594" y="3516994"/>
                  <a:pt x="10601865" y="3510547"/>
                </a:cubicBezTo>
                <a:cubicBezTo>
                  <a:pt x="10634106" y="3497652"/>
                  <a:pt x="10666348" y="3484756"/>
                  <a:pt x="10705038" y="3478308"/>
                </a:cubicBezTo>
                <a:cubicBezTo>
                  <a:pt x="10724383" y="3478308"/>
                  <a:pt x="10743729" y="3465411"/>
                  <a:pt x="10763074" y="3478308"/>
                </a:cubicBezTo>
                <a:cubicBezTo>
                  <a:pt x="10775970" y="3491204"/>
                  <a:pt x="10788867" y="3510547"/>
                  <a:pt x="10807138" y="3510547"/>
                </a:cubicBezTo>
                <a:cubicBezTo>
                  <a:pt x="10807138" y="3484756"/>
                  <a:pt x="10807138" y="3465411"/>
                  <a:pt x="10807138" y="3446069"/>
                </a:cubicBezTo>
                <a:cubicBezTo>
                  <a:pt x="10845828" y="3452516"/>
                  <a:pt x="10884518" y="3465411"/>
                  <a:pt x="10916760" y="3478308"/>
                </a:cubicBezTo>
                <a:cubicBezTo>
                  <a:pt x="10916760" y="3446069"/>
                  <a:pt x="10897415" y="3446069"/>
                  <a:pt x="10884518" y="3446069"/>
                </a:cubicBezTo>
                <a:cubicBezTo>
                  <a:pt x="10884518" y="3419477"/>
                  <a:pt x="10899933" y="3411924"/>
                  <a:pt x="10920167" y="3413206"/>
                </a:cubicBezTo>
                <a:lnTo>
                  <a:pt x="10936750" y="3416184"/>
                </a:lnTo>
                <a:lnTo>
                  <a:pt x="10935748" y="3412066"/>
                </a:lnTo>
                <a:lnTo>
                  <a:pt x="10938954" y="3402320"/>
                </a:lnTo>
                <a:lnTo>
                  <a:pt x="10936105" y="3400935"/>
                </a:lnTo>
                <a:lnTo>
                  <a:pt x="10939921" y="3399383"/>
                </a:lnTo>
                <a:lnTo>
                  <a:pt x="10940238" y="3398418"/>
                </a:lnTo>
                <a:lnTo>
                  <a:pt x="10940672" y="3399077"/>
                </a:lnTo>
                <a:lnTo>
                  <a:pt x="11066550" y="3347869"/>
                </a:lnTo>
                <a:cubicBezTo>
                  <a:pt x="11109136" y="3331078"/>
                  <a:pt x="11151051" y="3314961"/>
                  <a:pt x="11192965" y="3298846"/>
                </a:cubicBezTo>
                <a:cubicBezTo>
                  <a:pt x="11217683" y="3285943"/>
                  <a:pt x="11249925" y="3292393"/>
                  <a:pt x="11269270" y="3266602"/>
                </a:cubicBezTo>
                <a:cubicBezTo>
                  <a:pt x="11301512" y="3240801"/>
                  <a:pt x="11301512" y="3182777"/>
                  <a:pt x="11314409" y="3138718"/>
                </a:cubicBezTo>
                <a:close/>
                <a:moveTo>
                  <a:pt x="15828898" y="3138563"/>
                </a:moveTo>
                <a:cubicBezTo>
                  <a:pt x="15837512" y="3139503"/>
                  <a:pt x="15845716" y="3143193"/>
                  <a:pt x="15852278" y="3149757"/>
                </a:cubicBezTo>
                <a:cubicBezTo>
                  <a:pt x="15858840" y="3161787"/>
                  <a:pt x="15871966" y="3188039"/>
                  <a:pt x="15852278" y="3194601"/>
                </a:cubicBezTo>
                <a:cubicBezTo>
                  <a:pt x="15826028" y="3207727"/>
                  <a:pt x="15799776" y="3201164"/>
                  <a:pt x="15773526" y="3201164"/>
                </a:cubicBezTo>
                <a:cubicBezTo>
                  <a:pt x="15773526" y="3157686"/>
                  <a:pt x="15803058" y="3135742"/>
                  <a:pt x="15828898" y="3138563"/>
                </a:cubicBezTo>
                <a:close/>
                <a:moveTo>
                  <a:pt x="20128348" y="3137724"/>
                </a:moveTo>
                <a:cubicBezTo>
                  <a:pt x="20128348" y="3163162"/>
                  <a:pt x="20122360" y="3169793"/>
                  <a:pt x="20110384" y="3169793"/>
                </a:cubicBezTo>
                <a:cubicBezTo>
                  <a:pt x="20110384" y="3144359"/>
                  <a:pt x="20116372" y="3137724"/>
                  <a:pt x="20128348" y="3137724"/>
                </a:cubicBezTo>
                <a:close/>
                <a:moveTo>
                  <a:pt x="19848704" y="3137724"/>
                </a:moveTo>
                <a:cubicBezTo>
                  <a:pt x="19848704" y="3163162"/>
                  <a:pt x="19842716" y="3169793"/>
                  <a:pt x="19830740" y="3169793"/>
                </a:cubicBezTo>
                <a:cubicBezTo>
                  <a:pt x="19830740" y="3144359"/>
                  <a:pt x="19836728" y="3137724"/>
                  <a:pt x="19848704" y="3137724"/>
                </a:cubicBezTo>
                <a:close/>
                <a:moveTo>
                  <a:pt x="14754483" y="3137724"/>
                </a:moveTo>
                <a:cubicBezTo>
                  <a:pt x="14786267" y="3144360"/>
                  <a:pt x="14811695" y="3150995"/>
                  <a:pt x="14843480" y="3150995"/>
                </a:cubicBezTo>
                <a:cubicBezTo>
                  <a:pt x="14830766" y="3183068"/>
                  <a:pt x="14754483" y="3202975"/>
                  <a:pt x="14754483" y="3137724"/>
                </a:cubicBezTo>
                <a:close/>
                <a:moveTo>
                  <a:pt x="14038779" y="3137724"/>
                </a:moveTo>
                <a:cubicBezTo>
                  <a:pt x="14050754" y="3137724"/>
                  <a:pt x="14056741" y="3144359"/>
                  <a:pt x="14056741" y="3169794"/>
                </a:cubicBezTo>
                <a:cubicBezTo>
                  <a:pt x="14044766" y="3169794"/>
                  <a:pt x="14038779" y="3163162"/>
                  <a:pt x="14038779" y="3137724"/>
                </a:cubicBezTo>
                <a:close/>
                <a:moveTo>
                  <a:pt x="13393180" y="3137724"/>
                </a:moveTo>
                <a:cubicBezTo>
                  <a:pt x="13393180" y="3163162"/>
                  <a:pt x="13387193" y="3169794"/>
                  <a:pt x="13375218" y="3169794"/>
                </a:cubicBezTo>
                <a:cubicBezTo>
                  <a:pt x="13375218" y="3144359"/>
                  <a:pt x="13381205" y="3137724"/>
                  <a:pt x="13393180" y="3137724"/>
                </a:cubicBezTo>
                <a:close/>
                <a:moveTo>
                  <a:pt x="19615152" y="3127169"/>
                </a:moveTo>
                <a:lnTo>
                  <a:pt x="19614560" y="3129476"/>
                </a:lnTo>
                <a:cubicBezTo>
                  <a:pt x="19613532" y="3133467"/>
                  <a:pt x="19612712" y="3136659"/>
                  <a:pt x="19612712" y="3136659"/>
                </a:cubicBezTo>
                <a:close/>
                <a:moveTo>
                  <a:pt x="19617112" y="3119540"/>
                </a:moveTo>
                <a:lnTo>
                  <a:pt x="19615152" y="3127169"/>
                </a:lnTo>
                <a:lnTo>
                  <a:pt x="19616480" y="3121992"/>
                </a:lnTo>
                <a:close/>
                <a:moveTo>
                  <a:pt x="18432520" y="3118767"/>
                </a:moveTo>
                <a:cubicBezTo>
                  <a:pt x="18484296" y="3118767"/>
                  <a:pt x="18536076" y="3125330"/>
                  <a:pt x="18587852" y="3151581"/>
                </a:cubicBezTo>
                <a:cubicBezTo>
                  <a:pt x="18568436" y="3163612"/>
                  <a:pt x="18549020" y="3183300"/>
                  <a:pt x="18529604" y="3202988"/>
                </a:cubicBezTo>
                <a:cubicBezTo>
                  <a:pt x="18510184" y="3151581"/>
                  <a:pt x="18464880" y="3138456"/>
                  <a:pt x="18432520" y="3118767"/>
                </a:cubicBezTo>
                <a:close/>
                <a:moveTo>
                  <a:pt x="16711994" y="3118764"/>
                </a:moveTo>
                <a:cubicBezTo>
                  <a:pt x="16764132" y="3125084"/>
                  <a:pt x="16815184" y="3131405"/>
                  <a:pt x="16867320" y="3137724"/>
                </a:cubicBezTo>
                <a:cubicBezTo>
                  <a:pt x="16834736" y="3231466"/>
                  <a:pt x="16757614" y="3144043"/>
                  <a:pt x="16711994" y="3118764"/>
                </a:cubicBezTo>
                <a:close/>
                <a:moveTo>
                  <a:pt x="19618252" y="3115111"/>
                </a:moveTo>
                <a:cubicBezTo>
                  <a:pt x="19618864" y="3112718"/>
                  <a:pt x="19618456" y="3114314"/>
                  <a:pt x="19617636" y="3117506"/>
                </a:cubicBezTo>
                <a:lnTo>
                  <a:pt x="19617112" y="3119540"/>
                </a:lnTo>
                <a:close/>
                <a:moveTo>
                  <a:pt x="19635128" y="3114978"/>
                </a:moveTo>
                <a:cubicBezTo>
                  <a:pt x="19642048" y="3114175"/>
                  <a:pt x="19651268" y="3117386"/>
                  <a:pt x="19654344" y="3117386"/>
                </a:cubicBezTo>
                <a:cubicBezTo>
                  <a:pt x="19648196" y="3130230"/>
                  <a:pt x="19642048" y="3136652"/>
                  <a:pt x="19629748" y="3136652"/>
                </a:cubicBezTo>
                <a:cubicBezTo>
                  <a:pt x="19623600" y="3120597"/>
                  <a:pt x="19628212" y="3115781"/>
                  <a:pt x="19635128" y="3114978"/>
                </a:cubicBezTo>
                <a:close/>
                <a:moveTo>
                  <a:pt x="11994711" y="3106481"/>
                </a:moveTo>
                <a:cubicBezTo>
                  <a:pt x="11994711" y="3132271"/>
                  <a:pt x="11994711" y="3169883"/>
                  <a:pt x="12014056" y="3169883"/>
                </a:cubicBezTo>
                <a:cubicBezTo>
                  <a:pt x="12014056" y="3145166"/>
                  <a:pt x="12014056" y="3106481"/>
                  <a:pt x="11994711" y="3106481"/>
                </a:cubicBezTo>
                <a:close/>
                <a:moveTo>
                  <a:pt x="19967092" y="3106419"/>
                </a:moveTo>
                <a:cubicBezTo>
                  <a:pt x="19967092" y="3146099"/>
                  <a:pt x="19940636" y="3139486"/>
                  <a:pt x="19920796" y="3139486"/>
                </a:cubicBezTo>
                <a:cubicBezTo>
                  <a:pt x="19920796" y="3099805"/>
                  <a:pt x="19947252" y="3106419"/>
                  <a:pt x="19967092" y="3106419"/>
                </a:cubicBezTo>
                <a:close/>
                <a:moveTo>
                  <a:pt x="19338524" y="3105569"/>
                </a:moveTo>
                <a:cubicBezTo>
                  <a:pt x="19338524" y="3124908"/>
                  <a:pt x="19344976" y="3137801"/>
                  <a:pt x="19357880" y="3137801"/>
                </a:cubicBezTo>
                <a:cubicBezTo>
                  <a:pt x="19357880" y="3118462"/>
                  <a:pt x="19351428" y="3105569"/>
                  <a:pt x="19338524" y="3105569"/>
                </a:cubicBezTo>
                <a:close/>
                <a:moveTo>
                  <a:pt x="12958120" y="3104543"/>
                </a:moveTo>
                <a:cubicBezTo>
                  <a:pt x="12970095" y="3104543"/>
                  <a:pt x="12976082" y="3117387"/>
                  <a:pt x="12976082" y="3136652"/>
                </a:cubicBezTo>
                <a:cubicBezTo>
                  <a:pt x="12964107" y="3136652"/>
                  <a:pt x="12958120" y="3130231"/>
                  <a:pt x="12958120" y="3104543"/>
                </a:cubicBezTo>
                <a:close/>
                <a:moveTo>
                  <a:pt x="18039120" y="3104542"/>
                </a:moveTo>
                <a:cubicBezTo>
                  <a:pt x="18052244" y="3104542"/>
                  <a:pt x="18052244" y="3117386"/>
                  <a:pt x="18052244" y="3136652"/>
                </a:cubicBezTo>
                <a:cubicBezTo>
                  <a:pt x="18039120" y="3136652"/>
                  <a:pt x="18039120" y="3123809"/>
                  <a:pt x="18039120" y="3104542"/>
                </a:cubicBezTo>
                <a:close/>
                <a:moveTo>
                  <a:pt x="13849192" y="3104542"/>
                </a:moveTo>
                <a:cubicBezTo>
                  <a:pt x="13862317" y="3104542"/>
                  <a:pt x="13862317" y="3117387"/>
                  <a:pt x="13862317" y="3136652"/>
                </a:cubicBezTo>
                <a:cubicBezTo>
                  <a:pt x="13849192" y="3136652"/>
                  <a:pt x="13849192" y="3123809"/>
                  <a:pt x="13849192" y="3104542"/>
                </a:cubicBezTo>
                <a:close/>
                <a:moveTo>
                  <a:pt x="13203590" y="3104542"/>
                </a:moveTo>
                <a:cubicBezTo>
                  <a:pt x="13203590" y="3130230"/>
                  <a:pt x="13197603" y="3136652"/>
                  <a:pt x="13185628" y="3136652"/>
                </a:cubicBezTo>
                <a:cubicBezTo>
                  <a:pt x="13185628" y="3117387"/>
                  <a:pt x="13191615" y="3104542"/>
                  <a:pt x="13203590" y="3104542"/>
                </a:cubicBezTo>
                <a:close/>
                <a:moveTo>
                  <a:pt x="13124012" y="3104542"/>
                </a:moveTo>
                <a:cubicBezTo>
                  <a:pt x="13143853" y="3104542"/>
                  <a:pt x="13157080" y="3104542"/>
                  <a:pt x="13170307" y="3104542"/>
                </a:cubicBezTo>
                <a:cubicBezTo>
                  <a:pt x="13170307" y="3117387"/>
                  <a:pt x="13170307" y="3130231"/>
                  <a:pt x="13170307" y="3136652"/>
                </a:cubicBezTo>
                <a:cubicBezTo>
                  <a:pt x="13157080" y="3136652"/>
                  <a:pt x="13143853" y="3136652"/>
                  <a:pt x="13124012" y="3136652"/>
                </a:cubicBezTo>
                <a:cubicBezTo>
                  <a:pt x="13124012" y="3130231"/>
                  <a:pt x="13124012" y="3117387"/>
                  <a:pt x="13124012" y="3104542"/>
                </a:cubicBezTo>
                <a:close/>
                <a:moveTo>
                  <a:pt x="20431688" y="3104541"/>
                </a:moveTo>
                <a:cubicBezTo>
                  <a:pt x="20431688" y="3123808"/>
                  <a:pt x="20425700" y="3136650"/>
                  <a:pt x="20413728" y="3136650"/>
                </a:cubicBezTo>
                <a:cubicBezTo>
                  <a:pt x="20413728" y="3117386"/>
                  <a:pt x="20419712" y="3104541"/>
                  <a:pt x="20431688" y="3104541"/>
                </a:cubicBezTo>
                <a:close/>
                <a:moveTo>
                  <a:pt x="20090428" y="3104541"/>
                </a:moveTo>
                <a:cubicBezTo>
                  <a:pt x="20090428" y="3123808"/>
                  <a:pt x="20084440" y="3136652"/>
                  <a:pt x="20072468" y="3136652"/>
                </a:cubicBezTo>
                <a:cubicBezTo>
                  <a:pt x="20072468" y="3117386"/>
                  <a:pt x="20079452" y="3104541"/>
                  <a:pt x="20090428" y="3104541"/>
                </a:cubicBezTo>
                <a:close/>
                <a:moveTo>
                  <a:pt x="19810784" y="3104541"/>
                </a:moveTo>
                <a:cubicBezTo>
                  <a:pt x="19810784" y="3123809"/>
                  <a:pt x="19804796" y="3136652"/>
                  <a:pt x="19792824" y="3136652"/>
                </a:cubicBezTo>
                <a:cubicBezTo>
                  <a:pt x="19792824" y="3117386"/>
                  <a:pt x="19798812" y="3104541"/>
                  <a:pt x="19810784" y="3104541"/>
                </a:cubicBezTo>
                <a:close/>
                <a:moveTo>
                  <a:pt x="17749992" y="3085585"/>
                </a:moveTo>
                <a:cubicBezTo>
                  <a:pt x="17787912" y="3098710"/>
                  <a:pt x="17824776" y="3105269"/>
                  <a:pt x="17862696" y="3118398"/>
                </a:cubicBezTo>
                <a:cubicBezTo>
                  <a:pt x="17831096" y="3131523"/>
                  <a:pt x="17800552" y="3151211"/>
                  <a:pt x="17768952" y="3169805"/>
                </a:cubicBezTo>
                <a:cubicBezTo>
                  <a:pt x="17775272" y="3151211"/>
                  <a:pt x="17775272" y="3138086"/>
                  <a:pt x="17781592" y="3131523"/>
                </a:cubicBezTo>
                <a:cubicBezTo>
                  <a:pt x="17775272" y="3118398"/>
                  <a:pt x="17762632" y="3105269"/>
                  <a:pt x="17749992" y="3085585"/>
                </a:cubicBezTo>
                <a:close/>
                <a:moveTo>
                  <a:pt x="14427442" y="3085584"/>
                </a:moveTo>
                <a:cubicBezTo>
                  <a:pt x="14522746" y="3092148"/>
                  <a:pt x="14619120" y="3098708"/>
                  <a:pt x="14715494" y="3105268"/>
                </a:cubicBezTo>
                <a:cubicBezTo>
                  <a:pt x="14715494" y="3169804"/>
                  <a:pt x="14644820" y="3144648"/>
                  <a:pt x="14619120" y="3144648"/>
                </a:cubicBezTo>
                <a:cubicBezTo>
                  <a:pt x="14586995" y="3138085"/>
                  <a:pt x="14554870" y="3151210"/>
                  <a:pt x="14522746" y="3138085"/>
                </a:cubicBezTo>
                <a:cubicBezTo>
                  <a:pt x="14491692" y="3131523"/>
                  <a:pt x="14459567" y="3105268"/>
                  <a:pt x="14427442" y="3085584"/>
                </a:cubicBezTo>
                <a:close/>
                <a:moveTo>
                  <a:pt x="19759008" y="3076766"/>
                </a:moveTo>
                <a:cubicBezTo>
                  <a:pt x="19766692" y="3080073"/>
                  <a:pt x="19772840" y="3091648"/>
                  <a:pt x="19772840" y="3108181"/>
                </a:cubicBezTo>
                <a:cubicBezTo>
                  <a:pt x="19760544" y="3108181"/>
                  <a:pt x="19748248" y="3101566"/>
                  <a:pt x="19735948" y="3094954"/>
                </a:cubicBezTo>
                <a:cubicBezTo>
                  <a:pt x="19742096" y="3078419"/>
                  <a:pt x="19751320" y="3073460"/>
                  <a:pt x="19759008" y="3076766"/>
                </a:cubicBezTo>
                <a:close/>
                <a:moveTo>
                  <a:pt x="19905580" y="3076105"/>
                </a:moveTo>
                <a:cubicBezTo>
                  <a:pt x="19905580" y="3101791"/>
                  <a:pt x="19899592" y="3108214"/>
                  <a:pt x="19887620" y="3108214"/>
                </a:cubicBezTo>
                <a:cubicBezTo>
                  <a:pt x="19887620" y="3088948"/>
                  <a:pt x="19893604" y="3076105"/>
                  <a:pt x="19905580" y="3076105"/>
                </a:cubicBezTo>
                <a:close/>
                <a:moveTo>
                  <a:pt x="13260440" y="3076102"/>
                </a:moveTo>
                <a:cubicBezTo>
                  <a:pt x="13260440" y="3112995"/>
                  <a:pt x="13241994" y="3106847"/>
                  <a:pt x="13223548" y="3106847"/>
                </a:cubicBezTo>
                <a:cubicBezTo>
                  <a:pt x="13223548" y="3076102"/>
                  <a:pt x="13248143" y="3076102"/>
                  <a:pt x="13260440" y="3076102"/>
                </a:cubicBezTo>
                <a:close/>
                <a:moveTo>
                  <a:pt x="15044272" y="3074878"/>
                </a:moveTo>
                <a:cubicBezTo>
                  <a:pt x="15069992" y="3074878"/>
                  <a:pt x="15102144" y="3087860"/>
                  <a:pt x="15127866" y="3094351"/>
                </a:cubicBezTo>
                <a:cubicBezTo>
                  <a:pt x="15210388" y="3120316"/>
                  <a:pt x="15306844" y="3133300"/>
                  <a:pt x="15389366" y="3152773"/>
                </a:cubicBezTo>
                <a:cubicBezTo>
                  <a:pt x="15344354" y="3229587"/>
                  <a:pt x="15229680" y="3061892"/>
                  <a:pt x="15203958" y="3203621"/>
                </a:cubicBezTo>
                <a:cubicBezTo>
                  <a:pt x="15242540" y="3210111"/>
                  <a:pt x="15485820" y="3313974"/>
                  <a:pt x="15485820" y="3203621"/>
                </a:cubicBezTo>
                <a:cubicBezTo>
                  <a:pt x="15466530" y="3203621"/>
                  <a:pt x="15434378" y="3216604"/>
                  <a:pt x="15434378" y="3171165"/>
                </a:cubicBezTo>
                <a:cubicBezTo>
                  <a:pt x="15460100" y="3171165"/>
                  <a:pt x="15492252" y="3178739"/>
                  <a:pt x="15524402" y="3184146"/>
                </a:cubicBezTo>
                <a:cubicBezTo>
                  <a:pt x="15479390" y="3229587"/>
                  <a:pt x="15581204" y="3249062"/>
                  <a:pt x="15581204" y="3294499"/>
                </a:cubicBezTo>
                <a:cubicBezTo>
                  <a:pt x="15574774" y="3294499"/>
                  <a:pt x="15543694" y="3288008"/>
                  <a:pt x="15543694" y="3307482"/>
                </a:cubicBezTo>
                <a:cubicBezTo>
                  <a:pt x="15543694" y="3333448"/>
                  <a:pt x="15568344" y="3333448"/>
                  <a:pt x="15574774" y="3333448"/>
                </a:cubicBezTo>
                <a:cubicBezTo>
                  <a:pt x="15606926" y="3333448"/>
                  <a:pt x="15639078" y="3313974"/>
                  <a:pt x="15677660" y="3294499"/>
                </a:cubicBezTo>
                <a:cubicBezTo>
                  <a:pt x="15671228" y="3313974"/>
                  <a:pt x="15664798" y="3339940"/>
                  <a:pt x="15658368" y="3359411"/>
                </a:cubicBezTo>
                <a:cubicBezTo>
                  <a:pt x="15645508" y="3359411"/>
                  <a:pt x="15632646" y="3359411"/>
                  <a:pt x="15613356" y="3359411"/>
                </a:cubicBezTo>
                <a:cubicBezTo>
                  <a:pt x="15587634" y="3352919"/>
                  <a:pt x="15555482" y="3352919"/>
                  <a:pt x="15524402" y="3352919"/>
                </a:cubicBezTo>
                <a:cubicBezTo>
                  <a:pt x="15466530" y="3352919"/>
                  <a:pt x="15415088" y="3339940"/>
                  <a:pt x="15357214" y="3326957"/>
                </a:cubicBezTo>
                <a:cubicBezTo>
                  <a:pt x="15242540" y="3300991"/>
                  <a:pt x="15134296" y="3268534"/>
                  <a:pt x="15018550" y="3262042"/>
                </a:cubicBezTo>
                <a:cubicBezTo>
                  <a:pt x="15024980" y="3216604"/>
                  <a:pt x="15037840" y="3171165"/>
                  <a:pt x="15063562" y="3152773"/>
                </a:cubicBezTo>
                <a:cubicBezTo>
                  <a:pt x="15095714" y="3120316"/>
                  <a:pt x="15134296" y="3146282"/>
                  <a:pt x="15165376" y="3152773"/>
                </a:cubicBezTo>
                <a:cubicBezTo>
                  <a:pt x="15139654" y="3139790"/>
                  <a:pt x="15120364" y="3126808"/>
                  <a:pt x="15095714" y="3107335"/>
                </a:cubicBezTo>
                <a:cubicBezTo>
                  <a:pt x="15082854" y="3120316"/>
                  <a:pt x="15076422" y="3126808"/>
                  <a:pt x="15076422" y="3139790"/>
                </a:cubicBezTo>
                <a:cubicBezTo>
                  <a:pt x="15063562" y="3133300"/>
                  <a:pt x="15057132" y="3120316"/>
                  <a:pt x="15050702" y="3113825"/>
                </a:cubicBezTo>
                <a:cubicBezTo>
                  <a:pt x="15037840" y="3133300"/>
                  <a:pt x="15037840" y="3152773"/>
                  <a:pt x="15024980" y="3171165"/>
                </a:cubicBezTo>
                <a:cubicBezTo>
                  <a:pt x="15018550" y="3126808"/>
                  <a:pt x="15005690" y="3074878"/>
                  <a:pt x="15044272" y="3074878"/>
                </a:cubicBezTo>
                <a:close/>
                <a:moveTo>
                  <a:pt x="14143552" y="3073450"/>
                </a:moveTo>
                <a:cubicBezTo>
                  <a:pt x="14145797" y="3070037"/>
                  <a:pt x="14150287" y="3070037"/>
                  <a:pt x="14156275" y="3073450"/>
                </a:cubicBezTo>
                <a:lnTo>
                  <a:pt x="14145745" y="3091452"/>
                </a:lnTo>
                <a:lnTo>
                  <a:pt x="14146699" y="3094064"/>
                </a:lnTo>
                <a:cubicBezTo>
                  <a:pt x="14140137" y="3094064"/>
                  <a:pt x="14140137" y="3094064"/>
                  <a:pt x="14133574" y="3094064"/>
                </a:cubicBezTo>
                <a:cubicBezTo>
                  <a:pt x="14133574" y="3088077"/>
                  <a:pt x="14133574" y="3082089"/>
                  <a:pt x="14140137" y="3076102"/>
                </a:cubicBezTo>
                <a:lnTo>
                  <a:pt x="14144039" y="3086783"/>
                </a:lnTo>
                <a:close/>
                <a:moveTo>
                  <a:pt x="19491304" y="3061880"/>
                </a:moveTo>
                <a:cubicBezTo>
                  <a:pt x="19497868" y="3074725"/>
                  <a:pt x="19497868" y="3081146"/>
                  <a:pt x="19491304" y="3093988"/>
                </a:cubicBezTo>
                <a:cubicBezTo>
                  <a:pt x="19484740" y="3081146"/>
                  <a:pt x="19484740" y="3074725"/>
                  <a:pt x="19491304" y="3061880"/>
                </a:cubicBezTo>
                <a:close/>
                <a:moveTo>
                  <a:pt x="15613966" y="3061376"/>
                </a:moveTo>
                <a:cubicBezTo>
                  <a:pt x="15665232" y="3066958"/>
                  <a:pt x="15713420" y="3089263"/>
                  <a:pt x="15748756" y="3149818"/>
                </a:cubicBezTo>
                <a:cubicBezTo>
                  <a:pt x="15729482" y="3161504"/>
                  <a:pt x="15690932" y="3212499"/>
                  <a:pt x="15665232" y="3187000"/>
                </a:cubicBezTo>
                <a:cubicBezTo>
                  <a:pt x="15652382" y="3167878"/>
                  <a:pt x="15658806" y="3143444"/>
                  <a:pt x="15633106" y="3130693"/>
                </a:cubicBezTo>
                <a:cubicBezTo>
                  <a:pt x="15607408" y="3117947"/>
                  <a:pt x="15575282" y="3117947"/>
                  <a:pt x="15549582" y="3111573"/>
                </a:cubicBezTo>
                <a:cubicBezTo>
                  <a:pt x="15518528" y="3098824"/>
                  <a:pt x="15486404" y="3092452"/>
                  <a:pt x="15460704" y="3073328"/>
                </a:cubicBezTo>
                <a:cubicBezTo>
                  <a:pt x="15508356" y="3066958"/>
                  <a:pt x="15562700" y="3055798"/>
                  <a:pt x="15613966" y="3061376"/>
                </a:cubicBezTo>
                <a:close/>
                <a:moveTo>
                  <a:pt x="14137225" y="3058554"/>
                </a:moveTo>
                <a:cubicBezTo>
                  <a:pt x="14092499" y="3089298"/>
                  <a:pt x="14046682" y="3077001"/>
                  <a:pt x="14000865" y="3083149"/>
                </a:cubicBezTo>
                <a:cubicBezTo>
                  <a:pt x="14040137" y="3052405"/>
                  <a:pt x="14092499" y="3058554"/>
                  <a:pt x="14137225" y="3058554"/>
                </a:cubicBezTo>
                <a:close/>
                <a:moveTo>
                  <a:pt x="19725972" y="3053635"/>
                </a:moveTo>
                <a:cubicBezTo>
                  <a:pt x="19728964" y="3054488"/>
                  <a:pt x="19731956" y="3057901"/>
                  <a:pt x="19734952" y="3061312"/>
                </a:cubicBezTo>
                <a:cubicBezTo>
                  <a:pt x="19734952" y="3068140"/>
                  <a:pt x="19728964" y="3068140"/>
                  <a:pt x="19722976" y="3074963"/>
                </a:cubicBezTo>
                <a:cubicBezTo>
                  <a:pt x="19722976" y="3068140"/>
                  <a:pt x="19722976" y="3068140"/>
                  <a:pt x="19716988" y="3061312"/>
                </a:cubicBezTo>
                <a:cubicBezTo>
                  <a:pt x="19719984" y="3054488"/>
                  <a:pt x="19722976" y="3052782"/>
                  <a:pt x="19725972" y="3053635"/>
                </a:cubicBezTo>
                <a:close/>
                <a:moveTo>
                  <a:pt x="15374890" y="3049345"/>
                </a:moveTo>
                <a:cubicBezTo>
                  <a:pt x="15382114" y="3050952"/>
                  <a:pt x="15388534" y="3058977"/>
                  <a:pt x="15388534" y="3075031"/>
                </a:cubicBezTo>
                <a:cubicBezTo>
                  <a:pt x="15382114" y="3075031"/>
                  <a:pt x="15369272" y="3068612"/>
                  <a:pt x="15356430" y="3062187"/>
                </a:cubicBezTo>
                <a:cubicBezTo>
                  <a:pt x="15359640" y="3052556"/>
                  <a:pt x="15367666" y="3047741"/>
                  <a:pt x="15374890" y="3049345"/>
                </a:cubicBezTo>
                <a:close/>
                <a:moveTo>
                  <a:pt x="19867604" y="3049072"/>
                </a:moveTo>
                <a:cubicBezTo>
                  <a:pt x="19867604" y="3079816"/>
                  <a:pt x="19843380" y="3073668"/>
                  <a:pt x="19830740" y="3073668"/>
                </a:cubicBezTo>
                <a:cubicBezTo>
                  <a:pt x="19830740" y="3042924"/>
                  <a:pt x="19849700" y="3049072"/>
                  <a:pt x="19867604" y="3049072"/>
                </a:cubicBezTo>
                <a:close/>
                <a:moveTo>
                  <a:pt x="18958628" y="3047664"/>
                </a:moveTo>
                <a:cubicBezTo>
                  <a:pt x="18970604" y="3047664"/>
                  <a:pt x="18976592" y="3054488"/>
                  <a:pt x="18976592" y="3074964"/>
                </a:cubicBezTo>
                <a:cubicBezTo>
                  <a:pt x="18970604" y="3074964"/>
                  <a:pt x="18958628" y="3068141"/>
                  <a:pt x="18958628" y="3047664"/>
                </a:cubicBezTo>
                <a:close/>
                <a:moveTo>
                  <a:pt x="15436004" y="3047664"/>
                </a:moveTo>
                <a:cubicBezTo>
                  <a:pt x="15436004" y="3068141"/>
                  <a:pt x="15424030" y="3074964"/>
                  <a:pt x="15418042" y="3074964"/>
                </a:cubicBezTo>
                <a:cubicBezTo>
                  <a:pt x="15418042" y="3054488"/>
                  <a:pt x="15424030" y="3047664"/>
                  <a:pt x="15436004" y="3047664"/>
                </a:cubicBezTo>
                <a:close/>
                <a:moveTo>
                  <a:pt x="14981987" y="3047664"/>
                </a:moveTo>
                <a:cubicBezTo>
                  <a:pt x="14994284" y="3054085"/>
                  <a:pt x="15006582" y="3054085"/>
                  <a:pt x="15018880" y="3060507"/>
                </a:cubicBezTo>
                <a:cubicBezTo>
                  <a:pt x="15006582" y="3079773"/>
                  <a:pt x="14981987" y="3079773"/>
                  <a:pt x="14981987" y="3047664"/>
                </a:cubicBezTo>
                <a:close/>
                <a:moveTo>
                  <a:pt x="16471316" y="3045891"/>
                </a:moveTo>
                <a:cubicBezTo>
                  <a:pt x="16471316" y="3065080"/>
                  <a:pt x="16477790" y="3071485"/>
                  <a:pt x="16490736" y="3071485"/>
                </a:cubicBezTo>
                <a:cubicBezTo>
                  <a:pt x="16490736" y="3052289"/>
                  <a:pt x="16484264" y="3045891"/>
                  <a:pt x="16471316" y="3045891"/>
                </a:cubicBezTo>
                <a:close/>
                <a:moveTo>
                  <a:pt x="14333049" y="3044416"/>
                </a:moveTo>
                <a:cubicBezTo>
                  <a:pt x="14320958" y="3043611"/>
                  <a:pt x="14306449" y="3048447"/>
                  <a:pt x="14296777" y="3048447"/>
                </a:cubicBezTo>
                <a:cubicBezTo>
                  <a:pt x="14296777" y="3093583"/>
                  <a:pt x="14335467" y="3074240"/>
                  <a:pt x="14354813" y="3074240"/>
                </a:cubicBezTo>
                <a:cubicBezTo>
                  <a:pt x="14354813" y="3051671"/>
                  <a:pt x="14345140" y="3045227"/>
                  <a:pt x="14333049" y="3044416"/>
                </a:cubicBezTo>
                <a:close/>
                <a:moveTo>
                  <a:pt x="11750748" y="3029103"/>
                </a:moveTo>
                <a:cubicBezTo>
                  <a:pt x="11609959" y="3054895"/>
                  <a:pt x="11474543" y="3080688"/>
                  <a:pt x="11333754" y="3106481"/>
                </a:cubicBezTo>
                <a:cubicBezTo>
                  <a:pt x="11346651" y="3158061"/>
                  <a:pt x="11378892" y="3158061"/>
                  <a:pt x="11404686" y="3151613"/>
                </a:cubicBezTo>
                <a:cubicBezTo>
                  <a:pt x="11448750" y="3138718"/>
                  <a:pt x="11487440" y="3132271"/>
                  <a:pt x="11532578" y="3132271"/>
                </a:cubicBezTo>
                <a:cubicBezTo>
                  <a:pt x="11571269" y="3125822"/>
                  <a:pt x="11616407" y="3100031"/>
                  <a:pt x="11660471" y="3112926"/>
                </a:cubicBezTo>
                <a:lnTo>
                  <a:pt x="11687347" y="3112926"/>
                </a:lnTo>
                <a:lnTo>
                  <a:pt x="11683133" y="3108712"/>
                </a:lnTo>
                <a:cubicBezTo>
                  <a:pt x="11686545" y="3105297"/>
                  <a:pt x="11689958" y="3103166"/>
                  <a:pt x="11692944" y="3102206"/>
                </a:cubicBezTo>
                <a:lnTo>
                  <a:pt x="11695851" y="3102420"/>
                </a:lnTo>
                <a:lnTo>
                  <a:pt x="11692713" y="3093583"/>
                </a:lnTo>
                <a:cubicBezTo>
                  <a:pt x="11712058" y="3067798"/>
                  <a:pt x="11731403" y="3048447"/>
                  <a:pt x="11750748" y="3029103"/>
                </a:cubicBezTo>
                <a:close/>
                <a:moveTo>
                  <a:pt x="15348590" y="3028233"/>
                </a:moveTo>
                <a:cubicBezTo>
                  <a:pt x="15350232" y="3025673"/>
                  <a:pt x="15353512" y="3027380"/>
                  <a:pt x="15360074" y="3030792"/>
                </a:cubicBezTo>
                <a:cubicBezTo>
                  <a:pt x="15353512" y="3037617"/>
                  <a:pt x="15353512" y="3037617"/>
                  <a:pt x="15346950" y="3051267"/>
                </a:cubicBezTo>
                <a:cubicBezTo>
                  <a:pt x="15346950" y="3037617"/>
                  <a:pt x="15346950" y="3030792"/>
                  <a:pt x="15348590" y="3028233"/>
                </a:cubicBezTo>
                <a:close/>
                <a:moveTo>
                  <a:pt x="19687628" y="3019060"/>
                </a:moveTo>
                <a:cubicBezTo>
                  <a:pt x="19696976" y="3021541"/>
                  <a:pt x="19706456" y="3028154"/>
                  <a:pt x="19715936" y="3031460"/>
                </a:cubicBezTo>
                <a:cubicBezTo>
                  <a:pt x="19715936" y="3038074"/>
                  <a:pt x="19709616" y="3044688"/>
                  <a:pt x="19709616" y="3051301"/>
                </a:cubicBezTo>
                <a:cubicBezTo>
                  <a:pt x="19690656" y="3044688"/>
                  <a:pt x="19678016" y="3038074"/>
                  <a:pt x="19660112" y="3031460"/>
                </a:cubicBezTo>
                <a:cubicBezTo>
                  <a:pt x="19669064" y="3018234"/>
                  <a:pt x="19678280" y="3016580"/>
                  <a:pt x="19687628" y="3019060"/>
                </a:cubicBezTo>
                <a:close/>
                <a:moveTo>
                  <a:pt x="18886480" y="3016359"/>
                </a:moveTo>
                <a:cubicBezTo>
                  <a:pt x="18886480" y="3056040"/>
                  <a:pt x="18861200" y="3049425"/>
                  <a:pt x="18849616" y="3049425"/>
                </a:cubicBezTo>
                <a:cubicBezTo>
                  <a:pt x="18849616" y="3009745"/>
                  <a:pt x="18867520" y="3016359"/>
                  <a:pt x="18886480" y="3016359"/>
                </a:cubicBezTo>
                <a:close/>
                <a:moveTo>
                  <a:pt x="11770093" y="3016207"/>
                </a:moveTo>
                <a:cubicBezTo>
                  <a:pt x="11770093" y="3035555"/>
                  <a:pt x="11776542" y="3048447"/>
                  <a:pt x="11789438" y="3048447"/>
                </a:cubicBezTo>
                <a:cubicBezTo>
                  <a:pt x="11789438" y="3022655"/>
                  <a:pt x="11782990" y="3016207"/>
                  <a:pt x="11770093" y="3016207"/>
                </a:cubicBezTo>
                <a:close/>
                <a:moveTo>
                  <a:pt x="10653451" y="3016207"/>
                </a:moveTo>
                <a:cubicBezTo>
                  <a:pt x="10653451" y="3035555"/>
                  <a:pt x="10659900" y="3048447"/>
                  <a:pt x="10672797" y="3048447"/>
                </a:cubicBezTo>
                <a:cubicBezTo>
                  <a:pt x="10672797" y="3022655"/>
                  <a:pt x="10666348" y="3016207"/>
                  <a:pt x="10653451" y="3016207"/>
                </a:cubicBezTo>
                <a:close/>
                <a:moveTo>
                  <a:pt x="10634106" y="3016207"/>
                </a:moveTo>
                <a:cubicBezTo>
                  <a:pt x="10621210" y="3016207"/>
                  <a:pt x="10621210" y="3029103"/>
                  <a:pt x="10621210" y="3048447"/>
                </a:cubicBezTo>
                <a:cubicBezTo>
                  <a:pt x="10634106" y="3048447"/>
                  <a:pt x="10634106" y="3035555"/>
                  <a:pt x="10634106" y="3016207"/>
                </a:cubicBezTo>
                <a:close/>
                <a:moveTo>
                  <a:pt x="19976580" y="3014484"/>
                </a:moveTo>
                <a:cubicBezTo>
                  <a:pt x="19976580" y="3033747"/>
                  <a:pt x="19976580" y="3046589"/>
                  <a:pt x="19963452" y="3046589"/>
                </a:cubicBezTo>
                <a:cubicBezTo>
                  <a:pt x="19963452" y="3027326"/>
                  <a:pt x="19963452" y="3014484"/>
                  <a:pt x="19976580" y="3014484"/>
                </a:cubicBezTo>
                <a:close/>
                <a:moveTo>
                  <a:pt x="18564232" y="3014484"/>
                </a:moveTo>
                <a:cubicBezTo>
                  <a:pt x="18564232" y="3033747"/>
                  <a:pt x="18558244" y="3046590"/>
                  <a:pt x="18546272" y="3046590"/>
                </a:cubicBezTo>
                <a:cubicBezTo>
                  <a:pt x="18546272" y="3027326"/>
                  <a:pt x="18552256" y="3014484"/>
                  <a:pt x="18564232" y="3014484"/>
                </a:cubicBezTo>
                <a:close/>
                <a:moveTo>
                  <a:pt x="15640814" y="3014484"/>
                </a:moveTo>
                <a:cubicBezTo>
                  <a:pt x="15652788" y="3014484"/>
                  <a:pt x="15658776" y="3020905"/>
                  <a:pt x="15658776" y="3046590"/>
                </a:cubicBezTo>
                <a:cubicBezTo>
                  <a:pt x="15646800" y="3046590"/>
                  <a:pt x="15640814" y="3033747"/>
                  <a:pt x="15640814" y="3014484"/>
                </a:cubicBezTo>
                <a:close/>
                <a:moveTo>
                  <a:pt x="13993207" y="3014484"/>
                </a:moveTo>
                <a:cubicBezTo>
                  <a:pt x="13993207" y="3021047"/>
                  <a:pt x="13999771" y="3021047"/>
                  <a:pt x="13999771" y="3027609"/>
                </a:cubicBezTo>
                <a:cubicBezTo>
                  <a:pt x="13986643" y="3027609"/>
                  <a:pt x="13986643" y="3027609"/>
                  <a:pt x="13993207" y="3014484"/>
                </a:cubicBezTo>
                <a:close/>
                <a:moveTo>
                  <a:pt x="13883617" y="3005006"/>
                </a:moveTo>
                <a:cubicBezTo>
                  <a:pt x="13895592" y="3018656"/>
                  <a:pt x="13883617" y="3032306"/>
                  <a:pt x="13877630" y="3018656"/>
                </a:cubicBezTo>
                <a:cubicBezTo>
                  <a:pt x="13877630" y="3011832"/>
                  <a:pt x="13883617" y="3005006"/>
                  <a:pt x="13883617" y="3005006"/>
                </a:cubicBezTo>
                <a:close/>
                <a:moveTo>
                  <a:pt x="10730832" y="2983968"/>
                </a:moveTo>
                <a:cubicBezTo>
                  <a:pt x="10730832" y="3022655"/>
                  <a:pt x="10769522" y="3029103"/>
                  <a:pt x="10769522" y="2983968"/>
                </a:cubicBezTo>
                <a:cubicBezTo>
                  <a:pt x="10756625" y="2983968"/>
                  <a:pt x="10743729" y="2983968"/>
                  <a:pt x="10730832" y="2983968"/>
                </a:cubicBezTo>
                <a:close/>
                <a:moveTo>
                  <a:pt x="17905384" y="2982714"/>
                </a:moveTo>
                <a:cubicBezTo>
                  <a:pt x="17905384" y="3013458"/>
                  <a:pt x="17880788" y="3013458"/>
                  <a:pt x="17868492" y="3013458"/>
                </a:cubicBezTo>
                <a:cubicBezTo>
                  <a:pt x="17868492" y="2976565"/>
                  <a:pt x="17886936" y="2982714"/>
                  <a:pt x="17905384" y="2982714"/>
                </a:cubicBezTo>
                <a:close/>
                <a:moveTo>
                  <a:pt x="15489142" y="2982714"/>
                </a:moveTo>
                <a:cubicBezTo>
                  <a:pt x="15507588" y="2982714"/>
                  <a:pt x="15526034" y="2976568"/>
                  <a:pt x="15526034" y="3013459"/>
                </a:cubicBezTo>
                <a:cubicBezTo>
                  <a:pt x="15513736" y="3013459"/>
                  <a:pt x="15489142" y="3013459"/>
                  <a:pt x="15489142" y="2982714"/>
                </a:cubicBezTo>
                <a:close/>
                <a:moveTo>
                  <a:pt x="18266628" y="2981307"/>
                </a:moveTo>
                <a:cubicBezTo>
                  <a:pt x="18279752" y="2981307"/>
                  <a:pt x="18279752" y="2994150"/>
                  <a:pt x="18279752" y="3013415"/>
                </a:cubicBezTo>
                <a:cubicBezTo>
                  <a:pt x="18266628" y="3013415"/>
                  <a:pt x="18266628" y="3000572"/>
                  <a:pt x="18266628" y="2981307"/>
                </a:cubicBezTo>
                <a:close/>
                <a:moveTo>
                  <a:pt x="416894" y="2981307"/>
                </a:moveTo>
                <a:cubicBezTo>
                  <a:pt x="435506" y="2987920"/>
                  <a:pt x="454120" y="2987920"/>
                  <a:pt x="472737" y="3001148"/>
                </a:cubicBezTo>
                <a:cubicBezTo>
                  <a:pt x="454120" y="3020988"/>
                  <a:pt x="416894" y="3027602"/>
                  <a:pt x="416894" y="2981307"/>
                </a:cubicBezTo>
                <a:close/>
                <a:moveTo>
                  <a:pt x="955961" y="2967983"/>
                </a:moveTo>
                <a:cubicBezTo>
                  <a:pt x="932051" y="2965699"/>
                  <a:pt x="904916" y="2972146"/>
                  <a:pt x="892023" y="2972146"/>
                </a:cubicBezTo>
                <a:cubicBezTo>
                  <a:pt x="904916" y="3048447"/>
                  <a:pt x="968322" y="3016207"/>
                  <a:pt x="1000565" y="3016207"/>
                </a:cubicBezTo>
                <a:cubicBezTo>
                  <a:pt x="1000565" y="2981283"/>
                  <a:pt x="979874" y="2970265"/>
                  <a:pt x="955961" y="2967983"/>
                </a:cubicBezTo>
                <a:close/>
                <a:moveTo>
                  <a:pt x="13060079" y="2962897"/>
                </a:moveTo>
                <a:lnTo>
                  <a:pt x="13058159" y="2966150"/>
                </a:lnTo>
                <a:lnTo>
                  <a:pt x="13057472" y="2967312"/>
                </a:lnTo>
                <a:close/>
                <a:moveTo>
                  <a:pt x="18448224" y="2957672"/>
                </a:moveTo>
                <a:cubicBezTo>
                  <a:pt x="18464744" y="2953650"/>
                  <a:pt x="18483104" y="2974218"/>
                  <a:pt x="18497788" y="2983181"/>
                </a:cubicBezTo>
                <a:cubicBezTo>
                  <a:pt x="18478208" y="2989697"/>
                  <a:pt x="18452100" y="2983181"/>
                  <a:pt x="18432520" y="2971232"/>
                </a:cubicBezTo>
                <a:cubicBezTo>
                  <a:pt x="18437416" y="2963087"/>
                  <a:pt x="18442716" y="2959013"/>
                  <a:pt x="18448224" y="2957672"/>
                </a:cubicBezTo>
                <a:close/>
                <a:moveTo>
                  <a:pt x="15436004" y="2952867"/>
                </a:moveTo>
                <a:cubicBezTo>
                  <a:pt x="15436004" y="2978305"/>
                  <a:pt x="15424030" y="2984939"/>
                  <a:pt x="15418042" y="2984939"/>
                </a:cubicBezTo>
                <a:cubicBezTo>
                  <a:pt x="15418042" y="2958395"/>
                  <a:pt x="15424030" y="2952867"/>
                  <a:pt x="15436004" y="2952867"/>
                </a:cubicBezTo>
                <a:close/>
                <a:moveTo>
                  <a:pt x="19886620" y="2952866"/>
                </a:moveTo>
                <a:cubicBezTo>
                  <a:pt x="19886620" y="2978304"/>
                  <a:pt x="19874644" y="2984939"/>
                  <a:pt x="19868660" y="2984939"/>
                </a:cubicBezTo>
                <a:cubicBezTo>
                  <a:pt x="19868660" y="2958395"/>
                  <a:pt x="19874644" y="2952866"/>
                  <a:pt x="19886620" y="2952866"/>
                </a:cubicBezTo>
                <a:close/>
                <a:moveTo>
                  <a:pt x="13065997" y="2952866"/>
                </a:moveTo>
                <a:lnTo>
                  <a:pt x="13060079" y="2962897"/>
                </a:lnTo>
                <a:lnTo>
                  <a:pt x="13062158" y="2959372"/>
                </a:lnTo>
                <a:cubicBezTo>
                  <a:pt x="13064291" y="2955758"/>
                  <a:pt x="13065997" y="2952866"/>
                  <a:pt x="13065997" y="2952866"/>
                </a:cubicBezTo>
                <a:close/>
                <a:moveTo>
                  <a:pt x="15351162" y="2951202"/>
                </a:moveTo>
                <a:cubicBezTo>
                  <a:pt x="15363540" y="2951907"/>
                  <a:pt x="15374336" y="2961780"/>
                  <a:pt x="15374336" y="2984916"/>
                </a:cubicBezTo>
                <a:cubicBezTo>
                  <a:pt x="15355376" y="2978145"/>
                  <a:pt x="15337470" y="2972502"/>
                  <a:pt x="15318510" y="2972502"/>
                </a:cubicBezTo>
                <a:cubicBezTo>
                  <a:pt x="15324830" y="2958961"/>
                  <a:pt x="15338786" y="2950496"/>
                  <a:pt x="15351162" y="2951202"/>
                </a:cubicBezTo>
                <a:close/>
                <a:moveTo>
                  <a:pt x="10882100" y="2949445"/>
                </a:moveTo>
                <a:cubicBezTo>
                  <a:pt x="10870009" y="2947968"/>
                  <a:pt x="10855500" y="2952806"/>
                  <a:pt x="10845828" y="2952806"/>
                </a:cubicBezTo>
                <a:cubicBezTo>
                  <a:pt x="10845828" y="3003312"/>
                  <a:pt x="10884518" y="2983968"/>
                  <a:pt x="10903863" y="2983968"/>
                </a:cubicBezTo>
                <a:cubicBezTo>
                  <a:pt x="10903863" y="2958714"/>
                  <a:pt x="10894191" y="2950922"/>
                  <a:pt x="10882100" y="2949445"/>
                </a:cubicBezTo>
                <a:close/>
                <a:moveTo>
                  <a:pt x="15301378" y="2938647"/>
                </a:moveTo>
                <a:cubicBezTo>
                  <a:pt x="15306302" y="2948278"/>
                  <a:pt x="15303840" y="2961522"/>
                  <a:pt x="15299532" y="2959415"/>
                </a:cubicBezTo>
                <a:lnTo>
                  <a:pt x="15298226" y="2957220"/>
                </a:lnTo>
                <a:lnTo>
                  <a:pt x="15303196" y="2970825"/>
                </a:lnTo>
                <a:cubicBezTo>
                  <a:pt x="15296634" y="2970825"/>
                  <a:pt x="15293352" y="2970825"/>
                  <a:pt x="15292532" y="2968580"/>
                </a:cubicBezTo>
                <a:lnTo>
                  <a:pt x="15296328" y="2954034"/>
                </a:lnTo>
                <a:lnTo>
                  <a:pt x="15294814" y="2951488"/>
                </a:lnTo>
                <a:cubicBezTo>
                  <a:pt x="15294814" y="2945068"/>
                  <a:pt x="15294814" y="2938647"/>
                  <a:pt x="15301378" y="2938647"/>
                </a:cubicBezTo>
                <a:close/>
                <a:moveTo>
                  <a:pt x="19834840" y="2924938"/>
                </a:moveTo>
                <a:cubicBezTo>
                  <a:pt x="19842528" y="2927243"/>
                  <a:pt x="19848676" y="2936467"/>
                  <a:pt x="19848676" y="2951840"/>
                </a:cubicBezTo>
                <a:cubicBezTo>
                  <a:pt x="19836376" y="2945690"/>
                  <a:pt x="19824080" y="2939541"/>
                  <a:pt x="19811784" y="2939541"/>
                </a:cubicBezTo>
                <a:cubicBezTo>
                  <a:pt x="19817932" y="2927243"/>
                  <a:pt x="19827156" y="2922632"/>
                  <a:pt x="19834840" y="2924938"/>
                </a:cubicBezTo>
                <a:close/>
                <a:moveTo>
                  <a:pt x="17397800" y="2924426"/>
                </a:moveTo>
                <a:cubicBezTo>
                  <a:pt x="17404364" y="2954971"/>
                  <a:pt x="17417488" y="2980249"/>
                  <a:pt x="17443740" y="2980249"/>
                </a:cubicBezTo>
                <a:lnTo>
                  <a:pt x="17445824" y="2986272"/>
                </a:lnTo>
                <a:lnTo>
                  <a:pt x="17447900" y="2971826"/>
                </a:lnTo>
                <a:lnTo>
                  <a:pt x="17451620" y="2974059"/>
                </a:lnTo>
                <a:lnTo>
                  <a:pt x="17485320" y="2953747"/>
                </a:lnTo>
                <a:cubicBezTo>
                  <a:pt x="17496608" y="2949707"/>
                  <a:pt x="17507868" y="2948265"/>
                  <a:pt x="17519096" y="2948875"/>
                </a:cubicBezTo>
                <a:cubicBezTo>
                  <a:pt x="17586464" y="2952544"/>
                  <a:pt x="17652620" y="3030135"/>
                  <a:pt x="17715740" y="3064347"/>
                </a:cubicBezTo>
                <a:cubicBezTo>
                  <a:pt x="17676896" y="3057832"/>
                  <a:pt x="17619712" y="3038282"/>
                  <a:pt x="17587344" y="3103452"/>
                </a:cubicBezTo>
                <a:cubicBezTo>
                  <a:pt x="17564684" y="3090419"/>
                  <a:pt x="17540408" y="3072497"/>
                  <a:pt x="17516940" y="3050637"/>
                </a:cubicBezTo>
                <a:lnTo>
                  <a:pt x="17459840" y="2984049"/>
                </a:lnTo>
                <a:lnTo>
                  <a:pt x="17447900" y="3003900"/>
                </a:lnTo>
                <a:lnTo>
                  <a:pt x="17447140" y="2998318"/>
                </a:lnTo>
                <a:lnTo>
                  <a:pt x="17408192" y="2987359"/>
                </a:lnTo>
                <a:cubicBezTo>
                  <a:pt x="17393700" y="2984988"/>
                  <a:pt x="17379208" y="2983409"/>
                  <a:pt x="17366080" y="2980249"/>
                </a:cubicBezTo>
                <a:cubicBezTo>
                  <a:pt x="17372644" y="2961290"/>
                  <a:pt x="17385768" y="2943385"/>
                  <a:pt x="17397800" y="2924426"/>
                </a:cubicBezTo>
                <a:close/>
                <a:moveTo>
                  <a:pt x="18394600" y="2919691"/>
                </a:moveTo>
                <a:cubicBezTo>
                  <a:pt x="18407240" y="2926459"/>
                  <a:pt x="18419880" y="2933231"/>
                  <a:pt x="18431464" y="2940002"/>
                </a:cubicBezTo>
                <a:cubicBezTo>
                  <a:pt x="18419880" y="2946773"/>
                  <a:pt x="18394600" y="2965956"/>
                  <a:pt x="18394600" y="2919691"/>
                </a:cubicBezTo>
                <a:close/>
                <a:moveTo>
                  <a:pt x="17242848" y="2919691"/>
                </a:moveTo>
                <a:cubicBezTo>
                  <a:pt x="17268312" y="2926324"/>
                  <a:pt x="17293780" y="2932962"/>
                  <a:pt x="17312876" y="2939596"/>
                </a:cubicBezTo>
                <a:cubicBezTo>
                  <a:pt x="17300144" y="2965034"/>
                  <a:pt x="17242848" y="2984940"/>
                  <a:pt x="17242848" y="2919691"/>
                </a:cubicBezTo>
                <a:close/>
                <a:moveTo>
                  <a:pt x="19711224" y="2919688"/>
                </a:moveTo>
                <a:cubicBezTo>
                  <a:pt x="19711224" y="2956549"/>
                  <a:pt x="19692776" y="2951282"/>
                  <a:pt x="19674332" y="2951282"/>
                </a:cubicBezTo>
                <a:cubicBezTo>
                  <a:pt x="19674332" y="2919688"/>
                  <a:pt x="19698924" y="2919688"/>
                  <a:pt x="19711224" y="2919688"/>
                </a:cubicBezTo>
                <a:close/>
                <a:moveTo>
                  <a:pt x="18693204" y="2919688"/>
                </a:moveTo>
                <a:cubicBezTo>
                  <a:pt x="18705500" y="2926005"/>
                  <a:pt x="18717800" y="2932322"/>
                  <a:pt x="18730096" y="2938645"/>
                </a:cubicBezTo>
                <a:cubicBezTo>
                  <a:pt x="18717800" y="2956549"/>
                  <a:pt x="18693204" y="2956549"/>
                  <a:pt x="18693204" y="2919688"/>
                </a:cubicBezTo>
                <a:close/>
                <a:moveTo>
                  <a:pt x="17767928" y="2919688"/>
                </a:moveTo>
                <a:cubicBezTo>
                  <a:pt x="17767928" y="2956549"/>
                  <a:pt x="17749484" y="2951284"/>
                  <a:pt x="17731036" y="2951284"/>
                </a:cubicBezTo>
                <a:cubicBezTo>
                  <a:pt x="17731036" y="2919688"/>
                  <a:pt x="17755632" y="2919688"/>
                  <a:pt x="17767928" y="2919688"/>
                </a:cubicBezTo>
                <a:close/>
                <a:moveTo>
                  <a:pt x="14564890" y="2919688"/>
                </a:moveTo>
                <a:cubicBezTo>
                  <a:pt x="14583336" y="2919688"/>
                  <a:pt x="14601782" y="2919688"/>
                  <a:pt x="14601782" y="2951284"/>
                </a:cubicBezTo>
                <a:cubicBezTo>
                  <a:pt x="14583336" y="2951284"/>
                  <a:pt x="14564890" y="2956550"/>
                  <a:pt x="14564890" y="2919688"/>
                </a:cubicBezTo>
                <a:close/>
                <a:moveTo>
                  <a:pt x="15973320" y="2893469"/>
                </a:moveTo>
                <a:cubicBezTo>
                  <a:pt x="15985762" y="2894683"/>
                  <a:pt x="15999980" y="2932345"/>
                  <a:pt x="15999980" y="2951785"/>
                </a:cubicBezTo>
                <a:cubicBezTo>
                  <a:pt x="15993660" y="2951785"/>
                  <a:pt x="15944156" y="2932345"/>
                  <a:pt x="15962062" y="2906428"/>
                </a:cubicBezTo>
                <a:cubicBezTo>
                  <a:pt x="15965222" y="2896708"/>
                  <a:pt x="15969172" y="2893064"/>
                  <a:pt x="15973320" y="2893469"/>
                </a:cubicBezTo>
                <a:close/>
                <a:moveTo>
                  <a:pt x="17529024" y="2891759"/>
                </a:moveTo>
                <a:cubicBezTo>
                  <a:pt x="17537476" y="2894065"/>
                  <a:pt x="17545164" y="2903288"/>
                  <a:pt x="17545164" y="2918658"/>
                </a:cubicBezTo>
                <a:cubicBezTo>
                  <a:pt x="17532864" y="2918658"/>
                  <a:pt x="17520568" y="2912511"/>
                  <a:pt x="17508272" y="2906362"/>
                </a:cubicBezTo>
                <a:cubicBezTo>
                  <a:pt x="17511344" y="2894065"/>
                  <a:pt x="17520568" y="2889453"/>
                  <a:pt x="17529024" y="2891759"/>
                </a:cubicBezTo>
                <a:close/>
                <a:moveTo>
                  <a:pt x="15059170" y="2888758"/>
                </a:moveTo>
                <a:cubicBezTo>
                  <a:pt x="15065278" y="2889267"/>
                  <a:pt x="15071094" y="2890082"/>
                  <a:pt x="15075748" y="2890082"/>
                </a:cubicBezTo>
                <a:cubicBezTo>
                  <a:pt x="15075748" y="2942299"/>
                  <a:pt x="15038520" y="2922718"/>
                  <a:pt x="15019906" y="2922718"/>
                </a:cubicBezTo>
                <a:cubicBezTo>
                  <a:pt x="15019906" y="2888452"/>
                  <a:pt x="15040846" y="2887228"/>
                  <a:pt x="15059170" y="2888758"/>
                </a:cubicBezTo>
                <a:close/>
                <a:moveTo>
                  <a:pt x="13732545" y="2888327"/>
                </a:moveTo>
                <a:cubicBezTo>
                  <a:pt x="13719649" y="2894774"/>
                  <a:pt x="13719649" y="2894774"/>
                  <a:pt x="13732545" y="2920566"/>
                </a:cubicBezTo>
                <a:cubicBezTo>
                  <a:pt x="13732545" y="2907666"/>
                  <a:pt x="13732545" y="2901221"/>
                  <a:pt x="13732545" y="2888327"/>
                </a:cubicBezTo>
                <a:close/>
                <a:moveTo>
                  <a:pt x="13675585" y="2888327"/>
                </a:moveTo>
                <a:lnTo>
                  <a:pt x="13680782" y="2891501"/>
                </a:lnTo>
                <a:lnTo>
                  <a:pt x="13676487" y="2893083"/>
                </a:lnTo>
                <a:close/>
                <a:moveTo>
                  <a:pt x="18905496" y="2886509"/>
                </a:moveTo>
                <a:cubicBezTo>
                  <a:pt x="18905496" y="2905773"/>
                  <a:pt x="18899508" y="2918616"/>
                  <a:pt x="18887532" y="2918616"/>
                </a:cubicBezTo>
                <a:cubicBezTo>
                  <a:pt x="18887532" y="2899352"/>
                  <a:pt x="18887532" y="2886509"/>
                  <a:pt x="18905496" y="2886509"/>
                </a:cubicBezTo>
                <a:close/>
                <a:moveTo>
                  <a:pt x="15824664" y="2886509"/>
                </a:moveTo>
                <a:cubicBezTo>
                  <a:pt x="15824664" y="2912196"/>
                  <a:pt x="15818676" y="2918617"/>
                  <a:pt x="15806702" y="2918617"/>
                </a:cubicBezTo>
                <a:cubicBezTo>
                  <a:pt x="15806702" y="2899352"/>
                  <a:pt x="15812690" y="2886509"/>
                  <a:pt x="15824664" y="2886509"/>
                </a:cubicBezTo>
                <a:close/>
                <a:moveTo>
                  <a:pt x="14787662" y="2886509"/>
                </a:moveTo>
                <a:cubicBezTo>
                  <a:pt x="14808137" y="2886509"/>
                  <a:pt x="14814962" y="2899355"/>
                  <a:pt x="14814962" y="2918618"/>
                </a:cubicBezTo>
                <a:cubicBezTo>
                  <a:pt x="14794487" y="2918618"/>
                  <a:pt x="14787662" y="2912196"/>
                  <a:pt x="14787662" y="2886509"/>
                </a:cubicBezTo>
                <a:close/>
                <a:moveTo>
                  <a:pt x="20540612" y="2886508"/>
                </a:moveTo>
                <a:cubicBezTo>
                  <a:pt x="20540612" y="2905773"/>
                  <a:pt x="20540612" y="2918616"/>
                  <a:pt x="20527484" y="2918616"/>
                </a:cubicBezTo>
                <a:cubicBezTo>
                  <a:pt x="20527484" y="2899352"/>
                  <a:pt x="20527484" y="2886508"/>
                  <a:pt x="20540612" y="2886508"/>
                </a:cubicBezTo>
                <a:close/>
                <a:moveTo>
                  <a:pt x="19773868" y="2886508"/>
                </a:moveTo>
                <a:cubicBezTo>
                  <a:pt x="19786164" y="2892929"/>
                  <a:pt x="19798460" y="2899352"/>
                  <a:pt x="19810760" y="2905773"/>
                </a:cubicBezTo>
                <a:cubicBezTo>
                  <a:pt x="19804608" y="2912195"/>
                  <a:pt x="19804608" y="2918616"/>
                  <a:pt x="19798460" y="2918616"/>
                </a:cubicBezTo>
                <a:cubicBezTo>
                  <a:pt x="19786164" y="2918616"/>
                  <a:pt x="19773868" y="2918616"/>
                  <a:pt x="19773868" y="2886508"/>
                </a:cubicBezTo>
                <a:close/>
                <a:moveTo>
                  <a:pt x="15322112" y="2886507"/>
                </a:moveTo>
                <a:cubicBezTo>
                  <a:pt x="15322112" y="2906088"/>
                  <a:pt x="15322112" y="2919143"/>
                  <a:pt x="15322112" y="2938724"/>
                </a:cubicBezTo>
                <a:cubicBezTo>
                  <a:pt x="15315288" y="2938724"/>
                  <a:pt x="15315288" y="2945251"/>
                  <a:pt x="15308462" y="2951777"/>
                </a:cubicBezTo>
                <a:cubicBezTo>
                  <a:pt x="15301638" y="2932196"/>
                  <a:pt x="15294814" y="2886507"/>
                  <a:pt x="15322112" y="2886507"/>
                </a:cubicBezTo>
                <a:close/>
                <a:moveTo>
                  <a:pt x="18636328" y="2886505"/>
                </a:moveTo>
                <a:cubicBezTo>
                  <a:pt x="18654772" y="2886505"/>
                  <a:pt x="18673220" y="2886505"/>
                  <a:pt x="18673220" y="2917249"/>
                </a:cubicBezTo>
                <a:cubicBezTo>
                  <a:pt x="18660920" y="2917249"/>
                  <a:pt x="18636328" y="2923397"/>
                  <a:pt x="18636328" y="2886505"/>
                </a:cubicBezTo>
                <a:close/>
                <a:moveTo>
                  <a:pt x="16195902" y="2880282"/>
                </a:moveTo>
                <a:cubicBezTo>
                  <a:pt x="16250164" y="2886567"/>
                  <a:pt x="16304896" y="2910186"/>
                  <a:pt x="16355874" y="2931780"/>
                </a:cubicBezTo>
                <a:cubicBezTo>
                  <a:pt x="16445422" y="2970173"/>
                  <a:pt x="16536050" y="3013897"/>
                  <a:pt x="16625598" y="3045891"/>
                </a:cubicBezTo>
                <a:cubicBezTo>
                  <a:pt x="16619124" y="3065080"/>
                  <a:pt x="16612652" y="3097079"/>
                  <a:pt x="16599704" y="3097079"/>
                </a:cubicBezTo>
                <a:cubicBezTo>
                  <a:pt x="16580284" y="3103477"/>
                  <a:pt x="16561944" y="3103477"/>
                  <a:pt x="16542524" y="3103477"/>
                </a:cubicBezTo>
                <a:cubicBezTo>
                  <a:pt x="16503684" y="3103477"/>
                  <a:pt x="16464844" y="3097079"/>
                  <a:pt x="16426002" y="3077884"/>
                </a:cubicBezTo>
                <a:cubicBezTo>
                  <a:pt x="16406582" y="3065080"/>
                  <a:pt x="16393636" y="3045891"/>
                  <a:pt x="16380690" y="3026695"/>
                </a:cubicBezTo>
                <a:cubicBezTo>
                  <a:pt x="16355874" y="3026695"/>
                  <a:pt x="16336454" y="3026695"/>
                  <a:pt x="16317034" y="3026695"/>
                </a:cubicBezTo>
                <a:cubicBezTo>
                  <a:pt x="16271722" y="3026695"/>
                  <a:pt x="16232882" y="3020296"/>
                  <a:pt x="16187568" y="3001100"/>
                </a:cubicBezTo>
                <a:cubicBezTo>
                  <a:pt x="16187568" y="2988303"/>
                  <a:pt x="16194040" y="2981904"/>
                  <a:pt x="16200514" y="2981904"/>
                </a:cubicBezTo>
                <a:cubicBezTo>
                  <a:pt x="16174620" y="2962709"/>
                  <a:pt x="16156280" y="2981904"/>
                  <a:pt x="16130386" y="2970173"/>
                </a:cubicBezTo>
                <a:cubicBezTo>
                  <a:pt x="16110966" y="2956310"/>
                  <a:pt x="16091546" y="2931780"/>
                  <a:pt x="16072126" y="2906187"/>
                </a:cubicBezTo>
                <a:cubicBezTo>
                  <a:pt x="16094782" y="2891791"/>
                  <a:pt x="16118182" y="2883792"/>
                  <a:pt x="16141950" y="2880492"/>
                </a:cubicBezTo>
                <a:cubicBezTo>
                  <a:pt x="16159778" y="2878019"/>
                  <a:pt x="16177814" y="2878188"/>
                  <a:pt x="16195902" y="2880282"/>
                </a:cubicBezTo>
                <a:close/>
                <a:moveTo>
                  <a:pt x="19605004" y="2872561"/>
                </a:moveTo>
                <a:cubicBezTo>
                  <a:pt x="19619332" y="2875021"/>
                  <a:pt x="19636840" y="2886506"/>
                  <a:pt x="19649572" y="2889788"/>
                </a:cubicBezTo>
                <a:cubicBezTo>
                  <a:pt x="19635248" y="2899633"/>
                  <a:pt x="19613760" y="2924241"/>
                  <a:pt x="19595852" y="2922088"/>
                </a:cubicBezTo>
                <a:lnTo>
                  <a:pt x="19592456" y="2919462"/>
                </a:lnTo>
                <a:lnTo>
                  <a:pt x="19583776" y="2929354"/>
                </a:lnTo>
                <a:cubicBezTo>
                  <a:pt x="19580784" y="2929354"/>
                  <a:pt x="19577788" y="2925941"/>
                  <a:pt x="19574796" y="2919115"/>
                </a:cubicBezTo>
                <a:cubicBezTo>
                  <a:pt x="19576292" y="2915703"/>
                  <a:pt x="19577788" y="2913571"/>
                  <a:pt x="19579284" y="2912398"/>
                </a:cubicBezTo>
                <a:lnTo>
                  <a:pt x="19582448" y="2911723"/>
                </a:lnTo>
                <a:lnTo>
                  <a:pt x="19579540" y="2909476"/>
                </a:lnTo>
                <a:cubicBezTo>
                  <a:pt x="19579540" y="2876662"/>
                  <a:pt x="19590680" y="2870099"/>
                  <a:pt x="19605004" y="2872561"/>
                </a:cubicBezTo>
                <a:close/>
                <a:moveTo>
                  <a:pt x="15218912" y="2867551"/>
                </a:moveTo>
                <a:cubicBezTo>
                  <a:pt x="15238778" y="2874031"/>
                  <a:pt x="15252024" y="2880511"/>
                  <a:pt x="15265268" y="2886990"/>
                </a:cubicBezTo>
                <a:cubicBezTo>
                  <a:pt x="15258646" y="2912908"/>
                  <a:pt x="15258646" y="2932345"/>
                  <a:pt x="15252024" y="2951785"/>
                </a:cubicBezTo>
                <a:cubicBezTo>
                  <a:pt x="15232156" y="2932345"/>
                  <a:pt x="15212288" y="2932345"/>
                  <a:pt x="15185798" y="2938827"/>
                </a:cubicBezTo>
                <a:cubicBezTo>
                  <a:pt x="15199044" y="2912908"/>
                  <a:pt x="15205666" y="2886990"/>
                  <a:pt x="15218912" y="2867551"/>
                </a:cubicBezTo>
                <a:close/>
                <a:moveTo>
                  <a:pt x="18602124" y="2864682"/>
                </a:moveTo>
                <a:cubicBezTo>
                  <a:pt x="18602124" y="2904360"/>
                  <a:pt x="18577528" y="2891134"/>
                  <a:pt x="18565232" y="2891134"/>
                </a:cubicBezTo>
                <a:cubicBezTo>
                  <a:pt x="18565232" y="2858067"/>
                  <a:pt x="18583676" y="2864682"/>
                  <a:pt x="18602124" y="2864682"/>
                </a:cubicBezTo>
                <a:close/>
                <a:moveTo>
                  <a:pt x="14076700" y="2864216"/>
                </a:moveTo>
                <a:cubicBezTo>
                  <a:pt x="14089339" y="2864216"/>
                  <a:pt x="14113564" y="2858067"/>
                  <a:pt x="14113564" y="2888811"/>
                </a:cubicBezTo>
                <a:cubicBezTo>
                  <a:pt x="14094605" y="2888811"/>
                  <a:pt x="14076700" y="2894959"/>
                  <a:pt x="14076700" y="2864216"/>
                </a:cubicBezTo>
                <a:close/>
                <a:moveTo>
                  <a:pt x="13578001" y="2864216"/>
                </a:moveTo>
                <a:cubicBezTo>
                  <a:pt x="13578001" y="2894959"/>
                  <a:pt x="13559555" y="2888811"/>
                  <a:pt x="13541109" y="2888811"/>
                </a:cubicBezTo>
                <a:cubicBezTo>
                  <a:pt x="13541109" y="2858068"/>
                  <a:pt x="13565704" y="2864216"/>
                  <a:pt x="13578001" y="2864216"/>
                </a:cubicBezTo>
                <a:close/>
                <a:moveTo>
                  <a:pt x="16056876" y="2862810"/>
                </a:moveTo>
                <a:cubicBezTo>
                  <a:pt x="16056876" y="2882392"/>
                  <a:pt x="16056876" y="2921552"/>
                  <a:pt x="16044468" y="2921552"/>
                </a:cubicBezTo>
                <a:cubicBezTo>
                  <a:pt x="16025852" y="2928080"/>
                  <a:pt x="16007238" y="2908499"/>
                  <a:pt x="16001034" y="2882392"/>
                </a:cubicBezTo>
                <a:cubicBezTo>
                  <a:pt x="16019648" y="2869337"/>
                  <a:pt x="16038262" y="2869337"/>
                  <a:pt x="16056876" y="2862810"/>
                </a:cubicBezTo>
                <a:close/>
                <a:moveTo>
                  <a:pt x="17451392" y="2862808"/>
                </a:moveTo>
                <a:cubicBezTo>
                  <a:pt x="17470008" y="2869421"/>
                  <a:pt x="17488624" y="2876034"/>
                  <a:pt x="17507236" y="2876034"/>
                </a:cubicBezTo>
                <a:cubicBezTo>
                  <a:pt x="17494828" y="2902488"/>
                  <a:pt x="17451392" y="2909102"/>
                  <a:pt x="17451392" y="2862808"/>
                </a:cubicBezTo>
                <a:close/>
                <a:moveTo>
                  <a:pt x="15697688" y="2862808"/>
                </a:moveTo>
                <a:cubicBezTo>
                  <a:pt x="15703676" y="2862808"/>
                  <a:pt x="15715650" y="2869632"/>
                  <a:pt x="15715650" y="2890107"/>
                </a:cubicBezTo>
                <a:cubicBezTo>
                  <a:pt x="15703676" y="2890107"/>
                  <a:pt x="15697688" y="2883283"/>
                  <a:pt x="15697688" y="2862808"/>
                </a:cubicBezTo>
                <a:close/>
                <a:moveTo>
                  <a:pt x="11828129" y="2862535"/>
                </a:moveTo>
                <a:cubicBezTo>
                  <a:pt x="11828129" y="2881878"/>
                  <a:pt x="11833502" y="2888327"/>
                  <a:pt x="11846399" y="2888327"/>
                </a:cubicBezTo>
                <a:cubicBezTo>
                  <a:pt x="11846399" y="2868983"/>
                  <a:pt x="11833502" y="2862535"/>
                  <a:pt x="11828129" y="2862535"/>
                </a:cubicBezTo>
                <a:close/>
                <a:moveTo>
                  <a:pt x="19230976" y="2859636"/>
                </a:moveTo>
                <a:cubicBezTo>
                  <a:pt x="19253588" y="2860233"/>
                  <a:pt x="19279520" y="2894851"/>
                  <a:pt x="19298820" y="2904400"/>
                </a:cubicBezTo>
                <a:cubicBezTo>
                  <a:pt x="19266656" y="2904400"/>
                  <a:pt x="19235564" y="2898034"/>
                  <a:pt x="19209836" y="2872568"/>
                </a:cubicBezTo>
                <a:cubicBezTo>
                  <a:pt x="19216268" y="2863018"/>
                  <a:pt x="19223436" y="2859439"/>
                  <a:pt x="19230976" y="2859636"/>
                </a:cubicBezTo>
                <a:close/>
                <a:moveTo>
                  <a:pt x="15155756" y="2857099"/>
                </a:moveTo>
                <a:cubicBezTo>
                  <a:pt x="15167976" y="2855443"/>
                  <a:pt x="15179382" y="2857099"/>
                  <a:pt x="15185898" y="2870343"/>
                </a:cubicBezTo>
                <a:cubicBezTo>
                  <a:pt x="15198932" y="2896833"/>
                  <a:pt x="15185898" y="2923322"/>
                  <a:pt x="15166346" y="2916699"/>
                </a:cubicBezTo>
                <a:cubicBezTo>
                  <a:pt x="15140278" y="2916699"/>
                  <a:pt x="15120726" y="2916699"/>
                  <a:pt x="15095742" y="2923322"/>
                </a:cubicBezTo>
                <a:cubicBezTo>
                  <a:pt x="15095742" y="2890210"/>
                  <a:pt x="15095742" y="2863721"/>
                  <a:pt x="15120726" y="2863721"/>
                </a:cubicBezTo>
                <a:cubicBezTo>
                  <a:pt x="15130502" y="2863721"/>
                  <a:pt x="15143536" y="2858754"/>
                  <a:pt x="15155756" y="2857099"/>
                </a:cubicBezTo>
                <a:close/>
                <a:moveTo>
                  <a:pt x="14905535" y="2855416"/>
                </a:moveTo>
                <a:cubicBezTo>
                  <a:pt x="14914225" y="2852003"/>
                  <a:pt x="14923729" y="2852003"/>
                  <a:pt x="14933504" y="2855416"/>
                </a:cubicBezTo>
                <a:cubicBezTo>
                  <a:pt x="14913953" y="2862239"/>
                  <a:pt x="14895488" y="2869065"/>
                  <a:pt x="14882454" y="2875890"/>
                </a:cubicBezTo>
                <a:cubicBezTo>
                  <a:pt x="14888971" y="2865652"/>
                  <a:pt x="14896846" y="2858827"/>
                  <a:pt x="14905535" y="2855416"/>
                </a:cubicBezTo>
                <a:close/>
                <a:moveTo>
                  <a:pt x="13028326" y="2853810"/>
                </a:moveTo>
                <a:cubicBezTo>
                  <a:pt x="13045709" y="2853810"/>
                  <a:pt x="13065577" y="2860290"/>
                  <a:pt x="13075510" y="2860290"/>
                </a:cubicBezTo>
                <a:cubicBezTo>
                  <a:pt x="13075510" y="2918606"/>
                  <a:pt x="13015908" y="2886208"/>
                  <a:pt x="12996041" y="2886208"/>
                </a:cubicBezTo>
                <a:cubicBezTo>
                  <a:pt x="12996041" y="2860290"/>
                  <a:pt x="13010942" y="2853810"/>
                  <a:pt x="13028326" y="2853810"/>
                </a:cubicBezTo>
                <a:close/>
                <a:moveTo>
                  <a:pt x="15960480" y="2843852"/>
                </a:moveTo>
                <a:cubicBezTo>
                  <a:pt x="15960480" y="2850677"/>
                  <a:pt x="15966800" y="2857501"/>
                  <a:pt x="15966800" y="2864325"/>
                </a:cubicBezTo>
                <a:cubicBezTo>
                  <a:pt x="15960480" y="2871149"/>
                  <a:pt x="15948894" y="2864325"/>
                  <a:pt x="15960480" y="2843852"/>
                </a:cubicBezTo>
                <a:close/>
                <a:moveTo>
                  <a:pt x="17972312" y="2843851"/>
                </a:moveTo>
                <a:cubicBezTo>
                  <a:pt x="18003948" y="2843851"/>
                  <a:pt x="18043220" y="2875449"/>
                  <a:pt x="18075948" y="2888087"/>
                </a:cubicBezTo>
                <a:cubicBezTo>
                  <a:pt x="18075948" y="2956551"/>
                  <a:pt x="17991948" y="2919688"/>
                  <a:pt x="17965768" y="2907045"/>
                </a:cubicBezTo>
                <a:cubicBezTo>
                  <a:pt x="17939588" y="2894407"/>
                  <a:pt x="17939588" y="2843851"/>
                  <a:pt x="17972312" y="2843851"/>
                </a:cubicBezTo>
                <a:close/>
                <a:moveTo>
                  <a:pt x="19208740" y="2843848"/>
                </a:moveTo>
                <a:cubicBezTo>
                  <a:pt x="19202180" y="2849834"/>
                  <a:pt x="19202180" y="2855822"/>
                  <a:pt x="19195616" y="2861809"/>
                </a:cubicBezTo>
                <a:cubicBezTo>
                  <a:pt x="19195616" y="2843848"/>
                  <a:pt x="19195616" y="2843848"/>
                  <a:pt x="19208740" y="2843848"/>
                </a:cubicBezTo>
                <a:close/>
                <a:moveTo>
                  <a:pt x="12033401" y="2830301"/>
                </a:moveTo>
                <a:cubicBezTo>
                  <a:pt x="12033401" y="2849642"/>
                  <a:pt x="12038775" y="2862535"/>
                  <a:pt x="12051672" y="2862535"/>
                </a:cubicBezTo>
                <a:cubicBezTo>
                  <a:pt x="12051672" y="2843195"/>
                  <a:pt x="12046298" y="2830301"/>
                  <a:pt x="12033401" y="2830301"/>
                </a:cubicBezTo>
                <a:close/>
                <a:moveTo>
                  <a:pt x="17110132" y="2829636"/>
                </a:moveTo>
                <a:cubicBezTo>
                  <a:pt x="17142448" y="2835991"/>
                  <a:pt x="17168304" y="2829636"/>
                  <a:pt x="17193080" y="2842347"/>
                </a:cubicBezTo>
                <a:cubicBezTo>
                  <a:pt x="17251248" y="2867773"/>
                  <a:pt x="17161840" y="2912272"/>
                  <a:pt x="17148912" y="2918627"/>
                </a:cubicBezTo>
                <a:cubicBezTo>
                  <a:pt x="17135988" y="2893201"/>
                  <a:pt x="17123060" y="2861418"/>
                  <a:pt x="17110132" y="2829636"/>
                </a:cubicBezTo>
                <a:close/>
                <a:moveTo>
                  <a:pt x="19711248" y="2829631"/>
                </a:moveTo>
                <a:cubicBezTo>
                  <a:pt x="19711248" y="2848893"/>
                  <a:pt x="19705260" y="2861738"/>
                  <a:pt x="19693288" y="2861738"/>
                </a:cubicBezTo>
                <a:cubicBezTo>
                  <a:pt x="19693288" y="2842473"/>
                  <a:pt x="19699276" y="2829631"/>
                  <a:pt x="19711248" y="2829631"/>
                </a:cubicBezTo>
                <a:close/>
                <a:moveTo>
                  <a:pt x="20488540" y="2829626"/>
                </a:moveTo>
                <a:cubicBezTo>
                  <a:pt x="20488540" y="2866517"/>
                  <a:pt x="20463944" y="2860369"/>
                  <a:pt x="20451648" y="2860369"/>
                </a:cubicBezTo>
                <a:cubicBezTo>
                  <a:pt x="20451648" y="2829626"/>
                  <a:pt x="20470092" y="2829626"/>
                  <a:pt x="20488540" y="2829626"/>
                </a:cubicBezTo>
                <a:close/>
                <a:moveTo>
                  <a:pt x="10620404" y="2827080"/>
                </a:moveTo>
                <a:cubicBezTo>
                  <a:pt x="10609925" y="2828694"/>
                  <a:pt x="10601865" y="2836747"/>
                  <a:pt x="10601865" y="2862535"/>
                </a:cubicBezTo>
                <a:cubicBezTo>
                  <a:pt x="10621210" y="2862535"/>
                  <a:pt x="10653451" y="2881878"/>
                  <a:pt x="10653451" y="2830301"/>
                </a:cubicBezTo>
                <a:cubicBezTo>
                  <a:pt x="10643779" y="2830301"/>
                  <a:pt x="10630882" y="2825468"/>
                  <a:pt x="10620404" y="2827080"/>
                </a:cubicBezTo>
                <a:close/>
                <a:moveTo>
                  <a:pt x="17386476" y="2825331"/>
                </a:moveTo>
                <a:cubicBezTo>
                  <a:pt x="17395920" y="2825331"/>
                  <a:pt x="17405496" y="2828639"/>
                  <a:pt x="17412412" y="2828639"/>
                </a:cubicBezTo>
                <a:cubicBezTo>
                  <a:pt x="17412412" y="2841864"/>
                  <a:pt x="17412412" y="2848477"/>
                  <a:pt x="17412412" y="2861705"/>
                </a:cubicBezTo>
                <a:cubicBezTo>
                  <a:pt x="17398580" y="2855091"/>
                  <a:pt x="17380492" y="2848477"/>
                  <a:pt x="17361340" y="2841864"/>
                </a:cubicBezTo>
                <a:cubicBezTo>
                  <a:pt x="17367724" y="2828640"/>
                  <a:pt x="17377032" y="2825331"/>
                  <a:pt x="17386476" y="2825331"/>
                </a:cubicBezTo>
                <a:close/>
                <a:moveTo>
                  <a:pt x="11956021" y="2822248"/>
                </a:moveTo>
                <a:cubicBezTo>
                  <a:pt x="11935064" y="2822248"/>
                  <a:pt x="11910883" y="2830301"/>
                  <a:pt x="11897986" y="2830301"/>
                </a:cubicBezTo>
                <a:cubicBezTo>
                  <a:pt x="11897986" y="2901221"/>
                  <a:pt x="11968918" y="2862535"/>
                  <a:pt x="11994711" y="2862535"/>
                </a:cubicBezTo>
                <a:cubicBezTo>
                  <a:pt x="11994711" y="2830301"/>
                  <a:pt x="11976978" y="2822248"/>
                  <a:pt x="11956021" y="2822248"/>
                </a:cubicBezTo>
                <a:close/>
                <a:moveTo>
                  <a:pt x="15870978" y="2820033"/>
                </a:moveTo>
                <a:cubicBezTo>
                  <a:pt x="15903458" y="2821572"/>
                  <a:pt x="15938522" y="2835103"/>
                  <a:pt x="15962034" y="2874477"/>
                </a:cubicBezTo>
                <a:cubicBezTo>
                  <a:pt x="15943388" y="2904009"/>
                  <a:pt x="15916836" y="2867094"/>
                  <a:pt x="15915670" y="2877247"/>
                </a:cubicBezTo>
                <a:lnTo>
                  <a:pt x="15917266" y="2886254"/>
                </a:lnTo>
                <a:lnTo>
                  <a:pt x="15922280" y="2883449"/>
                </a:lnTo>
                <a:cubicBezTo>
                  <a:pt x="15927202" y="2878633"/>
                  <a:pt x="15924742" y="2895490"/>
                  <a:pt x="15923202" y="2904219"/>
                </a:cubicBezTo>
                <a:lnTo>
                  <a:pt x="15923194" y="2904270"/>
                </a:lnTo>
                <a:lnTo>
                  <a:pt x="15924200" y="2907288"/>
                </a:lnTo>
                <a:lnTo>
                  <a:pt x="15922796" y="2906383"/>
                </a:lnTo>
                <a:lnTo>
                  <a:pt x="15922280" y="2909137"/>
                </a:lnTo>
                <a:lnTo>
                  <a:pt x="15920932" y="2905181"/>
                </a:lnTo>
                <a:lnTo>
                  <a:pt x="15877176" y="2876938"/>
                </a:lnTo>
                <a:cubicBezTo>
                  <a:pt x="15862584" y="2862992"/>
                  <a:pt x="15849612" y="2844946"/>
                  <a:pt x="15839882" y="2821983"/>
                </a:cubicBezTo>
                <a:cubicBezTo>
                  <a:pt x="15849610" y="2820341"/>
                  <a:pt x="15860150" y="2819526"/>
                  <a:pt x="15870978" y="2820033"/>
                </a:cubicBezTo>
                <a:close/>
                <a:moveTo>
                  <a:pt x="17348760" y="2811050"/>
                </a:moveTo>
                <a:cubicBezTo>
                  <a:pt x="17350400" y="2809329"/>
                  <a:pt x="17353680" y="2812769"/>
                  <a:pt x="17360244" y="2819586"/>
                </a:cubicBezTo>
                <a:cubicBezTo>
                  <a:pt x="17353680" y="2826408"/>
                  <a:pt x="17347120" y="2826408"/>
                  <a:pt x="17347120" y="2833234"/>
                </a:cubicBezTo>
                <a:cubicBezTo>
                  <a:pt x="17347120" y="2819585"/>
                  <a:pt x="17347120" y="2812769"/>
                  <a:pt x="17348760" y="2811050"/>
                </a:cubicBezTo>
                <a:close/>
                <a:moveTo>
                  <a:pt x="14763053" y="2801454"/>
                </a:moveTo>
                <a:cubicBezTo>
                  <a:pt x="14792430" y="2800636"/>
                  <a:pt x="14821142" y="2808831"/>
                  <a:pt x="14843473" y="2844944"/>
                </a:cubicBezTo>
                <a:cubicBezTo>
                  <a:pt x="14817951" y="2851506"/>
                  <a:pt x="14786049" y="2871193"/>
                  <a:pt x="14754147" y="2858068"/>
                </a:cubicBezTo>
                <a:cubicBezTo>
                  <a:pt x="14728625" y="2844944"/>
                  <a:pt x="14704167" y="2825255"/>
                  <a:pt x="14678645" y="2812121"/>
                </a:cubicBezTo>
                <a:cubicBezTo>
                  <a:pt x="14703635" y="2812121"/>
                  <a:pt x="14733676" y="2802277"/>
                  <a:pt x="14763053" y="2801454"/>
                </a:cubicBezTo>
                <a:close/>
                <a:moveTo>
                  <a:pt x="10692142" y="2798035"/>
                </a:moveTo>
                <a:cubicBezTo>
                  <a:pt x="10679245" y="2798035"/>
                  <a:pt x="10672797" y="2810946"/>
                  <a:pt x="10672797" y="2830301"/>
                </a:cubicBezTo>
                <a:cubicBezTo>
                  <a:pt x="10685693" y="2830301"/>
                  <a:pt x="10692142" y="2817421"/>
                  <a:pt x="10692142" y="2798035"/>
                </a:cubicBezTo>
                <a:close/>
                <a:moveTo>
                  <a:pt x="17052180" y="2796444"/>
                </a:moveTo>
                <a:cubicBezTo>
                  <a:pt x="17052180" y="2815563"/>
                  <a:pt x="17052180" y="2841018"/>
                  <a:pt x="17052180" y="2860116"/>
                </a:cubicBezTo>
                <a:cubicBezTo>
                  <a:pt x="17039252" y="2860116"/>
                  <a:pt x="17019864" y="2866482"/>
                  <a:pt x="17001548" y="2853749"/>
                </a:cubicBezTo>
                <a:cubicBezTo>
                  <a:pt x="16982160" y="2841018"/>
                  <a:pt x="17052180" y="2796444"/>
                  <a:pt x="17052180" y="2796444"/>
                </a:cubicBezTo>
                <a:close/>
                <a:moveTo>
                  <a:pt x="19654372" y="2796442"/>
                </a:moveTo>
                <a:cubicBezTo>
                  <a:pt x="19654372" y="2815725"/>
                  <a:pt x="19648384" y="2828557"/>
                  <a:pt x="19636408" y="2828557"/>
                </a:cubicBezTo>
                <a:cubicBezTo>
                  <a:pt x="19636408" y="2809275"/>
                  <a:pt x="19642396" y="2796442"/>
                  <a:pt x="19654372" y="2796442"/>
                </a:cubicBezTo>
                <a:close/>
                <a:moveTo>
                  <a:pt x="19228796" y="2796442"/>
                </a:moveTo>
                <a:cubicBezTo>
                  <a:pt x="19241924" y="2796442"/>
                  <a:pt x="19241924" y="2809275"/>
                  <a:pt x="19241924" y="2828557"/>
                </a:cubicBezTo>
                <a:cubicBezTo>
                  <a:pt x="19228796" y="2828557"/>
                  <a:pt x="19228796" y="2815725"/>
                  <a:pt x="19228796" y="2796442"/>
                </a:cubicBezTo>
                <a:close/>
                <a:moveTo>
                  <a:pt x="17317612" y="2796442"/>
                </a:moveTo>
                <a:cubicBezTo>
                  <a:pt x="17317612" y="2833344"/>
                  <a:pt x="17298348" y="2827196"/>
                  <a:pt x="17285504" y="2827196"/>
                </a:cubicBezTo>
                <a:cubicBezTo>
                  <a:pt x="17285504" y="2796442"/>
                  <a:pt x="17304772" y="2796442"/>
                  <a:pt x="17317612" y="2796442"/>
                </a:cubicBezTo>
                <a:close/>
                <a:moveTo>
                  <a:pt x="15356430" y="2786970"/>
                </a:moveTo>
                <a:cubicBezTo>
                  <a:pt x="15427336" y="2786970"/>
                  <a:pt x="15504688" y="2806825"/>
                  <a:pt x="15580966" y="2806825"/>
                </a:cubicBezTo>
                <a:cubicBezTo>
                  <a:pt x="15606750" y="2806825"/>
                  <a:pt x="15677656" y="2800212"/>
                  <a:pt x="15677656" y="2866442"/>
                </a:cubicBezTo>
                <a:cubicBezTo>
                  <a:pt x="15638980" y="2866442"/>
                  <a:pt x="15600304" y="2866442"/>
                  <a:pt x="15561628" y="2866442"/>
                </a:cubicBezTo>
                <a:cubicBezTo>
                  <a:pt x="15491796" y="2839954"/>
                  <a:pt x="15427336" y="2813476"/>
                  <a:pt x="15356430" y="2786970"/>
                </a:cubicBezTo>
                <a:close/>
                <a:moveTo>
                  <a:pt x="16981960" y="2778778"/>
                </a:moveTo>
                <a:cubicBezTo>
                  <a:pt x="16987264" y="2779181"/>
                  <a:pt x="16991908" y="2782825"/>
                  <a:pt x="16994872" y="2790923"/>
                </a:cubicBezTo>
                <a:cubicBezTo>
                  <a:pt x="17014260" y="2842768"/>
                  <a:pt x="16957168" y="2829808"/>
                  <a:pt x="16944244" y="2829808"/>
                </a:cubicBezTo>
                <a:cubicBezTo>
                  <a:pt x="16944244" y="2805493"/>
                  <a:pt x="16966056" y="2777562"/>
                  <a:pt x="16981960" y="2778778"/>
                </a:cubicBezTo>
                <a:close/>
                <a:moveTo>
                  <a:pt x="19129260" y="2772745"/>
                </a:moveTo>
                <a:cubicBezTo>
                  <a:pt x="19141232" y="2772745"/>
                  <a:pt x="19147220" y="2779570"/>
                  <a:pt x="19147220" y="2800041"/>
                </a:cubicBezTo>
                <a:cubicBezTo>
                  <a:pt x="19135248" y="2800041"/>
                  <a:pt x="19129260" y="2793219"/>
                  <a:pt x="19129260" y="2772745"/>
                </a:cubicBezTo>
                <a:close/>
                <a:moveTo>
                  <a:pt x="19090348" y="2772744"/>
                </a:moveTo>
                <a:cubicBezTo>
                  <a:pt x="19090348" y="2797558"/>
                  <a:pt x="19090348" y="2828593"/>
                  <a:pt x="19072384" y="2828593"/>
                </a:cubicBezTo>
                <a:cubicBezTo>
                  <a:pt x="19072384" y="2803766"/>
                  <a:pt x="19072384" y="2772744"/>
                  <a:pt x="19090348" y="2772744"/>
                </a:cubicBezTo>
                <a:close/>
                <a:moveTo>
                  <a:pt x="17260752" y="2772744"/>
                </a:moveTo>
                <a:cubicBezTo>
                  <a:pt x="17260752" y="2791359"/>
                  <a:pt x="17260752" y="2809980"/>
                  <a:pt x="17260752" y="2828593"/>
                </a:cubicBezTo>
                <a:cubicBezTo>
                  <a:pt x="17248112" y="2828593"/>
                  <a:pt x="17235472" y="2828593"/>
                  <a:pt x="17222836" y="2828593"/>
                </a:cubicBezTo>
                <a:cubicBezTo>
                  <a:pt x="17216516" y="2816193"/>
                  <a:pt x="17210196" y="2803766"/>
                  <a:pt x="17204928" y="2791359"/>
                </a:cubicBezTo>
                <a:cubicBezTo>
                  <a:pt x="17222836" y="2778948"/>
                  <a:pt x="17241792" y="2772744"/>
                  <a:pt x="17260752" y="2772744"/>
                </a:cubicBezTo>
                <a:close/>
                <a:moveTo>
                  <a:pt x="15730866" y="2772744"/>
                </a:moveTo>
                <a:cubicBezTo>
                  <a:pt x="15761958" y="2778949"/>
                  <a:pt x="15787688" y="2791359"/>
                  <a:pt x="15819850" y="2797558"/>
                </a:cubicBezTo>
                <a:cubicBezTo>
                  <a:pt x="15787688" y="2803766"/>
                  <a:pt x="15761958" y="2816193"/>
                  <a:pt x="15730866" y="2828593"/>
                </a:cubicBezTo>
                <a:cubicBezTo>
                  <a:pt x="15730866" y="2809980"/>
                  <a:pt x="15730866" y="2791359"/>
                  <a:pt x="15730866" y="2772744"/>
                </a:cubicBezTo>
                <a:close/>
                <a:moveTo>
                  <a:pt x="19595244" y="2770102"/>
                </a:moveTo>
                <a:cubicBezTo>
                  <a:pt x="19604336" y="2768447"/>
                  <a:pt x="19615908" y="2771753"/>
                  <a:pt x="19625828" y="2771753"/>
                </a:cubicBezTo>
                <a:cubicBezTo>
                  <a:pt x="19625828" y="2804813"/>
                  <a:pt x="19599376" y="2798205"/>
                  <a:pt x="19579536" y="2798205"/>
                </a:cubicBezTo>
                <a:cubicBezTo>
                  <a:pt x="19579536" y="2778367"/>
                  <a:pt x="19586148" y="2771754"/>
                  <a:pt x="19595244" y="2770102"/>
                </a:cubicBezTo>
                <a:close/>
                <a:moveTo>
                  <a:pt x="17184944" y="2741601"/>
                </a:moveTo>
                <a:cubicBezTo>
                  <a:pt x="17184944" y="2781097"/>
                  <a:pt x="17166496" y="2774327"/>
                  <a:pt x="17148052" y="2774327"/>
                </a:cubicBezTo>
                <a:cubicBezTo>
                  <a:pt x="17148052" y="2734829"/>
                  <a:pt x="17172644" y="2741601"/>
                  <a:pt x="17184944" y="2741601"/>
                </a:cubicBezTo>
                <a:close/>
                <a:moveTo>
                  <a:pt x="17730040" y="2739568"/>
                </a:moveTo>
                <a:cubicBezTo>
                  <a:pt x="17730040" y="2758367"/>
                  <a:pt x="17724052" y="2771638"/>
                  <a:pt x="17712076" y="2771638"/>
                </a:cubicBezTo>
                <a:cubicBezTo>
                  <a:pt x="17712076" y="2746203"/>
                  <a:pt x="17718064" y="2739568"/>
                  <a:pt x="17730040" y="2739568"/>
                </a:cubicBezTo>
                <a:close/>
                <a:moveTo>
                  <a:pt x="15184802" y="2739568"/>
                </a:moveTo>
                <a:cubicBezTo>
                  <a:pt x="15184802" y="2758368"/>
                  <a:pt x="15178814" y="2771638"/>
                  <a:pt x="15166838" y="2771638"/>
                </a:cubicBezTo>
                <a:cubicBezTo>
                  <a:pt x="15166838" y="2746204"/>
                  <a:pt x="15172826" y="2739568"/>
                  <a:pt x="15184802" y="2739568"/>
                </a:cubicBezTo>
                <a:close/>
                <a:moveTo>
                  <a:pt x="12595215" y="2737736"/>
                </a:moveTo>
                <a:cubicBezTo>
                  <a:pt x="12583124" y="2736259"/>
                  <a:pt x="12568615" y="2741094"/>
                  <a:pt x="12558943" y="2741094"/>
                </a:cubicBezTo>
                <a:cubicBezTo>
                  <a:pt x="12558943" y="2785149"/>
                  <a:pt x="12597633" y="2772256"/>
                  <a:pt x="12616978" y="2772256"/>
                </a:cubicBezTo>
                <a:cubicBezTo>
                  <a:pt x="12616978" y="2747005"/>
                  <a:pt x="12607305" y="2739212"/>
                  <a:pt x="12595215" y="2737736"/>
                </a:cubicBezTo>
                <a:close/>
                <a:moveTo>
                  <a:pt x="19019644" y="2736633"/>
                </a:moveTo>
                <a:cubicBezTo>
                  <a:pt x="19030016" y="2735153"/>
                  <a:pt x="19042784" y="2739999"/>
                  <a:pt x="19052364" y="2739999"/>
                </a:cubicBezTo>
                <a:cubicBezTo>
                  <a:pt x="19052364" y="2790626"/>
                  <a:pt x="19020440" y="2771235"/>
                  <a:pt x="19001288" y="2771235"/>
                </a:cubicBezTo>
                <a:cubicBezTo>
                  <a:pt x="19001288" y="2745923"/>
                  <a:pt x="19009268" y="2738113"/>
                  <a:pt x="19019644" y="2736633"/>
                </a:cubicBezTo>
                <a:close/>
                <a:moveTo>
                  <a:pt x="19515076" y="2706584"/>
                </a:moveTo>
                <a:cubicBezTo>
                  <a:pt x="19525160" y="2709775"/>
                  <a:pt x="19536020" y="2719353"/>
                  <a:pt x="19545324" y="2725737"/>
                </a:cubicBezTo>
                <a:cubicBezTo>
                  <a:pt x="19539120" y="2725737"/>
                  <a:pt x="19539120" y="2732121"/>
                  <a:pt x="19532916" y="2738505"/>
                </a:cubicBezTo>
                <a:cubicBezTo>
                  <a:pt x="19520504" y="2732121"/>
                  <a:pt x="19501892" y="2725737"/>
                  <a:pt x="19489480" y="2725737"/>
                </a:cubicBezTo>
                <a:cubicBezTo>
                  <a:pt x="19495688" y="2706584"/>
                  <a:pt x="19504992" y="2703392"/>
                  <a:pt x="19515076" y="2706584"/>
                </a:cubicBezTo>
                <a:close/>
                <a:moveTo>
                  <a:pt x="20317936" y="2706391"/>
                </a:moveTo>
                <a:cubicBezTo>
                  <a:pt x="20317936" y="2725656"/>
                  <a:pt x="20311948" y="2738499"/>
                  <a:pt x="20299976" y="2738499"/>
                </a:cubicBezTo>
                <a:cubicBezTo>
                  <a:pt x="20299976" y="2719233"/>
                  <a:pt x="20305960" y="2706391"/>
                  <a:pt x="20317936" y="2706391"/>
                </a:cubicBezTo>
                <a:close/>
                <a:moveTo>
                  <a:pt x="19938756" y="2706391"/>
                </a:moveTo>
                <a:cubicBezTo>
                  <a:pt x="19938756" y="2725656"/>
                  <a:pt x="19932768" y="2738499"/>
                  <a:pt x="19920796" y="2738499"/>
                </a:cubicBezTo>
                <a:cubicBezTo>
                  <a:pt x="19920796" y="2712813"/>
                  <a:pt x="19926780" y="2706391"/>
                  <a:pt x="19938756" y="2706391"/>
                </a:cubicBezTo>
                <a:close/>
                <a:moveTo>
                  <a:pt x="17654108" y="2706391"/>
                </a:moveTo>
                <a:cubicBezTo>
                  <a:pt x="17654108" y="2725656"/>
                  <a:pt x="17654108" y="2738499"/>
                  <a:pt x="17640984" y="2738499"/>
                </a:cubicBezTo>
                <a:cubicBezTo>
                  <a:pt x="17640984" y="2719234"/>
                  <a:pt x="17640984" y="2706391"/>
                  <a:pt x="17654108" y="2706391"/>
                </a:cubicBezTo>
                <a:close/>
                <a:moveTo>
                  <a:pt x="15557604" y="2706390"/>
                </a:moveTo>
                <a:cubicBezTo>
                  <a:pt x="15582882" y="2719660"/>
                  <a:pt x="15639760" y="2706390"/>
                  <a:pt x="15639760" y="2771641"/>
                </a:cubicBezTo>
                <a:cubicBezTo>
                  <a:pt x="15601842" y="2771641"/>
                  <a:pt x="15563924" y="2771641"/>
                  <a:pt x="15527058" y="2771641"/>
                </a:cubicBezTo>
                <a:cubicBezTo>
                  <a:pt x="15532324" y="2746204"/>
                  <a:pt x="15546018" y="2726296"/>
                  <a:pt x="15557604" y="2706390"/>
                </a:cubicBezTo>
                <a:close/>
                <a:moveTo>
                  <a:pt x="17071416" y="2704216"/>
                </a:moveTo>
                <a:cubicBezTo>
                  <a:pt x="17085792" y="2702439"/>
                  <a:pt x="17099256" y="2709548"/>
                  <a:pt x="17109048" y="2709548"/>
                </a:cubicBezTo>
                <a:cubicBezTo>
                  <a:pt x="17109048" y="2752732"/>
                  <a:pt x="17076412" y="2759051"/>
                  <a:pt x="17050304" y="2771691"/>
                </a:cubicBezTo>
                <a:cubicBezTo>
                  <a:pt x="17050304" y="2752732"/>
                  <a:pt x="17043776" y="2722187"/>
                  <a:pt x="17056832" y="2709548"/>
                </a:cubicBezTo>
                <a:cubicBezTo>
                  <a:pt x="17061728" y="2706389"/>
                  <a:pt x="17066620" y="2704809"/>
                  <a:pt x="17071416" y="2704216"/>
                </a:cubicBezTo>
                <a:close/>
                <a:moveTo>
                  <a:pt x="19477720" y="2690421"/>
                </a:moveTo>
                <a:cubicBezTo>
                  <a:pt x="19478540" y="2688924"/>
                  <a:pt x="19481824" y="2690421"/>
                  <a:pt x="19488388" y="2693415"/>
                </a:cubicBezTo>
                <a:cubicBezTo>
                  <a:pt x="19481824" y="2693415"/>
                  <a:pt x="19481824" y="2699402"/>
                  <a:pt x="19481824" y="2705389"/>
                </a:cubicBezTo>
                <a:cubicBezTo>
                  <a:pt x="19478540" y="2696408"/>
                  <a:pt x="19476900" y="2691919"/>
                  <a:pt x="19477720" y="2690421"/>
                </a:cubicBezTo>
                <a:close/>
                <a:moveTo>
                  <a:pt x="12790010" y="2683064"/>
                </a:moveTo>
                <a:cubicBezTo>
                  <a:pt x="12738423" y="2695958"/>
                  <a:pt x="12686836" y="2708855"/>
                  <a:pt x="12636324" y="2721752"/>
                </a:cubicBezTo>
                <a:cubicBezTo>
                  <a:pt x="12649220" y="2734643"/>
                  <a:pt x="12662117" y="2752914"/>
                  <a:pt x="12673939" y="2772256"/>
                </a:cubicBezTo>
                <a:cubicBezTo>
                  <a:pt x="12686836" y="2766883"/>
                  <a:pt x="12699732" y="2759362"/>
                  <a:pt x="12719078" y="2759362"/>
                </a:cubicBezTo>
                <a:cubicBezTo>
                  <a:pt x="12744871" y="2752914"/>
                  <a:pt x="12777113" y="2747539"/>
                  <a:pt x="12809355" y="2741094"/>
                </a:cubicBezTo>
                <a:cubicBezTo>
                  <a:pt x="12802906" y="2721752"/>
                  <a:pt x="12796458" y="2702408"/>
                  <a:pt x="12790010" y="2683064"/>
                </a:cubicBezTo>
                <a:close/>
                <a:moveTo>
                  <a:pt x="15389606" y="2677952"/>
                </a:moveTo>
                <a:cubicBezTo>
                  <a:pt x="15402450" y="2691005"/>
                  <a:pt x="15408872" y="2697532"/>
                  <a:pt x="15421716" y="2710586"/>
                </a:cubicBezTo>
                <a:cubicBezTo>
                  <a:pt x="15408872" y="2717113"/>
                  <a:pt x="15402450" y="2730168"/>
                  <a:pt x="15389606" y="2743221"/>
                </a:cubicBezTo>
                <a:cubicBezTo>
                  <a:pt x="15389606" y="2723640"/>
                  <a:pt x="15389606" y="2697532"/>
                  <a:pt x="15389606" y="2677952"/>
                </a:cubicBezTo>
                <a:close/>
                <a:moveTo>
                  <a:pt x="15358514" y="2677952"/>
                </a:moveTo>
                <a:cubicBezTo>
                  <a:pt x="15378990" y="2677952"/>
                  <a:pt x="15378990" y="2717113"/>
                  <a:pt x="15378990" y="2743221"/>
                </a:cubicBezTo>
                <a:cubicBezTo>
                  <a:pt x="15351690" y="2743221"/>
                  <a:pt x="15358514" y="2704060"/>
                  <a:pt x="15358514" y="2677952"/>
                </a:cubicBezTo>
                <a:close/>
                <a:moveTo>
                  <a:pt x="19090348" y="2677951"/>
                </a:moveTo>
                <a:cubicBezTo>
                  <a:pt x="19090348" y="2703637"/>
                  <a:pt x="19084360" y="2710058"/>
                  <a:pt x="19072384" y="2710058"/>
                </a:cubicBezTo>
                <a:cubicBezTo>
                  <a:pt x="19072384" y="2684372"/>
                  <a:pt x="19078372" y="2677951"/>
                  <a:pt x="19090348" y="2677951"/>
                </a:cubicBezTo>
                <a:close/>
                <a:moveTo>
                  <a:pt x="20279964" y="2677950"/>
                </a:moveTo>
                <a:cubicBezTo>
                  <a:pt x="20279964" y="2703637"/>
                  <a:pt x="20274696" y="2710058"/>
                  <a:pt x="20262056" y="2710058"/>
                </a:cubicBezTo>
                <a:cubicBezTo>
                  <a:pt x="20262056" y="2684372"/>
                  <a:pt x="20274696" y="2677950"/>
                  <a:pt x="20279964" y="2677950"/>
                </a:cubicBezTo>
                <a:close/>
                <a:moveTo>
                  <a:pt x="15317486" y="2675084"/>
                </a:moveTo>
                <a:cubicBezTo>
                  <a:pt x="15317486" y="2714765"/>
                  <a:pt x="15292892" y="2708152"/>
                  <a:pt x="15280594" y="2708152"/>
                </a:cubicBezTo>
                <a:cubicBezTo>
                  <a:pt x="15280594" y="2668471"/>
                  <a:pt x="15305188" y="2675084"/>
                  <a:pt x="15317486" y="2675084"/>
                </a:cubicBezTo>
                <a:close/>
                <a:moveTo>
                  <a:pt x="15066042" y="2650925"/>
                </a:moveTo>
                <a:cubicBezTo>
                  <a:pt x="15093454" y="2643406"/>
                  <a:pt x="15151552" y="2703541"/>
                  <a:pt x="15151552" y="2743630"/>
                </a:cubicBezTo>
                <a:cubicBezTo>
                  <a:pt x="15126970" y="2743630"/>
                  <a:pt x="15082082" y="2762173"/>
                  <a:pt x="15062844" y="2743630"/>
                </a:cubicBezTo>
                <a:cubicBezTo>
                  <a:pt x="15043606" y="2723995"/>
                  <a:pt x="15056432" y="2684723"/>
                  <a:pt x="15056432" y="2658542"/>
                </a:cubicBezTo>
                <a:cubicBezTo>
                  <a:pt x="15058836" y="2654451"/>
                  <a:pt x="15062126" y="2651997"/>
                  <a:pt x="15066042" y="2650925"/>
                </a:cubicBezTo>
                <a:close/>
                <a:moveTo>
                  <a:pt x="15203688" y="2644775"/>
                </a:moveTo>
                <a:cubicBezTo>
                  <a:pt x="15197266" y="2664356"/>
                  <a:pt x="15190846" y="2683937"/>
                  <a:pt x="15184424" y="2710044"/>
                </a:cubicBezTo>
                <a:cubicBezTo>
                  <a:pt x="15178002" y="2696990"/>
                  <a:pt x="15178002" y="2683937"/>
                  <a:pt x="15171580" y="2670883"/>
                </a:cubicBezTo>
                <a:cubicBezTo>
                  <a:pt x="15178002" y="2657828"/>
                  <a:pt x="15190846" y="2651302"/>
                  <a:pt x="15203688" y="2644775"/>
                </a:cubicBezTo>
                <a:close/>
                <a:moveTo>
                  <a:pt x="16426612" y="2644774"/>
                </a:moveTo>
                <a:cubicBezTo>
                  <a:pt x="16426612" y="2670459"/>
                  <a:pt x="16420624" y="2676880"/>
                  <a:pt x="16408650" y="2676880"/>
                </a:cubicBezTo>
                <a:cubicBezTo>
                  <a:pt x="16408650" y="2657616"/>
                  <a:pt x="16414638" y="2644774"/>
                  <a:pt x="16426612" y="2644774"/>
                </a:cubicBezTo>
                <a:close/>
                <a:moveTo>
                  <a:pt x="14223628" y="2644774"/>
                </a:moveTo>
                <a:cubicBezTo>
                  <a:pt x="14235603" y="2644774"/>
                  <a:pt x="14241590" y="2657617"/>
                  <a:pt x="14241590" y="2676880"/>
                </a:cubicBezTo>
                <a:cubicBezTo>
                  <a:pt x="14229615" y="2676880"/>
                  <a:pt x="14223628" y="2670459"/>
                  <a:pt x="14223628" y="2644774"/>
                </a:cubicBezTo>
                <a:close/>
                <a:moveTo>
                  <a:pt x="20246840" y="2644773"/>
                </a:moveTo>
                <a:cubicBezTo>
                  <a:pt x="20246840" y="2670458"/>
                  <a:pt x="20240852" y="2676879"/>
                  <a:pt x="20228880" y="2676879"/>
                </a:cubicBezTo>
                <a:cubicBezTo>
                  <a:pt x="20228880" y="2657615"/>
                  <a:pt x="20234864" y="2644773"/>
                  <a:pt x="20246840" y="2644773"/>
                </a:cubicBezTo>
                <a:close/>
                <a:moveTo>
                  <a:pt x="19867608" y="2644773"/>
                </a:moveTo>
                <a:cubicBezTo>
                  <a:pt x="19867608" y="2664038"/>
                  <a:pt x="19862340" y="2676879"/>
                  <a:pt x="19849700" y="2676879"/>
                </a:cubicBezTo>
                <a:cubicBezTo>
                  <a:pt x="19849700" y="2657615"/>
                  <a:pt x="19849700" y="2644773"/>
                  <a:pt x="19867608" y="2644773"/>
                </a:cubicBezTo>
                <a:close/>
                <a:moveTo>
                  <a:pt x="18110216" y="2644773"/>
                </a:moveTo>
                <a:cubicBezTo>
                  <a:pt x="18122192" y="2644773"/>
                  <a:pt x="18128180" y="2657616"/>
                  <a:pt x="18128180" y="2676880"/>
                </a:cubicBezTo>
                <a:cubicBezTo>
                  <a:pt x="18116204" y="2676880"/>
                  <a:pt x="18110216" y="2670459"/>
                  <a:pt x="18110216" y="2644773"/>
                </a:cubicBezTo>
                <a:close/>
                <a:moveTo>
                  <a:pt x="18064292" y="2644517"/>
                </a:moveTo>
                <a:cubicBezTo>
                  <a:pt x="18076396" y="2639905"/>
                  <a:pt x="18090232" y="2649128"/>
                  <a:pt x="18090232" y="2672186"/>
                </a:cubicBezTo>
                <a:cubicBezTo>
                  <a:pt x="18077932" y="2666037"/>
                  <a:pt x="18065636" y="2659888"/>
                  <a:pt x="18053340" y="2653740"/>
                </a:cubicBezTo>
                <a:cubicBezTo>
                  <a:pt x="18056412" y="2649128"/>
                  <a:pt x="18060256" y="2646054"/>
                  <a:pt x="18064292" y="2644517"/>
                </a:cubicBezTo>
                <a:close/>
                <a:moveTo>
                  <a:pt x="13694930" y="2644376"/>
                </a:moveTo>
                <a:cubicBezTo>
                  <a:pt x="13694930" y="2670168"/>
                  <a:pt x="13700304" y="2676615"/>
                  <a:pt x="13713200" y="2676615"/>
                </a:cubicBezTo>
                <a:cubicBezTo>
                  <a:pt x="13713200" y="2657271"/>
                  <a:pt x="13706752" y="2644376"/>
                  <a:pt x="13694930" y="2644376"/>
                </a:cubicBezTo>
                <a:close/>
                <a:moveTo>
                  <a:pt x="12956592" y="2644376"/>
                </a:moveTo>
                <a:cubicBezTo>
                  <a:pt x="12956592" y="2663721"/>
                  <a:pt x="12950144" y="2702408"/>
                  <a:pt x="12969489" y="2708855"/>
                </a:cubicBezTo>
                <a:cubicBezTo>
                  <a:pt x="12988834" y="2715302"/>
                  <a:pt x="13014628" y="2708855"/>
                  <a:pt x="13040421" y="2708855"/>
                </a:cubicBezTo>
                <a:cubicBezTo>
                  <a:pt x="13084485" y="2708855"/>
                  <a:pt x="13129623" y="2708855"/>
                  <a:pt x="13174762" y="2715302"/>
                </a:cubicBezTo>
                <a:cubicBezTo>
                  <a:pt x="13239246" y="2721752"/>
                  <a:pt x="13322000" y="2747539"/>
                  <a:pt x="13373586" y="2657271"/>
                </a:cubicBezTo>
                <a:cubicBezTo>
                  <a:pt x="13232797" y="2657271"/>
                  <a:pt x="13097382" y="2650824"/>
                  <a:pt x="12956592" y="2644376"/>
                </a:cubicBezTo>
                <a:close/>
                <a:moveTo>
                  <a:pt x="12148397" y="2644376"/>
                </a:moveTo>
                <a:cubicBezTo>
                  <a:pt x="12148397" y="2663721"/>
                  <a:pt x="12148397" y="2676615"/>
                  <a:pt x="12167742" y="2676615"/>
                </a:cubicBezTo>
                <a:cubicBezTo>
                  <a:pt x="12167742" y="2657271"/>
                  <a:pt x="12161294" y="2644376"/>
                  <a:pt x="12148397" y="2644376"/>
                </a:cubicBezTo>
                <a:close/>
                <a:moveTo>
                  <a:pt x="18793296" y="2643603"/>
                </a:moveTo>
                <a:cubicBezTo>
                  <a:pt x="18793296" y="2669388"/>
                  <a:pt x="18799748" y="2675834"/>
                  <a:pt x="18812652" y="2675834"/>
                </a:cubicBezTo>
                <a:cubicBezTo>
                  <a:pt x="18812652" y="2656495"/>
                  <a:pt x="18806200" y="2643603"/>
                  <a:pt x="18793296" y="2643603"/>
                </a:cubicBezTo>
                <a:close/>
                <a:moveTo>
                  <a:pt x="19036300" y="2642281"/>
                </a:moveTo>
                <a:cubicBezTo>
                  <a:pt x="19041988" y="2642791"/>
                  <a:pt x="19047576" y="2643606"/>
                  <a:pt x="19052364" y="2643606"/>
                </a:cubicBezTo>
                <a:cubicBezTo>
                  <a:pt x="19052364" y="2695822"/>
                  <a:pt x="19020440" y="2676241"/>
                  <a:pt x="19001288" y="2676241"/>
                </a:cubicBezTo>
                <a:cubicBezTo>
                  <a:pt x="19001288" y="2641974"/>
                  <a:pt x="19019244" y="2640750"/>
                  <a:pt x="19036300" y="2642281"/>
                </a:cubicBezTo>
                <a:close/>
                <a:moveTo>
                  <a:pt x="16888708" y="2642281"/>
                </a:moveTo>
                <a:cubicBezTo>
                  <a:pt x="16894816" y="2642791"/>
                  <a:pt x="16900632" y="2643608"/>
                  <a:pt x="16905288" y="2643608"/>
                </a:cubicBezTo>
                <a:cubicBezTo>
                  <a:pt x="16905288" y="2695823"/>
                  <a:pt x="16868060" y="2676242"/>
                  <a:pt x="16849444" y="2676242"/>
                </a:cubicBezTo>
                <a:cubicBezTo>
                  <a:pt x="16849444" y="2641974"/>
                  <a:pt x="16870384" y="2640751"/>
                  <a:pt x="16888708" y="2642281"/>
                </a:cubicBezTo>
                <a:close/>
                <a:moveTo>
                  <a:pt x="15084454" y="2637070"/>
                </a:moveTo>
                <a:lnTo>
                  <a:pt x="15090332" y="2642069"/>
                </a:lnTo>
                <a:cubicBezTo>
                  <a:pt x="15091838" y="2643348"/>
                  <a:pt x="15090834" y="2642496"/>
                  <a:pt x="15088826" y="2640789"/>
                </a:cubicBezTo>
                <a:close/>
                <a:moveTo>
                  <a:pt x="12238943" y="2636316"/>
                </a:moveTo>
                <a:cubicBezTo>
                  <a:pt x="12219061" y="2636316"/>
                  <a:pt x="12196760" y="2644376"/>
                  <a:pt x="12187087" y="2644376"/>
                </a:cubicBezTo>
                <a:cubicBezTo>
                  <a:pt x="12187087" y="2715302"/>
                  <a:pt x="12256945" y="2676615"/>
                  <a:pt x="12276290" y="2676615"/>
                </a:cubicBezTo>
                <a:cubicBezTo>
                  <a:pt x="12276290" y="2644376"/>
                  <a:pt x="12258826" y="2636316"/>
                  <a:pt x="12238943" y="2636316"/>
                </a:cubicBezTo>
                <a:close/>
                <a:moveTo>
                  <a:pt x="15083892" y="2628806"/>
                </a:moveTo>
                <a:lnTo>
                  <a:pt x="15084454" y="2637070"/>
                </a:lnTo>
                <a:lnTo>
                  <a:pt x="15084908" y="2643775"/>
                </a:lnTo>
                <a:cubicBezTo>
                  <a:pt x="15076782" y="2643775"/>
                  <a:pt x="15076782" y="2637787"/>
                  <a:pt x="15076782" y="2631800"/>
                </a:cubicBezTo>
                <a:cubicBezTo>
                  <a:pt x="15080844" y="2628806"/>
                  <a:pt x="15082876" y="2627310"/>
                  <a:pt x="15083892" y="2628806"/>
                </a:cubicBezTo>
                <a:close/>
                <a:moveTo>
                  <a:pt x="18245872" y="2616338"/>
                </a:moveTo>
                <a:cubicBezTo>
                  <a:pt x="18271840" y="2687841"/>
                  <a:pt x="18317288" y="2720342"/>
                  <a:pt x="18362736" y="2751760"/>
                </a:cubicBezTo>
                <a:cubicBezTo>
                  <a:pt x="18426576" y="2784258"/>
                  <a:pt x="18485008" y="2810267"/>
                  <a:pt x="18549932" y="2842765"/>
                </a:cubicBezTo>
                <a:cubicBezTo>
                  <a:pt x="18478516" y="2823268"/>
                  <a:pt x="18408180" y="2810267"/>
                  <a:pt x="18336764" y="2816767"/>
                </a:cubicBezTo>
                <a:cubicBezTo>
                  <a:pt x="18343256" y="2810267"/>
                  <a:pt x="18343256" y="2803747"/>
                  <a:pt x="18349748" y="2797259"/>
                </a:cubicBezTo>
                <a:cubicBezTo>
                  <a:pt x="18330272" y="2784258"/>
                  <a:pt x="18310796" y="2810267"/>
                  <a:pt x="18297812" y="2790759"/>
                </a:cubicBezTo>
                <a:cubicBezTo>
                  <a:pt x="18284824" y="2771259"/>
                  <a:pt x="18284824" y="2739841"/>
                  <a:pt x="18278332" y="2720342"/>
                </a:cubicBezTo>
                <a:cubicBezTo>
                  <a:pt x="18278332" y="2733341"/>
                  <a:pt x="18271840" y="2765843"/>
                  <a:pt x="18258856" y="2765843"/>
                </a:cubicBezTo>
                <a:cubicBezTo>
                  <a:pt x="18245872" y="2765843"/>
                  <a:pt x="18226392" y="2758259"/>
                  <a:pt x="18226392" y="2733341"/>
                </a:cubicBezTo>
                <a:cubicBezTo>
                  <a:pt x="18226392" y="2707342"/>
                  <a:pt x="18214492" y="2681341"/>
                  <a:pt x="18219900" y="2655340"/>
                </a:cubicBezTo>
                <a:cubicBezTo>
                  <a:pt x="18226392" y="2642340"/>
                  <a:pt x="18239380" y="2629340"/>
                  <a:pt x="18245872" y="2616338"/>
                </a:cubicBezTo>
                <a:close/>
                <a:moveTo>
                  <a:pt x="18020336" y="2613509"/>
                </a:moveTo>
                <a:cubicBezTo>
                  <a:pt x="18032400" y="2615526"/>
                  <a:pt x="18045176" y="2624907"/>
                  <a:pt x="18052284" y="2628397"/>
                </a:cubicBezTo>
                <a:cubicBezTo>
                  <a:pt x="18039648" y="2653216"/>
                  <a:pt x="18014368" y="2634602"/>
                  <a:pt x="17996460" y="2628397"/>
                </a:cubicBezTo>
                <a:cubicBezTo>
                  <a:pt x="17999620" y="2620641"/>
                  <a:pt x="18003900" y="2616374"/>
                  <a:pt x="18008740" y="2614436"/>
                </a:cubicBezTo>
                <a:cubicBezTo>
                  <a:pt x="18012368" y="2612981"/>
                  <a:pt x="18016312" y="2612836"/>
                  <a:pt x="18020336" y="2613509"/>
                </a:cubicBezTo>
                <a:close/>
                <a:moveTo>
                  <a:pt x="17683308" y="2612256"/>
                </a:moveTo>
                <a:cubicBezTo>
                  <a:pt x="17693228" y="2615562"/>
                  <a:pt x="17701496" y="2627136"/>
                  <a:pt x="17701496" y="2643671"/>
                </a:cubicBezTo>
                <a:cubicBezTo>
                  <a:pt x="17688268" y="2643671"/>
                  <a:pt x="17668428" y="2637057"/>
                  <a:pt x="17655200" y="2630443"/>
                </a:cubicBezTo>
                <a:cubicBezTo>
                  <a:pt x="17661816" y="2613909"/>
                  <a:pt x="17673388" y="2608950"/>
                  <a:pt x="17683308" y="2612256"/>
                </a:cubicBezTo>
                <a:close/>
                <a:moveTo>
                  <a:pt x="12488011" y="2612137"/>
                </a:moveTo>
                <a:cubicBezTo>
                  <a:pt x="12488011" y="2631480"/>
                  <a:pt x="12488011" y="2644376"/>
                  <a:pt x="12500908" y="2644376"/>
                </a:cubicBezTo>
                <a:cubicBezTo>
                  <a:pt x="12500908" y="2625034"/>
                  <a:pt x="12500908" y="2612137"/>
                  <a:pt x="12488011" y="2612137"/>
                </a:cubicBezTo>
                <a:close/>
                <a:moveTo>
                  <a:pt x="12411705" y="2612137"/>
                </a:moveTo>
                <a:cubicBezTo>
                  <a:pt x="12411705" y="2650824"/>
                  <a:pt x="12431051" y="2644376"/>
                  <a:pt x="12449321" y="2644376"/>
                </a:cubicBezTo>
                <a:cubicBezTo>
                  <a:pt x="12449321" y="2612137"/>
                  <a:pt x="12424602" y="2612137"/>
                  <a:pt x="12411705" y="2612137"/>
                </a:cubicBezTo>
                <a:close/>
                <a:moveTo>
                  <a:pt x="11975366" y="2612137"/>
                </a:moveTo>
                <a:cubicBezTo>
                  <a:pt x="11789438" y="2676615"/>
                  <a:pt x="11603510" y="2715302"/>
                  <a:pt x="11411134" y="2759362"/>
                </a:cubicBezTo>
                <a:cubicBezTo>
                  <a:pt x="11372444" y="2766883"/>
                  <a:pt x="11327306" y="2766883"/>
                  <a:pt x="11282167" y="2778702"/>
                </a:cubicBezTo>
                <a:cubicBezTo>
                  <a:pt x="11243477" y="2791595"/>
                  <a:pt x="11212310" y="2836748"/>
                  <a:pt x="11173620" y="2843195"/>
                </a:cubicBezTo>
                <a:cubicBezTo>
                  <a:pt x="11089791" y="2875432"/>
                  <a:pt x="11007037" y="2920566"/>
                  <a:pt x="10916760" y="2920566"/>
                </a:cubicBezTo>
                <a:cubicBezTo>
                  <a:pt x="10916760" y="2933464"/>
                  <a:pt x="10916760" y="2946355"/>
                  <a:pt x="10916760" y="2952806"/>
                </a:cubicBezTo>
                <a:cubicBezTo>
                  <a:pt x="11122033" y="2881878"/>
                  <a:pt x="11333754" y="2849642"/>
                  <a:pt x="11539027" y="2804473"/>
                </a:cubicBezTo>
                <a:cubicBezTo>
                  <a:pt x="11590614" y="2798035"/>
                  <a:pt x="11647574" y="2804473"/>
                  <a:pt x="11692713" y="2778702"/>
                </a:cubicBezTo>
                <a:cubicBezTo>
                  <a:pt x="11712058" y="2766883"/>
                  <a:pt x="11724955" y="2741094"/>
                  <a:pt x="11744300" y="2734643"/>
                </a:cubicBezTo>
                <a:cubicBezTo>
                  <a:pt x="11770093" y="2734643"/>
                  <a:pt x="11795887" y="2728196"/>
                  <a:pt x="11821680" y="2721752"/>
                </a:cubicBezTo>
                <a:cubicBezTo>
                  <a:pt x="11923779" y="2708855"/>
                  <a:pt x="12026953" y="2695958"/>
                  <a:pt x="12129052" y="2676615"/>
                </a:cubicBezTo>
                <a:cubicBezTo>
                  <a:pt x="12103259" y="2579897"/>
                  <a:pt x="12020505" y="2657271"/>
                  <a:pt x="11975366" y="2676615"/>
                </a:cubicBezTo>
                <a:cubicBezTo>
                  <a:pt x="11975366" y="2657271"/>
                  <a:pt x="11975366" y="2637928"/>
                  <a:pt x="11975366" y="2612137"/>
                </a:cubicBezTo>
                <a:close/>
                <a:moveTo>
                  <a:pt x="15279596" y="2611594"/>
                </a:moveTo>
                <a:cubicBezTo>
                  <a:pt x="15279596" y="2630859"/>
                  <a:pt x="15273608" y="2643702"/>
                  <a:pt x="15261634" y="2643702"/>
                </a:cubicBezTo>
                <a:cubicBezTo>
                  <a:pt x="15261634" y="2624438"/>
                  <a:pt x="15267622" y="2611594"/>
                  <a:pt x="15279596" y="2611594"/>
                </a:cubicBezTo>
                <a:close/>
                <a:moveTo>
                  <a:pt x="18154280" y="2611593"/>
                </a:moveTo>
                <a:cubicBezTo>
                  <a:pt x="18172728" y="2611593"/>
                  <a:pt x="18185024" y="2618016"/>
                  <a:pt x="18185024" y="2643702"/>
                </a:cubicBezTo>
                <a:cubicBezTo>
                  <a:pt x="18172728" y="2643702"/>
                  <a:pt x="18160432" y="2637280"/>
                  <a:pt x="18148132" y="2630858"/>
                </a:cubicBezTo>
                <a:cubicBezTo>
                  <a:pt x="18148132" y="2624438"/>
                  <a:pt x="18154280" y="2618016"/>
                  <a:pt x="18154280" y="2611593"/>
                </a:cubicBezTo>
                <a:close/>
                <a:moveTo>
                  <a:pt x="15019906" y="2611591"/>
                </a:moveTo>
                <a:cubicBezTo>
                  <a:pt x="15026054" y="2611591"/>
                  <a:pt x="15032202" y="2611591"/>
                  <a:pt x="15038352" y="2611591"/>
                </a:cubicBezTo>
                <a:cubicBezTo>
                  <a:pt x="15044500" y="2617738"/>
                  <a:pt x="15050648" y="2623888"/>
                  <a:pt x="15056798" y="2630037"/>
                </a:cubicBezTo>
                <a:cubicBezTo>
                  <a:pt x="15038352" y="2648483"/>
                  <a:pt x="15026054" y="2623888"/>
                  <a:pt x="15019906" y="2611591"/>
                </a:cubicBezTo>
                <a:close/>
                <a:moveTo>
                  <a:pt x="19375704" y="2610389"/>
                </a:moveTo>
                <a:cubicBezTo>
                  <a:pt x="19397744" y="2605733"/>
                  <a:pt x="19426304" y="2642984"/>
                  <a:pt x="19436240" y="2657884"/>
                </a:cubicBezTo>
                <a:cubicBezTo>
                  <a:pt x="19409748" y="2651263"/>
                  <a:pt x="19383260" y="2644640"/>
                  <a:pt x="19356768" y="2631394"/>
                </a:cubicBezTo>
                <a:cubicBezTo>
                  <a:pt x="19361736" y="2618151"/>
                  <a:pt x="19368360" y="2611941"/>
                  <a:pt x="19375704" y="2610389"/>
                </a:cubicBezTo>
                <a:close/>
                <a:moveTo>
                  <a:pt x="14057213" y="2602603"/>
                </a:moveTo>
                <a:cubicBezTo>
                  <a:pt x="14077488" y="2602603"/>
                  <a:pt x="14094604" y="2610665"/>
                  <a:pt x="14094604" y="2642914"/>
                </a:cubicBezTo>
                <a:cubicBezTo>
                  <a:pt x="14070378" y="2642914"/>
                  <a:pt x="14000862" y="2681614"/>
                  <a:pt x="14000862" y="2610665"/>
                </a:cubicBezTo>
                <a:cubicBezTo>
                  <a:pt x="14013502" y="2610665"/>
                  <a:pt x="14036937" y="2602603"/>
                  <a:pt x="14057213" y="2602603"/>
                </a:cubicBezTo>
                <a:close/>
                <a:moveTo>
                  <a:pt x="18522576" y="2597378"/>
                </a:moveTo>
                <a:cubicBezTo>
                  <a:pt x="18535700" y="2597378"/>
                  <a:pt x="18529136" y="2629481"/>
                  <a:pt x="18529136" y="2629481"/>
                </a:cubicBezTo>
                <a:cubicBezTo>
                  <a:pt x="18529136" y="2623060"/>
                  <a:pt x="18522576" y="2616638"/>
                  <a:pt x="18522576" y="2610217"/>
                </a:cubicBezTo>
                <a:cubicBezTo>
                  <a:pt x="18522576" y="2610217"/>
                  <a:pt x="18522576" y="2603797"/>
                  <a:pt x="18522576" y="2597378"/>
                </a:cubicBezTo>
                <a:close/>
                <a:moveTo>
                  <a:pt x="19318852" y="2587894"/>
                </a:moveTo>
                <a:cubicBezTo>
                  <a:pt x="19331148" y="2594716"/>
                  <a:pt x="19343448" y="2601543"/>
                  <a:pt x="19355744" y="2601543"/>
                </a:cubicBezTo>
                <a:cubicBezTo>
                  <a:pt x="19355744" y="2608369"/>
                  <a:pt x="19349596" y="2615194"/>
                  <a:pt x="19349596" y="2615194"/>
                </a:cubicBezTo>
                <a:cubicBezTo>
                  <a:pt x="19337300" y="2615194"/>
                  <a:pt x="19318852" y="2615194"/>
                  <a:pt x="19318852" y="2587894"/>
                </a:cubicBezTo>
                <a:close/>
                <a:moveTo>
                  <a:pt x="18091256" y="2587894"/>
                </a:moveTo>
                <a:cubicBezTo>
                  <a:pt x="18109872" y="2594505"/>
                  <a:pt x="18128484" y="2594505"/>
                  <a:pt x="18147100" y="2601122"/>
                </a:cubicBezTo>
                <a:cubicBezTo>
                  <a:pt x="18134692" y="2614348"/>
                  <a:pt x="18091256" y="2634189"/>
                  <a:pt x="18091256" y="2587894"/>
                </a:cubicBezTo>
                <a:close/>
                <a:moveTo>
                  <a:pt x="17622024" y="2587894"/>
                </a:moveTo>
                <a:cubicBezTo>
                  <a:pt x="17634868" y="2594313"/>
                  <a:pt x="17641288" y="2600737"/>
                  <a:pt x="17654132" y="2600737"/>
                </a:cubicBezTo>
                <a:cubicBezTo>
                  <a:pt x="17647708" y="2620001"/>
                  <a:pt x="17622024" y="2620001"/>
                  <a:pt x="17622024" y="2587894"/>
                </a:cubicBezTo>
                <a:close/>
                <a:moveTo>
                  <a:pt x="10773452" y="2587654"/>
                </a:moveTo>
                <a:cubicBezTo>
                  <a:pt x="10745341" y="2579494"/>
                  <a:pt x="10687306" y="2612137"/>
                  <a:pt x="10672797" y="2612137"/>
                </a:cubicBezTo>
                <a:cubicBezTo>
                  <a:pt x="10634106" y="2618587"/>
                  <a:pt x="10596491" y="2631480"/>
                  <a:pt x="10564249" y="2657271"/>
                </a:cubicBezTo>
                <a:cubicBezTo>
                  <a:pt x="10609388" y="2657271"/>
                  <a:pt x="10647003" y="2644376"/>
                  <a:pt x="10692142" y="2644376"/>
                </a:cubicBezTo>
                <a:cubicBezTo>
                  <a:pt x="10705038" y="2637928"/>
                  <a:pt x="10717935" y="2612137"/>
                  <a:pt x="10737280" y="2612137"/>
                </a:cubicBezTo>
                <a:cubicBezTo>
                  <a:pt x="10750177" y="2612137"/>
                  <a:pt x="10769522" y="2612137"/>
                  <a:pt x="10788867" y="2612137"/>
                </a:cubicBezTo>
                <a:cubicBezTo>
                  <a:pt x="10788867" y="2597635"/>
                  <a:pt x="10782822" y="2590373"/>
                  <a:pt x="10773452" y="2587654"/>
                </a:cubicBezTo>
                <a:close/>
                <a:moveTo>
                  <a:pt x="1340057" y="2585027"/>
                </a:moveTo>
                <a:cubicBezTo>
                  <a:pt x="1340057" y="2624709"/>
                  <a:pt x="1315832" y="2611482"/>
                  <a:pt x="1303190" y="2611482"/>
                </a:cubicBezTo>
                <a:cubicBezTo>
                  <a:pt x="1303190" y="2578414"/>
                  <a:pt x="1328469" y="2585027"/>
                  <a:pt x="1340057" y="2585027"/>
                </a:cubicBezTo>
                <a:close/>
                <a:moveTo>
                  <a:pt x="14844536" y="2584562"/>
                </a:moveTo>
                <a:cubicBezTo>
                  <a:pt x="14862982" y="2584562"/>
                  <a:pt x="14881428" y="2578414"/>
                  <a:pt x="14881428" y="2609157"/>
                </a:cubicBezTo>
                <a:cubicBezTo>
                  <a:pt x="14869131" y="2609157"/>
                  <a:pt x="14844536" y="2615305"/>
                  <a:pt x="14844536" y="2584562"/>
                </a:cubicBezTo>
                <a:close/>
                <a:moveTo>
                  <a:pt x="17995896" y="2568937"/>
                </a:moveTo>
                <a:cubicBezTo>
                  <a:pt x="18001584" y="2575761"/>
                  <a:pt x="18009544" y="2582585"/>
                  <a:pt x="18009544" y="2589410"/>
                </a:cubicBezTo>
                <a:cubicBezTo>
                  <a:pt x="18001584" y="2596235"/>
                  <a:pt x="17982244" y="2589410"/>
                  <a:pt x="17995896" y="2568937"/>
                </a:cubicBezTo>
                <a:close/>
                <a:moveTo>
                  <a:pt x="10564249" y="2554106"/>
                </a:moveTo>
                <a:cubicBezTo>
                  <a:pt x="10564249" y="2573448"/>
                  <a:pt x="10564249" y="2586345"/>
                  <a:pt x="10577146" y="2586345"/>
                </a:cubicBezTo>
                <a:cubicBezTo>
                  <a:pt x="10577146" y="2566999"/>
                  <a:pt x="10577146" y="2554106"/>
                  <a:pt x="10564249" y="2554106"/>
                </a:cubicBezTo>
                <a:close/>
                <a:moveTo>
                  <a:pt x="18878460" y="2546713"/>
                </a:moveTo>
                <a:lnTo>
                  <a:pt x="18875656" y="2550499"/>
                </a:lnTo>
                <a:cubicBezTo>
                  <a:pt x="18874276" y="2552361"/>
                  <a:pt x="18873316" y="2553657"/>
                  <a:pt x="18873316" y="2553657"/>
                </a:cubicBezTo>
                <a:close/>
                <a:moveTo>
                  <a:pt x="18829076" y="2540496"/>
                </a:moveTo>
                <a:cubicBezTo>
                  <a:pt x="18829076" y="2545432"/>
                  <a:pt x="18834344" y="2545432"/>
                  <a:pt x="18834344" y="2551357"/>
                </a:cubicBezTo>
                <a:lnTo>
                  <a:pt x="18831112" y="2554711"/>
                </a:lnTo>
                <a:lnTo>
                  <a:pt x="18825784" y="2560242"/>
                </a:lnTo>
                <a:cubicBezTo>
                  <a:pt x="18822756" y="2560242"/>
                  <a:pt x="18819596" y="2557281"/>
                  <a:pt x="18816436" y="2551357"/>
                </a:cubicBezTo>
                <a:cubicBezTo>
                  <a:pt x="18822756" y="2545432"/>
                  <a:pt x="18822756" y="2540496"/>
                  <a:pt x="18829076" y="2540496"/>
                </a:cubicBezTo>
                <a:close/>
                <a:moveTo>
                  <a:pt x="18883140" y="2540395"/>
                </a:moveTo>
                <a:lnTo>
                  <a:pt x="18880516" y="2543938"/>
                </a:lnTo>
                <a:lnTo>
                  <a:pt x="18878460" y="2546713"/>
                </a:lnTo>
                <a:close/>
                <a:moveTo>
                  <a:pt x="18884836" y="2538105"/>
                </a:moveTo>
                <a:cubicBezTo>
                  <a:pt x="18885796" y="2536809"/>
                  <a:pt x="18885556" y="2537134"/>
                  <a:pt x="18884656" y="2538349"/>
                </a:cubicBezTo>
                <a:lnTo>
                  <a:pt x="18883140" y="2540395"/>
                </a:lnTo>
                <a:close/>
                <a:moveTo>
                  <a:pt x="12449321" y="2522941"/>
                </a:moveTo>
                <a:cubicBezTo>
                  <a:pt x="12449321" y="2561628"/>
                  <a:pt x="12468666" y="2554106"/>
                  <a:pt x="12488011" y="2554106"/>
                </a:cubicBezTo>
                <a:cubicBezTo>
                  <a:pt x="12488011" y="2516495"/>
                  <a:pt x="12462218" y="2522941"/>
                  <a:pt x="12449321" y="2522941"/>
                </a:cubicBezTo>
                <a:close/>
                <a:moveTo>
                  <a:pt x="10601865" y="2522941"/>
                </a:moveTo>
                <a:cubicBezTo>
                  <a:pt x="10601865" y="2542284"/>
                  <a:pt x="10601865" y="2566999"/>
                  <a:pt x="10601865" y="2586345"/>
                </a:cubicBezTo>
                <a:cubicBezTo>
                  <a:pt x="10621210" y="2573448"/>
                  <a:pt x="10672797" y="2579897"/>
                  <a:pt x="10672797" y="2522941"/>
                </a:cubicBezTo>
                <a:cubicBezTo>
                  <a:pt x="10647003" y="2522941"/>
                  <a:pt x="10621210" y="2522941"/>
                  <a:pt x="10601865" y="2522941"/>
                </a:cubicBezTo>
                <a:close/>
                <a:moveTo>
                  <a:pt x="9789371" y="2522941"/>
                </a:moveTo>
                <a:cubicBezTo>
                  <a:pt x="9789371" y="2561628"/>
                  <a:pt x="9807641" y="2554106"/>
                  <a:pt x="9826986" y="2554106"/>
                </a:cubicBezTo>
                <a:cubicBezTo>
                  <a:pt x="9826986" y="2516495"/>
                  <a:pt x="9801193" y="2522941"/>
                  <a:pt x="9789371" y="2522941"/>
                </a:cubicBezTo>
                <a:close/>
                <a:moveTo>
                  <a:pt x="17848536" y="2521536"/>
                </a:moveTo>
                <a:cubicBezTo>
                  <a:pt x="17848536" y="2541441"/>
                  <a:pt x="17842548" y="2553605"/>
                  <a:pt x="17830572" y="2553605"/>
                </a:cubicBezTo>
                <a:cubicBezTo>
                  <a:pt x="17830572" y="2534806"/>
                  <a:pt x="17836560" y="2521536"/>
                  <a:pt x="17848536" y="2521536"/>
                </a:cubicBezTo>
                <a:close/>
                <a:moveTo>
                  <a:pt x="14695029" y="2510960"/>
                </a:moveTo>
                <a:cubicBezTo>
                  <a:pt x="14718913" y="2512710"/>
                  <a:pt x="14744408" y="2522405"/>
                  <a:pt x="14757289" y="2522405"/>
                </a:cubicBezTo>
                <a:cubicBezTo>
                  <a:pt x="14744408" y="2579497"/>
                  <a:pt x="14744408" y="2598887"/>
                  <a:pt x="14776611" y="2637665"/>
                </a:cubicBezTo>
                <a:cubicBezTo>
                  <a:pt x="14783052" y="2605350"/>
                  <a:pt x="14783052" y="2553644"/>
                  <a:pt x="14815256" y="2553644"/>
                </a:cubicBezTo>
                <a:cubicBezTo>
                  <a:pt x="14815256" y="2585960"/>
                  <a:pt x="14815256" y="2618278"/>
                  <a:pt x="14815256" y="2644129"/>
                </a:cubicBezTo>
                <a:cubicBezTo>
                  <a:pt x="14828137" y="2650591"/>
                  <a:pt x="14841019" y="2657055"/>
                  <a:pt x="14853900" y="2657055"/>
                </a:cubicBezTo>
                <a:cubicBezTo>
                  <a:pt x="14886104" y="2669982"/>
                  <a:pt x="14911866" y="2682908"/>
                  <a:pt x="14942997" y="2695834"/>
                </a:cubicBezTo>
                <a:cubicBezTo>
                  <a:pt x="14853900" y="2676445"/>
                  <a:pt x="14770171" y="2669982"/>
                  <a:pt x="14681074" y="2657055"/>
                </a:cubicBezTo>
                <a:cubicBezTo>
                  <a:pt x="14668193" y="2631203"/>
                  <a:pt x="14635989" y="2585960"/>
                  <a:pt x="14642430" y="2547181"/>
                </a:cubicBezTo>
                <a:cubicBezTo>
                  <a:pt x="14648870" y="2515403"/>
                  <a:pt x="14671145" y="2509210"/>
                  <a:pt x="14695029" y="2510960"/>
                </a:cubicBezTo>
                <a:close/>
                <a:moveTo>
                  <a:pt x="19171920" y="2497837"/>
                </a:moveTo>
                <a:cubicBezTo>
                  <a:pt x="19198028" y="2497837"/>
                  <a:pt x="19217608" y="2510134"/>
                  <a:pt x="19237188" y="2522431"/>
                </a:cubicBezTo>
                <a:cubicBezTo>
                  <a:pt x="19211080" y="2534728"/>
                  <a:pt x="19191500" y="2516283"/>
                  <a:pt x="19171920" y="2497837"/>
                </a:cubicBezTo>
                <a:close/>
                <a:moveTo>
                  <a:pt x="9860840" y="2495538"/>
                </a:moveTo>
                <a:cubicBezTo>
                  <a:pt x="9852780" y="2497149"/>
                  <a:pt x="9846331" y="2503598"/>
                  <a:pt x="9846331" y="2522941"/>
                </a:cubicBezTo>
                <a:cubicBezTo>
                  <a:pt x="9859228" y="2522941"/>
                  <a:pt x="9885021" y="2529389"/>
                  <a:pt x="9885021" y="2497149"/>
                </a:cubicBezTo>
                <a:cubicBezTo>
                  <a:pt x="9878573" y="2497149"/>
                  <a:pt x="9868901" y="2493927"/>
                  <a:pt x="9860840" y="2495538"/>
                </a:cubicBezTo>
                <a:close/>
                <a:moveTo>
                  <a:pt x="18479444" y="2483534"/>
                </a:moveTo>
                <a:lnTo>
                  <a:pt x="18477704" y="2488949"/>
                </a:lnTo>
                <a:lnTo>
                  <a:pt x="18475336" y="2496308"/>
                </a:lnTo>
                <a:close/>
                <a:moveTo>
                  <a:pt x="18425672" y="2478984"/>
                </a:moveTo>
                <a:cubicBezTo>
                  <a:pt x="18434232" y="2478984"/>
                  <a:pt x="18442788" y="2480974"/>
                  <a:pt x="18451184" y="2484158"/>
                </a:cubicBezTo>
                <a:lnTo>
                  <a:pt x="18475336" y="2496308"/>
                </a:lnTo>
                <a:lnTo>
                  <a:pt x="18475704" y="2496493"/>
                </a:lnTo>
                <a:cubicBezTo>
                  <a:pt x="18482024" y="2502860"/>
                  <a:pt x="18482024" y="2502860"/>
                  <a:pt x="18488344" y="2509226"/>
                </a:cubicBezTo>
                <a:cubicBezTo>
                  <a:pt x="18456744" y="2534692"/>
                  <a:pt x="18413560" y="2521959"/>
                  <a:pt x="18375640" y="2509226"/>
                </a:cubicBezTo>
                <a:cubicBezTo>
                  <a:pt x="18391440" y="2486943"/>
                  <a:pt x="18408556" y="2478984"/>
                  <a:pt x="18425672" y="2478984"/>
                </a:cubicBezTo>
                <a:close/>
                <a:moveTo>
                  <a:pt x="18481900" y="2475899"/>
                </a:moveTo>
                <a:lnTo>
                  <a:pt x="18480336" y="2480767"/>
                </a:lnTo>
                <a:lnTo>
                  <a:pt x="18479444" y="2483534"/>
                </a:lnTo>
                <a:close/>
                <a:moveTo>
                  <a:pt x="18482756" y="2473243"/>
                </a:moveTo>
                <a:lnTo>
                  <a:pt x="18481900" y="2475899"/>
                </a:lnTo>
                <a:lnTo>
                  <a:pt x="18481912" y="2475861"/>
                </a:lnTo>
                <a:cubicBezTo>
                  <a:pt x="18483036" y="2472371"/>
                  <a:pt x="18483596" y="2470625"/>
                  <a:pt x="18482756" y="2473243"/>
                </a:cubicBezTo>
                <a:close/>
                <a:moveTo>
                  <a:pt x="10826483" y="2464911"/>
                </a:moveTo>
                <a:cubicBezTo>
                  <a:pt x="10814661" y="2464911"/>
                  <a:pt x="10814661" y="2464911"/>
                  <a:pt x="10826483" y="2497149"/>
                </a:cubicBezTo>
                <a:cubicBezTo>
                  <a:pt x="10826483" y="2477804"/>
                  <a:pt x="10826483" y="2471358"/>
                  <a:pt x="10826483" y="2464911"/>
                </a:cubicBezTo>
                <a:close/>
                <a:moveTo>
                  <a:pt x="19170824" y="2464657"/>
                </a:moveTo>
                <a:cubicBezTo>
                  <a:pt x="19170824" y="2471077"/>
                  <a:pt x="19170824" y="2477499"/>
                  <a:pt x="19170824" y="2496762"/>
                </a:cubicBezTo>
                <a:cubicBezTo>
                  <a:pt x="19157700" y="2464657"/>
                  <a:pt x="19157700" y="2464657"/>
                  <a:pt x="19170824" y="2464657"/>
                </a:cubicBezTo>
                <a:close/>
                <a:moveTo>
                  <a:pt x="17001116" y="2464657"/>
                </a:moveTo>
                <a:cubicBezTo>
                  <a:pt x="17012704" y="2464657"/>
                  <a:pt x="17019024" y="2471077"/>
                  <a:pt x="17019024" y="2496762"/>
                </a:cubicBezTo>
                <a:cubicBezTo>
                  <a:pt x="17006384" y="2496762"/>
                  <a:pt x="17001116" y="2483920"/>
                  <a:pt x="17001116" y="2464657"/>
                </a:cubicBezTo>
                <a:close/>
                <a:moveTo>
                  <a:pt x="19625796" y="2464656"/>
                </a:moveTo>
                <a:cubicBezTo>
                  <a:pt x="19625796" y="2483920"/>
                  <a:pt x="19618968" y="2496762"/>
                  <a:pt x="19598496" y="2496762"/>
                </a:cubicBezTo>
                <a:cubicBezTo>
                  <a:pt x="19598496" y="2471077"/>
                  <a:pt x="19605320" y="2464656"/>
                  <a:pt x="19625796" y="2464656"/>
                </a:cubicBezTo>
                <a:close/>
                <a:moveTo>
                  <a:pt x="17704408" y="2460359"/>
                </a:moveTo>
                <a:cubicBezTo>
                  <a:pt x="17714492" y="2460359"/>
                  <a:pt x="17723796" y="2463666"/>
                  <a:pt x="17730000" y="2476892"/>
                </a:cubicBezTo>
                <a:cubicBezTo>
                  <a:pt x="17711388" y="2476892"/>
                  <a:pt x="17692772" y="2483507"/>
                  <a:pt x="17674160" y="2496733"/>
                </a:cubicBezTo>
                <a:cubicBezTo>
                  <a:pt x="17674160" y="2483507"/>
                  <a:pt x="17674160" y="2470279"/>
                  <a:pt x="17674160" y="2463666"/>
                </a:cubicBezTo>
                <a:cubicBezTo>
                  <a:pt x="17683468" y="2463666"/>
                  <a:pt x="17694324" y="2460359"/>
                  <a:pt x="17704408" y="2460359"/>
                </a:cubicBezTo>
                <a:close/>
                <a:moveTo>
                  <a:pt x="13332893" y="2457583"/>
                </a:moveTo>
                <a:cubicBezTo>
                  <a:pt x="13341851" y="2454704"/>
                  <a:pt x="13346970" y="2462382"/>
                  <a:pt x="13336732" y="2477737"/>
                </a:cubicBezTo>
                <a:cubicBezTo>
                  <a:pt x="13329907" y="2470913"/>
                  <a:pt x="13329907" y="2464088"/>
                  <a:pt x="13323082" y="2464088"/>
                </a:cubicBezTo>
                <a:cubicBezTo>
                  <a:pt x="13326494" y="2460675"/>
                  <a:pt x="13329907" y="2458543"/>
                  <a:pt x="13332893" y="2457583"/>
                </a:cubicBezTo>
                <a:close/>
                <a:moveTo>
                  <a:pt x="17730568" y="2450355"/>
                </a:moveTo>
                <a:lnTo>
                  <a:pt x="17726300" y="2463623"/>
                </a:lnTo>
                <a:cubicBezTo>
                  <a:pt x="17726300" y="2463623"/>
                  <a:pt x="17727420" y="2460132"/>
                  <a:pt x="17728824" y="2455770"/>
                </a:cubicBezTo>
                <a:close/>
                <a:moveTo>
                  <a:pt x="17731036" y="2445698"/>
                </a:moveTo>
                <a:lnTo>
                  <a:pt x="17732004" y="2445888"/>
                </a:lnTo>
                <a:lnTo>
                  <a:pt x="17742520" y="2447943"/>
                </a:lnTo>
                <a:cubicBezTo>
                  <a:pt x="17744164" y="2450189"/>
                  <a:pt x="17744164" y="2454680"/>
                  <a:pt x="17744164" y="2463660"/>
                </a:cubicBezTo>
                <a:lnTo>
                  <a:pt x="17731752" y="2446677"/>
                </a:lnTo>
                <a:lnTo>
                  <a:pt x="17731456" y="2447589"/>
                </a:lnTo>
                <a:lnTo>
                  <a:pt x="17730568" y="2450355"/>
                </a:lnTo>
                <a:lnTo>
                  <a:pt x="17731748" y="2446677"/>
                </a:lnTo>
                <a:close/>
                <a:moveTo>
                  <a:pt x="17733876" y="2440064"/>
                </a:moveTo>
                <a:cubicBezTo>
                  <a:pt x="17734720" y="2437446"/>
                  <a:pt x="17734156" y="2439191"/>
                  <a:pt x="17733036" y="2442682"/>
                </a:cubicBezTo>
                <a:lnTo>
                  <a:pt x="17732004" y="2445888"/>
                </a:lnTo>
                <a:close/>
                <a:moveTo>
                  <a:pt x="10916760" y="2432672"/>
                </a:moveTo>
                <a:cubicBezTo>
                  <a:pt x="10916760" y="2452014"/>
                  <a:pt x="10923208" y="2464911"/>
                  <a:pt x="10936105" y="2464911"/>
                </a:cubicBezTo>
                <a:cubicBezTo>
                  <a:pt x="10936105" y="2439119"/>
                  <a:pt x="10929656" y="2432672"/>
                  <a:pt x="10916760" y="2432672"/>
                </a:cubicBezTo>
                <a:close/>
                <a:moveTo>
                  <a:pt x="10429908" y="2432672"/>
                </a:moveTo>
                <a:cubicBezTo>
                  <a:pt x="10340706" y="2452014"/>
                  <a:pt x="10263325" y="2522941"/>
                  <a:pt x="10174123" y="2547657"/>
                </a:cubicBezTo>
                <a:cubicBezTo>
                  <a:pt x="10154778" y="2547657"/>
                  <a:pt x="10096743" y="2547657"/>
                  <a:pt x="10109639" y="2599243"/>
                </a:cubicBezTo>
                <a:cubicBezTo>
                  <a:pt x="10122536" y="2650824"/>
                  <a:pt x="10167675" y="2605690"/>
                  <a:pt x="10167675" y="2566999"/>
                </a:cubicBezTo>
                <a:cubicBezTo>
                  <a:pt x="10187020" y="2542284"/>
                  <a:pt x="10205290" y="2561628"/>
                  <a:pt x="10224635" y="2554106"/>
                </a:cubicBezTo>
                <a:cubicBezTo>
                  <a:pt x="10256877" y="2554106"/>
                  <a:pt x="10282671" y="2542284"/>
                  <a:pt x="10308464" y="2535836"/>
                </a:cubicBezTo>
                <a:cubicBezTo>
                  <a:pt x="10334257" y="2529389"/>
                  <a:pt x="10360051" y="2516495"/>
                  <a:pt x="10385844" y="2510046"/>
                </a:cubicBezTo>
                <a:cubicBezTo>
                  <a:pt x="10405189" y="2503598"/>
                  <a:pt x="10417011" y="2497149"/>
                  <a:pt x="10429908" y="2497149"/>
                </a:cubicBezTo>
                <a:cubicBezTo>
                  <a:pt x="10429908" y="2471358"/>
                  <a:pt x="10429908" y="2452014"/>
                  <a:pt x="10429908" y="2432672"/>
                </a:cubicBezTo>
                <a:close/>
                <a:moveTo>
                  <a:pt x="10032259" y="2432672"/>
                </a:moveTo>
                <a:cubicBezTo>
                  <a:pt x="10032259" y="2452014"/>
                  <a:pt x="10038707" y="2464911"/>
                  <a:pt x="10051604" y="2464911"/>
                </a:cubicBezTo>
                <a:cubicBezTo>
                  <a:pt x="10051604" y="2439119"/>
                  <a:pt x="10045156" y="2432672"/>
                  <a:pt x="10032259" y="2432672"/>
                </a:cubicBezTo>
                <a:close/>
                <a:moveTo>
                  <a:pt x="17843544" y="2431480"/>
                </a:moveTo>
                <a:cubicBezTo>
                  <a:pt x="17856516" y="2437997"/>
                  <a:pt x="17875976" y="2444514"/>
                  <a:pt x="17888948" y="2457549"/>
                </a:cubicBezTo>
                <a:cubicBezTo>
                  <a:pt x="17914892" y="2464066"/>
                  <a:pt x="17934348" y="2477100"/>
                  <a:pt x="17960292" y="2490135"/>
                </a:cubicBezTo>
                <a:cubicBezTo>
                  <a:pt x="17986236" y="2503170"/>
                  <a:pt x="18012180" y="2516204"/>
                  <a:pt x="18031640" y="2529239"/>
                </a:cubicBezTo>
                <a:cubicBezTo>
                  <a:pt x="18050016" y="2542273"/>
                  <a:pt x="18062988" y="2547704"/>
                  <a:pt x="18075960" y="2554221"/>
                </a:cubicBezTo>
                <a:cubicBezTo>
                  <a:pt x="18075960" y="2567255"/>
                  <a:pt x="18075960" y="2573773"/>
                  <a:pt x="18075960" y="2586807"/>
                </a:cubicBezTo>
                <a:cubicBezTo>
                  <a:pt x="18056500" y="2586807"/>
                  <a:pt x="18031640" y="2586807"/>
                  <a:pt x="18012180" y="2586807"/>
                </a:cubicBezTo>
                <a:cubicBezTo>
                  <a:pt x="17999208" y="2561824"/>
                  <a:pt x="17979752" y="2554221"/>
                  <a:pt x="17960292" y="2547704"/>
                </a:cubicBezTo>
                <a:cubicBezTo>
                  <a:pt x="17914892" y="2529239"/>
                  <a:pt x="17875976" y="2509687"/>
                  <a:pt x="17830572" y="2496652"/>
                </a:cubicBezTo>
                <a:cubicBezTo>
                  <a:pt x="17830572" y="2470584"/>
                  <a:pt x="17837060" y="2451032"/>
                  <a:pt x="17843544" y="2431480"/>
                </a:cubicBezTo>
                <a:close/>
                <a:moveTo>
                  <a:pt x="17147052" y="2431480"/>
                </a:moveTo>
                <a:cubicBezTo>
                  <a:pt x="17147052" y="2450745"/>
                  <a:pt x="17141064" y="2463588"/>
                  <a:pt x="17129092" y="2463588"/>
                </a:cubicBezTo>
                <a:cubicBezTo>
                  <a:pt x="17129092" y="2444323"/>
                  <a:pt x="17135076" y="2431480"/>
                  <a:pt x="17147052" y="2431480"/>
                </a:cubicBezTo>
                <a:close/>
                <a:moveTo>
                  <a:pt x="16322338" y="2431480"/>
                </a:moveTo>
                <a:cubicBezTo>
                  <a:pt x="16322338" y="2450745"/>
                  <a:pt x="16316350" y="2463588"/>
                  <a:pt x="16304374" y="2463588"/>
                </a:cubicBezTo>
                <a:cubicBezTo>
                  <a:pt x="16304374" y="2437902"/>
                  <a:pt x="16310362" y="2431480"/>
                  <a:pt x="16322338" y="2431480"/>
                </a:cubicBezTo>
                <a:close/>
                <a:moveTo>
                  <a:pt x="13824427" y="2431480"/>
                </a:moveTo>
                <a:cubicBezTo>
                  <a:pt x="13824427" y="2477774"/>
                  <a:pt x="13786123" y="2464547"/>
                  <a:pt x="13773355" y="2464547"/>
                </a:cubicBezTo>
                <a:cubicBezTo>
                  <a:pt x="13786123" y="2444707"/>
                  <a:pt x="13805275" y="2438093"/>
                  <a:pt x="13824427" y="2431480"/>
                </a:cubicBezTo>
                <a:close/>
                <a:moveTo>
                  <a:pt x="845495" y="2427183"/>
                </a:moveTo>
                <a:cubicBezTo>
                  <a:pt x="909640" y="2432309"/>
                  <a:pt x="974391" y="2467285"/>
                  <a:pt x="1032486" y="2491407"/>
                </a:cubicBezTo>
                <a:cubicBezTo>
                  <a:pt x="1116401" y="2523569"/>
                  <a:pt x="1199240" y="2554659"/>
                  <a:pt x="1283154" y="2586821"/>
                </a:cubicBezTo>
                <a:cubicBezTo>
                  <a:pt x="1283154" y="2676876"/>
                  <a:pt x="1142219" y="2567524"/>
                  <a:pt x="1122855" y="2554659"/>
                </a:cubicBezTo>
                <a:cubicBezTo>
                  <a:pt x="1013120" y="2478542"/>
                  <a:pt x="885099" y="2530001"/>
                  <a:pt x="781817" y="2433515"/>
                </a:cubicBezTo>
                <a:cubicBezTo>
                  <a:pt x="802796" y="2427083"/>
                  <a:pt x="824111" y="2425475"/>
                  <a:pt x="845495" y="2427183"/>
                </a:cubicBezTo>
                <a:close/>
                <a:moveTo>
                  <a:pt x="11472595" y="2422901"/>
                </a:moveTo>
                <a:cubicBezTo>
                  <a:pt x="11449623" y="2421390"/>
                  <a:pt x="11422419" y="2440731"/>
                  <a:pt x="11398238" y="2445566"/>
                </a:cubicBezTo>
                <a:cubicBezTo>
                  <a:pt x="11365996" y="2458463"/>
                  <a:pt x="11333754" y="2471358"/>
                  <a:pt x="11301512" y="2484256"/>
                </a:cubicBezTo>
                <a:cubicBezTo>
                  <a:pt x="11262822" y="2497149"/>
                  <a:pt x="11230580" y="2516495"/>
                  <a:pt x="11192965" y="2522941"/>
                </a:cubicBezTo>
                <a:cubicBezTo>
                  <a:pt x="11167171" y="2529389"/>
                  <a:pt x="11134929" y="2522941"/>
                  <a:pt x="11115584" y="2554106"/>
                </a:cubicBezTo>
                <a:cubicBezTo>
                  <a:pt x="11051101" y="2522941"/>
                  <a:pt x="10981243" y="2573448"/>
                  <a:pt x="10916760" y="2599243"/>
                </a:cubicBezTo>
                <a:cubicBezTo>
                  <a:pt x="10974795" y="2599243"/>
                  <a:pt x="11025307" y="2599243"/>
                  <a:pt x="11076894" y="2586345"/>
                </a:cubicBezTo>
                <a:cubicBezTo>
                  <a:pt x="11122033" y="2573448"/>
                  <a:pt x="11173620" y="2547657"/>
                  <a:pt x="11217683" y="2542284"/>
                </a:cubicBezTo>
                <a:cubicBezTo>
                  <a:pt x="11314409" y="2529389"/>
                  <a:pt x="11411134" y="2497149"/>
                  <a:pt x="11493888" y="2432672"/>
                </a:cubicBezTo>
                <a:cubicBezTo>
                  <a:pt x="11487440" y="2426225"/>
                  <a:pt x="11480253" y="2423404"/>
                  <a:pt x="11472595" y="2422901"/>
                </a:cubicBezTo>
                <a:close/>
                <a:moveTo>
                  <a:pt x="13900203" y="2400427"/>
                </a:moveTo>
                <a:cubicBezTo>
                  <a:pt x="13900203" y="2419778"/>
                  <a:pt x="13900203" y="2439119"/>
                  <a:pt x="13900203" y="2464911"/>
                </a:cubicBezTo>
                <a:cubicBezTo>
                  <a:pt x="13893755" y="2464911"/>
                  <a:pt x="13874409" y="2452014"/>
                  <a:pt x="13861513" y="2471358"/>
                </a:cubicBezTo>
                <a:cubicBezTo>
                  <a:pt x="13855064" y="2497149"/>
                  <a:pt x="13886231" y="2497149"/>
                  <a:pt x="13893755" y="2503598"/>
                </a:cubicBezTo>
                <a:cubicBezTo>
                  <a:pt x="13924922" y="2503598"/>
                  <a:pt x="13963612" y="2510046"/>
                  <a:pt x="13995854" y="2477804"/>
                </a:cubicBezTo>
                <a:cubicBezTo>
                  <a:pt x="13982957" y="2471358"/>
                  <a:pt x="13970060" y="2464911"/>
                  <a:pt x="13963612" y="2452014"/>
                </a:cubicBezTo>
                <a:cubicBezTo>
                  <a:pt x="13963612" y="2439119"/>
                  <a:pt x="13963612" y="2426225"/>
                  <a:pt x="13963612" y="2419778"/>
                </a:cubicBezTo>
                <a:cubicBezTo>
                  <a:pt x="13957163" y="2406870"/>
                  <a:pt x="13944267" y="2419778"/>
                  <a:pt x="13937818" y="2419778"/>
                </a:cubicBezTo>
                <a:cubicBezTo>
                  <a:pt x="13924922" y="2419778"/>
                  <a:pt x="13912025" y="2406870"/>
                  <a:pt x="13900203" y="2400427"/>
                </a:cubicBezTo>
                <a:close/>
                <a:moveTo>
                  <a:pt x="19041560" y="2393591"/>
                </a:moveTo>
                <a:cubicBezTo>
                  <a:pt x="19070144" y="2392376"/>
                  <a:pt x="19104508" y="2434899"/>
                  <a:pt x="19128208" y="2444618"/>
                </a:cubicBezTo>
                <a:cubicBezTo>
                  <a:pt x="19090288" y="2444618"/>
                  <a:pt x="19053424" y="2438139"/>
                  <a:pt x="19015508" y="2412219"/>
                </a:cubicBezTo>
                <a:cubicBezTo>
                  <a:pt x="19023144" y="2399260"/>
                  <a:pt x="19032028" y="2393995"/>
                  <a:pt x="19041560" y="2393591"/>
                </a:cubicBezTo>
                <a:close/>
                <a:moveTo>
                  <a:pt x="11128481" y="2381086"/>
                </a:moveTo>
                <a:cubicBezTo>
                  <a:pt x="11051101" y="2381086"/>
                  <a:pt x="11051101" y="2381086"/>
                  <a:pt x="10961898" y="2432672"/>
                </a:cubicBezTo>
                <a:cubicBezTo>
                  <a:pt x="11089791" y="2413338"/>
                  <a:pt x="11089791" y="2413338"/>
                  <a:pt x="11128481" y="2381086"/>
                </a:cubicBezTo>
                <a:close/>
                <a:moveTo>
                  <a:pt x="16987428" y="2369862"/>
                </a:moveTo>
                <a:cubicBezTo>
                  <a:pt x="17001120" y="2369862"/>
                  <a:pt x="17019024" y="2376283"/>
                  <a:pt x="17019024" y="2401967"/>
                </a:cubicBezTo>
                <a:cubicBezTo>
                  <a:pt x="17006384" y="2395546"/>
                  <a:pt x="16993744" y="2389125"/>
                  <a:pt x="16982160" y="2382704"/>
                </a:cubicBezTo>
                <a:cubicBezTo>
                  <a:pt x="16982160" y="2376283"/>
                  <a:pt x="16987428" y="2376283"/>
                  <a:pt x="16987428" y="2369862"/>
                </a:cubicBezTo>
                <a:close/>
                <a:moveTo>
                  <a:pt x="18534660" y="2366944"/>
                </a:moveTo>
                <a:cubicBezTo>
                  <a:pt x="18543128" y="2373742"/>
                  <a:pt x="18544340" y="2399727"/>
                  <a:pt x="18549180" y="2419067"/>
                </a:cubicBezTo>
                <a:cubicBezTo>
                  <a:pt x="18568536" y="2464188"/>
                  <a:pt x="18620156" y="2425513"/>
                  <a:pt x="18620156" y="2496418"/>
                </a:cubicBezTo>
                <a:cubicBezTo>
                  <a:pt x="18607248" y="2496418"/>
                  <a:pt x="18587892" y="2489973"/>
                  <a:pt x="18587892" y="2522203"/>
                </a:cubicBezTo>
                <a:cubicBezTo>
                  <a:pt x="18594344" y="2522203"/>
                  <a:pt x="18620156" y="2509311"/>
                  <a:pt x="18620156" y="2541541"/>
                </a:cubicBezTo>
                <a:cubicBezTo>
                  <a:pt x="18613704" y="2566250"/>
                  <a:pt x="18620156" y="2560878"/>
                  <a:pt x="18631984" y="2546914"/>
                </a:cubicBezTo>
                <a:cubicBezTo>
                  <a:pt x="18664248" y="2515755"/>
                  <a:pt x="18702960" y="2509311"/>
                  <a:pt x="18748128" y="2522203"/>
                </a:cubicBezTo>
                <a:lnTo>
                  <a:pt x="18765596" y="2529864"/>
                </a:lnTo>
                <a:lnTo>
                  <a:pt x="18759564" y="2520160"/>
                </a:lnTo>
                <a:cubicBezTo>
                  <a:pt x="18765548" y="2513738"/>
                  <a:pt x="18771536" y="2507316"/>
                  <a:pt x="18771536" y="2507316"/>
                </a:cubicBezTo>
                <a:cubicBezTo>
                  <a:pt x="18774532" y="2513738"/>
                  <a:pt x="18776028" y="2518554"/>
                  <a:pt x="18776028" y="2523370"/>
                </a:cubicBezTo>
                <a:lnTo>
                  <a:pt x="18773268" y="2533230"/>
                </a:lnTo>
                <a:lnTo>
                  <a:pt x="18781196" y="2536706"/>
                </a:lnTo>
                <a:cubicBezTo>
                  <a:pt x="18793296" y="2543152"/>
                  <a:pt x="18806200" y="2551210"/>
                  <a:pt x="18819104" y="2560878"/>
                </a:cubicBezTo>
                <a:cubicBezTo>
                  <a:pt x="18832008" y="2572696"/>
                  <a:pt x="18851368" y="2585588"/>
                  <a:pt x="18863196" y="2572696"/>
                </a:cubicBezTo>
                <a:cubicBezTo>
                  <a:pt x="18901912" y="2541541"/>
                  <a:pt x="18947076" y="2604927"/>
                  <a:pt x="18979340" y="2624266"/>
                </a:cubicBezTo>
                <a:cubicBezTo>
                  <a:pt x="18947076" y="2650048"/>
                  <a:pt x="18908364" y="2675834"/>
                  <a:pt x="18876100" y="2708063"/>
                </a:cubicBezTo>
                <a:cubicBezTo>
                  <a:pt x="18953528" y="2771448"/>
                  <a:pt x="19030960" y="2842360"/>
                  <a:pt x="19107312" y="2906818"/>
                </a:cubicBezTo>
                <a:cubicBezTo>
                  <a:pt x="19146028" y="2939048"/>
                  <a:pt x="19184740" y="2971278"/>
                  <a:pt x="19229908" y="3008879"/>
                </a:cubicBezTo>
                <a:cubicBezTo>
                  <a:pt x="19254644" y="3028218"/>
                  <a:pt x="19286904" y="3060446"/>
                  <a:pt x="19319168" y="3060446"/>
                </a:cubicBezTo>
                <a:cubicBezTo>
                  <a:pt x="19306264" y="3028218"/>
                  <a:pt x="19299808" y="2989542"/>
                  <a:pt x="19286904" y="2951942"/>
                </a:cubicBezTo>
                <a:cubicBezTo>
                  <a:pt x="19306264" y="2939048"/>
                  <a:pt x="19332072" y="2932601"/>
                  <a:pt x="19357880" y="2919712"/>
                </a:cubicBezTo>
                <a:cubicBezTo>
                  <a:pt x="19357880" y="2951942"/>
                  <a:pt x="19357880" y="2983096"/>
                  <a:pt x="19357880" y="3015325"/>
                </a:cubicBezTo>
                <a:cubicBezTo>
                  <a:pt x="19377240" y="3015325"/>
                  <a:pt x="19390144" y="2976653"/>
                  <a:pt x="19409500" y="2976653"/>
                </a:cubicBezTo>
                <a:cubicBezTo>
                  <a:pt x="19441764" y="2976653"/>
                  <a:pt x="19466496" y="3015325"/>
                  <a:pt x="19492308" y="3028218"/>
                </a:cubicBezTo>
                <a:cubicBezTo>
                  <a:pt x="19448216" y="3099124"/>
                  <a:pt x="19550380" y="3162515"/>
                  <a:pt x="19550380" y="3073341"/>
                </a:cubicBezTo>
                <a:cubicBezTo>
                  <a:pt x="19531020" y="3073341"/>
                  <a:pt x="19505212" y="3086232"/>
                  <a:pt x="19492308" y="3060446"/>
                </a:cubicBezTo>
                <a:cubicBezTo>
                  <a:pt x="19524568" y="3002434"/>
                  <a:pt x="19589092" y="3079786"/>
                  <a:pt x="19627808" y="3092678"/>
                </a:cubicBezTo>
                <a:cubicBezTo>
                  <a:pt x="19608452" y="3105569"/>
                  <a:pt x="19582640" y="3105569"/>
                  <a:pt x="19582640" y="3137801"/>
                </a:cubicBezTo>
                <a:cubicBezTo>
                  <a:pt x="19621356" y="3137801"/>
                  <a:pt x="19634260" y="3194740"/>
                  <a:pt x="19660068" y="3226970"/>
                </a:cubicBezTo>
                <a:cubicBezTo>
                  <a:pt x="19684804" y="3265647"/>
                  <a:pt x="19717068" y="3291431"/>
                  <a:pt x="19755780" y="3310769"/>
                </a:cubicBezTo>
                <a:cubicBezTo>
                  <a:pt x="19839664" y="3362334"/>
                  <a:pt x="19935372" y="3381680"/>
                  <a:pt x="20019256" y="3432170"/>
                </a:cubicBezTo>
                <a:cubicBezTo>
                  <a:pt x="20006348" y="3445062"/>
                  <a:pt x="20012804" y="3483739"/>
                  <a:pt x="19999896" y="3503076"/>
                </a:cubicBezTo>
                <a:cubicBezTo>
                  <a:pt x="19986992" y="3522414"/>
                  <a:pt x="19967636" y="3522414"/>
                  <a:pt x="19954732" y="3528860"/>
                </a:cubicBezTo>
                <a:cubicBezTo>
                  <a:pt x="19954732" y="3541751"/>
                  <a:pt x="19961184" y="3548197"/>
                  <a:pt x="19967636" y="3554644"/>
                </a:cubicBezTo>
                <a:cubicBezTo>
                  <a:pt x="19961184" y="3554644"/>
                  <a:pt x="19954732" y="3561091"/>
                  <a:pt x="19954732" y="3567536"/>
                </a:cubicBezTo>
                <a:lnTo>
                  <a:pt x="19956224" y="3592397"/>
                </a:lnTo>
                <a:lnTo>
                  <a:pt x="19956344" y="3594395"/>
                </a:lnTo>
                <a:cubicBezTo>
                  <a:pt x="19957956" y="3602182"/>
                  <a:pt x="19961184" y="3608356"/>
                  <a:pt x="19967636" y="3611589"/>
                </a:cubicBezTo>
                <a:cubicBezTo>
                  <a:pt x="19948280" y="3624478"/>
                  <a:pt x="19935372" y="3630923"/>
                  <a:pt x="19922468" y="3643813"/>
                </a:cubicBezTo>
                <a:cubicBezTo>
                  <a:pt x="19922468" y="3618033"/>
                  <a:pt x="19916016" y="3598691"/>
                  <a:pt x="19909564" y="3579354"/>
                </a:cubicBezTo>
                <a:cubicBezTo>
                  <a:pt x="19909564" y="3572907"/>
                  <a:pt x="19916016" y="3567536"/>
                  <a:pt x="19916016" y="3561091"/>
                </a:cubicBezTo>
                <a:cubicBezTo>
                  <a:pt x="19922468" y="3541751"/>
                  <a:pt x="19909564" y="3554644"/>
                  <a:pt x="19903112" y="3554644"/>
                </a:cubicBezTo>
                <a:cubicBezTo>
                  <a:pt x="19883752" y="3579354"/>
                  <a:pt x="19852568" y="3554644"/>
                  <a:pt x="19833208" y="3535307"/>
                </a:cubicBezTo>
                <a:cubicBezTo>
                  <a:pt x="19762232" y="3470848"/>
                  <a:pt x="19684804" y="3425725"/>
                  <a:pt x="19608452" y="3367695"/>
                </a:cubicBezTo>
                <a:cubicBezTo>
                  <a:pt x="19531020" y="3310769"/>
                  <a:pt x="19454668" y="3252754"/>
                  <a:pt x="19370788" y="3194740"/>
                </a:cubicBezTo>
                <a:cubicBezTo>
                  <a:pt x="19332072" y="3168956"/>
                  <a:pt x="19299808" y="3144246"/>
                  <a:pt x="19262172" y="3118462"/>
                </a:cubicBezTo>
                <a:cubicBezTo>
                  <a:pt x="19242812" y="3105569"/>
                  <a:pt x="19223456" y="3092678"/>
                  <a:pt x="19204100" y="3086232"/>
                </a:cubicBezTo>
                <a:cubicBezTo>
                  <a:pt x="19178288" y="3066896"/>
                  <a:pt x="19197648" y="3060446"/>
                  <a:pt x="19191196" y="3028218"/>
                </a:cubicBezTo>
                <a:cubicBezTo>
                  <a:pt x="19178288" y="2983096"/>
                  <a:pt x="19126668" y="2971278"/>
                  <a:pt x="19100860" y="2957311"/>
                </a:cubicBezTo>
                <a:cubicBezTo>
                  <a:pt x="19068600" y="2945494"/>
                  <a:pt x="19037412" y="2919712"/>
                  <a:pt x="18998696" y="2900372"/>
                </a:cubicBezTo>
                <a:cubicBezTo>
                  <a:pt x="18921268" y="2848806"/>
                  <a:pt x="18837388" y="2797226"/>
                  <a:pt x="18754580" y="2752111"/>
                </a:cubicBezTo>
                <a:cubicBezTo>
                  <a:pt x="18683604" y="2708063"/>
                  <a:pt x="18607248" y="2662938"/>
                  <a:pt x="18536272" y="2604927"/>
                </a:cubicBezTo>
                <a:cubicBezTo>
                  <a:pt x="18523368" y="2592034"/>
                  <a:pt x="18484656" y="2566250"/>
                  <a:pt x="18491108" y="2535095"/>
                </a:cubicBezTo>
                <a:cubicBezTo>
                  <a:pt x="18497560" y="2509311"/>
                  <a:pt x="18529820" y="2528649"/>
                  <a:pt x="18529820" y="2496418"/>
                </a:cubicBezTo>
                <a:cubicBezTo>
                  <a:pt x="18516916" y="2496418"/>
                  <a:pt x="18504012" y="2489973"/>
                  <a:pt x="18491108" y="2477081"/>
                </a:cubicBezTo>
                <a:cubicBezTo>
                  <a:pt x="18504012" y="2470634"/>
                  <a:pt x="18516916" y="2464188"/>
                  <a:pt x="18529820" y="2464188"/>
                </a:cubicBezTo>
                <a:cubicBezTo>
                  <a:pt x="18523368" y="2438405"/>
                  <a:pt x="18497560" y="2386835"/>
                  <a:pt x="18523368" y="2367497"/>
                </a:cubicBezTo>
                <a:cubicBezTo>
                  <a:pt x="18528208" y="2364544"/>
                  <a:pt x="18531836" y="2364678"/>
                  <a:pt x="18534660" y="2366944"/>
                </a:cubicBezTo>
                <a:close/>
                <a:moveTo>
                  <a:pt x="14178042" y="2365763"/>
                </a:moveTo>
                <a:cubicBezTo>
                  <a:pt x="14188125" y="2366531"/>
                  <a:pt x="14197432" y="2369606"/>
                  <a:pt x="14203637" y="2378829"/>
                </a:cubicBezTo>
                <a:cubicBezTo>
                  <a:pt x="14185022" y="2384977"/>
                  <a:pt x="14166408" y="2391126"/>
                  <a:pt x="14147793" y="2397274"/>
                </a:cubicBezTo>
                <a:cubicBezTo>
                  <a:pt x="14147793" y="2391126"/>
                  <a:pt x="14147793" y="2378829"/>
                  <a:pt x="14147793" y="2366531"/>
                </a:cubicBezTo>
                <a:cubicBezTo>
                  <a:pt x="14157101" y="2366531"/>
                  <a:pt x="14167959" y="2364994"/>
                  <a:pt x="14178042" y="2365763"/>
                </a:cubicBezTo>
                <a:close/>
                <a:moveTo>
                  <a:pt x="15749418" y="2360442"/>
                </a:moveTo>
                <a:cubicBezTo>
                  <a:pt x="15769250" y="2360578"/>
                  <a:pt x="15786672" y="2368725"/>
                  <a:pt x="15786672" y="2400767"/>
                </a:cubicBezTo>
                <a:cubicBezTo>
                  <a:pt x="15767374" y="2400767"/>
                  <a:pt x="15697690" y="2439870"/>
                  <a:pt x="15697690" y="2368181"/>
                </a:cubicBezTo>
                <a:cubicBezTo>
                  <a:pt x="15707338" y="2368181"/>
                  <a:pt x="15729584" y="2360306"/>
                  <a:pt x="15749418" y="2360442"/>
                </a:cubicBezTo>
                <a:close/>
                <a:moveTo>
                  <a:pt x="18389036" y="2358528"/>
                </a:moveTo>
                <a:cubicBezTo>
                  <a:pt x="18423704" y="2356568"/>
                  <a:pt x="18463592" y="2401794"/>
                  <a:pt x="18493048" y="2411447"/>
                </a:cubicBezTo>
                <a:cubicBezTo>
                  <a:pt x="18447228" y="2411447"/>
                  <a:pt x="18402500" y="2405010"/>
                  <a:pt x="18356684" y="2379282"/>
                </a:cubicBezTo>
                <a:cubicBezTo>
                  <a:pt x="18366500" y="2365077"/>
                  <a:pt x="18377480" y="2359181"/>
                  <a:pt x="18389036" y="2358528"/>
                </a:cubicBezTo>
                <a:close/>
                <a:moveTo>
                  <a:pt x="18495776" y="2349279"/>
                </a:moveTo>
                <a:cubicBezTo>
                  <a:pt x="18497416" y="2347907"/>
                  <a:pt x="18500696" y="2349653"/>
                  <a:pt x="18507260" y="2353146"/>
                </a:cubicBezTo>
                <a:cubicBezTo>
                  <a:pt x="18500696" y="2358135"/>
                  <a:pt x="18500696" y="2358135"/>
                  <a:pt x="18494136" y="2364123"/>
                </a:cubicBezTo>
                <a:cubicBezTo>
                  <a:pt x="18494136" y="2355142"/>
                  <a:pt x="18494136" y="2350651"/>
                  <a:pt x="18495776" y="2349279"/>
                </a:cubicBezTo>
                <a:close/>
                <a:moveTo>
                  <a:pt x="16969580" y="2349279"/>
                </a:moveTo>
                <a:cubicBezTo>
                  <a:pt x="16971224" y="2347907"/>
                  <a:pt x="16974504" y="2349653"/>
                  <a:pt x="16981068" y="2353146"/>
                </a:cubicBezTo>
                <a:cubicBezTo>
                  <a:pt x="16974504" y="2358135"/>
                  <a:pt x="16974504" y="2358135"/>
                  <a:pt x="16967940" y="2364123"/>
                </a:cubicBezTo>
                <a:cubicBezTo>
                  <a:pt x="16967940" y="2355142"/>
                  <a:pt x="16967940" y="2350651"/>
                  <a:pt x="16969580" y="2349279"/>
                </a:cubicBezTo>
                <a:close/>
                <a:moveTo>
                  <a:pt x="11692713" y="2348847"/>
                </a:moveTo>
                <a:cubicBezTo>
                  <a:pt x="11660471" y="2356369"/>
                  <a:pt x="11609959" y="2337027"/>
                  <a:pt x="11597062" y="2400427"/>
                </a:cubicBezTo>
                <a:cubicBezTo>
                  <a:pt x="11673368" y="2381086"/>
                  <a:pt x="11673368" y="2381086"/>
                  <a:pt x="11692713" y="2348847"/>
                </a:cubicBezTo>
                <a:close/>
                <a:moveTo>
                  <a:pt x="13918473" y="2337027"/>
                </a:moveTo>
                <a:cubicBezTo>
                  <a:pt x="13918473" y="2361740"/>
                  <a:pt x="13924922" y="2368190"/>
                  <a:pt x="13937818" y="2368190"/>
                </a:cubicBezTo>
                <a:cubicBezTo>
                  <a:pt x="13937818" y="2348847"/>
                  <a:pt x="13931370" y="2337027"/>
                  <a:pt x="13918473" y="2337027"/>
                </a:cubicBezTo>
                <a:close/>
                <a:moveTo>
                  <a:pt x="15583936" y="2336684"/>
                </a:moveTo>
                <a:cubicBezTo>
                  <a:pt x="15595910" y="2336684"/>
                  <a:pt x="15601898" y="2348849"/>
                  <a:pt x="15601898" y="2368757"/>
                </a:cubicBezTo>
                <a:cubicBezTo>
                  <a:pt x="15589924" y="2368757"/>
                  <a:pt x="15583936" y="2362120"/>
                  <a:pt x="15583936" y="2336684"/>
                </a:cubicBezTo>
                <a:close/>
                <a:moveTo>
                  <a:pt x="18265900" y="2322616"/>
                </a:moveTo>
                <a:cubicBezTo>
                  <a:pt x="18279500" y="2322616"/>
                  <a:pt x="18297004" y="2325826"/>
                  <a:pt x="18303468" y="2325826"/>
                </a:cubicBezTo>
                <a:cubicBezTo>
                  <a:pt x="18290544" y="2345090"/>
                  <a:pt x="18271152" y="2338669"/>
                  <a:pt x="18251764" y="2338669"/>
                </a:cubicBezTo>
                <a:cubicBezTo>
                  <a:pt x="18242608" y="2325826"/>
                  <a:pt x="18252304" y="2322616"/>
                  <a:pt x="18265900" y="2322616"/>
                </a:cubicBezTo>
                <a:close/>
                <a:moveTo>
                  <a:pt x="14337383" y="2322530"/>
                </a:moveTo>
                <a:cubicBezTo>
                  <a:pt x="14587803" y="2347248"/>
                  <a:pt x="14844672" y="2398834"/>
                  <a:pt x="15095092" y="2431077"/>
                </a:cubicBezTo>
                <a:cubicBezTo>
                  <a:pt x="15216540" y="2450421"/>
                  <a:pt x="15332614" y="2463317"/>
                  <a:pt x="15447614" y="2502007"/>
                </a:cubicBezTo>
                <a:cubicBezTo>
                  <a:pt x="15562614" y="2540695"/>
                  <a:pt x="15685138" y="2546069"/>
                  <a:pt x="15800138" y="2578310"/>
                </a:cubicBezTo>
                <a:cubicBezTo>
                  <a:pt x="15929110" y="2610551"/>
                  <a:pt x="16050558" y="2649240"/>
                  <a:pt x="16178454" y="2694378"/>
                </a:cubicBezTo>
                <a:cubicBezTo>
                  <a:pt x="16236492" y="2713722"/>
                  <a:pt x="16486912" y="2783576"/>
                  <a:pt x="16506258" y="2802908"/>
                </a:cubicBezTo>
                <a:cubicBezTo>
                  <a:pt x="16551398" y="2848065"/>
                  <a:pt x="16608360" y="2841618"/>
                  <a:pt x="16653500" y="2854514"/>
                </a:cubicBezTo>
                <a:cubicBezTo>
                  <a:pt x="16711538" y="2873857"/>
                  <a:pt x="16769574" y="2893202"/>
                  <a:pt x="16826540" y="2918995"/>
                </a:cubicBezTo>
                <a:cubicBezTo>
                  <a:pt x="16884576" y="2944787"/>
                  <a:pt x="16942612" y="2963057"/>
                  <a:pt x="17000652" y="2988849"/>
                </a:cubicBezTo>
                <a:cubicBezTo>
                  <a:pt x="17044716" y="3008194"/>
                  <a:pt x="17180136" y="3059779"/>
                  <a:pt x="17237100" y="3066234"/>
                </a:cubicBezTo>
                <a:cubicBezTo>
                  <a:pt x="17256444" y="3066234"/>
                  <a:pt x="17275792" y="3059779"/>
                  <a:pt x="17295136" y="3079125"/>
                </a:cubicBezTo>
                <a:cubicBezTo>
                  <a:pt x="17308032" y="3092026"/>
                  <a:pt x="17506864" y="3143608"/>
                  <a:pt x="17558452" y="3175848"/>
                </a:cubicBezTo>
                <a:cubicBezTo>
                  <a:pt x="17584248" y="3187669"/>
                  <a:pt x="17602520" y="3213464"/>
                  <a:pt x="17628312" y="3226360"/>
                </a:cubicBezTo>
                <a:cubicBezTo>
                  <a:pt x="17647660" y="3232807"/>
                  <a:pt x="17910976" y="3355321"/>
                  <a:pt x="17930320" y="3348874"/>
                </a:cubicBezTo>
                <a:cubicBezTo>
                  <a:pt x="17949668" y="3348874"/>
                  <a:pt x="17975464" y="3348874"/>
                  <a:pt x="17994808" y="3373613"/>
                </a:cubicBezTo>
                <a:cubicBezTo>
                  <a:pt x="18032424" y="3425183"/>
                  <a:pt x="18077564" y="3457419"/>
                  <a:pt x="18122704" y="3476768"/>
                </a:cubicBezTo>
                <a:cubicBezTo>
                  <a:pt x="18174292" y="3496111"/>
                  <a:pt x="18455880" y="3649795"/>
                  <a:pt x="18494572" y="3669140"/>
                </a:cubicBezTo>
                <a:cubicBezTo>
                  <a:pt x="18584852" y="3720724"/>
                  <a:pt x="18680508" y="3772311"/>
                  <a:pt x="18770788" y="3822821"/>
                </a:cubicBezTo>
                <a:cubicBezTo>
                  <a:pt x="18866440" y="3880855"/>
                  <a:pt x="18963172" y="3932447"/>
                  <a:pt x="19058824" y="3989399"/>
                </a:cubicBezTo>
                <a:cubicBezTo>
                  <a:pt x="19103964" y="4015196"/>
                  <a:pt x="19149104" y="4040988"/>
                  <a:pt x="19194244" y="4060333"/>
                </a:cubicBezTo>
                <a:cubicBezTo>
                  <a:pt x="19226488" y="4079678"/>
                  <a:pt x="19405972" y="4118365"/>
                  <a:pt x="19469384" y="4163505"/>
                </a:cubicBezTo>
                <a:cubicBezTo>
                  <a:pt x="19501628" y="4188223"/>
                  <a:pt x="19533872" y="4206396"/>
                  <a:pt x="19566112" y="4232189"/>
                </a:cubicBezTo>
                <a:cubicBezTo>
                  <a:pt x="19585460" y="4245085"/>
                  <a:pt x="19630600" y="4354705"/>
                  <a:pt x="19611252" y="4335361"/>
                </a:cubicBezTo>
                <a:cubicBezTo>
                  <a:pt x="19591908" y="4316016"/>
                  <a:pt x="19226488" y="4176401"/>
                  <a:pt x="19027656" y="4099024"/>
                </a:cubicBezTo>
                <a:cubicBezTo>
                  <a:pt x="18943824" y="4060333"/>
                  <a:pt x="18853544" y="4040988"/>
                  <a:pt x="18777236" y="3977580"/>
                </a:cubicBezTo>
                <a:cubicBezTo>
                  <a:pt x="18741768" y="3945339"/>
                  <a:pt x="18703348" y="3917933"/>
                  <a:pt x="18664116" y="3895366"/>
                </a:cubicBezTo>
                <a:lnTo>
                  <a:pt x="18615336" y="3873366"/>
                </a:lnTo>
                <a:lnTo>
                  <a:pt x="18546164" y="3842168"/>
                </a:lnTo>
                <a:cubicBezTo>
                  <a:pt x="18546164" y="3887300"/>
                  <a:pt x="18584852" y="3880855"/>
                  <a:pt x="18604200" y="3893754"/>
                </a:cubicBezTo>
                <a:cubicBezTo>
                  <a:pt x="18642892" y="3913099"/>
                  <a:pt x="18674060" y="3951788"/>
                  <a:pt x="18712752" y="3971132"/>
                </a:cubicBezTo>
                <a:cubicBezTo>
                  <a:pt x="18733708" y="3980536"/>
                  <a:pt x="18754196" y="3992024"/>
                  <a:pt x="18774348" y="4005068"/>
                </a:cubicBezTo>
                <a:lnTo>
                  <a:pt x="18788216" y="4015151"/>
                </a:lnTo>
                <a:lnTo>
                  <a:pt x="18783260" y="4000079"/>
                </a:lnTo>
                <a:cubicBezTo>
                  <a:pt x="18789244" y="3986165"/>
                  <a:pt x="18789244" y="3992589"/>
                  <a:pt x="18801220" y="4000079"/>
                </a:cubicBezTo>
                <a:cubicBezTo>
                  <a:pt x="18798228" y="4002756"/>
                  <a:pt x="18795232" y="4004093"/>
                  <a:pt x="18792988" y="4006367"/>
                </a:cubicBezTo>
                <a:lnTo>
                  <a:pt x="18789852" y="4016339"/>
                </a:lnTo>
                <a:lnTo>
                  <a:pt x="18833932" y="4048377"/>
                </a:lnTo>
                <a:cubicBezTo>
                  <a:pt x="18873160" y="4079678"/>
                  <a:pt x="18911584" y="4115143"/>
                  <a:pt x="18950272" y="4150608"/>
                </a:cubicBezTo>
                <a:cubicBezTo>
                  <a:pt x="18930928" y="4157057"/>
                  <a:pt x="18905132" y="4150608"/>
                  <a:pt x="18898684" y="4194574"/>
                </a:cubicBezTo>
                <a:cubicBezTo>
                  <a:pt x="18898684" y="4212844"/>
                  <a:pt x="18892236" y="4219292"/>
                  <a:pt x="18879340" y="4219292"/>
                </a:cubicBezTo>
                <a:cubicBezTo>
                  <a:pt x="18853544" y="4219292"/>
                  <a:pt x="18834200" y="4188223"/>
                  <a:pt x="18809480" y="4182849"/>
                </a:cubicBezTo>
                <a:cubicBezTo>
                  <a:pt x="18809480" y="4197800"/>
                  <a:pt x="18815660" y="4203710"/>
                  <a:pt x="18823584" y="4208277"/>
                </a:cubicBezTo>
                <a:lnTo>
                  <a:pt x="18835700" y="4214809"/>
                </a:lnTo>
                <a:lnTo>
                  <a:pt x="18847372" y="4208674"/>
                </a:lnTo>
                <a:cubicBezTo>
                  <a:pt x="18849616" y="4209291"/>
                  <a:pt x="18850864" y="4212007"/>
                  <a:pt x="18853360" y="4214969"/>
                </a:cubicBezTo>
                <a:cubicBezTo>
                  <a:pt x="18850864" y="4217932"/>
                  <a:pt x="18849616" y="4220894"/>
                  <a:pt x="18847372" y="4221635"/>
                </a:cubicBezTo>
                <a:lnTo>
                  <a:pt x="18837244" y="4215997"/>
                </a:lnTo>
                <a:lnTo>
                  <a:pt x="18848172" y="4225741"/>
                </a:lnTo>
                <a:cubicBezTo>
                  <a:pt x="18828824" y="4257982"/>
                  <a:pt x="18796584" y="4225741"/>
                  <a:pt x="18777236" y="4212844"/>
                </a:cubicBezTo>
                <a:cubicBezTo>
                  <a:pt x="18744992" y="4194574"/>
                  <a:pt x="18712752" y="4182849"/>
                  <a:pt x="18680508" y="4163505"/>
                </a:cubicBezTo>
                <a:cubicBezTo>
                  <a:pt x="18610648" y="4124816"/>
                  <a:pt x="18539712" y="4086126"/>
                  <a:pt x="18468780" y="4047437"/>
                </a:cubicBezTo>
                <a:cubicBezTo>
                  <a:pt x="18327984" y="3971132"/>
                  <a:pt x="18187192" y="3893754"/>
                  <a:pt x="18038872" y="3822821"/>
                </a:cubicBezTo>
                <a:cubicBezTo>
                  <a:pt x="17898080" y="3752968"/>
                  <a:pt x="17750836" y="3669140"/>
                  <a:pt x="17602520" y="3630451"/>
                </a:cubicBezTo>
                <a:cubicBezTo>
                  <a:pt x="17571352" y="3617555"/>
                  <a:pt x="17532660" y="3624002"/>
                  <a:pt x="17500416" y="3598206"/>
                </a:cubicBezTo>
                <a:cubicBezTo>
                  <a:pt x="17474620" y="3586387"/>
                  <a:pt x="17468172" y="3541249"/>
                  <a:pt x="17448828" y="3528353"/>
                </a:cubicBezTo>
                <a:cubicBezTo>
                  <a:pt x="17429480" y="3502559"/>
                  <a:pt x="17416584" y="3547694"/>
                  <a:pt x="17397240" y="3554146"/>
                </a:cubicBezTo>
                <a:cubicBezTo>
                  <a:pt x="17378968" y="3560593"/>
                  <a:pt x="17076960" y="3418733"/>
                  <a:pt x="17031820" y="3392942"/>
                </a:cubicBezTo>
                <a:cubicBezTo>
                  <a:pt x="17006024" y="3381122"/>
                  <a:pt x="16986680" y="3348874"/>
                  <a:pt x="16961960" y="3329530"/>
                </a:cubicBezTo>
                <a:cubicBezTo>
                  <a:pt x="16949060" y="3323082"/>
                  <a:pt x="16923268" y="3329530"/>
                  <a:pt x="16923268" y="3290841"/>
                </a:cubicBezTo>
                <a:cubicBezTo>
                  <a:pt x="16945836" y="3290841"/>
                  <a:pt x="16968140" y="3294066"/>
                  <a:pt x="16989636" y="3299710"/>
                </a:cubicBezTo>
                <a:lnTo>
                  <a:pt x="16998876" y="3303219"/>
                </a:lnTo>
                <a:lnTo>
                  <a:pt x="16995632" y="3290157"/>
                </a:lnTo>
                <a:cubicBezTo>
                  <a:pt x="16997876" y="3286745"/>
                  <a:pt x="17002364" y="3286745"/>
                  <a:pt x="17004860" y="3293569"/>
                </a:cubicBezTo>
                <a:cubicBezTo>
                  <a:pt x="17002364" y="3296981"/>
                  <a:pt x="17001120" y="3298689"/>
                  <a:pt x="17000496" y="3300395"/>
                </a:cubicBezTo>
                <a:lnTo>
                  <a:pt x="17000192" y="3303718"/>
                </a:lnTo>
                <a:lnTo>
                  <a:pt x="17051164" y="3323082"/>
                </a:lnTo>
                <a:cubicBezTo>
                  <a:pt x="17051164" y="3290841"/>
                  <a:pt x="17038268" y="3290841"/>
                  <a:pt x="17018920" y="3290841"/>
                </a:cubicBezTo>
                <a:cubicBezTo>
                  <a:pt x="17000652" y="3284394"/>
                  <a:pt x="16981304" y="3265049"/>
                  <a:pt x="16961960" y="3258601"/>
                </a:cubicBezTo>
                <a:cubicBezTo>
                  <a:pt x="16936164" y="3252153"/>
                  <a:pt x="16916820" y="3252153"/>
                  <a:pt x="16897472" y="3239254"/>
                </a:cubicBezTo>
                <a:cubicBezTo>
                  <a:pt x="16878128" y="3219911"/>
                  <a:pt x="16884576" y="3194117"/>
                  <a:pt x="16884576" y="3168325"/>
                </a:cubicBezTo>
                <a:cubicBezTo>
                  <a:pt x="16968408" y="3187669"/>
                  <a:pt x="17051164" y="3219911"/>
                  <a:pt x="17141444" y="3194117"/>
                </a:cubicBezTo>
                <a:cubicBezTo>
                  <a:pt x="17096304" y="3181222"/>
                  <a:pt x="17051164" y="3175848"/>
                  <a:pt x="17012472" y="3161879"/>
                </a:cubicBezTo>
                <a:cubicBezTo>
                  <a:pt x="16986680" y="3156504"/>
                  <a:pt x="16961960" y="3156504"/>
                  <a:pt x="16936164" y="3143608"/>
                </a:cubicBezTo>
                <a:cubicBezTo>
                  <a:pt x="16916820" y="3130709"/>
                  <a:pt x="16929716" y="3111367"/>
                  <a:pt x="16916820" y="3085574"/>
                </a:cubicBezTo>
                <a:cubicBezTo>
                  <a:pt x="16910372" y="3072677"/>
                  <a:pt x="16897472" y="3059779"/>
                  <a:pt x="16884576" y="3053332"/>
                </a:cubicBezTo>
                <a:cubicBezTo>
                  <a:pt x="16852332" y="3040434"/>
                  <a:pt x="16820092" y="3040434"/>
                  <a:pt x="16787848" y="3033986"/>
                </a:cubicBezTo>
                <a:cubicBezTo>
                  <a:pt x="16672846" y="3021090"/>
                  <a:pt x="16557846" y="2963057"/>
                  <a:pt x="16441772" y="2931889"/>
                </a:cubicBezTo>
                <a:cubicBezTo>
                  <a:pt x="16320324" y="2886754"/>
                  <a:pt x="15942006" y="2770680"/>
                  <a:pt x="15877520" y="2757784"/>
                </a:cubicBezTo>
                <a:cubicBezTo>
                  <a:pt x="15851726" y="2751337"/>
                  <a:pt x="15832380" y="2757784"/>
                  <a:pt x="15806586" y="2745966"/>
                </a:cubicBezTo>
                <a:cubicBezTo>
                  <a:pt x="15780792" y="2739515"/>
                  <a:pt x="15787240" y="2720168"/>
                  <a:pt x="15787240" y="2687931"/>
                </a:cubicBezTo>
                <a:cubicBezTo>
                  <a:pt x="15780792" y="2649240"/>
                  <a:pt x="15730278" y="2662135"/>
                  <a:pt x="15710932" y="2662135"/>
                </a:cubicBezTo>
                <a:cubicBezTo>
                  <a:pt x="15678690" y="2655689"/>
                  <a:pt x="15652894" y="2649240"/>
                  <a:pt x="15620652" y="2642793"/>
                </a:cubicBezTo>
                <a:cubicBezTo>
                  <a:pt x="15556166" y="2629896"/>
                  <a:pt x="15499204" y="2616998"/>
                  <a:pt x="15434718" y="2604104"/>
                </a:cubicBezTo>
                <a:cubicBezTo>
                  <a:pt x="15306820" y="2578310"/>
                  <a:pt x="15184298" y="2565413"/>
                  <a:pt x="15056400" y="2527799"/>
                </a:cubicBezTo>
                <a:cubicBezTo>
                  <a:pt x="15030606" y="2521352"/>
                  <a:pt x="15011260" y="2489110"/>
                  <a:pt x="14985466" y="2482665"/>
                </a:cubicBezTo>
                <a:cubicBezTo>
                  <a:pt x="14959672" y="2476213"/>
                  <a:pt x="14928504" y="2463317"/>
                  <a:pt x="14902709" y="2456869"/>
                </a:cubicBezTo>
                <a:cubicBezTo>
                  <a:pt x="14838223" y="2443973"/>
                  <a:pt x="14780186" y="2431077"/>
                  <a:pt x="14716775" y="2418183"/>
                </a:cubicBezTo>
                <a:cubicBezTo>
                  <a:pt x="14587803" y="2392385"/>
                  <a:pt x="14466355" y="2360144"/>
                  <a:pt x="14337383" y="2322530"/>
                </a:cubicBezTo>
                <a:close/>
                <a:moveTo>
                  <a:pt x="11757197" y="2317683"/>
                </a:moveTo>
                <a:cubicBezTo>
                  <a:pt x="11737851" y="2324131"/>
                  <a:pt x="11712058" y="2330579"/>
                  <a:pt x="11712058" y="2368190"/>
                </a:cubicBezTo>
                <a:cubicBezTo>
                  <a:pt x="11731403" y="2368190"/>
                  <a:pt x="11750748" y="2368190"/>
                  <a:pt x="11770093" y="2368190"/>
                </a:cubicBezTo>
                <a:cubicBezTo>
                  <a:pt x="11763645" y="2348847"/>
                  <a:pt x="11757197" y="2337027"/>
                  <a:pt x="11757197" y="2317683"/>
                </a:cubicBezTo>
                <a:close/>
                <a:moveTo>
                  <a:pt x="19052428" y="2312984"/>
                </a:moveTo>
                <a:cubicBezTo>
                  <a:pt x="19052428" y="2333459"/>
                  <a:pt x="19045444" y="2340284"/>
                  <a:pt x="19034468" y="2340284"/>
                </a:cubicBezTo>
                <a:cubicBezTo>
                  <a:pt x="19034468" y="2319809"/>
                  <a:pt x="19039456" y="2312984"/>
                  <a:pt x="19052428" y="2312984"/>
                </a:cubicBezTo>
                <a:close/>
                <a:moveTo>
                  <a:pt x="14280505" y="2309654"/>
                </a:moveTo>
                <a:cubicBezTo>
                  <a:pt x="14293144" y="2309654"/>
                  <a:pt x="14317369" y="2303505"/>
                  <a:pt x="14317369" y="2334248"/>
                </a:cubicBezTo>
                <a:cubicBezTo>
                  <a:pt x="14305783" y="2334248"/>
                  <a:pt x="14280505" y="2340396"/>
                  <a:pt x="14280505" y="2309654"/>
                </a:cubicBezTo>
                <a:close/>
                <a:moveTo>
                  <a:pt x="10449253" y="2291889"/>
                </a:moveTo>
                <a:cubicBezTo>
                  <a:pt x="10295567" y="2324131"/>
                  <a:pt x="10167675" y="2381086"/>
                  <a:pt x="10167675" y="2400427"/>
                </a:cubicBezTo>
                <a:cubicBezTo>
                  <a:pt x="10263325" y="2361740"/>
                  <a:pt x="10353603" y="2330579"/>
                  <a:pt x="10449253" y="2291889"/>
                </a:cubicBezTo>
                <a:close/>
                <a:moveTo>
                  <a:pt x="15292532" y="2288812"/>
                </a:moveTo>
                <a:cubicBezTo>
                  <a:pt x="15293352" y="2286253"/>
                  <a:pt x="15296634" y="2287959"/>
                  <a:pt x="15303196" y="2291371"/>
                </a:cubicBezTo>
                <a:cubicBezTo>
                  <a:pt x="15296634" y="2298195"/>
                  <a:pt x="15296634" y="2298195"/>
                  <a:pt x="15296634" y="2311846"/>
                </a:cubicBezTo>
                <a:cubicBezTo>
                  <a:pt x="15293352" y="2298195"/>
                  <a:pt x="15291710" y="2291371"/>
                  <a:pt x="15292532" y="2288812"/>
                </a:cubicBezTo>
                <a:close/>
                <a:moveTo>
                  <a:pt x="15242674" y="2279804"/>
                </a:moveTo>
                <a:cubicBezTo>
                  <a:pt x="15254648" y="2279804"/>
                  <a:pt x="15260636" y="2286226"/>
                  <a:pt x="15260636" y="2311914"/>
                </a:cubicBezTo>
                <a:cubicBezTo>
                  <a:pt x="15248660" y="2311914"/>
                  <a:pt x="15242674" y="2299068"/>
                  <a:pt x="15242674" y="2279804"/>
                </a:cubicBezTo>
                <a:close/>
                <a:moveTo>
                  <a:pt x="15152620" y="2279804"/>
                </a:moveTo>
                <a:cubicBezTo>
                  <a:pt x="15165748" y="2279804"/>
                  <a:pt x="15165748" y="2292648"/>
                  <a:pt x="15165748" y="2311914"/>
                </a:cubicBezTo>
                <a:cubicBezTo>
                  <a:pt x="15152620" y="2311914"/>
                  <a:pt x="15152620" y="2299069"/>
                  <a:pt x="15152620" y="2279804"/>
                </a:cubicBezTo>
                <a:close/>
                <a:moveTo>
                  <a:pt x="11828129" y="2278994"/>
                </a:moveTo>
                <a:cubicBezTo>
                  <a:pt x="11828129" y="2317683"/>
                  <a:pt x="11846399" y="2311236"/>
                  <a:pt x="11865744" y="2311236"/>
                </a:cubicBezTo>
                <a:cubicBezTo>
                  <a:pt x="11865744" y="2272546"/>
                  <a:pt x="11841025" y="2278994"/>
                  <a:pt x="11828129" y="2278994"/>
                </a:cubicBezTo>
                <a:close/>
                <a:moveTo>
                  <a:pt x="11789438" y="2278994"/>
                </a:moveTo>
                <a:cubicBezTo>
                  <a:pt x="11789438" y="2304791"/>
                  <a:pt x="11789438" y="2337027"/>
                  <a:pt x="11808783" y="2337027"/>
                </a:cubicBezTo>
                <a:cubicBezTo>
                  <a:pt x="11808783" y="2311236"/>
                  <a:pt x="11808783" y="2278994"/>
                  <a:pt x="11789438" y="2278994"/>
                </a:cubicBezTo>
                <a:close/>
                <a:moveTo>
                  <a:pt x="19014480" y="2276473"/>
                </a:moveTo>
                <a:cubicBezTo>
                  <a:pt x="19014480" y="2307217"/>
                  <a:pt x="18996036" y="2307217"/>
                  <a:pt x="18977588" y="2307217"/>
                </a:cubicBezTo>
                <a:cubicBezTo>
                  <a:pt x="18977588" y="2270324"/>
                  <a:pt x="19002184" y="2276473"/>
                  <a:pt x="19014480" y="2276473"/>
                </a:cubicBezTo>
                <a:close/>
                <a:moveTo>
                  <a:pt x="12830150" y="2246625"/>
                </a:moveTo>
                <a:cubicBezTo>
                  <a:pt x="12843422" y="2253153"/>
                  <a:pt x="12856693" y="2253153"/>
                  <a:pt x="12862223" y="2259680"/>
                </a:cubicBezTo>
                <a:cubicBezTo>
                  <a:pt x="12850057" y="2272734"/>
                  <a:pt x="12836786" y="2292315"/>
                  <a:pt x="12830150" y="2311896"/>
                </a:cubicBezTo>
                <a:cubicBezTo>
                  <a:pt x="12830150" y="2292315"/>
                  <a:pt x="12830150" y="2266207"/>
                  <a:pt x="12830150" y="2246625"/>
                </a:cubicBezTo>
                <a:close/>
                <a:moveTo>
                  <a:pt x="15057822" y="2246624"/>
                </a:moveTo>
                <a:cubicBezTo>
                  <a:pt x="15069796" y="2246624"/>
                  <a:pt x="15075784" y="2253047"/>
                  <a:pt x="15075784" y="2278730"/>
                </a:cubicBezTo>
                <a:cubicBezTo>
                  <a:pt x="15063810" y="2278730"/>
                  <a:pt x="15057822" y="2265888"/>
                  <a:pt x="15057822" y="2246624"/>
                </a:cubicBezTo>
                <a:close/>
                <a:moveTo>
                  <a:pt x="15000946" y="2246624"/>
                </a:moveTo>
                <a:cubicBezTo>
                  <a:pt x="15012920" y="2246624"/>
                  <a:pt x="15018908" y="2253047"/>
                  <a:pt x="15018908" y="2278730"/>
                </a:cubicBezTo>
                <a:cubicBezTo>
                  <a:pt x="15006932" y="2278730"/>
                  <a:pt x="15000946" y="2265888"/>
                  <a:pt x="15000946" y="2246624"/>
                </a:cubicBezTo>
                <a:close/>
                <a:moveTo>
                  <a:pt x="12939160" y="2246624"/>
                </a:moveTo>
                <a:cubicBezTo>
                  <a:pt x="12951135" y="2246624"/>
                  <a:pt x="12957122" y="2259467"/>
                  <a:pt x="12957122" y="2278730"/>
                </a:cubicBezTo>
                <a:cubicBezTo>
                  <a:pt x="12945147" y="2278730"/>
                  <a:pt x="12939160" y="2265889"/>
                  <a:pt x="12939160" y="2246624"/>
                </a:cubicBezTo>
                <a:close/>
                <a:moveTo>
                  <a:pt x="12887024" y="2246624"/>
                </a:moveTo>
                <a:cubicBezTo>
                  <a:pt x="12900152" y="2246624"/>
                  <a:pt x="12900152" y="2259467"/>
                  <a:pt x="12900152" y="2278730"/>
                </a:cubicBezTo>
                <a:cubicBezTo>
                  <a:pt x="12887024" y="2278730"/>
                  <a:pt x="12887024" y="2265889"/>
                  <a:pt x="12887024" y="2246624"/>
                </a:cubicBezTo>
                <a:close/>
                <a:moveTo>
                  <a:pt x="17244828" y="2243584"/>
                </a:moveTo>
                <a:cubicBezTo>
                  <a:pt x="17256460" y="2241992"/>
                  <a:pt x="17270424" y="2246766"/>
                  <a:pt x="17279728" y="2246766"/>
                </a:cubicBezTo>
                <a:cubicBezTo>
                  <a:pt x="17279728" y="2297699"/>
                  <a:pt x="17242500" y="2278600"/>
                  <a:pt x="17223884" y="2278600"/>
                </a:cubicBezTo>
                <a:cubicBezTo>
                  <a:pt x="17223884" y="2253134"/>
                  <a:pt x="17233192" y="2245175"/>
                  <a:pt x="17244828" y="2243584"/>
                </a:cubicBezTo>
                <a:close/>
                <a:moveTo>
                  <a:pt x="10504870" y="2243531"/>
                </a:moveTo>
                <a:cubicBezTo>
                  <a:pt x="10492779" y="2241919"/>
                  <a:pt x="10478270" y="2246753"/>
                  <a:pt x="10468598" y="2246753"/>
                </a:cubicBezTo>
                <a:cubicBezTo>
                  <a:pt x="10468598" y="2298334"/>
                  <a:pt x="10507289" y="2278994"/>
                  <a:pt x="10526634" y="2278994"/>
                </a:cubicBezTo>
                <a:cubicBezTo>
                  <a:pt x="10526634" y="2253207"/>
                  <a:pt x="10516961" y="2245142"/>
                  <a:pt x="10504870" y="2243531"/>
                </a:cubicBezTo>
                <a:close/>
                <a:moveTo>
                  <a:pt x="18934424" y="2241230"/>
                </a:moveTo>
                <a:cubicBezTo>
                  <a:pt x="18946396" y="2243624"/>
                  <a:pt x="18957568" y="2256393"/>
                  <a:pt x="18957568" y="2278736"/>
                </a:cubicBezTo>
                <a:cubicBezTo>
                  <a:pt x="18938416" y="2272352"/>
                  <a:pt x="18919260" y="2265969"/>
                  <a:pt x="18906492" y="2265969"/>
                </a:cubicBezTo>
                <a:cubicBezTo>
                  <a:pt x="18909684" y="2246816"/>
                  <a:pt x="18922452" y="2238836"/>
                  <a:pt x="18934424" y="2241230"/>
                </a:cubicBezTo>
                <a:close/>
                <a:moveTo>
                  <a:pt x="18874764" y="2221773"/>
                </a:moveTo>
                <a:cubicBezTo>
                  <a:pt x="18884900" y="2224079"/>
                  <a:pt x="18895960" y="2230227"/>
                  <a:pt x="18905440" y="2233302"/>
                </a:cubicBezTo>
                <a:cubicBezTo>
                  <a:pt x="18899120" y="2233302"/>
                  <a:pt x="18899120" y="2239451"/>
                  <a:pt x="18892800" y="2245599"/>
                </a:cubicBezTo>
                <a:cubicBezTo>
                  <a:pt x="18880160" y="2239451"/>
                  <a:pt x="18861200" y="2233302"/>
                  <a:pt x="18849616" y="2233302"/>
                </a:cubicBezTo>
                <a:cubicBezTo>
                  <a:pt x="18855408" y="2221003"/>
                  <a:pt x="18864624" y="2219466"/>
                  <a:pt x="18874764" y="2221773"/>
                </a:cubicBezTo>
                <a:close/>
                <a:moveTo>
                  <a:pt x="11641126" y="2220961"/>
                </a:moveTo>
                <a:cubicBezTo>
                  <a:pt x="11616407" y="2246753"/>
                  <a:pt x="11590614" y="2272546"/>
                  <a:pt x="11564820" y="2298334"/>
                </a:cubicBezTo>
                <a:cubicBezTo>
                  <a:pt x="11590614" y="2348847"/>
                  <a:pt x="11622856" y="2324131"/>
                  <a:pt x="11654023" y="2311236"/>
                </a:cubicBezTo>
                <a:cubicBezTo>
                  <a:pt x="11647574" y="2278994"/>
                  <a:pt x="11641126" y="2253207"/>
                  <a:pt x="11641126" y="2220961"/>
                </a:cubicBezTo>
                <a:close/>
                <a:moveTo>
                  <a:pt x="17184972" y="2213445"/>
                </a:moveTo>
                <a:cubicBezTo>
                  <a:pt x="17184972" y="2239131"/>
                  <a:pt x="17178984" y="2245554"/>
                  <a:pt x="17167008" y="2245554"/>
                </a:cubicBezTo>
                <a:cubicBezTo>
                  <a:pt x="17167008" y="2219865"/>
                  <a:pt x="17172996" y="2213445"/>
                  <a:pt x="17184972" y="2213445"/>
                </a:cubicBezTo>
                <a:close/>
                <a:moveTo>
                  <a:pt x="14957293" y="2213445"/>
                </a:moveTo>
                <a:cubicBezTo>
                  <a:pt x="14957293" y="2239133"/>
                  <a:pt x="14951306" y="2245554"/>
                  <a:pt x="14939331" y="2245554"/>
                </a:cubicBezTo>
                <a:cubicBezTo>
                  <a:pt x="14939331" y="2219865"/>
                  <a:pt x="14945318" y="2213445"/>
                  <a:pt x="14957293" y="2213445"/>
                </a:cubicBezTo>
                <a:close/>
                <a:moveTo>
                  <a:pt x="14906153" y="2213445"/>
                </a:moveTo>
                <a:cubicBezTo>
                  <a:pt x="14917130" y="2213445"/>
                  <a:pt x="14924115" y="2219865"/>
                  <a:pt x="14924115" y="2245554"/>
                </a:cubicBezTo>
                <a:cubicBezTo>
                  <a:pt x="14912140" y="2245554"/>
                  <a:pt x="14906153" y="2239133"/>
                  <a:pt x="14906153" y="2213445"/>
                </a:cubicBezTo>
                <a:close/>
                <a:moveTo>
                  <a:pt x="17242848" y="2199234"/>
                </a:moveTo>
                <a:cubicBezTo>
                  <a:pt x="17396656" y="2199234"/>
                  <a:pt x="17538636" y="2301716"/>
                  <a:pt x="17673088" y="2377508"/>
                </a:cubicBezTo>
                <a:cubicBezTo>
                  <a:pt x="17666632" y="2396722"/>
                  <a:pt x="17634364" y="2435154"/>
                  <a:pt x="17616080" y="2409533"/>
                </a:cubicBezTo>
                <a:cubicBezTo>
                  <a:pt x="17596720" y="2377508"/>
                  <a:pt x="17564452" y="2383913"/>
                  <a:pt x="17532184" y="2390317"/>
                </a:cubicBezTo>
                <a:cubicBezTo>
                  <a:pt x="17506368" y="2396722"/>
                  <a:pt x="17512820" y="2364698"/>
                  <a:pt x="17487008" y="2345482"/>
                </a:cubicBezTo>
                <a:cubicBezTo>
                  <a:pt x="17474100" y="2327334"/>
                  <a:pt x="17448284" y="2345482"/>
                  <a:pt x="17428924" y="2352955"/>
                </a:cubicBezTo>
                <a:cubicBezTo>
                  <a:pt x="17435380" y="2333740"/>
                  <a:pt x="17448284" y="2327334"/>
                  <a:pt x="17448284" y="2308120"/>
                </a:cubicBezTo>
                <a:cubicBezTo>
                  <a:pt x="17441832" y="2314525"/>
                  <a:pt x="17428924" y="2320931"/>
                  <a:pt x="17422472" y="2333740"/>
                </a:cubicBezTo>
                <a:cubicBezTo>
                  <a:pt x="17416016" y="2276095"/>
                  <a:pt x="17384824" y="2263284"/>
                  <a:pt x="17352556" y="2244070"/>
                </a:cubicBezTo>
                <a:cubicBezTo>
                  <a:pt x="17313836" y="2231259"/>
                  <a:pt x="17281568" y="2212043"/>
                  <a:pt x="17242848" y="2199234"/>
                </a:cubicBezTo>
                <a:close/>
                <a:moveTo>
                  <a:pt x="12282738" y="2188728"/>
                </a:moveTo>
                <a:cubicBezTo>
                  <a:pt x="12263393" y="2201616"/>
                  <a:pt x="12238674" y="2208069"/>
                  <a:pt x="12238674" y="2246753"/>
                </a:cubicBezTo>
                <a:cubicBezTo>
                  <a:pt x="12256945" y="2246753"/>
                  <a:pt x="12276290" y="2246753"/>
                  <a:pt x="12295635" y="2246753"/>
                </a:cubicBezTo>
                <a:cubicBezTo>
                  <a:pt x="12289187" y="2227413"/>
                  <a:pt x="12282738" y="2208069"/>
                  <a:pt x="12282738" y="2188728"/>
                </a:cubicBezTo>
                <a:close/>
                <a:moveTo>
                  <a:pt x="15280434" y="2183365"/>
                </a:moveTo>
                <a:lnTo>
                  <a:pt x="15286416" y="2187014"/>
                </a:lnTo>
                <a:lnTo>
                  <a:pt x="15280844" y="2185551"/>
                </a:lnTo>
                <a:close/>
                <a:moveTo>
                  <a:pt x="12468666" y="2182276"/>
                </a:moveTo>
                <a:cubicBezTo>
                  <a:pt x="12468666" y="2208069"/>
                  <a:pt x="12475114" y="2214516"/>
                  <a:pt x="12488011" y="2214516"/>
                </a:cubicBezTo>
                <a:cubicBezTo>
                  <a:pt x="12488011" y="2195172"/>
                  <a:pt x="12481563" y="2182276"/>
                  <a:pt x="12468666" y="2182276"/>
                </a:cubicBezTo>
                <a:close/>
                <a:moveTo>
                  <a:pt x="11846399" y="2182276"/>
                </a:moveTo>
                <a:cubicBezTo>
                  <a:pt x="11846399" y="2208069"/>
                  <a:pt x="11852847" y="2214516"/>
                  <a:pt x="11865744" y="2214516"/>
                </a:cubicBezTo>
                <a:cubicBezTo>
                  <a:pt x="11865744" y="2195172"/>
                  <a:pt x="11859296" y="2182276"/>
                  <a:pt x="11846399" y="2182276"/>
                </a:cubicBezTo>
                <a:close/>
                <a:moveTo>
                  <a:pt x="18661904" y="2180635"/>
                </a:moveTo>
                <a:cubicBezTo>
                  <a:pt x="18677732" y="2183857"/>
                  <a:pt x="18693564" y="2193518"/>
                  <a:pt x="18706440" y="2199959"/>
                </a:cubicBezTo>
                <a:cubicBezTo>
                  <a:pt x="18738636" y="2212842"/>
                  <a:pt x="18770828" y="2232165"/>
                  <a:pt x="18809464" y="2245047"/>
                </a:cubicBezTo>
                <a:cubicBezTo>
                  <a:pt x="18879216" y="2290136"/>
                  <a:pt x="18943604" y="2335224"/>
                  <a:pt x="19014432" y="2379238"/>
                </a:cubicBezTo>
                <a:cubicBezTo>
                  <a:pt x="18995116" y="2411447"/>
                  <a:pt x="18969360" y="2379238"/>
                  <a:pt x="18950044" y="2372798"/>
                </a:cubicBezTo>
                <a:cubicBezTo>
                  <a:pt x="18917848" y="2354548"/>
                  <a:pt x="18885656" y="2335224"/>
                  <a:pt x="18848096" y="2322341"/>
                </a:cubicBezTo>
                <a:cubicBezTo>
                  <a:pt x="18815900" y="2303019"/>
                  <a:pt x="18783708" y="2290136"/>
                  <a:pt x="18751512" y="2270812"/>
                </a:cubicBezTo>
                <a:cubicBezTo>
                  <a:pt x="18725756" y="2257930"/>
                  <a:pt x="18693564" y="2251491"/>
                  <a:pt x="18674244" y="2212842"/>
                </a:cubicBezTo>
                <a:cubicBezTo>
                  <a:pt x="18654928" y="2206400"/>
                  <a:pt x="18635612" y="2199959"/>
                  <a:pt x="18617368" y="2199959"/>
                </a:cubicBezTo>
                <a:cubicBezTo>
                  <a:pt x="18630248" y="2180635"/>
                  <a:pt x="18646076" y="2177414"/>
                  <a:pt x="18661904" y="2180635"/>
                </a:cubicBezTo>
                <a:close/>
                <a:moveTo>
                  <a:pt x="11247076" y="2180269"/>
                </a:moveTo>
                <a:cubicBezTo>
                  <a:pt x="11260204" y="2180269"/>
                  <a:pt x="11260204" y="2193111"/>
                  <a:pt x="11260204" y="2212375"/>
                </a:cubicBezTo>
                <a:cubicBezTo>
                  <a:pt x="11247076" y="2212375"/>
                  <a:pt x="11247076" y="2199532"/>
                  <a:pt x="11247076" y="2180269"/>
                </a:cubicBezTo>
                <a:close/>
                <a:moveTo>
                  <a:pt x="18811700" y="2180268"/>
                </a:moveTo>
                <a:cubicBezTo>
                  <a:pt x="18823996" y="2186416"/>
                  <a:pt x="18835268" y="2192565"/>
                  <a:pt x="18848592" y="2198714"/>
                </a:cubicBezTo>
                <a:cubicBezTo>
                  <a:pt x="18835268" y="2217160"/>
                  <a:pt x="18811700" y="2217160"/>
                  <a:pt x="18811700" y="2180268"/>
                </a:cubicBezTo>
                <a:close/>
                <a:moveTo>
                  <a:pt x="14754483" y="2180268"/>
                </a:moveTo>
                <a:cubicBezTo>
                  <a:pt x="14767326" y="2180268"/>
                  <a:pt x="14786592" y="2180268"/>
                  <a:pt x="14786592" y="2211011"/>
                </a:cubicBezTo>
                <a:cubicBezTo>
                  <a:pt x="14773748" y="2211011"/>
                  <a:pt x="14754483" y="2217160"/>
                  <a:pt x="14754483" y="2180268"/>
                </a:cubicBezTo>
                <a:close/>
                <a:moveTo>
                  <a:pt x="14697603" y="2180268"/>
                </a:moveTo>
                <a:cubicBezTo>
                  <a:pt x="14708580" y="2180268"/>
                  <a:pt x="14715565" y="2193111"/>
                  <a:pt x="14715565" y="2212374"/>
                </a:cubicBezTo>
                <a:cubicBezTo>
                  <a:pt x="14703590" y="2212374"/>
                  <a:pt x="14697603" y="2199532"/>
                  <a:pt x="14697603" y="2180268"/>
                </a:cubicBezTo>
                <a:close/>
                <a:moveTo>
                  <a:pt x="10695937" y="2175627"/>
                </a:moveTo>
                <a:cubicBezTo>
                  <a:pt x="10645458" y="2173813"/>
                  <a:pt x="10591655" y="2191949"/>
                  <a:pt x="10577146" y="2278994"/>
                </a:cubicBezTo>
                <a:cubicBezTo>
                  <a:pt x="10634106" y="2246753"/>
                  <a:pt x="10685693" y="2214516"/>
                  <a:pt x="10743729" y="2182276"/>
                </a:cubicBezTo>
                <a:cubicBezTo>
                  <a:pt x="10729220" y="2179054"/>
                  <a:pt x="10712763" y="2176230"/>
                  <a:pt x="10695937" y="2175627"/>
                </a:cubicBezTo>
                <a:close/>
                <a:moveTo>
                  <a:pt x="16337056" y="2173999"/>
                </a:moveTo>
                <a:cubicBezTo>
                  <a:pt x="16340048" y="2173999"/>
                  <a:pt x="16343042" y="2177208"/>
                  <a:pt x="16346036" y="2183630"/>
                </a:cubicBezTo>
                <a:lnTo>
                  <a:pt x="16339536" y="2197569"/>
                </a:lnTo>
                <a:lnTo>
                  <a:pt x="16341268" y="2198879"/>
                </a:lnTo>
                <a:cubicBezTo>
                  <a:pt x="16341268" y="2236109"/>
                  <a:pt x="16304374" y="2211289"/>
                  <a:pt x="16304374" y="2180265"/>
                </a:cubicBezTo>
                <a:cubicBezTo>
                  <a:pt x="16310522" y="2180265"/>
                  <a:pt x="16316672" y="2181817"/>
                  <a:pt x="16322820" y="2184919"/>
                </a:cubicBezTo>
                <a:lnTo>
                  <a:pt x="16338004" y="2196409"/>
                </a:lnTo>
                <a:lnTo>
                  <a:pt x="16328074" y="2183630"/>
                </a:lnTo>
                <a:cubicBezTo>
                  <a:pt x="16331068" y="2177208"/>
                  <a:pt x="16334062" y="2173999"/>
                  <a:pt x="16337056" y="2173999"/>
                </a:cubicBezTo>
                <a:close/>
                <a:moveTo>
                  <a:pt x="16457660" y="2170178"/>
                </a:moveTo>
                <a:cubicBezTo>
                  <a:pt x="16463106" y="2171096"/>
                  <a:pt x="16468350" y="2172727"/>
                  <a:pt x="16473190" y="2174357"/>
                </a:cubicBezTo>
                <a:cubicBezTo>
                  <a:pt x="16511916" y="2187403"/>
                  <a:pt x="16544186" y="2193925"/>
                  <a:pt x="16575380" y="2206970"/>
                </a:cubicBezTo>
                <a:cubicBezTo>
                  <a:pt x="16614106" y="2213492"/>
                  <a:pt x="16646376" y="2226537"/>
                  <a:pt x="16685100" y="2233059"/>
                </a:cubicBezTo>
                <a:cubicBezTo>
                  <a:pt x="16698008" y="2239582"/>
                  <a:pt x="16710916" y="2246104"/>
                  <a:pt x="16710916" y="2278716"/>
                </a:cubicBezTo>
                <a:cubicBezTo>
                  <a:pt x="16607650" y="2278716"/>
                  <a:pt x="16511916" y="2233059"/>
                  <a:pt x="16408650" y="2200446"/>
                </a:cubicBezTo>
                <a:cubicBezTo>
                  <a:pt x="16423172" y="2171096"/>
                  <a:pt x="16441324" y="2167428"/>
                  <a:pt x="16457660" y="2170178"/>
                </a:cubicBezTo>
                <a:close/>
                <a:moveTo>
                  <a:pt x="18613644" y="2164301"/>
                </a:moveTo>
                <a:cubicBezTo>
                  <a:pt x="18614660" y="2162804"/>
                  <a:pt x="18616688" y="2164301"/>
                  <a:pt x="18620752" y="2167294"/>
                </a:cubicBezTo>
                <a:cubicBezTo>
                  <a:pt x="18620752" y="2173282"/>
                  <a:pt x="18620752" y="2179269"/>
                  <a:pt x="18612628" y="2179269"/>
                </a:cubicBezTo>
                <a:cubicBezTo>
                  <a:pt x="18612628" y="2170288"/>
                  <a:pt x="18612628" y="2165797"/>
                  <a:pt x="18613644" y="2164301"/>
                </a:cubicBezTo>
                <a:close/>
                <a:moveTo>
                  <a:pt x="14522234" y="2151829"/>
                </a:moveTo>
                <a:cubicBezTo>
                  <a:pt x="14534531" y="2157358"/>
                  <a:pt x="14546829" y="2163994"/>
                  <a:pt x="14559126" y="2170631"/>
                </a:cubicBezTo>
                <a:cubicBezTo>
                  <a:pt x="14546829" y="2183902"/>
                  <a:pt x="14534531" y="2203809"/>
                  <a:pt x="14522234" y="2217080"/>
                </a:cubicBezTo>
                <a:cubicBezTo>
                  <a:pt x="14522234" y="2197173"/>
                  <a:pt x="14522234" y="2177265"/>
                  <a:pt x="14522234" y="2151829"/>
                </a:cubicBezTo>
                <a:close/>
                <a:moveTo>
                  <a:pt x="16147962" y="2151828"/>
                </a:moveTo>
                <a:cubicBezTo>
                  <a:pt x="16160602" y="2151828"/>
                  <a:pt x="16165868" y="2163992"/>
                  <a:pt x="16165868" y="2183897"/>
                </a:cubicBezTo>
                <a:cubicBezTo>
                  <a:pt x="16154282" y="2183897"/>
                  <a:pt x="16147962" y="2177261"/>
                  <a:pt x="16147962" y="2151828"/>
                </a:cubicBezTo>
                <a:close/>
                <a:moveTo>
                  <a:pt x="13697520" y="2151828"/>
                </a:moveTo>
                <a:cubicBezTo>
                  <a:pt x="13709107" y="2151828"/>
                  <a:pt x="13715427" y="2163992"/>
                  <a:pt x="13715427" y="2183898"/>
                </a:cubicBezTo>
                <a:cubicBezTo>
                  <a:pt x="13702787" y="2183898"/>
                  <a:pt x="13697520" y="2177262"/>
                  <a:pt x="13697520" y="2151828"/>
                </a:cubicBezTo>
                <a:close/>
                <a:moveTo>
                  <a:pt x="11318172" y="2151828"/>
                </a:moveTo>
                <a:cubicBezTo>
                  <a:pt x="11330147" y="2151828"/>
                  <a:pt x="11336134" y="2163992"/>
                  <a:pt x="11336134" y="2183898"/>
                </a:cubicBezTo>
                <a:cubicBezTo>
                  <a:pt x="11324159" y="2183898"/>
                  <a:pt x="11318172" y="2177262"/>
                  <a:pt x="11318172" y="2151828"/>
                </a:cubicBezTo>
                <a:close/>
                <a:moveTo>
                  <a:pt x="12500908" y="2151111"/>
                </a:moveTo>
                <a:cubicBezTo>
                  <a:pt x="12500908" y="2188728"/>
                  <a:pt x="12526701" y="2182276"/>
                  <a:pt x="12546046" y="2182276"/>
                </a:cubicBezTo>
                <a:cubicBezTo>
                  <a:pt x="12546046" y="2143586"/>
                  <a:pt x="12520253" y="2151111"/>
                  <a:pt x="12500908" y="2151111"/>
                </a:cubicBezTo>
                <a:close/>
                <a:moveTo>
                  <a:pt x="12014056" y="2151111"/>
                </a:moveTo>
                <a:cubicBezTo>
                  <a:pt x="12014056" y="2182276"/>
                  <a:pt x="12014056" y="2214516"/>
                  <a:pt x="12014056" y="2246753"/>
                </a:cubicBezTo>
                <a:cubicBezTo>
                  <a:pt x="11994711" y="2246753"/>
                  <a:pt x="11975366" y="2246753"/>
                  <a:pt x="11956021" y="2246753"/>
                </a:cubicBezTo>
                <a:cubicBezTo>
                  <a:pt x="11956021" y="2291889"/>
                  <a:pt x="11994711" y="2285443"/>
                  <a:pt x="12014056" y="2278994"/>
                </a:cubicBezTo>
                <a:cubicBezTo>
                  <a:pt x="12046298" y="2272546"/>
                  <a:pt x="12083914" y="2298334"/>
                  <a:pt x="12122604" y="2278994"/>
                </a:cubicBezTo>
                <a:cubicBezTo>
                  <a:pt x="12135501" y="2266099"/>
                  <a:pt x="12129052" y="2246753"/>
                  <a:pt x="12116155" y="2240307"/>
                </a:cubicBezTo>
                <a:cubicBezTo>
                  <a:pt x="12103259" y="2233859"/>
                  <a:pt x="12090362" y="2233859"/>
                  <a:pt x="12077465" y="2233859"/>
                </a:cubicBezTo>
                <a:cubicBezTo>
                  <a:pt x="12046298" y="2233859"/>
                  <a:pt x="12038775" y="2175828"/>
                  <a:pt x="12014056" y="2151111"/>
                </a:cubicBezTo>
                <a:close/>
                <a:moveTo>
                  <a:pt x="14635094" y="2143357"/>
                </a:moveTo>
                <a:cubicBezTo>
                  <a:pt x="14652478" y="2142687"/>
                  <a:pt x="14672346" y="2149120"/>
                  <a:pt x="14682280" y="2149120"/>
                </a:cubicBezTo>
                <a:cubicBezTo>
                  <a:pt x="14682280" y="2212371"/>
                  <a:pt x="14622676" y="2180210"/>
                  <a:pt x="14602808" y="2180210"/>
                </a:cubicBezTo>
                <a:cubicBezTo>
                  <a:pt x="14602808" y="2151800"/>
                  <a:pt x="14617709" y="2144027"/>
                  <a:pt x="14635094" y="2143357"/>
                </a:cubicBezTo>
                <a:close/>
                <a:moveTo>
                  <a:pt x="15190046" y="2132885"/>
                </a:moveTo>
                <a:cubicBezTo>
                  <a:pt x="15201344" y="2151950"/>
                  <a:pt x="15216274" y="2164637"/>
                  <a:pt x="15233206" y="2173044"/>
                </a:cubicBezTo>
                <a:lnTo>
                  <a:pt x="15280844" y="2185551"/>
                </a:lnTo>
                <a:lnTo>
                  <a:pt x="15285276" y="2209141"/>
                </a:lnTo>
                <a:cubicBezTo>
                  <a:pt x="15288504" y="2213975"/>
                  <a:pt x="15293346" y="2215586"/>
                  <a:pt x="15299802" y="2215586"/>
                </a:cubicBezTo>
                <a:cubicBezTo>
                  <a:pt x="15299802" y="2205919"/>
                  <a:pt x="15298188" y="2197864"/>
                  <a:pt x="15294960" y="2192225"/>
                </a:cubicBezTo>
                <a:lnTo>
                  <a:pt x="15286416" y="2187014"/>
                </a:lnTo>
                <a:lnTo>
                  <a:pt x="15288370" y="2187525"/>
                </a:lnTo>
                <a:cubicBezTo>
                  <a:pt x="15326972" y="2191420"/>
                  <a:pt x="15367056" y="2186586"/>
                  <a:pt x="15395570" y="2189810"/>
                </a:cubicBezTo>
                <a:cubicBezTo>
                  <a:pt x="15479500" y="2202698"/>
                  <a:pt x="15562354" y="2222032"/>
                  <a:pt x="15652742" y="2247805"/>
                </a:cubicBezTo>
                <a:cubicBezTo>
                  <a:pt x="15736134" y="2270361"/>
                  <a:pt x="15821140" y="2297748"/>
                  <a:pt x="15906954" y="2327420"/>
                </a:cubicBezTo>
                <a:lnTo>
                  <a:pt x="16083400" y="2390971"/>
                </a:lnTo>
                <a:lnTo>
                  <a:pt x="16078862" y="2383508"/>
                </a:lnTo>
                <a:cubicBezTo>
                  <a:pt x="16078114" y="2376283"/>
                  <a:pt x="16081106" y="2369862"/>
                  <a:pt x="16090088" y="2369862"/>
                </a:cubicBezTo>
                <a:cubicBezTo>
                  <a:pt x="16090088" y="2376283"/>
                  <a:pt x="16090088" y="2381100"/>
                  <a:pt x="16090088" y="2385915"/>
                </a:cubicBezTo>
                <a:lnTo>
                  <a:pt x="16090088" y="2393380"/>
                </a:lnTo>
                <a:lnTo>
                  <a:pt x="16166010" y="2420726"/>
                </a:lnTo>
                <a:cubicBezTo>
                  <a:pt x="16249940" y="2452947"/>
                  <a:pt x="16333870" y="2485168"/>
                  <a:pt x="16416724" y="2517388"/>
                </a:cubicBezTo>
                <a:cubicBezTo>
                  <a:pt x="16455462" y="2536721"/>
                  <a:pt x="16494200" y="2548535"/>
                  <a:pt x="16539392" y="2548535"/>
                </a:cubicBezTo>
                <a:cubicBezTo>
                  <a:pt x="16558762" y="2554979"/>
                  <a:pt x="16558762" y="2574312"/>
                  <a:pt x="16571674" y="2600090"/>
                </a:cubicBezTo>
                <a:cubicBezTo>
                  <a:pt x="16583510" y="2645198"/>
                  <a:pt x="16615790" y="2645198"/>
                  <a:pt x="16641616" y="2651642"/>
                </a:cubicBezTo>
                <a:cubicBezTo>
                  <a:pt x="16680354" y="2664532"/>
                  <a:pt x="16712634" y="2683863"/>
                  <a:pt x="16751372" y="2683863"/>
                </a:cubicBezTo>
                <a:cubicBezTo>
                  <a:pt x="16782576" y="2683863"/>
                  <a:pt x="16796564" y="2709639"/>
                  <a:pt x="16814860" y="2735416"/>
                </a:cubicBezTo>
                <a:cubicBezTo>
                  <a:pt x="16840684" y="2773006"/>
                  <a:pt x="16872964" y="2767637"/>
                  <a:pt x="16905244" y="2785893"/>
                </a:cubicBezTo>
                <a:cubicBezTo>
                  <a:pt x="16751372" y="2785893"/>
                  <a:pt x="16602878" y="2690308"/>
                  <a:pt x="16449006" y="2632309"/>
                </a:cubicBezTo>
                <a:cubicBezTo>
                  <a:pt x="16461918" y="2600090"/>
                  <a:pt x="16507112" y="2638754"/>
                  <a:pt x="16507112" y="2587200"/>
                </a:cubicBezTo>
                <a:cubicBezTo>
                  <a:pt x="16474830" y="2593644"/>
                  <a:pt x="16442550" y="2619421"/>
                  <a:pt x="16410268" y="2600090"/>
                </a:cubicBezTo>
                <a:cubicBezTo>
                  <a:pt x="16416724" y="2587200"/>
                  <a:pt x="16423182" y="2574312"/>
                  <a:pt x="16429638" y="2567868"/>
                </a:cubicBezTo>
                <a:cubicBezTo>
                  <a:pt x="16160628" y="2478722"/>
                  <a:pt x="15890544" y="2357358"/>
                  <a:pt x="15614004" y="2280027"/>
                </a:cubicBezTo>
                <a:cubicBezTo>
                  <a:pt x="15549442" y="2267140"/>
                  <a:pt x="15479500" y="2260695"/>
                  <a:pt x="15421394" y="2228474"/>
                </a:cubicBezTo>
                <a:cubicBezTo>
                  <a:pt x="15402026" y="2222032"/>
                  <a:pt x="15376200" y="2202698"/>
                  <a:pt x="15356832" y="2215586"/>
                </a:cubicBezTo>
                <a:cubicBezTo>
                  <a:pt x="15343920" y="2228474"/>
                  <a:pt x="15343920" y="2267140"/>
                  <a:pt x="15324550" y="2267140"/>
                </a:cubicBezTo>
                <a:cubicBezTo>
                  <a:pt x="15267522" y="2267140"/>
                  <a:pt x="15196502" y="2222032"/>
                  <a:pt x="15138398" y="2202698"/>
                </a:cubicBezTo>
                <a:cubicBezTo>
                  <a:pt x="15074912" y="2183365"/>
                  <a:pt x="15003894" y="2164033"/>
                  <a:pt x="14939331" y="2139329"/>
                </a:cubicBezTo>
                <a:cubicBezTo>
                  <a:pt x="15023262" y="2139329"/>
                  <a:pt x="15107192" y="2132885"/>
                  <a:pt x="15190046" y="2132885"/>
                </a:cubicBezTo>
                <a:close/>
                <a:moveTo>
                  <a:pt x="18508352" y="2125419"/>
                </a:moveTo>
                <a:cubicBezTo>
                  <a:pt x="18520652" y="2125419"/>
                  <a:pt x="18545244" y="2118648"/>
                  <a:pt x="18545244" y="2152502"/>
                </a:cubicBezTo>
                <a:cubicBezTo>
                  <a:pt x="18532948" y="2152502"/>
                  <a:pt x="18508352" y="2164916"/>
                  <a:pt x="18508352" y="2125419"/>
                </a:cubicBezTo>
                <a:close/>
                <a:moveTo>
                  <a:pt x="14919346" y="2125419"/>
                </a:moveTo>
                <a:cubicBezTo>
                  <a:pt x="14919346" y="2164916"/>
                  <a:pt x="14894751" y="2152503"/>
                  <a:pt x="14882454" y="2152503"/>
                </a:cubicBezTo>
                <a:cubicBezTo>
                  <a:pt x="14882454" y="2118648"/>
                  <a:pt x="14907049" y="2125419"/>
                  <a:pt x="14919346" y="2125419"/>
                </a:cubicBezTo>
                <a:close/>
                <a:moveTo>
                  <a:pt x="16261716" y="2123390"/>
                </a:moveTo>
                <a:cubicBezTo>
                  <a:pt x="16273690" y="2123390"/>
                  <a:pt x="16279678" y="2130215"/>
                  <a:pt x="16279678" y="2150689"/>
                </a:cubicBezTo>
                <a:cubicBezTo>
                  <a:pt x="16267704" y="2150689"/>
                  <a:pt x="16261716" y="2142727"/>
                  <a:pt x="16261716" y="2123390"/>
                </a:cubicBezTo>
                <a:close/>
                <a:moveTo>
                  <a:pt x="18693204" y="2123389"/>
                </a:moveTo>
                <a:cubicBezTo>
                  <a:pt x="18705180" y="2123389"/>
                  <a:pt x="18711168" y="2130215"/>
                  <a:pt x="18711168" y="2150689"/>
                </a:cubicBezTo>
                <a:cubicBezTo>
                  <a:pt x="18705180" y="2150689"/>
                  <a:pt x="18693204" y="2142727"/>
                  <a:pt x="18693204" y="2123389"/>
                </a:cubicBezTo>
                <a:close/>
                <a:moveTo>
                  <a:pt x="16123246" y="2118775"/>
                </a:moveTo>
                <a:lnTo>
                  <a:pt x="16125026" y="2121793"/>
                </a:lnTo>
                <a:cubicBezTo>
                  <a:pt x="16126304" y="2123963"/>
                  <a:pt x="16127104" y="2125319"/>
                  <a:pt x="16126884" y="2124947"/>
                </a:cubicBezTo>
                <a:close/>
                <a:moveTo>
                  <a:pt x="16122316" y="2117209"/>
                </a:moveTo>
                <a:lnTo>
                  <a:pt x="16122626" y="2117724"/>
                </a:lnTo>
                <a:lnTo>
                  <a:pt x="16123246" y="2118775"/>
                </a:lnTo>
                <a:close/>
                <a:moveTo>
                  <a:pt x="12411705" y="2105976"/>
                </a:moveTo>
                <a:cubicBezTo>
                  <a:pt x="12385912" y="2112430"/>
                  <a:pt x="12308532" y="2093081"/>
                  <a:pt x="12314980" y="2169380"/>
                </a:cubicBezTo>
                <a:cubicBezTo>
                  <a:pt x="12321428" y="2220961"/>
                  <a:pt x="12347222" y="2220961"/>
                  <a:pt x="12373015" y="2220961"/>
                </a:cubicBezTo>
                <a:cubicBezTo>
                  <a:pt x="12392360" y="2220961"/>
                  <a:pt x="12437499" y="2233859"/>
                  <a:pt x="12449321" y="2201616"/>
                </a:cubicBezTo>
                <a:cubicBezTo>
                  <a:pt x="12468666" y="2151111"/>
                  <a:pt x="12405257" y="2143586"/>
                  <a:pt x="12392360" y="2138215"/>
                </a:cubicBezTo>
                <a:cubicBezTo>
                  <a:pt x="12398809" y="2125320"/>
                  <a:pt x="12405257" y="2118874"/>
                  <a:pt x="12411705" y="2105976"/>
                </a:cubicBezTo>
                <a:close/>
                <a:moveTo>
                  <a:pt x="16114788" y="2104432"/>
                </a:moveTo>
                <a:cubicBezTo>
                  <a:pt x="16114788" y="2104432"/>
                  <a:pt x="16116494" y="2107326"/>
                  <a:pt x="16118628" y="2110942"/>
                </a:cubicBezTo>
                <a:lnTo>
                  <a:pt x="16120838" y="2114693"/>
                </a:lnTo>
                <a:close/>
                <a:moveTo>
                  <a:pt x="17981248" y="2101373"/>
                </a:moveTo>
                <a:cubicBezTo>
                  <a:pt x="17981248" y="2120637"/>
                  <a:pt x="17969272" y="2127057"/>
                  <a:pt x="17963284" y="2127057"/>
                </a:cubicBezTo>
                <a:cubicBezTo>
                  <a:pt x="17963284" y="2107794"/>
                  <a:pt x="17969272" y="2094952"/>
                  <a:pt x="17981248" y="2101373"/>
                </a:cubicBezTo>
                <a:close/>
                <a:moveTo>
                  <a:pt x="17104208" y="2099691"/>
                </a:moveTo>
                <a:cubicBezTo>
                  <a:pt x="17117240" y="2099691"/>
                  <a:pt x="17123760" y="2106090"/>
                  <a:pt x="17136792" y="2112489"/>
                </a:cubicBezTo>
                <a:cubicBezTo>
                  <a:pt x="17156344" y="2118887"/>
                  <a:pt x="17175896" y="2125286"/>
                  <a:pt x="17194360" y="2131685"/>
                </a:cubicBezTo>
                <a:cubicBezTo>
                  <a:pt x="17208480" y="2138083"/>
                  <a:pt x="17246496" y="2162611"/>
                  <a:pt x="17220428" y="2194605"/>
                </a:cubicBezTo>
                <a:cubicBezTo>
                  <a:pt x="17188928" y="2226598"/>
                  <a:pt x="17123760" y="2169010"/>
                  <a:pt x="17091172" y="2150880"/>
                </a:cubicBezTo>
                <a:cubicBezTo>
                  <a:pt x="17097692" y="2131685"/>
                  <a:pt x="17104208" y="2118887"/>
                  <a:pt x="17104208" y="2099691"/>
                </a:cubicBezTo>
                <a:close/>
                <a:moveTo>
                  <a:pt x="14260920" y="2099689"/>
                </a:moveTo>
                <a:cubicBezTo>
                  <a:pt x="14267326" y="2119242"/>
                  <a:pt x="14273732" y="2157259"/>
                  <a:pt x="14292950" y="2151828"/>
                </a:cubicBezTo>
                <a:cubicBezTo>
                  <a:pt x="14317506" y="2151828"/>
                  <a:pt x="14336723" y="2144225"/>
                  <a:pt x="14362347" y="2144225"/>
                </a:cubicBezTo>
                <a:cubicBezTo>
                  <a:pt x="14413594" y="2144225"/>
                  <a:pt x="14458436" y="2157259"/>
                  <a:pt x="14502209" y="2170292"/>
                </a:cubicBezTo>
                <a:cubicBezTo>
                  <a:pt x="14407188" y="2255018"/>
                  <a:pt x="14292950" y="2189845"/>
                  <a:pt x="14190455" y="2170292"/>
                </a:cubicBezTo>
                <a:cubicBezTo>
                  <a:pt x="14209673" y="2144225"/>
                  <a:pt x="14235296" y="2119242"/>
                  <a:pt x="14260920" y="2099689"/>
                </a:cubicBezTo>
                <a:close/>
                <a:moveTo>
                  <a:pt x="14190452" y="2094952"/>
                </a:moveTo>
                <a:cubicBezTo>
                  <a:pt x="14203577" y="2094952"/>
                  <a:pt x="14203577" y="2107794"/>
                  <a:pt x="14203577" y="2127058"/>
                </a:cubicBezTo>
                <a:cubicBezTo>
                  <a:pt x="14190452" y="2127058"/>
                  <a:pt x="14190452" y="2114216"/>
                  <a:pt x="14190452" y="2094952"/>
                </a:cubicBezTo>
                <a:close/>
                <a:moveTo>
                  <a:pt x="14133574" y="2094952"/>
                </a:moveTo>
                <a:cubicBezTo>
                  <a:pt x="14146699" y="2094952"/>
                  <a:pt x="14146699" y="2107794"/>
                  <a:pt x="14146699" y="2127058"/>
                </a:cubicBezTo>
                <a:cubicBezTo>
                  <a:pt x="14133574" y="2127058"/>
                  <a:pt x="14133574" y="2114216"/>
                  <a:pt x="14133574" y="2094952"/>
                </a:cubicBezTo>
                <a:close/>
                <a:moveTo>
                  <a:pt x="12431051" y="2093081"/>
                </a:moveTo>
                <a:cubicBezTo>
                  <a:pt x="12431051" y="2112430"/>
                  <a:pt x="12437499" y="2125320"/>
                  <a:pt x="12449321" y="2125320"/>
                </a:cubicBezTo>
                <a:cubicBezTo>
                  <a:pt x="12449321" y="2105976"/>
                  <a:pt x="12443947" y="2093081"/>
                  <a:pt x="12431051" y="2093081"/>
                </a:cubicBezTo>
                <a:close/>
                <a:moveTo>
                  <a:pt x="14837330" y="2086762"/>
                </a:moveTo>
                <a:cubicBezTo>
                  <a:pt x="14853886" y="2087572"/>
                  <a:pt x="14867131" y="2095672"/>
                  <a:pt x="14867131" y="2124830"/>
                </a:cubicBezTo>
                <a:cubicBezTo>
                  <a:pt x="14847264" y="2124830"/>
                  <a:pt x="14787662" y="2150749"/>
                  <a:pt x="14787662" y="2092433"/>
                </a:cubicBezTo>
                <a:cubicBezTo>
                  <a:pt x="14800907" y="2092433"/>
                  <a:pt x="14820774" y="2085953"/>
                  <a:pt x="14837330" y="2086762"/>
                </a:cubicBezTo>
                <a:close/>
                <a:moveTo>
                  <a:pt x="16905460" y="2068083"/>
                </a:moveTo>
                <a:cubicBezTo>
                  <a:pt x="16915524" y="2067979"/>
                  <a:pt x="16925588" y="2068393"/>
                  <a:pt x="16935248" y="2068393"/>
                </a:cubicBezTo>
                <a:cubicBezTo>
                  <a:pt x="16946520" y="2066737"/>
                  <a:pt x="16958128" y="2066737"/>
                  <a:pt x="16969904" y="2068083"/>
                </a:cubicBezTo>
                <a:cubicBezTo>
                  <a:pt x="17005228" y="2072118"/>
                  <a:pt x="17042064" y="2088261"/>
                  <a:pt x="17075880" y="2108129"/>
                </a:cubicBezTo>
                <a:cubicBezTo>
                  <a:pt x="17024352" y="2121375"/>
                  <a:pt x="16973896" y="2127997"/>
                  <a:pt x="16922364" y="2141243"/>
                </a:cubicBezTo>
                <a:cubicBezTo>
                  <a:pt x="16935248" y="2121375"/>
                  <a:pt x="16961012" y="2134620"/>
                  <a:pt x="16961012" y="2094884"/>
                </a:cubicBezTo>
                <a:cubicBezTo>
                  <a:pt x="16941688" y="2101507"/>
                  <a:pt x="16922364" y="2101507"/>
                  <a:pt x="16909484" y="2127997"/>
                </a:cubicBezTo>
                <a:cubicBezTo>
                  <a:pt x="16883720" y="2121375"/>
                  <a:pt x="16857952" y="2114752"/>
                  <a:pt x="16825748" y="2108129"/>
                </a:cubicBezTo>
                <a:cubicBezTo>
                  <a:pt x="16845072" y="2073360"/>
                  <a:pt x="16875264" y="2068393"/>
                  <a:pt x="16905460" y="2068083"/>
                </a:cubicBezTo>
                <a:close/>
                <a:moveTo>
                  <a:pt x="14640725" y="2061772"/>
                </a:moveTo>
                <a:cubicBezTo>
                  <a:pt x="14652700" y="2061772"/>
                  <a:pt x="14658687" y="2074615"/>
                  <a:pt x="14658687" y="2093880"/>
                </a:cubicBezTo>
                <a:cubicBezTo>
                  <a:pt x="14646712" y="2093880"/>
                  <a:pt x="14640725" y="2081037"/>
                  <a:pt x="14640725" y="2061772"/>
                </a:cubicBezTo>
                <a:close/>
                <a:moveTo>
                  <a:pt x="14602808" y="2061772"/>
                </a:moveTo>
                <a:cubicBezTo>
                  <a:pt x="14614783" y="2061772"/>
                  <a:pt x="14620770" y="2074615"/>
                  <a:pt x="14620770" y="2093881"/>
                </a:cubicBezTo>
                <a:cubicBezTo>
                  <a:pt x="14608795" y="2093881"/>
                  <a:pt x="14602808" y="2081037"/>
                  <a:pt x="14602808" y="2061772"/>
                </a:cubicBezTo>
                <a:close/>
                <a:moveTo>
                  <a:pt x="13882368" y="2061772"/>
                </a:moveTo>
                <a:cubicBezTo>
                  <a:pt x="13894343" y="2061772"/>
                  <a:pt x="13900330" y="2074616"/>
                  <a:pt x="13900330" y="2093881"/>
                </a:cubicBezTo>
                <a:cubicBezTo>
                  <a:pt x="13887357" y="2093881"/>
                  <a:pt x="13882368" y="2081038"/>
                  <a:pt x="13882368" y="2061772"/>
                </a:cubicBezTo>
                <a:close/>
                <a:moveTo>
                  <a:pt x="18584188" y="2061771"/>
                </a:moveTo>
                <a:cubicBezTo>
                  <a:pt x="18596164" y="2061771"/>
                  <a:pt x="18602152" y="2074615"/>
                  <a:pt x="18602152" y="2093880"/>
                </a:cubicBezTo>
                <a:cubicBezTo>
                  <a:pt x="18590176" y="2093880"/>
                  <a:pt x="18584188" y="2081037"/>
                  <a:pt x="18584188" y="2061771"/>
                </a:cubicBezTo>
                <a:close/>
                <a:moveTo>
                  <a:pt x="15787742" y="2061771"/>
                </a:moveTo>
                <a:cubicBezTo>
                  <a:pt x="15799716" y="2061771"/>
                  <a:pt x="15805704" y="2074615"/>
                  <a:pt x="15805704" y="2093880"/>
                </a:cubicBezTo>
                <a:cubicBezTo>
                  <a:pt x="15793728" y="2093880"/>
                  <a:pt x="15787742" y="2081037"/>
                  <a:pt x="15787742" y="2061771"/>
                </a:cubicBezTo>
                <a:close/>
                <a:moveTo>
                  <a:pt x="14076700" y="2061769"/>
                </a:moveTo>
                <a:cubicBezTo>
                  <a:pt x="14089339" y="2061769"/>
                  <a:pt x="14113564" y="2061769"/>
                  <a:pt x="14113564" y="2092513"/>
                </a:cubicBezTo>
                <a:cubicBezTo>
                  <a:pt x="14094605" y="2092513"/>
                  <a:pt x="14076700" y="2098661"/>
                  <a:pt x="14076700" y="2061769"/>
                </a:cubicBezTo>
                <a:close/>
                <a:moveTo>
                  <a:pt x="12597633" y="2060841"/>
                </a:moveTo>
                <a:cubicBezTo>
                  <a:pt x="12597633" y="2080184"/>
                  <a:pt x="12604082" y="2093081"/>
                  <a:pt x="12616978" y="2093081"/>
                </a:cubicBezTo>
                <a:cubicBezTo>
                  <a:pt x="12616978" y="2073737"/>
                  <a:pt x="12610530" y="2060841"/>
                  <a:pt x="12597633" y="2060841"/>
                </a:cubicBezTo>
                <a:close/>
                <a:moveTo>
                  <a:pt x="11089791" y="2060841"/>
                </a:moveTo>
                <a:cubicBezTo>
                  <a:pt x="11057549" y="2067288"/>
                  <a:pt x="11025307" y="2060841"/>
                  <a:pt x="10994140" y="2080184"/>
                </a:cubicBezTo>
                <a:cubicBezTo>
                  <a:pt x="10968347" y="2099528"/>
                  <a:pt x="10942553" y="2112430"/>
                  <a:pt x="10910311" y="2118874"/>
                </a:cubicBezTo>
                <a:cubicBezTo>
                  <a:pt x="10942553" y="2138215"/>
                  <a:pt x="10974795" y="2118874"/>
                  <a:pt x="11000588" y="2099528"/>
                </a:cubicBezTo>
                <a:cubicBezTo>
                  <a:pt x="11031756" y="2086632"/>
                  <a:pt x="11057549" y="2093081"/>
                  <a:pt x="11089791" y="2093081"/>
                </a:cubicBezTo>
                <a:cubicBezTo>
                  <a:pt x="11089791" y="2080184"/>
                  <a:pt x="11089791" y="2073737"/>
                  <a:pt x="11089791" y="2060841"/>
                </a:cubicBezTo>
                <a:close/>
                <a:moveTo>
                  <a:pt x="14582825" y="2058905"/>
                </a:moveTo>
                <a:cubicBezTo>
                  <a:pt x="14582825" y="2098587"/>
                  <a:pt x="14564379" y="2091973"/>
                  <a:pt x="14545933" y="2091973"/>
                </a:cubicBezTo>
                <a:cubicBezTo>
                  <a:pt x="14545933" y="2052292"/>
                  <a:pt x="14570528" y="2058905"/>
                  <a:pt x="14582825" y="2058905"/>
                </a:cubicBezTo>
                <a:close/>
                <a:moveTo>
                  <a:pt x="16127910" y="2047554"/>
                </a:moveTo>
                <a:lnTo>
                  <a:pt x="16122178" y="2116971"/>
                </a:lnTo>
                <a:lnTo>
                  <a:pt x="16121348" y="2127023"/>
                </a:lnTo>
                <a:lnTo>
                  <a:pt x="16120838" y="2114693"/>
                </a:lnTo>
                <a:lnTo>
                  <a:pt x="16119708" y="2087288"/>
                </a:lnTo>
                <a:cubicBezTo>
                  <a:pt x="16121348" y="2074043"/>
                  <a:pt x="16124630" y="2060799"/>
                  <a:pt x="16127910" y="2047554"/>
                </a:cubicBezTo>
                <a:close/>
                <a:moveTo>
                  <a:pt x="12841596" y="2035049"/>
                </a:moveTo>
                <a:cubicBezTo>
                  <a:pt x="12841596" y="2054393"/>
                  <a:pt x="12854493" y="2060841"/>
                  <a:pt x="12859867" y="2060841"/>
                </a:cubicBezTo>
                <a:cubicBezTo>
                  <a:pt x="12859867" y="2041497"/>
                  <a:pt x="12854493" y="2035049"/>
                  <a:pt x="12841596" y="2035049"/>
                </a:cubicBezTo>
                <a:close/>
                <a:moveTo>
                  <a:pt x="11109136" y="2035049"/>
                </a:moveTo>
                <a:cubicBezTo>
                  <a:pt x="11109136" y="2054393"/>
                  <a:pt x="11115584" y="2060841"/>
                  <a:pt x="11128481" y="2060841"/>
                </a:cubicBezTo>
                <a:cubicBezTo>
                  <a:pt x="11128481" y="2041497"/>
                  <a:pt x="11122033" y="2035049"/>
                  <a:pt x="11109136" y="2035049"/>
                </a:cubicBezTo>
                <a:close/>
                <a:moveTo>
                  <a:pt x="14394263" y="2033332"/>
                </a:moveTo>
                <a:cubicBezTo>
                  <a:pt x="14407106" y="2033332"/>
                  <a:pt x="14419950" y="2033332"/>
                  <a:pt x="14426372" y="2033332"/>
                </a:cubicBezTo>
                <a:cubicBezTo>
                  <a:pt x="14426372" y="2051947"/>
                  <a:pt x="14426372" y="2070561"/>
                  <a:pt x="14426372" y="2089176"/>
                </a:cubicBezTo>
                <a:cubicBezTo>
                  <a:pt x="14419950" y="2089176"/>
                  <a:pt x="14407106" y="2089176"/>
                  <a:pt x="14394263" y="2089176"/>
                </a:cubicBezTo>
                <a:cubicBezTo>
                  <a:pt x="14394263" y="2070561"/>
                  <a:pt x="14394263" y="2051947"/>
                  <a:pt x="14394263" y="2033332"/>
                </a:cubicBezTo>
                <a:close/>
                <a:moveTo>
                  <a:pt x="19829744" y="2033331"/>
                </a:moveTo>
                <a:cubicBezTo>
                  <a:pt x="19829744" y="2053805"/>
                  <a:pt x="19823756" y="2060630"/>
                  <a:pt x="19811784" y="2060630"/>
                </a:cubicBezTo>
                <a:cubicBezTo>
                  <a:pt x="19811784" y="2040156"/>
                  <a:pt x="19817772" y="2033331"/>
                  <a:pt x="19829744" y="2033331"/>
                </a:cubicBezTo>
                <a:close/>
                <a:moveTo>
                  <a:pt x="11178456" y="2031019"/>
                </a:moveTo>
                <a:cubicBezTo>
                  <a:pt x="11167171" y="2030213"/>
                  <a:pt x="11154275" y="2035049"/>
                  <a:pt x="11147826" y="2035049"/>
                </a:cubicBezTo>
                <a:cubicBezTo>
                  <a:pt x="11147826" y="2080184"/>
                  <a:pt x="11186516" y="2060841"/>
                  <a:pt x="11199413" y="2060841"/>
                </a:cubicBezTo>
                <a:cubicBezTo>
                  <a:pt x="11199413" y="2038273"/>
                  <a:pt x="11189741" y="2031825"/>
                  <a:pt x="11178456" y="2031019"/>
                </a:cubicBezTo>
                <a:close/>
                <a:moveTo>
                  <a:pt x="16039142" y="2016016"/>
                </a:moveTo>
                <a:cubicBezTo>
                  <a:pt x="16058294" y="2016016"/>
                  <a:pt x="16071062" y="2035168"/>
                  <a:pt x="16071062" y="2060704"/>
                </a:cubicBezTo>
                <a:cubicBezTo>
                  <a:pt x="16051910" y="2060704"/>
                  <a:pt x="16032758" y="2060704"/>
                  <a:pt x="16019990" y="2060704"/>
                </a:cubicBezTo>
                <a:cubicBezTo>
                  <a:pt x="16019990" y="2041552"/>
                  <a:pt x="16026374" y="2009632"/>
                  <a:pt x="16039142" y="2016016"/>
                </a:cubicBezTo>
                <a:close/>
                <a:moveTo>
                  <a:pt x="16166922" y="2000155"/>
                </a:moveTo>
                <a:cubicBezTo>
                  <a:pt x="16178896" y="2000155"/>
                  <a:pt x="16184884" y="2012997"/>
                  <a:pt x="16184884" y="2032260"/>
                </a:cubicBezTo>
                <a:cubicBezTo>
                  <a:pt x="16172908" y="2032260"/>
                  <a:pt x="16166922" y="2019418"/>
                  <a:pt x="16166922" y="2000155"/>
                </a:cubicBezTo>
                <a:close/>
                <a:moveTo>
                  <a:pt x="14299466" y="2000155"/>
                </a:moveTo>
                <a:cubicBezTo>
                  <a:pt x="14312439" y="2000155"/>
                  <a:pt x="14317428" y="2012997"/>
                  <a:pt x="14317428" y="2032260"/>
                </a:cubicBezTo>
                <a:cubicBezTo>
                  <a:pt x="14306451" y="2032260"/>
                  <a:pt x="14299466" y="2019418"/>
                  <a:pt x="14299466" y="2000155"/>
                </a:cubicBezTo>
                <a:close/>
                <a:moveTo>
                  <a:pt x="12188884" y="2000155"/>
                </a:moveTo>
                <a:cubicBezTo>
                  <a:pt x="12195313" y="2019505"/>
                  <a:pt x="12201743" y="2032405"/>
                  <a:pt x="12208172" y="2045305"/>
                </a:cubicBezTo>
                <a:cubicBezTo>
                  <a:pt x="12182454" y="2064655"/>
                  <a:pt x="12098871" y="2103355"/>
                  <a:pt x="12092441" y="2038855"/>
                </a:cubicBezTo>
                <a:cubicBezTo>
                  <a:pt x="12086012" y="2013055"/>
                  <a:pt x="12176025" y="2006605"/>
                  <a:pt x="12188884" y="2000155"/>
                </a:cubicBezTo>
                <a:close/>
                <a:moveTo>
                  <a:pt x="18451476" y="2000154"/>
                </a:moveTo>
                <a:cubicBezTo>
                  <a:pt x="18463448" y="2000154"/>
                  <a:pt x="18469436" y="2006575"/>
                  <a:pt x="18469436" y="2032260"/>
                </a:cubicBezTo>
                <a:cubicBezTo>
                  <a:pt x="18457464" y="2032260"/>
                  <a:pt x="18451476" y="2019417"/>
                  <a:pt x="18451476" y="2000154"/>
                </a:cubicBezTo>
                <a:close/>
                <a:moveTo>
                  <a:pt x="13031555" y="1999585"/>
                </a:moveTo>
                <a:cubicBezTo>
                  <a:pt x="13019464" y="1997973"/>
                  <a:pt x="13004955" y="2002809"/>
                  <a:pt x="12995282" y="2002809"/>
                </a:cubicBezTo>
                <a:cubicBezTo>
                  <a:pt x="12995282" y="2047945"/>
                  <a:pt x="13033973" y="2035049"/>
                  <a:pt x="13053318" y="2035049"/>
                </a:cubicBezTo>
                <a:cubicBezTo>
                  <a:pt x="13053318" y="2009257"/>
                  <a:pt x="13043646" y="2001197"/>
                  <a:pt x="13031555" y="1999585"/>
                </a:cubicBezTo>
                <a:close/>
                <a:moveTo>
                  <a:pt x="11286197" y="1997167"/>
                </a:moveTo>
                <a:cubicBezTo>
                  <a:pt x="11270882" y="1996361"/>
                  <a:pt x="11253149" y="2002809"/>
                  <a:pt x="11243477" y="2002809"/>
                </a:cubicBezTo>
                <a:cubicBezTo>
                  <a:pt x="11243477" y="2060841"/>
                  <a:pt x="11295064" y="2035049"/>
                  <a:pt x="11314409" y="2035049"/>
                </a:cubicBezTo>
                <a:cubicBezTo>
                  <a:pt x="11314409" y="2006033"/>
                  <a:pt x="11301512" y="1997973"/>
                  <a:pt x="11286197" y="1997167"/>
                </a:cubicBezTo>
                <a:close/>
                <a:moveTo>
                  <a:pt x="14236957" y="1995551"/>
                </a:moveTo>
                <a:cubicBezTo>
                  <a:pt x="14254341" y="1995551"/>
                  <a:pt x="14274209" y="2003497"/>
                  <a:pt x="14284143" y="2003497"/>
                </a:cubicBezTo>
                <a:cubicBezTo>
                  <a:pt x="14284143" y="2060707"/>
                  <a:pt x="14224539" y="2035280"/>
                  <a:pt x="14204671" y="2035280"/>
                </a:cubicBezTo>
                <a:cubicBezTo>
                  <a:pt x="14204671" y="2003497"/>
                  <a:pt x="14219572" y="1995551"/>
                  <a:pt x="14236957" y="1995551"/>
                </a:cubicBezTo>
                <a:close/>
                <a:moveTo>
                  <a:pt x="13735437" y="1971717"/>
                </a:moveTo>
                <a:cubicBezTo>
                  <a:pt x="13819236" y="1971717"/>
                  <a:pt x="13896588" y="1971717"/>
                  <a:pt x="13979312" y="1971717"/>
                </a:cubicBezTo>
                <a:cubicBezTo>
                  <a:pt x="13979312" y="2004218"/>
                  <a:pt x="13921298" y="2017219"/>
                  <a:pt x="13947082" y="2056220"/>
                </a:cubicBezTo>
                <a:cubicBezTo>
                  <a:pt x="13966420" y="2101721"/>
                  <a:pt x="14024434" y="2062720"/>
                  <a:pt x="14056665" y="2062720"/>
                </a:cubicBezTo>
                <a:cubicBezTo>
                  <a:pt x="14056665" y="2082221"/>
                  <a:pt x="14056665" y="2108222"/>
                  <a:pt x="14056665" y="2127722"/>
                </a:cubicBezTo>
                <a:cubicBezTo>
                  <a:pt x="14030880" y="2121222"/>
                  <a:pt x="14005096" y="2114722"/>
                  <a:pt x="13979312" y="2108222"/>
                </a:cubicBezTo>
                <a:cubicBezTo>
                  <a:pt x="13998650" y="2140723"/>
                  <a:pt x="14056665" y="2127722"/>
                  <a:pt x="14056665" y="2185141"/>
                </a:cubicBezTo>
                <a:cubicBezTo>
                  <a:pt x="14011542" y="2185141"/>
                  <a:pt x="13966420" y="2185141"/>
                  <a:pt x="13927744" y="2185141"/>
                </a:cubicBezTo>
                <a:cubicBezTo>
                  <a:pt x="13903034" y="2191641"/>
                  <a:pt x="13883696" y="2198141"/>
                  <a:pt x="13864358" y="2191641"/>
                </a:cubicBezTo>
                <a:cubicBezTo>
                  <a:pt x="13832128" y="2178641"/>
                  <a:pt x="13857912" y="2159139"/>
                  <a:pt x="13877250" y="2153723"/>
                </a:cubicBezTo>
                <a:cubicBezTo>
                  <a:pt x="13896588" y="2146140"/>
                  <a:pt x="13914852" y="2146140"/>
                  <a:pt x="13927744" y="2114722"/>
                </a:cubicBezTo>
                <a:cubicBezTo>
                  <a:pt x="13934190" y="2088721"/>
                  <a:pt x="13934190" y="2030219"/>
                  <a:pt x="13914852" y="2010719"/>
                </a:cubicBezTo>
                <a:cubicBezTo>
                  <a:pt x="13903034" y="1984718"/>
                  <a:pt x="13857912" y="2004218"/>
                  <a:pt x="13838574" y="2004218"/>
                </a:cubicBezTo>
                <a:cubicBezTo>
                  <a:pt x="13812789" y="2010719"/>
                  <a:pt x="13735437" y="2030219"/>
                  <a:pt x="13735437" y="1971717"/>
                </a:cubicBezTo>
                <a:close/>
                <a:moveTo>
                  <a:pt x="14019822" y="1971714"/>
                </a:moveTo>
                <a:cubicBezTo>
                  <a:pt x="14032119" y="1971714"/>
                  <a:pt x="14044417" y="1971714"/>
                  <a:pt x="14056714" y="1971714"/>
                </a:cubicBezTo>
                <a:cubicBezTo>
                  <a:pt x="14056714" y="1991295"/>
                  <a:pt x="14056714" y="2010876"/>
                  <a:pt x="14056714" y="2036984"/>
                </a:cubicBezTo>
                <a:cubicBezTo>
                  <a:pt x="14044417" y="2036984"/>
                  <a:pt x="14032119" y="2036984"/>
                  <a:pt x="14019822" y="2036984"/>
                </a:cubicBezTo>
                <a:cubicBezTo>
                  <a:pt x="14019822" y="2010876"/>
                  <a:pt x="14019822" y="1991295"/>
                  <a:pt x="14019822" y="1971714"/>
                </a:cubicBezTo>
                <a:close/>
                <a:moveTo>
                  <a:pt x="16619262" y="1970570"/>
                </a:moveTo>
                <a:cubicBezTo>
                  <a:pt x="16619262" y="2002809"/>
                  <a:pt x="16638608" y="2002809"/>
                  <a:pt x="16657954" y="2002809"/>
                </a:cubicBezTo>
                <a:cubicBezTo>
                  <a:pt x="16657954" y="1964122"/>
                  <a:pt x="16632160" y="1970570"/>
                  <a:pt x="16619262" y="1970570"/>
                </a:cubicBezTo>
                <a:close/>
                <a:moveTo>
                  <a:pt x="11333754" y="1970570"/>
                </a:moveTo>
                <a:cubicBezTo>
                  <a:pt x="11333754" y="1989913"/>
                  <a:pt x="11333754" y="2009257"/>
                  <a:pt x="11333754" y="2035049"/>
                </a:cubicBezTo>
                <a:cubicBezTo>
                  <a:pt x="11353099" y="2022153"/>
                  <a:pt x="11391789" y="2015705"/>
                  <a:pt x="11391789" y="1970570"/>
                </a:cubicBezTo>
                <a:cubicBezTo>
                  <a:pt x="11372444" y="1970570"/>
                  <a:pt x="11353099" y="1970570"/>
                  <a:pt x="11333754" y="1970570"/>
                </a:cubicBezTo>
                <a:close/>
                <a:moveTo>
                  <a:pt x="18202116" y="1969073"/>
                </a:moveTo>
                <a:cubicBezTo>
                  <a:pt x="18213700" y="1970705"/>
                  <a:pt x="18222916" y="1978864"/>
                  <a:pt x="18222916" y="2004972"/>
                </a:cubicBezTo>
                <a:cubicBezTo>
                  <a:pt x="18205012" y="2004972"/>
                  <a:pt x="18167092" y="2018026"/>
                  <a:pt x="18167092" y="1972337"/>
                </a:cubicBezTo>
                <a:cubicBezTo>
                  <a:pt x="18176572" y="1972337"/>
                  <a:pt x="18190528" y="1967441"/>
                  <a:pt x="18202116" y="1969073"/>
                </a:cubicBezTo>
                <a:close/>
                <a:moveTo>
                  <a:pt x="11696783" y="1960705"/>
                </a:moveTo>
                <a:cubicBezTo>
                  <a:pt x="11700195" y="1960705"/>
                  <a:pt x="11703608" y="1963916"/>
                  <a:pt x="11710433" y="1970338"/>
                </a:cubicBezTo>
                <a:cubicBezTo>
                  <a:pt x="11703608" y="1970338"/>
                  <a:pt x="11703608" y="1976760"/>
                  <a:pt x="11696783" y="1989603"/>
                </a:cubicBezTo>
                <a:cubicBezTo>
                  <a:pt x="11696783" y="1983182"/>
                  <a:pt x="11689958" y="1976760"/>
                  <a:pt x="11683133" y="1970338"/>
                </a:cubicBezTo>
                <a:cubicBezTo>
                  <a:pt x="11689958" y="1963916"/>
                  <a:pt x="11693370" y="1960705"/>
                  <a:pt x="11696783" y="1960705"/>
                </a:cubicBezTo>
                <a:close/>
                <a:moveTo>
                  <a:pt x="12365153" y="1943012"/>
                </a:moveTo>
                <a:cubicBezTo>
                  <a:pt x="12366650" y="1944592"/>
                  <a:pt x="12368146" y="1949069"/>
                  <a:pt x="12374134" y="1951702"/>
                </a:cubicBezTo>
                <a:cubicBezTo>
                  <a:pt x="12368147" y="1951702"/>
                  <a:pt x="12362159" y="1951702"/>
                  <a:pt x="12356172" y="1951702"/>
                </a:cubicBezTo>
                <a:cubicBezTo>
                  <a:pt x="12362159" y="1942749"/>
                  <a:pt x="12363656" y="1941432"/>
                  <a:pt x="12365153" y="1943012"/>
                </a:cubicBezTo>
                <a:close/>
                <a:moveTo>
                  <a:pt x="13318343" y="1938535"/>
                </a:moveTo>
                <a:cubicBezTo>
                  <a:pt x="13331570" y="1951589"/>
                  <a:pt x="13351411" y="1958116"/>
                  <a:pt x="13364638" y="1971170"/>
                </a:cubicBezTo>
                <a:cubicBezTo>
                  <a:pt x="13351411" y="1977697"/>
                  <a:pt x="13331570" y="1990751"/>
                  <a:pt x="13318343" y="2003805"/>
                </a:cubicBezTo>
                <a:cubicBezTo>
                  <a:pt x="13318343" y="1984224"/>
                  <a:pt x="13318343" y="1958116"/>
                  <a:pt x="13318343" y="1938535"/>
                </a:cubicBezTo>
                <a:close/>
                <a:moveTo>
                  <a:pt x="12421964" y="1938535"/>
                </a:moveTo>
                <a:cubicBezTo>
                  <a:pt x="12428789" y="1964643"/>
                  <a:pt x="12428789" y="1984224"/>
                  <a:pt x="12435614" y="2003805"/>
                </a:cubicBezTo>
                <a:cubicBezTo>
                  <a:pt x="12415139" y="2003805"/>
                  <a:pt x="12408314" y="1964643"/>
                  <a:pt x="12421964" y="1938535"/>
                </a:cubicBezTo>
                <a:close/>
                <a:moveTo>
                  <a:pt x="18110216" y="1938534"/>
                </a:moveTo>
                <a:cubicBezTo>
                  <a:pt x="18122192" y="1938534"/>
                  <a:pt x="18128180" y="1946026"/>
                  <a:pt x="18128180" y="1970643"/>
                </a:cubicBezTo>
                <a:cubicBezTo>
                  <a:pt x="18116204" y="1970643"/>
                  <a:pt x="18110216" y="1964221"/>
                  <a:pt x="18110216" y="1938534"/>
                </a:cubicBezTo>
                <a:close/>
                <a:moveTo>
                  <a:pt x="12383475" y="1938533"/>
                </a:moveTo>
                <a:cubicBezTo>
                  <a:pt x="12356175" y="1984828"/>
                  <a:pt x="12383475" y="1938533"/>
                  <a:pt x="12383475" y="1938533"/>
                </a:cubicBezTo>
                <a:close/>
                <a:moveTo>
                  <a:pt x="16540538" y="1935509"/>
                </a:moveTo>
                <a:cubicBezTo>
                  <a:pt x="16528448" y="1933763"/>
                  <a:pt x="16513940" y="1938330"/>
                  <a:pt x="16504266" y="1938330"/>
                </a:cubicBezTo>
                <a:cubicBezTo>
                  <a:pt x="16504266" y="1989913"/>
                  <a:pt x="16542958" y="1970570"/>
                  <a:pt x="16562302" y="1970570"/>
                </a:cubicBezTo>
                <a:cubicBezTo>
                  <a:pt x="16562302" y="1945315"/>
                  <a:pt x="16552630" y="1937255"/>
                  <a:pt x="16540538" y="1935509"/>
                </a:cubicBezTo>
                <a:close/>
                <a:moveTo>
                  <a:pt x="13512141" y="1934663"/>
                </a:moveTo>
                <a:cubicBezTo>
                  <a:pt x="13527677" y="1935620"/>
                  <a:pt x="13540053" y="1943823"/>
                  <a:pt x="13540053" y="1972809"/>
                </a:cubicBezTo>
                <a:cubicBezTo>
                  <a:pt x="13521094" y="1972809"/>
                  <a:pt x="13465271" y="1999059"/>
                  <a:pt x="13465271" y="1939995"/>
                </a:cubicBezTo>
                <a:cubicBezTo>
                  <a:pt x="13477910" y="1939995"/>
                  <a:pt x="13496605" y="1933706"/>
                  <a:pt x="13512141" y="1934663"/>
                </a:cubicBezTo>
                <a:close/>
                <a:moveTo>
                  <a:pt x="17463408" y="1927584"/>
                </a:moveTo>
                <a:lnTo>
                  <a:pt x="17462720" y="1930268"/>
                </a:lnTo>
                <a:cubicBezTo>
                  <a:pt x="17461692" y="1934257"/>
                  <a:pt x="17460872" y="1937447"/>
                  <a:pt x="17460872" y="1937447"/>
                </a:cubicBezTo>
                <a:close/>
                <a:moveTo>
                  <a:pt x="11635483" y="1919987"/>
                </a:moveTo>
                <a:lnTo>
                  <a:pt x="11632840" y="1930269"/>
                </a:lnTo>
                <a:cubicBezTo>
                  <a:pt x="11631814" y="1934257"/>
                  <a:pt x="11630994" y="1937447"/>
                  <a:pt x="11630994" y="1937447"/>
                </a:cubicBezTo>
                <a:cubicBezTo>
                  <a:pt x="11632635" y="1931066"/>
                  <a:pt x="11633865" y="1926280"/>
                  <a:pt x="11634762" y="1922791"/>
                </a:cubicBezTo>
                <a:close/>
                <a:moveTo>
                  <a:pt x="12375132" y="1919572"/>
                </a:moveTo>
                <a:cubicBezTo>
                  <a:pt x="12387429" y="1919572"/>
                  <a:pt x="12399727" y="1919572"/>
                  <a:pt x="12412024" y="1919572"/>
                </a:cubicBezTo>
                <a:cubicBezTo>
                  <a:pt x="12405876" y="1925892"/>
                  <a:pt x="12405876" y="1932212"/>
                  <a:pt x="12405876" y="1937479"/>
                </a:cubicBezTo>
                <a:cubicBezTo>
                  <a:pt x="12393578" y="1937479"/>
                  <a:pt x="12381281" y="1932212"/>
                  <a:pt x="12375132" y="1919572"/>
                </a:cubicBezTo>
                <a:close/>
                <a:moveTo>
                  <a:pt x="11526130" y="1913613"/>
                </a:moveTo>
                <a:cubicBezTo>
                  <a:pt x="11506785" y="1920063"/>
                  <a:pt x="11430479" y="1932957"/>
                  <a:pt x="11448750" y="1989913"/>
                </a:cubicBezTo>
                <a:cubicBezTo>
                  <a:pt x="11461646" y="1938330"/>
                  <a:pt x="11506785" y="1970570"/>
                  <a:pt x="11526130" y="1970570"/>
                </a:cubicBezTo>
                <a:cubicBezTo>
                  <a:pt x="11526130" y="1951226"/>
                  <a:pt x="11526130" y="1932957"/>
                  <a:pt x="11526130" y="1913613"/>
                </a:cubicBezTo>
                <a:close/>
                <a:moveTo>
                  <a:pt x="17427460" y="1907166"/>
                </a:moveTo>
                <a:cubicBezTo>
                  <a:pt x="17427460" y="1945853"/>
                  <a:pt x="17453252" y="1945853"/>
                  <a:pt x="17466152" y="1951226"/>
                </a:cubicBezTo>
                <a:cubicBezTo>
                  <a:pt x="17472600" y="1943435"/>
                  <a:pt x="17474212" y="1937189"/>
                  <a:pt x="17472800" y="1932101"/>
                </a:cubicBezTo>
                <a:lnTo>
                  <a:pt x="17464508" y="1923313"/>
                </a:lnTo>
                <a:lnTo>
                  <a:pt x="17461312" y="1919928"/>
                </a:lnTo>
                <a:cubicBezTo>
                  <a:pt x="17450028" y="1913614"/>
                  <a:pt x="17433908" y="1910390"/>
                  <a:pt x="17427460" y="1907166"/>
                </a:cubicBezTo>
                <a:close/>
                <a:moveTo>
                  <a:pt x="13639647" y="1905357"/>
                </a:moveTo>
                <a:cubicBezTo>
                  <a:pt x="13639647" y="1925263"/>
                  <a:pt x="13633660" y="1937427"/>
                  <a:pt x="13621685" y="1937427"/>
                </a:cubicBezTo>
                <a:cubicBezTo>
                  <a:pt x="13621685" y="1918627"/>
                  <a:pt x="13627672" y="1905357"/>
                  <a:pt x="13639647" y="1905357"/>
                </a:cubicBezTo>
                <a:close/>
                <a:moveTo>
                  <a:pt x="12468929" y="1905357"/>
                </a:moveTo>
                <a:cubicBezTo>
                  <a:pt x="12468929" y="1931898"/>
                  <a:pt x="12462942" y="1937427"/>
                  <a:pt x="12450967" y="1937427"/>
                </a:cubicBezTo>
                <a:cubicBezTo>
                  <a:pt x="12450967" y="1918627"/>
                  <a:pt x="12457952" y="1905357"/>
                  <a:pt x="12468929" y="1905357"/>
                </a:cubicBezTo>
                <a:close/>
                <a:moveTo>
                  <a:pt x="16455904" y="1901389"/>
                </a:moveTo>
                <a:cubicBezTo>
                  <a:pt x="16439782" y="1900718"/>
                  <a:pt x="16420438" y="1907166"/>
                  <a:pt x="16407542" y="1907166"/>
                </a:cubicBezTo>
                <a:cubicBezTo>
                  <a:pt x="16407542" y="1970570"/>
                  <a:pt x="16465578" y="1938330"/>
                  <a:pt x="16484922" y="1938330"/>
                </a:cubicBezTo>
                <a:cubicBezTo>
                  <a:pt x="16484922" y="1909852"/>
                  <a:pt x="16472024" y="1902061"/>
                  <a:pt x="16455904" y="1901389"/>
                </a:cubicBezTo>
                <a:close/>
                <a:moveTo>
                  <a:pt x="11958362" y="1872181"/>
                </a:moveTo>
                <a:cubicBezTo>
                  <a:pt x="11958362" y="1910960"/>
                  <a:pt x="11971187" y="1935736"/>
                  <a:pt x="11939124" y="1943277"/>
                </a:cubicBezTo>
                <a:cubicBezTo>
                  <a:pt x="11919887" y="1943277"/>
                  <a:pt x="11926299" y="1974516"/>
                  <a:pt x="11926299" y="2000369"/>
                </a:cubicBezTo>
                <a:cubicBezTo>
                  <a:pt x="11900649" y="1974516"/>
                  <a:pt x="11868586" y="1955126"/>
                  <a:pt x="11844005" y="1980979"/>
                </a:cubicBezTo>
                <a:cubicBezTo>
                  <a:pt x="11824767" y="1993906"/>
                  <a:pt x="11799117" y="2013295"/>
                  <a:pt x="11773467" y="2013295"/>
                </a:cubicBezTo>
                <a:cubicBezTo>
                  <a:pt x="11779879" y="2000369"/>
                  <a:pt x="11786292" y="1987443"/>
                  <a:pt x="11792704" y="1980979"/>
                </a:cubicBezTo>
                <a:cubicBezTo>
                  <a:pt x="11779879" y="1974516"/>
                  <a:pt x="11767054" y="1968052"/>
                  <a:pt x="11754229" y="1968052"/>
                </a:cubicBezTo>
                <a:cubicBezTo>
                  <a:pt x="11754229" y="1904497"/>
                  <a:pt x="11792704" y="1898034"/>
                  <a:pt x="11824767" y="1898034"/>
                </a:cubicBezTo>
                <a:cubicBezTo>
                  <a:pt x="11868586" y="1885107"/>
                  <a:pt x="11913474" y="1878644"/>
                  <a:pt x="11958362" y="1872181"/>
                </a:cubicBezTo>
                <a:close/>
                <a:moveTo>
                  <a:pt x="16363748" y="1869283"/>
                </a:moveTo>
                <a:cubicBezTo>
                  <a:pt x="16347090" y="1868478"/>
                  <a:pt x="16328012" y="1874926"/>
                  <a:pt x="16318338" y="1874926"/>
                </a:cubicBezTo>
                <a:cubicBezTo>
                  <a:pt x="16318338" y="1938330"/>
                  <a:pt x="16368852" y="1907166"/>
                  <a:pt x="16394646" y="1907166"/>
                </a:cubicBezTo>
                <a:cubicBezTo>
                  <a:pt x="16394646" y="1878155"/>
                  <a:pt x="16380406" y="1870090"/>
                  <a:pt x="16363748" y="1869283"/>
                </a:cubicBezTo>
                <a:close/>
                <a:moveTo>
                  <a:pt x="19033468" y="1848478"/>
                </a:moveTo>
                <a:cubicBezTo>
                  <a:pt x="19033468" y="1868953"/>
                  <a:pt x="19027480" y="1875778"/>
                  <a:pt x="19015508" y="1875778"/>
                </a:cubicBezTo>
                <a:cubicBezTo>
                  <a:pt x="19015508" y="1855303"/>
                  <a:pt x="19021492" y="1848478"/>
                  <a:pt x="19033468" y="1848478"/>
                </a:cubicBezTo>
                <a:close/>
                <a:moveTo>
                  <a:pt x="12029867" y="1846457"/>
                </a:moveTo>
                <a:cubicBezTo>
                  <a:pt x="12058053" y="1851076"/>
                  <a:pt x="12093100" y="1881955"/>
                  <a:pt x="12113368" y="1890055"/>
                </a:cubicBezTo>
                <a:cubicBezTo>
                  <a:pt x="12067967" y="1890055"/>
                  <a:pt x="12030132" y="1883575"/>
                  <a:pt x="11991217" y="1877096"/>
                </a:cubicBezTo>
                <a:cubicBezTo>
                  <a:pt x="11998514" y="1850367"/>
                  <a:pt x="12012955" y="1843685"/>
                  <a:pt x="12029867" y="1846457"/>
                </a:cubicBezTo>
                <a:close/>
                <a:moveTo>
                  <a:pt x="16267558" y="1842686"/>
                </a:moveTo>
                <a:cubicBezTo>
                  <a:pt x="16250632" y="1842686"/>
                  <a:pt x="16231286" y="1849134"/>
                  <a:pt x="16221614" y="1849134"/>
                </a:cubicBezTo>
                <a:cubicBezTo>
                  <a:pt x="16221614" y="1907166"/>
                  <a:pt x="16279650" y="1874926"/>
                  <a:pt x="16298994" y="1874926"/>
                </a:cubicBezTo>
                <a:cubicBezTo>
                  <a:pt x="16298994" y="1849134"/>
                  <a:pt x="16284484" y="1842686"/>
                  <a:pt x="16267558" y="1842686"/>
                </a:cubicBezTo>
                <a:close/>
                <a:moveTo>
                  <a:pt x="12897459" y="1819784"/>
                </a:moveTo>
                <a:cubicBezTo>
                  <a:pt x="12908296" y="1815173"/>
                  <a:pt x="12919133" y="1824396"/>
                  <a:pt x="12919133" y="1847453"/>
                </a:cubicBezTo>
                <a:cubicBezTo>
                  <a:pt x="12906289" y="1841304"/>
                  <a:pt x="12893446" y="1835156"/>
                  <a:pt x="12887024" y="1829007"/>
                </a:cubicBezTo>
                <a:cubicBezTo>
                  <a:pt x="12890235" y="1824396"/>
                  <a:pt x="12893847" y="1821321"/>
                  <a:pt x="12897459" y="1819784"/>
                </a:cubicBezTo>
                <a:close/>
                <a:moveTo>
                  <a:pt x="16163578" y="1816895"/>
                </a:moveTo>
                <a:cubicBezTo>
                  <a:pt x="16163578" y="1849134"/>
                  <a:pt x="16189372" y="1849134"/>
                  <a:pt x="16202270" y="1849134"/>
                </a:cubicBezTo>
                <a:cubicBezTo>
                  <a:pt x="16202270" y="1810447"/>
                  <a:pt x="16182924" y="1816895"/>
                  <a:pt x="16163578" y="1816895"/>
                </a:cubicBezTo>
                <a:close/>
                <a:moveTo>
                  <a:pt x="16125962" y="1816895"/>
                </a:moveTo>
                <a:cubicBezTo>
                  <a:pt x="16125962" y="1836238"/>
                  <a:pt x="16132412" y="1849134"/>
                  <a:pt x="16145308" y="1849134"/>
                </a:cubicBezTo>
                <a:cubicBezTo>
                  <a:pt x="16145308" y="1829790"/>
                  <a:pt x="16138860" y="1816895"/>
                  <a:pt x="16125962" y="1816895"/>
                </a:cubicBezTo>
                <a:close/>
                <a:moveTo>
                  <a:pt x="18976520" y="1816710"/>
                </a:moveTo>
                <a:cubicBezTo>
                  <a:pt x="18976520" y="1847453"/>
                  <a:pt x="18957252" y="1847453"/>
                  <a:pt x="18944412" y="1847453"/>
                </a:cubicBezTo>
                <a:cubicBezTo>
                  <a:pt x="18944412" y="1810561"/>
                  <a:pt x="18963676" y="1816710"/>
                  <a:pt x="18976520" y="1816710"/>
                </a:cubicBezTo>
                <a:close/>
                <a:moveTo>
                  <a:pt x="18039120" y="1815299"/>
                </a:moveTo>
                <a:cubicBezTo>
                  <a:pt x="18052244" y="1815299"/>
                  <a:pt x="18052244" y="1828142"/>
                  <a:pt x="18052244" y="1847407"/>
                </a:cubicBezTo>
                <a:cubicBezTo>
                  <a:pt x="18039120" y="1847407"/>
                  <a:pt x="18039120" y="1834564"/>
                  <a:pt x="18039120" y="1815299"/>
                </a:cubicBezTo>
                <a:close/>
                <a:moveTo>
                  <a:pt x="17792656" y="1815299"/>
                </a:moveTo>
                <a:cubicBezTo>
                  <a:pt x="17805296" y="1815299"/>
                  <a:pt x="17810560" y="1828143"/>
                  <a:pt x="17810560" y="1847408"/>
                </a:cubicBezTo>
                <a:cubicBezTo>
                  <a:pt x="17798976" y="1847408"/>
                  <a:pt x="17792656" y="1834564"/>
                  <a:pt x="17792656" y="1815299"/>
                </a:cubicBezTo>
                <a:close/>
                <a:moveTo>
                  <a:pt x="12468929" y="1815299"/>
                </a:moveTo>
                <a:cubicBezTo>
                  <a:pt x="12468929" y="1834565"/>
                  <a:pt x="12462942" y="1847408"/>
                  <a:pt x="12450967" y="1847408"/>
                </a:cubicBezTo>
                <a:cubicBezTo>
                  <a:pt x="12450967" y="1828143"/>
                  <a:pt x="12457952" y="1815299"/>
                  <a:pt x="12468929" y="1815299"/>
                </a:cubicBezTo>
                <a:close/>
                <a:moveTo>
                  <a:pt x="12866517" y="1813923"/>
                </a:moveTo>
                <a:cubicBezTo>
                  <a:pt x="12872738" y="1812643"/>
                  <a:pt x="12873331" y="1822881"/>
                  <a:pt x="12863851" y="1833118"/>
                </a:cubicBezTo>
                <a:cubicBezTo>
                  <a:pt x="12863851" y="1829705"/>
                  <a:pt x="12863851" y="1827999"/>
                  <a:pt x="12863193" y="1826293"/>
                </a:cubicBezTo>
                <a:lnTo>
                  <a:pt x="12861645" y="1824001"/>
                </a:lnTo>
                <a:lnTo>
                  <a:pt x="12862144" y="1828427"/>
                </a:lnTo>
                <a:cubicBezTo>
                  <a:pt x="12849107" y="1828427"/>
                  <a:pt x="12849107" y="1828427"/>
                  <a:pt x="12856218" y="1815299"/>
                </a:cubicBezTo>
                <a:lnTo>
                  <a:pt x="12859182" y="1819051"/>
                </a:lnTo>
                <a:close/>
                <a:moveTo>
                  <a:pt x="18908284" y="1787523"/>
                </a:moveTo>
                <a:cubicBezTo>
                  <a:pt x="18916740" y="1790829"/>
                  <a:pt x="18924424" y="1802403"/>
                  <a:pt x="18924424" y="1818937"/>
                </a:cubicBezTo>
                <a:cubicBezTo>
                  <a:pt x="18912128" y="1812323"/>
                  <a:pt x="18899832" y="1812323"/>
                  <a:pt x="18887532" y="1805710"/>
                </a:cubicBezTo>
                <a:cubicBezTo>
                  <a:pt x="18890608" y="1789176"/>
                  <a:pt x="18899828" y="1784216"/>
                  <a:pt x="18908284" y="1787523"/>
                </a:cubicBezTo>
                <a:close/>
                <a:moveTo>
                  <a:pt x="16055030" y="1784655"/>
                </a:moveTo>
                <a:cubicBezTo>
                  <a:pt x="16055030" y="1816895"/>
                  <a:pt x="16074376" y="1816895"/>
                  <a:pt x="16087274" y="1816895"/>
                </a:cubicBezTo>
                <a:cubicBezTo>
                  <a:pt x="16087274" y="1778207"/>
                  <a:pt x="16067928" y="1784655"/>
                  <a:pt x="16055030" y="1784655"/>
                </a:cubicBezTo>
                <a:close/>
                <a:moveTo>
                  <a:pt x="19450568" y="1782119"/>
                </a:moveTo>
                <a:cubicBezTo>
                  <a:pt x="19450568" y="1801382"/>
                  <a:pt x="19444580" y="1814225"/>
                  <a:pt x="19432604" y="1814225"/>
                </a:cubicBezTo>
                <a:cubicBezTo>
                  <a:pt x="19432604" y="1794961"/>
                  <a:pt x="19438592" y="1782119"/>
                  <a:pt x="19450568" y="1782119"/>
                </a:cubicBezTo>
                <a:close/>
                <a:moveTo>
                  <a:pt x="13695273" y="1778260"/>
                </a:moveTo>
                <a:cubicBezTo>
                  <a:pt x="13697518" y="1779063"/>
                  <a:pt x="13698765" y="1782274"/>
                  <a:pt x="13701260" y="1785484"/>
                </a:cubicBezTo>
                <a:cubicBezTo>
                  <a:pt x="13701260" y="1785484"/>
                  <a:pt x="13696271" y="1791905"/>
                  <a:pt x="13696271" y="1804748"/>
                </a:cubicBezTo>
                <a:cubicBezTo>
                  <a:pt x="13690283" y="1798327"/>
                  <a:pt x="13690283" y="1791905"/>
                  <a:pt x="13683298" y="1785484"/>
                </a:cubicBezTo>
                <a:cubicBezTo>
                  <a:pt x="13689784" y="1779063"/>
                  <a:pt x="13693028" y="1777458"/>
                  <a:pt x="13695273" y="1778260"/>
                </a:cubicBezTo>
                <a:close/>
                <a:moveTo>
                  <a:pt x="15920690" y="1758863"/>
                </a:moveTo>
                <a:cubicBezTo>
                  <a:pt x="15920690" y="1778207"/>
                  <a:pt x="15927138" y="1784655"/>
                  <a:pt x="15940034" y="1784655"/>
                </a:cubicBezTo>
                <a:cubicBezTo>
                  <a:pt x="15940034" y="1765311"/>
                  <a:pt x="15933586" y="1758863"/>
                  <a:pt x="15920690" y="1758863"/>
                </a:cubicBezTo>
                <a:close/>
                <a:moveTo>
                  <a:pt x="17674160" y="1758421"/>
                </a:moveTo>
                <a:cubicBezTo>
                  <a:pt x="17687812" y="1758421"/>
                  <a:pt x="17701460" y="1765245"/>
                  <a:pt x="17701460" y="1785720"/>
                </a:cubicBezTo>
                <a:cubicBezTo>
                  <a:pt x="17687812" y="1785720"/>
                  <a:pt x="17674160" y="1778895"/>
                  <a:pt x="17674160" y="1758421"/>
                </a:cubicBezTo>
                <a:close/>
                <a:moveTo>
                  <a:pt x="18855804" y="1757267"/>
                </a:moveTo>
                <a:cubicBezTo>
                  <a:pt x="18865940" y="1759573"/>
                  <a:pt x="18877000" y="1765722"/>
                  <a:pt x="18886480" y="1768796"/>
                </a:cubicBezTo>
                <a:cubicBezTo>
                  <a:pt x="18880160" y="1768796"/>
                  <a:pt x="18880160" y="1774945"/>
                  <a:pt x="18873840" y="1781094"/>
                </a:cubicBezTo>
                <a:cubicBezTo>
                  <a:pt x="18861200" y="1774945"/>
                  <a:pt x="18842240" y="1774945"/>
                  <a:pt x="18830656" y="1768796"/>
                </a:cubicBezTo>
                <a:cubicBezTo>
                  <a:pt x="18836448" y="1756499"/>
                  <a:pt x="18845664" y="1754962"/>
                  <a:pt x="18855804" y="1757267"/>
                </a:cubicBezTo>
                <a:close/>
                <a:moveTo>
                  <a:pt x="13497861" y="1747265"/>
                </a:moveTo>
                <a:cubicBezTo>
                  <a:pt x="13539186" y="1746450"/>
                  <a:pt x="13582110" y="1764101"/>
                  <a:pt x="13630100" y="1786368"/>
                </a:cubicBezTo>
                <a:cubicBezTo>
                  <a:pt x="13540519" y="1792885"/>
                  <a:pt x="13458403" y="1805920"/>
                  <a:pt x="13375221" y="1818954"/>
                </a:cubicBezTo>
                <a:cubicBezTo>
                  <a:pt x="13416812" y="1767360"/>
                  <a:pt x="13456537" y="1748080"/>
                  <a:pt x="13497861" y="1747265"/>
                </a:cubicBezTo>
                <a:close/>
                <a:moveTo>
                  <a:pt x="18801700" y="1728798"/>
                </a:moveTo>
                <a:cubicBezTo>
                  <a:pt x="18811008" y="1731036"/>
                  <a:pt x="18820312" y="1737356"/>
                  <a:pt x="18829620" y="1741042"/>
                </a:cubicBezTo>
                <a:cubicBezTo>
                  <a:pt x="18811008" y="1752628"/>
                  <a:pt x="18792392" y="1746308"/>
                  <a:pt x="18773780" y="1741042"/>
                </a:cubicBezTo>
                <a:cubicBezTo>
                  <a:pt x="18783084" y="1728403"/>
                  <a:pt x="18792392" y="1726560"/>
                  <a:pt x="18801700" y="1728798"/>
                </a:cubicBezTo>
                <a:close/>
                <a:moveTo>
                  <a:pt x="14094163" y="1728691"/>
                </a:moveTo>
                <a:cubicBezTo>
                  <a:pt x="14101699" y="1747002"/>
                  <a:pt x="14108158" y="1766391"/>
                  <a:pt x="14113540" y="1785780"/>
                </a:cubicBezTo>
                <a:cubicBezTo>
                  <a:pt x="13998351" y="1785780"/>
                  <a:pt x="13883162" y="1785780"/>
                  <a:pt x="13773355" y="1785780"/>
                </a:cubicBezTo>
                <a:cubicBezTo>
                  <a:pt x="13786273" y="1715765"/>
                  <a:pt x="13850866" y="1734076"/>
                  <a:pt x="13883162" y="1741617"/>
                </a:cubicBezTo>
                <a:cubicBezTo>
                  <a:pt x="13953137" y="1747002"/>
                  <a:pt x="14024188" y="1734076"/>
                  <a:pt x="14094163" y="1728691"/>
                </a:cubicBezTo>
                <a:close/>
                <a:moveTo>
                  <a:pt x="13095574" y="1726822"/>
                </a:moveTo>
                <a:cubicBezTo>
                  <a:pt x="13108417" y="1726822"/>
                  <a:pt x="13127683" y="1720502"/>
                  <a:pt x="13127683" y="1757366"/>
                </a:cubicBezTo>
                <a:cubicBezTo>
                  <a:pt x="13114839" y="1757366"/>
                  <a:pt x="13095574" y="1757366"/>
                  <a:pt x="13095574" y="1726822"/>
                </a:cubicBezTo>
                <a:close/>
                <a:moveTo>
                  <a:pt x="17849532" y="1725244"/>
                </a:moveTo>
                <a:cubicBezTo>
                  <a:pt x="17868144" y="1725244"/>
                  <a:pt x="17886760" y="1730510"/>
                  <a:pt x="17905372" y="1737883"/>
                </a:cubicBezTo>
                <a:cubicBezTo>
                  <a:pt x="17886760" y="1762108"/>
                  <a:pt x="17868144" y="1755788"/>
                  <a:pt x="17849532" y="1755788"/>
                </a:cubicBezTo>
                <a:cubicBezTo>
                  <a:pt x="17849532" y="1743149"/>
                  <a:pt x="17849532" y="1730510"/>
                  <a:pt x="17849532" y="1725244"/>
                </a:cubicBezTo>
                <a:close/>
                <a:moveTo>
                  <a:pt x="12799195" y="1725244"/>
                </a:moveTo>
                <a:cubicBezTo>
                  <a:pt x="12881579" y="1730567"/>
                  <a:pt x="12971453" y="1743344"/>
                  <a:pt x="13061326" y="1749732"/>
                </a:cubicBezTo>
                <a:cubicBezTo>
                  <a:pt x="13009970" y="1762509"/>
                  <a:pt x="12958614" y="1768897"/>
                  <a:pt x="12900838" y="1794450"/>
                </a:cubicBezTo>
                <a:cubicBezTo>
                  <a:pt x="12862321" y="1820003"/>
                  <a:pt x="12818454" y="1781674"/>
                  <a:pt x="12773517" y="1794450"/>
                </a:cubicBezTo>
                <a:cubicBezTo>
                  <a:pt x="12747839" y="1794450"/>
                  <a:pt x="12735000" y="1820003"/>
                  <a:pt x="12709322" y="1839168"/>
                </a:cubicBezTo>
                <a:cubicBezTo>
                  <a:pt x="12690063" y="1851945"/>
                  <a:pt x="12670805" y="1858333"/>
                  <a:pt x="12652616" y="1864722"/>
                </a:cubicBezTo>
                <a:cubicBezTo>
                  <a:pt x="12614099" y="1871110"/>
                  <a:pt x="12601260" y="1858333"/>
                  <a:pt x="12588421" y="1807227"/>
                </a:cubicBezTo>
                <a:cubicBezTo>
                  <a:pt x="12620519" y="1768897"/>
                  <a:pt x="12657966" y="1762509"/>
                  <a:pt x="12696483" y="1749732"/>
                </a:cubicBezTo>
                <a:cubicBezTo>
                  <a:pt x="12715742" y="1749732"/>
                  <a:pt x="12735000" y="1743344"/>
                  <a:pt x="12760678" y="1738020"/>
                </a:cubicBezTo>
                <a:cubicBezTo>
                  <a:pt x="12773517" y="1738020"/>
                  <a:pt x="12779937" y="1725244"/>
                  <a:pt x="12799195" y="1725244"/>
                </a:cubicBezTo>
                <a:close/>
                <a:moveTo>
                  <a:pt x="13704364" y="1725242"/>
                </a:moveTo>
                <a:cubicBezTo>
                  <a:pt x="13717003" y="1730508"/>
                  <a:pt x="13723322" y="1743148"/>
                  <a:pt x="13729642" y="1755787"/>
                </a:cubicBezTo>
                <a:cubicBezTo>
                  <a:pt x="13723322" y="1762107"/>
                  <a:pt x="13710683" y="1768427"/>
                  <a:pt x="13704364" y="1781066"/>
                </a:cubicBezTo>
                <a:cubicBezTo>
                  <a:pt x="13692778" y="1768427"/>
                  <a:pt x="13699098" y="1743148"/>
                  <a:pt x="13704364" y="1725242"/>
                </a:cubicBezTo>
                <a:close/>
                <a:moveTo>
                  <a:pt x="19272752" y="1696806"/>
                </a:moveTo>
                <a:cubicBezTo>
                  <a:pt x="19292048" y="1696806"/>
                  <a:pt x="19304912" y="1703194"/>
                  <a:pt x="19324212" y="1715970"/>
                </a:cubicBezTo>
                <a:cubicBezTo>
                  <a:pt x="19356372" y="1728747"/>
                  <a:pt x="19382104" y="1759624"/>
                  <a:pt x="19407832" y="1797954"/>
                </a:cubicBezTo>
                <a:cubicBezTo>
                  <a:pt x="19394968" y="1810730"/>
                  <a:pt x="19388536" y="1823507"/>
                  <a:pt x="19382104" y="1842672"/>
                </a:cubicBezTo>
                <a:cubicBezTo>
                  <a:pt x="19330644" y="1804342"/>
                  <a:pt x="19279184" y="1772401"/>
                  <a:pt x="19228796" y="1741524"/>
                </a:cubicBezTo>
                <a:cubicBezTo>
                  <a:pt x="19241660" y="1728747"/>
                  <a:pt x="19260956" y="1715970"/>
                  <a:pt x="19272752" y="1696806"/>
                </a:cubicBezTo>
                <a:close/>
                <a:moveTo>
                  <a:pt x="13541106" y="1696804"/>
                </a:moveTo>
                <a:cubicBezTo>
                  <a:pt x="13553081" y="1696804"/>
                  <a:pt x="13559068" y="1703225"/>
                  <a:pt x="13559068" y="1728909"/>
                </a:cubicBezTo>
                <a:cubicBezTo>
                  <a:pt x="13547093" y="1728909"/>
                  <a:pt x="13541106" y="1716067"/>
                  <a:pt x="13541106" y="1696804"/>
                </a:cubicBezTo>
                <a:close/>
                <a:moveTo>
                  <a:pt x="13413135" y="1696804"/>
                </a:moveTo>
                <a:cubicBezTo>
                  <a:pt x="13425110" y="1696804"/>
                  <a:pt x="13431097" y="1703225"/>
                  <a:pt x="13431097" y="1728910"/>
                </a:cubicBezTo>
                <a:cubicBezTo>
                  <a:pt x="13419122" y="1728910"/>
                  <a:pt x="13413135" y="1716067"/>
                  <a:pt x="13413135" y="1696804"/>
                </a:cubicBezTo>
                <a:close/>
                <a:moveTo>
                  <a:pt x="18724572" y="1696803"/>
                </a:moveTo>
                <a:cubicBezTo>
                  <a:pt x="18736984" y="1696803"/>
                  <a:pt x="18755600" y="1703225"/>
                  <a:pt x="18768008" y="1709646"/>
                </a:cubicBezTo>
                <a:cubicBezTo>
                  <a:pt x="18749392" y="1728909"/>
                  <a:pt x="18730780" y="1716067"/>
                  <a:pt x="18712164" y="1709646"/>
                </a:cubicBezTo>
                <a:cubicBezTo>
                  <a:pt x="18718368" y="1703225"/>
                  <a:pt x="18718368" y="1696803"/>
                  <a:pt x="18724572" y="1696803"/>
                </a:cubicBezTo>
                <a:close/>
                <a:moveTo>
                  <a:pt x="17799912" y="1693674"/>
                </a:moveTo>
                <a:cubicBezTo>
                  <a:pt x="17803912" y="1693674"/>
                  <a:pt x="17807664" y="1694097"/>
                  <a:pt x="17810560" y="1694097"/>
                </a:cubicBezTo>
                <a:cubicBezTo>
                  <a:pt x="17810560" y="1733595"/>
                  <a:pt x="17792652" y="1727953"/>
                  <a:pt x="17773696" y="1727953"/>
                </a:cubicBezTo>
                <a:cubicBezTo>
                  <a:pt x="17773696" y="1697483"/>
                  <a:pt x="17787912" y="1693674"/>
                  <a:pt x="17799912" y="1693674"/>
                </a:cubicBezTo>
                <a:close/>
                <a:moveTo>
                  <a:pt x="14430369" y="1677843"/>
                </a:moveTo>
                <a:cubicBezTo>
                  <a:pt x="14442778" y="1696995"/>
                  <a:pt x="14461393" y="1709763"/>
                  <a:pt x="14473803" y="1728915"/>
                </a:cubicBezTo>
                <a:cubicBezTo>
                  <a:pt x="14455188" y="1728915"/>
                  <a:pt x="14436574" y="1728915"/>
                  <a:pt x="14417959" y="1728915"/>
                </a:cubicBezTo>
                <a:cubicBezTo>
                  <a:pt x="14424164" y="1709763"/>
                  <a:pt x="14424164" y="1696995"/>
                  <a:pt x="14430369" y="1677843"/>
                </a:cubicBezTo>
                <a:close/>
                <a:moveTo>
                  <a:pt x="19265620" y="1677842"/>
                </a:moveTo>
                <a:cubicBezTo>
                  <a:pt x="19260152" y="1683829"/>
                  <a:pt x="19260152" y="1689816"/>
                  <a:pt x="19252496" y="1695804"/>
                </a:cubicBezTo>
                <a:cubicBezTo>
                  <a:pt x="19252496" y="1677842"/>
                  <a:pt x="19252496" y="1677842"/>
                  <a:pt x="19265620" y="1677842"/>
                </a:cubicBezTo>
                <a:close/>
                <a:moveTo>
                  <a:pt x="14361488" y="1671350"/>
                </a:moveTo>
                <a:cubicBezTo>
                  <a:pt x="14366821" y="1670447"/>
                  <a:pt x="14371311" y="1681284"/>
                  <a:pt x="14362330" y="1695733"/>
                </a:cubicBezTo>
                <a:cubicBezTo>
                  <a:pt x="14362330" y="1689311"/>
                  <a:pt x="14356343" y="1682889"/>
                  <a:pt x="14356343" y="1676468"/>
                </a:cubicBezTo>
                <a:cubicBezTo>
                  <a:pt x="14357840" y="1673257"/>
                  <a:pt x="14359711" y="1671651"/>
                  <a:pt x="14361488" y="1671350"/>
                </a:cubicBezTo>
                <a:close/>
                <a:moveTo>
                  <a:pt x="18664768" y="1663624"/>
                </a:moveTo>
                <a:cubicBezTo>
                  <a:pt x="18683920" y="1670008"/>
                  <a:pt x="18696688" y="1676393"/>
                  <a:pt x="18715840" y="1676393"/>
                </a:cubicBezTo>
                <a:cubicBezTo>
                  <a:pt x="18703072" y="1689161"/>
                  <a:pt x="18664768" y="1714699"/>
                  <a:pt x="18664768" y="1663624"/>
                </a:cubicBezTo>
                <a:close/>
                <a:moveTo>
                  <a:pt x="18635276" y="1630447"/>
                </a:moveTo>
                <a:cubicBezTo>
                  <a:pt x="18635276" y="1656132"/>
                  <a:pt x="18628956" y="1662553"/>
                  <a:pt x="18617368" y="1662553"/>
                </a:cubicBezTo>
                <a:cubicBezTo>
                  <a:pt x="18617368" y="1643290"/>
                  <a:pt x="18623688" y="1630447"/>
                  <a:pt x="18635276" y="1630447"/>
                </a:cubicBezTo>
                <a:close/>
                <a:moveTo>
                  <a:pt x="17361340" y="1630447"/>
                </a:moveTo>
                <a:cubicBezTo>
                  <a:pt x="17374468" y="1630447"/>
                  <a:pt x="17374468" y="1643290"/>
                  <a:pt x="17374468" y="1662553"/>
                </a:cubicBezTo>
                <a:cubicBezTo>
                  <a:pt x="17361340" y="1662553"/>
                  <a:pt x="17361340" y="1649711"/>
                  <a:pt x="17361340" y="1630447"/>
                </a:cubicBezTo>
                <a:close/>
                <a:moveTo>
                  <a:pt x="14316122" y="1598740"/>
                </a:moveTo>
                <a:cubicBezTo>
                  <a:pt x="14316122" y="1624531"/>
                  <a:pt x="14322571" y="1630979"/>
                  <a:pt x="14335467" y="1630979"/>
                </a:cubicBezTo>
                <a:cubicBezTo>
                  <a:pt x="14335467" y="1611636"/>
                  <a:pt x="14329019" y="1598740"/>
                  <a:pt x="14316122" y="1598740"/>
                </a:cubicBezTo>
                <a:close/>
                <a:moveTo>
                  <a:pt x="13299383" y="1597266"/>
                </a:moveTo>
                <a:cubicBezTo>
                  <a:pt x="13408966" y="1610391"/>
                  <a:pt x="13517474" y="1616954"/>
                  <a:pt x="13620611" y="1630080"/>
                </a:cubicBezTo>
                <a:cubicBezTo>
                  <a:pt x="13620611" y="1695708"/>
                  <a:pt x="13492764" y="1662894"/>
                  <a:pt x="13466980" y="1662894"/>
                </a:cubicBezTo>
                <a:cubicBezTo>
                  <a:pt x="13434750" y="1662894"/>
                  <a:pt x="13396074" y="1662894"/>
                  <a:pt x="13363843" y="1662894"/>
                </a:cubicBezTo>
                <a:cubicBezTo>
                  <a:pt x="13338059" y="1662894"/>
                  <a:pt x="13318721" y="1662894"/>
                  <a:pt x="13299383" y="1662894"/>
                </a:cubicBezTo>
                <a:cubicBezTo>
                  <a:pt x="13299383" y="1643205"/>
                  <a:pt x="13299383" y="1623517"/>
                  <a:pt x="13299383" y="1597266"/>
                </a:cubicBezTo>
                <a:close/>
                <a:moveTo>
                  <a:pt x="17529708" y="1596145"/>
                </a:moveTo>
                <a:cubicBezTo>
                  <a:pt x="17547480" y="1599370"/>
                  <a:pt x="17566872" y="1609045"/>
                  <a:pt x="17579796" y="1612270"/>
                </a:cubicBezTo>
                <a:cubicBezTo>
                  <a:pt x="17618576" y="1631620"/>
                  <a:pt x="17669204" y="1625170"/>
                  <a:pt x="17701520" y="1676770"/>
                </a:cubicBezTo>
                <a:cubicBezTo>
                  <a:pt x="17630428" y="1657420"/>
                  <a:pt x="17560408" y="1638070"/>
                  <a:pt x="17489312" y="1618720"/>
                </a:cubicBezTo>
                <a:cubicBezTo>
                  <a:pt x="17495776" y="1596145"/>
                  <a:pt x="17511936" y="1592920"/>
                  <a:pt x="17529708" y="1596145"/>
                </a:cubicBezTo>
                <a:close/>
                <a:moveTo>
                  <a:pt x="16853976" y="1593818"/>
                </a:moveTo>
                <a:cubicBezTo>
                  <a:pt x="16871360" y="1594628"/>
                  <a:pt x="16886260" y="1602727"/>
                  <a:pt x="16886260" y="1631886"/>
                </a:cubicBezTo>
                <a:cubicBezTo>
                  <a:pt x="16866392" y="1631886"/>
                  <a:pt x="16806792" y="1657804"/>
                  <a:pt x="16806792" y="1599488"/>
                </a:cubicBezTo>
                <a:cubicBezTo>
                  <a:pt x="16816724" y="1599488"/>
                  <a:pt x="16836592" y="1593008"/>
                  <a:pt x="16853976" y="1593818"/>
                </a:cubicBezTo>
                <a:close/>
                <a:moveTo>
                  <a:pt x="9923617" y="1577913"/>
                </a:moveTo>
                <a:cubicBezTo>
                  <a:pt x="9909732" y="1581285"/>
                  <a:pt x="9892276" y="1595113"/>
                  <a:pt x="9885021" y="1598740"/>
                </a:cubicBezTo>
                <a:cubicBezTo>
                  <a:pt x="9865676" y="1605189"/>
                  <a:pt x="9826986" y="1579396"/>
                  <a:pt x="9826986" y="1630979"/>
                </a:cubicBezTo>
                <a:cubicBezTo>
                  <a:pt x="9852780" y="1624531"/>
                  <a:pt x="9878573" y="1624531"/>
                  <a:pt x="9904367" y="1618084"/>
                </a:cubicBezTo>
                <a:cubicBezTo>
                  <a:pt x="9910815" y="1592292"/>
                  <a:pt x="9930160" y="1598740"/>
                  <a:pt x="9943057" y="1598740"/>
                </a:cubicBezTo>
                <a:cubicBezTo>
                  <a:pt x="9943057" y="1587456"/>
                  <a:pt x="9940236" y="1581411"/>
                  <a:pt x="9935803" y="1578791"/>
                </a:cubicBezTo>
                <a:cubicBezTo>
                  <a:pt x="9932478" y="1576827"/>
                  <a:pt x="9928246" y="1576789"/>
                  <a:pt x="9923617" y="1577913"/>
                </a:cubicBezTo>
                <a:close/>
                <a:moveTo>
                  <a:pt x="17451392" y="1573569"/>
                </a:moveTo>
                <a:cubicBezTo>
                  <a:pt x="17463692" y="1580394"/>
                  <a:pt x="17475988" y="1580394"/>
                  <a:pt x="17488284" y="1587219"/>
                </a:cubicBezTo>
                <a:cubicBezTo>
                  <a:pt x="17482136" y="1594043"/>
                  <a:pt x="17482136" y="1594043"/>
                  <a:pt x="17482136" y="1600868"/>
                </a:cubicBezTo>
                <a:cubicBezTo>
                  <a:pt x="17469840" y="1600868"/>
                  <a:pt x="17451392" y="1600868"/>
                  <a:pt x="17451392" y="1573569"/>
                </a:cubicBezTo>
                <a:close/>
                <a:moveTo>
                  <a:pt x="13185628" y="1573569"/>
                </a:moveTo>
                <a:cubicBezTo>
                  <a:pt x="13197603" y="1573569"/>
                  <a:pt x="13203590" y="1580394"/>
                  <a:pt x="13203590" y="1600868"/>
                </a:cubicBezTo>
                <a:cubicBezTo>
                  <a:pt x="13197603" y="1600868"/>
                  <a:pt x="13185628" y="1594044"/>
                  <a:pt x="13185628" y="1573569"/>
                </a:cubicBezTo>
                <a:close/>
                <a:moveTo>
                  <a:pt x="13113024" y="1542860"/>
                </a:moveTo>
                <a:cubicBezTo>
                  <a:pt x="13113024" y="1575445"/>
                  <a:pt x="13132247" y="1575445"/>
                  <a:pt x="13151469" y="1575445"/>
                </a:cubicBezTo>
                <a:cubicBezTo>
                  <a:pt x="13151469" y="1537429"/>
                  <a:pt x="13125839" y="1542860"/>
                  <a:pt x="13113024" y="1542860"/>
                </a:cubicBezTo>
                <a:close/>
                <a:moveTo>
                  <a:pt x="14842739" y="1540708"/>
                </a:moveTo>
                <a:cubicBezTo>
                  <a:pt x="14836290" y="1547156"/>
                  <a:pt x="14836290" y="1547156"/>
                  <a:pt x="14842739" y="1572949"/>
                </a:cubicBezTo>
                <a:cubicBezTo>
                  <a:pt x="14842739" y="1560052"/>
                  <a:pt x="14842739" y="1547156"/>
                  <a:pt x="14842739" y="1540708"/>
                </a:cubicBezTo>
                <a:close/>
                <a:moveTo>
                  <a:pt x="10012914" y="1540708"/>
                </a:moveTo>
                <a:cubicBezTo>
                  <a:pt x="10012914" y="1560052"/>
                  <a:pt x="10019362" y="1572949"/>
                  <a:pt x="10032259" y="1572949"/>
                </a:cubicBezTo>
                <a:cubicBezTo>
                  <a:pt x="10032259" y="1547156"/>
                  <a:pt x="10025811" y="1540708"/>
                  <a:pt x="10012914" y="1540708"/>
                </a:cubicBezTo>
                <a:close/>
                <a:moveTo>
                  <a:pt x="18977592" y="1540388"/>
                </a:moveTo>
                <a:cubicBezTo>
                  <a:pt x="19004080" y="1540388"/>
                  <a:pt x="19030572" y="1540388"/>
                  <a:pt x="19057060" y="1540388"/>
                </a:cubicBezTo>
                <a:cubicBezTo>
                  <a:pt x="19049336" y="1559002"/>
                  <a:pt x="19042712" y="1577617"/>
                  <a:pt x="19037192" y="1596231"/>
                </a:cubicBezTo>
                <a:cubicBezTo>
                  <a:pt x="19017328" y="1590027"/>
                  <a:pt x="18977592" y="1583822"/>
                  <a:pt x="18977592" y="1540388"/>
                </a:cubicBezTo>
                <a:close/>
                <a:moveTo>
                  <a:pt x="16678428" y="1521110"/>
                </a:moveTo>
                <a:cubicBezTo>
                  <a:pt x="16690406" y="1515455"/>
                  <a:pt x="16701586" y="1520033"/>
                  <a:pt x="16711168" y="1551811"/>
                </a:cubicBezTo>
                <a:cubicBezTo>
                  <a:pt x="16723946" y="1597054"/>
                  <a:pt x="16768664" y="1571200"/>
                  <a:pt x="16786768" y="1571200"/>
                </a:cubicBezTo>
                <a:cubicBezTo>
                  <a:pt x="16775054" y="1603517"/>
                  <a:pt x="16768664" y="1629370"/>
                  <a:pt x="16743110" y="1616443"/>
                </a:cubicBezTo>
                <a:cubicBezTo>
                  <a:pt x="16711168" y="1590590"/>
                  <a:pt x="16672838" y="1571200"/>
                  <a:pt x="16640896" y="1551811"/>
                </a:cubicBezTo>
                <a:cubicBezTo>
                  <a:pt x="16653672" y="1542654"/>
                  <a:pt x="16666450" y="1526765"/>
                  <a:pt x="16678428" y="1521110"/>
                </a:cubicBezTo>
                <a:close/>
                <a:moveTo>
                  <a:pt x="12450967" y="1507211"/>
                </a:moveTo>
                <a:cubicBezTo>
                  <a:pt x="12462942" y="1507211"/>
                  <a:pt x="12468929" y="1513847"/>
                  <a:pt x="12468929" y="1539281"/>
                </a:cubicBezTo>
                <a:cubicBezTo>
                  <a:pt x="12457952" y="1539281"/>
                  <a:pt x="12450967" y="1526011"/>
                  <a:pt x="12450967" y="1507211"/>
                </a:cubicBezTo>
                <a:close/>
                <a:moveTo>
                  <a:pt x="14462017" y="1506186"/>
                </a:moveTo>
                <a:cubicBezTo>
                  <a:pt x="14449926" y="1504708"/>
                  <a:pt x="14435418" y="1509543"/>
                  <a:pt x="14425745" y="1509543"/>
                </a:cubicBezTo>
                <a:cubicBezTo>
                  <a:pt x="14425745" y="1560052"/>
                  <a:pt x="14464435" y="1540708"/>
                  <a:pt x="14483780" y="1540708"/>
                </a:cubicBezTo>
                <a:cubicBezTo>
                  <a:pt x="14483780" y="1515454"/>
                  <a:pt x="14474107" y="1507663"/>
                  <a:pt x="14462017" y="1506186"/>
                </a:cubicBezTo>
                <a:close/>
                <a:moveTo>
                  <a:pt x="16585860" y="1504277"/>
                </a:moveTo>
                <a:cubicBezTo>
                  <a:pt x="16597446" y="1502796"/>
                  <a:pt x="16611402" y="1507643"/>
                  <a:pt x="16620882" y="1507643"/>
                </a:cubicBezTo>
                <a:cubicBezTo>
                  <a:pt x="16620882" y="1558270"/>
                  <a:pt x="16582964" y="1538881"/>
                  <a:pt x="16565058" y="1538881"/>
                </a:cubicBezTo>
                <a:cubicBezTo>
                  <a:pt x="16565058" y="1513568"/>
                  <a:pt x="16574274" y="1505758"/>
                  <a:pt x="16585860" y="1504277"/>
                </a:cubicBezTo>
                <a:close/>
                <a:moveTo>
                  <a:pt x="12443410" y="1503902"/>
                </a:moveTo>
                <a:cubicBezTo>
                  <a:pt x="12406601" y="1503096"/>
                  <a:pt x="12369791" y="1506320"/>
                  <a:pt x="12334325" y="1522439"/>
                </a:cubicBezTo>
                <a:cubicBezTo>
                  <a:pt x="12340773" y="1535335"/>
                  <a:pt x="12347222" y="1540708"/>
                  <a:pt x="12353670" y="1553604"/>
                </a:cubicBezTo>
                <a:cubicBezTo>
                  <a:pt x="12347222" y="1553604"/>
                  <a:pt x="12269841" y="1572949"/>
                  <a:pt x="12289187" y="1592292"/>
                </a:cubicBezTo>
                <a:cubicBezTo>
                  <a:pt x="12308532" y="1605189"/>
                  <a:pt x="12314980" y="1605189"/>
                  <a:pt x="12321428" y="1643876"/>
                </a:cubicBezTo>
                <a:cubicBezTo>
                  <a:pt x="12334325" y="1682563"/>
                  <a:pt x="12373015" y="1663219"/>
                  <a:pt x="12385912" y="1663219"/>
                </a:cubicBezTo>
                <a:cubicBezTo>
                  <a:pt x="12418154" y="1656771"/>
                  <a:pt x="12449321" y="1656771"/>
                  <a:pt x="12475114" y="1676115"/>
                </a:cubicBezTo>
                <a:cubicBezTo>
                  <a:pt x="12500908" y="1663219"/>
                  <a:pt x="12558943" y="1663219"/>
                  <a:pt x="12558943" y="1598740"/>
                </a:cubicBezTo>
                <a:cubicBezTo>
                  <a:pt x="12520253" y="1598740"/>
                  <a:pt x="12481563" y="1598740"/>
                  <a:pt x="12449321" y="1598740"/>
                </a:cubicBezTo>
                <a:cubicBezTo>
                  <a:pt x="12449321" y="1527813"/>
                  <a:pt x="12526701" y="1547156"/>
                  <a:pt x="12552495" y="1509543"/>
                </a:cubicBezTo>
                <a:cubicBezTo>
                  <a:pt x="12517029" y="1509543"/>
                  <a:pt x="12480219" y="1504708"/>
                  <a:pt x="12443410" y="1503902"/>
                </a:cubicBezTo>
                <a:close/>
                <a:moveTo>
                  <a:pt x="14306988" y="1503096"/>
                </a:moveTo>
                <a:cubicBezTo>
                  <a:pt x="14271790" y="1506320"/>
                  <a:pt x="14236593" y="1515992"/>
                  <a:pt x="14201127" y="1522439"/>
                </a:cubicBezTo>
                <a:cubicBezTo>
                  <a:pt x="14233368" y="1540708"/>
                  <a:pt x="14272059" y="1572949"/>
                  <a:pt x="14310749" y="1566500"/>
                </a:cubicBezTo>
                <a:cubicBezTo>
                  <a:pt x="14341916" y="1560052"/>
                  <a:pt x="14380606" y="1547156"/>
                  <a:pt x="14412848" y="1522439"/>
                </a:cubicBezTo>
                <a:cubicBezTo>
                  <a:pt x="14377382" y="1503096"/>
                  <a:pt x="14342185" y="1499872"/>
                  <a:pt x="14306988" y="1503096"/>
                </a:cubicBezTo>
                <a:close/>
                <a:moveTo>
                  <a:pt x="14147122" y="1501350"/>
                </a:moveTo>
                <a:cubicBezTo>
                  <a:pt x="14125358" y="1501484"/>
                  <a:pt x="14101177" y="1509543"/>
                  <a:pt x="14091504" y="1509543"/>
                </a:cubicBezTo>
                <a:cubicBezTo>
                  <a:pt x="14091504" y="1572949"/>
                  <a:pt x="14162436" y="1540708"/>
                  <a:pt x="14188230" y="1540708"/>
                </a:cubicBezTo>
                <a:cubicBezTo>
                  <a:pt x="14188230" y="1509006"/>
                  <a:pt x="14168885" y="1501215"/>
                  <a:pt x="14147122" y="1501350"/>
                </a:cubicBezTo>
                <a:close/>
                <a:moveTo>
                  <a:pt x="13906114" y="1492618"/>
                </a:moveTo>
                <a:cubicBezTo>
                  <a:pt x="13895098" y="1493424"/>
                  <a:pt x="13884082" y="1499872"/>
                  <a:pt x="13874409" y="1509543"/>
                </a:cubicBezTo>
                <a:cubicBezTo>
                  <a:pt x="13893755" y="1509543"/>
                  <a:pt x="13918473" y="1509543"/>
                  <a:pt x="13937818" y="1509543"/>
                </a:cubicBezTo>
                <a:cubicBezTo>
                  <a:pt x="13928145" y="1496648"/>
                  <a:pt x="13917130" y="1491812"/>
                  <a:pt x="13906114" y="1492618"/>
                </a:cubicBezTo>
                <a:close/>
                <a:moveTo>
                  <a:pt x="14521395" y="1483753"/>
                </a:moveTo>
                <a:cubicBezTo>
                  <a:pt x="14516022" y="1503096"/>
                  <a:pt x="14509573" y="1522439"/>
                  <a:pt x="14502050" y="1540708"/>
                </a:cubicBezTo>
                <a:cubicBezTo>
                  <a:pt x="14553637" y="1540708"/>
                  <a:pt x="14605224" y="1535335"/>
                  <a:pt x="14656811" y="1540708"/>
                </a:cubicBezTo>
                <a:cubicBezTo>
                  <a:pt x="14669708" y="1540708"/>
                  <a:pt x="14746013" y="1535335"/>
                  <a:pt x="14721295" y="1515992"/>
                </a:cubicBezTo>
                <a:cubicBezTo>
                  <a:pt x="14663259" y="1470856"/>
                  <a:pt x="14585879" y="1490200"/>
                  <a:pt x="14521395" y="1483753"/>
                </a:cubicBezTo>
                <a:close/>
                <a:moveTo>
                  <a:pt x="13260395" y="1478775"/>
                </a:moveTo>
                <a:cubicBezTo>
                  <a:pt x="13253988" y="1504844"/>
                  <a:pt x="13260395" y="1542860"/>
                  <a:pt x="13241173" y="1562411"/>
                </a:cubicBezTo>
                <a:cubicBezTo>
                  <a:pt x="13228358" y="1575445"/>
                  <a:pt x="13209136" y="1549377"/>
                  <a:pt x="13189913" y="1542860"/>
                </a:cubicBezTo>
                <a:cubicBezTo>
                  <a:pt x="13164284" y="1537429"/>
                  <a:pt x="13164284" y="1568928"/>
                  <a:pt x="13151469" y="1601514"/>
                </a:cubicBezTo>
                <a:cubicBezTo>
                  <a:pt x="13148265" y="1617807"/>
                  <a:pt x="13143459" y="1621065"/>
                  <a:pt x="13137853" y="1622694"/>
                </a:cubicBezTo>
                <a:lnTo>
                  <a:pt x="13131159" y="1624684"/>
                </a:lnTo>
                <a:lnTo>
                  <a:pt x="13137235" y="1629878"/>
                </a:lnTo>
                <a:cubicBezTo>
                  <a:pt x="13132745" y="1634997"/>
                  <a:pt x="13128254" y="1640115"/>
                  <a:pt x="13123763" y="1636596"/>
                </a:cubicBezTo>
                <a:lnTo>
                  <a:pt x="13121080" y="1632582"/>
                </a:lnTo>
                <a:lnTo>
                  <a:pt x="13119432" y="1634099"/>
                </a:lnTo>
                <a:cubicBezTo>
                  <a:pt x="13119432" y="1640616"/>
                  <a:pt x="13125839" y="1647133"/>
                  <a:pt x="13125839" y="1647133"/>
                </a:cubicBezTo>
                <a:cubicBezTo>
                  <a:pt x="13087395" y="1666685"/>
                  <a:pt x="13050018" y="1679719"/>
                  <a:pt x="13011573" y="1679719"/>
                </a:cubicBezTo>
                <a:cubicBezTo>
                  <a:pt x="13005166" y="1686236"/>
                  <a:pt x="12941092" y="1673202"/>
                  <a:pt x="12960314" y="1640616"/>
                </a:cubicBezTo>
                <a:cubicBezTo>
                  <a:pt x="12992351" y="1601514"/>
                  <a:pt x="13050018" y="1608031"/>
                  <a:pt x="13082055" y="1601514"/>
                </a:cubicBezTo>
                <a:cubicBezTo>
                  <a:pt x="13043611" y="1529826"/>
                  <a:pt x="12973129" y="1555894"/>
                  <a:pt x="12921869" y="1575445"/>
                </a:cubicBezTo>
                <a:cubicBezTo>
                  <a:pt x="12921869" y="1549377"/>
                  <a:pt x="12915462" y="1511361"/>
                  <a:pt x="12941092" y="1511361"/>
                </a:cubicBezTo>
                <a:cubicBezTo>
                  <a:pt x="12973129" y="1504844"/>
                  <a:pt x="13011573" y="1504844"/>
                  <a:pt x="13050018" y="1498326"/>
                </a:cubicBezTo>
                <a:cubicBezTo>
                  <a:pt x="13119432" y="1491809"/>
                  <a:pt x="13189913" y="1485292"/>
                  <a:pt x="13260395" y="1478775"/>
                </a:cubicBezTo>
                <a:close/>
                <a:moveTo>
                  <a:pt x="18304544" y="1478773"/>
                </a:moveTo>
                <a:cubicBezTo>
                  <a:pt x="18310532" y="1478773"/>
                  <a:pt x="18322508" y="1485194"/>
                  <a:pt x="18322508" y="1510879"/>
                </a:cubicBezTo>
                <a:cubicBezTo>
                  <a:pt x="18310532" y="1510879"/>
                  <a:pt x="18304544" y="1504458"/>
                  <a:pt x="18304544" y="1478773"/>
                </a:cubicBezTo>
                <a:close/>
                <a:moveTo>
                  <a:pt x="13957163" y="1477304"/>
                </a:moveTo>
                <a:cubicBezTo>
                  <a:pt x="13957163" y="1503096"/>
                  <a:pt x="13957163" y="1522439"/>
                  <a:pt x="13957163" y="1540708"/>
                </a:cubicBezTo>
                <a:cubicBezTo>
                  <a:pt x="13970060" y="1540708"/>
                  <a:pt x="13989405" y="1540708"/>
                  <a:pt x="14002302" y="1540708"/>
                </a:cubicBezTo>
                <a:cubicBezTo>
                  <a:pt x="14021647" y="1540708"/>
                  <a:pt x="14047441" y="1540708"/>
                  <a:pt x="14073234" y="1540708"/>
                </a:cubicBezTo>
                <a:cubicBezTo>
                  <a:pt x="14073234" y="1464408"/>
                  <a:pt x="13982957" y="1490200"/>
                  <a:pt x="13957163" y="1477304"/>
                </a:cubicBezTo>
                <a:close/>
                <a:moveTo>
                  <a:pt x="18830660" y="1445595"/>
                </a:moveTo>
                <a:cubicBezTo>
                  <a:pt x="18874384" y="1458309"/>
                  <a:pt x="18925572" y="1451952"/>
                  <a:pt x="18957564" y="1509164"/>
                </a:cubicBezTo>
                <a:cubicBezTo>
                  <a:pt x="18919172" y="1515521"/>
                  <a:pt x="18849856" y="1534592"/>
                  <a:pt x="18830660" y="1445595"/>
                </a:cubicBezTo>
                <a:close/>
                <a:moveTo>
                  <a:pt x="18247672" y="1445595"/>
                </a:moveTo>
                <a:cubicBezTo>
                  <a:pt x="18259644" y="1445595"/>
                  <a:pt x="18265632" y="1458438"/>
                  <a:pt x="18265632" y="1477703"/>
                </a:cubicBezTo>
                <a:cubicBezTo>
                  <a:pt x="18253656" y="1477703"/>
                  <a:pt x="18247672" y="1471282"/>
                  <a:pt x="18247672" y="1445595"/>
                </a:cubicBezTo>
                <a:close/>
                <a:moveTo>
                  <a:pt x="16584018" y="1445595"/>
                </a:moveTo>
                <a:cubicBezTo>
                  <a:pt x="16595994" y="1445595"/>
                  <a:pt x="16601982" y="1458438"/>
                  <a:pt x="16601982" y="1477704"/>
                </a:cubicBezTo>
                <a:cubicBezTo>
                  <a:pt x="16591004" y="1477704"/>
                  <a:pt x="16584018" y="1471282"/>
                  <a:pt x="16584018" y="1445595"/>
                </a:cubicBezTo>
                <a:close/>
                <a:moveTo>
                  <a:pt x="9737784" y="1406377"/>
                </a:moveTo>
                <a:cubicBezTo>
                  <a:pt x="9692645" y="1419273"/>
                  <a:pt x="9660403" y="1477304"/>
                  <a:pt x="9621713" y="1503096"/>
                </a:cubicBezTo>
                <a:cubicBezTo>
                  <a:pt x="9584098" y="1522439"/>
                  <a:pt x="9538959" y="1515992"/>
                  <a:pt x="9500269" y="1527813"/>
                </a:cubicBezTo>
                <a:cubicBezTo>
                  <a:pt x="9474476" y="1535335"/>
                  <a:pt x="9461579" y="1566500"/>
                  <a:pt x="9435785" y="1579396"/>
                </a:cubicBezTo>
                <a:cubicBezTo>
                  <a:pt x="9416440" y="1585848"/>
                  <a:pt x="9390647" y="1592292"/>
                  <a:pt x="9371302" y="1598740"/>
                </a:cubicBezTo>
                <a:cubicBezTo>
                  <a:pt x="9353031" y="1605189"/>
                  <a:pt x="9288548" y="1605189"/>
                  <a:pt x="9282099" y="1643876"/>
                </a:cubicBezTo>
                <a:cubicBezTo>
                  <a:pt x="9275651" y="1669667"/>
                  <a:pt x="9327238" y="1669667"/>
                  <a:pt x="9333686" y="1669667"/>
                </a:cubicBezTo>
                <a:cubicBezTo>
                  <a:pt x="9359480" y="1663219"/>
                  <a:pt x="9364853" y="1643876"/>
                  <a:pt x="9378825" y="1637427"/>
                </a:cubicBezTo>
                <a:cubicBezTo>
                  <a:pt x="9397095" y="1624531"/>
                  <a:pt x="9416440" y="1624531"/>
                  <a:pt x="9435785" y="1618084"/>
                </a:cubicBezTo>
                <a:cubicBezTo>
                  <a:pt x="9538959" y="1585848"/>
                  <a:pt x="9634610" y="1535335"/>
                  <a:pt x="9737784" y="1483753"/>
                </a:cubicBezTo>
                <a:cubicBezTo>
                  <a:pt x="9737784" y="1457960"/>
                  <a:pt x="9737784" y="1432169"/>
                  <a:pt x="9737784" y="1406377"/>
                </a:cubicBezTo>
                <a:close/>
                <a:moveTo>
                  <a:pt x="16351776" y="1388716"/>
                </a:moveTo>
                <a:cubicBezTo>
                  <a:pt x="16363624" y="1388716"/>
                  <a:pt x="16374484" y="1395541"/>
                  <a:pt x="16374484" y="1416016"/>
                </a:cubicBezTo>
                <a:cubicBezTo>
                  <a:pt x="16363624" y="1416016"/>
                  <a:pt x="16351776" y="1409191"/>
                  <a:pt x="16351776" y="1388716"/>
                </a:cubicBezTo>
                <a:close/>
                <a:moveTo>
                  <a:pt x="9904367" y="1387034"/>
                </a:moveTo>
                <a:cubicBezTo>
                  <a:pt x="9872125" y="1393482"/>
                  <a:pt x="9839883" y="1393482"/>
                  <a:pt x="9807641" y="1406377"/>
                </a:cubicBezTo>
                <a:cubicBezTo>
                  <a:pt x="9826986" y="1445064"/>
                  <a:pt x="9852780" y="1451512"/>
                  <a:pt x="9878573" y="1445064"/>
                </a:cubicBezTo>
                <a:cubicBezTo>
                  <a:pt x="9897918" y="1445064"/>
                  <a:pt x="9904367" y="1419273"/>
                  <a:pt x="9904367" y="1387034"/>
                </a:cubicBezTo>
                <a:close/>
                <a:moveTo>
                  <a:pt x="16242756" y="1355540"/>
                </a:moveTo>
                <a:cubicBezTo>
                  <a:pt x="16254730" y="1355540"/>
                  <a:pt x="16260718" y="1368382"/>
                  <a:pt x="16260718" y="1387645"/>
                </a:cubicBezTo>
                <a:cubicBezTo>
                  <a:pt x="16248744" y="1387645"/>
                  <a:pt x="16242756" y="1374803"/>
                  <a:pt x="16242756" y="1355540"/>
                </a:cubicBezTo>
                <a:close/>
                <a:moveTo>
                  <a:pt x="16000036" y="1355540"/>
                </a:moveTo>
                <a:cubicBezTo>
                  <a:pt x="16000036" y="1374804"/>
                  <a:pt x="15994048" y="1387646"/>
                  <a:pt x="15982074" y="1387646"/>
                </a:cubicBezTo>
                <a:cubicBezTo>
                  <a:pt x="15982074" y="1368382"/>
                  <a:pt x="15988060" y="1355540"/>
                  <a:pt x="16000036" y="1355540"/>
                </a:cubicBezTo>
                <a:close/>
                <a:moveTo>
                  <a:pt x="17261808" y="1355537"/>
                </a:moveTo>
                <a:cubicBezTo>
                  <a:pt x="17288296" y="1361742"/>
                  <a:pt x="17314784" y="1367947"/>
                  <a:pt x="17341276" y="1398971"/>
                </a:cubicBezTo>
                <a:cubicBezTo>
                  <a:pt x="17314784" y="1398971"/>
                  <a:pt x="17261808" y="1411381"/>
                  <a:pt x="17261808" y="1355537"/>
                </a:cubicBezTo>
                <a:close/>
                <a:moveTo>
                  <a:pt x="18042940" y="1347424"/>
                </a:moveTo>
                <a:cubicBezTo>
                  <a:pt x="18072904" y="1342833"/>
                  <a:pt x="18108368" y="1376603"/>
                  <a:pt x="18132828" y="1386083"/>
                </a:cubicBezTo>
                <a:cubicBezTo>
                  <a:pt x="18132828" y="1398722"/>
                  <a:pt x="18132828" y="1405042"/>
                  <a:pt x="18132828" y="1411362"/>
                </a:cubicBezTo>
                <a:cubicBezTo>
                  <a:pt x="18093692" y="1398722"/>
                  <a:pt x="18054556" y="1379763"/>
                  <a:pt x="18015420" y="1367124"/>
                </a:cubicBezTo>
                <a:cubicBezTo>
                  <a:pt x="18023576" y="1354748"/>
                  <a:pt x="18032952" y="1348955"/>
                  <a:pt x="18042940" y="1347424"/>
                </a:cubicBezTo>
                <a:close/>
                <a:moveTo>
                  <a:pt x="17167012" y="1332460"/>
                </a:moveTo>
                <a:cubicBezTo>
                  <a:pt x="17191236" y="1338893"/>
                  <a:pt x="17241792" y="1327100"/>
                  <a:pt x="17241792" y="1383919"/>
                </a:cubicBezTo>
                <a:cubicBezTo>
                  <a:pt x="17216516" y="1416081"/>
                  <a:pt x="17185968" y="1358190"/>
                  <a:pt x="17167012" y="1332460"/>
                </a:cubicBezTo>
                <a:close/>
                <a:moveTo>
                  <a:pt x="17076956" y="1322361"/>
                </a:moveTo>
                <a:cubicBezTo>
                  <a:pt x="17090084" y="1322361"/>
                  <a:pt x="17090084" y="1335204"/>
                  <a:pt x="17090084" y="1354469"/>
                </a:cubicBezTo>
                <a:cubicBezTo>
                  <a:pt x="17076956" y="1354469"/>
                  <a:pt x="17076956" y="1341626"/>
                  <a:pt x="17076956" y="1322361"/>
                </a:cubicBezTo>
                <a:close/>
                <a:moveTo>
                  <a:pt x="17508272" y="1322360"/>
                </a:moveTo>
                <a:cubicBezTo>
                  <a:pt x="17520244" y="1322360"/>
                  <a:pt x="17526232" y="1335204"/>
                  <a:pt x="17526232" y="1354469"/>
                </a:cubicBezTo>
                <a:cubicBezTo>
                  <a:pt x="17514256" y="1354469"/>
                  <a:pt x="17508272" y="1341626"/>
                  <a:pt x="17508272" y="1322360"/>
                </a:cubicBezTo>
                <a:close/>
                <a:moveTo>
                  <a:pt x="17982244" y="1322357"/>
                </a:moveTo>
                <a:cubicBezTo>
                  <a:pt x="17995516" y="1329531"/>
                  <a:pt x="18008784" y="1334655"/>
                  <a:pt x="18014316" y="1340803"/>
                </a:cubicBezTo>
                <a:cubicBezTo>
                  <a:pt x="18001044" y="1359250"/>
                  <a:pt x="17982244" y="1353101"/>
                  <a:pt x="17982244" y="1322357"/>
                </a:cubicBezTo>
                <a:close/>
                <a:moveTo>
                  <a:pt x="14316122" y="1297837"/>
                </a:moveTo>
                <a:cubicBezTo>
                  <a:pt x="14316122" y="1330077"/>
                  <a:pt x="14341916" y="1322555"/>
                  <a:pt x="14354813" y="1322555"/>
                </a:cubicBezTo>
                <a:cubicBezTo>
                  <a:pt x="14354813" y="1291390"/>
                  <a:pt x="14329019" y="1297837"/>
                  <a:pt x="14316122" y="1297837"/>
                </a:cubicBezTo>
                <a:close/>
                <a:moveTo>
                  <a:pt x="17148052" y="1265483"/>
                </a:moveTo>
                <a:cubicBezTo>
                  <a:pt x="17160348" y="1265483"/>
                  <a:pt x="17172644" y="1265483"/>
                  <a:pt x="17184944" y="1265483"/>
                </a:cubicBezTo>
                <a:cubicBezTo>
                  <a:pt x="17184944" y="1271904"/>
                  <a:pt x="17184944" y="1284748"/>
                  <a:pt x="17184944" y="1297591"/>
                </a:cubicBezTo>
                <a:cubicBezTo>
                  <a:pt x="17172644" y="1297591"/>
                  <a:pt x="17160348" y="1297591"/>
                  <a:pt x="17148052" y="1297591"/>
                </a:cubicBezTo>
                <a:cubicBezTo>
                  <a:pt x="17148052" y="1284748"/>
                  <a:pt x="17148052" y="1271904"/>
                  <a:pt x="17148052" y="1265483"/>
                </a:cubicBezTo>
                <a:close/>
                <a:moveTo>
                  <a:pt x="16166922" y="1265483"/>
                </a:moveTo>
                <a:cubicBezTo>
                  <a:pt x="16178896" y="1265483"/>
                  <a:pt x="16184884" y="1278326"/>
                  <a:pt x="16184884" y="1297591"/>
                </a:cubicBezTo>
                <a:cubicBezTo>
                  <a:pt x="16172908" y="1297591"/>
                  <a:pt x="16166922" y="1284748"/>
                  <a:pt x="16166922" y="1265483"/>
                </a:cubicBezTo>
                <a:close/>
                <a:moveTo>
                  <a:pt x="16000036" y="1265483"/>
                </a:moveTo>
                <a:cubicBezTo>
                  <a:pt x="16000036" y="1284748"/>
                  <a:pt x="15994048" y="1297592"/>
                  <a:pt x="15982074" y="1297592"/>
                </a:cubicBezTo>
                <a:cubicBezTo>
                  <a:pt x="15982074" y="1271905"/>
                  <a:pt x="15988060" y="1265483"/>
                  <a:pt x="16000036" y="1265483"/>
                </a:cubicBezTo>
                <a:close/>
                <a:moveTo>
                  <a:pt x="15944156" y="1265483"/>
                </a:moveTo>
                <a:cubicBezTo>
                  <a:pt x="15956796" y="1265483"/>
                  <a:pt x="15962062" y="1278326"/>
                  <a:pt x="15962062" y="1297592"/>
                </a:cubicBezTo>
                <a:cubicBezTo>
                  <a:pt x="15950476" y="1297592"/>
                  <a:pt x="15944156" y="1284748"/>
                  <a:pt x="15944156" y="1265483"/>
                </a:cubicBezTo>
                <a:close/>
                <a:moveTo>
                  <a:pt x="15773526" y="1246523"/>
                </a:moveTo>
                <a:cubicBezTo>
                  <a:pt x="15819356" y="1246523"/>
                  <a:pt x="15871732" y="1253003"/>
                  <a:pt x="15924108" y="1278921"/>
                </a:cubicBezTo>
                <a:cubicBezTo>
                  <a:pt x="15897920" y="1285401"/>
                  <a:pt x="15878278" y="1304840"/>
                  <a:pt x="15858638" y="1317799"/>
                </a:cubicBezTo>
                <a:cubicBezTo>
                  <a:pt x="15838996" y="1330758"/>
                  <a:pt x="15825902" y="1317799"/>
                  <a:pt x="15806262" y="1311320"/>
                </a:cubicBezTo>
                <a:cubicBezTo>
                  <a:pt x="15812808" y="1298360"/>
                  <a:pt x="15819356" y="1285401"/>
                  <a:pt x="15825902" y="1278921"/>
                </a:cubicBezTo>
                <a:cubicBezTo>
                  <a:pt x="15812808" y="1265962"/>
                  <a:pt x="15793168" y="1253003"/>
                  <a:pt x="15773526" y="1246523"/>
                </a:cubicBezTo>
                <a:close/>
                <a:moveTo>
                  <a:pt x="17810560" y="1200999"/>
                </a:moveTo>
                <a:cubicBezTo>
                  <a:pt x="17810560" y="1240681"/>
                  <a:pt x="17786336" y="1234067"/>
                  <a:pt x="17773696" y="1234067"/>
                </a:cubicBezTo>
                <a:cubicBezTo>
                  <a:pt x="17773696" y="1194386"/>
                  <a:pt x="17798972" y="1200999"/>
                  <a:pt x="17810560" y="1200999"/>
                </a:cubicBezTo>
                <a:close/>
                <a:moveTo>
                  <a:pt x="16824752" y="1199127"/>
                </a:moveTo>
                <a:cubicBezTo>
                  <a:pt x="16824752" y="1224814"/>
                  <a:pt x="16818764" y="1231236"/>
                  <a:pt x="16806788" y="1231236"/>
                </a:cubicBezTo>
                <a:cubicBezTo>
                  <a:pt x="16806788" y="1205549"/>
                  <a:pt x="16812776" y="1199127"/>
                  <a:pt x="16824752" y="1199127"/>
                </a:cubicBezTo>
                <a:close/>
                <a:moveTo>
                  <a:pt x="15678730" y="1199127"/>
                </a:moveTo>
                <a:cubicBezTo>
                  <a:pt x="15684718" y="1199127"/>
                  <a:pt x="15696694" y="1205549"/>
                  <a:pt x="15696694" y="1231236"/>
                </a:cubicBezTo>
                <a:cubicBezTo>
                  <a:pt x="15684718" y="1231236"/>
                  <a:pt x="15678730" y="1224814"/>
                  <a:pt x="15678730" y="1199127"/>
                </a:cubicBezTo>
                <a:close/>
                <a:moveTo>
                  <a:pt x="15526532" y="1161698"/>
                </a:moveTo>
                <a:cubicBezTo>
                  <a:pt x="15546808" y="1161698"/>
                  <a:pt x="15570242" y="1169761"/>
                  <a:pt x="15582882" y="1169761"/>
                </a:cubicBezTo>
                <a:cubicBezTo>
                  <a:pt x="15582882" y="1240711"/>
                  <a:pt x="15514420" y="1202011"/>
                  <a:pt x="15489142" y="1202011"/>
                </a:cubicBezTo>
                <a:cubicBezTo>
                  <a:pt x="15489142" y="1169761"/>
                  <a:pt x="15506258" y="1161698"/>
                  <a:pt x="15526532" y="1161698"/>
                </a:cubicBezTo>
                <a:close/>
                <a:moveTo>
                  <a:pt x="16824752" y="1137507"/>
                </a:moveTo>
                <a:cubicBezTo>
                  <a:pt x="16824752" y="1163192"/>
                  <a:pt x="16818764" y="1169613"/>
                  <a:pt x="16806788" y="1169613"/>
                </a:cubicBezTo>
                <a:cubicBezTo>
                  <a:pt x="16806788" y="1150350"/>
                  <a:pt x="16812776" y="1137507"/>
                  <a:pt x="16824752" y="1137507"/>
                </a:cubicBezTo>
                <a:close/>
                <a:moveTo>
                  <a:pt x="15342210" y="1137507"/>
                </a:moveTo>
                <a:cubicBezTo>
                  <a:pt x="15360380" y="1137507"/>
                  <a:pt x="15386030" y="1137507"/>
                  <a:pt x="15405268" y="1137507"/>
                </a:cubicBezTo>
                <a:cubicBezTo>
                  <a:pt x="15424508" y="1137507"/>
                  <a:pt x="15437332" y="1137507"/>
                  <a:pt x="15450158" y="1137507"/>
                </a:cubicBezTo>
                <a:cubicBezTo>
                  <a:pt x="15450158" y="1150350"/>
                  <a:pt x="15450158" y="1163192"/>
                  <a:pt x="15450158" y="1169613"/>
                </a:cubicBezTo>
                <a:cubicBezTo>
                  <a:pt x="15430920" y="1169613"/>
                  <a:pt x="15405268" y="1169613"/>
                  <a:pt x="15379618" y="1169613"/>
                </a:cubicBezTo>
                <a:cubicBezTo>
                  <a:pt x="15366792" y="1169613"/>
                  <a:pt x="15353966" y="1169613"/>
                  <a:pt x="15342210" y="1169613"/>
                </a:cubicBezTo>
                <a:cubicBezTo>
                  <a:pt x="15342210" y="1163192"/>
                  <a:pt x="15342210" y="1150350"/>
                  <a:pt x="15342210" y="1137507"/>
                </a:cubicBezTo>
                <a:close/>
                <a:moveTo>
                  <a:pt x="10314912" y="1136639"/>
                </a:moveTo>
                <a:cubicBezTo>
                  <a:pt x="10314912" y="1162431"/>
                  <a:pt x="10321361" y="1168880"/>
                  <a:pt x="10334257" y="1168880"/>
                </a:cubicBezTo>
                <a:cubicBezTo>
                  <a:pt x="10334257" y="1149535"/>
                  <a:pt x="10327809" y="1136639"/>
                  <a:pt x="10314912" y="1136639"/>
                </a:cubicBezTo>
                <a:close/>
                <a:moveTo>
                  <a:pt x="10372948" y="1111922"/>
                </a:moveTo>
                <a:cubicBezTo>
                  <a:pt x="10372948" y="1130193"/>
                  <a:pt x="10379396" y="1136639"/>
                  <a:pt x="10392293" y="1136639"/>
                </a:cubicBezTo>
                <a:cubicBezTo>
                  <a:pt x="10392293" y="1117295"/>
                  <a:pt x="10385844" y="1111922"/>
                  <a:pt x="10372948" y="1111922"/>
                </a:cubicBezTo>
                <a:close/>
                <a:moveTo>
                  <a:pt x="15848742" y="1111643"/>
                </a:moveTo>
                <a:cubicBezTo>
                  <a:pt x="15848742" y="1129922"/>
                  <a:pt x="15855192" y="1136372"/>
                  <a:pt x="15868094" y="1136372"/>
                </a:cubicBezTo>
                <a:cubicBezTo>
                  <a:pt x="15868094" y="1117019"/>
                  <a:pt x="15861644" y="1111643"/>
                  <a:pt x="15848742" y="1111643"/>
                </a:cubicBezTo>
                <a:close/>
                <a:moveTo>
                  <a:pt x="17584748" y="1108531"/>
                </a:moveTo>
                <a:cubicBezTo>
                  <a:pt x="17597740" y="1111139"/>
                  <a:pt x="17606196" y="1119593"/>
                  <a:pt x="17606196" y="1137320"/>
                </a:cubicBezTo>
                <a:cubicBezTo>
                  <a:pt x="17587792" y="1137320"/>
                  <a:pt x="17568308" y="1137320"/>
                  <a:pt x="17568308" y="1170048"/>
                </a:cubicBezTo>
                <a:cubicBezTo>
                  <a:pt x="17582920" y="1170048"/>
                  <a:pt x="17607888" y="1162684"/>
                  <a:pt x="17619456" y="1178332"/>
                </a:cubicBezTo>
                <a:lnTo>
                  <a:pt x="17624884" y="1199651"/>
                </a:lnTo>
                <a:lnTo>
                  <a:pt x="17642892" y="1202967"/>
                </a:lnTo>
                <a:cubicBezTo>
                  <a:pt x="17649316" y="1206810"/>
                  <a:pt x="17654132" y="1214496"/>
                  <a:pt x="17654132" y="1229868"/>
                </a:cubicBezTo>
                <a:cubicBezTo>
                  <a:pt x="17644500" y="1229868"/>
                  <a:pt x="17631256" y="1233326"/>
                  <a:pt x="17625236" y="1219492"/>
                </a:cubicBezTo>
                <a:lnTo>
                  <a:pt x="17622540" y="1202380"/>
                </a:lnTo>
                <a:lnTo>
                  <a:pt x="17582464" y="1197354"/>
                </a:lnTo>
                <a:cubicBezTo>
                  <a:pt x="17539080" y="1187229"/>
                  <a:pt x="17495236" y="1165138"/>
                  <a:pt x="17451396" y="1150411"/>
                </a:cubicBezTo>
                <a:cubicBezTo>
                  <a:pt x="17466008" y="1145502"/>
                  <a:pt x="17545780" y="1100707"/>
                  <a:pt x="17584748" y="1108531"/>
                </a:cubicBezTo>
                <a:close/>
                <a:moveTo>
                  <a:pt x="15265552" y="1103815"/>
                </a:moveTo>
                <a:cubicBezTo>
                  <a:pt x="15287702" y="1104753"/>
                  <a:pt x="15312312" y="1112794"/>
                  <a:pt x="15322156" y="1112794"/>
                </a:cubicBezTo>
                <a:cubicBezTo>
                  <a:pt x="15322156" y="1169613"/>
                  <a:pt x="15243404" y="1137451"/>
                  <a:pt x="15223716" y="1137451"/>
                </a:cubicBezTo>
                <a:cubicBezTo>
                  <a:pt x="15223716" y="1109042"/>
                  <a:pt x="15243404" y="1102877"/>
                  <a:pt x="15265552" y="1103815"/>
                </a:cubicBezTo>
                <a:close/>
                <a:moveTo>
                  <a:pt x="17304464" y="1080632"/>
                </a:moveTo>
                <a:cubicBezTo>
                  <a:pt x="17317592" y="1080632"/>
                  <a:pt x="17317592" y="1093474"/>
                  <a:pt x="17317592" y="1112737"/>
                </a:cubicBezTo>
                <a:cubicBezTo>
                  <a:pt x="17304464" y="1112737"/>
                  <a:pt x="17304464" y="1099895"/>
                  <a:pt x="17304464" y="1080632"/>
                </a:cubicBezTo>
                <a:close/>
                <a:moveTo>
                  <a:pt x="16408650" y="1080632"/>
                </a:moveTo>
                <a:cubicBezTo>
                  <a:pt x="16420624" y="1080632"/>
                  <a:pt x="16426612" y="1093474"/>
                  <a:pt x="16426612" y="1112737"/>
                </a:cubicBezTo>
                <a:cubicBezTo>
                  <a:pt x="16414638" y="1112737"/>
                  <a:pt x="16408650" y="1099895"/>
                  <a:pt x="16408650" y="1080632"/>
                </a:cubicBezTo>
                <a:close/>
                <a:moveTo>
                  <a:pt x="15073768" y="1077829"/>
                </a:moveTo>
                <a:cubicBezTo>
                  <a:pt x="15085400" y="1079445"/>
                  <a:pt x="15094708" y="1087524"/>
                  <a:pt x="15094708" y="1113376"/>
                </a:cubicBezTo>
                <a:cubicBezTo>
                  <a:pt x="15076094" y="1113376"/>
                  <a:pt x="15038866" y="1131688"/>
                  <a:pt x="15038866" y="1081061"/>
                </a:cubicBezTo>
                <a:cubicBezTo>
                  <a:pt x="15048174" y="1081061"/>
                  <a:pt x="15062134" y="1076214"/>
                  <a:pt x="15073768" y="1077829"/>
                </a:cubicBezTo>
                <a:close/>
                <a:moveTo>
                  <a:pt x="15472422" y="1077500"/>
                </a:moveTo>
                <a:cubicBezTo>
                  <a:pt x="15476456" y="1077500"/>
                  <a:pt x="15480300" y="1077923"/>
                  <a:pt x="15483374" y="1077923"/>
                </a:cubicBezTo>
                <a:cubicBezTo>
                  <a:pt x="15483374" y="1117420"/>
                  <a:pt x="15464928" y="1111778"/>
                  <a:pt x="15446482" y="1111778"/>
                </a:cubicBezTo>
                <a:cubicBezTo>
                  <a:pt x="15446482" y="1081308"/>
                  <a:pt x="15460316" y="1077500"/>
                  <a:pt x="15472422" y="1077500"/>
                </a:cubicBezTo>
                <a:close/>
                <a:moveTo>
                  <a:pt x="17496292" y="1077499"/>
                </a:moveTo>
                <a:cubicBezTo>
                  <a:pt x="17500328" y="1077499"/>
                  <a:pt x="17504172" y="1077922"/>
                  <a:pt x="17507244" y="1077922"/>
                </a:cubicBezTo>
                <a:cubicBezTo>
                  <a:pt x="17507244" y="1117420"/>
                  <a:pt x="17488800" y="1111778"/>
                  <a:pt x="17470352" y="1111778"/>
                </a:cubicBezTo>
                <a:cubicBezTo>
                  <a:pt x="17470352" y="1081308"/>
                  <a:pt x="17484188" y="1077499"/>
                  <a:pt x="17496292" y="1077499"/>
                </a:cubicBezTo>
                <a:close/>
                <a:moveTo>
                  <a:pt x="17033204" y="1047453"/>
                </a:moveTo>
                <a:cubicBezTo>
                  <a:pt x="17033204" y="1066718"/>
                  <a:pt x="17033204" y="1079562"/>
                  <a:pt x="17020076" y="1079562"/>
                </a:cubicBezTo>
                <a:cubicBezTo>
                  <a:pt x="17020076" y="1060296"/>
                  <a:pt x="17020076" y="1047453"/>
                  <a:pt x="17033204" y="1047453"/>
                </a:cubicBezTo>
                <a:close/>
                <a:moveTo>
                  <a:pt x="16280676" y="1047453"/>
                </a:moveTo>
                <a:cubicBezTo>
                  <a:pt x="16292650" y="1047453"/>
                  <a:pt x="16298638" y="1060296"/>
                  <a:pt x="16298638" y="1079562"/>
                </a:cubicBezTo>
                <a:cubicBezTo>
                  <a:pt x="16286664" y="1079562"/>
                  <a:pt x="16280676" y="1066718"/>
                  <a:pt x="16280676" y="1047453"/>
                </a:cubicBezTo>
                <a:close/>
                <a:moveTo>
                  <a:pt x="16223798" y="1044121"/>
                </a:moveTo>
                <a:cubicBezTo>
                  <a:pt x="16242246" y="1044121"/>
                  <a:pt x="16260692" y="1037971"/>
                  <a:pt x="16260692" y="1074864"/>
                </a:cubicBezTo>
                <a:cubicBezTo>
                  <a:pt x="16242246" y="1074864"/>
                  <a:pt x="16223798" y="1074864"/>
                  <a:pt x="16223798" y="1044121"/>
                </a:cubicBezTo>
                <a:close/>
                <a:moveTo>
                  <a:pt x="17431380" y="1044120"/>
                </a:moveTo>
                <a:cubicBezTo>
                  <a:pt x="17431380" y="1074864"/>
                  <a:pt x="17413476" y="1074864"/>
                  <a:pt x="17394520" y="1074864"/>
                </a:cubicBezTo>
                <a:cubicBezTo>
                  <a:pt x="17394520" y="1037970"/>
                  <a:pt x="17418744" y="1044120"/>
                  <a:pt x="17431380" y="1044120"/>
                </a:cubicBezTo>
                <a:close/>
                <a:moveTo>
                  <a:pt x="11093277" y="1043667"/>
                </a:moveTo>
                <a:cubicBezTo>
                  <a:pt x="11098109" y="1044472"/>
                  <a:pt x="11102941" y="1046077"/>
                  <a:pt x="11109384" y="1046077"/>
                </a:cubicBezTo>
                <a:lnTo>
                  <a:pt x="11090615" y="1044067"/>
                </a:lnTo>
                <a:close/>
                <a:moveTo>
                  <a:pt x="16165868" y="1022268"/>
                </a:moveTo>
                <a:cubicBezTo>
                  <a:pt x="16165868" y="1041368"/>
                  <a:pt x="16165868" y="1060470"/>
                  <a:pt x="16165868" y="1079570"/>
                </a:cubicBezTo>
                <a:cubicBezTo>
                  <a:pt x="16135322" y="1073203"/>
                  <a:pt x="16103724" y="1073203"/>
                  <a:pt x="16072126" y="1066836"/>
                </a:cubicBezTo>
                <a:cubicBezTo>
                  <a:pt x="16091086" y="1009534"/>
                  <a:pt x="16141642" y="1028634"/>
                  <a:pt x="16165868" y="1022268"/>
                </a:cubicBezTo>
                <a:close/>
                <a:moveTo>
                  <a:pt x="15263666" y="1016154"/>
                </a:moveTo>
                <a:cubicBezTo>
                  <a:pt x="15282962" y="1009531"/>
                  <a:pt x="15302260" y="1022776"/>
                  <a:pt x="15321558" y="1022776"/>
                </a:cubicBezTo>
                <a:cubicBezTo>
                  <a:pt x="15321558" y="1049268"/>
                  <a:pt x="15326918" y="1075759"/>
                  <a:pt x="15302260" y="1082382"/>
                </a:cubicBezTo>
                <a:cubicBezTo>
                  <a:pt x="15282962" y="1089005"/>
                  <a:pt x="15263666" y="1082382"/>
                  <a:pt x="15244368" y="1082382"/>
                </a:cubicBezTo>
                <a:cubicBezTo>
                  <a:pt x="15244368" y="1049268"/>
                  <a:pt x="15237934" y="1022776"/>
                  <a:pt x="15263666" y="1016154"/>
                </a:cubicBezTo>
                <a:close/>
                <a:moveTo>
                  <a:pt x="10865077" y="986522"/>
                </a:moveTo>
                <a:cubicBezTo>
                  <a:pt x="10871994" y="985747"/>
                  <a:pt x="10879680" y="987298"/>
                  <a:pt x="10885828" y="987298"/>
                </a:cubicBezTo>
                <a:cubicBezTo>
                  <a:pt x="10885828" y="1012118"/>
                  <a:pt x="10848936" y="1036937"/>
                  <a:pt x="10848936" y="999708"/>
                </a:cubicBezTo>
                <a:cubicBezTo>
                  <a:pt x="10852010" y="990400"/>
                  <a:pt x="10858159" y="987298"/>
                  <a:pt x="10865077" y="986522"/>
                </a:cubicBezTo>
                <a:close/>
                <a:moveTo>
                  <a:pt x="17138572" y="977964"/>
                </a:moveTo>
                <a:cubicBezTo>
                  <a:pt x="17210260" y="971614"/>
                  <a:pt x="17274344" y="1003366"/>
                  <a:pt x="17346032" y="1035119"/>
                </a:cubicBezTo>
                <a:cubicBezTo>
                  <a:pt x="17319964" y="1047821"/>
                  <a:pt x="17287376" y="1060522"/>
                  <a:pt x="17267828" y="1079573"/>
                </a:cubicBezTo>
                <a:cubicBezTo>
                  <a:pt x="17267828" y="1060522"/>
                  <a:pt x="17267828" y="1041469"/>
                  <a:pt x="17267828" y="1022418"/>
                </a:cubicBezTo>
                <a:cubicBezTo>
                  <a:pt x="17235240" y="1022418"/>
                  <a:pt x="17210260" y="1041469"/>
                  <a:pt x="17184192" y="1035119"/>
                </a:cubicBezTo>
                <a:cubicBezTo>
                  <a:pt x="17158124" y="1035119"/>
                  <a:pt x="17151604" y="1003366"/>
                  <a:pt x="17138572" y="977964"/>
                </a:cubicBezTo>
                <a:close/>
                <a:moveTo>
                  <a:pt x="16740434" y="957394"/>
                </a:moveTo>
                <a:cubicBezTo>
                  <a:pt x="16753558" y="957394"/>
                  <a:pt x="16753558" y="970236"/>
                  <a:pt x="16753558" y="989500"/>
                </a:cubicBezTo>
                <a:cubicBezTo>
                  <a:pt x="16740434" y="989500"/>
                  <a:pt x="16740434" y="976657"/>
                  <a:pt x="16740434" y="957394"/>
                </a:cubicBezTo>
                <a:close/>
                <a:moveTo>
                  <a:pt x="16129004" y="957394"/>
                </a:moveTo>
                <a:cubicBezTo>
                  <a:pt x="16140978" y="957394"/>
                  <a:pt x="16146966" y="963815"/>
                  <a:pt x="16146966" y="989500"/>
                </a:cubicBezTo>
                <a:cubicBezTo>
                  <a:pt x="16134992" y="989500"/>
                  <a:pt x="16129004" y="976657"/>
                  <a:pt x="16129004" y="957394"/>
                </a:cubicBezTo>
                <a:close/>
                <a:moveTo>
                  <a:pt x="15863578" y="957394"/>
                </a:moveTo>
                <a:cubicBezTo>
                  <a:pt x="15875554" y="957394"/>
                  <a:pt x="15881542" y="963815"/>
                  <a:pt x="15881542" y="989500"/>
                </a:cubicBezTo>
                <a:cubicBezTo>
                  <a:pt x="15869566" y="989500"/>
                  <a:pt x="15863578" y="976658"/>
                  <a:pt x="15863578" y="957394"/>
                </a:cubicBezTo>
                <a:close/>
                <a:moveTo>
                  <a:pt x="17033192" y="925119"/>
                </a:moveTo>
                <a:cubicBezTo>
                  <a:pt x="17033192" y="965745"/>
                  <a:pt x="17013284" y="958974"/>
                  <a:pt x="17001120" y="958974"/>
                </a:cubicBezTo>
                <a:cubicBezTo>
                  <a:pt x="17001120" y="919477"/>
                  <a:pt x="17019920" y="925119"/>
                  <a:pt x="17033192" y="925119"/>
                </a:cubicBezTo>
                <a:close/>
                <a:moveTo>
                  <a:pt x="11341645" y="915543"/>
                </a:moveTo>
                <a:cubicBezTo>
                  <a:pt x="11410466" y="914633"/>
                  <a:pt x="11478501" y="934366"/>
                  <a:pt x="11506688" y="1046077"/>
                </a:cubicBezTo>
                <a:cubicBezTo>
                  <a:pt x="11468032" y="1046077"/>
                  <a:pt x="11435818" y="1046077"/>
                  <a:pt x="11398235" y="1046077"/>
                </a:cubicBezTo>
                <a:cubicBezTo>
                  <a:pt x="11385349" y="1020389"/>
                  <a:pt x="11372464" y="994703"/>
                  <a:pt x="11391792" y="969016"/>
                </a:cubicBezTo>
                <a:cubicBezTo>
                  <a:pt x="11372464" y="962595"/>
                  <a:pt x="11353135" y="956173"/>
                  <a:pt x="11333807" y="956173"/>
                </a:cubicBezTo>
                <a:cubicBezTo>
                  <a:pt x="11340250" y="988281"/>
                  <a:pt x="11346692" y="1020389"/>
                  <a:pt x="11346692" y="1052499"/>
                </a:cubicBezTo>
                <a:cubicBezTo>
                  <a:pt x="11154483" y="1115644"/>
                  <a:pt x="10962273" y="1186282"/>
                  <a:pt x="10770064" y="1231233"/>
                </a:cubicBezTo>
                <a:cubicBezTo>
                  <a:pt x="10770064" y="1186282"/>
                  <a:pt x="10763621" y="1128488"/>
                  <a:pt x="10795835" y="1115644"/>
                </a:cubicBezTo>
                <a:cubicBezTo>
                  <a:pt x="10826975" y="1097450"/>
                  <a:pt x="10865632" y="1091028"/>
                  <a:pt x="10897846" y="1078185"/>
                </a:cubicBezTo>
                <a:cubicBezTo>
                  <a:pt x="10930059" y="1065342"/>
                  <a:pt x="10968716" y="1052499"/>
                  <a:pt x="11000930" y="1046077"/>
                </a:cubicBezTo>
                <a:cubicBezTo>
                  <a:pt x="11020258" y="1046077"/>
                  <a:pt x="11007373" y="1052499"/>
                  <a:pt x="11020258" y="1071764"/>
                </a:cubicBezTo>
                <a:cubicBezTo>
                  <a:pt x="11025627" y="1084607"/>
                  <a:pt x="11038513" y="1078185"/>
                  <a:pt x="11051398" y="1078185"/>
                </a:cubicBezTo>
                <a:cubicBezTo>
                  <a:pt x="11051398" y="1046077"/>
                  <a:pt x="11032070" y="1046077"/>
                  <a:pt x="11020258" y="1046077"/>
                </a:cubicBezTo>
                <a:cubicBezTo>
                  <a:pt x="11035828" y="1042865"/>
                  <a:pt x="11050056" y="1041259"/>
                  <a:pt x="11064418" y="1041259"/>
                </a:cubicBezTo>
                <a:lnTo>
                  <a:pt x="11090615" y="1044067"/>
                </a:lnTo>
                <a:lnTo>
                  <a:pt x="11077170" y="1046077"/>
                </a:lnTo>
                <a:cubicBezTo>
                  <a:pt x="11070727" y="1052499"/>
                  <a:pt x="11064284" y="1071764"/>
                  <a:pt x="11077170" y="1078185"/>
                </a:cubicBezTo>
                <a:cubicBezTo>
                  <a:pt x="11102941" y="1084607"/>
                  <a:pt x="11102941" y="1046077"/>
                  <a:pt x="11122269" y="1046077"/>
                </a:cubicBezTo>
                <a:cubicBezTo>
                  <a:pt x="11148040" y="1039654"/>
                  <a:pt x="11180254" y="1078185"/>
                  <a:pt x="11206025" y="1039654"/>
                </a:cubicBezTo>
                <a:cubicBezTo>
                  <a:pt x="11217837" y="1007546"/>
                  <a:pt x="11212468" y="962595"/>
                  <a:pt x="11225354" y="924065"/>
                </a:cubicBezTo>
                <a:cubicBezTo>
                  <a:pt x="11258776" y="924065"/>
                  <a:pt x="11300352" y="916088"/>
                  <a:pt x="11341645" y="915543"/>
                </a:cubicBezTo>
                <a:close/>
                <a:moveTo>
                  <a:pt x="11568284" y="905254"/>
                </a:moveTo>
                <a:cubicBezTo>
                  <a:pt x="11561722" y="910521"/>
                  <a:pt x="11561722" y="917894"/>
                  <a:pt x="11555159" y="923161"/>
                </a:cubicBezTo>
                <a:cubicBezTo>
                  <a:pt x="11555159" y="905254"/>
                  <a:pt x="11555159" y="905254"/>
                  <a:pt x="11568284" y="905254"/>
                </a:cubicBezTo>
                <a:close/>
                <a:moveTo>
                  <a:pt x="15678730" y="891038"/>
                </a:moveTo>
                <a:cubicBezTo>
                  <a:pt x="15690706" y="891038"/>
                  <a:pt x="15696694" y="904308"/>
                  <a:pt x="15696694" y="923108"/>
                </a:cubicBezTo>
                <a:cubicBezTo>
                  <a:pt x="15684718" y="923108"/>
                  <a:pt x="15678730" y="917579"/>
                  <a:pt x="15678730" y="891038"/>
                </a:cubicBezTo>
                <a:close/>
                <a:moveTo>
                  <a:pt x="11506728" y="891038"/>
                </a:moveTo>
                <a:cubicBezTo>
                  <a:pt x="11506728" y="903677"/>
                  <a:pt x="11506728" y="916316"/>
                  <a:pt x="11506728" y="921583"/>
                </a:cubicBezTo>
                <a:cubicBezTo>
                  <a:pt x="11492767" y="921583"/>
                  <a:pt x="11475316" y="925137"/>
                  <a:pt x="11462227" y="916695"/>
                </a:cubicBezTo>
                <a:lnTo>
                  <a:pt x="11452907" y="905999"/>
                </a:lnTo>
                <a:lnTo>
                  <a:pt x="11457633" y="923783"/>
                </a:lnTo>
                <a:cubicBezTo>
                  <a:pt x="11457633" y="929312"/>
                  <a:pt x="11455992" y="934013"/>
                  <a:pt x="11452710" y="937331"/>
                </a:cubicBezTo>
                <a:cubicBezTo>
                  <a:pt x="11449428" y="934013"/>
                  <a:pt x="11447787" y="929312"/>
                  <a:pt x="11447787" y="923783"/>
                </a:cubicBezTo>
                <a:lnTo>
                  <a:pt x="11452605" y="905652"/>
                </a:lnTo>
                <a:lnTo>
                  <a:pt x="11450884" y="903677"/>
                </a:lnTo>
                <a:cubicBezTo>
                  <a:pt x="11469499" y="903677"/>
                  <a:pt x="11488113" y="897358"/>
                  <a:pt x="11506728" y="891038"/>
                </a:cubicBezTo>
                <a:close/>
                <a:moveTo>
                  <a:pt x="15469696" y="886905"/>
                </a:moveTo>
                <a:cubicBezTo>
                  <a:pt x="15489560" y="886769"/>
                  <a:pt x="15507042" y="894644"/>
                  <a:pt x="15507042" y="926687"/>
                </a:cubicBezTo>
                <a:cubicBezTo>
                  <a:pt x="15481614" y="926687"/>
                  <a:pt x="15418046" y="965790"/>
                  <a:pt x="15418046" y="895187"/>
                </a:cubicBezTo>
                <a:cubicBezTo>
                  <a:pt x="15427580" y="895187"/>
                  <a:pt x="15449830" y="887040"/>
                  <a:pt x="15469696" y="886905"/>
                </a:cubicBezTo>
                <a:close/>
                <a:moveTo>
                  <a:pt x="16787832" y="862601"/>
                </a:moveTo>
                <a:cubicBezTo>
                  <a:pt x="16904024" y="875828"/>
                  <a:pt x="16904024" y="875828"/>
                  <a:pt x="16962124" y="908896"/>
                </a:cubicBezTo>
                <a:cubicBezTo>
                  <a:pt x="16904024" y="889055"/>
                  <a:pt x="16845928" y="875828"/>
                  <a:pt x="16787832" y="862601"/>
                </a:cubicBezTo>
                <a:close/>
                <a:moveTo>
                  <a:pt x="11623835" y="857110"/>
                </a:moveTo>
                <a:cubicBezTo>
                  <a:pt x="11634857" y="857908"/>
                  <a:pt x="11645746" y="859503"/>
                  <a:pt x="11654776" y="859503"/>
                </a:cubicBezTo>
                <a:cubicBezTo>
                  <a:pt x="11654776" y="897784"/>
                  <a:pt x="11617594" y="885024"/>
                  <a:pt x="11617594" y="922242"/>
                </a:cubicBezTo>
                <a:cubicBezTo>
                  <a:pt x="11642028" y="922242"/>
                  <a:pt x="11705770" y="922242"/>
                  <a:pt x="11661150" y="973284"/>
                </a:cubicBezTo>
                <a:cubicBezTo>
                  <a:pt x="11623968" y="1017947"/>
                  <a:pt x="11566600" y="998806"/>
                  <a:pt x="11528355" y="1017947"/>
                </a:cubicBezTo>
                <a:cubicBezTo>
                  <a:pt x="11528355" y="992426"/>
                  <a:pt x="11521981" y="960524"/>
                  <a:pt x="11534729" y="947763"/>
                </a:cubicBezTo>
                <a:cubicBezTo>
                  <a:pt x="11547478" y="935003"/>
                  <a:pt x="11566600" y="941383"/>
                  <a:pt x="11572974" y="916925"/>
                </a:cubicBezTo>
                <a:cubicBezTo>
                  <a:pt x="11579349" y="897784"/>
                  <a:pt x="11572974" y="865883"/>
                  <a:pt x="11592097" y="859503"/>
                </a:cubicBezTo>
                <a:cubicBezTo>
                  <a:pt x="11601658" y="856312"/>
                  <a:pt x="11612813" y="856312"/>
                  <a:pt x="11623835" y="857110"/>
                </a:cubicBezTo>
                <a:close/>
                <a:moveTo>
                  <a:pt x="11225206" y="835722"/>
                </a:moveTo>
                <a:cubicBezTo>
                  <a:pt x="11225206" y="867961"/>
                  <a:pt x="11243477" y="861514"/>
                  <a:pt x="11256374" y="861514"/>
                </a:cubicBezTo>
                <a:cubicBezTo>
                  <a:pt x="11256374" y="829275"/>
                  <a:pt x="11237028" y="835722"/>
                  <a:pt x="11225206" y="835722"/>
                </a:cubicBezTo>
                <a:close/>
                <a:moveTo>
                  <a:pt x="16736772" y="835129"/>
                </a:moveTo>
                <a:cubicBezTo>
                  <a:pt x="16754590" y="835945"/>
                  <a:pt x="16770790" y="839208"/>
                  <a:pt x="16770790" y="848999"/>
                </a:cubicBezTo>
                <a:cubicBezTo>
                  <a:pt x="16777272" y="868580"/>
                  <a:pt x="16693034" y="894688"/>
                  <a:pt x="16693034" y="835945"/>
                </a:cubicBezTo>
                <a:cubicBezTo>
                  <a:pt x="16699514" y="835945"/>
                  <a:pt x="16718954" y="834313"/>
                  <a:pt x="16736772" y="835129"/>
                </a:cubicBezTo>
                <a:close/>
                <a:moveTo>
                  <a:pt x="15582938" y="834163"/>
                </a:moveTo>
                <a:cubicBezTo>
                  <a:pt x="15582938" y="854638"/>
                  <a:pt x="15576950" y="861463"/>
                  <a:pt x="15564976" y="861463"/>
                </a:cubicBezTo>
                <a:cubicBezTo>
                  <a:pt x="15564976" y="840988"/>
                  <a:pt x="15570964" y="834163"/>
                  <a:pt x="15582938" y="834163"/>
                </a:cubicBezTo>
                <a:close/>
                <a:moveTo>
                  <a:pt x="17568160" y="831207"/>
                </a:moveTo>
                <a:cubicBezTo>
                  <a:pt x="17593848" y="829599"/>
                  <a:pt x="17619404" y="836032"/>
                  <a:pt x="17641460" y="852116"/>
                </a:cubicBezTo>
                <a:cubicBezTo>
                  <a:pt x="17660828" y="864983"/>
                  <a:pt x="17680192" y="890718"/>
                  <a:pt x="17706016" y="903585"/>
                </a:cubicBezTo>
                <a:cubicBezTo>
                  <a:pt x="17738296" y="916452"/>
                  <a:pt x="17764120" y="921814"/>
                  <a:pt x="17796400" y="934681"/>
                </a:cubicBezTo>
                <a:cubicBezTo>
                  <a:pt x="17911528" y="979716"/>
                  <a:pt x="18020200" y="1024751"/>
                  <a:pt x="18136404" y="1076222"/>
                </a:cubicBezTo>
                <a:cubicBezTo>
                  <a:pt x="18251532" y="1126619"/>
                  <a:pt x="18367736" y="1178088"/>
                  <a:pt x="18482864" y="1235990"/>
                </a:cubicBezTo>
                <a:cubicBezTo>
                  <a:pt x="18540964" y="1261725"/>
                  <a:pt x="18599068" y="1287459"/>
                  <a:pt x="18656092" y="1318555"/>
                </a:cubicBezTo>
                <a:cubicBezTo>
                  <a:pt x="18688372" y="1331422"/>
                  <a:pt x="18720652" y="1344290"/>
                  <a:pt x="18746476" y="1363591"/>
                </a:cubicBezTo>
                <a:cubicBezTo>
                  <a:pt x="18759388" y="1370024"/>
                  <a:pt x="18778752" y="1376458"/>
                  <a:pt x="18791664" y="1382891"/>
                </a:cubicBezTo>
                <a:cubicBezTo>
                  <a:pt x="18791664" y="1395759"/>
                  <a:pt x="18791664" y="1415060"/>
                  <a:pt x="18791664" y="1427927"/>
                </a:cubicBezTo>
                <a:cubicBezTo>
                  <a:pt x="18765840" y="1472962"/>
                  <a:pt x="18707740" y="1415060"/>
                  <a:pt x="18681916" y="1402192"/>
                </a:cubicBezTo>
                <a:cubicBezTo>
                  <a:pt x="18630272" y="1370024"/>
                  <a:pt x="18579700" y="1350723"/>
                  <a:pt x="18528052" y="1326061"/>
                </a:cubicBezTo>
                <a:cubicBezTo>
                  <a:pt x="18412924" y="1274592"/>
                  <a:pt x="18296720" y="1223123"/>
                  <a:pt x="18181592" y="1171654"/>
                </a:cubicBezTo>
                <a:cubicBezTo>
                  <a:pt x="17956716" y="1063355"/>
                  <a:pt x="17725384" y="960415"/>
                  <a:pt x="17494052" y="858550"/>
                </a:cubicBezTo>
                <a:cubicBezTo>
                  <a:pt x="17516648" y="842466"/>
                  <a:pt x="17542472" y="832815"/>
                  <a:pt x="17568160" y="831207"/>
                </a:cubicBezTo>
                <a:close/>
                <a:moveTo>
                  <a:pt x="12382469" y="827846"/>
                </a:moveTo>
                <a:cubicBezTo>
                  <a:pt x="12400402" y="828674"/>
                  <a:pt x="12416704" y="836953"/>
                  <a:pt x="12416704" y="863443"/>
                </a:cubicBezTo>
                <a:cubicBezTo>
                  <a:pt x="12371058" y="870066"/>
                  <a:pt x="12318891" y="876689"/>
                  <a:pt x="12273245" y="889934"/>
                </a:cubicBezTo>
                <a:cubicBezTo>
                  <a:pt x="12247161" y="823707"/>
                  <a:pt x="12318891" y="836953"/>
                  <a:pt x="12338453" y="836953"/>
                </a:cubicBezTo>
                <a:cubicBezTo>
                  <a:pt x="12344974" y="833641"/>
                  <a:pt x="12364537" y="827018"/>
                  <a:pt x="12382469" y="827846"/>
                </a:cubicBezTo>
                <a:close/>
                <a:moveTo>
                  <a:pt x="12084950" y="822623"/>
                </a:moveTo>
                <a:lnTo>
                  <a:pt x="12083793" y="825913"/>
                </a:lnTo>
                <a:cubicBezTo>
                  <a:pt x="12082390" y="829904"/>
                  <a:pt x="12081267" y="833096"/>
                  <a:pt x="12081267" y="833096"/>
                </a:cubicBezTo>
                <a:close/>
                <a:moveTo>
                  <a:pt x="17391356" y="815200"/>
                </a:moveTo>
                <a:cubicBezTo>
                  <a:pt x="17396620" y="821621"/>
                  <a:pt x="17396620" y="828042"/>
                  <a:pt x="17402940" y="834463"/>
                </a:cubicBezTo>
                <a:cubicBezTo>
                  <a:pt x="17396620" y="840884"/>
                  <a:pt x="17396620" y="840884"/>
                  <a:pt x="17391356" y="847305"/>
                </a:cubicBezTo>
                <a:lnTo>
                  <a:pt x="17390976" y="846016"/>
                </a:lnTo>
                <a:lnTo>
                  <a:pt x="17380088" y="851544"/>
                </a:lnTo>
                <a:cubicBezTo>
                  <a:pt x="17363928" y="859106"/>
                  <a:pt x="17342380" y="864923"/>
                  <a:pt x="17342380" y="832348"/>
                </a:cubicBezTo>
                <a:cubicBezTo>
                  <a:pt x="17348764" y="832348"/>
                  <a:pt x="17358340" y="829245"/>
                  <a:pt x="17367916" y="829245"/>
                </a:cubicBezTo>
                <a:cubicBezTo>
                  <a:pt x="17372704" y="829245"/>
                  <a:pt x="17377492" y="830021"/>
                  <a:pt x="17381884" y="832348"/>
                </a:cubicBezTo>
                <a:lnTo>
                  <a:pt x="17389280" y="840284"/>
                </a:lnTo>
                <a:lnTo>
                  <a:pt x="17386616" y="831253"/>
                </a:lnTo>
                <a:cubicBezTo>
                  <a:pt x="17386616" y="826437"/>
                  <a:pt x="17388196" y="821621"/>
                  <a:pt x="17391356" y="815200"/>
                </a:cubicBezTo>
                <a:close/>
                <a:moveTo>
                  <a:pt x="13682197" y="813388"/>
                </a:moveTo>
                <a:cubicBezTo>
                  <a:pt x="13655708" y="825798"/>
                  <a:pt x="13629218" y="838208"/>
                  <a:pt x="13602728" y="856822"/>
                </a:cubicBezTo>
                <a:cubicBezTo>
                  <a:pt x="13602728" y="800978"/>
                  <a:pt x="13662330" y="819593"/>
                  <a:pt x="13682197" y="813388"/>
                </a:cubicBezTo>
                <a:close/>
                <a:moveTo>
                  <a:pt x="17431380" y="800980"/>
                </a:moveTo>
                <a:cubicBezTo>
                  <a:pt x="17431380" y="833089"/>
                  <a:pt x="17406104" y="833089"/>
                  <a:pt x="17394520" y="813824"/>
                </a:cubicBezTo>
                <a:cubicBezTo>
                  <a:pt x="17406104" y="807402"/>
                  <a:pt x="17418744" y="800980"/>
                  <a:pt x="17431380" y="800980"/>
                </a:cubicBezTo>
                <a:close/>
                <a:moveTo>
                  <a:pt x="11450884" y="800980"/>
                </a:moveTo>
                <a:cubicBezTo>
                  <a:pt x="11462859" y="800980"/>
                  <a:pt x="11468846" y="807402"/>
                  <a:pt x="11468846" y="833089"/>
                </a:cubicBezTo>
                <a:cubicBezTo>
                  <a:pt x="11456871" y="833089"/>
                  <a:pt x="11450884" y="820246"/>
                  <a:pt x="11450884" y="800980"/>
                </a:cubicBezTo>
                <a:close/>
                <a:moveTo>
                  <a:pt x="16628722" y="793569"/>
                </a:moveTo>
                <a:cubicBezTo>
                  <a:pt x="16646934" y="794345"/>
                  <a:pt x="16663492" y="805203"/>
                  <a:pt x="16663492" y="833125"/>
                </a:cubicBezTo>
                <a:cubicBezTo>
                  <a:pt x="16637000" y="820715"/>
                  <a:pt x="16610510" y="820715"/>
                  <a:pt x="16584018" y="814510"/>
                </a:cubicBezTo>
                <a:cubicBezTo>
                  <a:pt x="16590642" y="802101"/>
                  <a:pt x="16610510" y="792793"/>
                  <a:pt x="16628722" y="793569"/>
                </a:cubicBezTo>
                <a:close/>
                <a:moveTo>
                  <a:pt x="12113375" y="772545"/>
                </a:moveTo>
                <a:cubicBezTo>
                  <a:pt x="12106930" y="791935"/>
                  <a:pt x="12106930" y="811325"/>
                  <a:pt x="12100485" y="837178"/>
                </a:cubicBezTo>
                <a:cubicBezTo>
                  <a:pt x="12097263" y="825867"/>
                  <a:pt x="12093637" y="821020"/>
                  <a:pt x="12089727" y="819808"/>
                </a:cubicBezTo>
                <a:lnTo>
                  <a:pt x="12085398" y="821350"/>
                </a:lnTo>
                <a:lnTo>
                  <a:pt x="12077256" y="824251"/>
                </a:lnTo>
                <a:cubicBezTo>
                  <a:pt x="12068529" y="830715"/>
                  <a:pt x="12059130" y="840409"/>
                  <a:pt x="12049999" y="830715"/>
                </a:cubicBezTo>
                <a:cubicBezTo>
                  <a:pt x="12030664" y="811325"/>
                  <a:pt x="12017774" y="830715"/>
                  <a:pt x="12037109" y="850104"/>
                </a:cubicBezTo>
                <a:cubicBezTo>
                  <a:pt x="11940434" y="895347"/>
                  <a:pt x="11837315" y="913660"/>
                  <a:pt x="11735269" y="901810"/>
                </a:cubicBezTo>
                <a:cubicBezTo>
                  <a:pt x="11761049" y="804862"/>
                  <a:pt x="11831944" y="804862"/>
                  <a:pt x="11888874" y="791935"/>
                </a:cubicBezTo>
                <a:cubicBezTo>
                  <a:pt x="11966214" y="779008"/>
                  <a:pt x="12037109" y="779008"/>
                  <a:pt x="12113375" y="772545"/>
                </a:cubicBezTo>
                <a:close/>
                <a:moveTo>
                  <a:pt x="15318510" y="772543"/>
                </a:moveTo>
                <a:cubicBezTo>
                  <a:pt x="15330486" y="772543"/>
                  <a:pt x="15336474" y="785386"/>
                  <a:pt x="15336474" y="804652"/>
                </a:cubicBezTo>
                <a:cubicBezTo>
                  <a:pt x="15323500" y="804652"/>
                  <a:pt x="15318510" y="791808"/>
                  <a:pt x="15318510" y="772543"/>
                </a:cubicBezTo>
                <a:close/>
                <a:moveTo>
                  <a:pt x="16489224" y="772540"/>
                </a:moveTo>
                <a:cubicBezTo>
                  <a:pt x="16520822" y="772540"/>
                  <a:pt x="16552420" y="778745"/>
                  <a:pt x="16582966" y="791154"/>
                </a:cubicBezTo>
                <a:cubicBezTo>
                  <a:pt x="16565060" y="815974"/>
                  <a:pt x="16489224" y="828384"/>
                  <a:pt x="16489224" y="772540"/>
                </a:cubicBezTo>
                <a:close/>
                <a:moveTo>
                  <a:pt x="14811358" y="772540"/>
                </a:moveTo>
                <a:cubicBezTo>
                  <a:pt x="14817780" y="778689"/>
                  <a:pt x="14830623" y="778689"/>
                  <a:pt x="14843467" y="790986"/>
                </a:cubicBezTo>
                <a:cubicBezTo>
                  <a:pt x="14830623" y="809432"/>
                  <a:pt x="14811358" y="803284"/>
                  <a:pt x="14811358" y="772540"/>
                </a:cubicBezTo>
                <a:close/>
                <a:moveTo>
                  <a:pt x="13019098" y="745785"/>
                </a:moveTo>
                <a:cubicBezTo>
                  <a:pt x="13026784" y="747390"/>
                  <a:pt x="13032933" y="755416"/>
                  <a:pt x="13032933" y="771469"/>
                </a:cubicBezTo>
                <a:cubicBezTo>
                  <a:pt x="13020636" y="765048"/>
                  <a:pt x="13008338" y="758627"/>
                  <a:pt x="12996041" y="758627"/>
                </a:cubicBezTo>
                <a:cubicBezTo>
                  <a:pt x="13002189" y="748995"/>
                  <a:pt x="13011412" y="744179"/>
                  <a:pt x="13019098" y="745785"/>
                </a:cubicBezTo>
                <a:close/>
                <a:moveTo>
                  <a:pt x="13493756" y="739366"/>
                </a:moveTo>
                <a:cubicBezTo>
                  <a:pt x="13493756" y="784127"/>
                  <a:pt x="13505598" y="809704"/>
                  <a:pt x="13524975" y="828888"/>
                </a:cubicBezTo>
                <a:cubicBezTo>
                  <a:pt x="13537894" y="841676"/>
                  <a:pt x="13563730" y="822493"/>
                  <a:pt x="13563730" y="860860"/>
                </a:cubicBezTo>
                <a:cubicBezTo>
                  <a:pt x="13524975" y="860860"/>
                  <a:pt x="13223545" y="918410"/>
                  <a:pt x="13223545" y="835282"/>
                </a:cubicBezTo>
                <a:cubicBezTo>
                  <a:pt x="13236463" y="835282"/>
                  <a:pt x="13249382" y="835282"/>
                  <a:pt x="13262300" y="835282"/>
                </a:cubicBezTo>
                <a:cubicBezTo>
                  <a:pt x="13262300" y="809704"/>
                  <a:pt x="13262300" y="790521"/>
                  <a:pt x="13262300" y="771338"/>
                </a:cubicBezTo>
                <a:cubicBezTo>
                  <a:pt x="13281678" y="777732"/>
                  <a:pt x="13299979" y="777732"/>
                  <a:pt x="13319357" y="784127"/>
                </a:cubicBezTo>
                <a:cubicBezTo>
                  <a:pt x="13312898" y="790521"/>
                  <a:pt x="13306438" y="803310"/>
                  <a:pt x="13299979" y="816099"/>
                </a:cubicBezTo>
                <a:cubicBezTo>
                  <a:pt x="13345194" y="816099"/>
                  <a:pt x="13390408" y="816099"/>
                  <a:pt x="13435623" y="816099"/>
                </a:cubicBezTo>
                <a:cubicBezTo>
                  <a:pt x="13429163" y="803310"/>
                  <a:pt x="13422704" y="796915"/>
                  <a:pt x="13416245" y="784127"/>
                </a:cubicBezTo>
                <a:cubicBezTo>
                  <a:pt x="13435623" y="764943"/>
                  <a:pt x="13461460" y="739366"/>
                  <a:pt x="13493756" y="739366"/>
                </a:cubicBezTo>
                <a:close/>
                <a:moveTo>
                  <a:pt x="15075758" y="736500"/>
                </a:moveTo>
                <a:cubicBezTo>
                  <a:pt x="15075758" y="776181"/>
                  <a:pt x="15051162" y="769567"/>
                  <a:pt x="15038866" y="769567"/>
                </a:cubicBezTo>
                <a:cubicBezTo>
                  <a:pt x="15038866" y="729886"/>
                  <a:pt x="15057312" y="736500"/>
                  <a:pt x="15075758" y="736500"/>
                </a:cubicBezTo>
                <a:close/>
                <a:moveTo>
                  <a:pt x="11568850" y="733767"/>
                </a:moveTo>
                <a:cubicBezTo>
                  <a:pt x="11553536" y="732826"/>
                  <a:pt x="11535803" y="739005"/>
                  <a:pt x="11526130" y="739005"/>
                </a:cubicBezTo>
                <a:cubicBezTo>
                  <a:pt x="11526130" y="797036"/>
                  <a:pt x="11577717" y="771244"/>
                  <a:pt x="11597062" y="771244"/>
                </a:cubicBezTo>
                <a:cubicBezTo>
                  <a:pt x="11597062" y="742766"/>
                  <a:pt x="11584165" y="734707"/>
                  <a:pt x="11568850" y="733767"/>
                </a:cubicBezTo>
                <a:close/>
                <a:moveTo>
                  <a:pt x="11744314" y="726040"/>
                </a:moveTo>
                <a:lnTo>
                  <a:pt x="11742534" y="731101"/>
                </a:lnTo>
                <a:cubicBezTo>
                  <a:pt x="11741131" y="735089"/>
                  <a:pt x="11740008" y="738280"/>
                  <a:pt x="11740008" y="738280"/>
                </a:cubicBezTo>
                <a:close/>
                <a:moveTo>
                  <a:pt x="13443216" y="723397"/>
                </a:moveTo>
                <a:cubicBezTo>
                  <a:pt x="13444856" y="721900"/>
                  <a:pt x="13448138" y="723397"/>
                  <a:pt x="13454700" y="726390"/>
                </a:cubicBezTo>
                <a:cubicBezTo>
                  <a:pt x="13448138" y="726390"/>
                  <a:pt x="13441575" y="732378"/>
                  <a:pt x="13441575" y="738365"/>
                </a:cubicBezTo>
                <a:cubicBezTo>
                  <a:pt x="13441575" y="729384"/>
                  <a:pt x="13441575" y="724893"/>
                  <a:pt x="13443216" y="723397"/>
                </a:cubicBezTo>
                <a:close/>
                <a:moveTo>
                  <a:pt x="11745513" y="722634"/>
                </a:moveTo>
                <a:lnTo>
                  <a:pt x="11744314" y="726040"/>
                </a:lnTo>
                <a:lnTo>
                  <a:pt x="11745165" y="723622"/>
                </a:lnTo>
                <a:close/>
                <a:moveTo>
                  <a:pt x="13946986" y="715666"/>
                </a:moveTo>
                <a:cubicBezTo>
                  <a:pt x="13946986" y="746544"/>
                  <a:pt x="13953438" y="772098"/>
                  <a:pt x="13959889" y="804040"/>
                </a:cubicBezTo>
                <a:cubicBezTo>
                  <a:pt x="13979244" y="804040"/>
                  <a:pt x="13992148" y="804040"/>
                  <a:pt x="14005051" y="804040"/>
                </a:cubicBezTo>
                <a:cubicBezTo>
                  <a:pt x="14024406" y="804040"/>
                  <a:pt x="14037310" y="804040"/>
                  <a:pt x="14056665" y="804040"/>
                </a:cubicBezTo>
                <a:cubicBezTo>
                  <a:pt x="14056665" y="823205"/>
                  <a:pt x="14056665" y="842370"/>
                  <a:pt x="14056665" y="861535"/>
                </a:cubicBezTo>
                <a:cubicBezTo>
                  <a:pt x="14005051" y="855147"/>
                  <a:pt x="13953438" y="842370"/>
                  <a:pt x="13902899" y="835982"/>
                </a:cubicBezTo>
                <a:cubicBezTo>
                  <a:pt x="13831930" y="835982"/>
                  <a:pt x="13767413" y="855147"/>
                  <a:pt x="13697520" y="861535"/>
                </a:cubicBezTo>
                <a:cubicBezTo>
                  <a:pt x="13697520" y="772098"/>
                  <a:pt x="13760962" y="804040"/>
                  <a:pt x="13799672" y="797651"/>
                </a:cubicBezTo>
                <a:cubicBezTo>
                  <a:pt x="13851286" y="784874"/>
                  <a:pt x="13902899" y="765709"/>
                  <a:pt x="13946986" y="715666"/>
                </a:cubicBezTo>
                <a:close/>
                <a:moveTo>
                  <a:pt x="12397752" y="706185"/>
                </a:moveTo>
                <a:cubicBezTo>
                  <a:pt x="12397752" y="771656"/>
                  <a:pt x="12345962" y="738921"/>
                  <a:pt x="12320067" y="738921"/>
                </a:cubicBezTo>
                <a:cubicBezTo>
                  <a:pt x="12320067" y="784750"/>
                  <a:pt x="12326540" y="804391"/>
                  <a:pt x="12300645" y="810938"/>
                </a:cubicBezTo>
                <a:cubicBezTo>
                  <a:pt x="12274750" y="810938"/>
                  <a:pt x="12256408" y="830579"/>
                  <a:pt x="12236986" y="837126"/>
                </a:cubicBezTo>
                <a:cubicBezTo>
                  <a:pt x="12217565" y="843673"/>
                  <a:pt x="12159301" y="856767"/>
                  <a:pt x="12152827" y="810938"/>
                </a:cubicBezTo>
                <a:cubicBezTo>
                  <a:pt x="12133406" y="725827"/>
                  <a:pt x="12191670" y="725827"/>
                  <a:pt x="12224039" y="725827"/>
                </a:cubicBezTo>
                <a:cubicBezTo>
                  <a:pt x="12281224" y="732374"/>
                  <a:pt x="12339488" y="713824"/>
                  <a:pt x="12397752" y="706185"/>
                </a:cubicBezTo>
                <a:close/>
                <a:moveTo>
                  <a:pt x="14768702" y="706184"/>
                </a:moveTo>
                <a:cubicBezTo>
                  <a:pt x="14796002" y="706184"/>
                  <a:pt x="14789177" y="745346"/>
                  <a:pt x="14789177" y="771455"/>
                </a:cubicBezTo>
                <a:cubicBezTo>
                  <a:pt x="14768702" y="771455"/>
                  <a:pt x="14768702" y="732292"/>
                  <a:pt x="14768702" y="706184"/>
                </a:cubicBezTo>
                <a:close/>
                <a:moveTo>
                  <a:pt x="14056741" y="706184"/>
                </a:moveTo>
                <a:cubicBezTo>
                  <a:pt x="14056741" y="731870"/>
                  <a:pt x="14050754" y="738292"/>
                  <a:pt x="14038779" y="738292"/>
                </a:cubicBezTo>
                <a:cubicBezTo>
                  <a:pt x="14038779" y="719027"/>
                  <a:pt x="14044766" y="706184"/>
                  <a:pt x="14056741" y="706184"/>
                </a:cubicBezTo>
                <a:close/>
                <a:moveTo>
                  <a:pt x="13849192" y="706184"/>
                </a:moveTo>
                <a:cubicBezTo>
                  <a:pt x="13862317" y="706184"/>
                  <a:pt x="13862317" y="719027"/>
                  <a:pt x="13862317" y="738292"/>
                </a:cubicBezTo>
                <a:cubicBezTo>
                  <a:pt x="13849192" y="738292"/>
                  <a:pt x="13849192" y="725449"/>
                  <a:pt x="13849192" y="706184"/>
                </a:cubicBezTo>
                <a:close/>
                <a:moveTo>
                  <a:pt x="14882454" y="706183"/>
                </a:moveTo>
                <a:cubicBezTo>
                  <a:pt x="14894429" y="706183"/>
                  <a:pt x="14900416" y="719027"/>
                  <a:pt x="14900416" y="738292"/>
                </a:cubicBezTo>
                <a:cubicBezTo>
                  <a:pt x="14888441" y="738292"/>
                  <a:pt x="14882454" y="731870"/>
                  <a:pt x="14882454" y="706183"/>
                </a:cubicBezTo>
                <a:close/>
                <a:moveTo>
                  <a:pt x="14602811" y="673007"/>
                </a:moveTo>
                <a:cubicBezTo>
                  <a:pt x="14628901" y="673007"/>
                  <a:pt x="14648469" y="673007"/>
                  <a:pt x="14674560" y="673007"/>
                </a:cubicBezTo>
                <a:cubicBezTo>
                  <a:pt x="14687605" y="673007"/>
                  <a:pt x="14700650" y="673007"/>
                  <a:pt x="14720218" y="673007"/>
                </a:cubicBezTo>
                <a:cubicBezTo>
                  <a:pt x="14720218" y="686278"/>
                  <a:pt x="14720218" y="699548"/>
                  <a:pt x="14720218" y="705077"/>
                </a:cubicBezTo>
                <a:cubicBezTo>
                  <a:pt x="14694127" y="705077"/>
                  <a:pt x="14668037" y="705077"/>
                  <a:pt x="14648469" y="705077"/>
                </a:cubicBezTo>
                <a:cubicBezTo>
                  <a:pt x="14628901" y="705077"/>
                  <a:pt x="14615856" y="705077"/>
                  <a:pt x="14602811" y="705077"/>
                </a:cubicBezTo>
                <a:cubicBezTo>
                  <a:pt x="14602811" y="699548"/>
                  <a:pt x="14602811" y="686278"/>
                  <a:pt x="14602811" y="673007"/>
                </a:cubicBezTo>
                <a:close/>
                <a:moveTo>
                  <a:pt x="13223548" y="673006"/>
                </a:moveTo>
                <a:cubicBezTo>
                  <a:pt x="13235845" y="673006"/>
                  <a:pt x="13248143" y="673006"/>
                  <a:pt x="13260440" y="673006"/>
                </a:cubicBezTo>
                <a:cubicBezTo>
                  <a:pt x="13248143" y="703551"/>
                  <a:pt x="13235845" y="735149"/>
                  <a:pt x="13223548" y="766747"/>
                </a:cubicBezTo>
                <a:cubicBezTo>
                  <a:pt x="13223548" y="735149"/>
                  <a:pt x="13223548" y="703551"/>
                  <a:pt x="13223548" y="673006"/>
                </a:cubicBezTo>
                <a:close/>
                <a:moveTo>
                  <a:pt x="14414802" y="673004"/>
                </a:moveTo>
                <a:cubicBezTo>
                  <a:pt x="14446400" y="673004"/>
                  <a:pt x="14477998" y="673004"/>
                  <a:pt x="14502224" y="673004"/>
                </a:cubicBezTo>
                <a:cubicBezTo>
                  <a:pt x="14502224" y="711599"/>
                  <a:pt x="14477998" y="711599"/>
                  <a:pt x="14465359" y="716959"/>
                </a:cubicBezTo>
                <a:cubicBezTo>
                  <a:pt x="14452720" y="723391"/>
                  <a:pt x="14433761" y="761985"/>
                  <a:pt x="14421121" y="736256"/>
                </a:cubicBezTo>
                <a:cubicBezTo>
                  <a:pt x="14408482" y="723391"/>
                  <a:pt x="14414802" y="692302"/>
                  <a:pt x="14414802" y="673004"/>
                </a:cubicBezTo>
                <a:close/>
                <a:moveTo>
                  <a:pt x="16178126" y="671295"/>
                </a:moveTo>
                <a:cubicBezTo>
                  <a:pt x="16270636" y="671844"/>
                  <a:pt x="16364350" y="692007"/>
                  <a:pt x="16450238" y="758286"/>
                </a:cubicBezTo>
                <a:cubicBezTo>
                  <a:pt x="16392444" y="809392"/>
                  <a:pt x="16316456" y="783839"/>
                  <a:pt x="16252242" y="771062"/>
                </a:cubicBezTo>
                <a:cubicBezTo>
                  <a:pt x="16194448" y="758286"/>
                  <a:pt x="16124880" y="745509"/>
                  <a:pt x="16086350" y="676302"/>
                </a:cubicBezTo>
                <a:cubicBezTo>
                  <a:pt x="16116584" y="673108"/>
                  <a:pt x="16147288" y="671112"/>
                  <a:pt x="16178126" y="671295"/>
                </a:cubicBezTo>
                <a:close/>
                <a:moveTo>
                  <a:pt x="13732922" y="660993"/>
                </a:moveTo>
                <a:cubicBezTo>
                  <a:pt x="13771622" y="661675"/>
                  <a:pt x="13805450" y="677766"/>
                  <a:pt x="13805450" y="739400"/>
                </a:cubicBezTo>
                <a:cubicBezTo>
                  <a:pt x="13772975" y="739400"/>
                  <a:pt x="13740499" y="752491"/>
                  <a:pt x="13708024" y="739400"/>
                </a:cubicBezTo>
                <a:cubicBezTo>
                  <a:pt x="13682043" y="726310"/>
                  <a:pt x="13657145" y="694674"/>
                  <a:pt x="13631165" y="675038"/>
                </a:cubicBezTo>
                <a:cubicBezTo>
                  <a:pt x="13650650" y="675038"/>
                  <a:pt x="13694222" y="660312"/>
                  <a:pt x="13732922" y="660993"/>
                </a:cubicBezTo>
                <a:close/>
                <a:moveTo>
                  <a:pt x="14270365" y="655771"/>
                </a:moveTo>
                <a:cubicBezTo>
                  <a:pt x="14278429" y="655771"/>
                  <a:pt x="14286492" y="658997"/>
                  <a:pt x="14289718" y="668673"/>
                </a:cubicBezTo>
                <a:cubicBezTo>
                  <a:pt x="14289718" y="681575"/>
                  <a:pt x="14257462" y="675124"/>
                  <a:pt x="14251011" y="681575"/>
                </a:cubicBezTo>
                <a:cubicBezTo>
                  <a:pt x="14231658" y="706304"/>
                  <a:pt x="14289718" y="713830"/>
                  <a:pt x="14289718" y="713830"/>
                </a:cubicBezTo>
                <a:cubicBezTo>
                  <a:pt x="14296169" y="706304"/>
                  <a:pt x="14340252" y="700928"/>
                  <a:pt x="14340252" y="725657"/>
                </a:cubicBezTo>
                <a:cubicBezTo>
                  <a:pt x="14340252" y="738559"/>
                  <a:pt x="14315522" y="738559"/>
                  <a:pt x="14309071" y="738559"/>
                </a:cubicBezTo>
                <a:cubicBezTo>
                  <a:pt x="14296169" y="738559"/>
                  <a:pt x="14276816" y="738559"/>
                  <a:pt x="14263913" y="738559"/>
                </a:cubicBezTo>
                <a:cubicBezTo>
                  <a:pt x="14257462" y="764363"/>
                  <a:pt x="14251011" y="783716"/>
                  <a:pt x="14251011" y="809520"/>
                </a:cubicBezTo>
                <a:cubicBezTo>
                  <a:pt x="14270364" y="815971"/>
                  <a:pt x="14296169" y="828873"/>
                  <a:pt x="14320898" y="835324"/>
                </a:cubicBezTo>
                <a:cubicBezTo>
                  <a:pt x="14320898" y="815971"/>
                  <a:pt x="14309071" y="783716"/>
                  <a:pt x="14327350" y="770814"/>
                </a:cubicBezTo>
                <a:cubicBezTo>
                  <a:pt x="14333801" y="764363"/>
                  <a:pt x="14346703" y="757912"/>
                  <a:pt x="14359605" y="770814"/>
                </a:cubicBezTo>
                <a:cubicBezTo>
                  <a:pt x="14366056" y="783716"/>
                  <a:pt x="14353154" y="809520"/>
                  <a:pt x="14359605" y="828873"/>
                </a:cubicBezTo>
                <a:cubicBezTo>
                  <a:pt x="14366056" y="841775"/>
                  <a:pt x="14385410" y="835324"/>
                  <a:pt x="14398312" y="835324"/>
                </a:cubicBezTo>
                <a:cubicBezTo>
                  <a:pt x="14437019" y="828873"/>
                  <a:pt x="14430568" y="790167"/>
                  <a:pt x="14456372" y="751461"/>
                </a:cubicBezTo>
                <a:cubicBezTo>
                  <a:pt x="14469274" y="732108"/>
                  <a:pt x="14495079" y="770814"/>
                  <a:pt x="14506906" y="783716"/>
                </a:cubicBezTo>
                <a:cubicBezTo>
                  <a:pt x="14501530" y="790167"/>
                  <a:pt x="14495079" y="803069"/>
                  <a:pt x="14488628" y="815971"/>
                </a:cubicBezTo>
                <a:cubicBezTo>
                  <a:pt x="14506906" y="822422"/>
                  <a:pt x="14526259" y="828873"/>
                  <a:pt x="14545613" y="835324"/>
                </a:cubicBezTo>
                <a:cubicBezTo>
                  <a:pt x="14545613" y="796618"/>
                  <a:pt x="14545613" y="770814"/>
                  <a:pt x="14571417" y="764363"/>
                </a:cubicBezTo>
                <a:cubicBezTo>
                  <a:pt x="14597222" y="757912"/>
                  <a:pt x="14616575" y="757912"/>
                  <a:pt x="14635929" y="757912"/>
                </a:cubicBezTo>
                <a:cubicBezTo>
                  <a:pt x="14642380" y="757912"/>
                  <a:pt x="14712267" y="751461"/>
                  <a:pt x="14712267" y="764363"/>
                </a:cubicBezTo>
                <a:cubicBezTo>
                  <a:pt x="14712267" y="770814"/>
                  <a:pt x="14687538" y="770814"/>
                  <a:pt x="14681087" y="777265"/>
                </a:cubicBezTo>
                <a:cubicBezTo>
                  <a:pt x="14668184" y="783716"/>
                  <a:pt x="14668184" y="822422"/>
                  <a:pt x="14661733" y="841775"/>
                </a:cubicBezTo>
                <a:cubicBezTo>
                  <a:pt x="14726244" y="841775"/>
                  <a:pt x="14789681" y="854677"/>
                  <a:pt x="14847741" y="861128"/>
                </a:cubicBezTo>
                <a:cubicBezTo>
                  <a:pt x="14847741" y="841775"/>
                  <a:pt x="14847741" y="809520"/>
                  <a:pt x="14860643" y="803069"/>
                </a:cubicBezTo>
                <a:cubicBezTo>
                  <a:pt x="14886448" y="796618"/>
                  <a:pt x="14905801" y="809520"/>
                  <a:pt x="14925154" y="815971"/>
                </a:cubicBezTo>
                <a:cubicBezTo>
                  <a:pt x="14917628" y="828873"/>
                  <a:pt x="14917628" y="848226"/>
                  <a:pt x="14912252" y="861128"/>
                </a:cubicBezTo>
                <a:cubicBezTo>
                  <a:pt x="14936981" y="867579"/>
                  <a:pt x="14962786" y="899834"/>
                  <a:pt x="14988590" y="893383"/>
                </a:cubicBezTo>
                <a:cubicBezTo>
                  <a:pt x="15003106" y="888545"/>
                  <a:pt x="15013992" y="865563"/>
                  <a:pt x="15026692" y="867982"/>
                </a:cubicBezTo>
                <a:lnTo>
                  <a:pt x="15031764" y="872674"/>
                </a:lnTo>
                <a:lnTo>
                  <a:pt x="15024646" y="861223"/>
                </a:lnTo>
                <a:cubicBezTo>
                  <a:pt x="15030634" y="848380"/>
                  <a:pt x="15036620" y="848380"/>
                  <a:pt x="15042608" y="861223"/>
                </a:cubicBezTo>
                <a:lnTo>
                  <a:pt x="15037422" y="877910"/>
                </a:lnTo>
                <a:lnTo>
                  <a:pt x="15040200" y="880481"/>
                </a:lnTo>
                <a:cubicBezTo>
                  <a:pt x="15046650" y="867579"/>
                  <a:pt x="15046650" y="861128"/>
                  <a:pt x="15040200" y="848226"/>
                </a:cubicBezTo>
                <a:cubicBezTo>
                  <a:pt x="15053102" y="835324"/>
                  <a:pt x="15078906" y="828873"/>
                  <a:pt x="15091808" y="848226"/>
                </a:cubicBezTo>
                <a:cubicBezTo>
                  <a:pt x="15104710" y="867579"/>
                  <a:pt x="15111162" y="886932"/>
                  <a:pt x="15122990" y="886932"/>
                </a:cubicBezTo>
                <a:cubicBezTo>
                  <a:pt x="15174598" y="893383"/>
                  <a:pt x="15226208" y="893383"/>
                  <a:pt x="15277816" y="899834"/>
                </a:cubicBezTo>
                <a:cubicBezTo>
                  <a:pt x="15277816" y="880481"/>
                  <a:pt x="15277816" y="861128"/>
                  <a:pt x="15277816" y="841775"/>
                </a:cubicBezTo>
                <a:cubicBezTo>
                  <a:pt x="15297170" y="841775"/>
                  <a:pt x="15316522" y="841775"/>
                  <a:pt x="15328350" y="854677"/>
                </a:cubicBezTo>
                <a:cubicBezTo>
                  <a:pt x="15347704" y="874030"/>
                  <a:pt x="15335876" y="906285"/>
                  <a:pt x="15335876" y="937465"/>
                </a:cubicBezTo>
                <a:cubicBezTo>
                  <a:pt x="15342328" y="995523"/>
                  <a:pt x="15450922" y="969720"/>
                  <a:pt x="15476726" y="969720"/>
                </a:cubicBezTo>
                <a:cubicBezTo>
                  <a:pt x="15508982" y="969720"/>
                  <a:pt x="15547688" y="976170"/>
                  <a:pt x="15578870" y="982622"/>
                </a:cubicBezTo>
                <a:cubicBezTo>
                  <a:pt x="15604674" y="982622"/>
                  <a:pt x="15617576" y="1001975"/>
                  <a:pt x="15636930" y="1014876"/>
                </a:cubicBezTo>
                <a:cubicBezTo>
                  <a:pt x="15682088" y="1040681"/>
                  <a:pt x="15727246" y="969720"/>
                  <a:pt x="15764876" y="989073"/>
                </a:cubicBezTo>
                <a:cubicBezTo>
                  <a:pt x="15784230" y="995523"/>
                  <a:pt x="15784230" y="1040681"/>
                  <a:pt x="15803584" y="1040681"/>
                </a:cubicBezTo>
                <a:cubicBezTo>
                  <a:pt x="15835840" y="1040681"/>
                  <a:pt x="15855192" y="1027778"/>
                  <a:pt x="15880998" y="1014876"/>
                </a:cubicBezTo>
                <a:cubicBezTo>
                  <a:pt x="15906802" y="1008426"/>
                  <a:pt x="15939058" y="995523"/>
                  <a:pt x="15958410" y="1014876"/>
                </a:cubicBezTo>
                <a:cubicBezTo>
                  <a:pt x="15983140" y="1034229"/>
                  <a:pt x="15996042" y="1066486"/>
                  <a:pt x="16015396" y="1085839"/>
                </a:cubicBezTo>
                <a:cubicBezTo>
                  <a:pt x="16118614" y="1175078"/>
                  <a:pt x="16233658" y="1149274"/>
                  <a:pt x="16343328" y="1168627"/>
                </a:cubicBezTo>
                <a:cubicBezTo>
                  <a:pt x="16343328" y="1149274"/>
                  <a:pt x="16336878" y="1111643"/>
                  <a:pt x="16356230" y="1111643"/>
                </a:cubicBezTo>
                <a:cubicBezTo>
                  <a:pt x="16356230" y="1129922"/>
                  <a:pt x="16356230" y="1149274"/>
                  <a:pt x="16356230" y="1168627"/>
                </a:cubicBezTo>
                <a:cubicBezTo>
                  <a:pt x="16374508" y="1168627"/>
                  <a:pt x="16387410" y="1168627"/>
                  <a:pt x="16400314" y="1168627"/>
                </a:cubicBezTo>
                <a:cubicBezTo>
                  <a:pt x="16413216" y="1175078"/>
                  <a:pt x="16426118" y="1194431"/>
                  <a:pt x="16432568" y="1200882"/>
                </a:cubicBezTo>
                <a:cubicBezTo>
                  <a:pt x="16451922" y="1207334"/>
                  <a:pt x="16471276" y="1187980"/>
                  <a:pt x="16484178" y="1175078"/>
                </a:cubicBezTo>
                <a:cubicBezTo>
                  <a:pt x="16490630" y="1162176"/>
                  <a:pt x="16484178" y="1142823"/>
                  <a:pt x="16490630" y="1124546"/>
                </a:cubicBezTo>
                <a:cubicBezTo>
                  <a:pt x="16497080" y="1149274"/>
                  <a:pt x="16503532" y="1175078"/>
                  <a:pt x="16509982" y="1200882"/>
                </a:cubicBezTo>
                <a:cubicBezTo>
                  <a:pt x="16522884" y="1207334"/>
                  <a:pt x="16535786" y="1213784"/>
                  <a:pt x="16555140" y="1213784"/>
                </a:cubicBezTo>
                <a:cubicBezTo>
                  <a:pt x="16568042" y="1220235"/>
                  <a:pt x="16586320" y="1226686"/>
                  <a:pt x="16605674" y="1233137"/>
                </a:cubicBezTo>
                <a:cubicBezTo>
                  <a:pt x="16605674" y="1213784"/>
                  <a:pt x="16612126" y="1187980"/>
                  <a:pt x="16612126" y="1168627"/>
                </a:cubicBezTo>
                <a:cubicBezTo>
                  <a:pt x="16618576" y="1194431"/>
                  <a:pt x="16625028" y="1252490"/>
                  <a:pt x="16644382" y="1258942"/>
                </a:cubicBezTo>
                <a:cubicBezTo>
                  <a:pt x="16676636" y="1265392"/>
                  <a:pt x="16708892" y="1220235"/>
                  <a:pt x="16741148" y="1200882"/>
                </a:cubicBezTo>
                <a:cubicBezTo>
                  <a:pt x="16741148" y="1220235"/>
                  <a:pt x="16721794" y="1265392"/>
                  <a:pt x="16734696" y="1265392"/>
                </a:cubicBezTo>
                <a:cubicBezTo>
                  <a:pt x="16760502" y="1278294"/>
                  <a:pt x="16785232" y="1278294"/>
                  <a:pt x="16811036" y="1291197"/>
                </a:cubicBezTo>
                <a:cubicBezTo>
                  <a:pt x="16843292" y="1310550"/>
                  <a:pt x="16875548" y="1317000"/>
                  <a:pt x="16907804" y="1317000"/>
                </a:cubicBezTo>
                <a:cubicBezTo>
                  <a:pt x="16933608" y="1322376"/>
                  <a:pt x="16965864" y="1310550"/>
                  <a:pt x="16990592" y="1322376"/>
                </a:cubicBezTo>
                <a:cubicBezTo>
                  <a:pt x="17016396" y="1329902"/>
                  <a:pt x="17022848" y="1386886"/>
                  <a:pt x="17048652" y="1393337"/>
                </a:cubicBezTo>
                <a:cubicBezTo>
                  <a:pt x="17087360" y="1406239"/>
                  <a:pt x="17119616" y="1419141"/>
                  <a:pt x="17158324" y="1425592"/>
                </a:cubicBezTo>
                <a:cubicBezTo>
                  <a:pt x="17221760" y="1444946"/>
                  <a:pt x="17286268" y="1464298"/>
                  <a:pt x="17350780" y="1509455"/>
                </a:cubicBezTo>
                <a:cubicBezTo>
                  <a:pt x="17344328" y="1522358"/>
                  <a:pt x="17337880" y="1535259"/>
                  <a:pt x="17331428" y="1553537"/>
                </a:cubicBezTo>
                <a:cubicBezTo>
                  <a:pt x="17312076" y="1547086"/>
                  <a:pt x="17299172" y="1547086"/>
                  <a:pt x="17286268" y="1540635"/>
                </a:cubicBezTo>
                <a:cubicBezTo>
                  <a:pt x="17254012" y="1535259"/>
                  <a:pt x="17228208" y="1522358"/>
                  <a:pt x="17195952" y="1515907"/>
                </a:cubicBezTo>
                <a:cubicBezTo>
                  <a:pt x="17138968" y="1503004"/>
                  <a:pt x="17080908" y="1483651"/>
                  <a:pt x="17022848" y="1464298"/>
                </a:cubicBezTo>
                <a:cubicBezTo>
                  <a:pt x="16907804" y="1432043"/>
                  <a:pt x="16791684" y="1399788"/>
                  <a:pt x="16676636" y="1367533"/>
                </a:cubicBezTo>
                <a:cubicBezTo>
                  <a:pt x="16555140" y="1335278"/>
                  <a:pt x="16432568" y="1304099"/>
                  <a:pt x="16317524" y="1278294"/>
                </a:cubicBezTo>
                <a:cubicBezTo>
                  <a:pt x="16259464" y="1258942"/>
                  <a:pt x="16194952" y="1246039"/>
                  <a:pt x="16137968" y="1239589"/>
                </a:cubicBezTo>
                <a:cubicBezTo>
                  <a:pt x="16118614" y="1233137"/>
                  <a:pt x="16105712" y="1207334"/>
                  <a:pt x="16079906" y="1200882"/>
                </a:cubicBezTo>
                <a:cubicBezTo>
                  <a:pt x="16060554" y="1194431"/>
                  <a:pt x="16041200" y="1187980"/>
                  <a:pt x="16021846" y="1181529"/>
                </a:cubicBezTo>
                <a:cubicBezTo>
                  <a:pt x="16021846" y="1168627"/>
                  <a:pt x="16028298" y="1162176"/>
                  <a:pt x="16041200" y="1149274"/>
                </a:cubicBezTo>
                <a:cubicBezTo>
                  <a:pt x="15963786" y="1149274"/>
                  <a:pt x="15893900" y="1142823"/>
                  <a:pt x="15822936" y="1136372"/>
                </a:cubicBezTo>
                <a:cubicBezTo>
                  <a:pt x="15822936" y="1124546"/>
                  <a:pt x="15822936" y="1105192"/>
                  <a:pt x="15829388" y="1092290"/>
                </a:cubicBezTo>
                <a:cubicBezTo>
                  <a:pt x="15777778" y="1092290"/>
                  <a:pt x="15733696" y="1092290"/>
                  <a:pt x="15682088" y="1092290"/>
                </a:cubicBezTo>
                <a:cubicBezTo>
                  <a:pt x="15688538" y="1105192"/>
                  <a:pt x="15694990" y="1111643"/>
                  <a:pt x="15701440" y="1124546"/>
                </a:cubicBezTo>
                <a:cubicBezTo>
                  <a:pt x="15669184" y="1129922"/>
                  <a:pt x="15636930" y="1136372"/>
                  <a:pt x="15604674" y="1136372"/>
                </a:cubicBezTo>
                <a:cubicBezTo>
                  <a:pt x="15604674" y="1117019"/>
                  <a:pt x="15604674" y="1098741"/>
                  <a:pt x="15604674" y="1079389"/>
                </a:cubicBezTo>
                <a:cubicBezTo>
                  <a:pt x="15617576" y="1085839"/>
                  <a:pt x="15630478" y="1092290"/>
                  <a:pt x="15643380" y="1105192"/>
                </a:cubicBezTo>
                <a:cubicBezTo>
                  <a:pt x="15649832" y="1085839"/>
                  <a:pt x="15656282" y="1066486"/>
                  <a:pt x="15662734" y="1047134"/>
                </a:cubicBezTo>
                <a:cubicBezTo>
                  <a:pt x="15624026" y="1047134"/>
                  <a:pt x="15585320" y="1047134"/>
                  <a:pt x="15547688" y="1047134"/>
                </a:cubicBezTo>
                <a:cubicBezTo>
                  <a:pt x="15547688" y="1079389"/>
                  <a:pt x="15572418" y="1079389"/>
                  <a:pt x="15585320" y="1079389"/>
                </a:cubicBezTo>
                <a:cubicBezTo>
                  <a:pt x="15572418" y="1105192"/>
                  <a:pt x="15565966" y="1124546"/>
                  <a:pt x="15547688" y="1111643"/>
                </a:cubicBezTo>
                <a:cubicBezTo>
                  <a:pt x="15528336" y="1105192"/>
                  <a:pt x="15508982" y="1085839"/>
                  <a:pt x="15515432" y="1047134"/>
                </a:cubicBezTo>
                <a:cubicBezTo>
                  <a:pt x="15290718" y="956818"/>
                  <a:pt x="15059552" y="956818"/>
                  <a:pt x="14828387" y="931014"/>
                </a:cubicBezTo>
                <a:cubicBezTo>
                  <a:pt x="14809034" y="931014"/>
                  <a:pt x="14793309" y="917104"/>
                  <a:pt x="14775770" y="910149"/>
                </a:cubicBezTo>
                <a:lnTo>
                  <a:pt x="14770946" y="909133"/>
                </a:lnTo>
                <a:lnTo>
                  <a:pt x="14781783" y="924059"/>
                </a:lnTo>
                <a:cubicBezTo>
                  <a:pt x="14778370" y="930695"/>
                  <a:pt x="14771545" y="930695"/>
                  <a:pt x="14767280" y="926686"/>
                </a:cubicBezTo>
                <a:lnTo>
                  <a:pt x="14768003" y="908513"/>
                </a:lnTo>
                <a:lnTo>
                  <a:pt x="14757425" y="906285"/>
                </a:lnTo>
                <a:cubicBezTo>
                  <a:pt x="14726244" y="906285"/>
                  <a:pt x="14693989" y="899834"/>
                  <a:pt x="14668184" y="899834"/>
                </a:cubicBezTo>
                <a:cubicBezTo>
                  <a:pt x="14610124" y="893383"/>
                  <a:pt x="14552064" y="893383"/>
                  <a:pt x="14501530" y="886932"/>
                </a:cubicBezTo>
                <a:cubicBezTo>
                  <a:pt x="14385410" y="880481"/>
                  <a:pt x="14263913" y="867579"/>
                  <a:pt x="14147793" y="861128"/>
                </a:cubicBezTo>
                <a:cubicBezTo>
                  <a:pt x="14154244" y="828873"/>
                  <a:pt x="14173598" y="796618"/>
                  <a:pt x="14192951" y="783716"/>
                </a:cubicBezTo>
                <a:cubicBezTo>
                  <a:pt x="14205853" y="777265"/>
                  <a:pt x="14225207" y="770814"/>
                  <a:pt x="14225207" y="738559"/>
                </a:cubicBezTo>
                <a:cubicBezTo>
                  <a:pt x="14205853" y="738559"/>
                  <a:pt x="14186500" y="738559"/>
                  <a:pt x="14167146" y="738559"/>
                </a:cubicBezTo>
                <a:cubicBezTo>
                  <a:pt x="14167146" y="681575"/>
                  <a:pt x="14225207" y="662222"/>
                  <a:pt x="14251011" y="662222"/>
                </a:cubicBezTo>
                <a:cubicBezTo>
                  <a:pt x="14254237" y="658997"/>
                  <a:pt x="14262301" y="655771"/>
                  <a:pt x="14270365" y="655771"/>
                </a:cubicBezTo>
                <a:close/>
                <a:moveTo>
                  <a:pt x="12014056" y="649811"/>
                </a:moveTo>
                <a:cubicBezTo>
                  <a:pt x="12014056" y="669154"/>
                  <a:pt x="12020505" y="675602"/>
                  <a:pt x="12033401" y="675602"/>
                </a:cubicBezTo>
                <a:cubicBezTo>
                  <a:pt x="12033401" y="656258"/>
                  <a:pt x="12026953" y="649811"/>
                  <a:pt x="12014056" y="649811"/>
                </a:cubicBezTo>
                <a:close/>
                <a:moveTo>
                  <a:pt x="11897986" y="649811"/>
                </a:moveTo>
                <a:cubicBezTo>
                  <a:pt x="11897986" y="669154"/>
                  <a:pt x="11910883" y="675602"/>
                  <a:pt x="11923779" y="675602"/>
                </a:cubicBezTo>
                <a:cubicBezTo>
                  <a:pt x="11923779" y="656258"/>
                  <a:pt x="11910883" y="649811"/>
                  <a:pt x="11897986" y="649811"/>
                </a:cubicBezTo>
                <a:close/>
                <a:moveTo>
                  <a:pt x="14113619" y="649309"/>
                </a:moveTo>
                <a:cubicBezTo>
                  <a:pt x="14113619" y="669783"/>
                  <a:pt x="14102642" y="676608"/>
                  <a:pt x="14095657" y="676608"/>
                </a:cubicBezTo>
                <a:cubicBezTo>
                  <a:pt x="14095657" y="656134"/>
                  <a:pt x="14102642" y="649309"/>
                  <a:pt x="14113619" y="649309"/>
                </a:cubicBezTo>
                <a:close/>
                <a:moveTo>
                  <a:pt x="13988245" y="638642"/>
                </a:moveTo>
                <a:cubicBezTo>
                  <a:pt x="14023843" y="640245"/>
                  <a:pt x="14062676" y="649865"/>
                  <a:pt x="14075621" y="649865"/>
                </a:cubicBezTo>
                <a:cubicBezTo>
                  <a:pt x="14075621" y="719336"/>
                  <a:pt x="13946175" y="675516"/>
                  <a:pt x="13920286" y="675516"/>
                </a:cubicBezTo>
                <a:cubicBezTo>
                  <a:pt x="13920286" y="643452"/>
                  <a:pt x="13952648" y="637039"/>
                  <a:pt x="13988245" y="638642"/>
                </a:cubicBezTo>
                <a:close/>
                <a:moveTo>
                  <a:pt x="14966848" y="632600"/>
                </a:moveTo>
                <a:cubicBezTo>
                  <a:pt x="14993576" y="630969"/>
                  <a:pt x="15018854" y="644023"/>
                  <a:pt x="15018854" y="676658"/>
                </a:cubicBezTo>
                <a:cubicBezTo>
                  <a:pt x="14980936" y="676658"/>
                  <a:pt x="14943018" y="676658"/>
                  <a:pt x="14906153" y="676658"/>
                </a:cubicBezTo>
                <a:cubicBezTo>
                  <a:pt x="14911946" y="650550"/>
                  <a:pt x="14940121" y="634232"/>
                  <a:pt x="14966848" y="632600"/>
                </a:cubicBezTo>
                <a:close/>
                <a:moveTo>
                  <a:pt x="13454765" y="625642"/>
                </a:moveTo>
                <a:cubicBezTo>
                  <a:pt x="13492482" y="627542"/>
                  <a:pt x="13521084" y="639703"/>
                  <a:pt x="13521084" y="673754"/>
                </a:cubicBezTo>
                <a:cubicBezTo>
                  <a:pt x="13464646" y="686726"/>
                  <a:pt x="13407143" y="693211"/>
                  <a:pt x="13349640" y="705102"/>
                </a:cubicBezTo>
                <a:cubicBezTo>
                  <a:pt x="13324083" y="705102"/>
                  <a:pt x="13280423" y="705102"/>
                  <a:pt x="13280423" y="647810"/>
                </a:cubicBezTo>
                <a:cubicBezTo>
                  <a:pt x="13303717" y="647810"/>
                  <a:pt x="13391902" y="622475"/>
                  <a:pt x="13454765" y="625642"/>
                </a:cubicBezTo>
                <a:close/>
                <a:moveTo>
                  <a:pt x="12167742" y="617572"/>
                </a:moveTo>
                <a:cubicBezTo>
                  <a:pt x="12167742" y="636915"/>
                  <a:pt x="12174191" y="649811"/>
                  <a:pt x="12187087" y="649811"/>
                </a:cubicBezTo>
                <a:cubicBezTo>
                  <a:pt x="12187087" y="630467"/>
                  <a:pt x="12180639" y="617572"/>
                  <a:pt x="12167742" y="617572"/>
                </a:cubicBezTo>
                <a:close/>
                <a:moveTo>
                  <a:pt x="15944156" y="616130"/>
                </a:moveTo>
                <a:cubicBezTo>
                  <a:pt x="15974702" y="628995"/>
                  <a:pt x="16006300" y="635427"/>
                  <a:pt x="16037898" y="648292"/>
                </a:cubicBezTo>
                <a:cubicBezTo>
                  <a:pt x="16018938" y="667589"/>
                  <a:pt x="15993660" y="686886"/>
                  <a:pt x="15981020" y="705111"/>
                </a:cubicBezTo>
                <a:cubicBezTo>
                  <a:pt x="15968382" y="699751"/>
                  <a:pt x="15956796" y="686886"/>
                  <a:pt x="15944156" y="674021"/>
                </a:cubicBezTo>
                <a:cubicBezTo>
                  <a:pt x="15944156" y="654724"/>
                  <a:pt x="15944156" y="635427"/>
                  <a:pt x="15944156" y="616130"/>
                </a:cubicBezTo>
                <a:close/>
                <a:moveTo>
                  <a:pt x="14844536" y="616129"/>
                </a:moveTo>
                <a:cubicBezTo>
                  <a:pt x="14856511" y="616129"/>
                  <a:pt x="14862498" y="628972"/>
                  <a:pt x="14862498" y="648235"/>
                </a:cubicBezTo>
                <a:cubicBezTo>
                  <a:pt x="14850523" y="648235"/>
                  <a:pt x="14844536" y="635393"/>
                  <a:pt x="14844536" y="616129"/>
                </a:cubicBezTo>
                <a:close/>
                <a:moveTo>
                  <a:pt x="14474837" y="582950"/>
                </a:moveTo>
                <a:cubicBezTo>
                  <a:pt x="14487962" y="582950"/>
                  <a:pt x="14487962" y="595793"/>
                  <a:pt x="14487962" y="615059"/>
                </a:cubicBezTo>
                <a:cubicBezTo>
                  <a:pt x="14474837" y="615059"/>
                  <a:pt x="14474837" y="602215"/>
                  <a:pt x="14474837" y="582950"/>
                </a:cubicBezTo>
                <a:close/>
                <a:moveTo>
                  <a:pt x="12242167" y="582109"/>
                </a:moveTo>
                <a:cubicBezTo>
                  <a:pt x="12230345" y="580497"/>
                  <a:pt x="12216106" y="585333"/>
                  <a:pt x="12206433" y="585333"/>
                </a:cubicBezTo>
                <a:cubicBezTo>
                  <a:pt x="12206433" y="636915"/>
                  <a:pt x="12244048" y="617572"/>
                  <a:pt x="12263393" y="617572"/>
                </a:cubicBezTo>
                <a:cubicBezTo>
                  <a:pt x="12263393" y="591780"/>
                  <a:pt x="12253989" y="583721"/>
                  <a:pt x="12242167" y="582109"/>
                </a:cubicBezTo>
                <a:close/>
                <a:moveTo>
                  <a:pt x="14199329" y="577557"/>
                </a:moveTo>
                <a:cubicBezTo>
                  <a:pt x="14211739" y="579951"/>
                  <a:pt x="14222597" y="592720"/>
                  <a:pt x="14222597" y="615065"/>
                </a:cubicBezTo>
                <a:cubicBezTo>
                  <a:pt x="14203982" y="608681"/>
                  <a:pt x="14185368" y="608681"/>
                  <a:pt x="14166753" y="602296"/>
                </a:cubicBezTo>
                <a:cubicBezTo>
                  <a:pt x="14172958" y="583143"/>
                  <a:pt x="14186919" y="575163"/>
                  <a:pt x="14199329" y="577557"/>
                </a:cubicBezTo>
                <a:close/>
                <a:moveTo>
                  <a:pt x="13668243" y="571593"/>
                </a:moveTo>
                <a:cubicBezTo>
                  <a:pt x="13674924" y="571057"/>
                  <a:pt x="13681695" y="571440"/>
                  <a:pt x="13688143" y="572052"/>
                </a:cubicBezTo>
                <a:cubicBezTo>
                  <a:pt x="13696741" y="572867"/>
                  <a:pt x="13704765" y="574091"/>
                  <a:pt x="13711239" y="574091"/>
                </a:cubicBezTo>
                <a:cubicBezTo>
                  <a:pt x="13769503" y="580618"/>
                  <a:pt x="13827767" y="574091"/>
                  <a:pt x="13886031" y="574091"/>
                </a:cubicBezTo>
                <a:cubicBezTo>
                  <a:pt x="13801872" y="587145"/>
                  <a:pt x="13711239" y="600199"/>
                  <a:pt x="13621685" y="619780"/>
                </a:cubicBezTo>
                <a:cubicBezTo>
                  <a:pt x="13628968" y="583066"/>
                  <a:pt x="13648200" y="573199"/>
                  <a:pt x="13668243" y="571593"/>
                </a:cubicBezTo>
                <a:close/>
                <a:moveTo>
                  <a:pt x="14158289" y="566983"/>
                </a:moveTo>
                <a:cubicBezTo>
                  <a:pt x="14159304" y="565486"/>
                  <a:pt x="14161336" y="566983"/>
                  <a:pt x="14165399" y="569977"/>
                </a:cubicBezTo>
                <a:cubicBezTo>
                  <a:pt x="14165399" y="575964"/>
                  <a:pt x="14165399" y="575964"/>
                  <a:pt x="14157273" y="581951"/>
                </a:cubicBezTo>
                <a:cubicBezTo>
                  <a:pt x="14157273" y="572970"/>
                  <a:pt x="14157273" y="568480"/>
                  <a:pt x="14158289" y="566983"/>
                </a:cubicBezTo>
                <a:close/>
                <a:moveTo>
                  <a:pt x="11506785" y="559541"/>
                </a:moveTo>
                <a:cubicBezTo>
                  <a:pt x="11506785" y="578885"/>
                  <a:pt x="11513233" y="585333"/>
                  <a:pt x="11526130" y="585333"/>
                </a:cubicBezTo>
                <a:cubicBezTo>
                  <a:pt x="11526130" y="565989"/>
                  <a:pt x="11519682" y="559541"/>
                  <a:pt x="11506785" y="559541"/>
                </a:cubicBezTo>
                <a:close/>
                <a:moveTo>
                  <a:pt x="13920286" y="559254"/>
                </a:moveTo>
                <a:cubicBezTo>
                  <a:pt x="13932261" y="559254"/>
                  <a:pt x="13938248" y="566078"/>
                  <a:pt x="13938248" y="586553"/>
                </a:cubicBezTo>
                <a:cubicBezTo>
                  <a:pt x="13926273" y="586553"/>
                  <a:pt x="13920286" y="579728"/>
                  <a:pt x="13920286" y="559254"/>
                </a:cubicBezTo>
                <a:close/>
                <a:moveTo>
                  <a:pt x="15604568" y="559251"/>
                </a:moveTo>
                <a:cubicBezTo>
                  <a:pt x="15713582" y="578288"/>
                  <a:pt x="15815116" y="597325"/>
                  <a:pt x="15924130" y="616362"/>
                </a:cubicBezTo>
                <a:cubicBezTo>
                  <a:pt x="15924130" y="686165"/>
                  <a:pt x="15821528" y="654436"/>
                  <a:pt x="15802290" y="648091"/>
                </a:cubicBezTo>
                <a:cubicBezTo>
                  <a:pt x="15752058" y="635399"/>
                  <a:pt x="15707170" y="629054"/>
                  <a:pt x="15662282" y="622708"/>
                </a:cubicBezTo>
                <a:cubicBezTo>
                  <a:pt x="15649456" y="622708"/>
                  <a:pt x="15630218" y="622708"/>
                  <a:pt x="15610980" y="622708"/>
                </a:cubicBezTo>
                <a:cubicBezTo>
                  <a:pt x="15598154" y="616362"/>
                  <a:pt x="15604568" y="571943"/>
                  <a:pt x="15604568" y="559251"/>
                </a:cubicBezTo>
                <a:close/>
                <a:moveTo>
                  <a:pt x="14308592" y="558611"/>
                </a:moveTo>
                <a:cubicBezTo>
                  <a:pt x="14343180" y="562581"/>
                  <a:pt x="14380912" y="578292"/>
                  <a:pt x="14402667" y="581883"/>
                </a:cubicBezTo>
                <a:cubicBezTo>
                  <a:pt x="14351099" y="581883"/>
                  <a:pt x="14299531" y="581883"/>
                  <a:pt x="14242591" y="581883"/>
                </a:cubicBezTo>
                <a:cubicBezTo>
                  <a:pt x="14250648" y="569115"/>
                  <a:pt x="14262265" y="562332"/>
                  <a:pt x="14275761" y="559439"/>
                </a:cubicBezTo>
                <a:cubicBezTo>
                  <a:pt x="14285883" y="557270"/>
                  <a:pt x="14297063" y="557288"/>
                  <a:pt x="14308592" y="558611"/>
                </a:cubicBezTo>
                <a:close/>
                <a:moveTo>
                  <a:pt x="14038648" y="548746"/>
                </a:moveTo>
                <a:cubicBezTo>
                  <a:pt x="14059056" y="550359"/>
                  <a:pt x="14082491" y="560033"/>
                  <a:pt x="14094604" y="560033"/>
                </a:cubicBezTo>
                <a:cubicBezTo>
                  <a:pt x="14094604" y="624533"/>
                  <a:pt x="14019821" y="585833"/>
                  <a:pt x="14000862" y="585833"/>
                </a:cubicBezTo>
                <a:cubicBezTo>
                  <a:pt x="14000862" y="553583"/>
                  <a:pt x="14018241" y="547133"/>
                  <a:pt x="14038648" y="548746"/>
                </a:cubicBezTo>
                <a:close/>
                <a:moveTo>
                  <a:pt x="13957208" y="497634"/>
                </a:moveTo>
                <a:cubicBezTo>
                  <a:pt x="13957208" y="516435"/>
                  <a:pt x="13951221" y="529707"/>
                  <a:pt x="13939246" y="529707"/>
                </a:cubicBezTo>
                <a:cubicBezTo>
                  <a:pt x="13939246" y="503164"/>
                  <a:pt x="13945233" y="497634"/>
                  <a:pt x="13957208" y="497634"/>
                </a:cubicBezTo>
                <a:close/>
                <a:moveTo>
                  <a:pt x="13563987" y="483352"/>
                </a:moveTo>
                <a:cubicBezTo>
                  <a:pt x="13586136" y="484303"/>
                  <a:pt x="13610747" y="494078"/>
                  <a:pt x="13620591" y="494078"/>
                </a:cubicBezTo>
                <a:cubicBezTo>
                  <a:pt x="13620591" y="558164"/>
                  <a:pt x="13548400" y="525578"/>
                  <a:pt x="13522149" y="525578"/>
                </a:cubicBezTo>
                <a:cubicBezTo>
                  <a:pt x="13522149" y="490277"/>
                  <a:pt x="13541837" y="482402"/>
                  <a:pt x="13563987" y="483352"/>
                </a:cubicBezTo>
                <a:close/>
                <a:moveTo>
                  <a:pt x="13394797" y="464807"/>
                </a:moveTo>
                <a:cubicBezTo>
                  <a:pt x="13404105" y="463504"/>
                  <a:pt x="13414915" y="464722"/>
                  <a:pt x="13427727" y="467969"/>
                </a:cubicBezTo>
                <a:cubicBezTo>
                  <a:pt x="13453351" y="474465"/>
                  <a:pt x="13485380" y="474465"/>
                  <a:pt x="13503531" y="493950"/>
                </a:cubicBezTo>
                <a:cubicBezTo>
                  <a:pt x="13516342" y="499363"/>
                  <a:pt x="13503531" y="538333"/>
                  <a:pt x="13503531" y="557819"/>
                </a:cubicBezTo>
                <a:cubicBezTo>
                  <a:pt x="13497125" y="629265"/>
                  <a:pt x="13414915" y="596789"/>
                  <a:pt x="13382886" y="603284"/>
                </a:cubicBezTo>
                <a:cubicBezTo>
                  <a:pt x="13325233" y="603284"/>
                  <a:pt x="13268647" y="609779"/>
                  <a:pt x="13204588" y="616274"/>
                </a:cubicBezTo>
                <a:cubicBezTo>
                  <a:pt x="13204588" y="551323"/>
                  <a:pt x="13312421" y="564314"/>
                  <a:pt x="13338044" y="557819"/>
                </a:cubicBezTo>
                <a:cubicBezTo>
                  <a:pt x="13352458" y="495303"/>
                  <a:pt x="13366871" y="468714"/>
                  <a:pt x="13394797" y="464807"/>
                </a:cubicBezTo>
                <a:close/>
                <a:moveTo>
                  <a:pt x="15519158" y="464455"/>
                </a:moveTo>
                <a:cubicBezTo>
                  <a:pt x="15519158" y="483693"/>
                  <a:pt x="15525636" y="509343"/>
                  <a:pt x="15525636" y="527512"/>
                </a:cubicBezTo>
                <a:cubicBezTo>
                  <a:pt x="15545068" y="527512"/>
                  <a:pt x="15563422" y="527512"/>
                  <a:pt x="15582856" y="527512"/>
                </a:cubicBezTo>
                <a:cubicBezTo>
                  <a:pt x="15576378" y="540338"/>
                  <a:pt x="15569900" y="572400"/>
                  <a:pt x="15556944" y="572400"/>
                </a:cubicBezTo>
                <a:cubicBezTo>
                  <a:pt x="15538592" y="572400"/>
                  <a:pt x="15525636" y="572400"/>
                  <a:pt x="15506202" y="565988"/>
                </a:cubicBezTo>
                <a:cubicBezTo>
                  <a:pt x="15467336" y="553163"/>
                  <a:pt x="15428470" y="527512"/>
                  <a:pt x="15389604" y="509343"/>
                </a:cubicBezTo>
                <a:cubicBezTo>
                  <a:pt x="15415514" y="509343"/>
                  <a:pt x="15441426" y="509343"/>
                  <a:pt x="15467336" y="509343"/>
                </a:cubicBezTo>
                <a:cubicBezTo>
                  <a:pt x="15486770" y="501862"/>
                  <a:pt x="15499724" y="483693"/>
                  <a:pt x="15519158" y="464455"/>
                </a:cubicBezTo>
                <a:close/>
                <a:moveTo>
                  <a:pt x="13765350" y="461326"/>
                </a:moveTo>
                <a:cubicBezTo>
                  <a:pt x="13777455" y="461326"/>
                  <a:pt x="13791290" y="465134"/>
                  <a:pt x="13791290" y="495604"/>
                </a:cubicBezTo>
                <a:cubicBezTo>
                  <a:pt x="13772844" y="495604"/>
                  <a:pt x="13754398" y="501246"/>
                  <a:pt x="13754398" y="461749"/>
                </a:cubicBezTo>
                <a:cubicBezTo>
                  <a:pt x="13757472" y="461749"/>
                  <a:pt x="13761315" y="461326"/>
                  <a:pt x="13765350" y="461326"/>
                </a:cubicBezTo>
                <a:close/>
                <a:moveTo>
                  <a:pt x="15318510" y="398101"/>
                </a:moveTo>
                <a:cubicBezTo>
                  <a:pt x="15330486" y="398101"/>
                  <a:pt x="15336474" y="410943"/>
                  <a:pt x="15336474" y="430207"/>
                </a:cubicBezTo>
                <a:cubicBezTo>
                  <a:pt x="15323500" y="430207"/>
                  <a:pt x="15318510" y="417364"/>
                  <a:pt x="15318510" y="398101"/>
                </a:cubicBezTo>
                <a:close/>
                <a:moveTo>
                  <a:pt x="12650983" y="396298"/>
                </a:moveTo>
                <a:cubicBezTo>
                  <a:pt x="12602470" y="399018"/>
                  <a:pt x="12558943" y="417152"/>
                  <a:pt x="12558943" y="431660"/>
                </a:cubicBezTo>
                <a:cubicBezTo>
                  <a:pt x="12604082" y="418764"/>
                  <a:pt x="12654594" y="412316"/>
                  <a:pt x="12699732" y="399421"/>
                </a:cubicBezTo>
                <a:cubicBezTo>
                  <a:pt x="12683880" y="396197"/>
                  <a:pt x="12667155" y="395391"/>
                  <a:pt x="12650983" y="396298"/>
                </a:cubicBezTo>
                <a:close/>
                <a:moveTo>
                  <a:pt x="12437499" y="386525"/>
                </a:moveTo>
                <a:cubicBezTo>
                  <a:pt x="12418154" y="392973"/>
                  <a:pt x="12411705" y="425212"/>
                  <a:pt x="12398809" y="438108"/>
                </a:cubicBezTo>
                <a:cubicBezTo>
                  <a:pt x="12366567" y="457451"/>
                  <a:pt x="12327877" y="431660"/>
                  <a:pt x="12295635" y="431660"/>
                </a:cubicBezTo>
                <a:cubicBezTo>
                  <a:pt x="12295635" y="444555"/>
                  <a:pt x="12295635" y="457451"/>
                  <a:pt x="12295635" y="463899"/>
                </a:cubicBezTo>
                <a:cubicBezTo>
                  <a:pt x="12366567" y="457451"/>
                  <a:pt x="12443947" y="470347"/>
                  <a:pt x="12500908" y="412316"/>
                </a:cubicBezTo>
                <a:cubicBezTo>
                  <a:pt x="12481563" y="405869"/>
                  <a:pt x="12462218" y="380077"/>
                  <a:pt x="12437499" y="386525"/>
                </a:cubicBezTo>
                <a:close/>
                <a:moveTo>
                  <a:pt x="12353670" y="373629"/>
                </a:moveTo>
                <a:cubicBezTo>
                  <a:pt x="12353670" y="405869"/>
                  <a:pt x="12379464" y="399421"/>
                  <a:pt x="12392360" y="399421"/>
                </a:cubicBezTo>
                <a:cubicBezTo>
                  <a:pt x="12392360" y="367182"/>
                  <a:pt x="12366567" y="373629"/>
                  <a:pt x="12353670" y="373629"/>
                </a:cubicBezTo>
                <a:close/>
                <a:moveTo>
                  <a:pt x="12558943" y="341390"/>
                </a:moveTo>
                <a:cubicBezTo>
                  <a:pt x="12558943" y="360734"/>
                  <a:pt x="12565391" y="373629"/>
                  <a:pt x="12578288" y="373629"/>
                </a:cubicBezTo>
                <a:cubicBezTo>
                  <a:pt x="12578288" y="354286"/>
                  <a:pt x="12571840" y="341390"/>
                  <a:pt x="12558943" y="341390"/>
                </a:cubicBezTo>
                <a:close/>
                <a:moveTo>
                  <a:pt x="14713667" y="304568"/>
                </a:moveTo>
                <a:cubicBezTo>
                  <a:pt x="14725253" y="306319"/>
                  <a:pt x="14734470" y="314398"/>
                  <a:pt x="14734470" y="339712"/>
                </a:cubicBezTo>
                <a:cubicBezTo>
                  <a:pt x="14716564" y="339712"/>
                  <a:pt x="14678645" y="359102"/>
                  <a:pt x="14678645" y="307396"/>
                </a:cubicBezTo>
                <a:cubicBezTo>
                  <a:pt x="14688124" y="307396"/>
                  <a:pt x="14702081" y="302818"/>
                  <a:pt x="14713667" y="304568"/>
                </a:cubicBezTo>
                <a:close/>
                <a:moveTo>
                  <a:pt x="14337383" y="284347"/>
                </a:moveTo>
                <a:cubicBezTo>
                  <a:pt x="14356951" y="284347"/>
                  <a:pt x="14383041" y="284347"/>
                  <a:pt x="14409132" y="284347"/>
                </a:cubicBezTo>
                <a:cubicBezTo>
                  <a:pt x="14422177" y="284347"/>
                  <a:pt x="14435222" y="284347"/>
                  <a:pt x="14454790" y="284347"/>
                </a:cubicBezTo>
                <a:cubicBezTo>
                  <a:pt x="14454790" y="290271"/>
                  <a:pt x="14454790" y="295208"/>
                  <a:pt x="14454790" y="307056"/>
                </a:cubicBezTo>
                <a:cubicBezTo>
                  <a:pt x="14428699" y="307056"/>
                  <a:pt x="14402609" y="307056"/>
                  <a:pt x="14383041" y="307056"/>
                </a:cubicBezTo>
                <a:cubicBezTo>
                  <a:pt x="14363473" y="307056"/>
                  <a:pt x="14350428" y="307056"/>
                  <a:pt x="14337383" y="307056"/>
                </a:cubicBezTo>
                <a:cubicBezTo>
                  <a:pt x="14337383" y="295208"/>
                  <a:pt x="14337383" y="290271"/>
                  <a:pt x="14337383" y="284347"/>
                </a:cubicBezTo>
                <a:close/>
                <a:moveTo>
                  <a:pt x="13436834" y="284347"/>
                </a:moveTo>
                <a:cubicBezTo>
                  <a:pt x="13448809" y="284347"/>
                  <a:pt x="13454796" y="290271"/>
                  <a:pt x="13454796" y="307056"/>
                </a:cubicBezTo>
                <a:cubicBezTo>
                  <a:pt x="13442821" y="307056"/>
                  <a:pt x="13436834" y="302119"/>
                  <a:pt x="13436834" y="284347"/>
                </a:cubicBezTo>
                <a:close/>
                <a:moveTo>
                  <a:pt x="13691975" y="240912"/>
                </a:moveTo>
                <a:cubicBezTo>
                  <a:pt x="13689288" y="240912"/>
                  <a:pt x="13687609" y="242121"/>
                  <a:pt x="13687810" y="245748"/>
                </a:cubicBezTo>
                <a:lnTo>
                  <a:pt x="13688089" y="246505"/>
                </a:lnTo>
                <a:lnTo>
                  <a:pt x="13694072" y="241390"/>
                </a:lnTo>
                <a:close/>
                <a:moveTo>
                  <a:pt x="13855064" y="1806"/>
                </a:moveTo>
                <a:cubicBezTo>
                  <a:pt x="13867961" y="8254"/>
                  <a:pt x="13874409" y="21149"/>
                  <a:pt x="13880858" y="34045"/>
                </a:cubicBezTo>
                <a:cubicBezTo>
                  <a:pt x="13900203" y="34045"/>
                  <a:pt x="13912025" y="34045"/>
                  <a:pt x="13931370" y="34045"/>
                </a:cubicBezTo>
                <a:cubicBezTo>
                  <a:pt x="13957163" y="34045"/>
                  <a:pt x="13989405" y="27597"/>
                  <a:pt x="14021647" y="34045"/>
                </a:cubicBezTo>
                <a:cubicBezTo>
                  <a:pt x="14143091" y="34045"/>
                  <a:pt x="14272059" y="53388"/>
                  <a:pt x="14393503" y="98523"/>
                </a:cubicBezTo>
                <a:cubicBezTo>
                  <a:pt x="14393503" y="72732"/>
                  <a:pt x="14393503" y="53388"/>
                  <a:pt x="14393503" y="34045"/>
                </a:cubicBezTo>
                <a:cubicBezTo>
                  <a:pt x="14412848" y="34045"/>
                  <a:pt x="14432193" y="34045"/>
                  <a:pt x="14451538" y="40493"/>
                </a:cubicBezTo>
                <a:cubicBezTo>
                  <a:pt x="14579431" y="46941"/>
                  <a:pt x="14707323" y="53388"/>
                  <a:pt x="14836290" y="72732"/>
                </a:cubicBezTo>
                <a:cubicBezTo>
                  <a:pt x="14900774" y="85627"/>
                  <a:pt x="14964183" y="98523"/>
                  <a:pt x="15022218" y="116792"/>
                </a:cubicBezTo>
                <a:cubicBezTo>
                  <a:pt x="15080254" y="136135"/>
                  <a:pt x="15131840" y="168374"/>
                  <a:pt x="15188802" y="187718"/>
                </a:cubicBezTo>
                <a:cubicBezTo>
                  <a:pt x="15317768" y="219957"/>
                  <a:pt x="15439212" y="226405"/>
                  <a:pt x="15567106" y="252196"/>
                </a:cubicBezTo>
                <a:cubicBezTo>
                  <a:pt x="15689624" y="277987"/>
                  <a:pt x="15817518" y="309151"/>
                  <a:pt x="15946484" y="334943"/>
                </a:cubicBezTo>
                <a:cubicBezTo>
                  <a:pt x="16074376" y="367182"/>
                  <a:pt x="16202270" y="399421"/>
                  <a:pt x="16331236" y="425212"/>
                </a:cubicBezTo>
                <a:cubicBezTo>
                  <a:pt x="16452680" y="451003"/>
                  <a:pt x="16580574" y="470347"/>
                  <a:pt x="16703092" y="520854"/>
                </a:cubicBezTo>
                <a:cubicBezTo>
                  <a:pt x="16830988" y="565989"/>
                  <a:pt x="16953504" y="624019"/>
                  <a:pt x="17074948" y="675602"/>
                </a:cubicBezTo>
                <a:cubicBezTo>
                  <a:pt x="17139432" y="701393"/>
                  <a:pt x="17196392" y="726110"/>
                  <a:pt x="17260876" y="751901"/>
                </a:cubicBezTo>
                <a:cubicBezTo>
                  <a:pt x="17286672" y="764797"/>
                  <a:pt x="17338256" y="777692"/>
                  <a:pt x="17338256" y="835722"/>
                </a:cubicBezTo>
                <a:cubicBezTo>
                  <a:pt x="17267324" y="816379"/>
                  <a:pt x="17203916" y="797036"/>
                  <a:pt x="17139432" y="777692"/>
                </a:cubicBezTo>
                <a:cubicBezTo>
                  <a:pt x="16632160" y="624019"/>
                  <a:pt x="16119514" y="489690"/>
                  <a:pt x="15605794" y="392973"/>
                </a:cubicBezTo>
                <a:cubicBezTo>
                  <a:pt x="15093150" y="296256"/>
                  <a:pt x="14572982" y="258644"/>
                  <a:pt x="14053889" y="219957"/>
                </a:cubicBezTo>
                <a:cubicBezTo>
                  <a:pt x="14053889" y="239300"/>
                  <a:pt x="14060337" y="284435"/>
                  <a:pt x="14040992" y="284435"/>
                </a:cubicBezTo>
                <a:cubicBezTo>
                  <a:pt x="14021647" y="284435"/>
                  <a:pt x="14028095" y="232852"/>
                  <a:pt x="14021647" y="219957"/>
                </a:cubicBezTo>
                <a:cubicBezTo>
                  <a:pt x="13957163" y="277987"/>
                  <a:pt x="13880858" y="194166"/>
                  <a:pt x="13809926" y="219957"/>
                </a:cubicBezTo>
                <a:cubicBezTo>
                  <a:pt x="13777684" y="232852"/>
                  <a:pt x="13745442" y="258644"/>
                  <a:pt x="13713200" y="245748"/>
                </a:cubicBezTo>
                <a:lnTo>
                  <a:pt x="13696151" y="241864"/>
                </a:lnTo>
                <a:lnTo>
                  <a:pt x="13701260" y="250600"/>
                </a:lnTo>
                <a:cubicBezTo>
                  <a:pt x="13698765" y="254012"/>
                  <a:pt x="13697518" y="257425"/>
                  <a:pt x="13695273" y="258278"/>
                </a:cubicBezTo>
                <a:lnTo>
                  <a:pt x="13692173" y="257601"/>
                </a:lnTo>
                <a:lnTo>
                  <a:pt x="13694930" y="265091"/>
                </a:lnTo>
                <a:cubicBezTo>
                  <a:pt x="13598205" y="258644"/>
                  <a:pt x="13501479" y="252196"/>
                  <a:pt x="13412277" y="252196"/>
                </a:cubicBezTo>
                <a:cubicBezTo>
                  <a:pt x="13412277" y="265091"/>
                  <a:pt x="13418725" y="290883"/>
                  <a:pt x="13412277" y="303778"/>
                </a:cubicBezTo>
                <a:cubicBezTo>
                  <a:pt x="13405828" y="315599"/>
                  <a:pt x="13367138" y="315599"/>
                  <a:pt x="13360690" y="315599"/>
                </a:cubicBezTo>
                <a:cubicBezTo>
                  <a:pt x="13334896" y="309151"/>
                  <a:pt x="13334896" y="277987"/>
                  <a:pt x="13322000" y="258644"/>
                </a:cubicBezTo>
                <a:cubicBezTo>
                  <a:pt x="13309103" y="239300"/>
                  <a:pt x="13277936" y="245748"/>
                  <a:pt x="13277936" y="284435"/>
                </a:cubicBezTo>
                <a:cubicBezTo>
                  <a:pt x="13289758" y="284435"/>
                  <a:pt x="13302654" y="284435"/>
                  <a:pt x="13315551" y="284435"/>
                </a:cubicBezTo>
                <a:cubicBezTo>
                  <a:pt x="13315551" y="315599"/>
                  <a:pt x="13284384" y="315599"/>
                  <a:pt x="13270413" y="309151"/>
                </a:cubicBezTo>
                <a:cubicBezTo>
                  <a:pt x="13252142" y="303778"/>
                  <a:pt x="13258591" y="271539"/>
                  <a:pt x="13258591" y="252196"/>
                </a:cubicBezTo>
                <a:cubicBezTo>
                  <a:pt x="13213452" y="277987"/>
                  <a:pt x="13161865" y="290883"/>
                  <a:pt x="13116727" y="290883"/>
                </a:cubicBezTo>
                <a:cubicBezTo>
                  <a:pt x="13103830" y="290883"/>
                  <a:pt x="13084485" y="277987"/>
                  <a:pt x="13079111" y="303778"/>
                </a:cubicBezTo>
                <a:cubicBezTo>
                  <a:pt x="13072663" y="328495"/>
                  <a:pt x="13065140" y="341390"/>
                  <a:pt x="13046869" y="347838"/>
                </a:cubicBezTo>
                <a:cubicBezTo>
                  <a:pt x="13008179" y="360734"/>
                  <a:pt x="12963041" y="354286"/>
                  <a:pt x="12924350" y="360734"/>
                </a:cubicBezTo>
                <a:cubicBezTo>
                  <a:pt x="12872764" y="367182"/>
                  <a:pt x="12822251" y="380077"/>
                  <a:pt x="12770664" y="386525"/>
                </a:cubicBezTo>
                <a:cubicBezTo>
                  <a:pt x="12898557" y="386525"/>
                  <a:pt x="13021076" y="380077"/>
                  <a:pt x="13148968" y="373629"/>
                </a:cubicBezTo>
                <a:cubicBezTo>
                  <a:pt x="13181210" y="373629"/>
                  <a:pt x="13219900" y="373629"/>
                  <a:pt x="13252142" y="380077"/>
                </a:cubicBezTo>
                <a:cubicBezTo>
                  <a:pt x="13277936" y="380077"/>
                  <a:pt x="13296206" y="360734"/>
                  <a:pt x="13322000" y="347838"/>
                </a:cubicBezTo>
                <a:cubicBezTo>
                  <a:pt x="13367138" y="322047"/>
                  <a:pt x="13425173" y="341390"/>
                  <a:pt x="13470312" y="341390"/>
                </a:cubicBezTo>
                <a:cubicBezTo>
                  <a:pt x="13598205" y="347838"/>
                  <a:pt x="13726097" y="354286"/>
                  <a:pt x="13855064" y="347838"/>
                </a:cubicBezTo>
                <a:cubicBezTo>
                  <a:pt x="13963612" y="347838"/>
                  <a:pt x="14073234" y="341390"/>
                  <a:pt x="14175333" y="373629"/>
                </a:cubicBezTo>
                <a:cubicBezTo>
                  <a:pt x="14194678" y="380077"/>
                  <a:pt x="14214023" y="386525"/>
                  <a:pt x="14226920" y="360734"/>
                </a:cubicBezTo>
                <a:cubicBezTo>
                  <a:pt x="14233368" y="341390"/>
                  <a:pt x="14233368" y="315599"/>
                  <a:pt x="14252713" y="322047"/>
                </a:cubicBezTo>
                <a:cubicBezTo>
                  <a:pt x="14284955" y="322047"/>
                  <a:pt x="14322571" y="367182"/>
                  <a:pt x="14361261" y="373629"/>
                </a:cubicBezTo>
                <a:cubicBezTo>
                  <a:pt x="14419296" y="386525"/>
                  <a:pt x="14477331" y="386525"/>
                  <a:pt x="14540740" y="392973"/>
                </a:cubicBezTo>
                <a:cubicBezTo>
                  <a:pt x="14598776" y="399421"/>
                  <a:pt x="14663259" y="405869"/>
                  <a:pt x="14726668" y="412316"/>
                </a:cubicBezTo>
                <a:cubicBezTo>
                  <a:pt x="14855636" y="431660"/>
                  <a:pt x="14983528" y="451003"/>
                  <a:pt x="15117870" y="463899"/>
                </a:cubicBezTo>
                <a:cubicBezTo>
                  <a:pt x="15163008" y="470347"/>
                  <a:pt x="15214594" y="476794"/>
                  <a:pt x="15266182" y="476794"/>
                </a:cubicBezTo>
                <a:cubicBezTo>
                  <a:pt x="15285526" y="476794"/>
                  <a:pt x="15337114" y="476794"/>
                  <a:pt x="15337114" y="527302"/>
                </a:cubicBezTo>
                <a:cubicBezTo>
                  <a:pt x="15214594" y="540198"/>
                  <a:pt x="15099598" y="476794"/>
                  <a:pt x="14977080" y="509033"/>
                </a:cubicBezTo>
                <a:cubicBezTo>
                  <a:pt x="14957735" y="514407"/>
                  <a:pt x="14938390" y="540198"/>
                  <a:pt x="14926568" y="496138"/>
                </a:cubicBezTo>
                <a:cubicBezTo>
                  <a:pt x="14920119" y="463899"/>
                  <a:pt x="14894326" y="463899"/>
                  <a:pt x="14874981" y="470347"/>
                </a:cubicBezTo>
                <a:cubicBezTo>
                  <a:pt x="14816945" y="476794"/>
                  <a:pt x="14758910" y="476794"/>
                  <a:pt x="14701950" y="476794"/>
                </a:cubicBezTo>
                <a:cubicBezTo>
                  <a:pt x="14445090" y="476794"/>
                  <a:pt x="14188230" y="451003"/>
                  <a:pt x="13931370" y="438108"/>
                </a:cubicBezTo>
                <a:cubicBezTo>
                  <a:pt x="13797029" y="438108"/>
                  <a:pt x="13669137" y="431660"/>
                  <a:pt x="13540169" y="438108"/>
                </a:cubicBezTo>
                <a:cubicBezTo>
                  <a:pt x="13489657" y="438108"/>
                  <a:pt x="13431622" y="425212"/>
                  <a:pt x="13380035" y="438108"/>
                </a:cubicBezTo>
                <a:cubicBezTo>
                  <a:pt x="13367138" y="444555"/>
                  <a:pt x="13354241" y="463899"/>
                  <a:pt x="13334896" y="463899"/>
                </a:cubicBezTo>
                <a:cubicBezTo>
                  <a:pt x="13322000" y="470347"/>
                  <a:pt x="13302654" y="463899"/>
                  <a:pt x="13289758" y="457451"/>
                </a:cubicBezTo>
                <a:cubicBezTo>
                  <a:pt x="13181210" y="431660"/>
                  <a:pt x="13065140" y="483242"/>
                  <a:pt x="12956592" y="501511"/>
                </a:cubicBezTo>
                <a:cubicBezTo>
                  <a:pt x="12828700" y="520854"/>
                  <a:pt x="12699732" y="527302"/>
                  <a:pt x="12571840" y="546646"/>
                </a:cubicBezTo>
                <a:cubicBezTo>
                  <a:pt x="12507356" y="553094"/>
                  <a:pt x="12443947" y="565989"/>
                  <a:pt x="12373015" y="572437"/>
                </a:cubicBezTo>
                <a:cubicBezTo>
                  <a:pt x="12353670" y="572437"/>
                  <a:pt x="12321428" y="565989"/>
                  <a:pt x="12302083" y="585333"/>
                </a:cubicBezTo>
                <a:cubicBezTo>
                  <a:pt x="12295635" y="598228"/>
                  <a:pt x="12302083" y="617572"/>
                  <a:pt x="12295635" y="636915"/>
                </a:cubicBezTo>
                <a:cubicBezTo>
                  <a:pt x="12289187" y="706766"/>
                  <a:pt x="12174191" y="675602"/>
                  <a:pt x="12148397" y="675602"/>
                </a:cubicBezTo>
                <a:cubicBezTo>
                  <a:pt x="12148397" y="649811"/>
                  <a:pt x="12154846" y="624019"/>
                  <a:pt x="12129052" y="617572"/>
                </a:cubicBezTo>
                <a:cubicBezTo>
                  <a:pt x="12109707" y="611124"/>
                  <a:pt x="12090362" y="617572"/>
                  <a:pt x="12071017" y="617572"/>
                </a:cubicBezTo>
                <a:cubicBezTo>
                  <a:pt x="12071017" y="656258"/>
                  <a:pt x="12109707" y="643363"/>
                  <a:pt x="12109707" y="675602"/>
                </a:cubicBezTo>
                <a:cubicBezTo>
                  <a:pt x="12071017" y="688497"/>
                  <a:pt x="12033401" y="694945"/>
                  <a:pt x="11994711" y="706766"/>
                </a:cubicBezTo>
                <a:cubicBezTo>
                  <a:pt x="11994711" y="688497"/>
                  <a:pt x="11994711" y="669154"/>
                  <a:pt x="11994711" y="649811"/>
                </a:cubicBezTo>
                <a:cubicBezTo>
                  <a:pt x="11962469" y="675602"/>
                  <a:pt x="11930228" y="706766"/>
                  <a:pt x="11897986" y="732557"/>
                </a:cubicBezTo>
                <a:cubicBezTo>
                  <a:pt x="11872192" y="669154"/>
                  <a:pt x="11828129" y="662706"/>
                  <a:pt x="11782990" y="675602"/>
                </a:cubicBezTo>
                <a:cubicBezTo>
                  <a:pt x="11770093" y="675602"/>
                  <a:pt x="11757197" y="694945"/>
                  <a:pt x="11776542" y="706766"/>
                </a:cubicBezTo>
                <a:cubicBezTo>
                  <a:pt x="11795887" y="719662"/>
                  <a:pt x="11821680" y="706766"/>
                  <a:pt x="11841025" y="706766"/>
                </a:cubicBezTo>
                <a:cubicBezTo>
                  <a:pt x="11846399" y="706766"/>
                  <a:pt x="11872192" y="719662"/>
                  <a:pt x="11865744" y="739005"/>
                </a:cubicBezTo>
                <a:cubicBezTo>
                  <a:pt x="11852847" y="758349"/>
                  <a:pt x="11808783" y="745453"/>
                  <a:pt x="11795887" y="739005"/>
                </a:cubicBezTo>
                <a:cubicBezTo>
                  <a:pt x="11782990" y="735781"/>
                  <a:pt x="11770093" y="730946"/>
                  <a:pt x="11757197" y="726244"/>
                </a:cubicBezTo>
                <a:lnTo>
                  <a:pt x="11745513" y="722634"/>
                </a:lnTo>
                <a:lnTo>
                  <a:pt x="11718506" y="714289"/>
                </a:lnTo>
                <a:cubicBezTo>
                  <a:pt x="11692713" y="706766"/>
                  <a:pt x="11666919" y="714289"/>
                  <a:pt x="11635752" y="706766"/>
                </a:cubicBezTo>
                <a:cubicBezTo>
                  <a:pt x="11635752" y="758349"/>
                  <a:pt x="11705610" y="739005"/>
                  <a:pt x="11673368" y="803483"/>
                </a:cubicBezTo>
                <a:cubicBezTo>
                  <a:pt x="11654023" y="829275"/>
                  <a:pt x="11622856" y="809931"/>
                  <a:pt x="11603510" y="809931"/>
                </a:cubicBezTo>
                <a:cubicBezTo>
                  <a:pt x="11571269" y="816379"/>
                  <a:pt x="11545475" y="829275"/>
                  <a:pt x="11519682" y="822827"/>
                </a:cubicBezTo>
                <a:cubicBezTo>
                  <a:pt x="11493888" y="822827"/>
                  <a:pt x="11493888" y="771244"/>
                  <a:pt x="11468095" y="771244"/>
                </a:cubicBezTo>
                <a:cubicBezTo>
                  <a:pt x="11448750" y="777692"/>
                  <a:pt x="11435853" y="797036"/>
                  <a:pt x="11417583" y="809931"/>
                </a:cubicBezTo>
                <a:cubicBezTo>
                  <a:pt x="11398238" y="829275"/>
                  <a:pt x="11346651" y="867961"/>
                  <a:pt x="11327306" y="848618"/>
                </a:cubicBezTo>
                <a:cubicBezTo>
                  <a:pt x="11320857" y="835722"/>
                  <a:pt x="11320857" y="816379"/>
                  <a:pt x="11314409" y="803483"/>
                </a:cubicBezTo>
                <a:cubicBezTo>
                  <a:pt x="11301512" y="803483"/>
                  <a:pt x="11288615" y="809931"/>
                  <a:pt x="11275719" y="816379"/>
                </a:cubicBezTo>
                <a:cubicBezTo>
                  <a:pt x="11282167" y="829275"/>
                  <a:pt x="11282167" y="848618"/>
                  <a:pt x="11288615" y="861514"/>
                </a:cubicBezTo>
                <a:cubicBezTo>
                  <a:pt x="11212310" y="893753"/>
                  <a:pt x="11134929" y="937813"/>
                  <a:pt x="11051101" y="937813"/>
                </a:cubicBezTo>
                <a:cubicBezTo>
                  <a:pt x="11083342" y="919544"/>
                  <a:pt x="11115584" y="893753"/>
                  <a:pt x="11147826" y="874409"/>
                </a:cubicBezTo>
                <a:cubicBezTo>
                  <a:pt x="11102688" y="880857"/>
                  <a:pt x="11057549" y="874409"/>
                  <a:pt x="11012410" y="900201"/>
                </a:cubicBezTo>
                <a:cubicBezTo>
                  <a:pt x="10974795" y="924917"/>
                  <a:pt x="10936105" y="944261"/>
                  <a:pt x="10890966" y="957156"/>
                </a:cubicBezTo>
                <a:cubicBezTo>
                  <a:pt x="10845828" y="970052"/>
                  <a:pt x="10801764" y="995843"/>
                  <a:pt x="10756625" y="1015186"/>
                </a:cubicBezTo>
                <a:cubicBezTo>
                  <a:pt x="10724383" y="1028082"/>
                  <a:pt x="10685693" y="1040978"/>
                  <a:pt x="10653451" y="1079682"/>
                </a:cubicBezTo>
                <a:cubicBezTo>
                  <a:pt x="10647003" y="1060339"/>
                  <a:pt x="10647003" y="1040978"/>
                  <a:pt x="10640555" y="1021634"/>
                </a:cubicBezTo>
                <a:cubicBezTo>
                  <a:pt x="10609388" y="1053891"/>
                  <a:pt x="10583594" y="1086131"/>
                  <a:pt x="10544904" y="1092579"/>
                </a:cubicBezTo>
                <a:cubicBezTo>
                  <a:pt x="10520185" y="1099026"/>
                  <a:pt x="10500840" y="1086131"/>
                  <a:pt x="10475047" y="1124818"/>
                </a:cubicBezTo>
                <a:cubicBezTo>
                  <a:pt x="10436357" y="1181774"/>
                  <a:pt x="10379396" y="1201118"/>
                  <a:pt x="10327809" y="1214014"/>
                </a:cubicBezTo>
                <a:cubicBezTo>
                  <a:pt x="10295567" y="1226910"/>
                  <a:pt x="10263325" y="1239806"/>
                  <a:pt x="10231084" y="1259150"/>
                </a:cubicBezTo>
                <a:cubicBezTo>
                  <a:pt x="10199917" y="1278493"/>
                  <a:pt x="10167675" y="1272046"/>
                  <a:pt x="10135433" y="1278493"/>
                </a:cubicBezTo>
                <a:cubicBezTo>
                  <a:pt x="10070949" y="1291390"/>
                  <a:pt x="10006466" y="1335450"/>
                  <a:pt x="9943057" y="1367690"/>
                </a:cubicBezTo>
                <a:cubicBezTo>
                  <a:pt x="10019362" y="1354794"/>
                  <a:pt x="10096743" y="1330077"/>
                  <a:pt x="10174123" y="1335450"/>
                </a:cubicBezTo>
                <a:cubicBezTo>
                  <a:pt x="10192393" y="1335450"/>
                  <a:pt x="10224635" y="1348346"/>
                  <a:pt x="10237532" y="1317181"/>
                </a:cubicBezTo>
                <a:cubicBezTo>
                  <a:pt x="10250429" y="1304285"/>
                  <a:pt x="10250429" y="1272046"/>
                  <a:pt x="10263325" y="1265598"/>
                </a:cubicBezTo>
                <a:cubicBezTo>
                  <a:pt x="10302016" y="1259150"/>
                  <a:pt x="10340706" y="1265598"/>
                  <a:pt x="10372948" y="1259150"/>
                </a:cubicBezTo>
                <a:cubicBezTo>
                  <a:pt x="10405189" y="1259150"/>
                  <a:pt x="10442805" y="1246254"/>
                  <a:pt x="10475047" y="1233358"/>
                </a:cubicBezTo>
                <a:cubicBezTo>
                  <a:pt x="10507289" y="1220462"/>
                  <a:pt x="10544904" y="1188223"/>
                  <a:pt x="10583594" y="1214014"/>
                </a:cubicBezTo>
                <a:cubicBezTo>
                  <a:pt x="10596491" y="1220462"/>
                  <a:pt x="10621210" y="1239806"/>
                  <a:pt x="10621210" y="1201118"/>
                </a:cubicBezTo>
                <a:cubicBezTo>
                  <a:pt x="10611538" y="1201118"/>
                  <a:pt x="10603746" y="1201118"/>
                  <a:pt x="10596760" y="1198700"/>
                </a:cubicBezTo>
                <a:lnTo>
                  <a:pt x="10582800" y="1186653"/>
                </a:lnTo>
                <a:lnTo>
                  <a:pt x="10591854" y="1199432"/>
                </a:lnTo>
                <a:cubicBezTo>
                  <a:pt x="10588442" y="1205854"/>
                  <a:pt x="10581617" y="1207459"/>
                  <a:pt x="10577351" y="1204248"/>
                </a:cubicBezTo>
                <a:lnTo>
                  <a:pt x="10578117" y="1182613"/>
                </a:lnTo>
                <a:lnTo>
                  <a:pt x="10577146" y="1181774"/>
                </a:lnTo>
                <a:lnTo>
                  <a:pt x="10578145" y="1181822"/>
                </a:lnTo>
                <a:lnTo>
                  <a:pt x="10578204" y="1180167"/>
                </a:lnTo>
                <a:lnTo>
                  <a:pt x="10579420" y="1181883"/>
                </a:lnTo>
                <a:lnTo>
                  <a:pt x="10610866" y="1183386"/>
                </a:lnTo>
                <a:cubicBezTo>
                  <a:pt x="10621210" y="1183386"/>
                  <a:pt x="10630882" y="1181775"/>
                  <a:pt x="10640555" y="1175327"/>
                </a:cubicBezTo>
                <a:cubicBezTo>
                  <a:pt x="10659900" y="1162431"/>
                  <a:pt x="10653451" y="1136639"/>
                  <a:pt x="10653451" y="1111922"/>
                </a:cubicBezTo>
                <a:cubicBezTo>
                  <a:pt x="10692142" y="1136639"/>
                  <a:pt x="10743729" y="1207566"/>
                  <a:pt x="10692142" y="1259150"/>
                </a:cubicBezTo>
                <a:cubicBezTo>
                  <a:pt x="10640555" y="1310733"/>
                  <a:pt x="10583594" y="1317181"/>
                  <a:pt x="10526634" y="1322555"/>
                </a:cubicBezTo>
                <a:cubicBezTo>
                  <a:pt x="10526634" y="1304285"/>
                  <a:pt x="10526634" y="1265598"/>
                  <a:pt x="10507289" y="1265598"/>
                </a:cubicBezTo>
                <a:cubicBezTo>
                  <a:pt x="10507289" y="1291390"/>
                  <a:pt x="10513737" y="1317181"/>
                  <a:pt x="10507289" y="1341898"/>
                </a:cubicBezTo>
                <a:cubicBezTo>
                  <a:pt x="10500840" y="1380585"/>
                  <a:pt x="10455702" y="1361242"/>
                  <a:pt x="10442805" y="1354794"/>
                </a:cubicBezTo>
                <a:cubicBezTo>
                  <a:pt x="10410563" y="1354794"/>
                  <a:pt x="10385844" y="1348346"/>
                  <a:pt x="10353603" y="1354794"/>
                </a:cubicBezTo>
                <a:cubicBezTo>
                  <a:pt x="10327809" y="1361242"/>
                  <a:pt x="10334257" y="1393482"/>
                  <a:pt x="10314912" y="1419273"/>
                </a:cubicBezTo>
                <a:cubicBezTo>
                  <a:pt x="10295567" y="1445064"/>
                  <a:pt x="10269774" y="1445064"/>
                  <a:pt x="10250429" y="1451512"/>
                </a:cubicBezTo>
                <a:cubicBezTo>
                  <a:pt x="10224635" y="1457960"/>
                  <a:pt x="10199917" y="1470856"/>
                  <a:pt x="10174123" y="1490200"/>
                </a:cubicBezTo>
                <a:cubicBezTo>
                  <a:pt x="10148330" y="1515992"/>
                  <a:pt x="10122536" y="1515992"/>
                  <a:pt x="10090294" y="1509543"/>
                </a:cubicBezTo>
                <a:cubicBezTo>
                  <a:pt x="10070949" y="1509543"/>
                  <a:pt x="10051604" y="1496648"/>
                  <a:pt x="10051604" y="1540708"/>
                </a:cubicBezTo>
                <a:cubicBezTo>
                  <a:pt x="10161226" y="1527813"/>
                  <a:pt x="10269774" y="1496648"/>
                  <a:pt x="10379396" y="1457960"/>
                </a:cubicBezTo>
                <a:cubicBezTo>
                  <a:pt x="10494392" y="1425721"/>
                  <a:pt x="10609388" y="1393482"/>
                  <a:pt x="10717935" y="1361242"/>
                </a:cubicBezTo>
                <a:cubicBezTo>
                  <a:pt x="10750177" y="1354794"/>
                  <a:pt x="10769522" y="1322555"/>
                  <a:pt x="10795316" y="1317181"/>
                </a:cubicBezTo>
                <a:cubicBezTo>
                  <a:pt x="10820034" y="1304285"/>
                  <a:pt x="10845828" y="1304285"/>
                  <a:pt x="10878070" y="1297837"/>
                </a:cubicBezTo>
                <a:cubicBezTo>
                  <a:pt x="10929656" y="1284941"/>
                  <a:pt x="10987692" y="1265598"/>
                  <a:pt x="11044652" y="1252702"/>
                </a:cubicBezTo>
                <a:cubicBezTo>
                  <a:pt x="11154274" y="1226910"/>
                  <a:pt x="11269270" y="1201118"/>
                  <a:pt x="11378892" y="1168880"/>
                </a:cubicBezTo>
                <a:cubicBezTo>
                  <a:pt x="11846399" y="1060339"/>
                  <a:pt x="12314980" y="963604"/>
                  <a:pt x="12790010" y="893753"/>
                </a:cubicBezTo>
                <a:cubicBezTo>
                  <a:pt x="12790010" y="931365"/>
                  <a:pt x="12751319" y="919544"/>
                  <a:pt x="12751319" y="957156"/>
                </a:cubicBezTo>
                <a:cubicBezTo>
                  <a:pt x="12770664" y="957156"/>
                  <a:pt x="12790010" y="957156"/>
                  <a:pt x="12809355" y="957156"/>
                </a:cubicBezTo>
                <a:cubicBezTo>
                  <a:pt x="12809355" y="931365"/>
                  <a:pt x="12809355" y="912021"/>
                  <a:pt x="12809355" y="893753"/>
                </a:cubicBezTo>
                <a:cubicBezTo>
                  <a:pt x="12835148" y="893753"/>
                  <a:pt x="12859867" y="893753"/>
                  <a:pt x="12885660" y="919544"/>
                </a:cubicBezTo>
                <a:cubicBezTo>
                  <a:pt x="12885660" y="887305"/>
                  <a:pt x="12885660" y="855066"/>
                  <a:pt x="12885660" y="822827"/>
                </a:cubicBezTo>
                <a:cubicBezTo>
                  <a:pt x="12898557" y="809931"/>
                  <a:pt x="12911454" y="797036"/>
                  <a:pt x="12917902" y="784140"/>
                </a:cubicBezTo>
                <a:cubicBezTo>
                  <a:pt x="12898557" y="764797"/>
                  <a:pt x="12879212" y="745453"/>
                  <a:pt x="12859867" y="726110"/>
                </a:cubicBezTo>
                <a:cubicBezTo>
                  <a:pt x="12879212" y="719662"/>
                  <a:pt x="12917902" y="726110"/>
                  <a:pt x="12917902" y="675602"/>
                </a:cubicBezTo>
                <a:cubicBezTo>
                  <a:pt x="12898557" y="675602"/>
                  <a:pt x="12815803" y="643363"/>
                  <a:pt x="12809355" y="701393"/>
                </a:cubicBezTo>
                <a:cubicBezTo>
                  <a:pt x="12796458" y="771244"/>
                  <a:pt x="12757768" y="771244"/>
                  <a:pt x="12719078" y="784140"/>
                </a:cubicBezTo>
                <a:cubicBezTo>
                  <a:pt x="12623427" y="816379"/>
                  <a:pt x="12526701" y="842170"/>
                  <a:pt x="12431051" y="861514"/>
                </a:cubicBezTo>
                <a:cubicBezTo>
                  <a:pt x="12431051" y="816379"/>
                  <a:pt x="12418154" y="758349"/>
                  <a:pt x="12437499" y="719662"/>
                </a:cubicBezTo>
                <a:cubicBezTo>
                  <a:pt x="12449321" y="694945"/>
                  <a:pt x="12481563" y="688497"/>
                  <a:pt x="12500908" y="682050"/>
                </a:cubicBezTo>
                <a:cubicBezTo>
                  <a:pt x="12526701" y="675602"/>
                  <a:pt x="12552495" y="669154"/>
                  <a:pt x="12578288" y="662706"/>
                </a:cubicBezTo>
                <a:cubicBezTo>
                  <a:pt x="12680387" y="624019"/>
                  <a:pt x="12796458" y="604676"/>
                  <a:pt x="12905005" y="598228"/>
                </a:cubicBezTo>
                <a:cubicBezTo>
                  <a:pt x="12956592" y="598228"/>
                  <a:pt x="13008179" y="604676"/>
                  <a:pt x="13065140" y="611124"/>
                </a:cubicBezTo>
                <a:cubicBezTo>
                  <a:pt x="13079111" y="611124"/>
                  <a:pt x="13116727" y="604676"/>
                  <a:pt x="13123175" y="630467"/>
                </a:cubicBezTo>
                <a:cubicBezTo>
                  <a:pt x="13136072" y="649811"/>
                  <a:pt x="13103830" y="656258"/>
                  <a:pt x="13097382" y="656258"/>
                </a:cubicBezTo>
                <a:cubicBezTo>
                  <a:pt x="13053318" y="656258"/>
                  <a:pt x="13021076" y="624019"/>
                  <a:pt x="12995282" y="706766"/>
                </a:cubicBezTo>
                <a:cubicBezTo>
                  <a:pt x="12988834" y="732557"/>
                  <a:pt x="12975937" y="739005"/>
                  <a:pt x="12956592" y="739005"/>
                </a:cubicBezTo>
                <a:cubicBezTo>
                  <a:pt x="12950144" y="771244"/>
                  <a:pt x="12943696" y="803483"/>
                  <a:pt x="12943696" y="842170"/>
                </a:cubicBezTo>
                <a:cubicBezTo>
                  <a:pt x="12969489" y="842170"/>
                  <a:pt x="13001731" y="848618"/>
                  <a:pt x="13027524" y="848618"/>
                </a:cubicBezTo>
                <a:cubicBezTo>
                  <a:pt x="13053318" y="855066"/>
                  <a:pt x="13084485" y="842170"/>
                  <a:pt x="13103830" y="861514"/>
                </a:cubicBezTo>
                <a:cubicBezTo>
                  <a:pt x="13129623" y="887305"/>
                  <a:pt x="13084485" y="900201"/>
                  <a:pt x="13079111" y="900201"/>
                </a:cubicBezTo>
                <a:cubicBezTo>
                  <a:pt x="13053318" y="900201"/>
                  <a:pt x="13027524" y="893753"/>
                  <a:pt x="13001731" y="893753"/>
                </a:cubicBezTo>
                <a:cubicBezTo>
                  <a:pt x="12988834" y="893753"/>
                  <a:pt x="12950144" y="880857"/>
                  <a:pt x="12937247" y="906648"/>
                </a:cubicBezTo>
                <a:cubicBezTo>
                  <a:pt x="12930799" y="937813"/>
                  <a:pt x="12969489" y="931365"/>
                  <a:pt x="12975937" y="931365"/>
                </a:cubicBezTo>
                <a:cubicBezTo>
                  <a:pt x="13033973" y="931365"/>
                  <a:pt x="13084485" y="924917"/>
                  <a:pt x="13142520" y="924917"/>
                </a:cubicBezTo>
                <a:cubicBezTo>
                  <a:pt x="13380035" y="919544"/>
                  <a:pt x="13617550" y="919544"/>
                  <a:pt x="13855064" y="912021"/>
                </a:cubicBezTo>
                <a:cubicBezTo>
                  <a:pt x="14099027" y="912021"/>
                  <a:pt x="14341916" y="924917"/>
                  <a:pt x="14585879" y="919544"/>
                </a:cubicBezTo>
                <a:cubicBezTo>
                  <a:pt x="14637466" y="919544"/>
                  <a:pt x="14689053" y="906648"/>
                  <a:pt x="14739565" y="924917"/>
                </a:cubicBezTo>
                <a:cubicBezTo>
                  <a:pt x="14765358" y="931365"/>
                  <a:pt x="14784704" y="950708"/>
                  <a:pt x="14810497" y="950708"/>
                </a:cubicBezTo>
                <a:cubicBezTo>
                  <a:pt x="14829842" y="950708"/>
                  <a:pt x="14855636" y="944261"/>
                  <a:pt x="14874981" y="944261"/>
                </a:cubicBezTo>
                <a:cubicBezTo>
                  <a:pt x="14900774" y="944261"/>
                  <a:pt x="14920119" y="963604"/>
                  <a:pt x="14944838" y="982947"/>
                </a:cubicBezTo>
                <a:cubicBezTo>
                  <a:pt x="14970631" y="1002291"/>
                  <a:pt x="14996426" y="995843"/>
                  <a:pt x="15028666" y="995843"/>
                </a:cubicBezTo>
                <a:cubicBezTo>
                  <a:pt x="15067358" y="989395"/>
                  <a:pt x="15117870" y="982947"/>
                  <a:pt x="15150110" y="1034530"/>
                </a:cubicBezTo>
                <a:cubicBezTo>
                  <a:pt x="14836290" y="1008739"/>
                  <a:pt x="14527844" y="1002291"/>
                  <a:pt x="14220472" y="1002291"/>
                </a:cubicBezTo>
                <a:cubicBezTo>
                  <a:pt x="14367709" y="1028082"/>
                  <a:pt x="14521395" y="1053891"/>
                  <a:pt x="14669708" y="1079682"/>
                </a:cubicBezTo>
                <a:cubicBezTo>
                  <a:pt x="14739565" y="1099026"/>
                  <a:pt x="14816945" y="1111922"/>
                  <a:pt x="14887877" y="1124818"/>
                </a:cubicBezTo>
                <a:cubicBezTo>
                  <a:pt x="14957735" y="1130193"/>
                  <a:pt x="15015770" y="1181774"/>
                  <a:pt x="15080254" y="1188223"/>
                </a:cubicBezTo>
                <a:cubicBezTo>
                  <a:pt x="15227490" y="1207566"/>
                  <a:pt x="15374730" y="1246254"/>
                  <a:pt x="15528414" y="1272046"/>
                </a:cubicBezTo>
                <a:cubicBezTo>
                  <a:pt x="15599346" y="1291390"/>
                  <a:pt x="15676726" y="1297837"/>
                  <a:pt x="15747658" y="1317181"/>
                </a:cubicBezTo>
                <a:cubicBezTo>
                  <a:pt x="15778826" y="1330077"/>
                  <a:pt x="15811068" y="1341898"/>
                  <a:pt x="15849758" y="1341898"/>
                </a:cubicBezTo>
                <a:cubicBezTo>
                  <a:pt x="15862654" y="1341898"/>
                  <a:pt x="15869102" y="1322555"/>
                  <a:pt x="15882000" y="1322555"/>
                </a:cubicBezTo>
                <a:cubicBezTo>
                  <a:pt x="15894898" y="1322555"/>
                  <a:pt x="15907794" y="1322555"/>
                  <a:pt x="15920690" y="1322555"/>
                </a:cubicBezTo>
                <a:cubicBezTo>
                  <a:pt x="15920690" y="1361242"/>
                  <a:pt x="15882000" y="1348346"/>
                  <a:pt x="15882000" y="1387034"/>
                </a:cubicBezTo>
                <a:cubicBezTo>
                  <a:pt x="16067928" y="1438617"/>
                  <a:pt x="16253856" y="1490200"/>
                  <a:pt x="16439784" y="1547156"/>
                </a:cubicBezTo>
                <a:cubicBezTo>
                  <a:pt x="16530062" y="1572949"/>
                  <a:pt x="16619262" y="1605189"/>
                  <a:pt x="16709540" y="1637427"/>
                </a:cubicBezTo>
                <a:cubicBezTo>
                  <a:pt x="16748230" y="1656771"/>
                  <a:pt x="16793372" y="1663219"/>
                  <a:pt x="16830988" y="1689010"/>
                </a:cubicBezTo>
                <a:cubicBezTo>
                  <a:pt x="16856780" y="1695459"/>
                  <a:pt x="16837436" y="1758863"/>
                  <a:pt x="16863228" y="1758863"/>
                </a:cubicBezTo>
                <a:cubicBezTo>
                  <a:pt x="16863228" y="1721250"/>
                  <a:pt x="16856780" y="1695459"/>
                  <a:pt x="16882572" y="1689010"/>
                </a:cubicBezTo>
                <a:cubicBezTo>
                  <a:pt x="16901920" y="1689010"/>
                  <a:pt x="16901920" y="1656771"/>
                  <a:pt x="16901920" y="1630979"/>
                </a:cubicBezTo>
                <a:cubicBezTo>
                  <a:pt x="17023364" y="1637427"/>
                  <a:pt x="17139432" y="1650323"/>
                  <a:pt x="17254428" y="1695459"/>
                </a:cubicBezTo>
                <a:cubicBezTo>
                  <a:pt x="17312464" y="1714803"/>
                  <a:pt x="17357604" y="1752415"/>
                  <a:pt x="17409188" y="1784655"/>
                </a:cubicBezTo>
                <a:cubicBezTo>
                  <a:pt x="17459700" y="1816895"/>
                  <a:pt x="17511288" y="1810447"/>
                  <a:pt x="17562876" y="1816895"/>
                </a:cubicBezTo>
                <a:cubicBezTo>
                  <a:pt x="17793944" y="1849134"/>
                  <a:pt x="18025008" y="1951226"/>
                  <a:pt x="18248552" y="2054393"/>
                </a:cubicBezTo>
                <a:cubicBezTo>
                  <a:pt x="18704236" y="2272546"/>
                  <a:pt x="19134128" y="2579897"/>
                  <a:pt x="19576916" y="2843195"/>
                </a:cubicBezTo>
                <a:cubicBezTo>
                  <a:pt x="19570468" y="2856089"/>
                  <a:pt x="19564020" y="2888327"/>
                  <a:pt x="19551120" y="2888327"/>
                </a:cubicBezTo>
                <a:lnTo>
                  <a:pt x="19550420" y="2888216"/>
                </a:lnTo>
                <a:lnTo>
                  <a:pt x="19551100" y="2893081"/>
                </a:lnTo>
                <a:cubicBezTo>
                  <a:pt x="19550352" y="2897898"/>
                  <a:pt x="19548852" y="2902714"/>
                  <a:pt x="19548852" y="2909137"/>
                </a:cubicBezTo>
                <a:cubicBezTo>
                  <a:pt x="19545860" y="2902714"/>
                  <a:pt x="19542868" y="2897898"/>
                  <a:pt x="19542120" y="2893081"/>
                </a:cubicBezTo>
                <a:lnTo>
                  <a:pt x="19544548" y="2887289"/>
                </a:lnTo>
                <a:lnTo>
                  <a:pt x="19535804" y="2885909"/>
                </a:lnTo>
                <a:cubicBezTo>
                  <a:pt x="19530164" y="2885103"/>
                  <a:pt x="19525328" y="2885103"/>
                  <a:pt x="19525328" y="2888327"/>
                </a:cubicBezTo>
                <a:cubicBezTo>
                  <a:pt x="19531776" y="2914116"/>
                  <a:pt x="19570468" y="2933464"/>
                  <a:pt x="19583364" y="2946355"/>
                </a:cubicBezTo>
                <a:cubicBezTo>
                  <a:pt x="19609156" y="2964624"/>
                  <a:pt x="19634952" y="2977523"/>
                  <a:pt x="19654296" y="3003312"/>
                </a:cubicBezTo>
                <a:cubicBezTo>
                  <a:pt x="19634952" y="3042000"/>
                  <a:pt x="19589812" y="2977523"/>
                  <a:pt x="19564020" y="2958175"/>
                </a:cubicBezTo>
                <a:cubicBezTo>
                  <a:pt x="19531776" y="2933464"/>
                  <a:pt x="19460844" y="2933464"/>
                  <a:pt x="19436124" y="2888327"/>
                </a:cubicBezTo>
                <a:cubicBezTo>
                  <a:pt x="19423228" y="2868983"/>
                  <a:pt x="19429676" y="2836748"/>
                  <a:pt x="19423228" y="2810946"/>
                </a:cubicBezTo>
                <a:cubicBezTo>
                  <a:pt x="19423228" y="2785149"/>
                  <a:pt x="19403884" y="2772256"/>
                  <a:pt x="19384540" y="2759362"/>
                </a:cubicBezTo>
                <a:cubicBezTo>
                  <a:pt x="19339400" y="2728196"/>
                  <a:pt x="19287812" y="2715302"/>
                  <a:pt x="19243748" y="2695958"/>
                </a:cubicBezTo>
                <a:cubicBezTo>
                  <a:pt x="19192164" y="2670168"/>
                  <a:pt x="19140576" y="2650824"/>
                  <a:pt x="19088988" y="2631480"/>
                </a:cubicBezTo>
                <a:cubicBezTo>
                  <a:pt x="19043852" y="2612137"/>
                  <a:pt x="19006236" y="2566999"/>
                  <a:pt x="18961096" y="2547657"/>
                </a:cubicBezTo>
                <a:cubicBezTo>
                  <a:pt x="18928856" y="2535836"/>
                  <a:pt x="18883716" y="2573448"/>
                  <a:pt x="18883716" y="2510046"/>
                </a:cubicBezTo>
                <a:cubicBezTo>
                  <a:pt x="18877268" y="2471358"/>
                  <a:pt x="18794512" y="2458463"/>
                  <a:pt x="18775168" y="2445566"/>
                </a:cubicBezTo>
                <a:cubicBezTo>
                  <a:pt x="18563448" y="2356369"/>
                  <a:pt x="18345276" y="2259652"/>
                  <a:pt x="18127108" y="2162932"/>
                </a:cubicBezTo>
                <a:lnTo>
                  <a:pt x="17978276" y="2099225"/>
                </a:lnTo>
                <a:lnTo>
                  <a:pt x="17977048" y="2101046"/>
                </a:lnTo>
                <a:cubicBezTo>
                  <a:pt x="17974588" y="2101046"/>
                  <a:pt x="17971304" y="2099015"/>
                  <a:pt x="17968024" y="2094952"/>
                </a:cubicBezTo>
                <a:lnTo>
                  <a:pt x="17968336" y="2094952"/>
                </a:lnTo>
                <a:lnTo>
                  <a:pt x="17805764" y="2022153"/>
                </a:lnTo>
                <a:cubicBezTo>
                  <a:pt x="17755252" y="1996361"/>
                  <a:pt x="17710112" y="1970570"/>
                  <a:pt x="17658528" y="1957674"/>
                </a:cubicBezTo>
                <a:cubicBezTo>
                  <a:pt x="17606940" y="1951226"/>
                  <a:pt x="17562876" y="1964122"/>
                  <a:pt x="17511288" y="1970570"/>
                </a:cubicBezTo>
                <a:cubicBezTo>
                  <a:pt x="17652080" y="2041497"/>
                  <a:pt x="17793944" y="2093081"/>
                  <a:pt x="17934732" y="2156485"/>
                </a:cubicBezTo>
                <a:cubicBezTo>
                  <a:pt x="17998140" y="2188728"/>
                  <a:pt x="18062624" y="2220961"/>
                  <a:pt x="18127108" y="2253207"/>
                </a:cubicBezTo>
                <a:cubicBezTo>
                  <a:pt x="18133556" y="2259652"/>
                  <a:pt x="18165796" y="2272546"/>
                  <a:pt x="18165796" y="2285443"/>
                </a:cubicBezTo>
                <a:cubicBezTo>
                  <a:pt x="18152900" y="2311236"/>
                  <a:pt x="18127108" y="2304791"/>
                  <a:pt x="18127108" y="2337027"/>
                </a:cubicBezTo>
                <a:cubicBezTo>
                  <a:pt x="18146452" y="2343474"/>
                  <a:pt x="18165796" y="2348847"/>
                  <a:pt x="18185144" y="2361740"/>
                </a:cubicBezTo>
                <a:cubicBezTo>
                  <a:pt x="18185144" y="2343474"/>
                  <a:pt x="18178696" y="2317683"/>
                  <a:pt x="18191592" y="2304791"/>
                </a:cubicBezTo>
                <a:cubicBezTo>
                  <a:pt x="18204488" y="2285443"/>
                  <a:pt x="18222760" y="2291889"/>
                  <a:pt x="18242104" y="2291889"/>
                </a:cubicBezTo>
                <a:cubicBezTo>
                  <a:pt x="18229208" y="2311235"/>
                  <a:pt x="18230820" y="2325474"/>
                  <a:pt x="18238072" y="2335818"/>
                </a:cubicBezTo>
                <a:lnTo>
                  <a:pt x="18239140" y="2336553"/>
                </a:lnTo>
                <a:lnTo>
                  <a:pt x="18245036" y="2322465"/>
                </a:lnTo>
                <a:cubicBezTo>
                  <a:pt x="18248196" y="2328886"/>
                  <a:pt x="18248196" y="2333701"/>
                  <a:pt x="18247404" y="2338518"/>
                </a:cubicBezTo>
                <a:lnTo>
                  <a:pt x="18246904" y="2341904"/>
                </a:lnTo>
                <a:lnTo>
                  <a:pt x="18267896" y="2356369"/>
                </a:lnTo>
                <a:cubicBezTo>
                  <a:pt x="18287244" y="2356369"/>
                  <a:pt x="18293692" y="2343474"/>
                  <a:pt x="18306588" y="2343474"/>
                </a:cubicBezTo>
                <a:cubicBezTo>
                  <a:pt x="18325932" y="2337027"/>
                  <a:pt x="18338828" y="2348847"/>
                  <a:pt x="18351724" y="2356369"/>
                </a:cubicBezTo>
                <a:cubicBezTo>
                  <a:pt x="18338828" y="2381086"/>
                  <a:pt x="18313036" y="2393980"/>
                  <a:pt x="18300140" y="2413338"/>
                </a:cubicBezTo>
                <a:cubicBezTo>
                  <a:pt x="18325932" y="2432672"/>
                  <a:pt x="18351724" y="2452014"/>
                  <a:pt x="18371072" y="2477804"/>
                </a:cubicBezTo>
                <a:cubicBezTo>
                  <a:pt x="18351724" y="2497149"/>
                  <a:pt x="18319484" y="2477804"/>
                  <a:pt x="18293692" y="2458463"/>
                </a:cubicBezTo>
                <a:cubicBezTo>
                  <a:pt x="18261448" y="2439119"/>
                  <a:pt x="18235656" y="2426225"/>
                  <a:pt x="18204488" y="2413338"/>
                </a:cubicBezTo>
                <a:cubicBezTo>
                  <a:pt x="18133556" y="2374638"/>
                  <a:pt x="18069072" y="2343474"/>
                  <a:pt x="18005664" y="2311236"/>
                </a:cubicBezTo>
                <a:cubicBezTo>
                  <a:pt x="17947628" y="2278994"/>
                  <a:pt x="17902488" y="2233859"/>
                  <a:pt x="17838008" y="2220961"/>
                </a:cubicBezTo>
                <a:cubicBezTo>
                  <a:pt x="17774596" y="2208069"/>
                  <a:pt x="17710112" y="2182276"/>
                  <a:pt x="17652080" y="2162932"/>
                </a:cubicBezTo>
                <a:cubicBezTo>
                  <a:pt x="17370500" y="2067288"/>
                  <a:pt x="17094296" y="1977018"/>
                  <a:pt x="16811640" y="1894269"/>
                </a:cubicBezTo>
                <a:cubicBezTo>
                  <a:pt x="16562302" y="1816895"/>
                  <a:pt x="16305442" y="1733071"/>
                  <a:pt x="16055030" y="1663219"/>
                </a:cubicBezTo>
                <a:cubicBezTo>
                  <a:pt x="15933586" y="1624531"/>
                  <a:pt x="15804620" y="1592292"/>
                  <a:pt x="15683176" y="1560052"/>
                </a:cubicBezTo>
                <a:cubicBezTo>
                  <a:pt x="15618692" y="1547156"/>
                  <a:pt x="15560658" y="1535335"/>
                  <a:pt x="15503696" y="1503096"/>
                </a:cubicBezTo>
                <a:cubicBezTo>
                  <a:pt x="15458558" y="1477304"/>
                  <a:pt x="15400522" y="1412826"/>
                  <a:pt x="15355384" y="1451512"/>
                </a:cubicBezTo>
                <a:cubicBezTo>
                  <a:pt x="15304872" y="1496648"/>
                  <a:pt x="15259734" y="1457960"/>
                  <a:pt x="15201698" y="1432169"/>
                </a:cubicBezTo>
                <a:cubicBezTo>
                  <a:pt x="15143662" y="1406377"/>
                  <a:pt x="15093150" y="1393482"/>
                  <a:pt x="15035114" y="1380585"/>
                </a:cubicBezTo>
                <a:cubicBezTo>
                  <a:pt x="14920119" y="1354794"/>
                  <a:pt x="14797600" y="1354794"/>
                  <a:pt x="14682604" y="1335450"/>
                </a:cubicBezTo>
                <a:cubicBezTo>
                  <a:pt x="14650363" y="1322555"/>
                  <a:pt x="14393503" y="1252702"/>
                  <a:pt x="14393503" y="1322555"/>
                </a:cubicBezTo>
                <a:cubicBezTo>
                  <a:pt x="14445090" y="1322555"/>
                  <a:pt x="14502050" y="1304285"/>
                  <a:pt x="14553637" y="1322555"/>
                </a:cubicBezTo>
                <a:lnTo>
                  <a:pt x="14578113" y="1332752"/>
                </a:lnTo>
                <a:lnTo>
                  <a:pt x="14574370" y="1320307"/>
                </a:lnTo>
                <a:cubicBezTo>
                  <a:pt x="14580357" y="1308142"/>
                  <a:pt x="14586345" y="1308142"/>
                  <a:pt x="14592332" y="1320307"/>
                </a:cubicBezTo>
                <a:lnTo>
                  <a:pt x="14583496" y="1334995"/>
                </a:lnTo>
                <a:lnTo>
                  <a:pt x="14621345" y="1350764"/>
                </a:lnTo>
                <a:cubicBezTo>
                  <a:pt x="14643914" y="1359630"/>
                  <a:pt x="14666484" y="1367690"/>
                  <a:pt x="14689053" y="1374138"/>
                </a:cubicBezTo>
                <a:cubicBezTo>
                  <a:pt x="14797600" y="1399929"/>
                  <a:pt x="14907222" y="1432169"/>
                  <a:pt x="15009322" y="1457960"/>
                </a:cubicBezTo>
                <a:cubicBezTo>
                  <a:pt x="15221042" y="1515992"/>
                  <a:pt x="15432764" y="1579396"/>
                  <a:pt x="15644486" y="1637427"/>
                </a:cubicBezTo>
                <a:cubicBezTo>
                  <a:pt x="15856206" y="1695459"/>
                  <a:pt x="16067928" y="1758863"/>
                  <a:pt x="16273202" y="1823342"/>
                </a:cubicBezTo>
                <a:cubicBezTo>
                  <a:pt x="16381748" y="1855581"/>
                  <a:pt x="16491370" y="1887821"/>
                  <a:pt x="16599918" y="1920063"/>
                </a:cubicBezTo>
                <a:cubicBezTo>
                  <a:pt x="16645058" y="1932957"/>
                  <a:pt x="16696644" y="1951226"/>
                  <a:pt x="16741782" y="1957674"/>
                </a:cubicBezTo>
                <a:cubicBezTo>
                  <a:pt x="16779400" y="1964122"/>
                  <a:pt x="16767576" y="2022153"/>
                  <a:pt x="16767576" y="2060841"/>
                </a:cubicBezTo>
                <a:cubicBezTo>
                  <a:pt x="16785848" y="2060841"/>
                  <a:pt x="16798744" y="2054393"/>
                  <a:pt x="16811640" y="2060841"/>
                </a:cubicBezTo>
                <a:cubicBezTo>
                  <a:pt x="16824540" y="2060841"/>
                  <a:pt x="16830988" y="2086632"/>
                  <a:pt x="16818088" y="2093081"/>
                </a:cubicBezTo>
                <a:cubicBezTo>
                  <a:pt x="16779400" y="2099528"/>
                  <a:pt x="16735334" y="2073737"/>
                  <a:pt x="16696644" y="2060841"/>
                </a:cubicBezTo>
                <a:cubicBezTo>
                  <a:pt x="16580574" y="2022153"/>
                  <a:pt x="16465578" y="1989913"/>
                  <a:pt x="16350582" y="1957674"/>
                </a:cubicBezTo>
                <a:cubicBezTo>
                  <a:pt x="16119514" y="1894269"/>
                  <a:pt x="15888450" y="1836238"/>
                  <a:pt x="15657382" y="1816895"/>
                </a:cubicBezTo>
                <a:cubicBezTo>
                  <a:pt x="15657382" y="1836238"/>
                  <a:pt x="15657382" y="1862030"/>
                  <a:pt x="15644486" y="1874926"/>
                </a:cubicBezTo>
                <a:cubicBezTo>
                  <a:pt x="15631590" y="1849134"/>
                  <a:pt x="15625140" y="1810447"/>
                  <a:pt x="15599346" y="1797550"/>
                </a:cubicBezTo>
                <a:cubicBezTo>
                  <a:pt x="15580002" y="1778207"/>
                  <a:pt x="15560658" y="1784655"/>
                  <a:pt x="15542386" y="1784655"/>
                </a:cubicBezTo>
                <a:cubicBezTo>
                  <a:pt x="15484350" y="1784655"/>
                  <a:pt x="15426316" y="1778207"/>
                  <a:pt x="15368280" y="1771759"/>
                </a:cubicBezTo>
                <a:cubicBezTo>
                  <a:pt x="15259734" y="1758863"/>
                  <a:pt x="15143662" y="1745967"/>
                  <a:pt x="15035114" y="1727698"/>
                </a:cubicBezTo>
                <a:cubicBezTo>
                  <a:pt x="14804049" y="1689010"/>
                  <a:pt x="14579431" y="1643876"/>
                  <a:pt x="14354813" y="1598740"/>
                </a:cubicBezTo>
                <a:cubicBezTo>
                  <a:pt x="14354813" y="1682563"/>
                  <a:pt x="14296777" y="1689010"/>
                  <a:pt x="14259162" y="1708354"/>
                </a:cubicBezTo>
                <a:cubicBezTo>
                  <a:pt x="14316122" y="1752415"/>
                  <a:pt x="14380606" y="1740594"/>
                  <a:pt x="14445090" y="1752415"/>
                </a:cubicBezTo>
                <a:cubicBezTo>
                  <a:pt x="14464435" y="1752415"/>
                  <a:pt x="14490228" y="1765311"/>
                  <a:pt x="14509573" y="1758863"/>
                </a:cubicBezTo>
                <a:cubicBezTo>
                  <a:pt x="14527844" y="1752415"/>
                  <a:pt x="14527844" y="1727698"/>
                  <a:pt x="14534292" y="1701906"/>
                </a:cubicBezTo>
                <a:cubicBezTo>
                  <a:pt x="14553637" y="1637427"/>
                  <a:pt x="14663259" y="1727698"/>
                  <a:pt x="14689053" y="1740594"/>
                </a:cubicBezTo>
                <a:cubicBezTo>
                  <a:pt x="14714846" y="1752415"/>
                  <a:pt x="14752462" y="1778207"/>
                  <a:pt x="14778255" y="1778207"/>
                </a:cubicBezTo>
                <a:cubicBezTo>
                  <a:pt x="14791152" y="1778207"/>
                  <a:pt x="14797600" y="1745967"/>
                  <a:pt x="14804049" y="1727698"/>
                </a:cubicBezTo>
                <a:cubicBezTo>
                  <a:pt x="14931941" y="1855581"/>
                  <a:pt x="15093150" y="1855581"/>
                  <a:pt x="15240388" y="1862030"/>
                </a:cubicBezTo>
                <a:cubicBezTo>
                  <a:pt x="15285526" y="1862030"/>
                  <a:pt x="15330666" y="1862030"/>
                  <a:pt x="15374730" y="1855581"/>
                </a:cubicBezTo>
                <a:cubicBezTo>
                  <a:pt x="15394074" y="1855581"/>
                  <a:pt x="15413418" y="1849134"/>
                  <a:pt x="15432764" y="1849134"/>
                </a:cubicBezTo>
                <a:cubicBezTo>
                  <a:pt x="15439212" y="1868478"/>
                  <a:pt x="15452110" y="1874926"/>
                  <a:pt x="15471454" y="1881373"/>
                </a:cubicBezTo>
                <a:cubicBezTo>
                  <a:pt x="15510146" y="1894269"/>
                  <a:pt x="15547760" y="1881373"/>
                  <a:pt x="15586450" y="1887821"/>
                </a:cubicBezTo>
                <a:cubicBezTo>
                  <a:pt x="15612244" y="1894269"/>
                  <a:pt x="15644486" y="1907166"/>
                  <a:pt x="15663830" y="1874926"/>
                </a:cubicBezTo>
                <a:cubicBezTo>
                  <a:pt x="15670278" y="1900718"/>
                  <a:pt x="15670278" y="1920063"/>
                  <a:pt x="15676726" y="1938330"/>
                </a:cubicBezTo>
                <a:cubicBezTo>
                  <a:pt x="15683176" y="1945853"/>
                  <a:pt x="15696072" y="1945853"/>
                  <a:pt x="15702522" y="1945853"/>
                </a:cubicBezTo>
                <a:cubicBezTo>
                  <a:pt x="15728314" y="1951226"/>
                  <a:pt x="15753034" y="1957674"/>
                  <a:pt x="15778826" y="1964122"/>
                </a:cubicBezTo>
                <a:cubicBezTo>
                  <a:pt x="15817518" y="1970570"/>
                  <a:pt x="15862654" y="1983465"/>
                  <a:pt x="15901346" y="2015705"/>
                </a:cubicBezTo>
                <a:cubicBezTo>
                  <a:pt x="15791722" y="2002809"/>
                  <a:pt x="15683176" y="1989913"/>
                  <a:pt x="15573554" y="1977018"/>
                </a:cubicBezTo>
                <a:cubicBezTo>
                  <a:pt x="15535938" y="1977018"/>
                  <a:pt x="15465006" y="1996361"/>
                  <a:pt x="15439212" y="1964122"/>
                </a:cubicBezTo>
                <a:lnTo>
                  <a:pt x="15435056" y="1958224"/>
                </a:lnTo>
                <a:lnTo>
                  <a:pt x="15436004" y="1965833"/>
                </a:lnTo>
                <a:lnTo>
                  <a:pt x="15432090" y="1964842"/>
                </a:lnTo>
                <a:lnTo>
                  <a:pt x="15436004" y="1970714"/>
                </a:lnTo>
                <a:cubicBezTo>
                  <a:pt x="15430016" y="1970714"/>
                  <a:pt x="15424030" y="1970714"/>
                  <a:pt x="15418042" y="1970714"/>
                </a:cubicBezTo>
                <a:lnTo>
                  <a:pt x="15423422" y="1962646"/>
                </a:lnTo>
                <a:lnTo>
                  <a:pt x="15422532" y="1962421"/>
                </a:lnTo>
                <a:cubicBezTo>
                  <a:pt x="15421036" y="1960715"/>
                  <a:pt x="15419914" y="1958156"/>
                  <a:pt x="15419164" y="1954316"/>
                </a:cubicBezTo>
                <a:lnTo>
                  <a:pt x="15418200" y="1940768"/>
                </a:lnTo>
                <a:lnTo>
                  <a:pt x="15413418" y="1945853"/>
                </a:lnTo>
                <a:cubicBezTo>
                  <a:pt x="15406970" y="1964122"/>
                  <a:pt x="15387626" y="1964122"/>
                  <a:pt x="15374730" y="1957674"/>
                </a:cubicBezTo>
                <a:cubicBezTo>
                  <a:pt x="15348934" y="1957674"/>
                  <a:pt x="15311320" y="1970570"/>
                  <a:pt x="15285526" y="1951226"/>
                </a:cubicBezTo>
                <a:cubicBezTo>
                  <a:pt x="15272630" y="1938330"/>
                  <a:pt x="15272630" y="1913613"/>
                  <a:pt x="15259734" y="1894269"/>
                </a:cubicBezTo>
                <a:cubicBezTo>
                  <a:pt x="15253286" y="1874926"/>
                  <a:pt x="15233940" y="1868478"/>
                  <a:pt x="15221042" y="1868478"/>
                </a:cubicBezTo>
                <a:cubicBezTo>
                  <a:pt x="15214594" y="1868478"/>
                  <a:pt x="15156558" y="1881373"/>
                  <a:pt x="15163008" y="1907166"/>
                </a:cubicBezTo>
                <a:cubicBezTo>
                  <a:pt x="15175904" y="1932957"/>
                  <a:pt x="15221042" y="1881373"/>
                  <a:pt x="15221042" y="1938330"/>
                </a:cubicBezTo>
                <a:cubicBezTo>
                  <a:pt x="14881429" y="1862030"/>
                  <a:pt x="14540740" y="1810447"/>
                  <a:pt x="14194678" y="1791103"/>
                </a:cubicBezTo>
                <a:cubicBezTo>
                  <a:pt x="14201127" y="1752415"/>
                  <a:pt x="14214023" y="1727698"/>
                  <a:pt x="14233368" y="1714803"/>
                </a:cubicBezTo>
                <a:cubicBezTo>
                  <a:pt x="14105476" y="1605189"/>
                  <a:pt x="13950715" y="1637427"/>
                  <a:pt x="13803477" y="1663219"/>
                </a:cubicBezTo>
                <a:cubicBezTo>
                  <a:pt x="13803477" y="1624531"/>
                  <a:pt x="13848616" y="1637427"/>
                  <a:pt x="13848616" y="1598740"/>
                </a:cubicBezTo>
                <a:cubicBezTo>
                  <a:pt x="13809926" y="1598740"/>
                  <a:pt x="13771236" y="1611636"/>
                  <a:pt x="13738994" y="1598740"/>
                </a:cubicBezTo>
                <a:cubicBezTo>
                  <a:pt x="13726097" y="1592292"/>
                  <a:pt x="13726097" y="1547156"/>
                  <a:pt x="13719649" y="1535335"/>
                </a:cubicBezTo>
                <a:cubicBezTo>
                  <a:pt x="13706752" y="1503096"/>
                  <a:pt x="13662688" y="1503096"/>
                  <a:pt x="13643343" y="1496648"/>
                </a:cubicBezTo>
                <a:cubicBezTo>
                  <a:pt x="13630447" y="1490200"/>
                  <a:pt x="13617550" y="1480528"/>
                  <a:pt x="13603847" y="1470856"/>
                </a:cubicBezTo>
                <a:lnTo>
                  <a:pt x="13600816" y="1469093"/>
                </a:lnTo>
                <a:lnTo>
                  <a:pt x="13603909" y="1483018"/>
                </a:lnTo>
                <a:cubicBezTo>
                  <a:pt x="13603089" y="1487031"/>
                  <a:pt x="13599807" y="1487031"/>
                  <a:pt x="13593245" y="1477398"/>
                </a:cubicBezTo>
                <a:cubicBezTo>
                  <a:pt x="13593245" y="1474187"/>
                  <a:pt x="13594886" y="1470977"/>
                  <a:pt x="13596527" y="1468569"/>
                </a:cubicBezTo>
                <a:lnTo>
                  <a:pt x="13597619" y="1467233"/>
                </a:lnTo>
                <a:lnTo>
                  <a:pt x="13559514" y="1445064"/>
                </a:lnTo>
                <a:cubicBezTo>
                  <a:pt x="13565963" y="1457960"/>
                  <a:pt x="13565963" y="1470856"/>
                  <a:pt x="13572411" y="1477304"/>
                </a:cubicBezTo>
                <a:cubicBezTo>
                  <a:pt x="13578859" y="1490200"/>
                  <a:pt x="13591756" y="1477304"/>
                  <a:pt x="13598205" y="1483753"/>
                </a:cubicBezTo>
                <a:cubicBezTo>
                  <a:pt x="13604653" y="1496648"/>
                  <a:pt x="13598205" y="1522439"/>
                  <a:pt x="13598205" y="1540708"/>
                </a:cubicBezTo>
                <a:cubicBezTo>
                  <a:pt x="13501479" y="1527813"/>
                  <a:pt x="13405828" y="1515992"/>
                  <a:pt x="13302654" y="1509543"/>
                </a:cubicBezTo>
                <a:cubicBezTo>
                  <a:pt x="13367138" y="1432169"/>
                  <a:pt x="13450967" y="1470856"/>
                  <a:pt x="13520824" y="1477304"/>
                </a:cubicBezTo>
                <a:cubicBezTo>
                  <a:pt x="13520824" y="1451512"/>
                  <a:pt x="13514376" y="1419273"/>
                  <a:pt x="13540169" y="1412826"/>
                </a:cubicBezTo>
                <a:cubicBezTo>
                  <a:pt x="13559514" y="1406377"/>
                  <a:pt x="13572411" y="1412826"/>
                  <a:pt x="13591756" y="1419273"/>
                </a:cubicBezTo>
                <a:cubicBezTo>
                  <a:pt x="13611101" y="1419273"/>
                  <a:pt x="13656240" y="1432169"/>
                  <a:pt x="13656240" y="1387034"/>
                </a:cubicBezTo>
                <a:cubicBezTo>
                  <a:pt x="13501479" y="1393482"/>
                  <a:pt x="13354241" y="1374138"/>
                  <a:pt x="13200555" y="1374138"/>
                </a:cubicBezTo>
                <a:cubicBezTo>
                  <a:pt x="13059766" y="1380585"/>
                  <a:pt x="12911454" y="1387034"/>
                  <a:pt x="12777113" y="1477304"/>
                </a:cubicBezTo>
                <a:cubicBezTo>
                  <a:pt x="12822251" y="1483753"/>
                  <a:pt x="12859867" y="1496648"/>
                  <a:pt x="12898557" y="1509543"/>
                </a:cubicBezTo>
                <a:cubicBezTo>
                  <a:pt x="12898557" y="1527813"/>
                  <a:pt x="12892109" y="1547156"/>
                  <a:pt x="12892109" y="1572949"/>
                </a:cubicBezTo>
                <a:cubicBezTo>
                  <a:pt x="12872764" y="1547156"/>
                  <a:pt x="12859867" y="1547156"/>
                  <a:pt x="12848045" y="1579396"/>
                </a:cubicBezTo>
                <a:cubicBezTo>
                  <a:pt x="12879212" y="1592292"/>
                  <a:pt x="12924350" y="1598740"/>
                  <a:pt x="12898557" y="1669667"/>
                </a:cubicBezTo>
                <a:cubicBezTo>
                  <a:pt x="12885660" y="1708354"/>
                  <a:pt x="12841596" y="1689010"/>
                  <a:pt x="12822251" y="1689010"/>
                </a:cubicBezTo>
                <a:cubicBezTo>
                  <a:pt x="12790010" y="1689010"/>
                  <a:pt x="12770664" y="1708354"/>
                  <a:pt x="12744871" y="1727698"/>
                </a:cubicBezTo>
                <a:cubicBezTo>
                  <a:pt x="12712629" y="1745967"/>
                  <a:pt x="12667491" y="1740594"/>
                  <a:pt x="12629875" y="1740594"/>
                </a:cubicBezTo>
                <a:cubicBezTo>
                  <a:pt x="12597633" y="1740594"/>
                  <a:pt x="12565391" y="1740594"/>
                  <a:pt x="12526701" y="1745967"/>
                </a:cubicBezTo>
                <a:cubicBezTo>
                  <a:pt x="12456844" y="1752415"/>
                  <a:pt x="12379464" y="1765311"/>
                  <a:pt x="12302083" y="1778207"/>
                </a:cubicBezTo>
                <a:cubicBezTo>
                  <a:pt x="12225778" y="1797550"/>
                  <a:pt x="12154846" y="1816895"/>
                  <a:pt x="12077465" y="1816895"/>
                </a:cubicBezTo>
                <a:cubicBezTo>
                  <a:pt x="12038775" y="1816895"/>
                  <a:pt x="12020505" y="1829790"/>
                  <a:pt x="11988263" y="1849134"/>
                </a:cubicBezTo>
                <a:cubicBezTo>
                  <a:pt x="11962469" y="1868478"/>
                  <a:pt x="11930228" y="1862030"/>
                  <a:pt x="11897986" y="1862030"/>
                </a:cubicBezTo>
                <a:cubicBezTo>
                  <a:pt x="11833502" y="1868478"/>
                  <a:pt x="11763645" y="1881373"/>
                  <a:pt x="11699161" y="1920063"/>
                </a:cubicBezTo>
                <a:cubicBezTo>
                  <a:pt x="11673368" y="1938330"/>
                  <a:pt x="11660471" y="1938330"/>
                  <a:pt x="11635752" y="1920063"/>
                </a:cubicBezTo>
                <a:lnTo>
                  <a:pt x="11635483" y="1919987"/>
                </a:lnTo>
                <a:lnTo>
                  <a:pt x="11616508" y="1914622"/>
                </a:lnTo>
                <a:cubicBezTo>
                  <a:pt x="11597465" y="1912808"/>
                  <a:pt x="11579329" y="1920063"/>
                  <a:pt x="11564820" y="1920063"/>
                </a:cubicBezTo>
                <a:cubicBezTo>
                  <a:pt x="11603510" y="1964122"/>
                  <a:pt x="11660471" y="1932957"/>
                  <a:pt x="11692713" y="1989913"/>
                </a:cubicBezTo>
                <a:cubicBezTo>
                  <a:pt x="11468095" y="2041497"/>
                  <a:pt x="11243477" y="2112430"/>
                  <a:pt x="11019934" y="2195172"/>
                </a:cubicBezTo>
                <a:cubicBezTo>
                  <a:pt x="10910311" y="2233859"/>
                  <a:pt x="10801764" y="2266099"/>
                  <a:pt x="10692142" y="2311236"/>
                </a:cubicBezTo>
                <a:cubicBezTo>
                  <a:pt x="10640555" y="2330579"/>
                  <a:pt x="10590043" y="2361740"/>
                  <a:pt x="10538456" y="2393980"/>
                </a:cubicBezTo>
                <a:cubicBezTo>
                  <a:pt x="10513737" y="2406870"/>
                  <a:pt x="10487943" y="2400427"/>
                  <a:pt x="10468598" y="2406870"/>
                </a:cubicBezTo>
                <a:cubicBezTo>
                  <a:pt x="10449253" y="2413338"/>
                  <a:pt x="10455702" y="2445566"/>
                  <a:pt x="10449253" y="2464911"/>
                </a:cubicBezTo>
                <a:cubicBezTo>
                  <a:pt x="10653451" y="2387533"/>
                  <a:pt x="10865173" y="2311236"/>
                  <a:pt x="11070446" y="2246753"/>
                </a:cubicBezTo>
                <a:cubicBezTo>
                  <a:pt x="11070446" y="2266099"/>
                  <a:pt x="11070446" y="2291889"/>
                  <a:pt x="11070446" y="2311236"/>
                </a:cubicBezTo>
                <a:cubicBezTo>
                  <a:pt x="11230580" y="2259652"/>
                  <a:pt x="11385341" y="2201616"/>
                  <a:pt x="11545475" y="2169380"/>
                </a:cubicBezTo>
                <a:cubicBezTo>
                  <a:pt x="11616407" y="2151111"/>
                  <a:pt x="11686264" y="2143586"/>
                  <a:pt x="11763645" y="2156485"/>
                </a:cubicBezTo>
                <a:cubicBezTo>
                  <a:pt x="11776542" y="2162932"/>
                  <a:pt x="11808783" y="2162932"/>
                  <a:pt x="11815232" y="2125320"/>
                </a:cubicBezTo>
                <a:cubicBezTo>
                  <a:pt x="11821680" y="2099528"/>
                  <a:pt x="11828129" y="2080184"/>
                  <a:pt x="11846399" y="2080184"/>
                </a:cubicBezTo>
                <a:cubicBezTo>
                  <a:pt x="11878641" y="2086632"/>
                  <a:pt x="11910883" y="2099528"/>
                  <a:pt x="11943124" y="2099528"/>
                </a:cubicBezTo>
                <a:cubicBezTo>
                  <a:pt x="11968918" y="2099528"/>
                  <a:pt x="11949573" y="2125320"/>
                  <a:pt x="11968918" y="2125320"/>
                </a:cubicBezTo>
                <a:cubicBezTo>
                  <a:pt x="11988263" y="2125320"/>
                  <a:pt x="12007608" y="2131768"/>
                  <a:pt x="12026953" y="2125320"/>
                </a:cubicBezTo>
                <a:cubicBezTo>
                  <a:pt x="12038775" y="2125320"/>
                  <a:pt x="12033401" y="2112430"/>
                  <a:pt x="12033401" y="2099528"/>
                </a:cubicBezTo>
                <a:cubicBezTo>
                  <a:pt x="12038775" y="2086632"/>
                  <a:pt x="12051672" y="2086632"/>
                  <a:pt x="12058120" y="2086632"/>
                </a:cubicBezTo>
                <a:cubicBezTo>
                  <a:pt x="12077465" y="2086632"/>
                  <a:pt x="12096810" y="2086632"/>
                  <a:pt x="12116155" y="2086632"/>
                </a:cubicBezTo>
                <a:cubicBezTo>
                  <a:pt x="12148397" y="2086632"/>
                  <a:pt x="12212881" y="2099528"/>
                  <a:pt x="12212881" y="2035049"/>
                </a:cubicBezTo>
                <a:cubicBezTo>
                  <a:pt x="12212881" y="1977018"/>
                  <a:pt x="12174191" y="1862030"/>
                  <a:pt x="12135501" y="1907166"/>
                </a:cubicBezTo>
                <a:cubicBezTo>
                  <a:pt x="12135501" y="1887821"/>
                  <a:pt x="12129052" y="1868478"/>
                  <a:pt x="12129052" y="1849134"/>
                </a:cubicBezTo>
                <a:cubicBezTo>
                  <a:pt x="12225778" y="1842686"/>
                  <a:pt x="12327877" y="1836238"/>
                  <a:pt x="12431051" y="1829790"/>
                </a:cubicBezTo>
                <a:cubicBezTo>
                  <a:pt x="12379464" y="1842686"/>
                  <a:pt x="12321428" y="1829790"/>
                  <a:pt x="12276290" y="1868478"/>
                </a:cubicBezTo>
                <a:cubicBezTo>
                  <a:pt x="12219329" y="1913613"/>
                  <a:pt x="12340773" y="1920063"/>
                  <a:pt x="12353670" y="1920063"/>
                </a:cubicBezTo>
                <a:cubicBezTo>
                  <a:pt x="12334325" y="1951226"/>
                  <a:pt x="12295635" y="1957674"/>
                  <a:pt x="12276290" y="1983465"/>
                </a:cubicBezTo>
                <a:cubicBezTo>
                  <a:pt x="12244048" y="2035049"/>
                  <a:pt x="12308532" y="2041497"/>
                  <a:pt x="12327877" y="2041497"/>
                </a:cubicBezTo>
                <a:cubicBezTo>
                  <a:pt x="12424602" y="2041497"/>
                  <a:pt x="12533150" y="2073737"/>
                  <a:pt x="12623427" y="2002809"/>
                </a:cubicBezTo>
                <a:cubicBezTo>
                  <a:pt x="12673939" y="1964122"/>
                  <a:pt x="12751319" y="1989913"/>
                  <a:pt x="12802906" y="1989913"/>
                </a:cubicBezTo>
                <a:cubicBezTo>
                  <a:pt x="12867390" y="1983465"/>
                  <a:pt x="12930799" y="1977018"/>
                  <a:pt x="13001731" y="1977018"/>
                </a:cubicBezTo>
                <a:cubicBezTo>
                  <a:pt x="13033973" y="1977018"/>
                  <a:pt x="13065140" y="1977018"/>
                  <a:pt x="13103830" y="1977018"/>
                </a:cubicBezTo>
                <a:cubicBezTo>
                  <a:pt x="13123175" y="1977018"/>
                  <a:pt x="13148968" y="1964122"/>
                  <a:pt x="13168314" y="1970570"/>
                </a:cubicBezTo>
                <a:cubicBezTo>
                  <a:pt x="13181210" y="1977018"/>
                  <a:pt x="13194107" y="1996361"/>
                  <a:pt x="13174762" y="2002809"/>
                </a:cubicBezTo>
                <a:cubicBezTo>
                  <a:pt x="13161865" y="2009257"/>
                  <a:pt x="13142520" y="2002809"/>
                  <a:pt x="13123175" y="2002809"/>
                </a:cubicBezTo>
                <a:cubicBezTo>
                  <a:pt x="13136072" y="2093081"/>
                  <a:pt x="13161865" y="2086632"/>
                  <a:pt x="13213452" y="2054393"/>
                </a:cubicBezTo>
                <a:cubicBezTo>
                  <a:pt x="13232797" y="2035049"/>
                  <a:pt x="13239246" y="2047945"/>
                  <a:pt x="13252142" y="2073737"/>
                </a:cubicBezTo>
                <a:cubicBezTo>
                  <a:pt x="13270413" y="2105976"/>
                  <a:pt x="13289758" y="2093081"/>
                  <a:pt x="13309103" y="2086632"/>
                </a:cubicBezTo>
                <a:cubicBezTo>
                  <a:pt x="13341345" y="2073737"/>
                  <a:pt x="13373586" y="2073737"/>
                  <a:pt x="13399380" y="2067288"/>
                </a:cubicBezTo>
                <a:cubicBezTo>
                  <a:pt x="13425173" y="2067288"/>
                  <a:pt x="13444518" y="2073737"/>
                  <a:pt x="13470312" y="2054393"/>
                </a:cubicBezTo>
                <a:cubicBezTo>
                  <a:pt x="13514376" y="2015705"/>
                  <a:pt x="13565963" y="2035049"/>
                  <a:pt x="13617550" y="2035049"/>
                </a:cubicBezTo>
                <a:cubicBezTo>
                  <a:pt x="13617550" y="1989913"/>
                  <a:pt x="13591756" y="1983465"/>
                  <a:pt x="13572411" y="1970570"/>
                </a:cubicBezTo>
                <a:cubicBezTo>
                  <a:pt x="13604653" y="1970570"/>
                  <a:pt x="13643343" y="1977018"/>
                  <a:pt x="13675585" y="1983465"/>
                </a:cubicBezTo>
                <a:cubicBezTo>
                  <a:pt x="13662688" y="1989913"/>
                  <a:pt x="13649791" y="2002809"/>
                  <a:pt x="13636895" y="2015705"/>
                </a:cubicBezTo>
                <a:cubicBezTo>
                  <a:pt x="13649791" y="2028601"/>
                  <a:pt x="13662688" y="2041497"/>
                  <a:pt x="13675585" y="2060841"/>
                </a:cubicBezTo>
                <a:cubicBezTo>
                  <a:pt x="13688482" y="2047945"/>
                  <a:pt x="13694930" y="2028601"/>
                  <a:pt x="13713200" y="2035049"/>
                </a:cubicBezTo>
                <a:cubicBezTo>
                  <a:pt x="13726097" y="2047945"/>
                  <a:pt x="13738994" y="2060841"/>
                  <a:pt x="13751891" y="2060841"/>
                </a:cubicBezTo>
                <a:cubicBezTo>
                  <a:pt x="13764787" y="2060841"/>
                  <a:pt x="13784132" y="2060841"/>
                  <a:pt x="13797029" y="2067288"/>
                </a:cubicBezTo>
                <a:cubicBezTo>
                  <a:pt x="13816374" y="2073737"/>
                  <a:pt x="13777684" y="2086632"/>
                  <a:pt x="13777684" y="2093081"/>
                </a:cubicBezTo>
                <a:cubicBezTo>
                  <a:pt x="13745442" y="2105976"/>
                  <a:pt x="13713200" y="2099528"/>
                  <a:pt x="13680959" y="2099528"/>
                </a:cubicBezTo>
                <a:cubicBezTo>
                  <a:pt x="13604653" y="2105976"/>
                  <a:pt x="13520824" y="2105976"/>
                  <a:pt x="13444518" y="2112430"/>
                </a:cubicBezTo>
                <a:cubicBezTo>
                  <a:pt x="13405828" y="2118874"/>
                  <a:pt x="13367138" y="2118874"/>
                  <a:pt x="13328448" y="2118874"/>
                </a:cubicBezTo>
                <a:cubicBezTo>
                  <a:pt x="13296206" y="2125320"/>
                  <a:pt x="13265039" y="2118874"/>
                  <a:pt x="13239246" y="2151111"/>
                </a:cubicBezTo>
                <a:cubicBezTo>
                  <a:pt x="13258591" y="2156485"/>
                  <a:pt x="13315551" y="2156485"/>
                  <a:pt x="13322000" y="2195172"/>
                </a:cubicBezTo>
                <a:cubicBezTo>
                  <a:pt x="13322000" y="2214516"/>
                  <a:pt x="13289758" y="2220961"/>
                  <a:pt x="13284384" y="2220961"/>
                </a:cubicBezTo>
                <a:cubicBezTo>
                  <a:pt x="13258591" y="2220961"/>
                  <a:pt x="13232797" y="2227413"/>
                  <a:pt x="13207004" y="2220961"/>
                </a:cubicBezTo>
                <a:cubicBezTo>
                  <a:pt x="13181210" y="2214516"/>
                  <a:pt x="13181210" y="2188728"/>
                  <a:pt x="13181210" y="2151111"/>
                </a:cubicBezTo>
                <a:cubicBezTo>
                  <a:pt x="13079111" y="2162932"/>
                  <a:pt x="12969489" y="2175828"/>
                  <a:pt x="12859867" y="2188728"/>
                </a:cubicBezTo>
                <a:cubicBezTo>
                  <a:pt x="12802906" y="2195172"/>
                  <a:pt x="12751319" y="2208069"/>
                  <a:pt x="12693284" y="2208069"/>
                </a:cubicBezTo>
                <a:cubicBezTo>
                  <a:pt x="12673939" y="2208069"/>
                  <a:pt x="12604082" y="2188728"/>
                  <a:pt x="12597633" y="2240307"/>
                </a:cubicBezTo>
                <a:cubicBezTo>
                  <a:pt x="12597633" y="2266099"/>
                  <a:pt x="12610530" y="2298334"/>
                  <a:pt x="12591185" y="2311236"/>
                </a:cubicBezTo>
                <a:cubicBezTo>
                  <a:pt x="12578288" y="2324131"/>
                  <a:pt x="12558943" y="2317683"/>
                  <a:pt x="12546046" y="2324131"/>
                </a:cubicBezTo>
                <a:cubicBezTo>
                  <a:pt x="12494459" y="2330579"/>
                  <a:pt x="12443947" y="2337027"/>
                  <a:pt x="12385912" y="2343474"/>
                </a:cubicBezTo>
                <a:cubicBezTo>
                  <a:pt x="12282738" y="2361740"/>
                  <a:pt x="12180639" y="2387533"/>
                  <a:pt x="12071017" y="2406870"/>
                </a:cubicBezTo>
                <a:cubicBezTo>
                  <a:pt x="11859296" y="2464911"/>
                  <a:pt x="11641126" y="2510046"/>
                  <a:pt x="11430479" y="2561628"/>
                </a:cubicBezTo>
                <a:cubicBezTo>
                  <a:pt x="11333754" y="2579897"/>
                  <a:pt x="11237028" y="2605690"/>
                  <a:pt x="11141378" y="2618587"/>
                </a:cubicBezTo>
                <a:cubicBezTo>
                  <a:pt x="11122033" y="2618587"/>
                  <a:pt x="11109136" y="2625034"/>
                  <a:pt x="11089791" y="2631480"/>
                </a:cubicBezTo>
                <a:cubicBezTo>
                  <a:pt x="11076894" y="2644376"/>
                  <a:pt x="11076894" y="2670168"/>
                  <a:pt x="11070446" y="2689511"/>
                </a:cubicBezTo>
                <a:cubicBezTo>
                  <a:pt x="11051101" y="2734643"/>
                  <a:pt x="10981243" y="2683064"/>
                  <a:pt x="10961898" y="2676615"/>
                </a:cubicBezTo>
                <a:cubicBezTo>
                  <a:pt x="10961898" y="2695958"/>
                  <a:pt x="10961898" y="2721752"/>
                  <a:pt x="10961898" y="2741094"/>
                </a:cubicBezTo>
                <a:cubicBezTo>
                  <a:pt x="10884518" y="2728196"/>
                  <a:pt x="10814661" y="2752914"/>
                  <a:pt x="10750177" y="2785149"/>
                </a:cubicBezTo>
                <a:cubicBezTo>
                  <a:pt x="10807138" y="2772256"/>
                  <a:pt x="10858724" y="2759362"/>
                  <a:pt x="10916760" y="2752914"/>
                </a:cubicBezTo>
                <a:cubicBezTo>
                  <a:pt x="10968347" y="2747539"/>
                  <a:pt x="11019934" y="2741094"/>
                  <a:pt x="11070446" y="2715302"/>
                </a:cubicBezTo>
                <a:cubicBezTo>
                  <a:pt x="11173620" y="2670168"/>
                  <a:pt x="11288615" y="2670168"/>
                  <a:pt x="11398238" y="2650824"/>
                </a:cubicBezTo>
                <a:cubicBezTo>
                  <a:pt x="11622856" y="2612137"/>
                  <a:pt x="11846399" y="2561628"/>
                  <a:pt x="12071017" y="2497149"/>
                </a:cubicBezTo>
                <a:cubicBezTo>
                  <a:pt x="12071017" y="2516495"/>
                  <a:pt x="12071017" y="2554106"/>
                  <a:pt x="12090362" y="2554106"/>
                </a:cubicBezTo>
                <a:cubicBezTo>
                  <a:pt x="12090362" y="2535836"/>
                  <a:pt x="12090362" y="2516495"/>
                  <a:pt x="12090362" y="2497149"/>
                </a:cubicBezTo>
                <a:cubicBezTo>
                  <a:pt x="12103259" y="2490703"/>
                  <a:pt x="12116155" y="2490703"/>
                  <a:pt x="12135501" y="2484256"/>
                </a:cubicBezTo>
                <a:cubicBezTo>
                  <a:pt x="12154846" y="2484256"/>
                  <a:pt x="12180639" y="2477804"/>
                  <a:pt x="12206433" y="2477804"/>
                </a:cubicBezTo>
                <a:cubicBezTo>
                  <a:pt x="12193536" y="2484256"/>
                  <a:pt x="12187087" y="2497149"/>
                  <a:pt x="12187087" y="2510046"/>
                </a:cubicBezTo>
                <a:cubicBezTo>
                  <a:pt x="12193536" y="2516495"/>
                  <a:pt x="12206433" y="2516495"/>
                  <a:pt x="12219329" y="2522941"/>
                </a:cubicBezTo>
                <a:cubicBezTo>
                  <a:pt x="12219329" y="2432672"/>
                  <a:pt x="12302083" y="2445566"/>
                  <a:pt x="12340773" y="2432672"/>
                </a:cubicBezTo>
                <a:cubicBezTo>
                  <a:pt x="12418154" y="2419778"/>
                  <a:pt x="12488011" y="2406870"/>
                  <a:pt x="12565391" y="2387533"/>
                </a:cubicBezTo>
                <a:cubicBezTo>
                  <a:pt x="12591185" y="2381086"/>
                  <a:pt x="12629875" y="2348847"/>
                  <a:pt x="12654594" y="2374638"/>
                </a:cubicBezTo>
                <a:cubicBezTo>
                  <a:pt x="12680387" y="2393980"/>
                  <a:pt x="12693284" y="2406870"/>
                  <a:pt x="12719078" y="2400427"/>
                </a:cubicBezTo>
                <a:cubicBezTo>
                  <a:pt x="12796458" y="2387533"/>
                  <a:pt x="12872764" y="2381086"/>
                  <a:pt x="12950144" y="2374638"/>
                </a:cubicBezTo>
                <a:cubicBezTo>
                  <a:pt x="13265039" y="2348847"/>
                  <a:pt x="13572411" y="2330579"/>
                  <a:pt x="13880858" y="2337027"/>
                </a:cubicBezTo>
                <a:cubicBezTo>
                  <a:pt x="13855064" y="2337027"/>
                  <a:pt x="13829271" y="2343474"/>
                  <a:pt x="13803477" y="2348847"/>
                </a:cubicBezTo>
                <a:cubicBezTo>
                  <a:pt x="13809926" y="2361740"/>
                  <a:pt x="13816374" y="2374638"/>
                  <a:pt x="13822823" y="2381086"/>
                </a:cubicBezTo>
                <a:cubicBezTo>
                  <a:pt x="13797029" y="2400427"/>
                  <a:pt x="13764787" y="2413338"/>
                  <a:pt x="13732545" y="2445566"/>
                </a:cubicBezTo>
                <a:cubicBezTo>
                  <a:pt x="13719649" y="2458463"/>
                  <a:pt x="13694930" y="2458463"/>
                  <a:pt x="13694930" y="2497149"/>
                </a:cubicBezTo>
                <a:cubicBezTo>
                  <a:pt x="13706752" y="2484256"/>
                  <a:pt x="13726097" y="2471358"/>
                  <a:pt x="13738994" y="2471358"/>
                </a:cubicBezTo>
                <a:cubicBezTo>
                  <a:pt x="13758339" y="2471358"/>
                  <a:pt x="13771236" y="2490703"/>
                  <a:pt x="13784132" y="2497149"/>
                </a:cubicBezTo>
                <a:cubicBezTo>
                  <a:pt x="13803477" y="2503598"/>
                  <a:pt x="13842168" y="2510046"/>
                  <a:pt x="13848616" y="2471358"/>
                </a:cubicBezTo>
                <a:cubicBezTo>
                  <a:pt x="13855064" y="2445566"/>
                  <a:pt x="13848616" y="2393980"/>
                  <a:pt x="13867961" y="2381086"/>
                </a:cubicBezTo>
                <a:cubicBezTo>
                  <a:pt x="13874409" y="2374638"/>
                  <a:pt x="13886231" y="2374638"/>
                  <a:pt x="13893755" y="2361740"/>
                </a:cubicBezTo>
                <a:cubicBezTo>
                  <a:pt x="13900203" y="2356369"/>
                  <a:pt x="13900203" y="2330579"/>
                  <a:pt x="13905577" y="2317683"/>
                </a:cubicBezTo>
                <a:cubicBezTo>
                  <a:pt x="13918473" y="2285443"/>
                  <a:pt x="13957163" y="2304791"/>
                  <a:pt x="13976509" y="2304791"/>
                </a:cubicBezTo>
                <a:cubicBezTo>
                  <a:pt x="14015199" y="2304791"/>
                  <a:pt x="14060337" y="2298334"/>
                  <a:pt x="14099027" y="2291889"/>
                </a:cubicBezTo>
                <a:cubicBezTo>
                  <a:pt x="14123746" y="2285443"/>
                  <a:pt x="14175333" y="2266099"/>
                  <a:pt x="14201127" y="2285443"/>
                </a:cubicBezTo>
                <a:cubicBezTo>
                  <a:pt x="14207575" y="2295116"/>
                  <a:pt x="14210799" y="2309625"/>
                  <a:pt x="14212411" y="2324803"/>
                </a:cubicBezTo>
                <a:lnTo>
                  <a:pt x="14213855" y="2363672"/>
                </a:lnTo>
                <a:lnTo>
                  <a:pt x="14217894" y="2366503"/>
                </a:lnTo>
                <a:cubicBezTo>
                  <a:pt x="14211907" y="2372428"/>
                  <a:pt x="14205919" y="2378352"/>
                  <a:pt x="14199932" y="2366503"/>
                </a:cubicBezTo>
                <a:lnTo>
                  <a:pt x="14204446" y="2363340"/>
                </a:lnTo>
                <a:lnTo>
                  <a:pt x="14169506" y="2345640"/>
                </a:lnTo>
                <a:cubicBezTo>
                  <a:pt x="14124216" y="2332190"/>
                  <a:pt x="14077264" y="2341862"/>
                  <a:pt x="14034544" y="2337027"/>
                </a:cubicBezTo>
                <a:cubicBezTo>
                  <a:pt x="14034544" y="2400427"/>
                  <a:pt x="14086131" y="2368190"/>
                  <a:pt x="14110849" y="2368190"/>
                </a:cubicBezTo>
                <a:cubicBezTo>
                  <a:pt x="14110849" y="2400427"/>
                  <a:pt x="14086131" y="2406870"/>
                  <a:pt x="14073234" y="2419778"/>
                </a:cubicBezTo>
                <a:cubicBezTo>
                  <a:pt x="14053889" y="2439119"/>
                  <a:pt x="14028095" y="2464911"/>
                  <a:pt x="14015199" y="2497149"/>
                </a:cubicBezTo>
                <a:cubicBezTo>
                  <a:pt x="14034544" y="2503598"/>
                  <a:pt x="14053889" y="2516495"/>
                  <a:pt x="14073234" y="2522941"/>
                </a:cubicBezTo>
                <a:cubicBezTo>
                  <a:pt x="14073234" y="2503598"/>
                  <a:pt x="14066786" y="2464911"/>
                  <a:pt x="14091504" y="2464911"/>
                </a:cubicBezTo>
                <a:cubicBezTo>
                  <a:pt x="14091504" y="2516495"/>
                  <a:pt x="14105476" y="2522941"/>
                  <a:pt x="14130195" y="2529389"/>
                </a:cubicBezTo>
                <a:cubicBezTo>
                  <a:pt x="14149540" y="2529389"/>
                  <a:pt x="14188230" y="2535836"/>
                  <a:pt x="14188230" y="2497149"/>
                </a:cubicBezTo>
                <a:cubicBezTo>
                  <a:pt x="14168885" y="2497149"/>
                  <a:pt x="14155988" y="2497149"/>
                  <a:pt x="14143091" y="2497149"/>
                </a:cubicBezTo>
                <a:cubicBezTo>
                  <a:pt x="14143091" y="2471358"/>
                  <a:pt x="14143091" y="2452014"/>
                  <a:pt x="14143091" y="2432672"/>
                </a:cubicBezTo>
                <a:cubicBezTo>
                  <a:pt x="14181781" y="2445566"/>
                  <a:pt x="14220472" y="2458463"/>
                  <a:pt x="14259162" y="2477804"/>
                </a:cubicBezTo>
                <a:cubicBezTo>
                  <a:pt x="14246265" y="2490703"/>
                  <a:pt x="14239817" y="2503598"/>
                  <a:pt x="14233368" y="2522941"/>
                </a:cubicBezTo>
                <a:cubicBezTo>
                  <a:pt x="14246265" y="2522941"/>
                  <a:pt x="14272059" y="2510046"/>
                  <a:pt x="14278507" y="2542284"/>
                </a:cubicBezTo>
                <a:cubicBezTo>
                  <a:pt x="14284955" y="2516495"/>
                  <a:pt x="14272059" y="2484256"/>
                  <a:pt x="14284955" y="2464911"/>
                </a:cubicBezTo>
                <a:cubicBezTo>
                  <a:pt x="14296777" y="2445566"/>
                  <a:pt x="14329019" y="2458463"/>
                  <a:pt x="14348364" y="2458463"/>
                </a:cubicBezTo>
                <a:cubicBezTo>
                  <a:pt x="14348364" y="2458463"/>
                  <a:pt x="14380606" y="2471358"/>
                  <a:pt x="14374158" y="2484256"/>
                </a:cubicBezTo>
                <a:cubicBezTo>
                  <a:pt x="14361261" y="2510046"/>
                  <a:pt x="14335467" y="2497149"/>
                  <a:pt x="14316122" y="2497149"/>
                </a:cubicBezTo>
                <a:cubicBezTo>
                  <a:pt x="14316122" y="2516495"/>
                  <a:pt x="14322571" y="2535836"/>
                  <a:pt x="14322571" y="2554106"/>
                </a:cubicBezTo>
                <a:cubicBezTo>
                  <a:pt x="14387054" y="2484256"/>
                  <a:pt x="14464435" y="2566999"/>
                  <a:pt x="14534292" y="2547657"/>
                </a:cubicBezTo>
                <a:cubicBezTo>
                  <a:pt x="14483780" y="2535836"/>
                  <a:pt x="14438641" y="2522941"/>
                  <a:pt x="14393503" y="2510046"/>
                </a:cubicBezTo>
                <a:cubicBezTo>
                  <a:pt x="14470883" y="2445566"/>
                  <a:pt x="14553637" y="2497149"/>
                  <a:pt x="14637466" y="2510046"/>
                </a:cubicBezTo>
                <a:cubicBezTo>
                  <a:pt x="14611672" y="2529389"/>
                  <a:pt x="14566534" y="2547657"/>
                  <a:pt x="14579431" y="2605690"/>
                </a:cubicBezTo>
                <a:cubicBezTo>
                  <a:pt x="14592327" y="2644376"/>
                  <a:pt x="14637466" y="2586345"/>
                  <a:pt x="14637466" y="2644376"/>
                </a:cubicBezTo>
                <a:cubicBezTo>
                  <a:pt x="14451538" y="2612137"/>
                  <a:pt x="14265610" y="2579897"/>
                  <a:pt x="14079682" y="2561628"/>
                </a:cubicBezTo>
                <a:cubicBezTo>
                  <a:pt x="13989405" y="2554106"/>
                  <a:pt x="13900203" y="2535836"/>
                  <a:pt x="13809926" y="2535836"/>
                </a:cubicBezTo>
                <a:cubicBezTo>
                  <a:pt x="13777684" y="2535836"/>
                  <a:pt x="13732545" y="2554106"/>
                  <a:pt x="13700304" y="2535836"/>
                </a:cubicBezTo>
                <a:cubicBezTo>
                  <a:pt x="13669137" y="2516495"/>
                  <a:pt x="13688482" y="2452014"/>
                  <a:pt x="13688482" y="2419778"/>
                </a:cubicBezTo>
                <a:cubicBezTo>
                  <a:pt x="13604653" y="2419778"/>
                  <a:pt x="13520824" y="2426225"/>
                  <a:pt x="13438070" y="2432672"/>
                </a:cubicBezTo>
                <a:lnTo>
                  <a:pt x="13499431" y="2462859"/>
                </a:lnTo>
                <a:lnTo>
                  <a:pt x="13505185" y="2450516"/>
                </a:lnTo>
                <a:cubicBezTo>
                  <a:pt x="13507431" y="2450516"/>
                  <a:pt x="13510424" y="2455331"/>
                  <a:pt x="13516412" y="2464962"/>
                </a:cubicBezTo>
                <a:lnTo>
                  <a:pt x="13512292" y="2468496"/>
                </a:lnTo>
                <a:lnTo>
                  <a:pt x="13538725" y="2478915"/>
                </a:lnTo>
                <a:cubicBezTo>
                  <a:pt x="13549909" y="2482241"/>
                  <a:pt x="13561126" y="2484256"/>
                  <a:pt x="13572411" y="2484256"/>
                </a:cubicBezTo>
                <a:cubicBezTo>
                  <a:pt x="13591756" y="2484256"/>
                  <a:pt x="13636895" y="2477804"/>
                  <a:pt x="13636895" y="2522941"/>
                </a:cubicBezTo>
                <a:cubicBezTo>
                  <a:pt x="13553066" y="2522941"/>
                  <a:pt x="13475686" y="2522941"/>
                  <a:pt x="13392932" y="2522941"/>
                </a:cubicBezTo>
                <a:cubicBezTo>
                  <a:pt x="13392932" y="2503598"/>
                  <a:pt x="13399380" y="2484256"/>
                  <a:pt x="13399380" y="2464911"/>
                </a:cubicBezTo>
                <a:lnTo>
                  <a:pt x="13403724" y="2467517"/>
                </a:lnTo>
                <a:lnTo>
                  <a:pt x="13403655" y="2467412"/>
                </a:lnTo>
                <a:cubicBezTo>
                  <a:pt x="13409642" y="2454185"/>
                  <a:pt x="13411139" y="2450878"/>
                  <a:pt x="13412636" y="2452532"/>
                </a:cubicBezTo>
                <a:lnTo>
                  <a:pt x="13413461" y="2453899"/>
                </a:lnTo>
                <a:lnTo>
                  <a:pt x="13409959" y="2446573"/>
                </a:lnTo>
                <a:cubicBezTo>
                  <a:pt x="13405425" y="2425415"/>
                  <a:pt x="13409052" y="2398815"/>
                  <a:pt x="13380035" y="2393980"/>
                </a:cubicBezTo>
                <a:cubicBezTo>
                  <a:pt x="13354241" y="2393980"/>
                  <a:pt x="13328448" y="2406870"/>
                  <a:pt x="13302654" y="2400427"/>
                </a:cubicBezTo>
                <a:cubicBezTo>
                  <a:pt x="13289758" y="2393980"/>
                  <a:pt x="13270413" y="2393980"/>
                  <a:pt x="13252142" y="2400427"/>
                </a:cubicBezTo>
                <a:cubicBezTo>
                  <a:pt x="13226349" y="2406870"/>
                  <a:pt x="13239246" y="2464911"/>
                  <a:pt x="13239246" y="2497149"/>
                </a:cubicBezTo>
                <a:cubicBezTo>
                  <a:pt x="13252142" y="2484256"/>
                  <a:pt x="13270413" y="2477804"/>
                  <a:pt x="13284384" y="2464911"/>
                </a:cubicBezTo>
                <a:cubicBezTo>
                  <a:pt x="13284384" y="2484256"/>
                  <a:pt x="13289758" y="2503598"/>
                  <a:pt x="13296206" y="2522941"/>
                </a:cubicBezTo>
                <a:cubicBezTo>
                  <a:pt x="13265039" y="2516495"/>
                  <a:pt x="13232797" y="2510046"/>
                  <a:pt x="13200555" y="2510046"/>
                </a:cubicBezTo>
                <a:cubicBezTo>
                  <a:pt x="13207004" y="2490703"/>
                  <a:pt x="13219900" y="2471358"/>
                  <a:pt x="13213452" y="2452014"/>
                </a:cubicBezTo>
                <a:cubicBezTo>
                  <a:pt x="13200555" y="2432672"/>
                  <a:pt x="13194107" y="2413338"/>
                  <a:pt x="13174762" y="2406870"/>
                </a:cubicBezTo>
                <a:cubicBezTo>
                  <a:pt x="13148968" y="2400427"/>
                  <a:pt x="13123175" y="2419778"/>
                  <a:pt x="13090933" y="2426225"/>
                </a:cubicBezTo>
                <a:cubicBezTo>
                  <a:pt x="13027524" y="2439119"/>
                  <a:pt x="12956592" y="2445566"/>
                  <a:pt x="12892109" y="2464911"/>
                </a:cubicBezTo>
                <a:cubicBezTo>
                  <a:pt x="12822251" y="2490703"/>
                  <a:pt x="12751319" y="2477804"/>
                  <a:pt x="12680387" y="2484256"/>
                </a:cubicBezTo>
                <a:cubicBezTo>
                  <a:pt x="12623427" y="2490703"/>
                  <a:pt x="12558943" y="2484256"/>
                  <a:pt x="12500908" y="2535836"/>
                </a:cubicBezTo>
                <a:cubicBezTo>
                  <a:pt x="12513805" y="2547657"/>
                  <a:pt x="12533150" y="2554106"/>
                  <a:pt x="12546046" y="2566999"/>
                </a:cubicBezTo>
                <a:cubicBezTo>
                  <a:pt x="12533150" y="2573448"/>
                  <a:pt x="12526701" y="2586345"/>
                  <a:pt x="12526701" y="2599243"/>
                </a:cubicBezTo>
                <a:cubicBezTo>
                  <a:pt x="12905005" y="2612137"/>
                  <a:pt x="13289758" y="2612137"/>
                  <a:pt x="13675585" y="2612137"/>
                </a:cubicBezTo>
                <a:cubicBezTo>
                  <a:pt x="13611101" y="2618587"/>
                  <a:pt x="13546618" y="2625034"/>
                  <a:pt x="13483209" y="2631480"/>
                </a:cubicBezTo>
                <a:cubicBezTo>
                  <a:pt x="13457415" y="2637928"/>
                  <a:pt x="13431622" y="2631480"/>
                  <a:pt x="13405828" y="2644376"/>
                </a:cubicBezTo>
                <a:cubicBezTo>
                  <a:pt x="13386483" y="2650824"/>
                  <a:pt x="13392932" y="2689511"/>
                  <a:pt x="13392932" y="2708855"/>
                </a:cubicBezTo>
                <a:cubicBezTo>
                  <a:pt x="13457415" y="2695958"/>
                  <a:pt x="13533721" y="2657271"/>
                  <a:pt x="13598205" y="2689511"/>
                </a:cubicBezTo>
                <a:cubicBezTo>
                  <a:pt x="13636895" y="2708855"/>
                  <a:pt x="13669137" y="2734643"/>
                  <a:pt x="13675585" y="2657271"/>
                </a:cubicBezTo>
                <a:cubicBezTo>
                  <a:pt x="13675585" y="2586345"/>
                  <a:pt x="13738994" y="2612137"/>
                  <a:pt x="13764787" y="2612137"/>
                </a:cubicBezTo>
                <a:cubicBezTo>
                  <a:pt x="13797029" y="2618587"/>
                  <a:pt x="13835719" y="2612137"/>
                  <a:pt x="13867961" y="2605690"/>
                </a:cubicBezTo>
                <a:cubicBezTo>
                  <a:pt x="13886231" y="2605690"/>
                  <a:pt x="13937818" y="2592790"/>
                  <a:pt x="13950715" y="2618587"/>
                </a:cubicBezTo>
                <a:cubicBezTo>
                  <a:pt x="13970060" y="2644376"/>
                  <a:pt x="13900203" y="2650824"/>
                  <a:pt x="13893755" y="2644376"/>
                </a:cubicBezTo>
                <a:cubicBezTo>
                  <a:pt x="13874409" y="2644376"/>
                  <a:pt x="13855064" y="2644376"/>
                  <a:pt x="13829271" y="2644376"/>
                </a:cubicBezTo>
                <a:cubicBezTo>
                  <a:pt x="13809926" y="2637928"/>
                  <a:pt x="13745442" y="2625034"/>
                  <a:pt x="13732545" y="2670168"/>
                </a:cubicBezTo>
                <a:cubicBezTo>
                  <a:pt x="13719649" y="2708855"/>
                  <a:pt x="13751891" y="2702408"/>
                  <a:pt x="13764787" y="2702408"/>
                </a:cubicBezTo>
                <a:cubicBezTo>
                  <a:pt x="13797029" y="2702408"/>
                  <a:pt x="13835719" y="2695958"/>
                  <a:pt x="13874409" y="2695958"/>
                </a:cubicBezTo>
                <a:cubicBezTo>
                  <a:pt x="13950715" y="2689511"/>
                  <a:pt x="14028095" y="2683064"/>
                  <a:pt x="14110849" y="2676615"/>
                </a:cubicBezTo>
                <a:cubicBezTo>
                  <a:pt x="14110849" y="2695958"/>
                  <a:pt x="14110849" y="2721752"/>
                  <a:pt x="14110849" y="2741094"/>
                </a:cubicBezTo>
                <a:cubicBezTo>
                  <a:pt x="14123746" y="2741094"/>
                  <a:pt x="14136643" y="2741094"/>
                  <a:pt x="14155988" y="2741094"/>
                </a:cubicBezTo>
                <a:cubicBezTo>
                  <a:pt x="14181781" y="2741094"/>
                  <a:pt x="14214023" y="2747539"/>
                  <a:pt x="14246265" y="2747539"/>
                </a:cubicBezTo>
                <a:cubicBezTo>
                  <a:pt x="14304300" y="2747539"/>
                  <a:pt x="14361261" y="2752914"/>
                  <a:pt x="14425745" y="2752914"/>
                </a:cubicBezTo>
                <a:cubicBezTo>
                  <a:pt x="14477331" y="2759362"/>
                  <a:pt x="14534292" y="2772256"/>
                  <a:pt x="14592327" y="2766883"/>
                </a:cubicBezTo>
                <a:cubicBezTo>
                  <a:pt x="14624569" y="2759362"/>
                  <a:pt x="14637466" y="2772256"/>
                  <a:pt x="14637466" y="2830301"/>
                </a:cubicBezTo>
                <a:cubicBezTo>
                  <a:pt x="14534830" y="2814184"/>
                  <a:pt x="14430581" y="2807707"/>
                  <a:pt x="14326333" y="2801257"/>
                </a:cubicBezTo>
                <a:lnTo>
                  <a:pt x="14262063" y="2796778"/>
                </a:lnTo>
                <a:lnTo>
                  <a:pt x="14275019" y="2805263"/>
                </a:lnTo>
                <a:cubicBezTo>
                  <a:pt x="14278013" y="2810894"/>
                  <a:pt x="14279510" y="2818930"/>
                  <a:pt x="14279510" y="2828558"/>
                </a:cubicBezTo>
                <a:cubicBezTo>
                  <a:pt x="14273522" y="2828558"/>
                  <a:pt x="14269032" y="2825351"/>
                  <a:pt x="14266038" y="2819735"/>
                </a:cubicBezTo>
                <a:lnTo>
                  <a:pt x="14261607" y="2796747"/>
                </a:lnTo>
                <a:lnTo>
                  <a:pt x="14170161" y="2790378"/>
                </a:lnTo>
                <a:cubicBezTo>
                  <a:pt x="14118238" y="2785949"/>
                  <a:pt x="14066517" y="2780312"/>
                  <a:pt x="14015199" y="2772256"/>
                </a:cubicBezTo>
                <a:cubicBezTo>
                  <a:pt x="13931370" y="2759362"/>
                  <a:pt x="13835719" y="2721752"/>
                  <a:pt x="13758339" y="2785149"/>
                </a:cubicBezTo>
                <a:cubicBezTo>
                  <a:pt x="13738994" y="2804473"/>
                  <a:pt x="13726097" y="2778702"/>
                  <a:pt x="13713200" y="2766883"/>
                </a:cubicBezTo>
                <a:cubicBezTo>
                  <a:pt x="13700304" y="2759362"/>
                  <a:pt x="13675585" y="2759362"/>
                  <a:pt x="13662688" y="2752914"/>
                </a:cubicBezTo>
                <a:cubicBezTo>
                  <a:pt x="13636895" y="2741094"/>
                  <a:pt x="13598205" y="2747539"/>
                  <a:pt x="13598205" y="2798035"/>
                </a:cubicBezTo>
                <a:cubicBezTo>
                  <a:pt x="13591756" y="2778702"/>
                  <a:pt x="13578859" y="2759362"/>
                  <a:pt x="13572411" y="2741094"/>
                </a:cubicBezTo>
                <a:cubicBezTo>
                  <a:pt x="13533721" y="2798035"/>
                  <a:pt x="13483209" y="2798035"/>
                  <a:pt x="13431622" y="2798035"/>
                </a:cubicBezTo>
                <a:cubicBezTo>
                  <a:pt x="13367138" y="2798035"/>
                  <a:pt x="13302654" y="2785149"/>
                  <a:pt x="13239246" y="2785149"/>
                </a:cubicBezTo>
                <a:cubicBezTo>
                  <a:pt x="13245694" y="2778702"/>
                  <a:pt x="13245694" y="2772256"/>
                  <a:pt x="13252142" y="2772256"/>
                </a:cubicBezTo>
                <a:cubicBezTo>
                  <a:pt x="13239246" y="2747539"/>
                  <a:pt x="13207004" y="2759362"/>
                  <a:pt x="13194107" y="2766883"/>
                </a:cubicBezTo>
                <a:cubicBezTo>
                  <a:pt x="13161865" y="2772256"/>
                  <a:pt x="13136072" y="2772256"/>
                  <a:pt x="13103830" y="2772256"/>
                </a:cubicBezTo>
                <a:cubicBezTo>
                  <a:pt x="13065140" y="2772256"/>
                  <a:pt x="13008179" y="2759362"/>
                  <a:pt x="12982386" y="2830301"/>
                </a:cubicBezTo>
                <a:cubicBezTo>
                  <a:pt x="12937247" y="2747539"/>
                  <a:pt x="12854493" y="2778702"/>
                  <a:pt x="12790010" y="2791595"/>
                </a:cubicBezTo>
                <a:cubicBezTo>
                  <a:pt x="12751319" y="2791595"/>
                  <a:pt x="12654594" y="2759362"/>
                  <a:pt x="12654594" y="2862535"/>
                </a:cubicBezTo>
                <a:cubicBezTo>
                  <a:pt x="12623427" y="2836748"/>
                  <a:pt x="12584737" y="2823864"/>
                  <a:pt x="12546046" y="2836748"/>
                </a:cubicBezTo>
                <a:cubicBezTo>
                  <a:pt x="12513805" y="2843195"/>
                  <a:pt x="12488011" y="2881878"/>
                  <a:pt x="12456844" y="2894774"/>
                </a:cubicBezTo>
                <a:cubicBezTo>
                  <a:pt x="12418154" y="2907666"/>
                  <a:pt x="12379464" y="2901221"/>
                  <a:pt x="12340773" y="2901221"/>
                </a:cubicBezTo>
                <a:cubicBezTo>
                  <a:pt x="12302083" y="2901221"/>
                  <a:pt x="12263393" y="2907666"/>
                  <a:pt x="12219329" y="2907666"/>
                </a:cubicBezTo>
                <a:cubicBezTo>
                  <a:pt x="12225778" y="2901221"/>
                  <a:pt x="12225778" y="2894774"/>
                  <a:pt x="12232226" y="2888327"/>
                </a:cubicBezTo>
                <a:cubicBezTo>
                  <a:pt x="12187087" y="2856089"/>
                  <a:pt x="12135501" y="2920566"/>
                  <a:pt x="12090362" y="2888327"/>
                </a:cubicBezTo>
                <a:cubicBezTo>
                  <a:pt x="12090362" y="2933464"/>
                  <a:pt x="12090362" y="2958175"/>
                  <a:pt x="12058120" y="2958175"/>
                </a:cubicBezTo>
                <a:cubicBezTo>
                  <a:pt x="12033401" y="2958175"/>
                  <a:pt x="12007608" y="2952806"/>
                  <a:pt x="11981815" y="2964624"/>
                </a:cubicBezTo>
                <a:cubicBezTo>
                  <a:pt x="11923779" y="2983968"/>
                  <a:pt x="11859296" y="2983968"/>
                  <a:pt x="11808783" y="3029103"/>
                </a:cubicBezTo>
                <a:cubicBezTo>
                  <a:pt x="11923779" y="3035555"/>
                  <a:pt x="12046298" y="3035555"/>
                  <a:pt x="12167742" y="3048447"/>
                </a:cubicBezTo>
                <a:cubicBezTo>
                  <a:pt x="12167742" y="3029103"/>
                  <a:pt x="12154846" y="2990416"/>
                  <a:pt x="12174191" y="2983968"/>
                </a:cubicBezTo>
                <a:cubicBezTo>
                  <a:pt x="12193536" y="2972146"/>
                  <a:pt x="12219329" y="2983968"/>
                  <a:pt x="12238674" y="2983968"/>
                </a:cubicBezTo>
                <a:cubicBezTo>
                  <a:pt x="12238674" y="3016207"/>
                  <a:pt x="12187087" y="3035555"/>
                  <a:pt x="12219329" y="3067798"/>
                </a:cubicBezTo>
                <a:cubicBezTo>
                  <a:pt x="12238674" y="3093583"/>
                  <a:pt x="12276290" y="3067798"/>
                  <a:pt x="12295635" y="3061340"/>
                </a:cubicBezTo>
                <a:cubicBezTo>
                  <a:pt x="12379464" y="3029103"/>
                  <a:pt x="12462218" y="3003312"/>
                  <a:pt x="12539598" y="2983968"/>
                </a:cubicBezTo>
                <a:cubicBezTo>
                  <a:pt x="12584737" y="2977523"/>
                  <a:pt x="12623427" y="2972146"/>
                  <a:pt x="12662117" y="2977523"/>
                </a:cubicBezTo>
                <a:cubicBezTo>
                  <a:pt x="12699732" y="2983968"/>
                  <a:pt x="12731974" y="3003312"/>
                  <a:pt x="12764216" y="3022655"/>
                </a:cubicBezTo>
                <a:lnTo>
                  <a:pt x="12769727" y="3023950"/>
                </a:lnTo>
                <a:lnTo>
                  <a:pt x="12759050" y="3014790"/>
                </a:lnTo>
                <a:cubicBezTo>
                  <a:pt x="12771025" y="2995527"/>
                  <a:pt x="12771025" y="2995527"/>
                  <a:pt x="12777012" y="3014790"/>
                </a:cubicBezTo>
                <a:lnTo>
                  <a:pt x="12770482" y="3024128"/>
                </a:lnTo>
                <a:lnTo>
                  <a:pt x="12794225" y="3029707"/>
                </a:lnTo>
                <a:cubicBezTo>
                  <a:pt x="12825005" y="3030313"/>
                  <a:pt x="12857449" y="3014596"/>
                  <a:pt x="12885660" y="3009759"/>
                </a:cubicBezTo>
                <a:cubicBezTo>
                  <a:pt x="12917902" y="3009759"/>
                  <a:pt x="12937247" y="3035555"/>
                  <a:pt x="12956592" y="2983968"/>
                </a:cubicBezTo>
                <a:cubicBezTo>
                  <a:pt x="12969489" y="2952806"/>
                  <a:pt x="12982386" y="2964624"/>
                  <a:pt x="13001731" y="2977523"/>
                </a:cubicBezTo>
                <a:cubicBezTo>
                  <a:pt x="13014628" y="2983968"/>
                  <a:pt x="13014628" y="2964624"/>
                  <a:pt x="13021076" y="2946355"/>
                </a:cubicBezTo>
                <a:cubicBezTo>
                  <a:pt x="13030749" y="2931845"/>
                  <a:pt x="13044049" y="2949377"/>
                  <a:pt x="13052814" y="2962222"/>
                </a:cubicBezTo>
                <a:lnTo>
                  <a:pt x="13056973" y="2968159"/>
                </a:lnTo>
                <a:lnTo>
                  <a:pt x="13059766" y="2972146"/>
                </a:lnTo>
                <a:cubicBezTo>
                  <a:pt x="13079111" y="2977523"/>
                  <a:pt x="13090933" y="2977523"/>
                  <a:pt x="13110278" y="2972146"/>
                </a:cubicBezTo>
                <a:cubicBezTo>
                  <a:pt x="13200555" y="2958175"/>
                  <a:pt x="13284384" y="2907666"/>
                  <a:pt x="13373586" y="2914116"/>
                </a:cubicBezTo>
                <a:cubicBezTo>
                  <a:pt x="13463864" y="2927011"/>
                  <a:pt x="13546618" y="2946355"/>
                  <a:pt x="13636895" y="2907666"/>
                </a:cubicBezTo>
                <a:lnTo>
                  <a:pt x="13676487" y="2893083"/>
                </a:lnTo>
                <a:lnTo>
                  <a:pt x="13680018" y="2911699"/>
                </a:lnTo>
                <a:cubicBezTo>
                  <a:pt x="13683108" y="2917341"/>
                  <a:pt x="13687945" y="2920566"/>
                  <a:pt x="13694930" y="2920566"/>
                </a:cubicBezTo>
                <a:cubicBezTo>
                  <a:pt x="13694930" y="2910893"/>
                  <a:pt x="13693318" y="2902833"/>
                  <a:pt x="13690094" y="2897191"/>
                </a:cubicBezTo>
                <a:lnTo>
                  <a:pt x="13680782" y="2891501"/>
                </a:lnTo>
                <a:lnTo>
                  <a:pt x="13695417" y="2886110"/>
                </a:lnTo>
                <a:cubicBezTo>
                  <a:pt x="13755114" y="2870998"/>
                  <a:pt x="13817986" y="2872207"/>
                  <a:pt x="13880858" y="2862535"/>
                </a:cubicBezTo>
                <a:cubicBezTo>
                  <a:pt x="13880858" y="2881878"/>
                  <a:pt x="13880858" y="2901221"/>
                  <a:pt x="13880858" y="2920566"/>
                </a:cubicBezTo>
                <a:cubicBezTo>
                  <a:pt x="14053889" y="2894774"/>
                  <a:pt x="14220472" y="2927011"/>
                  <a:pt x="14393503" y="2952806"/>
                </a:cubicBezTo>
                <a:cubicBezTo>
                  <a:pt x="14393503" y="2894774"/>
                  <a:pt x="14335467" y="2952806"/>
                  <a:pt x="14335467" y="2888327"/>
                </a:cubicBezTo>
                <a:cubicBezTo>
                  <a:pt x="14367709" y="2888327"/>
                  <a:pt x="14399951" y="2888327"/>
                  <a:pt x="14432193" y="2888327"/>
                </a:cubicBezTo>
                <a:cubicBezTo>
                  <a:pt x="14457986" y="2888327"/>
                  <a:pt x="14457986" y="2933464"/>
                  <a:pt x="14470883" y="2952806"/>
                </a:cubicBezTo>
                <a:cubicBezTo>
                  <a:pt x="14490228" y="2901221"/>
                  <a:pt x="14527844" y="2958175"/>
                  <a:pt x="14553637" y="2972146"/>
                </a:cubicBezTo>
                <a:cubicBezTo>
                  <a:pt x="14605224" y="2983968"/>
                  <a:pt x="14650363" y="2983968"/>
                  <a:pt x="14701950" y="2983968"/>
                </a:cubicBezTo>
                <a:cubicBezTo>
                  <a:pt x="14778255" y="2983968"/>
                  <a:pt x="14868532" y="2983968"/>
                  <a:pt x="14938390" y="3061340"/>
                </a:cubicBezTo>
                <a:cubicBezTo>
                  <a:pt x="14746013" y="3048447"/>
                  <a:pt x="14560086" y="3035555"/>
                  <a:pt x="14374158" y="3029103"/>
                </a:cubicBezTo>
                <a:cubicBezTo>
                  <a:pt x="14380606" y="3042000"/>
                  <a:pt x="14393503" y="3061340"/>
                  <a:pt x="14399951" y="3074240"/>
                </a:cubicBezTo>
                <a:cubicBezTo>
                  <a:pt x="14341916" y="3087134"/>
                  <a:pt x="14278507" y="3093583"/>
                  <a:pt x="14220472" y="3106481"/>
                </a:cubicBezTo>
                <a:cubicBezTo>
                  <a:pt x="14226920" y="3054895"/>
                  <a:pt x="14252713" y="3061340"/>
                  <a:pt x="14278507" y="3074240"/>
                </a:cubicBezTo>
                <a:cubicBezTo>
                  <a:pt x="14278507" y="3042000"/>
                  <a:pt x="14284955" y="3016207"/>
                  <a:pt x="14259162" y="3009759"/>
                </a:cubicBezTo>
                <a:cubicBezTo>
                  <a:pt x="14233368" y="3003312"/>
                  <a:pt x="14214023" y="3009759"/>
                  <a:pt x="14194678" y="3009759"/>
                </a:cubicBezTo>
                <a:cubicBezTo>
                  <a:pt x="14143091" y="3009759"/>
                  <a:pt x="14091504" y="2996864"/>
                  <a:pt x="14040992" y="3003312"/>
                </a:cubicBezTo>
                <a:lnTo>
                  <a:pt x="13993733" y="3009219"/>
                </a:lnTo>
                <a:lnTo>
                  <a:pt x="13976509" y="3011371"/>
                </a:lnTo>
                <a:cubicBezTo>
                  <a:pt x="13953939" y="3014596"/>
                  <a:pt x="13931370" y="3016207"/>
                  <a:pt x="13912025" y="3009759"/>
                </a:cubicBezTo>
                <a:cubicBezTo>
                  <a:pt x="13893755" y="3003312"/>
                  <a:pt x="13855064" y="2983968"/>
                  <a:pt x="13880858" y="3029103"/>
                </a:cubicBezTo>
                <a:cubicBezTo>
                  <a:pt x="13861513" y="3042000"/>
                  <a:pt x="13842168" y="3074240"/>
                  <a:pt x="13816374" y="3074240"/>
                </a:cubicBezTo>
                <a:cubicBezTo>
                  <a:pt x="13803477" y="3074240"/>
                  <a:pt x="13797029" y="3061340"/>
                  <a:pt x="13784132" y="3048447"/>
                </a:cubicBezTo>
                <a:cubicBezTo>
                  <a:pt x="13777684" y="3042000"/>
                  <a:pt x="13764787" y="3048447"/>
                  <a:pt x="13758339" y="3048447"/>
                </a:cubicBezTo>
                <a:cubicBezTo>
                  <a:pt x="13732545" y="3048447"/>
                  <a:pt x="13680959" y="3067798"/>
                  <a:pt x="13662688" y="3048447"/>
                </a:cubicBezTo>
                <a:cubicBezTo>
                  <a:pt x="13649791" y="3035555"/>
                  <a:pt x="13656240" y="3003312"/>
                  <a:pt x="13656240" y="2983968"/>
                </a:cubicBezTo>
                <a:cubicBezTo>
                  <a:pt x="13636895" y="3003312"/>
                  <a:pt x="13617550" y="3022655"/>
                  <a:pt x="13598205" y="3048447"/>
                </a:cubicBezTo>
                <a:cubicBezTo>
                  <a:pt x="13598205" y="3022655"/>
                  <a:pt x="13598205" y="3003312"/>
                  <a:pt x="13598205" y="2983968"/>
                </a:cubicBezTo>
                <a:cubicBezTo>
                  <a:pt x="13483209" y="3016207"/>
                  <a:pt x="13367138" y="3022655"/>
                  <a:pt x="13252142" y="3042000"/>
                </a:cubicBezTo>
                <a:cubicBezTo>
                  <a:pt x="13136072" y="3054895"/>
                  <a:pt x="13021076" y="3067798"/>
                  <a:pt x="12905005" y="3087134"/>
                </a:cubicBezTo>
                <a:cubicBezTo>
                  <a:pt x="12693284" y="3112926"/>
                  <a:pt x="12475114" y="3132271"/>
                  <a:pt x="12263393" y="3169883"/>
                </a:cubicBezTo>
                <a:cubicBezTo>
                  <a:pt x="12212881" y="3177405"/>
                  <a:pt x="11750748" y="3279496"/>
                  <a:pt x="11750748" y="3234361"/>
                </a:cubicBezTo>
                <a:cubicBezTo>
                  <a:pt x="11750748" y="3234361"/>
                  <a:pt x="11770093" y="3221465"/>
                  <a:pt x="11770093" y="3215019"/>
                </a:cubicBezTo>
                <a:cubicBezTo>
                  <a:pt x="11776542" y="3195674"/>
                  <a:pt x="11744300" y="3195674"/>
                  <a:pt x="11737851" y="3195674"/>
                </a:cubicBezTo>
                <a:cubicBezTo>
                  <a:pt x="11699161" y="3195674"/>
                  <a:pt x="11724955" y="3260153"/>
                  <a:pt x="11686264" y="3273049"/>
                </a:cubicBezTo>
                <a:cubicBezTo>
                  <a:pt x="11660471" y="3273049"/>
                  <a:pt x="11609959" y="3234361"/>
                  <a:pt x="11597062" y="3279496"/>
                </a:cubicBezTo>
                <a:cubicBezTo>
                  <a:pt x="11590614" y="3305285"/>
                  <a:pt x="11584165" y="3350421"/>
                  <a:pt x="11564820" y="3350421"/>
                </a:cubicBezTo>
                <a:cubicBezTo>
                  <a:pt x="11564820" y="3318183"/>
                  <a:pt x="11564820" y="3292393"/>
                  <a:pt x="11564820" y="3260153"/>
                </a:cubicBezTo>
                <a:cubicBezTo>
                  <a:pt x="11474543" y="3311735"/>
                  <a:pt x="11391789" y="3368664"/>
                  <a:pt x="11295064" y="3382670"/>
                </a:cubicBezTo>
                <a:cubicBezTo>
                  <a:pt x="11295064" y="3305285"/>
                  <a:pt x="11199413" y="3356866"/>
                  <a:pt x="11199413" y="3413830"/>
                </a:cubicBezTo>
                <a:cubicBezTo>
                  <a:pt x="11186516" y="3407382"/>
                  <a:pt x="11173620" y="3400935"/>
                  <a:pt x="11160723" y="3388041"/>
                </a:cubicBezTo>
                <a:cubicBezTo>
                  <a:pt x="11154274" y="3407382"/>
                  <a:pt x="11147826" y="3426726"/>
                  <a:pt x="11147826" y="3446069"/>
                </a:cubicBezTo>
                <a:cubicBezTo>
                  <a:pt x="11122033" y="3446069"/>
                  <a:pt x="11102688" y="3452516"/>
                  <a:pt x="11083342" y="3458965"/>
                </a:cubicBezTo>
                <a:cubicBezTo>
                  <a:pt x="11038204" y="3478308"/>
                  <a:pt x="10994140" y="3497652"/>
                  <a:pt x="10942553" y="3510547"/>
                </a:cubicBezTo>
                <a:cubicBezTo>
                  <a:pt x="10845828" y="3536339"/>
                  <a:pt x="10750177" y="3580399"/>
                  <a:pt x="10659900" y="3625537"/>
                </a:cubicBezTo>
                <a:cubicBezTo>
                  <a:pt x="10455702" y="3722252"/>
                  <a:pt x="10256877" y="3817897"/>
                  <a:pt x="10058053" y="3908169"/>
                </a:cubicBezTo>
                <a:cubicBezTo>
                  <a:pt x="9852780" y="4003812"/>
                  <a:pt x="9653955" y="4100532"/>
                  <a:pt x="9448682" y="4196035"/>
                </a:cubicBezTo>
                <a:cubicBezTo>
                  <a:pt x="9346583" y="4246544"/>
                  <a:pt x="9249858" y="4291679"/>
                  <a:pt x="9147758" y="4336814"/>
                </a:cubicBezTo>
                <a:cubicBezTo>
                  <a:pt x="9109068" y="4362606"/>
                  <a:pt x="9063930" y="4369054"/>
                  <a:pt x="9025240" y="4393771"/>
                </a:cubicBezTo>
                <a:cubicBezTo>
                  <a:pt x="9005894" y="4406667"/>
                  <a:pt x="8986549" y="4426011"/>
                  <a:pt x="8968279" y="4426011"/>
                </a:cubicBezTo>
                <a:cubicBezTo>
                  <a:pt x="8954308" y="4426011"/>
                  <a:pt x="8941411" y="4432458"/>
                  <a:pt x="8941411" y="4458250"/>
                </a:cubicBezTo>
                <a:cubicBezTo>
                  <a:pt x="9044585" y="4432458"/>
                  <a:pt x="9141310" y="4381950"/>
                  <a:pt x="9243409" y="4426011"/>
                </a:cubicBezTo>
                <a:cubicBezTo>
                  <a:pt x="9243409" y="4375502"/>
                  <a:pt x="9204719" y="4406667"/>
                  <a:pt x="9185374" y="4381950"/>
                </a:cubicBezTo>
                <a:cubicBezTo>
                  <a:pt x="9217616" y="4330366"/>
                  <a:pt x="9269203" y="4356158"/>
                  <a:pt x="9307893" y="4317471"/>
                </a:cubicBezTo>
                <a:cubicBezTo>
                  <a:pt x="9340135" y="4272335"/>
                  <a:pt x="9390647" y="4291679"/>
                  <a:pt x="9435785" y="4291679"/>
                </a:cubicBezTo>
                <a:cubicBezTo>
                  <a:pt x="9429337" y="4291679"/>
                  <a:pt x="9422889" y="4298127"/>
                  <a:pt x="9422889" y="4304575"/>
                </a:cubicBezTo>
                <a:cubicBezTo>
                  <a:pt x="9442234" y="4330366"/>
                  <a:pt x="9468027" y="4298127"/>
                  <a:pt x="9487372" y="4291679"/>
                </a:cubicBezTo>
                <a:cubicBezTo>
                  <a:pt x="9519614" y="4285231"/>
                  <a:pt x="9551856" y="4278783"/>
                  <a:pt x="9584098" y="4272335"/>
                </a:cubicBezTo>
                <a:cubicBezTo>
                  <a:pt x="9576575" y="4252991"/>
                  <a:pt x="9571201" y="4233648"/>
                  <a:pt x="9564753" y="4214304"/>
                </a:cubicBezTo>
                <a:cubicBezTo>
                  <a:pt x="9551856" y="4227200"/>
                  <a:pt x="9538959" y="4233648"/>
                  <a:pt x="9526062" y="4246544"/>
                </a:cubicBezTo>
                <a:cubicBezTo>
                  <a:pt x="9526062" y="4214304"/>
                  <a:pt x="9526062" y="4184354"/>
                  <a:pt x="9551856" y="4184354"/>
                </a:cubicBezTo>
                <a:cubicBezTo>
                  <a:pt x="9576575" y="4177906"/>
                  <a:pt x="9602368" y="4196035"/>
                  <a:pt x="9628162" y="4177906"/>
                </a:cubicBezTo>
                <a:cubicBezTo>
                  <a:pt x="9647507" y="4171458"/>
                  <a:pt x="9666852" y="4145668"/>
                  <a:pt x="9686197" y="4152114"/>
                </a:cubicBezTo>
                <a:cubicBezTo>
                  <a:pt x="9699094" y="4158563"/>
                  <a:pt x="9711990" y="4165011"/>
                  <a:pt x="9705542" y="4189587"/>
                </a:cubicBezTo>
                <a:cubicBezTo>
                  <a:pt x="9705542" y="4184354"/>
                  <a:pt x="9763577" y="4184354"/>
                  <a:pt x="9776474" y="4177906"/>
                </a:cubicBezTo>
                <a:cubicBezTo>
                  <a:pt x="9794744" y="4171458"/>
                  <a:pt x="9859228" y="4177906"/>
                  <a:pt x="9865676" y="4132769"/>
                </a:cubicBezTo>
                <a:cubicBezTo>
                  <a:pt x="9872125" y="4087636"/>
                  <a:pt x="9859228" y="4036052"/>
                  <a:pt x="9904367" y="4036052"/>
                </a:cubicBezTo>
                <a:lnTo>
                  <a:pt x="9930340" y="4033882"/>
                </a:lnTo>
                <a:lnTo>
                  <a:pt x="9952595" y="4032023"/>
                </a:lnTo>
                <a:cubicBezTo>
                  <a:pt x="9966970" y="4026380"/>
                  <a:pt x="9981210" y="4016708"/>
                  <a:pt x="10000017" y="4003812"/>
                </a:cubicBezTo>
                <a:cubicBezTo>
                  <a:pt x="10012914" y="3984469"/>
                  <a:pt x="10096743" y="3914616"/>
                  <a:pt x="10103191" y="3990915"/>
                </a:cubicBezTo>
                <a:cubicBezTo>
                  <a:pt x="10109639" y="4048948"/>
                  <a:pt x="10148330" y="4016708"/>
                  <a:pt x="10174123" y="4003812"/>
                </a:cubicBezTo>
                <a:cubicBezTo>
                  <a:pt x="10269774" y="3959751"/>
                  <a:pt x="10366499" y="3914616"/>
                  <a:pt x="10462150" y="3895275"/>
                </a:cubicBezTo>
                <a:cubicBezTo>
                  <a:pt x="10417011" y="3990915"/>
                  <a:pt x="10347154" y="3953304"/>
                  <a:pt x="10289119" y="3998439"/>
                </a:cubicBezTo>
                <a:cubicBezTo>
                  <a:pt x="10263325" y="4016708"/>
                  <a:pt x="10263325" y="4068293"/>
                  <a:pt x="10224635" y="4068293"/>
                </a:cubicBezTo>
                <a:cubicBezTo>
                  <a:pt x="10199917" y="4068293"/>
                  <a:pt x="10167675" y="4042499"/>
                  <a:pt x="10148330" y="4074739"/>
                </a:cubicBezTo>
                <a:cubicBezTo>
                  <a:pt x="10122536" y="4113427"/>
                  <a:pt x="10109639" y="4132769"/>
                  <a:pt x="10077398" y="4145668"/>
                </a:cubicBezTo>
                <a:cubicBezTo>
                  <a:pt x="10045156" y="4152114"/>
                  <a:pt x="10006466" y="4152114"/>
                  <a:pt x="9975299" y="4165011"/>
                </a:cubicBezTo>
                <a:cubicBezTo>
                  <a:pt x="9949505" y="4177906"/>
                  <a:pt x="9930160" y="4207856"/>
                  <a:pt x="9904367" y="4207856"/>
                </a:cubicBezTo>
                <a:cubicBezTo>
                  <a:pt x="9901143" y="4211080"/>
                  <a:pt x="9888246" y="4212692"/>
                  <a:pt x="9876156" y="4212020"/>
                </a:cubicBezTo>
                <a:lnTo>
                  <a:pt x="9865805" y="4207797"/>
                </a:lnTo>
                <a:lnTo>
                  <a:pt x="9866316" y="4208037"/>
                </a:lnTo>
                <a:cubicBezTo>
                  <a:pt x="9868561" y="4212046"/>
                  <a:pt x="9868561" y="4220065"/>
                  <a:pt x="9865567" y="4226700"/>
                </a:cubicBezTo>
                <a:lnTo>
                  <a:pt x="9864944" y="4225750"/>
                </a:lnTo>
                <a:lnTo>
                  <a:pt x="9865676" y="4227200"/>
                </a:lnTo>
                <a:cubicBezTo>
                  <a:pt x="9839883" y="4233648"/>
                  <a:pt x="9820538" y="4246544"/>
                  <a:pt x="9794744" y="4246544"/>
                </a:cubicBezTo>
                <a:cubicBezTo>
                  <a:pt x="9781848" y="4246544"/>
                  <a:pt x="9794744" y="4278783"/>
                  <a:pt x="9781848" y="4278783"/>
                </a:cubicBezTo>
                <a:cubicBezTo>
                  <a:pt x="9737784" y="4291679"/>
                  <a:pt x="9699094" y="4317471"/>
                  <a:pt x="9653955" y="4330366"/>
                </a:cubicBezTo>
                <a:cubicBezTo>
                  <a:pt x="9571201" y="4369054"/>
                  <a:pt x="9480924" y="4393771"/>
                  <a:pt x="9397095" y="4413115"/>
                </a:cubicBezTo>
                <a:cubicBezTo>
                  <a:pt x="9403544" y="4419563"/>
                  <a:pt x="9409992" y="4432458"/>
                  <a:pt x="9416440" y="4445354"/>
                </a:cubicBezTo>
                <a:cubicBezTo>
                  <a:pt x="9390647" y="4451802"/>
                  <a:pt x="9371302" y="4432458"/>
                  <a:pt x="9353031" y="4445354"/>
                </a:cubicBezTo>
                <a:cubicBezTo>
                  <a:pt x="9333686" y="4464698"/>
                  <a:pt x="9314341" y="4484042"/>
                  <a:pt x="9294996" y="4496938"/>
                </a:cubicBezTo>
                <a:cubicBezTo>
                  <a:pt x="9256306" y="4522729"/>
                  <a:pt x="9211167" y="4542073"/>
                  <a:pt x="9173552" y="4561417"/>
                </a:cubicBezTo>
                <a:cubicBezTo>
                  <a:pt x="9089723" y="4611925"/>
                  <a:pt x="8999446" y="4663509"/>
                  <a:pt x="8916692" y="4708644"/>
                </a:cubicBezTo>
                <a:cubicBezTo>
                  <a:pt x="8736138" y="4804288"/>
                  <a:pt x="8563107" y="4894559"/>
                  <a:pt x="8390076" y="4990203"/>
                </a:cubicBezTo>
                <a:cubicBezTo>
                  <a:pt x="8307322" y="5035338"/>
                  <a:pt x="8217044" y="5086922"/>
                  <a:pt x="8133216" y="5132057"/>
                </a:cubicBezTo>
                <a:cubicBezTo>
                  <a:pt x="8095600" y="5157849"/>
                  <a:pt x="8050462" y="5177193"/>
                  <a:pt x="8011772" y="5195462"/>
                </a:cubicBezTo>
                <a:cubicBezTo>
                  <a:pt x="7992426" y="5202984"/>
                  <a:pt x="7916121" y="5227701"/>
                  <a:pt x="7909672" y="5259941"/>
                </a:cubicBezTo>
                <a:cubicBezTo>
                  <a:pt x="7903224" y="5285733"/>
                  <a:pt x="7960184" y="5292180"/>
                  <a:pt x="7966633" y="5292180"/>
                </a:cubicBezTo>
                <a:cubicBezTo>
                  <a:pt x="7979530" y="5298628"/>
                  <a:pt x="7979530" y="5317972"/>
                  <a:pt x="7979530" y="5337316"/>
                </a:cubicBezTo>
                <a:cubicBezTo>
                  <a:pt x="7979530" y="5356660"/>
                  <a:pt x="7985978" y="5369555"/>
                  <a:pt x="7992426" y="5388899"/>
                </a:cubicBezTo>
                <a:cubicBezTo>
                  <a:pt x="8011772" y="5439408"/>
                  <a:pt x="7960184" y="5471647"/>
                  <a:pt x="7934391" y="5478095"/>
                </a:cubicBezTo>
                <a:cubicBezTo>
                  <a:pt x="7927943" y="5484543"/>
                  <a:pt x="7851637" y="5523231"/>
                  <a:pt x="7864534" y="5542574"/>
                </a:cubicBezTo>
                <a:cubicBezTo>
                  <a:pt x="7870982" y="5555470"/>
                  <a:pt x="7903224" y="5523231"/>
                  <a:pt x="7909672" y="5516783"/>
                </a:cubicBezTo>
                <a:cubicBezTo>
                  <a:pt x="7927943" y="5503887"/>
                  <a:pt x="7953736" y="5503887"/>
                  <a:pt x="7973082" y="5490991"/>
                </a:cubicBezTo>
                <a:cubicBezTo>
                  <a:pt x="7992426" y="5478095"/>
                  <a:pt x="8011772" y="5465199"/>
                  <a:pt x="8031116" y="5452304"/>
                </a:cubicBezTo>
                <a:cubicBezTo>
                  <a:pt x="8044014" y="5445856"/>
                  <a:pt x="8056910" y="5414691"/>
                  <a:pt x="8069807" y="5414691"/>
                </a:cubicBezTo>
                <a:cubicBezTo>
                  <a:pt x="8076255" y="5414691"/>
                  <a:pt x="8082704" y="5426512"/>
                  <a:pt x="8089152" y="5420064"/>
                </a:cubicBezTo>
                <a:cubicBezTo>
                  <a:pt x="8102048" y="5420064"/>
                  <a:pt x="8108497" y="5400720"/>
                  <a:pt x="8121394" y="5388899"/>
                </a:cubicBezTo>
                <a:cubicBezTo>
                  <a:pt x="8139664" y="5376003"/>
                  <a:pt x="8159009" y="5382451"/>
                  <a:pt x="8184802" y="5382451"/>
                </a:cubicBezTo>
                <a:cubicBezTo>
                  <a:pt x="8223493" y="5376003"/>
                  <a:pt x="8262183" y="5350212"/>
                  <a:pt x="8281528" y="5285733"/>
                </a:cubicBezTo>
                <a:cubicBezTo>
                  <a:pt x="8253317" y="5291374"/>
                  <a:pt x="8210295" y="5341447"/>
                  <a:pt x="8182700" y="5319320"/>
                </a:cubicBezTo>
                <a:lnTo>
                  <a:pt x="8173922" y="5307736"/>
                </a:lnTo>
                <a:lnTo>
                  <a:pt x="8174231" y="5310551"/>
                </a:lnTo>
                <a:cubicBezTo>
                  <a:pt x="8174979" y="5312257"/>
                  <a:pt x="8176476" y="5313964"/>
                  <a:pt x="8179469" y="5317376"/>
                </a:cubicBezTo>
                <a:cubicBezTo>
                  <a:pt x="8173482" y="5324201"/>
                  <a:pt x="8168991" y="5324201"/>
                  <a:pt x="8167495" y="5320789"/>
                </a:cubicBezTo>
                <a:lnTo>
                  <a:pt x="8172660" y="5306070"/>
                </a:lnTo>
                <a:lnTo>
                  <a:pt x="8171906" y="5305076"/>
                </a:lnTo>
                <a:cubicBezTo>
                  <a:pt x="8223493" y="5259941"/>
                  <a:pt x="8268632" y="5209432"/>
                  <a:pt x="8320218" y="5157849"/>
                </a:cubicBezTo>
                <a:cubicBezTo>
                  <a:pt x="8333115" y="5138505"/>
                  <a:pt x="8377179" y="5074026"/>
                  <a:pt x="8396524" y="5119161"/>
                </a:cubicBezTo>
                <a:lnTo>
                  <a:pt x="8398315" y="5105641"/>
                </a:lnTo>
                <a:lnTo>
                  <a:pt x="8397856" y="5102556"/>
                </a:lnTo>
                <a:cubicBezTo>
                  <a:pt x="8397446" y="5098944"/>
                  <a:pt x="8397240" y="5095532"/>
                  <a:pt x="8397548" y="5093425"/>
                </a:cubicBezTo>
                <a:lnTo>
                  <a:pt x="8398918" y="5092780"/>
                </a:lnTo>
                <a:lnTo>
                  <a:pt x="8409421" y="5074026"/>
                </a:lnTo>
                <a:cubicBezTo>
                  <a:pt x="8415869" y="5061130"/>
                  <a:pt x="8428766" y="5048234"/>
                  <a:pt x="8441663" y="5041786"/>
                </a:cubicBezTo>
                <a:cubicBezTo>
                  <a:pt x="8467456" y="5015995"/>
                  <a:pt x="8499698" y="4997726"/>
                  <a:pt x="8530865" y="4984830"/>
                </a:cubicBezTo>
                <a:cubicBezTo>
                  <a:pt x="8530865" y="5004174"/>
                  <a:pt x="8530865" y="5022443"/>
                  <a:pt x="8530865" y="5041786"/>
                </a:cubicBezTo>
                <a:cubicBezTo>
                  <a:pt x="8512595" y="5041786"/>
                  <a:pt x="8486801" y="5041786"/>
                  <a:pt x="8486801" y="5074026"/>
                </a:cubicBezTo>
                <a:cubicBezTo>
                  <a:pt x="8506146" y="5074026"/>
                  <a:pt x="8525491" y="5074026"/>
                  <a:pt x="8543762" y="5074026"/>
                </a:cubicBezTo>
                <a:cubicBezTo>
                  <a:pt x="8550210" y="5048234"/>
                  <a:pt x="8557733" y="5022443"/>
                  <a:pt x="8563107" y="4997726"/>
                </a:cubicBezTo>
                <a:cubicBezTo>
                  <a:pt x="8569555" y="5009547"/>
                  <a:pt x="8582452" y="5028891"/>
                  <a:pt x="8595349" y="5041786"/>
                </a:cubicBezTo>
                <a:cubicBezTo>
                  <a:pt x="8614694" y="4997726"/>
                  <a:pt x="8646935" y="4971934"/>
                  <a:pt x="8679177" y="4952590"/>
                </a:cubicBezTo>
                <a:cubicBezTo>
                  <a:pt x="8679177" y="4978382"/>
                  <a:pt x="8672729" y="5015995"/>
                  <a:pt x="8685626" y="5041786"/>
                </a:cubicBezTo>
                <a:cubicBezTo>
                  <a:pt x="8685626" y="5054682"/>
                  <a:pt x="8698522" y="5041786"/>
                  <a:pt x="8698522" y="5028891"/>
                </a:cubicBezTo>
                <a:cubicBezTo>
                  <a:pt x="8704971" y="5009547"/>
                  <a:pt x="8698522" y="4984830"/>
                  <a:pt x="8698522" y="4965486"/>
                </a:cubicBezTo>
                <a:cubicBezTo>
                  <a:pt x="8692074" y="4901007"/>
                  <a:pt x="8711419" y="4875215"/>
                  <a:pt x="8749035" y="4868767"/>
                </a:cubicBezTo>
                <a:cubicBezTo>
                  <a:pt x="8787725" y="4855872"/>
                  <a:pt x="8832863" y="4830080"/>
                  <a:pt x="8871553" y="4868767"/>
                </a:cubicBezTo>
                <a:cubicBezTo>
                  <a:pt x="8852208" y="4881663"/>
                  <a:pt x="8826415" y="4888111"/>
                  <a:pt x="8813518" y="4907455"/>
                </a:cubicBezTo>
                <a:cubicBezTo>
                  <a:pt x="8865105" y="4907455"/>
                  <a:pt x="8910244" y="4868767"/>
                  <a:pt x="8960756" y="4888111"/>
                </a:cubicBezTo>
                <a:cubicBezTo>
                  <a:pt x="8960756" y="4868767"/>
                  <a:pt x="8973653" y="4817184"/>
                  <a:pt x="8960756" y="4798915"/>
                </a:cubicBezTo>
                <a:cubicBezTo>
                  <a:pt x="8948934" y="4792467"/>
                  <a:pt x="8936037" y="4804288"/>
                  <a:pt x="8929589" y="4792467"/>
                </a:cubicBezTo>
                <a:cubicBezTo>
                  <a:pt x="8916692" y="4773123"/>
                  <a:pt x="8941411" y="4753780"/>
                  <a:pt x="8948934" y="4747332"/>
                </a:cubicBezTo>
                <a:cubicBezTo>
                  <a:pt x="8980101" y="4727988"/>
                  <a:pt x="9031688" y="4715092"/>
                  <a:pt x="9063930" y="4734436"/>
                </a:cubicBezTo>
                <a:cubicBezTo>
                  <a:pt x="9044585" y="4786019"/>
                  <a:pt x="9057481" y="4842976"/>
                  <a:pt x="9076826" y="4888111"/>
                </a:cubicBezTo>
                <a:cubicBezTo>
                  <a:pt x="9018791" y="4907455"/>
                  <a:pt x="8960756" y="4926799"/>
                  <a:pt x="8903795" y="4959038"/>
                </a:cubicBezTo>
                <a:cubicBezTo>
                  <a:pt x="8878002" y="4971934"/>
                  <a:pt x="8858657" y="4984830"/>
                  <a:pt x="8832863" y="5004174"/>
                </a:cubicBezTo>
                <a:cubicBezTo>
                  <a:pt x="8819967" y="5015995"/>
                  <a:pt x="8800621" y="5035338"/>
                  <a:pt x="8781276" y="5035338"/>
                </a:cubicBezTo>
                <a:lnTo>
                  <a:pt x="8773438" y="5035965"/>
                </a:lnTo>
                <a:lnTo>
                  <a:pt x="8781360" y="5042472"/>
                </a:lnTo>
                <a:cubicBezTo>
                  <a:pt x="8778200" y="5045884"/>
                  <a:pt x="8775040" y="5049297"/>
                  <a:pt x="8772012" y="5050150"/>
                </a:cubicBezTo>
                <a:lnTo>
                  <a:pt x="8767963" y="5049272"/>
                </a:lnTo>
                <a:lnTo>
                  <a:pt x="8770472" y="5059093"/>
                </a:lnTo>
                <a:cubicBezTo>
                  <a:pt x="8770472" y="5063909"/>
                  <a:pt x="8769105" y="5068725"/>
                  <a:pt x="8766370" y="5075146"/>
                </a:cubicBezTo>
                <a:cubicBezTo>
                  <a:pt x="8766370" y="5068725"/>
                  <a:pt x="8758714" y="5062304"/>
                  <a:pt x="8758714" y="5055883"/>
                </a:cubicBezTo>
                <a:cubicBezTo>
                  <a:pt x="8758714" y="5055883"/>
                  <a:pt x="8760628" y="5054277"/>
                  <a:pt x="8762542" y="5051869"/>
                </a:cubicBezTo>
                <a:lnTo>
                  <a:pt x="8765308" y="5045489"/>
                </a:lnTo>
                <a:lnTo>
                  <a:pt x="8763453" y="5042472"/>
                </a:lnTo>
                <a:lnTo>
                  <a:pt x="8767145" y="5036469"/>
                </a:lnTo>
                <a:lnTo>
                  <a:pt x="8761126" y="5036950"/>
                </a:lnTo>
                <a:cubicBezTo>
                  <a:pt x="8753871" y="5036950"/>
                  <a:pt x="8745811" y="5038562"/>
                  <a:pt x="8736138" y="5048234"/>
                </a:cubicBezTo>
                <a:cubicBezTo>
                  <a:pt x="8730764" y="5061130"/>
                  <a:pt x="8724316" y="5086922"/>
                  <a:pt x="8736138" y="5093370"/>
                </a:cubicBezTo>
                <a:cubicBezTo>
                  <a:pt x="8755483" y="5106266"/>
                  <a:pt x="8781276" y="5080474"/>
                  <a:pt x="8794173" y="5074026"/>
                </a:cubicBezTo>
                <a:cubicBezTo>
                  <a:pt x="8813518" y="5054682"/>
                  <a:pt x="8832863" y="5054682"/>
                  <a:pt x="8852208" y="5054682"/>
                </a:cubicBezTo>
                <a:cubicBezTo>
                  <a:pt x="8878002" y="5054682"/>
                  <a:pt x="8903795" y="5054682"/>
                  <a:pt x="8923140" y="5028891"/>
                </a:cubicBezTo>
                <a:cubicBezTo>
                  <a:pt x="8941411" y="5009547"/>
                  <a:pt x="8954308" y="4990203"/>
                  <a:pt x="8980101" y="4990203"/>
                </a:cubicBezTo>
                <a:cubicBezTo>
                  <a:pt x="9018791" y="4990203"/>
                  <a:pt x="9044585" y="4939694"/>
                  <a:pt x="9089723" y="4933247"/>
                </a:cubicBezTo>
                <a:cubicBezTo>
                  <a:pt x="9102620" y="4926799"/>
                  <a:pt x="9128413" y="4926799"/>
                  <a:pt x="9134862" y="4894559"/>
                </a:cubicBezTo>
                <a:cubicBezTo>
                  <a:pt x="9134862" y="4868767"/>
                  <a:pt x="9128413" y="4849424"/>
                  <a:pt x="9128413" y="4823632"/>
                </a:cubicBezTo>
                <a:cubicBezTo>
                  <a:pt x="9134862" y="4798915"/>
                  <a:pt x="9154207" y="4804288"/>
                  <a:pt x="9166029" y="4792467"/>
                </a:cubicBezTo>
                <a:cubicBezTo>
                  <a:pt x="9178926" y="4779571"/>
                  <a:pt x="9173552" y="4753780"/>
                  <a:pt x="9178926" y="4734436"/>
                </a:cubicBezTo>
                <a:cubicBezTo>
                  <a:pt x="9191822" y="4766675"/>
                  <a:pt x="9224064" y="4817184"/>
                  <a:pt x="9198271" y="4855872"/>
                </a:cubicBezTo>
                <a:cubicBezTo>
                  <a:pt x="9217616" y="4894559"/>
                  <a:pt x="9269203" y="4836528"/>
                  <a:pt x="9288548" y="4823632"/>
                </a:cubicBezTo>
                <a:cubicBezTo>
                  <a:pt x="9340135" y="4786019"/>
                  <a:pt x="9390647" y="4773123"/>
                  <a:pt x="9448682" y="4753780"/>
                </a:cubicBezTo>
                <a:cubicBezTo>
                  <a:pt x="9500269" y="4727988"/>
                  <a:pt x="9545408" y="4695748"/>
                  <a:pt x="9589471" y="4650613"/>
                </a:cubicBezTo>
                <a:cubicBezTo>
                  <a:pt x="9628162" y="4611925"/>
                  <a:pt x="9679748" y="4611925"/>
                  <a:pt x="9718439" y="4605477"/>
                </a:cubicBezTo>
                <a:cubicBezTo>
                  <a:pt x="9750680" y="4605477"/>
                  <a:pt x="9846331" y="4611925"/>
                  <a:pt x="9852780" y="4548521"/>
                </a:cubicBezTo>
                <a:cubicBezTo>
                  <a:pt x="9859228" y="4516281"/>
                  <a:pt x="9839883" y="4509833"/>
                  <a:pt x="9833435" y="4484042"/>
                </a:cubicBezTo>
                <a:cubicBezTo>
                  <a:pt x="9820538" y="4464698"/>
                  <a:pt x="9826986" y="4426011"/>
                  <a:pt x="9826986" y="4400219"/>
                </a:cubicBezTo>
                <a:cubicBezTo>
                  <a:pt x="9826986" y="4369054"/>
                  <a:pt x="9820538" y="4336814"/>
                  <a:pt x="9846331" y="4330366"/>
                </a:cubicBezTo>
                <a:cubicBezTo>
                  <a:pt x="9865676" y="4330366"/>
                  <a:pt x="9885021" y="4336814"/>
                  <a:pt x="9910815" y="4330366"/>
                </a:cubicBezTo>
                <a:cubicBezTo>
                  <a:pt x="9955953" y="4317471"/>
                  <a:pt x="9994644" y="4278783"/>
                  <a:pt x="10038707" y="4246544"/>
                </a:cubicBezTo>
                <a:cubicBezTo>
                  <a:pt x="10038707" y="4291679"/>
                  <a:pt x="10058053" y="4356158"/>
                  <a:pt x="10025811" y="4381950"/>
                </a:cubicBezTo>
                <a:cubicBezTo>
                  <a:pt x="10006466" y="4393771"/>
                  <a:pt x="9981747" y="4388398"/>
                  <a:pt x="9962402" y="4393771"/>
                </a:cubicBezTo>
                <a:cubicBezTo>
                  <a:pt x="9949505" y="4400219"/>
                  <a:pt x="9949505" y="4419563"/>
                  <a:pt x="9943057" y="4438906"/>
                </a:cubicBezTo>
                <a:cubicBezTo>
                  <a:pt x="9936608" y="4464698"/>
                  <a:pt x="9930160" y="4451802"/>
                  <a:pt x="9917263" y="4451802"/>
                </a:cubicBezTo>
                <a:cubicBezTo>
                  <a:pt x="9885021" y="4458250"/>
                  <a:pt x="9904367" y="4522729"/>
                  <a:pt x="9904367" y="4548521"/>
                </a:cubicBezTo>
                <a:cubicBezTo>
                  <a:pt x="10096743" y="4464698"/>
                  <a:pt x="10295567" y="4381950"/>
                  <a:pt x="10487943" y="4298127"/>
                </a:cubicBezTo>
                <a:cubicBezTo>
                  <a:pt x="10583594" y="4259439"/>
                  <a:pt x="10679245" y="4214304"/>
                  <a:pt x="10775970" y="4189587"/>
                </a:cubicBezTo>
                <a:cubicBezTo>
                  <a:pt x="10820034" y="4184354"/>
                  <a:pt x="10858724" y="4152114"/>
                  <a:pt x="10903863" y="4139219"/>
                </a:cubicBezTo>
                <a:cubicBezTo>
                  <a:pt x="10949002" y="4126322"/>
                  <a:pt x="10987692" y="4113427"/>
                  <a:pt x="11031756" y="4100532"/>
                </a:cubicBezTo>
                <a:cubicBezTo>
                  <a:pt x="10929656" y="4152114"/>
                  <a:pt x="10832931" y="4214304"/>
                  <a:pt x="10730832" y="4265887"/>
                </a:cubicBezTo>
                <a:cubicBezTo>
                  <a:pt x="10634106" y="4317471"/>
                  <a:pt x="10532007" y="4343262"/>
                  <a:pt x="10436357" y="4381950"/>
                </a:cubicBezTo>
                <a:cubicBezTo>
                  <a:pt x="10385844" y="4400219"/>
                  <a:pt x="10334257" y="4432458"/>
                  <a:pt x="10282671" y="4458250"/>
                </a:cubicBezTo>
                <a:cubicBezTo>
                  <a:pt x="10237532" y="4477594"/>
                  <a:pt x="10192393" y="4484042"/>
                  <a:pt x="10148330" y="4490490"/>
                </a:cubicBezTo>
                <a:cubicBezTo>
                  <a:pt x="10045156" y="4496938"/>
                  <a:pt x="9949505" y="4554969"/>
                  <a:pt x="9852780" y="4618373"/>
                </a:cubicBezTo>
                <a:cubicBezTo>
                  <a:pt x="9801193" y="4650613"/>
                  <a:pt x="9757129" y="4682852"/>
                  <a:pt x="9705542" y="4715092"/>
                </a:cubicBezTo>
                <a:cubicBezTo>
                  <a:pt x="9660403" y="4740884"/>
                  <a:pt x="9615265" y="4766675"/>
                  <a:pt x="9571201" y="4798915"/>
                </a:cubicBezTo>
                <a:cubicBezTo>
                  <a:pt x="9526062" y="4836528"/>
                  <a:pt x="9474476" y="4823632"/>
                  <a:pt x="9429337" y="4830080"/>
                </a:cubicBezTo>
                <a:cubicBezTo>
                  <a:pt x="9378825" y="4842976"/>
                  <a:pt x="9333686" y="4868767"/>
                  <a:pt x="9288548" y="4888111"/>
                </a:cubicBezTo>
                <a:cubicBezTo>
                  <a:pt x="9185374" y="4939694"/>
                  <a:pt x="9089723" y="5009547"/>
                  <a:pt x="8992998" y="5061130"/>
                </a:cubicBezTo>
                <a:cubicBezTo>
                  <a:pt x="8936037" y="5086922"/>
                  <a:pt x="8884450" y="5112713"/>
                  <a:pt x="8832863" y="5144953"/>
                </a:cubicBezTo>
                <a:cubicBezTo>
                  <a:pt x="8787725" y="5164297"/>
                  <a:pt x="8743661" y="5195462"/>
                  <a:pt x="8698522" y="5195462"/>
                </a:cubicBezTo>
                <a:cubicBezTo>
                  <a:pt x="8704971" y="5227701"/>
                  <a:pt x="8730764" y="5285733"/>
                  <a:pt x="8711419" y="5324420"/>
                </a:cubicBezTo>
                <a:cubicBezTo>
                  <a:pt x="8698522" y="5343764"/>
                  <a:pt x="8672729" y="5337316"/>
                  <a:pt x="8653384" y="5343764"/>
                </a:cubicBezTo>
                <a:cubicBezTo>
                  <a:pt x="8627590" y="5356660"/>
                  <a:pt x="8595349" y="5369555"/>
                  <a:pt x="8569555" y="5388899"/>
                </a:cubicBezTo>
                <a:cubicBezTo>
                  <a:pt x="8550210" y="5408243"/>
                  <a:pt x="8530865" y="5432960"/>
                  <a:pt x="8506146" y="5445856"/>
                </a:cubicBezTo>
                <a:cubicBezTo>
                  <a:pt x="8441663" y="5478095"/>
                  <a:pt x="8377179" y="5503887"/>
                  <a:pt x="8313770" y="5549022"/>
                </a:cubicBezTo>
                <a:cubicBezTo>
                  <a:pt x="8255734" y="5587710"/>
                  <a:pt x="8197700" y="5638219"/>
                  <a:pt x="8139664" y="5683354"/>
                </a:cubicBezTo>
                <a:cubicBezTo>
                  <a:pt x="8229942" y="5709146"/>
                  <a:pt x="8313770" y="5651114"/>
                  <a:pt x="8396524" y="5605979"/>
                </a:cubicBezTo>
                <a:cubicBezTo>
                  <a:pt x="8415869" y="5594158"/>
                  <a:pt x="8461008" y="5594158"/>
                  <a:pt x="8467456" y="5549022"/>
                </a:cubicBezTo>
                <a:cubicBezTo>
                  <a:pt x="8473904" y="5503887"/>
                  <a:pt x="8473904" y="5471647"/>
                  <a:pt x="8506146" y="5484543"/>
                </a:cubicBezTo>
                <a:cubicBezTo>
                  <a:pt x="8499698" y="5490991"/>
                  <a:pt x="8493249" y="5503887"/>
                  <a:pt x="8486801" y="5516783"/>
                </a:cubicBezTo>
                <a:cubicBezTo>
                  <a:pt x="8506146" y="5510335"/>
                  <a:pt x="8525491" y="5510335"/>
                  <a:pt x="8538388" y="5510335"/>
                </a:cubicBezTo>
                <a:cubicBezTo>
                  <a:pt x="8525491" y="5452304"/>
                  <a:pt x="8557733" y="5432960"/>
                  <a:pt x="8582452" y="5458752"/>
                </a:cubicBezTo>
                <a:cubicBezTo>
                  <a:pt x="8582452" y="5458752"/>
                  <a:pt x="8576003" y="5465199"/>
                  <a:pt x="8576003" y="5471647"/>
                </a:cubicBezTo>
                <a:cubicBezTo>
                  <a:pt x="8576003" y="5478095"/>
                  <a:pt x="8582452" y="5484543"/>
                  <a:pt x="8582452" y="5490991"/>
                </a:cubicBezTo>
                <a:cubicBezTo>
                  <a:pt x="8601797" y="5426512"/>
                  <a:pt x="8659832" y="5432960"/>
                  <a:pt x="8692074" y="5426512"/>
                </a:cubicBezTo>
                <a:cubicBezTo>
                  <a:pt x="8749035" y="5400720"/>
                  <a:pt x="8807070" y="5369555"/>
                  <a:pt x="8865105" y="5343764"/>
                </a:cubicBezTo>
                <a:cubicBezTo>
                  <a:pt x="8973653" y="5292180"/>
                  <a:pt x="9083275" y="5221253"/>
                  <a:pt x="9191822" y="5170745"/>
                </a:cubicBezTo>
                <a:cubicBezTo>
                  <a:pt x="9307893" y="5119161"/>
                  <a:pt x="9422889" y="5061130"/>
                  <a:pt x="9538959" y="4990203"/>
                </a:cubicBezTo>
                <a:cubicBezTo>
                  <a:pt x="9589471" y="4965486"/>
                  <a:pt x="9634610" y="4907455"/>
                  <a:pt x="9686197" y="4894559"/>
                </a:cubicBezTo>
                <a:cubicBezTo>
                  <a:pt x="9705542" y="4888111"/>
                  <a:pt x="9724887" y="4894559"/>
                  <a:pt x="9744232" y="4894559"/>
                </a:cubicBezTo>
                <a:cubicBezTo>
                  <a:pt x="9757129" y="4888111"/>
                  <a:pt x="9750680" y="4836528"/>
                  <a:pt x="9750680" y="4823632"/>
                </a:cubicBezTo>
                <a:cubicBezTo>
                  <a:pt x="9666852" y="4862319"/>
                  <a:pt x="9584098" y="4913903"/>
                  <a:pt x="9500269" y="4946142"/>
                </a:cubicBezTo>
                <a:cubicBezTo>
                  <a:pt x="9461579" y="4965486"/>
                  <a:pt x="9429337" y="4978382"/>
                  <a:pt x="9390647" y="4997726"/>
                </a:cubicBezTo>
                <a:cubicBezTo>
                  <a:pt x="9359480" y="5009547"/>
                  <a:pt x="9364853" y="5048234"/>
                  <a:pt x="9346583" y="5067578"/>
                </a:cubicBezTo>
                <a:cubicBezTo>
                  <a:pt x="9327238" y="5086922"/>
                  <a:pt x="9301444" y="5080474"/>
                  <a:pt x="9275651" y="5080474"/>
                </a:cubicBezTo>
                <a:cubicBezTo>
                  <a:pt x="9230512" y="5080474"/>
                  <a:pt x="9191822" y="5106266"/>
                  <a:pt x="9147758" y="5125609"/>
                </a:cubicBezTo>
                <a:cubicBezTo>
                  <a:pt x="9070378" y="5164297"/>
                  <a:pt x="8992998" y="5209432"/>
                  <a:pt x="8916692" y="5195462"/>
                </a:cubicBezTo>
                <a:cubicBezTo>
                  <a:pt x="8929589" y="5144953"/>
                  <a:pt x="8980101" y="5132057"/>
                  <a:pt x="9005894" y="5119161"/>
                </a:cubicBezTo>
                <a:cubicBezTo>
                  <a:pt x="9051033" y="5099818"/>
                  <a:pt x="9096172" y="5067578"/>
                  <a:pt x="9134862" y="5041786"/>
                </a:cubicBezTo>
                <a:cubicBezTo>
                  <a:pt x="9243409" y="4978382"/>
                  <a:pt x="9359480" y="4926799"/>
                  <a:pt x="9468027" y="4875215"/>
                </a:cubicBezTo>
                <a:cubicBezTo>
                  <a:pt x="9584098" y="4823632"/>
                  <a:pt x="9692645" y="4773123"/>
                  <a:pt x="9807641" y="4721540"/>
                </a:cubicBezTo>
                <a:cubicBezTo>
                  <a:pt x="9910815" y="4676405"/>
                  <a:pt x="10019362" y="4599030"/>
                  <a:pt x="10128985" y="4580760"/>
                </a:cubicBezTo>
                <a:cubicBezTo>
                  <a:pt x="10128985" y="4663509"/>
                  <a:pt x="10090294" y="4624821"/>
                  <a:pt x="10058053" y="4663509"/>
                </a:cubicBezTo>
                <a:cubicBezTo>
                  <a:pt x="10025811" y="4695748"/>
                  <a:pt x="9987121" y="4702196"/>
                  <a:pt x="9955953" y="4715092"/>
                </a:cubicBezTo>
                <a:cubicBezTo>
                  <a:pt x="9917263" y="4727988"/>
                  <a:pt x="9885021" y="4740884"/>
                  <a:pt x="9852780" y="4760227"/>
                </a:cubicBezTo>
                <a:cubicBezTo>
                  <a:pt x="9833435" y="4766675"/>
                  <a:pt x="9776474" y="4779571"/>
                  <a:pt x="9770026" y="4823632"/>
                </a:cubicBezTo>
                <a:cubicBezTo>
                  <a:pt x="9770026" y="4849424"/>
                  <a:pt x="9763577" y="4888111"/>
                  <a:pt x="9789371" y="4894559"/>
                </a:cubicBezTo>
                <a:cubicBezTo>
                  <a:pt x="9814089" y="4894559"/>
                  <a:pt x="9820538" y="4888111"/>
                  <a:pt x="9826986" y="4849424"/>
                </a:cubicBezTo>
                <a:cubicBezTo>
                  <a:pt x="9826986" y="4817184"/>
                  <a:pt x="9852780" y="4817184"/>
                  <a:pt x="9865676" y="4842976"/>
                </a:cubicBezTo>
                <a:lnTo>
                  <a:pt x="9867618" y="4830031"/>
                </a:lnTo>
                <a:lnTo>
                  <a:pt x="9867175" y="4826849"/>
                </a:lnTo>
                <a:lnTo>
                  <a:pt x="9866965" y="4819327"/>
                </a:lnTo>
                <a:lnTo>
                  <a:pt x="9865676" y="4810736"/>
                </a:lnTo>
                <a:cubicBezTo>
                  <a:pt x="9891470" y="4804288"/>
                  <a:pt x="9930160" y="4823632"/>
                  <a:pt x="9949505" y="4786019"/>
                </a:cubicBezTo>
                <a:cubicBezTo>
                  <a:pt x="9962402" y="4753780"/>
                  <a:pt x="9968850" y="4740884"/>
                  <a:pt x="9994644" y="4760227"/>
                </a:cubicBezTo>
                <a:cubicBezTo>
                  <a:pt x="10045156" y="4798915"/>
                  <a:pt x="9981747" y="4849424"/>
                  <a:pt x="9955953" y="4868767"/>
                </a:cubicBezTo>
                <a:cubicBezTo>
                  <a:pt x="9981747" y="4888111"/>
                  <a:pt x="10000017" y="4901007"/>
                  <a:pt x="10025811" y="4920351"/>
                </a:cubicBezTo>
                <a:cubicBezTo>
                  <a:pt x="9981747" y="4984830"/>
                  <a:pt x="9923712" y="4990203"/>
                  <a:pt x="9865676" y="5015995"/>
                </a:cubicBezTo>
                <a:cubicBezTo>
                  <a:pt x="9801193" y="5054682"/>
                  <a:pt x="9737784" y="5080474"/>
                  <a:pt x="9666852" y="5106266"/>
                </a:cubicBezTo>
                <a:cubicBezTo>
                  <a:pt x="9628162" y="5125609"/>
                  <a:pt x="9589471" y="5138505"/>
                  <a:pt x="9558304" y="5151401"/>
                </a:cubicBezTo>
                <a:cubicBezTo>
                  <a:pt x="9526062" y="5164297"/>
                  <a:pt x="9500269" y="5177193"/>
                  <a:pt x="9474476" y="5157849"/>
                </a:cubicBezTo>
                <a:lnTo>
                  <a:pt x="9472484" y="5156878"/>
                </a:lnTo>
                <a:lnTo>
                  <a:pt x="9476907" y="5170517"/>
                </a:lnTo>
                <a:cubicBezTo>
                  <a:pt x="9475410" y="5174530"/>
                  <a:pt x="9470920" y="5174530"/>
                  <a:pt x="9464932" y="5164898"/>
                </a:cubicBezTo>
                <a:cubicBezTo>
                  <a:pt x="9464932" y="5161687"/>
                  <a:pt x="9466429" y="5158476"/>
                  <a:pt x="9467926" y="5156068"/>
                </a:cubicBezTo>
                <a:lnTo>
                  <a:pt x="9468697" y="5155034"/>
                </a:lnTo>
                <a:lnTo>
                  <a:pt x="9443040" y="5142535"/>
                </a:lnTo>
                <a:cubicBezTo>
                  <a:pt x="9432561" y="5140117"/>
                  <a:pt x="9422889" y="5141729"/>
                  <a:pt x="9416440" y="5151401"/>
                </a:cubicBezTo>
                <a:cubicBezTo>
                  <a:pt x="9403544" y="5157849"/>
                  <a:pt x="9378825" y="5170745"/>
                  <a:pt x="9378825" y="5195462"/>
                </a:cubicBezTo>
                <a:cubicBezTo>
                  <a:pt x="9403544" y="5183641"/>
                  <a:pt x="9442234" y="5138505"/>
                  <a:pt x="9468027" y="5183641"/>
                </a:cubicBezTo>
                <a:cubicBezTo>
                  <a:pt x="9384198" y="5240597"/>
                  <a:pt x="9301444" y="5292180"/>
                  <a:pt x="9211167" y="5343764"/>
                </a:cubicBezTo>
                <a:cubicBezTo>
                  <a:pt x="9173552" y="5363108"/>
                  <a:pt x="9141310" y="5376003"/>
                  <a:pt x="9102620" y="5400720"/>
                </a:cubicBezTo>
                <a:cubicBezTo>
                  <a:pt x="9089723" y="5408243"/>
                  <a:pt x="9070378" y="5420064"/>
                  <a:pt x="9057481" y="5414691"/>
                </a:cubicBezTo>
                <a:cubicBezTo>
                  <a:pt x="9051033" y="5414691"/>
                  <a:pt x="9038136" y="5388899"/>
                  <a:pt x="9025240" y="5395347"/>
                </a:cubicBezTo>
                <a:cubicBezTo>
                  <a:pt x="9025240" y="5396690"/>
                  <a:pt x="9026449" y="5400519"/>
                  <a:pt x="9027860" y="5405607"/>
                </a:cubicBezTo>
                <a:lnTo>
                  <a:pt x="9029904" y="5415120"/>
                </a:lnTo>
                <a:lnTo>
                  <a:pt x="9037858" y="5406503"/>
                </a:lnTo>
                <a:cubicBezTo>
                  <a:pt x="9040852" y="5406503"/>
                  <a:pt x="9043846" y="5409746"/>
                  <a:pt x="9046839" y="5416233"/>
                </a:cubicBezTo>
                <a:lnTo>
                  <a:pt x="9030144" y="5416233"/>
                </a:lnTo>
                <a:lnTo>
                  <a:pt x="9031689" y="5423422"/>
                </a:lnTo>
                <a:cubicBezTo>
                  <a:pt x="9033301" y="5436184"/>
                  <a:pt x="9031688" y="5449080"/>
                  <a:pt x="9018791" y="5452304"/>
                </a:cubicBezTo>
                <a:cubicBezTo>
                  <a:pt x="9005894" y="5452304"/>
                  <a:pt x="8986549" y="5452304"/>
                  <a:pt x="8968279" y="5439408"/>
                </a:cubicBezTo>
                <a:cubicBezTo>
                  <a:pt x="8954308" y="5432960"/>
                  <a:pt x="8941411" y="5426512"/>
                  <a:pt x="8929589" y="5426512"/>
                </a:cubicBezTo>
                <a:cubicBezTo>
                  <a:pt x="8916692" y="5432960"/>
                  <a:pt x="8916692" y="5452304"/>
                  <a:pt x="8903795" y="5458752"/>
                </a:cubicBezTo>
                <a:cubicBezTo>
                  <a:pt x="8890899" y="5471647"/>
                  <a:pt x="8871553" y="5445856"/>
                  <a:pt x="8884450" y="5490991"/>
                </a:cubicBezTo>
                <a:cubicBezTo>
                  <a:pt x="8730764" y="5594158"/>
                  <a:pt x="8582452" y="5715594"/>
                  <a:pt x="8415869" y="5741385"/>
                </a:cubicBezTo>
                <a:cubicBezTo>
                  <a:pt x="8325592" y="5754281"/>
                  <a:pt x="8249286" y="5805864"/>
                  <a:pt x="8171906" y="5856373"/>
                </a:cubicBezTo>
                <a:cubicBezTo>
                  <a:pt x="8089152" y="5907956"/>
                  <a:pt x="8005323" y="5959540"/>
                  <a:pt x="7922569" y="6011123"/>
                </a:cubicBezTo>
                <a:cubicBezTo>
                  <a:pt x="7947288" y="6024019"/>
                  <a:pt x="7979530" y="6042288"/>
                  <a:pt x="8005323" y="6030467"/>
                </a:cubicBezTo>
                <a:cubicBezTo>
                  <a:pt x="8024668" y="6030467"/>
                  <a:pt x="8044014" y="6011123"/>
                  <a:pt x="8056910" y="6042288"/>
                </a:cubicBezTo>
                <a:lnTo>
                  <a:pt x="8058033" y="6038764"/>
                </a:lnTo>
                <a:lnTo>
                  <a:pt x="8054135" y="6026397"/>
                </a:lnTo>
                <a:lnTo>
                  <a:pt x="8057813" y="6014107"/>
                </a:lnTo>
                <a:lnTo>
                  <a:pt x="8056910" y="6011123"/>
                </a:lnTo>
                <a:cubicBezTo>
                  <a:pt x="8108497" y="5959540"/>
                  <a:pt x="8165458" y="5946644"/>
                  <a:pt x="8223493" y="5914404"/>
                </a:cubicBezTo>
                <a:cubicBezTo>
                  <a:pt x="8281528" y="5888613"/>
                  <a:pt x="8333115" y="5849925"/>
                  <a:pt x="8390076" y="5830581"/>
                </a:cubicBezTo>
                <a:cubicBezTo>
                  <a:pt x="8506146" y="5792969"/>
                  <a:pt x="8601797" y="5689802"/>
                  <a:pt x="8711419" y="5638219"/>
                </a:cubicBezTo>
                <a:cubicBezTo>
                  <a:pt x="8743661" y="5625323"/>
                  <a:pt x="8774828" y="5605979"/>
                  <a:pt x="8807070" y="5600606"/>
                </a:cubicBezTo>
                <a:lnTo>
                  <a:pt x="8824041" y="5601471"/>
                </a:lnTo>
                <a:lnTo>
                  <a:pt x="8820327" y="5593734"/>
                </a:lnTo>
                <a:cubicBezTo>
                  <a:pt x="8832302" y="5573893"/>
                  <a:pt x="8826314" y="5587120"/>
                  <a:pt x="8838289" y="5593734"/>
                </a:cubicBezTo>
                <a:lnTo>
                  <a:pt x="8833196" y="5601939"/>
                </a:lnTo>
                <a:lnTo>
                  <a:pt x="8846567" y="5602621"/>
                </a:lnTo>
                <a:cubicBezTo>
                  <a:pt x="8860269" y="5603292"/>
                  <a:pt x="8874778" y="5603292"/>
                  <a:pt x="8890899" y="5600606"/>
                </a:cubicBezTo>
                <a:cubicBezTo>
                  <a:pt x="8948934" y="5581262"/>
                  <a:pt x="9012343" y="5542574"/>
                  <a:pt x="9070378" y="5510335"/>
                </a:cubicBezTo>
                <a:cubicBezTo>
                  <a:pt x="9128413" y="5471647"/>
                  <a:pt x="9185374" y="5432960"/>
                  <a:pt x="9249858" y="5395347"/>
                </a:cubicBezTo>
                <a:cubicBezTo>
                  <a:pt x="9275651" y="5376003"/>
                  <a:pt x="9301444" y="5356660"/>
                  <a:pt x="9327238" y="5343764"/>
                </a:cubicBezTo>
                <a:cubicBezTo>
                  <a:pt x="9353031" y="5330868"/>
                  <a:pt x="9371302" y="5356660"/>
                  <a:pt x="9384198" y="5382451"/>
                </a:cubicBezTo>
                <a:cubicBezTo>
                  <a:pt x="9371302" y="5400720"/>
                  <a:pt x="9359480" y="5426512"/>
                  <a:pt x="9340135" y="5432960"/>
                </a:cubicBezTo>
                <a:cubicBezTo>
                  <a:pt x="9314341" y="5445856"/>
                  <a:pt x="9294996" y="5458752"/>
                  <a:pt x="9269203" y="5471647"/>
                </a:cubicBezTo>
                <a:cubicBezTo>
                  <a:pt x="9217616" y="5497439"/>
                  <a:pt x="9159580" y="5523231"/>
                  <a:pt x="9109068" y="5549022"/>
                </a:cubicBezTo>
                <a:cubicBezTo>
                  <a:pt x="8999446" y="5605979"/>
                  <a:pt x="8897347" y="5657562"/>
                  <a:pt x="8794173" y="5709146"/>
                </a:cubicBezTo>
                <a:cubicBezTo>
                  <a:pt x="8685626" y="5760729"/>
                  <a:pt x="8582452" y="5818760"/>
                  <a:pt x="8473904" y="5869269"/>
                </a:cubicBezTo>
                <a:cubicBezTo>
                  <a:pt x="8422317" y="5901508"/>
                  <a:pt x="8364282" y="5927300"/>
                  <a:pt x="8313770" y="5959540"/>
                </a:cubicBezTo>
                <a:cubicBezTo>
                  <a:pt x="8268632" y="5985331"/>
                  <a:pt x="8217044" y="6024019"/>
                  <a:pt x="8171906" y="6042288"/>
                </a:cubicBezTo>
                <a:cubicBezTo>
                  <a:pt x="8147187" y="6048736"/>
                  <a:pt x="8114946" y="6035840"/>
                  <a:pt x="8102048" y="6061632"/>
                </a:cubicBezTo>
                <a:cubicBezTo>
                  <a:pt x="8082704" y="6087423"/>
                  <a:pt x="8076255" y="6087423"/>
                  <a:pt x="8056910" y="6087423"/>
                </a:cubicBezTo>
                <a:cubicBezTo>
                  <a:pt x="8011772" y="6080975"/>
                  <a:pt x="7973082" y="6132559"/>
                  <a:pt x="7934391" y="6158350"/>
                </a:cubicBezTo>
                <a:cubicBezTo>
                  <a:pt x="7838740" y="6216382"/>
                  <a:pt x="7742015" y="6253994"/>
                  <a:pt x="7646364" y="6305578"/>
                </a:cubicBezTo>
                <a:cubicBezTo>
                  <a:pt x="7549639" y="6357161"/>
                  <a:pt x="7453988" y="6408744"/>
                  <a:pt x="7350814" y="6446357"/>
                </a:cubicBezTo>
                <a:cubicBezTo>
                  <a:pt x="7325021" y="6459253"/>
                  <a:pt x="7300302" y="6465701"/>
                  <a:pt x="7280957" y="6478597"/>
                </a:cubicBezTo>
                <a:cubicBezTo>
                  <a:pt x="7261612" y="6491493"/>
                  <a:pt x="7248715" y="6517284"/>
                  <a:pt x="7229370" y="6523732"/>
                </a:cubicBezTo>
                <a:cubicBezTo>
                  <a:pt x="7210025" y="6530180"/>
                  <a:pt x="7190680" y="6549524"/>
                  <a:pt x="7171335" y="6555972"/>
                </a:cubicBezTo>
                <a:cubicBezTo>
                  <a:pt x="7145542" y="6562420"/>
                  <a:pt x="7126196" y="6568868"/>
                  <a:pt x="7101478" y="6575316"/>
                </a:cubicBezTo>
                <a:cubicBezTo>
                  <a:pt x="7151990" y="6601107"/>
                  <a:pt x="7203576" y="6562420"/>
                  <a:pt x="7248715" y="6530180"/>
                </a:cubicBezTo>
                <a:cubicBezTo>
                  <a:pt x="7300302" y="6491493"/>
                  <a:pt x="7357262" y="6478597"/>
                  <a:pt x="7408850" y="6452805"/>
                </a:cubicBezTo>
                <a:cubicBezTo>
                  <a:pt x="7460436" y="6427013"/>
                  <a:pt x="7517397" y="6402296"/>
                  <a:pt x="7568984" y="6370057"/>
                </a:cubicBezTo>
                <a:cubicBezTo>
                  <a:pt x="7594778" y="6357161"/>
                  <a:pt x="7620571" y="6344265"/>
                  <a:pt x="7646364" y="6331369"/>
                </a:cubicBezTo>
                <a:cubicBezTo>
                  <a:pt x="7672158" y="6318474"/>
                  <a:pt x="7691503" y="6292682"/>
                  <a:pt x="7717296" y="6279786"/>
                </a:cubicBezTo>
                <a:cubicBezTo>
                  <a:pt x="7767808" y="6247547"/>
                  <a:pt x="7819396" y="6235725"/>
                  <a:pt x="7870982" y="6209934"/>
                </a:cubicBezTo>
                <a:cubicBezTo>
                  <a:pt x="7927943" y="6177694"/>
                  <a:pt x="7979530" y="6145455"/>
                  <a:pt x="8037565" y="6119663"/>
                </a:cubicBezTo>
                <a:cubicBezTo>
                  <a:pt x="8089152" y="6106767"/>
                  <a:pt x="8133216" y="6087423"/>
                  <a:pt x="8184802" y="6048736"/>
                </a:cubicBezTo>
                <a:cubicBezTo>
                  <a:pt x="8223493" y="6016496"/>
                  <a:pt x="8275080" y="6030467"/>
                  <a:pt x="8325592" y="5998227"/>
                </a:cubicBezTo>
                <a:cubicBezTo>
                  <a:pt x="8344937" y="5985331"/>
                  <a:pt x="8364282" y="5959540"/>
                  <a:pt x="8390076" y="5946644"/>
                </a:cubicBezTo>
                <a:cubicBezTo>
                  <a:pt x="8415869" y="5933748"/>
                  <a:pt x="8441663" y="5920852"/>
                  <a:pt x="8467456" y="5907956"/>
                </a:cubicBezTo>
                <a:cubicBezTo>
                  <a:pt x="8525491" y="5882165"/>
                  <a:pt x="8582452" y="5849925"/>
                  <a:pt x="8640487" y="5825208"/>
                </a:cubicBezTo>
                <a:cubicBezTo>
                  <a:pt x="8755483" y="5767177"/>
                  <a:pt x="8878002" y="5715594"/>
                  <a:pt x="8992998" y="5664010"/>
                </a:cubicBezTo>
                <a:cubicBezTo>
                  <a:pt x="9109068" y="5605979"/>
                  <a:pt x="9230512" y="5549022"/>
                  <a:pt x="9346583" y="5490991"/>
                </a:cubicBezTo>
                <a:cubicBezTo>
                  <a:pt x="9397095" y="5465199"/>
                  <a:pt x="9448682" y="5445856"/>
                  <a:pt x="9506717" y="5414691"/>
                </a:cubicBezTo>
                <a:cubicBezTo>
                  <a:pt x="9519614" y="5400720"/>
                  <a:pt x="9571201" y="5356660"/>
                  <a:pt x="9584098" y="5395347"/>
                </a:cubicBezTo>
                <a:cubicBezTo>
                  <a:pt x="9384198" y="5523231"/>
                  <a:pt x="9173552" y="5619949"/>
                  <a:pt x="8968279" y="5728489"/>
                </a:cubicBezTo>
                <a:cubicBezTo>
                  <a:pt x="8755483" y="5837029"/>
                  <a:pt x="8538388" y="5953092"/>
                  <a:pt x="8325592" y="6061632"/>
                </a:cubicBezTo>
                <a:cubicBezTo>
                  <a:pt x="8114946" y="6171246"/>
                  <a:pt x="7896776" y="6279786"/>
                  <a:pt x="7685054" y="6395849"/>
                </a:cubicBezTo>
                <a:cubicBezTo>
                  <a:pt x="7575432" y="6446357"/>
                  <a:pt x="7466885" y="6504388"/>
                  <a:pt x="7363711" y="6555972"/>
                </a:cubicBezTo>
                <a:cubicBezTo>
                  <a:pt x="7312124" y="6588211"/>
                  <a:pt x="7261612" y="6614003"/>
                  <a:pt x="7203576" y="6638720"/>
                </a:cubicBezTo>
                <a:cubicBezTo>
                  <a:pt x="7171335" y="6658064"/>
                  <a:pt x="7119748" y="6670960"/>
                  <a:pt x="7095029" y="6716095"/>
                </a:cubicBezTo>
                <a:cubicBezTo>
                  <a:pt x="7101478" y="6728991"/>
                  <a:pt x="7106851" y="6735439"/>
                  <a:pt x="7113300" y="6748335"/>
                </a:cubicBezTo>
                <a:cubicBezTo>
                  <a:pt x="7104165" y="6751558"/>
                  <a:pt x="7096373" y="6753170"/>
                  <a:pt x="7088447" y="6754782"/>
                </a:cubicBezTo>
                <a:lnTo>
                  <a:pt x="7064365" y="6760834"/>
                </a:lnTo>
                <a:lnTo>
                  <a:pt x="7065628" y="6762189"/>
                </a:lnTo>
                <a:cubicBezTo>
                  <a:pt x="7065628" y="6768610"/>
                  <a:pt x="7059641" y="6775031"/>
                  <a:pt x="7059641" y="6781452"/>
                </a:cubicBezTo>
                <a:cubicBezTo>
                  <a:pt x="7059641" y="6775031"/>
                  <a:pt x="7053653" y="6768610"/>
                  <a:pt x="7047666" y="6762189"/>
                </a:cubicBezTo>
                <a:cubicBezTo>
                  <a:pt x="7050660" y="6755767"/>
                  <a:pt x="7053654" y="6752557"/>
                  <a:pt x="7056647" y="6752557"/>
                </a:cubicBezTo>
                <a:lnTo>
                  <a:pt x="7062228" y="6758542"/>
                </a:lnTo>
                <a:lnTo>
                  <a:pt x="7058758" y="6741887"/>
                </a:lnTo>
                <a:cubicBezTo>
                  <a:pt x="7059564" y="6735439"/>
                  <a:pt x="7062788" y="6728991"/>
                  <a:pt x="7069236" y="6722543"/>
                </a:cubicBezTo>
                <a:cubicBezTo>
                  <a:pt x="6966062" y="6696751"/>
                  <a:pt x="6863963" y="6774126"/>
                  <a:pt x="6793031" y="6889114"/>
                </a:cubicBezTo>
                <a:cubicBezTo>
                  <a:pt x="6773686" y="6843979"/>
                  <a:pt x="6741444" y="6863322"/>
                  <a:pt x="6722098" y="6882666"/>
                </a:cubicBezTo>
                <a:cubicBezTo>
                  <a:pt x="6690932" y="6902010"/>
                  <a:pt x="6652242" y="6914906"/>
                  <a:pt x="6620000" y="6934249"/>
                </a:cubicBezTo>
                <a:cubicBezTo>
                  <a:pt x="6549574" y="6966489"/>
                  <a:pt x="6473264" y="7005177"/>
                  <a:pt x="6402329" y="7042789"/>
                </a:cubicBezTo>
                <a:cubicBezTo>
                  <a:pt x="6363638" y="7062133"/>
                  <a:pt x="6324944" y="7081477"/>
                  <a:pt x="6286253" y="7094373"/>
                </a:cubicBezTo>
                <a:cubicBezTo>
                  <a:pt x="6248635" y="7113716"/>
                  <a:pt x="6209943" y="7107269"/>
                  <a:pt x="6177699" y="7126612"/>
                </a:cubicBezTo>
                <a:cubicBezTo>
                  <a:pt x="6151905" y="7145956"/>
                  <a:pt x="6126108" y="7178196"/>
                  <a:pt x="6093865" y="7191091"/>
                </a:cubicBezTo>
                <a:cubicBezTo>
                  <a:pt x="6062697" y="7203987"/>
                  <a:pt x="6030453" y="7210435"/>
                  <a:pt x="6004659" y="7216883"/>
                </a:cubicBezTo>
                <a:cubicBezTo>
                  <a:pt x="5850963" y="7254496"/>
                  <a:pt x="5696190" y="7318975"/>
                  <a:pt x="5548951" y="7377006"/>
                </a:cubicBezTo>
                <a:cubicBezTo>
                  <a:pt x="5465116" y="7409246"/>
                  <a:pt x="5388806" y="7435038"/>
                  <a:pt x="5304974" y="7466202"/>
                </a:cubicBezTo>
                <a:cubicBezTo>
                  <a:pt x="5266284" y="7479098"/>
                  <a:pt x="5228668" y="7498442"/>
                  <a:pt x="5189971" y="7498442"/>
                </a:cubicBezTo>
                <a:cubicBezTo>
                  <a:pt x="5170628" y="7498442"/>
                  <a:pt x="5151276" y="7491994"/>
                  <a:pt x="5151276" y="7530682"/>
                </a:cubicBezTo>
                <a:cubicBezTo>
                  <a:pt x="5177074" y="7530682"/>
                  <a:pt x="5209321" y="7537130"/>
                  <a:pt x="5235115" y="7517786"/>
                </a:cubicBezTo>
                <a:cubicBezTo>
                  <a:pt x="5259834" y="7504890"/>
                  <a:pt x="5279178" y="7491994"/>
                  <a:pt x="5304974" y="7485546"/>
                </a:cubicBezTo>
                <a:cubicBezTo>
                  <a:pt x="5369461" y="7459755"/>
                  <a:pt x="5427499" y="7447933"/>
                  <a:pt x="5490908" y="7428590"/>
                </a:cubicBezTo>
                <a:cubicBezTo>
                  <a:pt x="5619886" y="7383454"/>
                  <a:pt x="5754231" y="7344767"/>
                  <a:pt x="5882127" y="7299631"/>
                </a:cubicBezTo>
                <a:cubicBezTo>
                  <a:pt x="6011105" y="7254496"/>
                  <a:pt x="6145455" y="7210435"/>
                  <a:pt x="6274431" y="7165300"/>
                </a:cubicBezTo>
                <a:cubicBezTo>
                  <a:pt x="6337843" y="7139508"/>
                  <a:pt x="6402329" y="7120164"/>
                  <a:pt x="6466814" y="7094373"/>
                </a:cubicBezTo>
                <a:cubicBezTo>
                  <a:pt x="6523777" y="7075029"/>
                  <a:pt x="6581817" y="7042789"/>
                  <a:pt x="6639344" y="7055685"/>
                </a:cubicBezTo>
                <a:cubicBezTo>
                  <a:pt x="6613552" y="7100821"/>
                  <a:pt x="6581817" y="7107269"/>
                  <a:pt x="6543126" y="7120164"/>
                </a:cubicBezTo>
                <a:cubicBezTo>
                  <a:pt x="6510881" y="7133060"/>
                  <a:pt x="6473264" y="7152404"/>
                  <a:pt x="6434573" y="7171748"/>
                </a:cubicBezTo>
                <a:cubicBezTo>
                  <a:pt x="6357188" y="7203987"/>
                  <a:pt x="6286253" y="7242675"/>
                  <a:pt x="6209943" y="7267392"/>
                </a:cubicBezTo>
                <a:cubicBezTo>
                  <a:pt x="5959517" y="7364110"/>
                  <a:pt x="5709089" y="7441485"/>
                  <a:pt x="5453294" y="7517786"/>
                </a:cubicBezTo>
                <a:cubicBezTo>
                  <a:pt x="5202869" y="7595161"/>
                  <a:pt x="4945995" y="7671461"/>
                  <a:pt x="4695573" y="7729492"/>
                </a:cubicBezTo>
                <a:cubicBezTo>
                  <a:pt x="4182900" y="7845555"/>
                  <a:pt x="3669147" y="7915407"/>
                  <a:pt x="3150022" y="7915407"/>
                </a:cubicBezTo>
                <a:cubicBezTo>
                  <a:pt x="3187639" y="7941199"/>
                  <a:pt x="3265024" y="7941199"/>
                  <a:pt x="3265024" y="8025022"/>
                </a:cubicBezTo>
                <a:cubicBezTo>
                  <a:pt x="3239229" y="8025022"/>
                  <a:pt x="3111329" y="7979886"/>
                  <a:pt x="3111329" y="8050813"/>
                </a:cubicBezTo>
                <a:cubicBezTo>
                  <a:pt x="3368205" y="8076605"/>
                  <a:pt x="3624007" y="8088426"/>
                  <a:pt x="3874434" y="8094874"/>
                </a:cubicBezTo>
                <a:cubicBezTo>
                  <a:pt x="4118412" y="8094874"/>
                  <a:pt x="4368838" y="8081978"/>
                  <a:pt x="4612815" y="8069083"/>
                </a:cubicBezTo>
                <a:cubicBezTo>
                  <a:pt x="4663330" y="8063709"/>
                  <a:pt x="4702022" y="8044366"/>
                  <a:pt x="4753611" y="8018574"/>
                </a:cubicBezTo>
                <a:cubicBezTo>
                  <a:pt x="4798752" y="7992782"/>
                  <a:pt x="4849267" y="8025022"/>
                  <a:pt x="4887960" y="7986334"/>
                </a:cubicBezTo>
                <a:cubicBezTo>
                  <a:pt x="4933102" y="7941199"/>
                  <a:pt x="4984690" y="7960543"/>
                  <a:pt x="5029830" y="7960543"/>
                </a:cubicBezTo>
                <a:cubicBezTo>
                  <a:pt x="5086794" y="7960543"/>
                  <a:pt x="5144828" y="7941199"/>
                  <a:pt x="5202869" y="7928303"/>
                </a:cubicBezTo>
                <a:cubicBezTo>
                  <a:pt x="5453294" y="7863824"/>
                  <a:pt x="5696190" y="7787524"/>
                  <a:pt x="5940168" y="7716596"/>
                </a:cubicBezTo>
                <a:cubicBezTo>
                  <a:pt x="5940168" y="7813315"/>
                  <a:pt x="5844515" y="7806867"/>
                  <a:pt x="5805821" y="7819763"/>
                </a:cubicBezTo>
                <a:cubicBezTo>
                  <a:pt x="5728434" y="7839107"/>
                  <a:pt x="5651055" y="7858451"/>
                  <a:pt x="5581194" y="7883168"/>
                </a:cubicBezTo>
                <a:cubicBezTo>
                  <a:pt x="5427499" y="7921855"/>
                  <a:pt x="5272732" y="7966991"/>
                  <a:pt x="5125487" y="8005678"/>
                </a:cubicBezTo>
                <a:cubicBezTo>
                  <a:pt x="4818097" y="8081978"/>
                  <a:pt x="4516084" y="8146457"/>
                  <a:pt x="4208696" y="8191593"/>
                </a:cubicBezTo>
                <a:cubicBezTo>
                  <a:pt x="4239864" y="8204489"/>
                  <a:pt x="4285004" y="8198041"/>
                  <a:pt x="4297903" y="8256072"/>
                </a:cubicBezTo>
                <a:cubicBezTo>
                  <a:pt x="3765880" y="8492495"/>
                  <a:pt x="3187639" y="8396851"/>
                  <a:pt x="2642717" y="8281864"/>
                </a:cubicBezTo>
                <a:cubicBezTo>
                  <a:pt x="2392327" y="8230280"/>
                  <a:pt x="2155892" y="8120666"/>
                  <a:pt x="1918385" y="7992782"/>
                </a:cubicBezTo>
                <a:cubicBezTo>
                  <a:pt x="1795863" y="7928303"/>
                  <a:pt x="1674418" y="7863824"/>
                  <a:pt x="1552978" y="7793971"/>
                </a:cubicBezTo>
                <a:cubicBezTo>
                  <a:pt x="1527182" y="7774628"/>
                  <a:pt x="1488493" y="7735940"/>
                  <a:pt x="1456251" y="7735940"/>
                </a:cubicBezTo>
                <a:cubicBezTo>
                  <a:pt x="1436911" y="7735940"/>
                  <a:pt x="1353076" y="7697253"/>
                  <a:pt x="1321914" y="7684357"/>
                </a:cubicBezTo>
                <a:cubicBezTo>
                  <a:pt x="1296116" y="7677909"/>
                  <a:pt x="1270323" y="7666088"/>
                  <a:pt x="1238085" y="7653192"/>
                </a:cubicBezTo>
                <a:cubicBezTo>
                  <a:pt x="1180048" y="7627400"/>
                  <a:pt x="1123086" y="7582265"/>
                  <a:pt x="1065052" y="7562921"/>
                </a:cubicBezTo>
                <a:cubicBezTo>
                  <a:pt x="1007014" y="7537130"/>
                  <a:pt x="942526" y="7550025"/>
                  <a:pt x="885577" y="7562921"/>
                </a:cubicBezTo>
                <a:cubicBezTo>
                  <a:pt x="846885" y="7562921"/>
                  <a:pt x="724365" y="7614505"/>
                  <a:pt x="699644" y="7550025"/>
                </a:cubicBezTo>
                <a:cubicBezTo>
                  <a:pt x="673850" y="7498442"/>
                  <a:pt x="737259" y="7485546"/>
                  <a:pt x="756601" y="7485546"/>
                </a:cubicBezTo>
                <a:cubicBezTo>
                  <a:pt x="808191" y="7479098"/>
                  <a:pt x="859780" y="7472650"/>
                  <a:pt x="911364" y="7459755"/>
                </a:cubicBezTo>
                <a:cubicBezTo>
                  <a:pt x="937153" y="7453307"/>
                  <a:pt x="942526" y="7441485"/>
                  <a:pt x="955422" y="7409246"/>
                </a:cubicBezTo>
                <a:cubicBezTo>
                  <a:pt x="961872" y="7389902"/>
                  <a:pt x="974770" y="7377006"/>
                  <a:pt x="994116" y="7383454"/>
                </a:cubicBezTo>
                <a:cubicBezTo>
                  <a:pt x="1007014" y="7389902"/>
                  <a:pt x="1058602" y="7428590"/>
                  <a:pt x="1058602" y="7383454"/>
                </a:cubicBezTo>
                <a:cubicBezTo>
                  <a:pt x="1048929" y="7383454"/>
                  <a:pt x="1040064" y="7380633"/>
                  <a:pt x="1031594" y="7376301"/>
                </a:cubicBezTo>
                <a:lnTo>
                  <a:pt x="1023024" y="7370645"/>
                </a:lnTo>
                <a:lnTo>
                  <a:pt x="1027511" y="7385989"/>
                </a:lnTo>
                <a:cubicBezTo>
                  <a:pt x="1024515" y="7389401"/>
                  <a:pt x="1020026" y="7389401"/>
                  <a:pt x="1017781" y="7385989"/>
                </a:cubicBezTo>
                <a:lnTo>
                  <a:pt x="1020847" y="7369209"/>
                </a:lnTo>
                <a:lnTo>
                  <a:pt x="1007014" y="7360080"/>
                </a:lnTo>
                <a:cubicBezTo>
                  <a:pt x="990891" y="7347991"/>
                  <a:pt x="974770" y="7335095"/>
                  <a:pt x="955422" y="7331871"/>
                </a:cubicBezTo>
                <a:cubicBezTo>
                  <a:pt x="917812" y="7325423"/>
                  <a:pt x="879127" y="7325423"/>
                  <a:pt x="840431" y="7318975"/>
                </a:cubicBezTo>
                <a:cubicBezTo>
                  <a:pt x="808191" y="7318975"/>
                  <a:pt x="756601" y="7344767"/>
                  <a:pt x="737259" y="7299631"/>
                </a:cubicBezTo>
                <a:cubicBezTo>
                  <a:pt x="724365" y="7267392"/>
                  <a:pt x="737259" y="7223331"/>
                  <a:pt x="756601" y="7210435"/>
                </a:cubicBezTo>
                <a:cubicBezTo>
                  <a:pt x="775945" y="7191091"/>
                  <a:pt x="801741" y="7191091"/>
                  <a:pt x="827533" y="7191091"/>
                </a:cubicBezTo>
                <a:cubicBezTo>
                  <a:pt x="904916" y="7184644"/>
                  <a:pt x="981221" y="7178196"/>
                  <a:pt x="1058602" y="7178196"/>
                </a:cubicBezTo>
                <a:cubicBezTo>
                  <a:pt x="1000565" y="7133060"/>
                  <a:pt x="750154" y="6863322"/>
                  <a:pt x="731887" y="6843979"/>
                </a:cubicBezTo>
                <a:cubicBezTo>
                  <a:pt x="680297" y="6787022"/>
                  <a:pt x="628715" y="6728991"/>
                  <a:pt x="570677" y="6670960"/>
                </a:cubicBezTo>
                <a:cubicBezTo>
                  <a:pt x="468577" y="6555972"/>
                  <a:pt x="358957" y="6440984"/>
                  <a:pt x="243959" y="6376505"/>
                </a:cubicBezTo>
                <a:cubicBezTo>
                  <a:pt x="224614" y="6370057"/>
                  <a:pt x="198821" y="6350713"/>
                  <a:pt x="192374" y="6318474"/>
                </a:cubicBezTo>
                <a:cubicBezTo>
                  <a:pt x="185924" y="6286234"/>
                  <a:pt x="179477" y="6266890"/>
                  <a:pt x="160132" y="6247547"/>
                </a:cubicBezTo>
                <a:cubicBezTo>
                  <a:pt x="127890" y="6221755"/>
                  <a:pt x="90276" y="6235725"/>
                  <a:pt x="58034" y="6221755"/>
                </a:cubicBezTo>
                <a:cubicBezTo>
                  <a:pt x="83827" y="6209934"/>
                  <a:pt x="108547" y="6216382"/>
                  <a:pt x="134339" y="6197038"/>
                </a:cubicBezTo>
                <a:cubicBezTo>
                  <a:pt x="160132" y="6177694"/>
                  <a:pt x="147235" y="6139007"/>
                  <a:pt x="160132" y="6106767"/>
                </a:cubicBezTo>
                <a:cubicBezTo>
                  <a:pt x="173028" y="6074527"/>
                  <a:pt x="211718" y="6093871"/>
                  <a:pt x="224614" y="6061632"/>
                </a:cubicBezTo>
                <a:cubicBezTo>
                  <a:pt x="250409" y="6024019"/>
                  <a:pt x="205270" y="5991779"/>
                  <a:pt x="185924" y="5978883"/>
                </a:cubicBezTo>
                <a:cubicBezTo>
                  <a:pt x="243959" y="5985331"/>
                  <a:pt x="301994" y="5991779"/>
                  <a:pt x="358957" y="5998227"/>
                </a:cubicBezTo>
                <a:cubicBezTo>
                  <a:pt x="404096" y="6004675"/>
                  <a:pt x="455682" y="6030467"/>
                  <a:pt x="500825" y="5991779"/>
                </a:cubicBezTo>
                <a:cubicBezTo>
                  <a:pt x="416998" y="5895060"/>
                  <a:pt x="333164" y="5805864"/>
                  <a:pt x="243959" y="5728489"/>
                </a:cubicBezTo>
                <a:cubicBezTo>
                  <a:pt x="224614" y="5709146"/>
                  <a:pt x="205270" y="5696250"/>
                  <a:pt x="185924" y="5683354"/>
                </a:cubicBezTo>
                <a:cubicBezTo>
                  <a:pt x="173028" y="5676906"/>
                  <a:pt x="153683" y="5670458"/>
                  <a:pt x="153683" y="5651114"/>
                </a:cubicBezTo>
                <a:cubicBezTo>
                  <a:pt x="147235" y="5631771"/>
                  <a:pt x="153683" y="5613502"/>
                  <a:pt x="153683" y="5594158"/>
                </a:cubicBezTo>
                <a:cubicBezTo>
                  <a:pt x="140787" y="5594158"/>
                  <a:pt x="134339" y="5587710"/>
                  <a:pt x="121442" y="5581262"/>
                </a:cubicBezTo>
                <a:cubicBezTo>
                  <a:pt x="103172" y="5574814"/>
                  <a:pt x="83827" y="5568366"/>
                  <a:pt x="64482" y="5561918"/>
                </a:cubicBezTo>
                <a:cubicBezTo>
                  <a:pt x="38690" y="5555470"/>
                  <a:pt x="0" y="5555470"/>
                  <a:pt x="0" y="5503887"/>
                </a:cubicBezTo>
                <a:cubicBezTo>
                  <a:pt x="0" y="5452304"/>
                  <a:pt x="38690" y="5465199"/>
                  <a:pt x="58034" y="5452304"/>
                </a:cubicBezTo>
                <a:cubicBezTo>
                  <a:pt x="140787" y="5414691"/>
                  <a:pt x="269753" y="5388899"/>
                  <a:pt x="295546" y="5408243"/>
                </a:cubicBezTo>
                <a:cubicBezTo>
                  <a:pt x="326717" y="5426512"/>
                  <a:pt x="346059" y="5439408"/>
                  <a:pt x="358957" y="5458752"/>
                </a:cubicBezTo>
                <a:cubicBezTo>
                  <a:pt x="371855" y="5432960"/>
                  <a:pt x="365404" y="5376003"/>
                  <a:pt x="384754" y="5363108"/>
                </a:cubicBezTo>
                <a:cubicBezTo>
                  <a:pt x="423440" y="5350212"/>
                  <a:pt x="436339" y="5484543"/>
                  <a:pt x="397648" y="5484543"/>
                </a:cubicBezTo>
                <a:cubicBezTo>
                  <a:pt x="531991" y="5631771"/>
                  <a:pt x="706092" y="5696250"/>
                  <a:pt x="866231" y="5722041"/>
                </a:cubicBezTo>
                <a:cubicBezTo>
                  <a:pt x="866231" y="5702698"/>
                  <a:pt x="859780" y="5670458"/>
                  <a:pt x="872681" y="5657562"/>
                </a:cubicBezTo>
                <a:cubicBezTo>
                  <a:pt x="885577" y="5638219"/>
                  <a:pt x="904916" y="5644666"/>
                  <a:pt x="924259" y="5644666"/>
                </a:cubicBezTo>
                <a:cubicBezTo>
                  <a:pt x="898470" y="5613502"/>
                  <a:pt x="879127" y="5574814"/>
                  <a:pt x="846885" y="5561918"/>
                </a:cubicBezTo>
                <a:cubicBezTo>
                  <a:pt x="821085" y="5536127"/>
                  <a:pt x="795292" y="5516783"/>
                  <a:pt x="775945" y="5478095"/>
                </a:cubicBezTo>
                <a:cubicBezTo>
                  <a:pt x="756601" y="5439408"/>
                  <a:pt x="731887" y="5414691"/>
                  <a:pt x="699644" y="5400720"/>
                </a:cubicBezTo>
                <a:cubicBezTo>
                  <a:pt x="680297" y="5388899"/>
                  <a:pt x="635163" y="5382451"/>
                  <a:pt x="622265" y="5343764"/>
                </a:cubicBezTo>
                <a:cubicBezTo>
                  <a:pt x="615815" y="5305076"/>
                  <a:pt x="622265" y="5285733"/>
                  <a:pt x="590021" y="5272837"/>
                </a:cubicBezTo>
                <a:cubicBezTo>
                  <a:pt x="551335" y="5259941"/>
                  <a:pt x="519093" y="5247045"/>
                  <a:pt x="481475" y="5227701"/>
                </a:cubicBezTo>
                <a:cubicBezTo>
                  <a:pt x="410556" y="5190088"/>
                  <a:pt x="339611" y="5144953"/>
                  <a:pt x="276201" y="5099818"/>
                </a:cubicBezTo>
                <a:cubicBezTo>
                  <a:pt x="289097" y="5080474"/>
                  <a:pt x="308442" y="5067578"/>
                  <a:pt x="321342" y="5054682"/>
                </a:cubicBezTo>
                <a:cubicBezTo>
                  <a:pt x="295546" y="5041786"/>
                  <a:pt x="269753" y="5041786"/>
                  <a:pt x="250409" y="5022443"/>
                </a:cubicBezTo>
                <a:cubicBezTo>
                  <a:pt x="231062" y="5004174"/>
                  <a:pt x="237511" y="4959038"/>
                  <a:pt x="218167" y="4952590"/>
                </a:cubicBezTo>
                <a:cubicBezTo>
                  <a:pt x="166580" y="4913903"/>
                  <a:pt x="116069" y="4933247"/>
                  <a:pt x="77379" y="4849424"/>
                </a:cubicBezTo>
                <a:cubicBezTo>
                  <a:pt x="121442" y="4842976"/>
                  <a:pt x="166580" y="4823632"/>
                  <a:pt x="218167" y="4830080"/>
                </a:cubicBezTo>
                <a:cubicBezTo>
                  <a:pt x="263304" y="4842976"/>
                  <a:pt x="269753" y="4901007"/>
                  <a:pt x="308442" y="4939694"/>
                </a:cubicBezTo>
                <a:cubicBezTo>
                  <a:pt x="352508" y="4990203"/>
                  <a:pt x="429890" y="4959038"/>
                  <a:pt x="481475" y="4933247"/>
                </a:cubicBezTo>
                <a:cubicBezTo>
                  <a:pt x="526613" y="4913903"/>
                  <a:pt x="583570" y="4868767"/>
                  <a:pt x="628715" y="4901007"/>
                </a:cubicBezTo>
                <a:cubicBezTo>
                  <a:pt x="660959" y="4913903"/>
                  <a:pt x="641609" y="4868767"/>
                  <a:pt x="622265" y="4855872"/>
                </a:cubicBezTo>
                <a:cubicBezTo>
                  <a:pt x="602922" y="4849424"/>
                  <a:pt x="583570" y="4842976"/>
                  <a:pt x="557782" y="4836528"/>
                </a:cubicBezTo>
                <a:cubicBezTo>
                  <a:pt x="538440" y="4830080"/>
                  <a:pt x="513724" y="4823632"/>
                  <a:pt x="494372" y="4792467"/>
                </a:cubicBezTo>
                <a:cubicBezTo>
                  <a:pt x="481475" y="4766675"/>
                  <a:pt x="500825" y="4734436"/>
                  <a:pt x="519093" y="4727988"/>
                </a:cubicBezTo>
                <a:cubicBezTo>
                  <a:pt x="609369" y="4682852"/>
                  <a:pt x="731887" y="4817184"/>
                  <a:pt x="795292" y="4907455"/>
                </a:cubicBezTo>
                <a:cubicBezTo>
                  <a:pt x="801741" y="4888111"/>
                  <a:pt x="808191" y="4875215"/>
                  <a:pt x="821085" y="4855872"/>
                </a:cubicBezTo>
                <a:cubicBezTo>
                  <a:pt x="827533" y="4868767"/>
                  <a:pt x="833981" y="4875215"/>
                  <a:pt x="840431" y="4881663"/>
                </a:cubicBezTo>
                <a:cubicBezTo>
                  <a:pt x="859780" y="4894559"/>
                  <a:pt x="879127" y="4888111"/>
                  <a:pt x="898470" y="4907455"/>
                </a:cubicBezTo>
                <a:cubicBezTo>
                  <a:pt x="917812" y="4933247"/>
                  <a:pt x="911364" y="4978382"/>
                  <a:pt x="942526" y="4984830"/>
                </a:cubicBezTo>
                <a:cubicBezTo>
                  <a:pt x="1000565" y="4990203"/>
                  <a:pt x="1071500" y="4946142"/>
                  <a:pt x="1097292" y="4855872"/>
                </a:cubicBezTo>
                <a:cubicBezTo>
                  <a:pt x="1052150" y="4842976"/>
                  <a:pt x="1007014" y="4830080"/>
                  <a:pt x="961872" y="4830080"/>
                </a:cubicBezTo>
                <a:cubicBezTo>
                  <a:pt x="924259" y="4830080"/>
                  <a:pt x="879127" y="4836528"/>
                  <a:pt x="846885" y="4810736"/>
                </a:cubicBezTo>
                <a:cubicBezTo>
                  <a:pt x="821085" y="4792467"/>
                  <a:pt x="840431" y="4740884"/>
                  <a:pt x="808191" y="4721540"/>
                </a:cubicBezTo>
                <a:cubicBezTo>
                  <a:pt x="788844" y="4708644"/>
                  <a:pt x="769495" y="4708644"/>
                  <a:pt x="750154" y="4702196"/>
                </a:cubicBezTo>
                <a:cubicBezTo>
                  <a:pt x="712540" y="4689300"/>
                  <a:pt x="680297" y="4663509"/>
                  <a:pt x="641609" y="4644165"/>
                </a:cubicBezTo>
                <a:cubicBezTo>
                  <a:pt x="622265" y="4631269"/>
                  <a:pt x="596471" y="4618373"/>
                  <a:pt x="577123" y="4593656"/>
                </a:cubicBezTo>
                <a:cubicBezTo>
                  <a:pt x="557782" y="4554969"/>
                  <a:pt x="557782" y="4516281"/>
                  <a:pt x="526613" y="4496938"/>
                </a:cubicBezTo>
                <a:cubicBezTo>
                  <a:pt x="500825" y="4484042"/>
                  <a:pt x="475027" y="4477594"/>
                  <a:pt x="449233" y="4471146"/>
                </a:cubicBezTo>
                <a:cubicBezTo>
                  <a:pt x="507270" y="4419563"/>
                  <a:pt x="577123" y="4375502"/>
                  <a:pt x="602922" y="4272335"/>
                </a:cubicBezTo>
                <a:cubicBezTo>
                  <a:pt x="551335" y="4259439"/>
                  <a:pt x="500825" y="4240096"/>
                  <a:pt x="449233" y="4227200"/>
                </a:cubicBezTo>
                <a:cubicBezTo>
                  <a:pt x="442785" y="4227200"/>
                  <a:pt x="352508" y="4220752"/>
                  <a:pt x="358957" y="4196035"/>
                </a:cubicBezTo>
                <a:cubicBezTo>
                  <a:pt x="371855" y="4165011"/>
                  <a:pt x="442785" y="4184354"/>
                  <a:pt x="462128" y="4184354"/>
                </a:cubicBezTo>
                <a:cubicBezTo>
                  <a:pt x="468577" y="4184354"/>
                  <a:pt x="513724" y="4177906"/>
                  <a:pt x="507270" y="4158563"/>
                </a:cubicBezTo>
                <a:cubicBezTo>
                  <a:pt x="487921" y="4126322"/>
                  <a:pt x="436339" y="4126322"/>
                  <a:pt x="410556" y="4119876"/>
                </a:cubicBezTo>
                <a:cubicBezTo>
                  <a:pt x="308442" y="4106979"/>
                  <a:pt x="211718" y="4094084"/>
                  <a:pt x="108547" y="4087636"/>
                </a:cubicBezTo>
                <a:cubicBezTo>
                  <a:pt x="127890" y="3966206"/>
                  <a:pt x="231062" y="3990915"/>
                  <a:pt x="282648" y="4010258"/>
                </a:cubicBezTo>
                <a:cubicBezTo>
                  <a:pt x="346059" y="4029605"/>
                  <a:pt x="410556" y="4042499"/>
                  <a:pt x="468577" y="4023156"/>
                </a:cubicBezTo>
                <a:cubicBezTo>
                  <a:pt x="500825" y="4016708"/>
                  <a:pt x="531991" y="4010258"/>
                  <a:pt x="564229" y="3998439"/>
                </a:cubicBezTo>
                <a:cubicBezTo>
                  <a:pt x="577123" y="3998439"/>
                  <a:pt x="590021" y="3990915"/>
                  <a:pt x="609369" y="3984469"/>
                </a:cubicBezTo>
                <a:cubicBezTo>
                  <a:pt x="609369" y="3972648"/>
                  <a:pt x="615815" y="3953304"/>
                  <a:pt x="622265" y="3940409"/>
                </a:cubicBezTo>
                <a:cubicBezTo>
                  <a:pt x="538440" y="3921065"/>
                  <a:pt x="462128" y="3908169"/>
                  <a:pt x="378306" y="3888822"/>
                </a:cubicBezTo>
                <a:cubicBezTo>
                  <a:pt x="481475" y="3837243"/>
                  <a:pt x="590021" y="3863039"/>
                  <a:pt x="699644" y="3908169"/>
                </a:cubicBezTo>
                <a:cubicBezTo>
                  <a:pt x="743708" y="3927511"/>
                  <a:pt x="795292" y="3946857"/>
                  <a:pt x="846885" y="3979098"/>
                </a:cubicBezTo>
                <a:cubicBezTo>
                  <a:pt x="872681" y="3998439"/>
                  <a:pt x="898470" y="3990915"/>
                  <a:pt x="929631" y="3998439"/>
                </a:cubicBezTo>
                <a:cubicBezTo>
                  <a:pt x="948972" y="4003812"/>
                  <a:pt x="961872" y="4023156"/>
                  <a:pt x="981221" y="4029605"/>
                </a:cubicBezTo>
                <a:cubicBezTo>
                  <a:pt x="981221" y="3953706"/>
                  <a:pt x="913631" y="3977719"/>
                  <a:pt x="862946" y="3973605"/>
                </a:cubicBezTo>
                <a:lnTo>
                  <a:pt x="861166" y="3973165"/>
                </a:lnTo>
                <a:lnTo>
                  <a:pt x="861361" y="3973462"/>
                </a:lnTo>
                <a:cubicBezTo>
                  <a:pt x="854540" y="3976875"/>
                  <a:pt x="847713" y="3976875"/>
                  <a:pt x="844301" y="3973462"/>
                </a:cubicBezTo>
                <a:lnTo>
                  <a:pt x="845016" y="3969164"/>
                </a:lnTo>
                <a:lnTo>
                  <a:pt x="835225" y="3966739"/>
                </a:lnTo>
                <a:cubicBezTo>
                  <a:pt x="819005" y="3958542"/>
                  <a:pt x="808191" y="3941752"/>
                  <a:pt x="808191" y="3908169"/>
                </a:cubicBezTo>
                <a:cubicBezTo>
                  <a:pt x="833981" y="3908169"/>
                  <a:pt x="853334" y="3914616"/>
                  <a:pt x="872681" y="3901721"/>
                </a:cubicBezTo>
                <a:cubicBezTo>
                  <a:pt x="885577" y="3895275"/>
                  <a:pt x="892023" y="3882376"/>
                  <a:pt x="872681" y="3869481"/>
                </a:cubicBezTo>
                <a:cubicBezTo>
                  <a:pt x="853334" y="3856586"/>
                  <a:pt x="833981" y="3856586"/>
                  <a:pt x="814638" y="3843691"/>
                </a:cubicBezTo>
                <a:cubicBezTo>
                  <a:pt x="801741" y="3830801"/>
                  <a:pt x="788844" y="3811449"/>
                  <a:pt x="775945" y="3798554"/>
                </a:cubicBezTo>
                <a:cubicBezTo>
                  <a:pt x="846885" y="3817897"/>
                  <a:pt x="929631" y="3908169"/>
                  <a:pt x="1000565" y="3824343"/>
                </a:cubicBezTo>
                <a:cubicBezTo>
                  <a:pt x="911364" y="3767389"/>
                  <a:pt x="821085" y="3709359"/>
                  <a:pt x="737259" y="3644881"/>
                </a:cubicBezTo>
                <a:cubicBezTo>
                  <a:pt x="750154" y="3587921"/>
                  <a:pt x="814638" y="3631983"/>
                  <a:pt x="840431" y="3631983"/>
                </a:cubicBezTo>
                <a:cubicBezTo>
                  <a:pt x="840431" y="3593294"/>
                  <a:pt x="846885" y="3555685"/>
                  <a:pt x="833981" y="3516994"/>
                </a:cubicBezTo>
                <a:cubicBezTo>
                  <a:pt x="827533" y="3484756"/>
                  <a:pt x="801741" y="3465411"/>
                  <a:pt x="782393" y="3452516"/>
                </a:cubicBezTo>
                <a:cubicBezTo>
                  <a:pt x="731887" y="3407382"/>
                  <a:pt x="743708" y="3337527"/>
                  <a:pt x="731887" y="3260153"/>
                </a:cubicBezTo>
                <a:cubicBezTo>
                  <a:pt x="724365" y="3195674"/>
                  <a:pt x="680297" y="3169883"/>
                  <a:pt x="641609" y="3151613"/>
                </a:cubicBezTo>
                <a:cubicBezTo>
                  <a:pt x="583570" y="3119374"/>
                  <a:pt x="526613" y="3074240"/>
                  <a:pt x="475027" y="3029103"/>
                </a:cubicBezTo>
                <a:cubicBezTo>
                  <a:pt x="494372" y="2990416"/>
                  <a:pt x="538440" y="3022655"/>
                  <a:pt x="564229" y="3035555"/>
                </a:cubicBezTo>
                <a:cubicBezTo>
                  <a:pt x="602922" y="3048447"/>
                  <a:pt x="641609" y="3054895"/>
                  <a:pt x="680297" y="3054895"/>
                </a:cubicBezTo>
                <a:cubicBezTo>
                  <a:pt x="737259" y="3061340"/>
                  <a:pt x="814638" y="3061340"/>
                  <a:pt x="859780" y="2983968"/>
                </a:cubicBezTo>
                <a:cubicBezTo>
                  <a:pt x="718991" y="2894774"/>
                  <a:pt x="577123" y="2817421"/>
                  <a:pt x="436339" y="2752914"/>
                </a:cubicBezTo>
                <a:cubicBezTo>
                  <a:pt x="590021" y="2689511"/>
                  <a:pt x="743708" y="2644376"/>
                  <a:pt x="904916" y="2637928"/>
                </a:cubicBezTo>
                <a:cubicBezTo>
                  <a:pt x="981221" y="2637928"/>
                  <a:pt x="1065052" y="2644376"/>
                  <a:pt x="1147801" y="2657271"/>
                </a:cubicBezTo>
                <a:cubicBezTo>
                  <a:pt x="1186494" y="2663721"/>
                  <a:pt x="1225190" y="2676615"/>
                  <a:pt x="1263872" y="2683064"/>
                </a:cubicBezTo>
                <a:cubicBezTo>
                  <a:pt x="1302563" y="2695958"/>
                  <a:pt x="1340181" y="2670168"/>
                  <a:pt x="1378874" y="2657271"/>
                </a:cubicBezTo>
                <a:cubicBezTo>
                  <a:pt x="1372424" y="2650824"/>
                  <a:pt x="1365974" y="2637928"/>
                  <a:pt x="1359525" y="2625034"/>
                </a:cubicBezTo>
                <a:cubicBezTo>
                  <a:pt x="1436911" y="2618587"/>
                  <a:pt x="1520744" y="2612137"/>
                  <a:pt x="1597039" y="2579897"/>
                </a:cubicBezTo>
                <a:cubicBezTo>
                  <a:pt x="1674418" y="2547657"/>
                  <a:pt x="1750721" y="2516495"/>
                  <a:pt x="1828106" y="2503598"/>
                </a:cubicBezTo>
                <a:cubicBezTo>
                  <a:pt x="1988240" y="2471358"/>
                  <a:pt x="2155892" y="2471358"/>
                  <a:pt x="2316023" y="2490703"/>
                </a:cubicBezTo>
                <a:cubicBezTo>
                  <a:pt x="2571782" y="2510046"/>
                  <a:pt x="2828657" y="2573448"/>
                  <a:pt x="3079083" y="2605690"/>
                </a:cubicBezTo>
                <a:cubicBezTo>
                  <a:pt x="3342409" y="2644376"/>
                  <a:pt x="3598210" y="2625034"/>
                  <a:pt x="3855086" y="2618587"/>
                </a:cubicBezTo>
                <a:cubicBezTo>
                  <a:pt x="4118412" y="2612137"/>
                  <a:pt x="4375287" y="2605690"/>
                  <a:pt x="4638609" y="2605690"/>
                </a:cubicBezTo>
                <a:cubicBezTo>
                  <a:pt x="4894408" y="2599243"/>
                  <a:pt x="5138382" y="2522941"/>
                  <a:pt x="5388806" y="2445566"/>
                </a:cubicBezTo>
                <a:cubicBezTo>
                  <a:pt x="5895026" y="2298334"/>
                  <a:pt x="6395880" y="2131768"/>
                  <a:pt x="6896204" y="1926509"/>
                </a:cubicBezTo>
                <a:cubicBezTo>
                  <a:pt x="7145542" y="1823342"/>
                  <a:pt x="7395953" y="1765311"/>
                  <a:pt x="7652812" y="1689010"/>
                </a:cubicBezTo>
                <a:cubicBezTo>
                  <a:pt x="7774257" y="1650323"/>
                  <a:pt x="7903224" y="1611636"/>
                  <a:pt x="8024668" y="1566500"/>
                </a:cubicBezTo>
                <a:cubicBezTo>
                  <a:pt x="8139664" y="1522439"/>
                  <a:pt x="8480353" y="1367690"/>
                  <a:pt x="8530865" y="1348346"/>
                </a:cubicBezTo>
                <a:cubicBezTo>
                  <a:pt x="8588900" y="1330077"/>
                  <a:pt x="8653384" y="1304285"/>
                  <a:pt x="8711419" y="1284941"/>
                </a:cubicBezTo>
                <a:cubicBezTo>
                  <a:pt x="8839312" y="1233358"/>
                  <a:pt x="8960756" y="1188223"/>
                  <a:pt x="9089723" y="1136639"/>
                </a:cubicBezTo>
                <a:cubicBezTo>
                  <a:pt x="9340135" y="1040978"/>
                  <a:pt x="9595920" y="937813"/>
                  <a:pt x="9846331" y="848618"/>
                </a:cubicBezTo>
                <a:cubicBezTo>
                  <a:pt x="10347154" y="662706"/>
                  <a:pt x="10852276" y="489690"/>
                  <a:pt x="11359547" y="347838"/>
                </a:cubicBezTo>
                <a:cubicBezTo>
                  <a:pt x="11609959" y="277987"/>
                  <a:pt x="11865744" y="213509"/>
                  <a:pt x="12122604" y="174822"/>
                </a:cubicBezTo>
                <a:cubicBezTo>
                  <a:pt x="12379464" y="136135"/>
                  <a:pt x="12642772" y="110344"/>
                  <a:pt x="12898557" y="79180"/>
                </a:cubicBezTo>
                <a:cubicBezTo>
                  <a:pt x="13155417" y="53388"/>
                  <a:pt x="13418725" y="27597"/>
                  <a:pt x="13675585" y="14702"/>
                </a:cubicBezTo>
                <a:cubicBezTo>
                  <a:pt x="13706752" y="14702"/>
                  <a:pt x="13745442" y="14702"/>
                  <a:pt x="13777684" y="8254"/>
                </a:cubicBezTo>
                <a:cubicBezTo>
                  <a:pt x="13803477" y="8254"/>
                  <a:pt x="13829271" y="-4642"/>
                  <a:pt x="13855064" y="1806"/>
                </a:cubicBezTo>
                <a:close/>
              </a:path>
            </a:pathLst>
          </a:custGeom>
          <a:effectLst/>
        </p:spPr>
        <p:txBody>
          <a:bodyPr wrap="square">
            <a:noAutofit/>
          </a:bodyPr>
          <a:lstStyle>
            <a:lvl1pPr marL="0" indent="0">
              <a:buNone/>
              <a:defRPr sz="4200" b="0" i="0">
                <a:ln>
                  <a:noFill/>
                </a:ln>
                <a:solidFill>
                  <a:schemeClr val="bg1">
                    <a:lumMod val="85000"/>
                  </a:schemeClr>
                </a:solidFill>
                <a:latin typeface="Poppins Light" charset="0"/>
                <a:ea typeface="Poppins Light" charset="0"/>
                <a:cs typeface="Poppins Light" charset="0"/>
              </a:defRPr>
            </a:lvl1pPr>
          </a:lstStyle>
          <a:p>
            <a:endParaRPr lang="en-US" dirty="0"/>
          </a:p>
        </p:txBody>
      </p:sp>
    </p:spTree>
    <p:extLst>
      <p:ext uri="{BB962C8B-B14F-4D97-AF65-F5344CB8AC3E}">
        <p14:creationId xmlns:p14="http://schemas.microsoft.com/office/powerpoint/2010/main" val="2615674809"/>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rush Left">
    <p:spTree>
      <p:nvGrpSpPr>
        <p:cNvPr id="1" name=""/>
        <p:cNvGrpSpPr/>
        <p:nvPr/>
      </p:nvGrpSpPr>
      <p:grpSpPr>
        <a:xfrm>
          <a:off x="0" y="0"/>
          <a:ext cx="0" cy="0"/>
          <a:chOff x="0" y="0"/>
          <a:chExt cx="0" cy="0"/>
        </a:xfrm>
      </p:grpSpPr>
      <p:sp>
        <p:nvSpPr>
          <p:cNvPr id="7" name="Picture Placeholder 6"/>
          <p:cNvSpPr>
            <a:spLocks noGrp="1"/>
          </p:cNvSpPr>
          <p:nvPr>
            <p:ph type="pic" sz="quarter" idx="19"/>
          </p:nvPr>
        </p:nvSpPr>
        <p:spPr>
          <a:xfrm>
            <a:off x="1790891" y="770622"/>
            <a:ext cx="9150934" cy="9507786"/>
          </a:xfrm>
          <a:custGeom>
            <a:avLst/>
            <a:gdLst>
              <a:gd name="connsiteX0" fmla="*/ 7604327 w 9148551"/>
              <a:gd name="connsiteY0" fmla="*/ 4231262 h 9507786"/>
              <a:gd name="connsiteX1" fmla="*/ 7604327 w 9148551"/>
              <a:gd name="connsiteY1" fmla="*/ 4373596 h 9507786"/>
              <a:gd name="connsiteX2" fmla="*/ 7604327 w 9148551"/>
              <a:gd name="connsiteY2" fmla="*/ 4231262 h 9507786"/>
              <a:gd name="connsiteX3" fmla="*/ 4947769 w 9148551"/>
              <a:gd name="connsiteY3" fmla="*/ 1631 h 9507786"/>
              <a:gd name="connsiteX4" fmla="*/ 5628644 w 9148551"/>
              <a:gd name="connsiteY4" fmla="*/ 79433 h 9507786"/>
              <a:gd name="connsiteX5" fmla="*/ 5561099 w 9148551"/>
              <a:gd name="connsiteY5" fmla="*/ 110191 h 9507786"/>
              <a:gd name="connsiteX6" fmla="*/ 6553766 w 9148551"/>
              <a:gd name="connsiteY6" fmla="*/ 425619 h 9507786"/>
              <a:gd name="connsiteX7" fmla="*/ 7489139 w 9148551"/>
              <a:gd name="connsiteY7" fmla="*/ 984102 h 9507786"/>
              <a:gd name="connsiteX8" fmla="*/ 8265301 w 9148551"/>
              <a:gd name="connsiteY8" fmla="*/ 1747040 h 9507786"/>
              <a:gd name="connsiteX9" fmla="*/ 8810483 w 9148551"/>
              <a:gd name="connsiteY9" fmla="*/ 2621553 h 9507786"/>
              <a:gd name="connsiteX10" fmla="*/ 8949794 w 9148551"/>
              <a:gd name="connsiteY10" fmla="*/ 2936378 h 9507786"/>
              <a:gd name="connsiteX11" fmla="*/ 9075234 w 9148551"/>
              <a:gd name="connsiteY11" fmla="*/ 3299453 h 9507786"/>
              <a:gd name="connsiteX12" fmla="*/ 9136145 w 9148551"/>
              <a:gd name="connsiteY12" fmla="*/ 3722838 h 9507786"/>
              <a:gd name="connsiteX13" fmla="*/ 8922655 w 9148551"/>
              <a:gd name="connsiteY13" fmla="*/ 3173402 h 9507786"/>
              <a:gd name="connsiteX14" fmla="*/ 8739923 w 9148551"/>
              <a:gd name="connsiteY14" fmla="*/ 2753635 h 9507786"/>
              <a:gd name="connsiteX15" fmla="*/ 8569855 w 9148551"/>
              <a:gd name="connsiteY15" fmla="*/ 2455095 h 9507786"/>
              <a:gd name="connsiteX16" fmla="*/ 8682027 w 9148551"/>
              <a:gd name="connsiteY16" fmla="*/ 2682468 h 9507786"/>
              <a:gd name="connsiteX17" fmla="*/ 8800231 w 9148551"/>
              <a:gd name="connsiteY17" fmla="*/ 2956884 h 9507786"/>
              <a:gd name="connsiteX18" fmla="*/ 8875012 w 9148551"/>
              <a:gd name="connsiteY18" fmla="*/ 3281962 h 9507786"/>
              <a:gd name="connsiteX19" fmla="*/ 8712784 w 9148551"/>
              <a:gd name="connsiteY19" fmla="*/ 2970153 h 9507786"/>
              <a:gd name="connsiteX20" fmla="*/ 8248415 w 9148551"/>
              <a:gd name="connsiteY20" fmla="*/ 2201184 h 9507786"/>
              <a:gd name="connsiteX21" fmla="*/ 7557287 w 9148551"/>
              <a:gd name="connsiteY21" fmla="*/ 1448499 h 9507786"/>
              <a:gd name="connsiteX22" fmla="*/ 6696091 w 9148551"/>
              <a:gd name="connsiteY22" fmla="*/ 865892 h 9507786"/>
              <a:gd name="connsiteX23" fmla="*/ 5811980 w 9148551"/>
              <a:gd name="connsiteY23" fmla="*/ 533577 h 9507786"/>
              <a:gd name="connsiteX24" fmla="*/ 5673272 w 9148551"/>
              <a:gd name="connsiteY24" fmla="*/ 540814 h 9507786"/>
              <a:gd name="connsiteX25" fmla="*/ 6591156 w 9148551"/>
              <a:gd name="connsiteY25" fmla="*/ 879160 h 9507786"/>
              <a:gd name="connsiteX26" fmla="*/ 7425213 w 9148551"/>
              <a:gd name="connsiteY26" fmla="*/ 1438246 h 9507786"/>
              <a:gd name="connsiteX27" fmla="*/ 8106088 w 9148551"/>
              <a:gd name="connsiteY27" fmla="*/ 2184297 h 9507786"/>
              <a:gd name="connsiteX28" fmla="*/ 8580710 w 9148551"/>
              <a:gd name="connsiteY28" fmla="*/ 3048558 h 9507786"/>
              <a:gd name="connsiteX29" fmla="*/ 8682027 w 9148551"/>
              <a:gd name="connsiteY29" fmla="*/ 3332624 h 9507786"/>
              <a:gd name="connsiteX30" fmla="*/ 8770077 w 9148551"/>
              <a:gd name="connsiteY30" fmla="*/ 3672176 h 9507786"/>
              <a:gd name="connsiteX31" fmla="*/ 8790581 w 9148551"/>
              <a:gd name="connsiteY31" fmla="*/ 4041281 h 9507786"/>
              <a:gd name="connsiteX32" fmla="*/ 8732686 w 9148551"/>
              <a:gd name="connsiteY32" fmla="*/ 3861554 h 9507786"/>
              <a:gd name="connsiteX33" fmla="*/ 8661523 w 9148551"/>
              <a:gd name="connsiteY33" fmla="*/ 3604024 h 9507786"/>
              <a:gd name="connsiteX34" fmla="*/ 8492058 w 9148551"/>
              <a:gd name="connsiteY34" fmla="*/ 3166768 h 9507786"/>
              <a:gd name="connsiteX35" fmla="*/ 8451652 w 9148551"/>
              <a:gd name="connsiteY35" fmla="*/ 3241553 h 9507786"/>
              <a:gd name="connsiteX36" fmla="*/ 8359983 w 9148551"/>
              <a:gd name="connsiteY36" fmla="*/ 3055192 h 9507786"/>
              <a:gd name="connsiteX37" fmla="*/ 8227909 w 9148551"/>
              <a:gd name="connsiteY37" fmla="*/ 2797663 h 9507786"/>
              <a:gd name="connsiteX38" fmla="*/ 7753891 w 9148551"/>
              <a:gd name="connsiteY38" fmla="*/ 2160172 h 9507786"/>
              <a:gd name="connsiteX39" fmla="*/ 7309422 w 9148551"/>
              <a:gd name="connsiteY39" fmla="*/ 1777196 h 9507786"/>
              <a:gd name="connsiteX40" fmla="*/ 7821435 w 9148551"/>
              <a:gd name="connsiteY40" fmla="*/ 2360406 h 9507786"/>
              <a:gd name="connsiteX41" fmla="*/ 8197153 w 9148551"/>
              <a:gd name="connsiteY41" fmla="*/ 3011165 h 9507786"/>
              <a:gd name="connsiteX42" fmla="*/ 8190519 w 9148551"/>
              <a:gd name="connsiteY42" fmla="*/ 3105853 h 9507786"/>
              <a:gd name="connsiteX43" fmla="*/ 7984266 w 9148551"/>
              <a:gd name="connsiteY43" fmla="*/ 2763285 h 9507786"/>
              <a:gd name="connsiteX44" fmla="*/ 7668857 w 9148551"/>
              <a:gd name="connsiteY44" fmla="*/ 2306126 h 9507786"/>
              <a:gd name="connsiteX45" fmla="*/ 7319675 w 9148551"/>
              <a:gd name="connsiteY45" fmla="*/ 1926768 h 9507786"/>
              <a:gd name="connsiteX46" fmla="*/ 6984363 w 9148551"/>
              <a:gd name="connsiteY46" fmla="*/ 1642098 h 9507786"/>
              <a:gd name="connsiteX47" fmla="*/ 7319675 w 9148551"/>
              <a:gd name="connsiteY47" fmla="*/ 1943052 h 9507786"/>
              <a:gd name="connsiteX48" fmla="*/ 7624831 w 9148551"/>
              <a:gd name="connsiteY48" fmla="*/ 2295872 h 9507786"/>
              <a:gd name="connsiteX49" fmla="*/ 7902851 w 9148551"/>
              <a:gd name="connsiteY49" fmla="*/ 2705989 h 9507786"/>
              <a:gd name="connsiteX50" fmla="*/ 7990297 w 9148551"/>
              <a:gd name="connsiteY50" fmla="*/ 2963519 h 9507786"/>
              <a:gd name="connsiteX51" fmla="*/ 7817817 w 9148551"/>
              <a:gd name="connsiteY51" fmla="*/ 2730114 h 9507786"/>
              <a:gd name="connsiteX52" fmla="*/ 7553669 w 9148551"/>
              <a:gd name="connsiteY52" fmla="*/ 2357390 h 9507786"/>
              <a:gd name="connsiteX53" fmla="*/ 7272031 w 9148551"/>
              <a:gd name="connsiteY53" fmla="*/ 2061865 h 9507786"/>
              <a:gd name="connsiteX54" fmla="*/ 6984363 w 9148551"/>
              <a:gd name="connsiteY54" fmla="*/ 1801320 h 9507786"/>
              <a:gd name="connsiteX55" fmla="*/ 7109803 w 9148551"/>
              <a:gd name="connsiteY55" fmla="*/ 1933402 h 9507786"/>
              <a:gd name="connsiteX56" fmla="*/ 7194234 w 9148551"/>
              <a:gd name="connsiteY56" fmla="*/ 2052215 h 9507786"/>
              <a:gd name="connsiteX57" fmla="*/ 7373951 w 9148551"/>
              <a:gd name="connsiteY57" fmla="*/ 2238577 h 9507786"/>
              <a:gd name="connsiteX58" fmla="*/ 7662223 w 9148551"/>
              <a:gd name="connsiteY58" fmla="*/ 2604063 h 9507786"/>
              <a:gd name="connsiteX59" fmla="*/ 7821435 w 9148551"/>
              <a:gd name="connsiteY59" fmla="*/ 2892351 h 9507786"/>
              <a:gd name="connsiteX60" fmla="*/ 7706247 w 9148551"/>
              <a:gd name="connsiteY60" fmla="*/ 2800678 h 9507786"/>
              <a:gd name="connsiteX61" fmla="*/ 7465619 w 9148551"/>
              <a:gd name="connsiteY61" fmla="*/ 2489472 h 9507786"/>
              <a:gd name="connsiteX62" fmla="*/ 7509644 w 9148551"/>
              <a:gd name="connsiteY62" fmla="*/ 2580542 h 9507786"/>
              <a:gd name="connsiteX63" fmla="*/ 7536783 w 9148551"/>
              <a:gd name="connsiteY63" fmla="*/ 2668596 h 9507786"/>
              <a:gd name="connsiteX64" fmla="*/ 7692377 w 9148551"/>
              <a:gd name="connsiteY64" fmla="*/ 2912857 h 9507786"/>
              <a:gd name="connsiteX65" fmla="*/ 7773792 w 9148551"/>
              <a:gd name="connsiteY65" fmla="*/ 3095600 h 9507786"/>
              <a:gd name="connsiteX66" fmla="*/ 7716499 w 9148551"/>
              <a:gd name="connsiteY66" fmla="*/ 3071476 h 9507786"/>
              <a:gd name="connsiteX67" fmla="*/ 7648955 w 9148551"/>
              <a:gd name="connsiteY67" fmla="*/ 2994277 h 9507786"/>
              <a:gd name="connsiteX68" fmla="*/ 7838321 w 9148551"/>
              <a:gd name="connsiteY68" fmla="*/ 3434550 h 9507786"/>
              <a:gd name="connsiteX69" fmla="*/ 7817817 w 9148551"/>
              <a:gd name="connsiteY69" fmla="*/ 3471943 h 9507786"/>
              <a:gd name="connsiteX70" fmla="*/ 7858223 w 9148551"/>
              <a:gd name="connsiteY70" fmla="*/ 3783752 h 9507786"/>
              <a:gd name="connsiteX71" fmla="*/ 7753891 w 9148551"/>
              <a:gd name="connsiteY71" fmla="*/ 3590756 h 9507786"/>
              <a:gd name="connsiteX72" fmla="*/ 7648955 w 9148551"/>
              <a:gd name="connsiteY72" fmla="*/ 3417663 h 9507786"/>
              <a:gd name="connsiteX73" fmla="*/ 7641718 w 9148551"/>
              <a:gd name="connsiteY73" fmla="*/ 3482195 h 9507786"/>
              <a:gd name="connsiteX74" fmla="*/ 7631465 w 9148551"/>
              <a:gd name="connsiteY74" fmla="*/ 3563616 h 9507786"/>
              <a:gd name="connsiteX75" fmla="*/ 7543416 w 9148551"/>
              <a:gd name="connsiteY75" fmla="*/ 3431534 h 9507786"/>
              <a:gd name="connsiteX76" fmla="*/ 7411342 w 9148551"/>
              <a:gd name="connsiteY76" fmla="*/ 3210795 h 9507786"/>
              <a:gd name="connsiteX77" fmla="*/ 7092917 w 9148551"/>
              <a:gd name="connsiteY77" fmla="*/ 2773538 h 9507786"/>
              <a:gd name="connsiteX78" fmla="*/ 7445115 w 9148551"/>
              <a:gd name="connsiteY78" fmla="*/ 3421281 h 9507786"/>
              <a:gd name="connsiteX79" fmla="*/ 7648955 w 9148551"/>
              <a:gd name="connsiteY79" fmla="*/ 4196884 h 9507786"/>
              <a:gd name="connsiteX80" fmla="*/ 7668857 w 9148551"/>
              <a:gd name="connsiteY80" fmla="*/ 4481554 h 9507786"/>
              <a:gd name="connsiteX81" fmla="*/ 7654985 w 9148551"/>
              <a:gd name="connsiteY81" fmla="*/ 4681787 h 9507786"/>
              <a:gd name="connsiteX82" fmla="*/ 7577189 w 9148551"/>
              <a:gd name="connsiteY82" fmla="*/ 4478538 h 9507786"/>
              <a:gd name="connsiteX83" fmla="*/ 7533164 w 9148551"/>
              <a:gd name="connsiteY83" fmla="*/ 4495425 h 9507786"/>
              <a:gd name="connsiteX84" fmla="*/ 7452351 w 9148551"/>
              <a:gd name="connsiteY84" fmla="*/ 3953227 h 9507786"/>
              <a:gd name="connsiteX85" fmla="*/ 7509644 w 9148551"/>
              <a:gd name="connsiteY85" fmla="*/ 4346456 h 9507786"/>
              <a:gd name="connsiteX86" fmla="*/ 7489139 w 9148551"/>
              <a:gd name="connsiteY86" fmla="*/ 4620270 h 9507786"/>
              <a:gd name="connsiteX87" fmla="*/ 7420991 w 9148551"/>
              <a:gd name="connsiteY87" fmla="*/ 4471301 h 9507786"/>
              <a:gd name="connsiteX88" fmla="*/ 7353447 w 9148551"/>
              <a:gd name="connsiteY88" fmla="*/ 4139589 h 9507786"/>
              <a:gd name="connsiteX89" fmla="*/ 7099551 w 9148551"/>
              <a:gd name="connsiteY89" fmla="*/ 3464705 h 9507786"/>
              <a:gd name="connsiteX90" fmla="*/ 7116437 w 9148551"/>
              <a:gd name="connsiteY90" fmla="*/ 3627546 h 9507786"/>
              <a:gd name="connsiteX91" fmla="*/ 7106185 w 9148551"/>
              <a:gd name="connsiteY91" fmla="*/ 3732487 h 9507786"/>
              <a:gd name="connsiteX92" fmla="*/ 7052511 w 9148551"/>
              <a:gd name="connsiteY92" fmla="*/ 3593771 h 9507786"/>
              <a:gd name="connsiteX93" fmla="*/ 7015120 w 9148551"/>
              <a:gd name="connsiteY93" fmla="*/ 3444802 h 9507786"/>
              <a:gd name="connsiteX94" fmla="*/ 6936720 w 9148551"/>
              <a:gd name="connsiteY94" fmla="*/ 3190289 h 9507786"/>
              <a:gd name="connsiteX95" fmla="*/ 6791378 w 9148551"/>
              <a:gd name="connsiteY95" fmla="*/ 2973772 h 9507786"/>
              <a:gd name="connsiteX96" fmla="*/ 6628547 w 9148551"/>
              <a:gd name="connsiteY96" fmla="*/ 2780775 h 9507786"/>
              <a:gd name="connsiteX97" fmla="*/ 6726849 w 9148551"/>
              <a:gd name="connsiteY97" fmla="*/ 2919491 h 9507786"/>
              <a:gd name="connsiteX98" fmla="*/ 6791378 w 9148551"/>
              <a:gd name="connsiteY98" fmla="*/ 3095600 h 9507786"/>
              <a:gd name="connsiteX99" fmla="*/ 6811279 w 9148551"/>
              <a:gd name="connsiteY99" fmla="*/ 3221048 h 9507786"/>
              <a:gd name="connsiteX100" fmla="*/ 6737101 w 9148551"/>
              <a:gd name="connsiteY100" fmla="*/ 3105853 h 9507786"/>
              <a:gd name="connsiteX101" fmla="*/ 6679809 w 9148551"/>
              <a:gd name="connsiteY101" fmla="*/ 2994277 h 9507786"/>
              <a:gd name="connsiteX102" fmla="*/ 6591156 w 9148551"/>
              <a:gd name="connsiteY102" fmla="*/ 2804297 h 9507786"/>
              <a:gd name="connsiteX103" fmla="*/ 6391538 w 9148551"/>
              <a:gd name="connsiteY103" fmla="*/ 2580542 h 9507786"/>
              <a:gd name="connsiteX104" fmla="*/ 6110503 w 9148551"/>
              <a:gd name="connsiteY104" fmla="*/ 2377293 h 9507786"/>
              <a:gd name="connsiteX105" fmla="*/ 5937420 w 9148551"/>
              <a:gd name="connsiteY105" fmla="*/ 2275970 h 9507786"/>
              <a:gd name="connsiteX106" fmla="*/ 5811980 w 9148551"/>
              <a:gd name="connsiteY106" fmla="*/ 2231340 h 9507786"/>
              <a:gd name="connsiteX107" fmla="*/ 6004965 w 9148551"/>
              <a:gd name="connsiteY107" fmla="*/ 2373674 h 9507786"/>
              <a:gd name="connsiteX108" fmla="*/ 6394553 w 9148551"/>
              <a:gd name="connsiteY108" fmla="*/ 2743382 h 9507786"/>
              <a:gd name="connsiteX109" fmla="*/ 6478984 w 9148551"/>
              <a:gd name="connsiteY109" fmla="*/ 2848324 h 9507786"/>
              <a:gd name="connsiteX110" fmla="*/ 6465716 w 9148551"/>
              <a:gd name="connsiteY110" fmla="*/ 2882098 h 9507786"/>
              <a:gd name="connsiteX111" fmla="*/ 6340276 w 9148551"/>
              <a:gd name="connsiteY111" fmla="*/ 2766904 h 9507786"/>
              <a:gd name="connsiteX112" fmla="*/ 6235340 w 9148551"/>
              <a:gd name="connsiteY112" fmla="*/ 2651709 h 9507786"/>
              <a:gd name="connsiteX113" fmla="*/ 5971192 w 9148551"/>
              <a:gd name="connsiteY113" fmla="*/ 2431573 h 9507786"/>
              <a:gd name="connsiteX114" fmla="*/ 5493555 w 9148551"/>
              <a:gd name="connsiteY114" fmla="*/ 2211437 h 9507786"/>
              <a:gd name="connsiteX115" fmla="*/ 5408521 w 9148551"/>
              <a:gd name="connsiteY115" fmla="*/ 2218071 h 9507786"/>
              <a:gd name="connsiteX116" fmla="*/ 5225788 w 9148551"/>
              <a:gd name="connsiteY116" fmla="*/ 2180678 h 9507786"/>
              <a:gd name="connsiteX117" fmla="*/ 4994809 w 9148551"/>
              <a:gd name="connsiteY117" fmla="*/ 2143888 h 9507786"/>
              <a:gd name="connsiteX118" fmla="*/ 4527424 w 9148551"/>
              <a:gd name="connsiteY118" fmla="*/ 2139666 h 9507786"/>
              <a:gd name="connsiteX119" fmla="*/ 5002046 w 9148551"/>
              <a:gd name="connsiteY119" fmla="*/ 2177059 h 9507786"/>
              <a:gd name="connsiteX120" fmla="*/ 6241974 w 9148551"/>
              <a:gd name="connsiteY120" fmla="*/ 2770522 h 9507786"/>
              <a:gd name="connsiteX121" fmla="*/ 6299870 w 9148551"/>
              <a:gd name="connsiteY121" fmla="*/ 2865211 h 9507786"/>
              <a:gd name="connsiteX122" fmla="*/ 6306504 w 9148551"/>
              <a:gd name="connsiteY122" fmla="*/ 2926729 h 9507786"/>
              <a:gd name="connsiteX123" fmla="*/ 6438578 w 9148551"/>
              <a:gd name="connsiteY123" fmla="*/ 3136009 h 9507786"/>
              <a:gd name="connsiteX124" fmla="*/ 6492855 w 9148551"/>
              <a:gd name="connsiteY124" fmla="*/ 3312721 h 9507786"/>
              <a:gd name="connsiteX125" fmla="*/ 6425310 w 9148551"/>
              <a:gd name="connsiteY125" fmla="*/ 3227682 h 9507786"/>
              <a:gd name="connsiteX126" fmla="*/ 6319771 w 9148551"/>
              <a:gd name="connsiteY126" fmla="*/ 3136009 h 9507786"/>
              <a:gd name="connsiteX127" fmla="*/ 6089999 w 9148551"/>
              <a:gd name="connsiteY127" fmla="*/ 2916476 h 9507786"/>
              <a:gd name="connsiteX128" fmla="*/ 6130405 w 9148551"/>
              <a:gd name="connsiteY128" fmla="*/ 2994277 h 9507786"/>
              <a:gd name="connsiteX129" fmla="*/ 6120153 w 9148551"/>
              <a:gd name="connsiteY129" fmla="*/ 3034686 h 9507786"/>
              <a:gd name="connsiteX130" fmla="*/ 6001346 w 9148551"/>
              <a:gd name="connsiteY130" fmla="*/ 2895367 h 9507786"/>
              <a:gd name="connsiteX131" fmla="*/ 5897014 w 9148551"/>
              <a:gd name="connsiteY131" fmla="*/ 2773538 h 9507786"/>
              <a:gd name="connsiteX132" fmla="*/ 5682921 w 9148551"/>
              <a:gd name="connsiteY132" fmla="*/ 2648694 h 9507786"/>
              <a:gd name="connsiteX133" fmla="*/ 5429025 w 9148551"/>
              <a:gd name="connsiteY133" fmla="*/ 2557021 h 9507786"/>
              <a:gd name="connsiteX134" fmla="*/ 4791572 w 9148551"/>
              <a:gd name="connsiteY134" fmla="*/ 2462332 h 9507786"/>
              <a:gd name="connsiteX135" fmla="*/ 4161958 w 9148551"/>
              <a:gd name="connsiteY135" fmla="*/ 2539530 h 9507786"/>
              <a:gd name="connsiteX136" fmla="*/ 3568530 w 9148551"/>
              <a:gd name="connsiteY136" fmla="*/ 2790425 h 9507786"/>
              <a:gd name="connsiteX137" fmla="*/ 3053501 w 9148551"/>
              <a:gd name="connsiteY137" fmla="*/ 3221048 h 9507786"/>
              <a:gd name="connsiteX138" fmla="*/ 2802621 w 9148551"/>
              <a:gd name="connsiteY138" fmla="*/ 3576884 h 9507786"/>
              <a:gd name="connsiteX139" fmla="*/ 2609636 w 9148551"/>
              <a:gd name="connsiteY139" fmla="*/ 3959861 h 9507786"/>
              <a:gd name="connsiteX140" fmla="*/ 2569230 w 9148551"/>
              <a:gd name="connsiteY140" fmla="*/ 4031028 h 9507786"/>
              <a:gd name="connsiteX141" fmla="*/ 2660294 w 9148551"/>
              <a:gd name="connsiteY141" fmla="*/ 3736106 h 9507786"/>
              <a:gd name="connsiteX142" fmla="*/ 2833378 w 9148551"/>
              <a:gd name="connsiteY142" fmla="*/ 3427915 h 9507786"/>
              <a:gd name="connsiteX143" fmla="*/ 3080640 w 9148551"/>
              <a:gd name="connsiteY143" fmla="*/ 3116106 h 9507786"/>
              <a:gd name="connsiteX144" fmla="*/ 3300763 w 9148551"/>
              <a:gd name="connsiteY144" fmla="*/ 2912857 h 9507786"/>
              <a:gd name="connsiteX145" fmla="*/ 3917712 w 9148551"/>
              <a:gd name="connsiteY145" fmla="*/ 2553402 h 9507786"/>
              <a:gd name="connsiteX146" fmla="*/ 4608839 w 9148551"/>
              <a:gd name="connsiteY146" fmla="*/ 2400814 h 9507786"/>
              <a:gd name="connsiteX147" fmla="*/ 3504000 w 9148551"/>
              <a:gd name="connsiteY147" fmla="*/ 2702974 h 9507786"/>
              <a:gd name="connsiteX148" fmla="*/ 2653660 w 9148551"/>
              <a:gd name="connsiteY148" fmla="*/ 3546125 h 9507786"/>
              <a:gd name="connsiteX149" fmla="*/ 2507716 w 9148551"/>
              <a:gd name="connsiteY149" fmla="*/ 3847682 h 9507786"/>
              <a:gd name="connsiteX150" fmla="*/ 2470325 w 9148551"/>
              <a:gd name="connsiteY150" fmla="*/ 4007507 h 9507786"/>
              <a:gd name="connsiteX151" fmla="*/ 2440171 w 9148551"/>
              <a:gd name="connsiteY151" fmla="*/ 4196884 h 9507786"/>
              <a:gd name="connsiteX152" fmla="*/ 2362374 w 9148551"/>
              <a:gd name="connsiteY152" fmla="*/ 4529200 h 9507786"/>
              <a:gd name="connsiteX153" fmla="*/ 2315334 w 9148551"/>
              <a:gd name="connsiteY153" fmla="*/ 4860912 h 9507786"/>
              <a:gd name="connsiteX154" fmla="*/ 2402780 w 9148551"/>
              <a:gd name="connsiteY154" fmla="*/ 5380192 h 9507786"/>
              <a:gd name="connsiteX155" fmla="*/ 2630140 w 9148551"/>
              <a:gd name="connsiteY155" fmla="*/ 5912137 h 9507786"/>
              <a:gd name="connsiteX156" fmla="*/ 3317649 w 9148551"/>
              <a:gd name="connsiteY156" fmla="*/ 6701009 h 9507786"/>
              <a:gd name="connsiteX157" fmla="*/ 3609539 w 9148551"/>
              <a:gd name="connsiteY157" fmla="*/ 6843947 h 9507786"/>
              <a:gd name="connsiteX158" fmla="*/ 3866450 w 9148551"/>
              <a:gd name="connsiteY158" fmla="*/ 6881340 h 9507786"/>
              <a:gd name="connsiteX159" fmla="*/ 4164974 w 9148551"/>
              <a:gd name="connsiteY159" fmla="*/ 6914511 h 9507786"/>
              <a:gd name="connsiteX160" fmla="*/ 4507522 w 9148551"/>
              <a:gd name="connsiteY160" fmla="*/ 6938636 h 9507786"/>
              <a:gd name="connsiteX161" fmla="*/ 4856101 w 9148551"/>
              <a:gd name="connsiteY161" fmla="*/ 6968791 h 9507786"/>
              <a:gd name="connsiteX162" fmla="*/ 4680002 w 9148551"/>
              <a:gd name="connsiteY162" fmla="*/ 7053830 h 9507786"/>
              <a:gd name="connsiteX163" fmla="*/ 4375448 w 9148551"/>
              <a:gd name="connsiteY163" fmla="*/ 7077352 h 9507786"/>
              <a:gd name="connsiteX164" fmla="*/ 4202365 w 9148551"/>
              <a:gd name="connsiteY164" fmla="*/ 7080970 h 9507786"/>
              <a:gd name="connsiteX165" fmla="*/ 4564815 w 9148551"/>
              <a:gd name="connsiteY165" fmla="*/ 7128013 h 9507786"/>
              <a:gd name="connsiteX166" fmla="*/ 4853086 w 9148551"/>
              <a:gd name="connsiteY166" fmla="*/ 7091223 h 9507786"/>
              <a:gd name="connsiteX167" fmla="*/ 4974908 w 9148551"/>
              <a:gd name="connsiteY167" fmla="*/ 7121379 h 9507786"/>
              <a:gd name="connsiteX168" fmla="*/ 5208902 w 9148551"/>
              <a:gd name="connsiteY168" fmla="*/ 7091223 h 9507786"/>
              <a:gd name="connsiteX169" fmla="*/ 5469431 w 9148551"/>
              <a:gd name="connsiteY169" fmla="*/ 7023071 h 9507786"/>
              <a:gd name="connsiteX170" fmla="*/ 5713678 w 9148551"/>
              <a:gd name="connsiteY170" fmla="*/ 6935017 h 9507786"/>
              <a:gd name="connsiteX171" fmla="*/ 5886761 w 9148551"/>
              <a:gd name="connsiteY171" fmla="*/ 6871087 h 9507786"/>
              <a:gd name="connsiteX172" fmla="*/ 5822232 w 9148551"/>
              <a:gd name="connsiteY172" fmla="*/ 6941651 h 9507786"/>
              <a:gd name="connsiteX173" fmla="*/ 5805346 w 9148551"/>
              <a:gd name="connsiteY173" fmla="*/ 7006184 h 9507786"/>
              <a:gd name="connsiteX174" fmla="*/ 6008583 w 9148551"/>
              <a:gd name="connsiteY174" fmla="*/ 6908480 h 9507786"/>
              <a:gd name="connsiteX175" fmla="*/ 6143673 w 9148551"/>
              <a:gd name="connsiteY175" fmla="*/ 6850581 h 9507786"/>
              <a:gd name="connsiteX176" fmla="*/ 5977826 w 9148551"/>
              <a:gd name="connsiteY176" fmla="*/ 6999550 h 9507786"/>
              <a:gd name="connsiteX177" fmla="*/ 5740817 w 9148551"/>
              <a:gd name="connsiteY177" fmla="*/ 7141885 h 9507786"/>
              <a:gd name="connsiteX178" fmla="*/ 5733580 w 9148551"/>
              <a:gd name="connsiteY178" fmla="*/ 7189531 h 9507786"/>
              <a:gd name="connsiteX179" fmla="*/ 5486921 w 9148551"/>
              <a:gd name="connsiteY179" fmla="*/ 7291457 h 9507786"/>
              <a:gd name="connsiteX180" fmla="*/ 5215536 w 9148551"/>
              <a:gd name="connsiteY180" fmla="*/ 7362021 h 9507786"/>
              <a:gd name="connsiteX181" fmla="*/ 5052705 w 9148551"/>
              <a:gd name="connsiteY181" fmla="*/ 7416301 h 9507786"/>
              <a:gd name="connsiteX182" fmla="*/ 4934501 w 9148551"/>
              <a:gd name="connsiteY182" fmla="*/ 7453694 h 9507786"/>
              <a:gd name="connsiteX183" fmla="*/ 5530945 w 9148551"/>
              <a:gd name="connsiteY183" fmla="*/ 7338499 h 9507786"/>
              <a:gd name="connsiteX184" fmla="*/ 6126786 w 9148551"/>
              <a:gd name="connsiteY184" fmla="*/ 7070717 h 9507786"/>
              <a:gd name="connsiteX185" fmla="*/ 6665938 w 9148551"/>
              <a:gd name="connsiteY185" fmla="*/ 6650348 h 9507786"/>
              <a:gd name="connsiteX186" fmla="*/ 7089299 w 9148551"/>
              <a:gd name="connsiteY186" fmla="*/ 6105134 h 9507786"/>
              <a:gd name="connsiteX187" fmla="*/ 7187600 w 9148551"/>
              <a:gd name="connsiteY187" fmla="*/ 5918772 h 9507786"/>
              <a:gd name="connsiteX188" fmla="*/ 7296154 w 9148551"/>
              <a:gd name="connsiteY188" fmla="*/ 5664258 h 9507786"/>
              <a:gd name="connsiteX189" fmla="*/ 7420991 w 9148551"/>
              <a:gd name="connsiteY189" fmla="*/ 5308421 h 9507786"/>
              <a:gd name="connsiteX190" fmla="*/ 7441496 w 9148551"/>
              <a:gd name="connsiteY190" fmla="*/ 5410348 h 9507786"/>
              <a:gd name="connsiteX191" fmla="*/ 7393853 w 9148551"/>
              <a:gd name="connsiteY191" fmla="*/ 5637118 h 9507786"/>
              <a:gd name="connsiteX192" fmla="*/ 7092917 w 9148551"/>
              <a:gd name="connsiteY192" fmla="*/ 6321651 h 9507786"/>
              <a:gd name="connsiteX193" fmla="*/ 6588141 w 9148551"/>
              <a:gd name="connsiteY193" fmla="*/ 6914511 h 9507786"/>
              <a:gd name="connsiteX194" fmla="*/ 6869175 w 9148551"/>
              <a:gd name="connsiteY194" fmla="*/ 6647332 h 9507786"/>
              <a:gd name="connsiteX195" fmla="*/ 7170714 w 9148551"/>
              <a:gd name="connsiteY195" fmla="*/ 6254102 h 9507786"/>
              <a:gd name="connsiteX196" fmla="*/ 7276253 w 9148551"/>
              <a:gd name="connsiteY196" fmla="*/ 6067741 h 9507786"/>
              <a:gd name="connsiteX197" fmla="*/ 7398075 w 9148551"/>
              <a:gd name="connsiteY197" fmla="*/ 5813227 h 9507786"/>
              <a:gd name="connsiteX198" fmla="*/ 7539797 w 9148551"/>
              <a:gd name="connsiteY198" fmla="*/ 5467643 h 9507786"/>
              <a:gd name="connsiteX199" fmla="*/ 7543416 w 9148551"/>
              <a:gd name="connsiteY199" fmla="*/ 5552079 h 9507786"/>
              <a:gd name="connsiteX200" fmla="*/ 7519896 w 9148551"/>
              <a:gd name="connsiteY200" fmla="*/ 5691398 h 9507786"/>
              <a:gd name="connsiteX201" fmla="*/ 7045274 w 9148551"/>
              <a:gd name="connsiteY201" fmla="*/ 6637079 h 9507786"/>
              <a:gd name="connsiteX202" fmla="*/ 6984363 w 9148551"/>
              <a:gd name="connsiteY202" fmla="*/ 6762527 h 9507786"/>
              <a:gd name="connsiteX203" fmla="*/ 6669557 w 9148551"/>
              <a:gd name="connsiteY203" fmla="*/ 7091223 h 9507786"/>
              <a:gd name="connsiteX204" fmla="*/ 6350528 w 9148551"/>
              <a:gd name="connsiteY204" fmla="*/ 7359005 h 9507786"/>
              <a:gd name="connsiteX205" fmla="*/ 6818517 w 9148551"/>
              <a:gd name="connsiteY205" fmla="*/ 7003169 h 9507786"/>
              <a:gd name="connsiteX206" fmla="*/ 7238862 w 9148551"/>
              <a:gd name="connsiteY206" fmla="*/ 6528519 h 9507786"/>
              <a:gd name="connsiteX207" fmla="*/ 7560303 w 9148551"/>
              <a:gd name="connsiteY207" fmla="*/ 5969433 h 9507786"/>
              <a:gd name="connsiteX208" fmla="*/ 7750272 w 9148551"/>
              <a:gd name="connsiteY208" fmla="*/ 5383207 h 9507786"/>
              <a:gd name="connsiteX209" fmla="*/ 7811183 w 9148551"/>
              <a:gd name="connsiteY209" fmla="*/ 4986962 h 9507786"/>
              <a:gd name="connsiteX210" fmla="*/ 7855207 w 9148551"/>
              <a:gd name="connsiteY210" fmla="*/ 4702293 h 9507786"/>
              <a:gd name="connsiteX211" fmla="*/ 7888980 w 9148551"/>
              <a:gd name="connsiteY211" fmla="*/ 4868149 h 9507786"/>
              <a:gd name="connsiteX212" fmla="*/ 7885965 w 9148551"/>
              <a:gd name="connsiteY212" fmla="*/ 5138947 h 9507786"/>
              <a:gd name="connsiteX213" fmla="*/ 7797915 w 9148551"/>
              <a:gd name="connsiteY213" fmla="*/ 5684764 h 9507786"/>
              <a:gd name="connsiteX214" fmla="*/ 7888980 w 9148551"/>
              <a:gd name="connsiteY214" fmla="*/ 5366320 h 9507786"/>
              <a:gd name="connsiteX215" fmla="*/ 7953509 w 9148551"/>
              <a:gd name="connsiteY215" fmla="*/ 5193227 h 9507786"/>
              <a:gd name="connsiteX216" fmla="*/ 7949891 w 9148551"/>
              <a:gd name="connsiteY216" fmla="*/ 5423616 h 9507786"/>
              <a:gd name="connsiteX217" fmla="*/ 7872093 w 9148551"/>
              <a:gd name="connsiteY217" fmla="*/ 5786087 h 9507786"/>
              <a:gd name="connsiteX218" fmla="*/ 7797915 w 9148551"/>
              <a:gd name="connsiteY218" fmla="*/ 6061106 h 9507786"/>
              <a:gd name="connsiteX219" fmla="*/ 7746653 w 9148551"/>
              <a:gd name="connsiteY219" fmla="*/ 6284861 h 9507786"/>
              <a:gd name="connsiteX220" fmla="*/ 7872093 w 9148551"/>
              <a:gd name="connsiteY220" fmla="*/ 6040600 h 9507786"/>
              <a:gd name="connsiteX221" fmla="*/ 7993915 w 9148551"/>
              <a:gd name="connsiteY221" fmla="*/ 5715523 h 9507786"/>
              <a:gd name="connsiteX222" fmla="*/ 8075331 w 9148551"/>
              <a:gd name="connsiteY222" fmla="*/ 5393460 h 9507786"/>
              <a:gd name="connsiteX223" fmla="*/ 8136242 w 9148551"/>
              <a:gd name="connsiteY223" fmla="*/ 5159453 h 9507786"/>
              <a:gd name="connsiteX224" fmla="*/ 8139861 w 9148551"/>
              <a:gd name="connsiteY224" fmla="*/ 5393460 h 9507786"/>
              <a:gd name="connsiteX225" fmla="*/ 7770777 w 9148551"/>
              <a:gd name="connsiteY225" fmla="*/ 6454336 h 9507786"/>
              <a:gd name="connsiteX226" fmla="*/ 7872093 w 9148551"/>
              <a:gd name="connsiteY226" fmla="*/ 6369297 h 9507786"/>
              <a:gd name="connsiteX227" fmla="*/ 7617595 w 9148551"/>
              <a:gd name="connsiteY227" fmla="*/ 6843947 h 9507786"/>
              <a:gd name="connsiteX228" fmla="*/ 7238862 w 9148551"/>
              <a:gd name="connsiteY228" fmla="*/ 7314375 h 9507786"/>
              <a:gd name="connsiteX229" fmla="*/ 7627847 w 9148551"/>
              <a:gd name="connsiteY229" fmla="*/ 6871087 h 9507786"/>
              <a:gd name="connsiteX230" fmla="*/ 7960143 w 9148551"/>
              <a:gd name="connsiteY230" fmla="*/ 6307779 h 9507786"/>
              <a:gd name="connsiteX231" fmla="*/ 8183885 w 9148551"/>
              <a:gd name="connsiteY231" fmla="*/ 5708285 h 9507786"/>
              <a:gd name="connsiteX232" fmla="*/ 8258667 w 9148551"/>
              <a:gd name="connsiteY232" fmla="*/ 5386223 h 9507786"/>
              <a:gd name="connsiteX233" fmla="*/ 8315959 w 9148551"/>
              <a:gd name="connsiteY233" fmla="*/ 5166087 h 9507786"/>
              <a:gd name="connsiteX234" fmla="*/ 8312943 w 9148551"/>
              <a:gd name="connsiteY234" fmla="*/ 5393460 h 9507786"/>
              <a:gd name="connsiteX235" fmla="*/ 8238162 w 9148551"/>
              <a:gd name="connsiteY235" fmla="*/ 5758947 h 9507786"/>
              <a:gd name="connsiteX236" fmla="*/ 8048193 w 9148551"/>
              <a:gd name="connsiteY236" fmla="*/ 6291495 h 9507786"/>
              <a:gd name="connsiteX237" fmla="*/ 7760525 w 9148551"/>
              <a:gd name="connsiteY237" fmla="*/ 6809569 h 9507786"/>
              <a:gd name="connsiteX238" fmla="*/ 7411342 w 9148551"/>
              <a:gd name="connsiteY238" fmla="*/ 7260095 h 9507786"/>
              <a:gd name="connsiteX239" fmla="*/ 7062160 w 9148551"/>
              <a:gd name="connsiteY239" fmla="*/ 7606282 h 9507786"/>
              <a:gd name="connsiteX240" fmla="*/ 7249114 w 9148551"/>
              <a:gd name="connsiteY240" fmla="*/ 7443441 h 9507786"/>
              <a:gd name="connsiteX241" fmla="*/ 7441496 w 9148551"/>
              <a:gd name="connsiteY241" fmla="*/ 7243811 h 9507786"/>
              <a:gd name="connsiteX242" fmla="*/ 7658604 w 9148551"/>
              <a:gd name="connsiteY242" fmla="*/ 6989297 h 9507786"/>
              <a:gd name="connsiteX243" fmla="*/ 7790678 w 9148551"/>
              <a:gd name="connsiteY243" fmla="*/ 6846962 h 9507786"/>
              <a:gd name="connsiteX244" fmla="*/ 7726149 w 9148551"/>
              <a:gd name="connsiteY244" fmla="*/ 6972410 h 9507786"/>
              <a:gd name="connsiteX245" fmla="*/ 7601311 w 9148551"/>
              <a:gd name="connsiteY245" fmla="*/ 7141885 h 9507786"/>
              <a:gd name="connsiteX246" fmla="*/ 6699710 w 9148551"/>
              <a:gd name="connsiteY246" fmla="*/ 7992274 h 9507786"/>
              <a:gd name="connsiteX247" fmla="*/ 7272031 w 9148551"/>
              <a:gd name="connsiteY247" fmla="*/ 7616534 h 9507786"/>
              <a:gd name="connsiteX248" fmla="*/ 7855207 w 9148551"/>
              <a:gd name="connsiteY248" fmla="*/ 6976029 h 9507786"/>
              <a:gd name="connsiteX249" fmla="*/ 7993915 w 9148551"/>
              <a:gd name="connsiteY249" fmla="*/ 6904258 h 9507786"/>
              <a:gd name="connsiteX250" fmla="*/ 7803946 w 9148551"/>
              <a:gd name="connsiteY250" fmla="*/ 7192546 h 9507786"/>
              <a:gd name="connsiteX251" fmla="*/ 7563921 w 9148551"/>
              <a:gd name="connsiteY251" fmla="*/ 7477818 h 9507786"/>
              <a:gd name="connsiteX252" fmla="*/ 7336561 w 9148551"/>
              <a:gd name="connsiteY252" fmla="*/ 7724492 h 9507786"/>
              <a:gd name="connsiteX253" fmla="*/ 7045274 w 9148551"/>
              <a:gd name="connsiteY253" fmla="*/ 7955484 h 9507786"/>
              <a:gd name="connsiteX254" fmla="*/ 6669557 w 9148551"/>
              <a:gd name="connsiteY254" fmla="*/ 8223266 h 9507786"/>
              <a:gd name="connsiteX255" fmla="*/ 6364399 w 9148551"/>
              <a:gd name="connsiteY255" fmla="*/ 8409628 h 9507786"/>
              <a:gd name="connsiteX256" fmla="*/ 7336561 w 9148551"/>
              <a:gd name="connsiteY256" fmla="*/ 7778772 h 9507786"/>
              <a:gd name="connsiteX257" fmla="*/ 8054827 w 9148551"/>
              <a:gd name="connsiteY257" fmla="*/ 6924764 h 9507786"/>
              <a:gd name="connsiteX258" fmla="*/ 8258667 w 9148551"/>
              <a:gd name="connsiteY258" fmla="*/ 6568927 h 9507786"/>
              <a:gd name="connsiteX259" fmla="*/ 8397375 w 9148551"/>
              <a:gd name="connsiteY259" fmla="*/ 6345172 h 9507786"/>
              <a:gd name="connsiteX260" fmla="*/ 8312943 w 9148551"/>
              <a:gd name="connsiteY260" fmla="*/ 6599686 h 9507786"/>
              <a:gd name="connsiteX261" fmla="*/ 8112722 w 9148551"/>
              <a:gd name="connsiteY261" fmla="*/ 6962157 h 9507786"/>
              <a:gd name="connsiteX262" fmla="*/ 7861841 w 9148551"/>
              <a:gd name="connsiteY262" fmla="*/ 7311359 h 9507786"/>
              <a:gd name="connsiteX263" fmla="*/ 7587441 w 9148551"/>
              <a:gd name="connsiteY263" fmla="*/ 7626787 h 9507786"/>
              <a:gd name="connsiteX264" fmla="*/ 7404709 w 9148551"/>
              <a:gd name="connsiteY264" fmla="*/ 7833655 h 9507786"/>
              <a:gd name="connsiteX265" fmla="*/ 7153828 w 9148551"/>
              <a:gd name="connsiteY265" fmla="*/ 8039920 h 9507786"/>
              <a:gd name="connsiteX266" fmla="*/ 6611661 w 9148551"/>
              <a:gd name="connsiteY266" fmla="*/ 8422896 h 9507786"/>
              <a:gd name="connsiteX267" fmla="*/ 6777507 w 9148551"/>
              <a:gd name="connsiteY267" fmla="*/ 8375250 h 9507786"/>
              <a:gd name="connsiteX268" fmla="*/ 7058541 w 9148551"/>
              <a:gd name="connsiteY268" fmla="*/ 8293830 h 9507786"/>
              <a:gd name="connsiteX269" fmla="*/ 7038640 w 9148551"/>
              <a:gd name="connsiteY269" fmla="*/ 8375250 h 9507786"/>
              <a:gd name="connsiteX270" fmla="*/ 6764239 w 9148551"/>
              <a:gd name="connsiteY270" fmla="*/ 8551962 h 9507786"/>
              <a:gd name="connsiteX271" fmla="*/ 6350528 w 9148551"/>
              <a:gd name="connsiteY271" fmla="*/ 8741340 h 9507786"/>
              <a:gd name="connsiteX272" fmla="*/ 5944054 w 9148551"/>
              <a:gd name="connsiteY272" fmla="*/ 8880056 h 9507786"/>
              <a:gd name="connsiteX273" fmla="*/ 6187697 w 9148551"/>
              <a:gd name="connsiteY273" fmla="*/ 8812507 h 9507786"/>
              <a:gd name="connsiteX274" fmla="*/ 6371033 w 9148551"/>
              <a:gd name="connsiteY274" fmla="*/ 8761242 h 9507786"/>
              <a:gd name="connsiteX275" fmla="*/ 6059242 w 9148551"/>
              <a:gd name="connsiteY275" fmla="*/ 8924686 h 9507786"/>
              <a:gd name="connsiteX276" fmla="*/ 5770970 w 9148551"/>
              <a:gd name="connsiteY276" fmla="*/ 9022390 h 9507786"/>
              <a:gd name="connsiteX277" fmla="*/ 5550847 w 9148551"/>
              <a:gd name="connsiteY277" fmla="*/ 9080289 h 9507786"/>
              <a:gd name="connsiteX278" fmla="*/ 4893492 w 9148551"/>
              <a:gd name="connsiteY278" fmla="*/ 9168344 h 9507786"/>
              <a:gd name="connsiteX279" fmla="*/ 4236137 w 9148551"/>
              <a:gd name="connsiteY279" fmla="*/ 9144219 h 9507786"/>
              <a:gd name="connsiteX280" fmla="*/ 3300763 w 9148551"/>
              <a:gd name="connsiteY280" fmla="*/ 8931320 h 9507786"/>
              <a:gd name="connsiteX281" fmla="*/ 2443789 w 9148551"/>
              <a:gd name="connsiteY281" fmla="*/ 8524822 h 9507786"/>
              <a:gd name="connsiteX282" fmla="*/ 2165771 w 9148551"/>
              <a:gd name="connsiteY282" fmla="*/ 8331223 h 9507786"/>
              <a:gd name="connsiteX283" fmla="*/ 1952281 w 9148551"/>
              <a:gd name="connsiteY283" fmla="*/ 8165367 h 9507786"/>
              <a:gd name="connsiteX284" fmla="*/ 1688133 w 9148551"/>
              <a:gd name="connsiteY284" fmla="*/ 7989258 h 9507786"/>
              <a:gd name="connsiteX285" fmla="*/ 1443886 w 9148551"/>
              <a:gd name="connsiteY285" fmla="*/ 7813149 h 9507786"/>
              <a:gd name="connsiteX286" fmla="*/ 2646423 w 9148551"/>
              <a:gd name="connsiteY286" fmla="*/ 8761242 h 9507786"/>
              <a:gd name="connsiteX287" fmla="*/ 4344088 w 9148551"/>
              <a:gd name="connsiteY287" fmla="*/ 9270270 h 9507786"/>
              <a:gd name="connsiteX288" fmla="*/ 4967671 w 9148551"/>
              <a:gd name="connsiteY288" fmla="*/ 9287157 h 9507786"/>
              <a:gd name="connsiteX289" fmla="*/ 5645530 w 9148551"/>
              <a:gd name="connsiteY289" fmla="*/ 9202721 h 9507786"/>
              <a:gd name="connsiteX290" fmla="*/ 6316756 w 9148551"/>
              <a:gd name="connsiteY290" fmla="*/ 9019375 h 9507786"/>
              <a:gd name="connsiteX291" fmla="*/ 6919833 w 9148551"/>
              <a:gd name="connsiteY291" fmla="*/ 8758227 h 9507786"/>
              <a:gd name="connsiteX292" fmla="*/ 7306407 w 9148551"/>
              <a:gd name="connsiteY292" fmla="*/ 8534472 h 9507786"/>
              <a:gd name="connsiteX293" fmla="*/ 7539797 w 9148551"/>
              <a:gd name="connsiteY293" fmla="*/ 8399375 h 9507786"/>
              <a:gd name="connsiteX294" fmla="*/ 7326308 w 9148551"/>
              <a:gd name="connsiteY294" fmla="*/ 8595990 h 9507786"/>
              <a:gd name="connsiteX295" fmla="*/ 6821532 w 9148551"/>
              <a:gd name="connsiteY295" fmla="*/ 8931320 h 9507786"/>
              <a:gd name="connsiteX296" fmla="*/ 6191316 w 9148551"/>
              <a:gd name="connsiteY296" fmla="*/ 9208752 h 9507786"/>
              <a:gd name="connsiteX297" fmla="*/ 6553766 w 9148551"/>
              <a:gd name="connsiteY297" fmla="*/ 9076670 h 9507786"/>
              <a:gd name="connsiteX298" fmla="*/ 6970492 w 9148551"/>
              <a:gd name="connsiteY298" fmla="*/ 8887293 h 9507786"/>
              <a:gd name="connsiteX299" fmla="*/ 7241877 w 9148551"/>
              <a:gd name="connsiteY299" fmla="*/ 8751593 h 9507786"/>
              <a:gd name="connsiteX300" fmla="*/ 7197853 w 9148551"/>
              <a:gd name="connsiteY300" fmla="*/ 8822760 h 9507786"/>
              <a:gd name="connsiteX301" fmla="*/ 6611661 w 9148551"/>
              <a:gd name="connsiteY301" fmla="*/ 9124316 h 9507786"/>
              <a:gd name="connsiteX302" fmla="*/ 4676987 w 9148551"/>
              <a:gd name="connsiteY302" fmla="*/ 9507293 h 9507786"/>
              <a:gd name="connsiteX303" fmla="*/ 2748344 w 9148551"/>
              <a:gd name="connsiteY303" fmla="*/ 9086923 h 9507786"/>
              <a:gd name="connsiteX304" fmla="*/ 1264169 w 9148551"/>
              <a:gd name="connsiteY304" fmla="*/ 8039920 h 9507786"/>
              <a:gd name="connsiteX305" fmla="*/ 457854 w 9148551"/>
              <a:gd name="connsiteY305" fmla="*/ 6860834 h 9507786"/>
              <a:gd name="connsiteX306" fmla="*/ 38111 w 9148551"/>
              <a:gd name="connsiteY306" fmla="*/ 5467643 h 9507786"/>
              <a:gd name="connsiteX307" fmla="*/ 721 w 9148551"/>
              <a:gd name="connsiteY307" fmla="*/ 4800600 h 9507786"/>
              <a:gd name="connsiteX308" fmla="*/ 54395 w 9148551"/>
              <a:gd name="connsiteY308" fmla="*/ 4160094 h 9507786"/>
              <a:gd name="connsiteX309" fmla="*/ 203355 w 9148551"/>
              <a:gd name="connsiteY309" fmla="*/ 3448421 h 9507786"/>
              <a:gd name="connsiteX310" fmla="*/ 478359 w 9148551"/>
              <a:gd name="connsiteY310" fmla="*/ 2709005 h 9507786"/>
              <a:gd name="connsiteX311" fmla="*/ 1264169 w 9148551"/>
              <a:gd name="connsiteY311" fmla="*/ 1540172 h 9507786"/>
              <a:gd name="connsiteX312" fmla="*/ 2375642 w 9148551"/>
              <a:gd name="connsiteY312" fmla="*/ 648771 h 9507786"/>
              <a:gd name="connsiteX313" fmla="*/ 3666831 w 9148551"/>
              <a:gd name="connsiteY313" fmla="*/ 133713 h 9507786"/>
              <a:gd name="connsiteX314" fmla="*/ 4947769 w 9148551"/>
              <a:gd name="connsiteY314" fmla="*/ 1631 h 9507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Lst>
            <a:rect l="l" t="t" r="r" b="b"/>
            <a:pathLst>
              <a:path w="9148551" h="9507786">
                <a:moveTo>
                  <a:pt x="7604327" y="4231262"/>
                </a:moveTo>
                <a:cubicBezTo>
                  <a:pt x="7594075" y="4251165"/>
                  <a:pt x="7587441" y="4328966"/>
                  <a:pt x="7604327" y="4373596"/>
                </a:cubicBezTo>
                <a:cubicBezTo>
                  <a:pt x="7617595" y="4363344"/>
                  <a:pt x="7611564" y="4288558"/>
                  <a:pt x="7604327" y="4231262"/>
                </a:cubicBezTo>
                <a:close/>
                <a:moveTo>
                  <a:pt x="4947769" y="1631"/>
                </a:moveTo>
                <a:cubicBezTo>
                  <a:pt x="5168496" y="5250"/>
                  <a:pt x="5418773" y="22137"/>
                  <a:pt x="5628644" y="79433"/>
                </a:cubicBezTo>
                <a:cubicBezTo>
                  <a:pt x="5700410" y="116826"/>
                  <a:pt x="5473050" y="86670"/>
                  <a:pt x="5561099" y="110191"/>
                </a:cubicBezTo>
                <a:cubicBezTo>
                  <a:pt x="5886761" y="174725"/>
                  <a:pt x="6225088" y="279666"/>
                  <a:pt x="6553766" y="425619"/>
                </a:cubicBezTo>
                <a:cubicBezTo>
                  <a:pt x="6882443" y="570970"/>
                  <a:pt x="7201471" y="760950"/>
                  <a:pt x="7489139" y="984102"/>
                </a:cubicBezTo>
                <a:cubicBezTo>
                  <a:pt x="7781029" y="1207857"/>
                  <a:pt x="8041559" y="1469005"/>
                  <a:pt x="8265301" y="1747040"/>
                </a:cubicBezTo>
                <a:cubicBezTo>
                  <a:pt x="8485424" y="2025075"/>
                  <a:pt x="8671775" y="2323013"/>
                  <a:pt x="8810483" y="2621553"/>
                </a:cubicBezTo>
                <a:cubicBezTo>
                  <a:pt x="8851492" y="2709005"/>
                  <a:pt x="8902151" y="2818168"/>
                  <a:pt x="8949794" y="2936378"/>
                </a:cubicBezTo>
                <a:cubicBezTo>
                  <a:pt x="8996834" y="3055192"/>
                  <a:pt x="9041462" y="3180639"/>
                  <a:pt x="9075234" y="3299453"/>
                </a:cubicBezTo>
                <a:cubicBezTo>
                  <a:pt x="9139763" y="3529238"/>
                  <a:pt x="9166299" y="3722838"/>
                  <a:pt x="9136145" y="3722838"/>
                </a:cubicBezTo>
                <a:cubicBezTo>
                  <a:pt x="9102373" y="3722838"/>
                  <a:pt x="9034225" y="3458674"/>
                  <a:pt x="8922655" y="3173402"/>
                </a:cubicBezTo>
                <a:cubicBezTo>
                  <a:pt x="8868378" y="3028052"/>
                  <a:pt x="8803849" y="2882098"/>
                  <a:pt x="8739923" y="2753635"/>
                </a:cubicBezTo>
                <a:cubicBezTo>
                  <a:pt x="8675393" y="2624569"/>
                  <a:pt x="8610864" y="2519627"/>
                  <a:pt x="8569855" y="2455095"/>
                </a:cubicBezTo>
                <a:cubicBezTo>
                  <a:pt x="8596993" y="2516612"/>
                  <a:pt x="8638003" y="2597429"/>
                  <a:pt x="8682027" y="2682468"/>
                </a:cubicBezTo>
                <a:cubicBezTo>
                  <a:pt x="8722434" y="2770522"/>
                  <a:pt x="8763443" y="2865211"/>
                  <a:pt x="8800231" y="2956884"/>
                </a:cubicBezTo>
                <a:cubicBezTo>
                  <a:pt x="8868378" y="3132993"/>
                  <a:pt x="8905769" y="3285581"/>
                  <a:pt x="8875012" y="3281962"/>
                </a:cubicBezTo>
                <a:cubicBezTo>
                  <a:pt x="8854508" y="3281962"/>
                  <a:pt x="8783344" y="3113090"/>
                  <a:pt x="8712784" y="2970153"/>
                </a:cubicBezTo>
                <a:cubicBezTo>
                  <a:pt x="8596993" y="2733129"/>
                  <a:pt x="8441399" y="2465347"/>
                  <a:pt x="8248415" y="2201184"/>
                </a:cubicBezTo>
                <a:cubicBezTo>
                  <a:pt x="8054827" y="1940036"/>
                  <a:pt x="7821435" y="1679491"/>
                  <a:pt x="7557287" y="1448499"/>
                </a:cubicBezTo>
                <a:cubicBezTo>
                  <a:pt x="7292536" y="1218110"/>
                  <a:pt x="6997631" y="1021495"/>
                  <a:pt x="6696091" y="865892"/>
                </a:cubicBezTo>
                <a:cubicBezTo>
                  <a:pt x="6394553" y="713304"/>
                  <a:pt x="6089999" y="601125"/>
                  <a:pt x="5811980" y="533577"/>
                </a:cubicBezTo>
                <a:cubicBezTo>
                  <a:pt x="5818614" y="554082"/>
                  <a:pt x="5784841" y="564335"/>
                  <a:pt x="5673272" y="540814"/>
                </a:cubicBezTo>
                <a:cubicBezTo>
                  <a:pt x="5984460" y="614997"/>
                  <a:pt x="6292633" y="730191"/>
                  <a:pt x="6591156" y="879160"/>
                </a:cubicBezTo>
                <a:cubicBezTo>
                  <a:pt x="6886061" y="1031748"/>
                  <a:pt x="7167095" y="1218110"/>
                  <a:pt x="7425213" y="1438246"/>
                </a:cubicBezTo>
                <a:cubicBezTo>
                  <a:pt x="7682124" y="1658985"/>
                  <a:pt x="7909485" y="1909880"/>
                  <a:pt x="8106088" y="2184297"/>
                </a:cubicBezTo>
                <a:cubicBezTo>
                  <a:pt x="8299073" y="2455095"/>
                  <a:pt x="8461904" y="2750016"/>
                  <a:pt x="8580710" y="3048558"/>
                </a:cubicBezTo>
                <a:cubicBezTo>
                  <a:pt x="8610864" y="3122740"/>
                  <a:pt x="8648255" y="3224666"/>
                  <a:pt x="8682027" y="3332624"/>
                </a:cubicBezTo>
                <a:cubicBezTo>
                  <a:pt x="8719418" y="3444802"/>
                  <a:pt x="8750175" y="3563616"/>
                  <a:pt x="8770077" y="3672176"/>
                </a:cubicBezTo>
                <a:cubicBezTo>
                  <a:pt x="8814101" y="3888694"/>
                  <a:pt x="8820735" y="4061184"/>
                  <a:pt x="8790581" y="4041281"/>
                </a:cubicBezTo>
                <a:cubicBezTo>
                  <a:pt x="8773092" y="4028013"/>
                  <a:pt x="8753191" y="3953227"/>
                  <a:pt x="8732686" y="3861554"/>
                </a:cubicBezTo>
                <a:cubicBezTo>
                  <a:pt x="8712784" y="3773499"/>
                  <a:pt x="8685646" y="3672176"/>
                  <a:pt x="8661523" y="3604024"/>
                </a:cubicBezTo>
                <a:cubicBezTo>
                  <a:pt x="8600612" y="3417663"/>
                  <a:pt x="8543319" y="3295231"/>
                  <a:pt x="8492058" y="3166768"/>
                </a:cubicBezTo>
                <a:cubicBezTo>
                  <a:pt x="8468538" y="3163149"/>
                  <a:pt x="8509547" y="3325990"/>
                  <a:pt x="8451652" y="3241553"/>
                </a:cubicBezTo>
                <a:cubicBezTo>
                  <a:pt x="8431147" y="3210795"/>
                  <a:pt x="8400390" y="3139628"/>
                  <a:pt x="8359983" y="3055192"/>
                </a:cubicBezTo>
                <a:cubicBezTo>
                  <a:pt x="8322593" y="2973772"/>
                  <a:pt x="8275553" y="2875464"/>
                  <a:pt x="8227909" y="2797663"/>
                </a:cubicBezTo>
                <a:cubicBezTo>
                  <a:pt x="8089201" y="2557021"/>
                  <a:pt x="7919737" y="2333265"/>
                  <a:pt x="7753891" y="2160172"/>
                </a:cubicBezTo>
                <a:cubicBezTo>
                  <a:pt x="7587441" y="1984666"/>
                  <a:pt x="7425213" y="1855600"/>
                  <a:pt x="7309422" y="1777196"/>
                </a:cubicBezTo>
                <a:cubicBezTo>
                  <a:pt x="7495773" y="1953304"/>
                  <a:pt x="7671872" y="2149919"/>
                  <a:pt x="7821435" y="2360406"/>
                </a:cubicBezTo>
                <a:cubicBezTo>
                  <a:pt x="7974014" y="2566670"/>
                  <a:pt x="8098851" y="2790425"/>
                  <a:pt x="8197153" y="3011165"/>
                </a:cubicBezTo>
                <a:cubicBezTo>
                  <a:pt x="8190519" y="3038305"/>
                  <a:pt x="8230925" y="3136009"/>
                  <a:pt x="8190519" y="3105853"/>
                </a:cubicBezTo>
                <a:cubicBezTo>
                  <a:pt x="8160365" y="3081729"/>
                  <a:pt x="8085583" y="2929744"/>
                  <a:pt x="7984266" y="2763285"/>
                </a:cubicBezTo>
                <a:cubicBezTo>
                  <a:pt x="7882346" y="2594414"/>
                  <a:pt x="7756906" y="2411067"/>
                  <a:pt x="7668857" y="2306126"/>
                </a:cubicBezTo>
                <a:cubicBezTo>
                  <a:pt x="7557287" y="2174044"/>
                  <a:pt x="7438481" y="2041962"/>
                  <a:pt x="7319675" y="1926768"/>
                </a:cubicBezTo>
                <a:cubicBezTo>
                  <a:pt x="7201471" y="1810970"/>
                  <a:pt x="7082665" y="1713265"/>
                  <a:pt x="6984363" y="1642098"/>
                </a:cubicBezTo>
                <a:cubicBezTo>
                  <a:pt x="7106185" y="1736787"/>
                  <a:pt x="7214739" y="1835094"/>
                  <a:pt x="7319675" y="1943052"/>
                </a:cubicBezTo>
                <a:cubicBezTo>
                  <a:pt x="7425213" y="2052215"/>
                  <a:pt x="7522911" y="2166807"/>
                  <a:pt x="7624831" y="2295872"/>
                </a:cubicBezTo>
                <a:cubicBezTo>
                  <a:pt x="7706247" y="2400814"/>
                  <a:pt x="7825053" y="2563655"/>
                  <a:pt x="7902851" y="2705989"/>
                </a:cubicBezTo>
                <a:cubicBezTo>
                  <a:pt x="7980647" y="2851943"/>
                  <a:pt x="8024673" y="2970153"/>
                  <a:pt x="7990297" y="2963519"/>
                </a:cubicBezTo>
                <a:cubicBezTo>
                  <a:pt x="7963761" y="2959900"/>
                  <a:pt x="7902851" y="2854958"/>
                  <a:pt x="7817817" y="2730114"/>
                </a:cubicBezTo>
                <a:cubicBezTo>
                  <a:pt x="7740019" y="2604063"/>
                  <a:pt x="7635084" y="2455095"/>
                  <a:pt x="7553669" y="2357390"/>
                </a:cubicBezTo>
                <a:cubicBezTo>
                  <a:pt x="7458382" y="2248830"/>
                  <a:pt x="7367317" y="2153538"/>
                  <a:pt x="7272031" y="2061865"/>
                </a:cubicBezTo>
                <a:cubicBezTo>
                  <a:pt x="7180967" y="1974413"/>
                  <a:pt x="7085680" y="1889375"/>
                  <a:pt x="6984363" y="1801320"/>
                </a:cubicBezTo>
                <a:cubicBezTo>
                  <a:pt x="7018135" y="1848363"/>
                  <a:pt x="7062160" y="1879122"/>
                  <a:pt x="7109803" y="1933402"/>
                </a:cubicBezTo>
                <a:cubicBezTo>
                  <a:pt x="7147194" y="1977429"/>
                  <a:pt x="7126689" y="1977429"/>
                  <a:pt x="7194234" y="2052215"/>
                </a:cubicBezTo>
                <a:cubicBezTo>
                  <a:pt x="7231625" y="2092624"/>
                  <a:pt x="7313041" y="2171028"/>
                  <a:pt x="7373951" y="2238577"/>
                </a:cubicBezTo>
                <a:cubicBezTo>
                  <a:pt x="7458382" y="2333265"/>
                  <a:pt x="7574173" y="2475600"/>
                  <a:pt x="7662223" y="2604063"/>
                </a:cubicBezTo>
                <a:cubicBezTo>
                  <a:pt x="7750272" y="2736145"/>
                  <a:pt x="7814198" y="2854958"/>
                  <a:pt x="7821435" y="2892351"/>
                </a:cubicBezTo>
                <a:cubicBezTo>
                  <a:pt x="7838321" y="2967137"/>
                  <a:pt x="7784045" y="2899589"/>
                  <a:pt x="7706247" y="2800678"/>
                </a:cubicBezTo>
                <a:cubicBezTo>
                  <a:pt x="7631465" y="2699355"/>
                  <a:pt x="7530149" y="2566670"/>
                  <a:pt x="7465619" y="2489472"/>
                </a:cubicBezTo>
                <a:cubicBezTo>
                  <a:pt x="7465619" y="2499121"/>
                  <a:pt x="7489139" y="2539530"/>
                  <a:pt x="7509644" y="2580542"/>
                </a:cubicBezTo>
                <a:cubicBezTo>
                  <a:pt x="7533164" y="2621553"/>
                  <a:pt x="7550050" y="2661962"/>
                  <a:pt x="7536783" y="2668596"/>
                </a:cubicBezTo>
                <a:cubicBezTo>
                  <a:pt x="7587441" y="2743382"/>
                  <a:pt x="7644733" y="2831437"/>
                  <a:pt x="7692377" y="2912857"/>
                </a:cubicBezTo>
                <a:cubicBezTo>
                  <a:pt x="7736401" y="2990658"/>
                  <a:pt x="7770777" y="3061826"/>
                  <a:pt x="7773792" y="3095600"/>
                </a:cubicBezTo>
                <a:cubicBezTo>
                  <a:pt x="7781029" y="3149881"/>
                  <a:pt x="7750272" y="3116106"/>
                  <a:pt x="7716499" y="3071476"/>
                </a:cubicBezTo>
                <a:cubicBezTo>
                  <a:pt x="7682124" y="3031067"/>
                  <a:pt x="7648955" y="2980406"/>
                  <a:pt x="7648955" y="2994277"/>
                </a:cubicBezTo>
                <a:cubicBezTo>
                  <a:pt x="7729767" y="3146262"/>
                  <a:pt x="7797915" y="3302468"/>
                  <a:pt x="7838321" y="3434550"/>
                </a:cubicBezTo>
                <a:cubicBezTo>
                  <a:pt x="7851589" y="3496067"/>
                  <a:pt x="7803946" y="3411028"/>
                  <a:pt x="7817817" y="3471943"/>
                </a:cubicBezTo>
                <a:cubicBezTo>
                  <a:pt x="7858223" y="3617896"/>
                  <a:pt x="7895613" y="3783752"/>
                  <a:pt x="7858223" y="3783752"/>
                </a:cubicBezTo>
                <a:cubicBezTo>
                  <a:pt x="7828069" y="3780133"/>
                  <a:pt x="7794297" y="3685445"/>
                  <a:pt x="7753891" y="3590756"/>
                </a:cubicBezTo>
                <a:cubicBezTo>
                  <a:pt x="7716499" y="3499083"/>
                  <a:pt x="7671872" y="3411028"/>
                  <a:pt x="7648955" y="3417663"/>
                </a:cubicBezTo>
                <a:cubicBezTo>
                  <a:pt x="7621213" y="3397157"/>
                  <a:pt x="7631465" y="3438168"/>
                  <a:pt x="7641718" y="3482195"/>
                </a:cubicBezTo>
                <a:cubicBezTo>
                  <a:pt x="7651970" y="3522604"/>
                  <a:pt x="7658604" y="3570250"/>
                  <a:pt x="7631465" y="3563616"/>
                </a:cubicBezTo>
                <a:cubicBezTo>
                  <a:pt x="7614579" y="3556378"/>
                  <a:pt x="7584425" y="3502098"/>
                  <a:pt x="7543416" y="3431534"/>
                </a:cubicBezTo>
                <a:cubicBezTo>
                  <a:pt x="7502407" y="3363383"/>
                  <a:pt x="7455367" y="3278344"/>
                  <a:pt x="7411342" y="3210795"/>
                </a:cubicBezTo>
                <a:cubicBezTo>
                  <a:pt x="7306407" y="3048558"/>
                  <a:pt x="7187600" y="2882098"/>
                  <a:pt x="7092917" y="2773538"/>
                </a:cubicBezTo>
                <a:cubicBezTo>
                  <a:pt x="7207502" y="2943013"/>
                  <a:pt x="7343797" y="3166768"/>
                  <a:pt x="7445115" y="3421281"/>
                </a:cubicBezTo>
                <a:cubicBezTo>
                  <a:pt x="7550050" y="3672176"/>
                  <a:pt x="7617595" y="3949608"/>
                  <a:pt x="7648955" y="4196884"/>
                </a:cubicBezTo>
                <a:cubicBezTo>
                  <a:pt x="7658604" y="4274686"/>
                  <a:pt x="7668857" y="4383246"/>
                  <a:pt x="7668857" y="4481554"/>
                </a:cubicBezTo>
                <a:cubicBezTo>
                  <a:pt x="7671872" y="4576846"/>
                  <a:pt x="7665238" y="4657663"/>
                  <a:pt x="7654985" y="4681787"/>
                </a:cubicBezTo>
                <a:cubicBezTo>
                  <a:pt x="7617595" y="4759589"/>
                  <a:pt x="7597693" y="4590114"/>
                  <a:pt x="7577189" y="4478538"/>
                </a:cubicBezTo>
                <a:cubicBezTo>
                  <a:pt x="7557287" y="4471301"/>
                  <a:pt x="7553669" y="4576846"/>
                  <a:pt x="7533164" y="4495425"/>
                </a:cubicBezTo>
                <a:cubicBezTo>
                  <a:pt x="7547035" y="4339219"/>
                  <a:pt x="7522911" y="4135970"/>
                  <a:pt x="7452351" y="3953227"/>
                </a:cubicBezTo>
                <a:cubicBezTo>
                  <a:pt x="7465619" y="4047915"/>
                  <a:pt x="7499391" y="4207137"/>
                  <a:pt x="7509644" y="4346456"/>
                </a:cubicBezTo>
                <a:cubicBezTo>
                  <a:pt x="7522911" y="4485172"/>
                  <a:pt x="7516277" y="4607001"/>
                  <a:pt x="7489139" y="4620270"/>
                </a:cubicBezTo>
                <a:cubicBezTo>
                  <a:pt x="7458382" y="4637760"/>
                  <a:pt x="7441496" y="4569608"/>
                  <a:pt x="7420991" y="4471301"/>
                </a:cubicBezTo>
                <a:cubicBezTo>
                  <a:pt x="7404709" y="4373596"/>
                  <a:pt x="7380585" y="4247546"/>
                  <a:pt x="7353447" y="4139589"/>
                </a:cubicBezTo>
                <a:cubicBezTo>
                  <a:pt x="7302788" y="3929102"/>
                  <a:pt x="7211723" y="3692079"/>
                  <a:pt x="7099551" y="3464705"/>
                </a:cubicBezTo>
                <a:cubicBezTo>
                  <a:pt x="7082665" y="3464705"/>
                  <a:pt x="7102566" y="3549744"/>
                  <a:pt x="7116437" y="3627546"/>
                </a:cubicBezTo>
                <a:cubicBezTo>
                  <a:pt x="7126689" y="3702332"/>
                  <a:pt x="7133323" y="3769880"/>
                  <a:pt x="7106185" y="3732487"/>
                </a:cubicBezTo>
                <a:cubicBezTo>
                  <a:pt x="7085680" y="3705347"/>
                  <a:pt x="7068794" y="3651067"/>
                  <a:pt x="7052511" y="3593771"/>
                </a:cubicBezTo>
                <a:cubicBezTo>
                  <a:pt x="7015120" y="3444802"/>
                  <a:pt x="7015120" y="3444802"/>
                  <a:pt x="7015120" y="3444802"/>
                </a:cubicBezTo>
                <a:cubicBezTo>
                  <a:pt x="6990997" y="3356748"/>
                  <a:pt x="6997631" y="3302468"/>
                  <a:pt x="6936720" y="3190289"/>
                </a:cubicBezTo>
                <a:cubicBezTo>
                  <a:pt x="6899329" y="3122740"/>
                  <a:pt x="6838418" y="3034686"/>
                  <a:pt x="6791378" y="2973772"/>
                </a:cubicBezTo>
                <a:cubicBezTo>
                  <a:pt x="6737101" y="2899589"/>
                  <a:pt x="6682824" y="2824802"/>
                  <a:pt x="6628547" y="2780775"/>
                </a:cubicBezTo>
                <a:cubicBezTo>
                  <a:pt x="6621913" y="2800678"/>
                  <a:pt x="6706947" y="2879083"/>
                  <a:pt x="6726849" y="2919491"/>
                </a:cubicBezTo>
                <a:cubicBezTo>
                  <a:pt x="6753987" y="2956884"/>
                  <a:pt x="6770873" y="3038305"/>
                  <a:pt x="6791378" y="3095600"/>
                </a:cubicBezTo>
                <a:cubicBezTo>
                  <a:pt x="6811279" y="3143246"/>
                  <a:pt x="6872191" y="3285581"/>
                  <a:pt x="6811279" y="3221048"/>
                </a:cubicBezTo>
                <a:cubicBezTo>
                  <a:pt x="6787759" y="3197526"/>
                  <a:pt x="6760621" y="3149881"/>
                  <a:pt x="6737101" y="3105853"/>
                </a:cubicBezTo>
                <a:cubicBezTo>
                  <a:pt x="6679809" y="2994277"/>
                  <a:pt x="6679809" y="2994277"/>
                  <a:pt x="6679809" y="2994277"/>
                </a:cubicBezTo>
                <a:cubicBezTo>
                  <a:pt x="6635181" y="2909239"/>
                  <a:pt x="6618295" y="2862195"/>
                  <a:pt x="6591156" y="2804297"/>
                </a:cubicBezTo>
                <a:cubicBezTo>
                  <a:pt x="6516375" y="2719258"/>
                  <a:pt x="6442196" y="2641456"/>
                  <a:pt x="6391538" y="2580542"/>
                </a:cubicBezTo>
                <a:cubicBezTo>
                  <a:pt x="6310122" y="2522643"/>
                  <a:pt x="6222073" y="2444841"/>
                  <a:pt x="6110503" y="2377293"/>
                </a:cubicBezTo>
                <a:cubicBezTo>
                  <a:pt x="6062860" y="2346534"/>
                  <a:pt x="5998331" y="2306126"/>
                  <a:pt x="5937420" y="2275970"/>
                </a:cubicBezTo>
                <a:cubicBezTo>
                  <a:pt x="5879524" y="2245211"/>
                  <a:pt x="5825247" y="2224705"/>
                  <a:pt x="5811980" y="2231340"/>
                </a:cubicBezTo>
                <a:cubicBezTo>
                  <a:pt x="5818614" y="2258480"/>
                  <a:pt x="5933801" y="2319997"/>
                  <a:pt x="6004965" y="2373674"/>
                </a:cubicBezTo>
                <a:cubicBezTo>
                  <a:pt x="6150909" y="2485250"/>
                  <a:pt x="6279365" y="2607682"/>
                  <a:pt x="6394553" y="2743382"/>
                </a:cubicBezTo>
                <a:cubicBezTo>
                  <a:pt x="6418676" y="2766904"/>
                  <a:pt x="6459082" y="2814550"/>
                  <a:pt x="6478984" y="2848324"/>
                </a:cubicBezTo>
                <a:cubicBezTo>
                  <a:pt x="6503107" y="2885717"/>
                  <a:pt x="6509741" y="2905620"/>
                  <a:pt x="6465716" y="2882098"/>
                </a:cubicBezTo>
                <a:cubicBezTo>
                  <a:pt x="6431944" y="2865211"/>
                  <a:pt x="6384301" y="2814550"/>
                  <a:pt x="6340276" y="2766904"/>
                </a:cubicBezTo>
                <a:cubicBezTo>
                  <a:pt x="6299870" y="2716242"/>
                  <a:pt x="6255242" y="2668596"/>
                  <a:pt x="6235340" y="2651709"/>
                </a:cubicBezTo>
                <a:cubicBezTo>
                  <a:pt x="6157543" y="2570289"/>
                  <a:pt x="6059242" y="2482234"/>
                  <a:pt x="5971192" y="2431573"/>
                </a:cubicBezTo>
                <a:cubicBezTo>
                  <a:pt x="5814995" y="2330250"/>
                  <a:pt x="5649149" y="2272351"/>
                  <a:pt x="5493555" y="2211437"/>
                </a:cubicBezTo>
                <a:cubicBezTo>
                  <a:pt x="5445911" y="2201184"/>
                  <a:pt x="5466416" y="2224705"/>
                  <a:pt x="5408521" y="2218071"/>
                </a:cubicBezTo>
                <a:cubicBezTo>
                  <a:pt x="5371130" y="2211437"/>
                  <a:pt x="5303585" y="2194550"/>
                  <a:pt x="5225788" y="2180678"/>
                </a:cubicBezTo>
                <a:cubicBezTo>
                  <a:pt x="5151006" y="2163791"/>
                  <a:pt x="5066575" y="2149919"/>
                  <a:pt x="4994809" y="2143888"/>
                </a:cubicBezTo>
                <a:cubicBezTo>
                  <a:pt x="4825947" y="2126398"/>
                  <a:pt x="4666735" y="2133635"/>
                  <a:pt x="4527424" y="2139666"/>
                </a:cubicBezTo>
                <a:cubicBezTo>
                  <a:pt x="4683621" y="2146904"/>
                  <a:pt x="4845849" y="2149919"/>
                  <a:pt x="5002046" y="2177059"/>
                </a:cubicBezTo>
                <a:cubicBezTo>
                  <a:pt x="5459782" y="2258480"/>
                  <a:pt x="5882540" y="2458713"/>
                  <a:pt x="6241974" y="2770522"/>
                </a:cubicBezTo>
                <a:cubicBezTo>
                  <a:pt x="6238959" y="2790425"/>
                  <a:pt x="6272731" y="2831437"/>
                  <a:pt x="6299870" y="2865211"/>
                </a:cubicBezTo>
                <a:cubicBezTo>
                  <a:pt x="6327008" y="2902604"/>
                  <a:pt x="6343894" y="2932760"/>
                  <a:pt x="6306504" y="2926729"/>
                </a:cubicBezTo>
                <a:cubicBezTo>
                  <a:pt x="6398171" y="3000912"/>
                  <a:pt x="6411439" y="3078713"/>
                  <a:pt x="6438578" y="3136009"/>
                </a:cubicBezTo>
                <a:cubicBezTo>
                  <a:pt x="6469335" y="3200542"/>
                  <a:pt x="6506725" y="3289200"/>
                  <a:pt x="6492855" y="3312721"/>
                </a:cubicBezTo>
                <a:cubicBezTo>
                  <a:pt x="6465716" y="3309102"/>
                  <a:pt x="6456067" y="3262059"/>
                  <a:pt x="6425310" y="3227682"/>
                </a:cubicBezTo>
                <a:cubicBezTo>
                  <a:pt x="6391538" y="3197526"/>
                  <a:pt x="6360781" y="3177021"/>
                  <a:pt x="6319771" y="3136009"/>
                </a:cubicBezTo>
                <a:cubicBezTo>
                  <a:pt x="6249211" y="3065445"/>
                  <a:pt x="6178048" y="2980406"/>
                  <a:pt x="6089999" y="2916476"/>
                </a:cubicBezTo>
                <a:cubicBezTo>
                  <a:pt x="6083365" y="2926729"/>
                  <a:pt x="6113519" y="2959900"/>
                  <a:pt x="6130405" y="2994277"/>
                </a:cubicBezTo>
                <a:cubicBezTo>
                  <a:pt x="6150909" y="3024433"/>
                  <a:pt x="6160559" y="3048558"/>
                  <a:pt x="6120153" y="3034686"/>
                </a:cubicBezTo>
                <a:cubicBezTo>
                  <a:pt x="6059242" y="2984025"/>
                  <a:pt x="6032103" y="2939997"/>
                  <a:pt x="6001346" y="2895367"/>
                </a:cubicBezTo>
                <a:cubicBezTo>
                  <a:pt x="5974208" y="2854958"/>
                  <a:pt x="5951291" y="2810931"/>
                  <a:pt x="5897014" y="2773538"/>
                </a:cubicBezTo>
                <a:cubicBezTo>
                  <a:pt x="5856004" y="2740367"/>
                  <a:pt x="5774589" y="2689102"/>
                  <a:pt x="5682921" y="2648694"/>
                </a:cubicBezTo>
                <a:cubicBezTo>
                  <a:pt x="5594872" y="2607682"/>
                  <a:pt x="5500188" y="2573908"/>
                  <a:pt x="5429025" y="2557021"/>
                </a:cubicBezTo>
                <a:cubicBezTo>
                  <a:pt x="5218551" y="2496106"/>
                  <a:pt x="5008680" y="2465347"/>
                  <a:pt x="4791572" y="2462332"/>
                </a:cubicBezTo>
                <a:cubicBezTo>
                  <a:pt x="4578082" y="2458713"/>
                  <a:pt x="4365196" y="2485250"/>
                  <a:pt x="4161958" y="2539530"/>
                </a:cubicBezTo>
                <a:cubicBezTo>
                  <a:pt x="3955103" y="2594414"/>
                  <a:pt x="3754881" y="2678849"/>
                  <a:pt x="3568530" y="2790425"/>
                </a:cubicBezTo>
                <a:cubicBezTo>
                  <a:pt x="3382179" y="2905620"/>
                  <a:pt x="3206080" y="3048558"/>
                  <a:pt x="3053501" y="3221048"/>
                </a:cubicBezTo>
                <a:cubicBezTo>
                  <a:pt x="2965452" y="3319355"/>
                  <a:pt x="2877402" y="3444802"/>
                  <a:pt x="2802621" y="3576884"/>
                </a:cubicBezTo>
                <a:cubicBezTo>
                  <a:pt x="2724824" y="3708966"/>
                  <a:pt x="2660294" y="3844666"/>
                  <a:pt x="2609636" y="3959861"/>
                </a:cubicBezTo>
                <a:cubicBezTo>
                  <a:pt x="2572245" y="4050931"/>
                  <a:pt x="2578879" y="4041281"/>
                  <a:pt x="2569230" y="4031028"/>
                </a:cubicBezTo>
                <a:cubicBezTo>
                  <a:pt x="2558977" y="4020775"/>
                  <a:pt x="2596368" y="3878441"/>
                  <a:pt x="2660294" y="3736106"/>
                </a:cubicBezTo>
                <a:cubicBezTo>
                  <a:pt x="2724824" y="3590756"/>
                  <a:pt x="2812873" y="3455055"/>
                  <a:pt x="2833378" y="3427915"/>
                </a:cubicBezTo>
                <a:cubicBezTo>
                  <a:pt x="2925045" y="3285581"/>
                  <a:pt x="3006461" y="3190289"/>
                  <a:pt x="3080640" y="3116106"/>
                </a:cubicBezTo>
                <a:cubicBezTo>
                  <a:pt x="3151803" y="3038305"/>
                  <a:pt x="3219951" y="2980406"/>
                  <a:pt x="3300763" y="2912857"/>
                </a:cubicBezTo>
                <a:cubicBezTo>
                  <a:pt x="3480480" y="2763285"/>
                  <a:pt x="3693970" y="2641456"/>
                  <a:pt x="3917712" y="2553402"/>
                </a:cubicBezTo>
                <a:cubicBezTo>
                  <a:pt x="4144469" y="2465347"/>
                  <a:pt x="4378463" y="2414686"/>
                  <a:pt x="4608839" y="2400814"/>
                </a:cubicBezTo>
                <a:cubicBezTo>
                  <a:pt x="4229503" y="2407448"/>
                  <a:pt x="3849564" y="2509375"/>
                  <a:pt x="3504000" y="2702974"/>
                </a:cubicBezTo>
                <a:cubicBezTo>
                  <a:pt x="3162055" y="2899589"/>
                  <a:pt x="2860516" y="3190289"/>
                  <a:pt x="2653660" y="3546125"/>
                </a:cubicBezTo>
                <a:cubicBezTo>
                  <a:pt x="2596368" y="3648052"/>
                  <a:pt x="2534854" y="3756612"/>
                  <a:pt x="2507716" y="3847682"/>
                </a:cubicBezTo>
                <a:cubicBezTo>
                  <a:pt x="2487211" y="3905581"/>
                  <a:pt x="2477562" y="3956242"/>
                  <a:pt x="2470325" y="4007507"/>
                </a:cubicBezTo>
                <a:cubicBezTo>
                  <a:pt x="2464294" y="4061184"/>
                  <a:pt x="2457057" y="4115464"/>
                  <a:pt x="2440171" y="4196884"/>
                </a:cubicBezTo>
                <a:cubicBezTo>
                  <a:pt x="2410017" y="4342838"/>
                  <a:pt x="2385894" y="4437526"/>
                  <a:pt x="2362374" y="4529200"/>
                </a:cubicBezTo>
                <a:cubicBezTo>
                  <a:pt x="2338251" y="4630523"/>
                  <a:pt x="2305082" y="4732449"/>
                  <a:pt x="2315334" y="4860912"/>
                </a:cubicBezTo>
                <a:cubicBezTo>
                  <a:pt x="2324983" y="5020133"/>
                  <a:pt x="2352122" y="5199861"/>
                  <a:pt x="2402780" y="5380192"/>
                </a:cubicBezTo>
                <a:cubicBezTo>
                  <a:pt x="2454042" y="5559316"/>
                  <a:pt x="2531839" y="5742663"/>
                  <a:pt x="2630140" y="5912137"/>
                </a:cubicBezTo>
                <a:cubicBezTo>
                  <a:pt x="2823125" y="6243850"/>
                  <a:pt x="3056516" y="6514647"/>
                  <a:pt x="3317649" y="6701009"/>
                </a:cubicBezTo>
                <a:cubicBezTo>
                  <a:pt x="3426203" y="6779414"/>
                  <a:pt x="3558277" y="6830075"/>
                  <a:pt x="3609539" y="6843947"/>
                </a:cubicBezTo>
                <a:cubicBezTo>
                  <a:pt x="3700604" y="6871087"/>
                  <a:pt x="3771767" y="6867468"/>
                  <a:pt x="3866450" y="6881340"/>
                </a:cubicBezTo>
                <a:cubicBezTo>
                  <a:pt x="3968370" y="6898227"/>
                  <a:pt x="4063054" y="6908480"/>
                  <a:pt x="4164974" y="6914511"/>
                </a:cubicBezTo>
                <a:cubicBezTo>
                  <a:pt x="4266894" y="6924764"/>
                  <a:pt x="4375448" y="6935017"/>
                  <a:pt x="4507522" y="6938636"/>
                </a:cubicBezTo>
                <a:cubicBezTo>
                  <a:pt x="4683621" y="6945270"/>
                  <a:pt x="4836200" y="6931398"/>
                  <a:pt x="4856101" y="6968791"/>
                </a:cubicBezTo>
                <a:cubicBezTo>
                  <a:pt x="4876606" y="6999550"/>
                  <a:pt x="4791572" y="7033324"/>
                  <a:pt x="4680002" y="7053830"/>
                </a:cubicBezTo>
                <a:cubicBezTo>
                  <a:pt x="4572051" y="7073733"/>
                  <a:pt x="4439374" y="7077352"/>
                  <a:pt x="4375448" y="7077352"/>
                </a:cubicBezTo>
                <a:cubicBezTo>
                  <a:pt x="4303682" y="7077352"/>
                  <a:pt x="4219251" y="7067702"/>
                  <a:pt x="4202365" y="7080970"/>
                </a:cubicBezTo>
                <a:cubicBezTo>
                  <a:pt x="4313934" y="7097857"/>
                  <a:pt x="4429122" y="7128013"/>
                  <a:pt x="4564815" y="7128013"/>
                </a:cubicBezTo>
                <a:cubicBezTo>
                  <a:pt x="4683621" y="7128013"/>
                  <a:pt x="4754181" y="7091223"/>
                  <a:pt x="4853086" y="7091223"/>
                </a:cubicBezTo>
                <a:cubicBezTo>
                  <a:pt x="4947769" y="7091223"/>
                  <a:pt x="4890477" y="7121379"/>
                  <a:pt x="4974908" y="7121379"/>
                </a:cubicBezTo>
                <a:cubicBezTo>
                  <a:pt x="5029185" y="7121379"/>
                  <a:pt x="5117234" y="7111126"/>
                  <a:pt x="5208902" y="7091223"/>
                </a:cubicBezTo>
                <a:cubicBezTo>
                  <a:pt x="5296951" y="7073733"/>
                  <a:pt x="5392237" y="7047196"/>
                  <a:pt x="5469431" y="7023071"/>
                </a:cubicBezTo>
                <a:cubicBezTo>
                  <a:pt x="5530945" y="7003169"/>
                  <a:pt x="5628644" y="6968791"/>
                  <a:pt x="5713678" y="6935017"/>
                </a:cubicBezTo>
                <a:cubicBezTo>
                  <a:pt x="5798109" y="6901243"/>
                  <a:pt x="5869272" y="6871087"/>
                  <a:pt x="5886761" y="6871087"/>
                </a:cubicBezTo>
                <a:cubicBezTo>
                  <a:pt x="5924152" y="6877118"/>
                  <a:pt x="5856004" y="6914511"/>
                  <a:pt x="5822232" y="6941651"/>
                </a:cubicBezTo>
                <a:cubicBezTo>
                  <a:pt x="5801727" y="6965776"/>
                  <a:pt x="5805346" y="6986281"/>
                  <a:pt x="5805346" y="7006184"/>
                </a:cubicBezTo>
                <a:cubicBezTo>
                  <a:pt x="5862638" y="6982663"/>
                  <a:pt x="5940435" y="6941651"/>
                  <a:pt x="6008583" y="6908480"/>
                </a:cubicBezTo>
                <a:cubicBezTo>
                  <a:pt x="6073112" y="6874102"/>
                  <a:pt x="6126786" y="6843947"/>
                  <a:pt x="6143673" y="6850581"/>
                </a:cubicBezTo>
                <a:cubicBezTo>
                  <a:pt x="6178048" y="6867468"/>
                  <a:pt x="6073112" y="6935017"/>
                  <a:pt x="5977826" y="6999550"/>
                </a:cubicBezTo>
                <a:cubicBezTo>
                  <a:pt x="5892792" y="7053830"/>
                  <a:pt x="5814995" y="7105095"/>
                  <a:pt x="5740817" y="7141885"/>
                </a:cubicBezTo>
                <a:cubicBezTo>
                  <a:pt x="5696189" y="7165406"/>
                  <a:pt x="5791475" y="7155153"/>
                  <a:pt x="5733580" y="7189531"/>
                </a:cubicBezTo>
                <a:cubicBezTo>
                  <a:pt x="5669653" y="7226924"/>
                  <a:pt x="5581604" y="7260095"/>
                  <a:pt x="5486921" y="7291457"/>
                </a:cubicBezTo>
                <a:cubicBezTo>
                  <a:pt x="5395253" y="7317994"/>
                  <a:pt x="5296951" y="7341515"/>
                  <a:pt x="5215536" y="7362021"/>
                </a:cubicBezTo>
                <a:cubicBezTo>
                  <a:pt x="5161259" y="7375892"/>
                  <a:pt x="5100348" y="7403032"/>
                  <a:pt x="5052705" y="7416301"/>
                </a:cubicBezTo>
                <a:cubicBezTo>
                  <a:pt x="5005061" y="7430173"/>
                  <a:pt x="4917615" y="7443441"/>
                  <a:pt x="4934501" y="7453694"/>
                </a:cubicBezTo>
                <a:cubicBezTo>
                  <a:pt x="5126883" y="7436204"/>
                  <a:pt x="5330724" y="7399414"/>
                  <a:pt x="5530945" y="7338499"/>
                </a:cubicBezTo>
                <a:cubicBezTo>
                  <a:pt x="5733580" y="7273966"/>
                  <a:pt x="5937420" y="7185912"/>
                  <a:pt x="6126786" y="7070717"/>
                </a:cubicBezTo>
                <a:cubicBezTo>
                  <a:pt x="6319771" y="6955523"/>
                  <a:pt x="6503107" y="6813188"/>
                  <a:pt x="6665938" y="6650348"/>
                </a:cubicBezTo>
                <a:cubicBezTo>
                  <a:pt x="6828769" y="6488110"/>
                  <a:pt x="6974111" y="6301748"/>
                  <a:pt x="7089299" y="6105134"/>
                </a:cubicBezTo>
                <a:cubicBezTo>
                  <a:pt x="7112819" y="6064122"/>
                  <a:pt x="7150209" y="5996573"/>
                  <a:pt x="7187600" y="5918772"/>
                </a:cubicBezTo>
                <a:cubicBezTo>
                  <a:pt x="7224991" y="5840367"/>
                  <a:pt x="7266001" y="5752916"/>
                  <a:pt x="7296154" y="5664258"/>
                </a:cubicBezTo>
                <a:cubicBezTo>
                  <a:pt x="7363699" y="5491768"/>
                  <a:pt x="7404709" y="5328927"/>
                  <a:pt x="7420991" y="5308421"/>
                </a:cubicBezTo>
                <a:cubicBezTo>
                  <a:pt x="7448130" y="5284900"/>
                  <a:pt x="7452351" y="5339180"/>
                  <a:pt x="7441496" y="5410348"/>
                </a:cubicBezTo>
                <a:cubicBezTo>
                  <a:pt x="7434862" y="5484530"/>
                  <a:pt x="7411342" y="5579219"/>
                  <a:pt x="7393853" y="5637118"/>
                </a:cubicBezTo>
                <a:cubicBezTo>
                  <a:pt x="7333545" y="5867507"/>
                  <a:pt x="7228609" y="6101515"/>
                  <a:pt x="7092917" y="6321651"/>
                </a:cubicBezTo>
                <a:cubicBezTo>
                  <a:pt x="6953606" y="6538772"/>
                  <a:pt x="6784141" y="6742021"/>
                  <a:pt x="6588141" y="6914511"/>
                </a:cubicBezTo>
                <a:cubicBezTo>
                  <a:pt x="6665938" y="6850581"/>
                  <a:pt x="6767255" y="6758908"/>
                  <a:pt x="6869175" y="6647332"/>
                </a:cubicBezTo>
                <a:cubicBezTo>
                  <a:pt x="6974111" y="6535756"/>
                  <a:pt x="7075427" y="6399453"/>
                  <a:pt x="7170714" y="6254102"/>
                </a:cubicBezTo>
                <a:cubicBezTo>
                  <a:pt x="7194234" y="6213091"/>
                  <a:pt x="7234641" y="6148558"/>
                  <a:pt x="7276253" y="6067741"/>
                </a:cubicBezTo>
                <a:cubicBezTo>
                  <a:pt x="7319675" y="5989939"/>
                  <a:pt x="7360683" y="5898266"/>
                  <a:pt x="7398075" y="5813227"/>
                </a:cubicBezTo>
                <a:cubicBezTo>
                  <a:pt x="7472253" y="5637118"/>
                  <a:pt x="7519896" y="5477896"/>
                  <a:pt x="7539797" y="5467643"/>
                </a:cubicBezTo>
                <a:cubicBezTo>
                  <a:pt x="7553669" y="5464628"/>
                  <a:pt x="7550050" y="5502021"/>
                  <a:pt x="7543416" y="5552079"/>
                </a:cubicBezTo>
                <a:cubicBezTo>
                  <a:pt x="7539797" y="5599725"/>
                  <a:pt x="7526530" y="5661242"/>
                  <a:pt x="7519896" y="5691398"/>
                </a:cubicBezTo>
                <a:cubicBezTo>
                  <a:pt x="7445115" y="6013460"/>
                  <a:pt x="7276253" y="6339141"/>
                  <a:pt x="7045274" y="6637079"/>
                </a:cubicBezTo>
                <a:cubicBezTo>
                  <a:pt x="7028387" y="6681106"/>
                  <a:pt x="7035021" y="6690756"/>
                  <a:pt x="6984363" y="6762527"/>
                </a:cubicBezTo>
                <a:cubicBezTo>
                  <a:pt x="6913200" y="6860834"/>
                  <a:pt x="6791378" y="6982663"/>
                  <a:pt x="6669557" y="7091223"/>
                </a:cubicBezTo>
                <a:cubicBezTo>
                  <a:pt x="6547132" y="7199783"/>
                  <a:pt x="6421691" y="7291457"/>
                  <a:pt x="6350528" y="7359005"/>
                </a:cubicBezTo>
                <a:cubicBezTo>
                  <a:pt x="6506725" y="7260095"/>
                  <a:pt x="6665938" y="7141885"/>
                  <a:pt x="6818517" y="7003169"/>
                </a:cubicBezTo>
                <a:cubicBezTo>
                  <a:pt x="6967477" y="6863850"/>
                  <a:pt x="7112819" y="6704628"/>
                  <a:pt x="7238862" y="6528519"/>
                </a:cubicBezTo>
                <a:cubicBezTo>
                  <a:pt x="7367317" y="6355425"/>
                  <a:pt x="7475269" y="6166048"/>
                  <a:pt x="7560303" y="5969433"/>
                </a:cubicBezTo>
                <a:cubicBezTo>
                  <a:pt x="7644733" y="5775834"/>
                  <a:pt x="7709263" y="5576204"/>
                  <a:pt x="7750272" y="5383207"/>
                </a:cubicBezTo>
                <a:cubicBezTo>
                  <a:pt x="7770777" y="5291534"/>
                  <a:pt x="7797915" y="5129297"/>
                  <a:pt x="7811183" y="4986962"/>
                </a:cubicBezTo>
                <a:cubicBezTo>
                  <a:pt x="7828069" y="4841009"/>
                  <a:pt x="7838321" y="4719180"/>
                  <a:pt x="7855207" y="4702293"/>
                </a:cubicBezTo>
                <a:cubicBezTo>
                  <a:pt x="7872093" y="4692040"/>
                  <a:pt x="7885965" y="4769239"/>
                  <a:pt x="7888980" y="4868149"/>
                </a:cubicBezTo>
                <a:cubicBezTo>
                  <a:pt x="7892599" y="4965853"/>
                  <a:pt x="7888980" y="5081651"/>
                  <a:pt x="7885965" y="5138947"/>
                </a:cubicBezTo>
                <a:cubicBezTo>
                  <a:pt x="7872093" y="5339180"/>
                  <a:pt x="7835306" y="5524939"/>
                  <a:pt x="7797915" y="5684764"/>
                </a:cubicBezTo>
                <a:cubicBezTo>
                  <a:pt x="7888980" y="5366320"/>
                  <a:pt x="7888980" y="5366320"/>
                  <a:pt x="7888980" y="5366320"/>
                </a:cubicBezTo>
                <a:cubicBezTo>
                  <a:pt x="7916119" y="5271028"/>
                  <a:pt x="7936623" y="5196846"/>
                  <a:pt x="7953509" y="5193227"/>
                </a:cubicBezTo>
                <a:cubicBezTo>
                  <a:pt x="7974014" y="5186593"/>
                  <a:pt x="7970395" y="5291534"/>
                  <a:pt x="7949891" y="5423616"/>
                </a:cubicBezTo>
                <a:cubicBezTo>
                  <a:pt x="7933005" y="5552079"/>
                  <a:pt x="7892599" y="5701651"/>
                  <a:pt x="7872093" y="5786087"/>
                </a:cubicBezTo>
                <a:cubicBezTo>
                  <a:pt x="7841337" y="5898266"/>
                  <a:pt x="7821435" y="5982702"/>
                  <a:pt x="7797915" y="6061106"/>
                </a:cubicBezTo>
                <a:cubicBezTo>
                  <a:pt x="7773792" y="6152779"/>
                  <a:pt x="7712881" y="6291495"/>
                  <a:pt x="7746653" y="6284861"/>
                </a:cubicBezTo>
                <a:cubicBezTo>
                  <a:pt x="7781029" y="6230581"/>
                  <a:pt x="7828069" y="6141923"/>
                  <a:pt x="7872093" y="6040600"/>
                </a:cubicBezTo>
                <a:cubicBezTo>
                  <a:pt x="7916119" y="5939278"/>
                  <a:pt x="7960143" y="5823480"/>
                  <a:pt x="7993915" y="5715523"/>
                </a:cubicBezTo>
                <a:cubicBezTo>
                  <a:pt x="8017435" y="5640737"/>
                  <a:pt x="8051811" y="5511670"/>
                  <a:pt x="8075331" y="5393460"/>
                </a:cubicBezTo>
                <a:cubicBezTo>
                  <a:pt x="8102469" y="5278266"/>
                  <a:pt x="8122974" y="5176340"/>
                  <a:pt x="8136242" y="5159453"/>
                </a:cubicBezTo>
                <a:cubicBezTo>
                  <a:pt x="8170617" y="5125678"/>
                  <a:pt x="8156747" y="5278266"/>
                  <a:pt x="8139861" y="5393460"/>
                </a:cubicBezTo>
                <a:cubicBezTo>
                  <a:pt x="8092217" y="5745678"/>
                  <a:pt x="7957127" y="6115386"/>
                  <a:pt x="7770777" y="6454336"/>
                </a:cubicBezTo>
                <a:cubicBezTo>
                  <a:pt x="7790678" y="6430211"/>
                  <a:pt x="7858223" y="6342157"/>
                  <a:pt x="7872093" y="6369297"/>
                </a:cubicBezTo>
                <a:cubicBezTo>
                  <a:pt x="7838321" y="6484492"/>
                  <a:pt x="7743638" y="6667838"/>
                  <a:pt x="7617595" y="6843947"/>
                </a:cubicBezTo>
                <a:cubicBezTo>
                  <a:pt x="7495773" y="7023071"/>
                  <a:pt x="7343797" y="7192546"/>
                  <a:pt x="7238862" y="7314375"/>
                </a:cubicBezTo>
                <a:cubicBezTo>
                  <a:pt x="7360683" y="7219686"/>
                  <a:pt x="7506025" y="7040562"/>
                  <a:pt x="7627847" y="6871087"/>
                </a:cubicBezTo>
                <a:cubicBezTo>
                  <a:pt x="7763539" y="6681106"/>
                  <a:pt x="7868475" y="6498363"/>
                  <a:pt x="7960143" y="6307779"/>
                </a:cubicBezTo>
                <a:cubicBezTo>
                  <a:pt x="8048193" y="6118402"/>
                  <a:pt x="8122974" y="5921787"/>
                  <a:pt x="8183885" y="5708285"/>
                </a:cubicBezTo>
                <a:cubicBezTo>
                  <a:pt x="8203787" y="5637118"/>
                  <a:pt x="8234543" y="5505036"/>
                  <a:pt x="8258667" y="5386223"/>
                </a:cubicBezTo>
                <a:cubicBezTo>
                  <a:pt x="8282187" y="5271028"/>
                  <a:pt x="8299073" y="5169705"/>
                  <a:pt x="8315959" y="5166087"/>
                </a:cubicBezTo>
                <a:cubicBezTo>
                  <a:pt x="8332845" y="5163071"/>
                  <a:pt x="8329830" y="5264394"/>
                  <a:pt x="8312943" y="5393460"/>
                </a:cubicBezTo>
                <a:cubicBezTo>
                  <a:pt x="8299073" y="5518908"/>
                  <a:pt x="8265301" y="5667877"/>
                  <a:pt x="8238162" y="5758947"/>
                </a:cubicBezTo>
                <a:cubicBezTo>
                  <a:pt x="8194137" y="5932040"/>
                  <a:pt x="8129608" y="6111768"/>
                  <a:pt x="8048193" y="6291495"/>
                </a:cubicBezTo>
                <a:cubicBezTo>
                  <a:pt x="7967380" y="6471223"/>
                  <a:pt x="7868475" y="6647332"/>
                  <a:pt x="7760525" y="6809569"/>
                </a:cubicBezTo>
                <a:cubicBezTo>
                  <a:pt x="7651970" y="6976029"/>
                  <a:pt x="7530149" y="7124997"/>
                  <a:pt x="7411342" y="7260095"/>
                </a:cubicBezTo>
                <a:cubicBezTo>
                  <a:pt x="7289521" y="7392780"/>
                  <a:pt x="7167095" y="7507974"/>
                  <a:pt x="7062160" y="7606282"/>
                </a:cubicBezTo>
                <a:cubicBezTo>
                  <a:pt x="7112819" y="7565270"/>
                  <a:pt x="7180967" y="7507974"/>
                  <a:pt x="7249114" y="7443441"/>
                </a:cubicBezTo>
                <a:cubicBezTo>
                  <a:pt x="7316659" y="7375892"/>
                  <a:pt x="7387822" y="7304725"/>
                  <a:pt x="7441496" y="7243811"/>
                </a:cubicBezTo>
                <a:cubicBezTo>
                  <a:pt x="7502407" y="7179278"/>
                  <a:pt x="7587441" y="7077352"/>
                  <a:pt x="7658604" y="6989297"/>
                </a:cubicBezTo>
                <a:cubicBezTo>
                  <a:pt x="7726149" y="6904258"/>
                  <a:pt x="7781029" y="6836709"/>
                  <a:pt x="7790678" y="6846962"/>
                </a:cubicBezTo>
                <a:cubicBezTo>
                  <a:pt x="7797915" y="6854200"/>
                  <a:pt x="7767158" y="6911495"/>
                  <a:pt x="7726149" y="6972410"/>
                </a:cubicBezTo>
                <a:cubicBezTo>
                  <a:pt x="7685743" y="7033324"/>
                  <a:pt x="7631465" y="7105095"/>
                  <a:pt x="7601311" y="7141885"/>
                </a:cubicBezTo>
                <a:cubicBezTo>
                  <a:pt x="7340179" y="7487468"/>
                  <a:pt x="7021151" y="7775756"/>
                  <a:pt x="6699710" y="7992274"/>
                </a:cubicBezTo>
                <a:cubicBezTo>
                  <a:pt x="6851686" y="7934978"/>
                  <a:pt x="7065779" y="7799278"/>
                  <a:pt x="7272031" y="7616534"/>
                </a:cubicBezTo>
                <a:cubicBezTo>
                  <a:pt x="7482505" y="7430173"/>
                  <a:pt x="7685743" y="7199783"/>
                  <a:pt x="7855207" y="6976029"/>
                </a:cubicBezTo>
                <a:cubicBezTo>
                  <a:pt x="7899232" y="6948888"/>
                  <a:pt x="7990297" y="6857215"/>
                  <a:pt x="7993915" y="6904258"/>
                </a:cubicBezTo>
                <a:cubicBezTo>
                  <a:pt x="7946875" y="6995931"/>
                  <a:pt x="7878727" y="7094842"/>
                  <a:pt x="7803946" y="7192546"/>
                </a:cubicBezTo>
                <a:cubicBezTo>
                  <a:pt x="7726149" y="7291457"/>
                  <a:pt x="7641718" y="7386145"/>
                  <a:pt x="7563921" y="7477818"/>
                </a:cubicBezTo>
                <a:cubicBezTo>
                  <a:pt x="7478887" y="7568889"/>
                  <a:pt x="7428229" y="7643071"/>
                  <a:pt x="7336561" y="7724492"/>
                </a:cubicBezTo>
                <a:cubicBezTo>
                  <a:pt x="7249114" y="7805912"/>
                  <a:pt x="7150209" y="7877079"/>
                  <a:pt x="7045274" y="7955484"/>
                </a:cubicBezTo>
                <a:cubicBezTo>
                  <a:pt x="6936720" y="8036904"/>
                  <a:pt x="6798012" y="8141846"/>
                  <a:pt x="6669557" y="8223266"/>
                </a:cubicBezTo>
                <a:cubicBezTo>
                  <a:pt x="6561002" y="8290814"/>
                  <a:pt x="6401790" y="8372234"/>
                  <a:pt x="6364399" y="8409628"/>
                </a:cubicBezTo>
                <a:cubicBezTo>
                  <a:pt x="6733483" y="8249802"/>
                  <a:pt x="7055526" y="8032682"/>
                  <a:pt x="7336561" y="7778772"/>
                </a:cubicBezTo>
                <a:cubicBezTo>
                  <a:pt x="7614579" y="7527877"/>
                  <a:pt x="7851589" y="7240192"/>
                  <a:pt x="8054827" y="6924764"/>
                </a:cubicBezTo>
                <a:cubicBezTo>
                  <a:pt x="8102469" y="6846962"/>
                  <a:pt x="8190519" y="6697994"/>
                  <a:pt x="8258667" y="6568927"/>
                </a:cubicBezTo>
                <a:cubicBezTo>
                  <a:pt x="8326211" y="6436846"/>
                  <a:pt x="8380489" y="6328285"/>
                  <a:pt x="8397375" y="6345172"/>
                </a:cubicBezTo>
                <a:cubicBezTo>
                  <a:pt x="8410642" y="6355425"/>
                  <a:pt x="8373251" y="6467604"/>
                  <a:pt x="8312943" y="6599686"/>
                </a:cubicBezTo>
                <a:cubicBezTo>
                  <a:pt x="8251429" y="6728149"/>
                  <a:pt x="8166999" y="6874102"/>
                  <a:pt x="8112722" y="6962157"/>
                </a:cubicBezTo>
                <a:cubicBezTo>
                  <a:pt x="8044574" y="7070717"/>
                  <a:pt x="7957127" y="7192546"/>
                  <a:pt x="7861841" y="7311359"/>
                </a:cubicBezTo>
                <a:cubicBezTo>
                  <a:pt x="7767158" y="7426554"/>
                  <a:pt x="7668857" y="7538130"/>
                  <a:pt x="7587441" y="7626787"/>
                </a:cubicBezTo>
                <a:cubicBezTo>
                  <a:pt x="7522911" y="7694336"/>
                  <a:pt x="7465619" y="7775756"/>
                  <a:pt x="7404709" y="7833655"/>
                </a:cubicBezTo>
                <a:cubicBezTo>
                  <a:pt x="7333545" y="7904219"/>
                  <a:pt x="7228609" y="7979005"/>
                  <a:pt x="7153828" y="8039920"/>
                </a:cubicBezTo>
                <a:cubicBezTo>
                  <a:pt x="6967477" y="8188888"/>
                  <a:pt x="6814898" y="8314336"/>
                  <a:pt x="6611661" y="8422896"/>
                </a:cubicBezTo>
                <a:cubicBezTo>
                  <a:pt x="6601409" y="8447021"/>
                  <a:pt x="6720215" y="8395756"/>
                  <a:pt x="6777507" y="8375250"/>
                </a:cubicBezTo>
                <a:cubicBezTo>
                  <a:pt x="6889077" y="8338460"/>
                  <a:pt x="7007883" y="8293830"/>
                  <a:pt x="7058541" y="8293830"/>
                </a:cubicBezTo>
                <a:cubicBezTo>
                  <a:pt x="7106185" y="8297448"/>
                  <a:pt x="7092917" y="8324588"/>
                  <a:pt x="7038640" y="8375250"/>
                </a:cubicBezTo>
                <a:cubicBezTo>
                  <a:pt x="6984363" y="8422896"/>
                  <a:pt x="6886061" y="8487429"/>
                  <a:pt x="6764239" y="8551962"/>
                </a:cubicBezTo>
                <a:cubicBezTo>
                  <a:pt x="6642418" y="8619511"/>
                  <a:pt x="6496473" y="8687060"/>
                  <a:pt x="6350528" y="8741340"/>
                </a:cubicBezTo>
                <a:cubicBezTo>
                  <a:pt x="6205187" y="8798635"/>
                  <a:pt x="6062860" y="8843266"/>
                  <a:pt x="5944054" y="8880056"/>
                </a:cubicBezTo>
                <a:cubicBezTo>
                  <a:pt x="5998331" y="8873421"/>
                  <a:pt x="6100251" y="8843266"/>
                  <a:pt x="6187697" y="8812507"/>
                </a:cubicBezTo>
                <a:cubicBezTo>
                  <a:pt x="6276350" y="8778733"/>
                  <a:pt x="6354147" y="8751593"/>
                  <a:pt x="6371033" y="8761242"/>
                </a:cubicBezTo>
                <a:cubicBezTo>
                  <a:pt x="6394553" y="8772098"/>
                  <a:pt x="6241974" y="8852916"/>
                  <a:pt x="6059242" y="8924686"/>
                </a:cubicBezTo>
                <a:cubicBezTo>
                  <a:pt x="5964558" y="8962079"/>
                  <a:pt x="5862638" y="8995250"/>
                  <a:pt x="5770970" y="9022390"/>
                </a:cubicBezTo>
                <a:cubicBezTo>
                  <a:pt x="5679906" y="9049530"/>
                  <a:pt x="5601505" y="9070036"/>
                  <a:pt x="5550847" y="9080289"/>
                </a:cubicBezTo>
                <a:cubicBezTo>
                  <a:pt x="5337357" y="9127935"/>
                  <a:pt x="5113615" y="9158091"/>
                  <a:pt x="4893492" y="9168344"/>
                </a:cubicBezTo>
                <a:cubicBezTo>
                  <a:pt x="4669750" y="9178597"/>
                  <a:pt x="4449627" y="9168344"/>
                  <a:pt x="4236137" y="9144219"/>
                </a:cubicBezTo>
                <a:cubicBezTo>
                  <a:pt x="3927964" y="9107429"/>
                  <a:pt x="3605920" y="9036262"/>
                  <a:pt x="3300763" y="8931320"/>
                </a:cubicBezTo>
                <a:cubicBezTo>
                  <a:pt x="2992590" y="8825776"/>
                  <a:pt x="2701304" y="8683441"/>
                  <a:pt x="2443789" y="8524822"/>
                </a:cubicBezTo>
                <a:cubicBezTo>
                  <a:pt x="2355740" y="8466923"/>
                  <a:pt x="2253820" y="8399375"/>
                  <a:pt x="2165771" y="8331223"/>
                </a:cubicBezTo>
                <a:cubicBezTo>
                  <a:pt x="2077721" y="8263674"/>
                  <a:pt x="1999924" y="8199141"/>
                  <a:pt x="1952281" y="8165367"/>
                </a:cubicBezTo>
                <a:cubicBezTo>
                  <a:pt x="1864232" y="8097215"/>
                  <a:pt x="1768945" y="8042935"/>
                  <a:pt x="1688133" y="7989258"/>
                </a:cubicBezTo>
                <a:cubicBezTo>
                  <a:pt x="1582594" y="7918090"/>
                  <a:pt x="1471025" y="7819180"/>
                  <a:pt x="1443886" y="7813149"/>
                </a:cubicBezTo>
                <a:cubicBezTo>
                  <a:pt x="1759296" y="8168986"/>
                  <a:pt x="2159137" y="8500698"/>
                  <a:pt x="2646423" y="8761242"/>
                </a:cubicBezTo>
                <a:cubicBezTo>
                  <a:pt x="3134917" y="9022390"/>
                  <a:pt x="3710856" y="9212371"/>
                  <a:pt x="4344088" y="9270270"/>
                </a:cubicBezTo>
                <a:cubicBezTo>
                  <a:pt x="4537676" y="9290172"/>
                  <a:pt x="4748150" y="9297410"/>
                  <a:pt x="4967671" y="9287157"/>
                </a:cubicBezTo>
                <a:cubicBezTo>
                  <a:pt x="5188397" y="9276904"/>
                  <a:pt x="5418773" y="9249764"/>
                  <a:pt x="5645530" y="9202721"/>
                </a:cubicBezTo>
                <a:cubicBezTo>
                  <a:pt x="5876509" y="9158091"/>
                  <a:pt x="6103266" y="9097176"/>
                  <a:pt x="6316756" y="9019375"/>
                </a:cubicBezTo>
                <a:cubicBezTo>
                  <a:pt x="6533864" y="8941573"/>
                  <a:pt x="6737101" y="8852916"/>
                  <a:pt x="6919833" y="8758227"/>
                </a:cubicBezTo>
                <a:cubicBezTo>
                  <a:pt x="7038640" y="8697312"/>
                  <a:pt x="7187600" y="8612274"/>
                  <a:pt x="7306407" y="8534472"/>
                </a:cubicBezTo>
                <a:cubicBezTo>
                  <a:pt x="7428229" y="8460289"/>
                  <a:pt x="7522911" y="8399375"/>
                  <a:pt x="7539797" y="8399375"/>
                </a:cubicBezTo>
                <a:cubicBezTo>
                  <a:pt x="7560303" y="8399375"/>
                  <a:pt x="7434862" y="8507332"/>
                  <a:pt x="7326308" y="8595990"/>
                </a:cubicBezTo>
                <a:cubicBezTo>
                  <a:pt x="7180967" y="8707565"/>
                  <a:pt x="7011501" y="8822760"/>
                  <a:pt x="6821532" y="8931320"/>
                </a:cubicBezTo>
                <a:cubicBezTo>
                  <a:pt x="6632165" y="9036262"/>
                  <a:pt x="6421691" y="9130951"/>
                  <a:pt x="6191316" y="9208752"/>
                </a:cubicBezTo>
                <a:cubicBezTo>
                  <a:pt x="6279365" y="9181612"/>
                  <a:pt x="6411439" y="9134569"/>
                  <a:pt x="6553766" y="9076670"/>
                </a:cubicBezTo>
                <a:cubicBezTo>
                  <a:pt x="6696091" y="9019375"/>
                  <a:pt x="6845655" y="8947604"/>
                  <a:pt x="6970492" y="8887293"/>
                </a:cubicBezTo>
                <a:cubicBezTo>
                  <a:pt x="7095933" y="8822760"/>
                  <a:pt x="7194234" y="8768480"/>
                  <a:pt x="7241877" y="8751593"/>
                </a:cubicBezTo>
                <a:cubicBezTo>
                  <a:pt x="7292536" y="8731087"/>
                  <a:pt x="7289521" y="8747974"/>
                  <a:pt x="7197853" y="8822760"/>
                </a:cubicBezTo>
                <a:cubicBezTo>
                  <a:pt x="7011501" y="8937955"/>
                  <a:pt x="6814898" y="9036262"/>
                  <a:pt x="6611661" y="9124316"/>
                </a:cubicBezTo>
                <a:cubicBezTo>
                  <a:pt x="6001346" y="9384861"/>
                  <a:pt x="5333739" y="9516943"/>
                  <a:pt x="4676987" y="9507293"/>
                </a:cubicBezTo>
                <a:cubicBezTo>
                  <a:pt x="4019029" y="9503674"/>
                  <a:pt x="3355040" y="9357721"/>
                  <a:pt x="2748344" y="9086923"/>
                </a:cubicBezTo>
                <a:cubicBezTo>
                  <a:pt x="2192909" y="8836028"/>
                  <a:pt x="1688133" y="8477176"/>
                  <a:pt x="1264169" y="8039920"/>
                </a:cubicBezTo>
                <a:cubicBezTo>
                  <a:pt x="955996" y="7704588"/>
                  <a:pt x="671343" y="7301106"/>
                  <a:pt x="457854" y="6860834"/>
                </a:cubicBezTo>
                <a:cubicBezTo>
                  <a:pt x="244364" y="6416943"/>
                  <a:pt x="102038" y="5935056"/>
                  <a:pt x="38111" y="5467643"/>
                </a:cubicBezTo>
                <a:cubicBezTo>
                  <a:pt x="6751" y="5237254"/>
                  <a:pt x="-2898" y="5017118"/>
                  <a:pt x="721" y="4800600"/>
                </a:cubicBezTo>
                <a:cubicBezTo>
                  <a:pt x="3736" y="4583480"/>
                  <a:pt x="24241" y="4373596"/>
                  <a:pt x="54395" y="4160094"/>
                </a:cubicBezTo>
                <a:cubicBezTo>
                  <a:pt x="88770" y="3926087"/>
                  <a:pt x="135810" y="3688460"/>
                  <a:pt x="203355" y="3448421"/>
                </a:cubicBezTo>
                <a:cubicBezTo>
                  <a:pt x="271503" y="3207779"/>
                  <a:pt x="359552" y="2959900"/>
                  <a:pt x="478359" y="2709005"/>
                </a:cubicBezTo>
                <a:cubicBezTo>
                  <a:pt x="674962" y="2292857"/>
                  <a:pt x="939110" y="1892993"/>
                  <a:pt x="1264169" y="1540172"/>
                </a:cubicBezTo>
                <a:cubicBezTo>
                  <a:pt x="1586816" y="1191573"/>
                  <a:pt x="1965549" y="886398"/>
                  <a:pt x="2375642" y="648771"/>
                </a:cubicBezTo>
                <a:cubicBezTo>
                  <a:pt x="2785734" y="408732"/>
                  <a:pt x="3226584" y="235639"/>
                  <a:pt x="3666831" y="133713"/>
                </a:cubicBezTo>
                <a:cubicBezTo>
                  <a:pt x="4107681" y="28771"/>
                  <a:pt x="4544913" y="-8622"/>
                  <a:pt x="4947769" y="1631"/>
                </a:cubicBezTo>
                <a:close/>
              </a:path>
            </a:pathLst>
          </a:custGeom>
          <a:effectLst/>
        </p:spPr>
        <p:txBody>
          <a:bodyPr wrap="square">
            <a:noAutofit/>
          </a:bodyPr>
          <a:lstStyle>
            <a:lvl1pPr marL="0" indent="0">
              <a:buNone/>
              <a:defRPr sz="4200" b="0" i="0">
                <a:ln>
                  <a:noFill/>
                </a:ln>
                <a:solidFill>
                  <a:schemeClr val="bg1">
                    <a:lumMod val="85000"/>
                  </a:schemeClr>
                </a:solidFill>
                <a:latin typeface="Poppins Light" charset="0"/>
                <a:ea typeface="Poppins Light" charset="0"/>
                <a:cs typeface="Poppins Light" charset="0"/>
              </a:defRPr>
            </a:lvl1pPr>
          </a:lstStyle>
          <a:p>
            <a:endParaRPr lang="en-US" dirty="0"/>
          </a:p>
        </p:txBody>
      </p:sp>
    </p:spTree>
    <p:extLst>
      <p:ext uri="{BB962C8B-B14F-4D97-AF65-F5344CB8AC3E}">
        <p14:creationId xmlns:p14="http://schemas.microsoft.com/office/powerpoint/2010/main" val="2014932560"/>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rush Circle Right">
    <p:spTree>
      <p:nvGrpSpPr>
        <p:cNvPr id="1" name=""/>
        <p:cNvGrpSpPr/>
        <p:nvPr/>
      </p:nvGrpSpPr>
      <p:grpSpPr>
        <a:xfrm>
          <a:off x="0" y="0"/>
          <a:ext cx="0" cy="0"/>
          <a:chOff x="0" y="0"/>
          <a:chExt cx="0" cy="0"/>
        </a:xfrm>
      </p:grpSpPr>
      <p:sp>
        <p:nvSpPr>
          <p:cNvPr id="5" name="Picture Placeholder 4"/>
          <p:cNvSpPr>
            <a:spLocks noGrp="1"/>
          </p:cNvSpPr>
          <p:nvPr>
            <p:ph type="pic" sz="quarter" idx="19"/>
          </p:nvPr>
        </p:nvSpPr>
        <p:spPr>
          <a:xfrm>
            <a:off x="13402438" y="770622"/>
            <a:ext cx="9152562" cy="9507786"/>
          </a:xfrm>
          <a:custGeom>
            <a:avLst/>
            <a:gdLst>
              <a:gd name="connsiteX0" fmla="*/ 1544500 w 9150179"/>
              <a:gd name="connsiteY0" fmla="*/ 4231262 h 9507786"/>
              <a:gd name="connsiteX1" fmla="*/ 1544500 w 9150179"/>
              <a:gd name="connsiteY1" fmla="*/ 4373596 h 9507786"/>
              <a:gd name="connsiteX2" fmla="*/ 1544500 w 9150179"/>
              <a:gd name="connsiteY2" fmla="*/ 4231262 h 9507786"/>
              <a:gd name="connsiteX3" fmla="*/ 4201530 w 9150179"/>
              <a:gd name="connsiteY3" fmla="*/ 1631 h 9507786"/>
              <a:gd name="connsiteX4" fmla="*/ 5482696 w 9150179"/>
              <a:gd name="connsiteY4" fmla="*/ 133713 h 9507786"/>
              <a:gd name="connsiteX5" fmla="*/ 6774116 w 9150179"/>
              <a:gd name="connsiteY5" fmla="*/ 648771 h 9507786"/>
              <a:gd name="connsiteX6" fmla="*/ 7885786 w 9150179"/>
              <a:gd name="connsiteY6" fmla="*/ 1540172 h 9507786"/>
              <a:gd name="connsiteX7" fmla="*/ 8671738 w 9150179"/>
              <a:gd name="connsiteY7" fmla="*/ 2709005 h 9507786"/>
              <a:gd name="connsiteX8" fmla="*/ 8946790 w 9150179"/>
              <a:gd name="connsiteY8" fmla="*/ 3448421 h 9507786"/>
              <a:gd name="connsiteX9" fmla="*/ 9095776 w 9150179"/>
              <a:gd name="connsiteY9" fmla="*/ 4160094 h 9507786"/>
              <a:gd name="connsiteX10" fmla="*/ 9149460 w 9150179"/>
              <a:gd name="connsiteY10" fmla="*/ 4800600 h 9507786"/>
              <a:gd name="connsiteX11" fmla="*/ 9112062 w 9150179"/>
              <a:gd name="connsiteY11" fmla="*/ 5467643 h 9507786"/>
              <a:gd name="connsiteX12" fmla="*/ 8692246 w 9150179"/>
              <a:gd name="connsiteY12" fmla="*/ 6860834 h 9507786"/>
              <a:gd name="connsiteX13" fmla="*/ 7885786 w 9150179"/>
              <a:gd name="connsiteY13" fmla="*/ 8039920 h 9507786"/>
              <a:gd name="connsiteX14" fmla="*/ 6401348 w 9150179"/>
              <a:gd name="connsiteY14" fmla="*/ 9086923 h 9507786"/>
              <a:gd name="connsiteX15" fmla="*/ 4472362 w 9150179"/>
              <a:gd name="connsiteY15" fmla="*/ 9507293 h 9507786"/>
              <a:gd name="connsiteX16" fmla="*/ 2537343 w 9150179"/>
              <a:gd name="connsiteY16" fmla="*/ 9124316 h 9507786"/>
              <a:gd name="connsiteX17" fmla="*/ 1951047 w 9150179"/>
              <a:gd name="connsiteY17" fmla="*/ 8822760 h 9507786"/>
              <a:gd name="connsiteX18" fmla="*/ 1907014 w 9150179"/>
              <a:gd name="connsiteY18" fmla="*/ 8751593 h 9507786"/>
              <a:gd name="connsiteX19" fmla="*/ 2178448 w 9150179"/>
              <a:gd name="connsiteY19" fmla="*/ 8887293 h 9507786"/>
              <a:gd name="connsiteX20" fmla="*/ 2595249 w 9150179"/>
              <a:gd name="connsiteY20" fmla="*/ 9076670 h 9507786"/>
              <a:gd name="connsiteX21" fmla="*/ 2957763 w 9150179"/>
              <a:gd name="connsiteY21" fmla="*/ 9208752 h 9507786"/>
              <a:gd name="connsiteX22" fmla="*/ 2327434 w 9150179"/>
              <a:gd name="connsiteY22" fmla="*/ 8931320 h 9507786"/>
              <a:gd name="connsiteX23" fmla="*/ 1822568 w 9150179"/>
              <a:gd name="connsiteY23" fmla="*/ 8595990 h 9507786"/>
              <a:gd name="connsiteX24" fmla="*/ 1609041 w 9150179"/>
              <a:gd name="connsiteY24" fmla="*/ 8399375 h 9507786"/>
              <a:gd name="connsiteX25" fmla="*/ 1842474 w 9150179"/>
              <a:gd name="connsiteY25" fmla="*/ 8534472 h 9507786"/>
              <a:gd name="connsiteX26" fmla="*/ 2229116 w 9150179"/>
              <a:gd name="connsiteY26" fmla="*/ 8758227 h 9507786"/>
              <a:gd name="connsiteX27" fmla="*/ 2832300 w 9150179"/>
              <a:gd name="connsiteY27" fmla="*/ 9019375 h 9507786"/>
              <a:gd name="connsiteX28" fmla="*/ 3503646 w 9150179"/>
              <a:gd name="connsiteY28" fmla="*/ 9202721 h 9507786"/>
              <a:gd name="connsiteX29" fmla="*/ 4181626 w 9150179"/>
              <a:gd name="connsiteY29" fmla="*/ 9287157 h 9507786"/>
              <a:gd name="connsiteX30" fmla="*/ 4805320 w 9150179"/>
              <a:gd name="connsiteY30" fmla="*/ 9270270 h 9507786"/>
              <a:gd name="connsiteX31" fmla="*/ 6503286 w 9150179"/>
              <a:gd name="connsiteY31" fmla="*/ 8761242 h 9507786"/>
              <a:gd name="connsiteX32" fmla="*/ 7706038 w 9150179"/>
              <a:gd name="connsiteY32" fmla="*/ 7813149 h 9507786"/>
              <a:gd name="connsiteX33" fmla="*/ 7461748 w 9150179"/>
              <a:gd name="connsiteY33" fmla="*/ 7989258 h 9507786"/>
              <a:gd name="connsiteX34" fmla="*/ 7197552 w 9150179"/>
              <a:gd name="connsiteY34" fmla="*/ 8165367 h 9507786"/>
              <a:gd name="connsiteX35" fmla="*/ 6984024 w 9150179"/>
              <a:gd name="connsiteY35" fmla="*/ 8331223 h 9507786"/>
              <a:gd name="connsiteX36" fmla="*/ 6705956 w 9150179"/>
              <a:gd name="connsiteY36" fmla="*/ 8524822 h 9507786"/>
              <a:gd name="connsiteX37" fmla="*/ 5848830 w 9150179"/>
              <a:gd name="connsiteY37" fmla="*/ 8931320 h 9507786"/>
              <a:gd name="connsiteX38" fmla="*/ 4913290 w 9150179"/>
              <a:gd name="connsiteY38" fmla="*/ 9144219 h 9507786"/>
              <a:gd name="connsiteX39" fmla="*/ 4255818 w 9150179"/>
              <a:gd name="connsiteY39" fmla="*/ 9168344 h 9507786"/>
              <a:gd name="connsiteX40" fmla="*/ 3598346 w 9150179"/>
              <a:gd name="connsiteY40" fmla="*/ 9080289 h 9507786"/>
              <a:gd name="connsiteX41" fmla="*/ 3378183 w 9150179"/>
              <a:gd name="connsiteY41" fmla="*/ 9022390 h 9507786"/>
              <a:gd name="connsiteX42" fmla="*/ 3089860 w 9150179"/>
              <a:gd name="connsiteY42" fmla="*/ 8924686 h 9507786"/>
              <a:gd name="connsiteX43" fmla="*/ 2778014 w 9150179"/>
              <a:gd name="connsiteY43" fmla="*/ 8761242 h 9507786"/>
              <a:gd name="connsiteX44" fmla="*/ 2961382 w 9150179"/>
              <a:gd name="connsiteY44" fmla="*/ 8812507 h 9507786"/>
              <a:gd name="connsiteX45" fmla="*/ 3205069 w 9150179"/>
              <a:gd name="connsiteY45" fmla="*/ 8880056 h 9507786"/>
              <a:gd name="connsiteX46" fmla="*/ 2798522 w 9150179"/>
              <a:gd name="connsiteY46" fmla="*/ 8741340 h 9507786"/>
              <a:gd name="connsiteX47" fmla="*/ 2384737 w 9150179"/>
              <a:gd name="connsiteY47" fmla="*/ 8551962 h 9507786"/>
              <a:gd name="connsiteX48" fmla="*/ 2110288 w 9150179"/>
              <a:gd name="connsiteY48" fmla="*/ 8375250 h 9507786"/>
              <a:gd name="connsiteX49" fmla="*/ 2090382 w 9150179"/>
              <a:gd name="connsiteY49" fmla="*/ 8293830 h 9507786"/>
              <a:gd name="connsiteX50" fmla="*/ 2371467 w 9150179"/>
              <a:gd name="connsiteY50" fmla="*/ 8375250 h 9507786"/>
              <a:gd name="connsiteX51" fmla="*/ 2537343 w 9150179"/>
              <a:gd name="connsiteY51" fmla="*/ 8422896 h 9507786"/>
              <a:gd name="connsiteX52" fmla="*/ 1995080 w 9150179"/>
              <a:gd name="connsiteY52" fmla="*/ 8039920 h 9507786"/>
              <a:gd name="connsiteX53" fmla="*/ 1744154 w 9150179"/>
              <a:gd name="connsiteY53" fmla="*/ 7833655 h 9507786"/>
              <a:gd name="connsiteX54" fmla="*/ 1561389 w 9150179"/>
              <a:gd name="connsiteY54" fmla="*/ 7626787 h 9507786"/>
              <a:gd name="connsiteX55" fmla="*/ 1286940 w 9150179"/>
              <a:gd name="connsiteY55" fmla="*/ 7311359 h 9507786"/>
              <a:gd name="connsiteX56" fmla="*/ 1036015 w 9150179"/>
              <a:gd name="connsiteY56" fmla="*/ 6962157 h 9507786"/>
              <a:gd name="connsiteX57" fmla="*/ 835758 w 9150179"/>
              <a:gd name="connsiteY57" fmla="*/ 6599686 h 9507786"/>
              <a:gd name="connsiteX58" fmla="*/ 751311 w 9150179"/>
              <a:gd name="connsiteY58" fmla="*/ 6345172 h 9507786"/>
              <a:gd name="connsiteX59" fmla="*/ 890044 w 9150179"/>
              <a:gd name="connsiteY59" fmla="*/ 6568927 h 9507786"/>
              <a:gd name="connsiteX60" fmla="*/ 1093920 w 9150179"/>
              <a:gd name="connsiteY60" fmla="*/ 6924764 h 9507786"/>
              <a:gd name="connsiteX61" fmla="*/ 1812314 w 9150179"/>
              <a:gd name="connsiteY61" fmla="*/ 7778772 h 9507786"/>
              <a:gd name="connsiteX62" fmla="*/ 2784649 w 9150179"/>
              <a:gd name="connsiteY62" fmla="*/ 8409628 h 9507786"/>
              <a:gd name="connsiteX63" fmla="*/ 2479437 w 9150179"/>
              <a:gd name="connsiteY63" fmla="*/ 8223266 h 9507786"/>
              <a:gd name="connsiteX64" fmla="*/ 2103653 w 9150179"/>
              <a:gd name="connsiteY64" fmla="*/ 7955484 h 9507786"/>
              <a:gd name="connsiteX65" fmla="*/ 1812314 w 9150179"/>
              <a:gd name="connsiteY65" fmla="*/ 7724492 h 9507786"/>
              <a:gd name="connsiteX66" fmla="*/ 1584914 w 9150179"/>
              <a:gd name="connsiteY66" fmla="*/ 7477818 h 9507786"/>
              <a:gd name="connsiteX67" fmla="*/ 1344846 w 9150179"/>
              <a:gd name="connsiteY67" fmla="*/ 7192546 h 9507786"/>
              <a:gd name="connsiteX68" fmla="*/ 1154842 w 9150179"/>
              <a:gd name="connsiteY68" fmla="*/ 6904258 h 9507786"/>
              <a:gd name="connsiteX69" fmla="*/ 1293575 w 9150179"/>
              <a:gd name="connsiteY69" fmla="*/ 6976029 h 9507786"/>
              <a:gd name="connsiteX70" fmla="*/ 1876855 w 9150179"/>
              <a:gd name="connsiteY70" fmla="*/ 7616534 h 9507786"/>
              <a:gd name="connsiteX71" fmla="*/ 2449278 w 9150179"/>
              <a:gd name="connsiteY71" fmla="*/ 7992274 h 9507786"/>
              <a:gd name="connsiteX72" fmla="*/ 1547516 w 9150179"/>
              <a:gd name="connsiteY72" fmla="*/ 7141885 h 9507786"/>
              <a:gd name="connsiteX73" fmla="*/ 1422656 w 9150179"/>
              <a:gd name="connsiteY73" fmla="*/ 6972410 h 9507786"/>
              <a:gd name="connsiteX74" fmla="*/ 1358116 w 9150179"/>
              <a:gd name="connsiteY74" fmla="*/ 6846962 h 9507786"/>
              <a:gd name="connsiteX75" fmla="*/ 1490214 w 9150179"/>
              <a:gd name="connsiteY75" fmla="*/ 6989297 h 9507786"/>
              <a:gd name="connsiteX76" fmla="*/ 1707360 w 9150179"/>
              <a:gd name="connsiteY76" fmla="*/ 7243811 h 9507786"/>
              <a:gd name="connsiteX77" fmla="*/ 1899776 w 9150179"/>
              <a:gd name="connsiteY77" fmla="*/ 7443441 h 9507786"/>
              <a:gd name="connsiteX78" fmla="*/ 2086764 w 9150179"/>
              <a:gd name="connsiteY78" fmla="*/ 7606282 h 9507786"/>
              <a:gd name="connsiteX79" fmla="*/ 1737520 w 9150179"/>
              <a:gd name="connsiteY79" fmla="*/ 7260095 h 9507786"/>
              <a:gd name="connsiteX80" fmla="*/ 1388275 w 9150179"/>
              <a:gd name="connsiteY80" fmla="*/ 6809569 h 9507786"/>
              <a:gd name="connsiteX81" fmla="*/ 1100556 w 9150179"/>
              <a:gd name="connsiteY81" fmla="*/ 6291495 h 9507786"/>
              <a:gd name="connsiteX82" fmla="*/ 910552 w 9150179"/>
              <a:gd name="connsiteY82" fmla="*/ 5758947 h 9507786"/>
              <a:gd name="connsiteX83" fmla="*/ 835758 w 9150179"/>
              <a:gd name="connsiteY83" fmla="*/ 5393460 h 9507786"/>
              <a:gd name="connsiteX84" fmla="*/ 832742 w 9150179"/>
              <a:gd name="connsiteY84" fmla="*/ 5166087 h 9507786"/>
              <a:gd name="connsiteX85" fmla="*/ 890044 w 9150179"/>
              <a:gd name="connsiteY85" fmla="*/ 5386223 h 9507786"/>
              <a:gd name="connsiteX86" fmla="*/ 964839 w 9150179"/>
              <a:gd name="connsiteY86" fmla="*/ 5708285 h 9507786"/>
              <a:gd name="connsiteX87" fmla="*/ 1188620 w 9150179"/>
              <a:gd name="connsiteY87" fmla="*/ 6307779 h 9507786"/>
              <a:gd name="connsiteX88" fmla="*/ 1520976 w 9150179"/>
              <a:gd name="connsiteY88" fmla="*/ 6871087 h 9507786"/>
              <a:gd name="connsiteX89" fmla="*/ 1910030 w 9150179"/>
              <a:gd name="connsiteY89" fmla="*/ 7314375 h 9507786"/>
              <a:gd name="connsiteX90" fmla="*/ 1531230 w 9150179"/>
              <a:gd name="connsiteY90" fmla="*/ 6843947 h 9507786"/>
              <a:gd name="connsiteX91" fmla="*/ 1276686 w 9150179"/>
              <a:gd name="connsiteY91" fmla="*/ 6369297 h 9507786"/>
              <a:gd name="connsiteX92" fmla="*/ 1378021 w 9150179"/>
              <a:gd name="connsiteY92" fmla="*/ 6454336 h 9507786"/>
              <a:gd name="connsiteX93" fmla="*/ 1008872 w 9150179"/>
              <a:gd name="connsiteY93" fmla="*/ 5393460 h 9507786"/>
              <a:gd name="connsiteX94" fmla="*/ 1012490 w 9150179"/>
              <a:gd name="connsiteY94" fmla="*/ 5159453 h 9507786"/>
              <a:gd name="connsiteX95" fmla="*/ 1073412 w 9150179"/>
              <a:gd name="connsiteY95" fmla="*/ 5393460 h 9507786"/>
              <a:gd name="connsiteX96" fmla="*/ 1154842 w 9150179"/>
              <a:gd name="connsiteY96" fmla="*/ 5715523 h 9507786"/>
              <a:gd name="connsiteX97" fmla="*/ 1276686 w 9150179"/>
              <a:gd name="connsiteY97" fmla="*/ 6040600 h 9507786"/>
              <a:gd name="connsiteX98" fmla="*/ 1402148 w 9150179"/>
              <a:gd name="connsiteY98" fmla="*/ 6284861 h 9507786"/>
              <a:gd name="connsiteX99" fmla="*/ 1350878 w 9150179"/>
              <a:gd name="connsiteY99" fmla="*/ 6061106 h 9507786"/>
              <a:gd name="connsiteX100" fmla="*/ 1276686 w 9150179"/>
              <a:gd name="connsiteY100" fmla="*/ 5786087 h 9507786"/>
              <a:gd name="connsiteX101" fmla="*/ 1198875 w 9150179"/>
              <a:gd name="connsiteY101" fmla="*/ 5423616 h 9507786"/>
              <a:gd name="connsiteX102" fmla="*/ 1195256 w 9150179"/>
              <a:gd name="connsiteY102" fmla="*/ 5193227 h 9507786"/>
              <a:gd name="connsiteX103" fmla="*/ 1259796 w 9150179"/>
              <a:gd name="connsiteY103" fmla="*/ 5366320 h 9507786"/>
              <a:gd name="connsiteX104" fmla="*/ 1350878 w 9150179"/>
              <a:gd name="connsiteY104" fmla="*/ 5684764 h 9507786"/>
              <a:gd name="connsiteX105" fmla="*/ 1262812 w 9150179"/>
              <a:gd name="connsiteY105" fmla="*/ 5138947 h 9507786"/>
              <a:gd name="connsiteX106" fmla="*/ 1259796 w 9150179"/>
              <a:gd name="connsiteY106" fmla="*/ 4868149 h 9507786"/>
              <a:gd name="connsiteX107" fmla="*/ 1293575 w 9150179"/>
              <a:gd name="connsiteY107" fmla="*/ 4702293 h 9507786"/>
              <a:gd name="connsiteX108" fmla="*/ 1337608 w 9150179"/>
              <a:gd name="connsiteY108" fmla="*/ 4986962 h 9507786"/>
              <a:gd name="connsiteX109" fmla="*/ 1398529 w 9150179"/>
              <a:gd name="connsiteY109" fmla="*/ 5383207 h 9507786"/>
              <a:gd name="connsiteX110" fmla="*/ 1588532 w 9150179"/>
              <a:gd name="connsiteY110" fmla="*/ 5969433 h 9507786"/>
              <a:gd name="connsiteX111" fmla="*/ 1910030 w 9150179"/>
              <a:gd name="connsiteY111" fmla="*/ 6528519 h 9507786"/>
              <a:gd name="connsiteX112" fmla="*/ 2330450 w 9150179"/>
              <a:gd name="connsiteY112" fmla="*/ 7003169 h 9507786"/>
              <a:gd name="connsiteX113" fmla="*/ 2798522 w 9150179"/>
              <a:gd name="connsiteY113" fmla="*/ 7359005 h 9507786"/>
              <a:gd name="connsiteX114" fmla="*/ 2479437 w 9150179"/>
              <a:gd name="connsiteY114" fmla="*/ 7091223 h 9507786"/>
              <a:gd name="connsiteX115" fmla="*/ 2164574 w 9150179"/>
              <a:gd name="connsiteY115" fmla="*/ 6762527 h 9507786"/>
              <a:gd name="connsiteX116" fmla="*/ 2103653 w 9150179"/>
              <a:gd name="connsiteY116" fmla="*/ 6637079 h 9507786"/>
              <a:gd name="connsiteX117" fmla="*/ 1628946 w 9150179"/>
              <a:gd name="connsiteY117" fmla="*/ 5691398 h 9507786"/>
              <a:gd name="connsiteX118" fmla="*/ 1605422 w 9150179"/>
              <a:gd name="connsiteY118" fmla="*/ 5552079 h 9507786"/>
              <a:gd name="connsiteX119" fmla="*/ 1609041 w 9150179"/>
              <a:gd name="connsiteY119" fmla="*/ 5467643 h 9507786"/>
              <a:gd name="connsiteX120" fmla="*/ 1750790 w 9150179"/>
              <a:gd name="connsiteY120" fmla="*/ 5813227 h 9507786"/>
              <a:gd name="connsiteX121" fmla="*/ 1872633 w 9150179"/>
              <a:gd name="connsiteY121" fmla="*/ 6067741 h 9507786"/>
              <a:gd name="connsiteX122" fmla="*/ 1978190 w 9150179"/>
              <a:gd name="connsiteY122" fmla="*/ 6254102 h 9507786"/>
              <a:gd name="connsiteX123" fmla="*/ 2279783 w 9150179"/>
              <a:gd name="connsiteY123" fmla="*/ 6647332 h 9507786"/>
              <a:gd name="connsiteX124" fmla="*/ 2560867 w 9150179"/>
              <a:gd name="connsiteY124" fmla="*/ 6914511 h 9507786"/>
              <a:gd name="connsiteX125" fmla="*/ 2056001 w 9150179"/>
              <a:gd name="connsiteY125" fmla="*/ 6321651 h 9507786"/>
              <a:gd name="connsiteX126" fmla="*/ 1755012 w 9150179"/>
              <a:gd name="connsiteY126" fmla="*/ 5637118 h 9507786"/>
              <a:gd name="connsiteX127" fmla="*/ 1707360 w 9150179"/>
              <a:gd name="connsiteY127" fmla="*/ 5410348 h 9507786"/>
              <a:gd name="connsiteX128" fmla="*/ 1727868 w 9150179"/>
              <a:gd name="connsiteY128" fmla="*/ 5308421 h 9507786"/>
              <a:gd name="connsiteX129" fmla="*/ 1852728 w 9150179"/>
              <a:gd name="connsiteY129" fmla="*/ 5664258 h 9507786"/>
              <a:gd name="connsiteX130" fmla="*/ 1961301 w 9150179"/>
              <a:gd name="connsiteY130" fmla="*/ 5918772 h 9507786"/>
              <a:gd name="connsiteX131" fmla="*/ 2059620 w 9150179"/>
              <a:gd name="connsiteY131" fmla="*/ 6105134 h 9507786"/>
              <a:gd name="connsiteX132" fmla="*/ 2483056 w 9150179"/>
              <a:gd name="connsiteY132" fmla="*/ 6650348 h 9507786"/>
              <a:gd name="connsiteX133" fmla="*/ 3022304 w 9150179"/>
              <a:gd name="connsiteY133" fmla="*/ 7070717 h 9507786"/>
              <a:gd name="connsiteX134" fmla="*/ 3618250 w 9150179"/>
              <a:gd name="connsiteY134" fmla="*/ 7338499 h 9507786"/>
              <a:gd name="connsiteX135" fmla="*/ 4214802 w 9150179"/>
              <a:gd name="connsiteY135" fmla="*/ 7453694 h 9507786"/>
              <a:gd name="connsiteX136" fmla="*/ 4096578 w 9150179"/>
              <a:gd name="connsiteY136" fmla="*/ 7416301 h 9507786"/>
              <a:gd name="connsiteX137" fmla="*/ 3933718 w 9150179"/>
              <a:gd name="connsiteY137" fmla="*/ 7362021 h 9507786"/>
              <a:gd name="connsiteX138" fmla="*/ 3662284 w 9150179"/>
              <a:gd name="connsiteY138" fmla="*/ 7291457 h 9507786"/>
              <a:gd name="connsiteX139" fmla="*/ 3415580 w 9150179"/>
              <a:gd name="connsiteY139" fmla="*/ 7189531 h 9507786"/>
              <a:gd name="connsiteX140" fmla="*/ 3408342 w 9150179"/>
              <a:gd name="connsiteY140" fmla="*/ 7141885 h 9507786"/>
              <a:gd name="connsiteX141" fmla="*/ 3171290 w 9150179"/>
              <a:gd name="connsiteY141" fmla="*/ 6999550 h 9507786"/>
              <a:gd name="connsiteX142" fmla="*/ 3005414 w 9150179"/>
              <a:gd name="connsiteY142" fmla="*/ 6850581 h 9507786"/>
              <a:gd name="connsiteX143" fmla="*/ 3140528 w 9150179"/>
              <a:gd name="connsiteY143" fmla="*/ 6908480 h 9507786"/>
              <a:gd name="connsiteX144" fmla="*/ 3343802 w 9150179"/>
              <a:gd name="connsiteY144" fmla="*/ 7006184 h 9507786"/>
              <a:gd name="connsiteX145" fmla="*/ 3326912 w 9150179"/>
              <a:gd name="connsiteY145" fmla="*/ 6941651 h 9507786"/>
              <a:gd name="connsiteX146" fmla="*/ 3262372 w 9150179"/>
              <a:gd name="connsiteY146" fmla="*/ 6871087 h 9507786"/>
              <a:gd name="connsiteX147" fmla="*/ 3435486 w 9150179"/>
              <a:gd name="connsiteY147" fmla="*/ 6935017 h 9507786"/>
              <a:gd name="connsiteX148" fmla="*/ 3679776 w 9150179"/>
              <a:gd name="connsiteY148" fmla="*/ 7023071 h 9507786"/>
              <a:gd name="connsiteX149" fmla="*/ 3940352 w 9150179"/>
              <a:gd name="connsiteY149" fmla="*/ 7091223 h 9507786"/>
              <a:gd name="connsiteX150" fmla="*/ 4174388 w 9150179"/>
              <a:gd name="connsiteY150" fmla="*/ 7121379 h 9507786"/>
              <a:gd name="connsiteX151" fmla="*/ 4296230 w 9150179"/>
              <a:gd name="connsiteY151" fmla="*/ 7091223 h 9507786"/>
              <a:gd name="connsiteX152" fmla="*/ 4584554 w 9150179"/>
              <a:gd name="connsiteY152" fmla="*/ 7128013 h 9507786"/>
              <a:gd name="connsiteX153" fmla="*/ 4947068 w 9150179"/>
              <a:gd name="connsiteY153" fmla="*/ 7080970 h 9507786"/>
              <a:gd name="connsiteX154" fmla="*/ 4773954 w 9150179"/>
              <a:gd name="connsiteY154" fmla="*/ 7077352 h 9507786"/>
              <a:gd name="connsiteX155" fmla="*/ 4469346 w 9150179"/>
              <a:gd name="connsiteY155" fmla="*/ 7053830 h 9507786"/>
              <a:gd name="connsiteX156" fmla="*/ 4293216 w 9150179"/>
              <a:gd name="connsiteY156" fmla="*/ 6968791 h 9507786"/>
              <a:gd name="connsiteX157" fmla="*/ 4641856 w 9150179"/>
              <a:gd name="connsiteY157" fmla="*/ 6938636 h 9507786"/>
              <a:gd name="connsiteX158" fmla="*/ 4984466 w 9150179"/>
              <a:gd name="connsiteY158" fmla="*/ 6914511 h 9507786"/>
              <a:gd name="connsiteX159" fmla="*/ 5283042 w 9150179"/>
              <a:gd name="connsiteY159" fmla="*/ 6881340 h 9507786"/>
              <a:gd name="connsiteX160" fmla="*/ 5540000 w 9150179"/>
              <a:gd name="connsiteY160" fmla="*/ 6843947 h 9507786"/>
              <a:gd name="connsiteX161" fmla="*/ 5831942 w 9150179"/>
              <a:gd name="connsiteY161" fmla="*/ 6701009 h 9507786"/>
              <a:gd name="connsiteX162" fmla="*/ 6519572 w 9150179"/>
              <a:gd name="connsiteY162" fmla="*/ 5912137 h 9507786"/>
              <a:gd name="connsiteX163" fmla="*/ 6746974 w 9150179"/>
              <a:gd name="connsiteY163" fmla="*/ 5380192 h 9507786"/>
              <a:gd name="connsiteX164" fmla="*/ 6834434 w 9150179"/>
              <a:gd name="connsiteY164" fmla="*/ 4860912 h 9507786"/>
              <a:gd name="connsiteX165" fmla="*/ 6787386 w 9150179"/>
              <a:gd name="connsiteY165" fmla="*/ 4529200 h 9507786"/>
              <a:gd name="connsiteX166" fmla="*/ 6709576 w 9150179"/>
              <a:gd name="connsiteY166" fmla="*/ 4196884 h 9507786"/>
              <a:gd name="connsiteX167" fmla="*/ 6679416 w 9150179"/>
              <a:gd name="connsiteY167" fmla="*/ 4007507 h 9507786"/>
              <a:gd name="connsiteX168" fmla="*/ 6642018 w 9150179"/>
              <a:gd name="connsiteY168" fmla="*/ 3847682 h 9507786"/>
              <a:gd name="connsiteX169" fmla="*/ 6496048 w 9150179"/>
              <a:gd name="connsiteY169" fmla="*/ 3546125 h 9507786"/>
              <a:gd name="connsiteX170" fmla="*/ 5645556 w 9150179"/>
              <a:gd name="connsiteY170" fmla="*/ 2702974 h 9507786"/>
              <a:gd name="connsiteX171" fmla="*/ 4540522 w 9150179"/>
              <a:gd name="connsiteY171" fmla="*/ 2400814 h 9507786"/>
              <a:gd name="connsiteX172" fmla="*/ 5231772 w 9150179"/>
              <a:gd name="connsiteY172" fmla="*/ 2553402 h 9507786"/>
              <a:gd name="connsiteX173" fmla="*/ 5848830 w 9150179"/>
              <a:gd name="connsiteY173" fmla="*/ 2912857 h 9507786"/>
              <a:gd name="connsiteX174" fmla="*/ 6068992 w 9150179"/>
              <a:gd name="connsiteY174" fmla="*/ 3116106 h 9507786"/>
              <a:gd name="connsiteX175" fmla="*/ 6316298 w 9150179"/>
              <a:gd name="connsiteY175" fmla="*/ 3427915 h 9507786"/>
              <a:gd name="connsiteX176" fmla="*/ 6489412 w 9150179"/>
              <a:gd name="connsiteY176" fmla="*/ 3736106 h 9507786"/>
              <a:gd name="connsiteX177" fmla="*/ 6580494 w 9150179"/>
              <a:gd name="connsiteY177" fmla="*/ 4031028 h 9507786"/>
              <a:gd name="connsiteX178" fmla="*/ 6540080 w 9150179"/>
              <a:gd name="connsiteY178" fmla="*/ 3959861 h 9507786"/>
              <a:gd name="connsiteX179" fmla="*/ 6347062 w 9150179"/>
              <a:gd name="connsiteY179" fmla="*/ 3576884 h 9507786"/>
              <a:gd name="connsiteX180" fmla="*/ 6096136 w 9150179"/>
              <a:gd name="connsiteY180" fmla="*/ 3221048 h 9507786"/>
              <a:gd name="connsiteX181" fmla="*/ 5581016 w 9150179"/>
              <a:gd name="connsiteY181" fmla="*/ 2790425 h 9507786"/>
              <a:gd name="connsiteX182" fmla="*/ 4987482 w 9150179"/>
              <a:gd name="connsiteY182" fmla="*/ 2539530 h 9507786"/>
              <a:gd name="connsiteX183" fmla="*/ 4357756 w 9150179"/>
              <a:gd name="connsiteY183" fmla="*/ 2462332 h 9507786"/>
              <a:gd name="connsiteX184" fmla="*/ 3720190 w 9150179"/>
              <a:gd name="connsiteY184" fmla="*/ 2557020 h 9507786"/>
              <a:gd name="connsiteX185" fmla="*/ 3466248 w 9150179"/>
              <a:gd name="connsiteY185" fmla="*/ 2648693 h 9507786"/>
              <a:gd name="connsiteX186" fmla="*/ 3252118 w 9150179"/>
              <a:gd name="connsiteY186" fmla="*/ 2773538 h 9507786"/>
              <a:gd name="connsiteX187" fmla="*/ 3147766 w 9150179"/>
              <a:gd name="connsiteY187" fmla="*/ 2895367 h 9507786"/>
              <a:gd name="connsiteX188" fmla="*/ 3028939 w 9150179"/>
              <a:gd name="connsiteY188" fmla="*/ 3034686 h 9507786"/>
              <a:gd name="connsiteX189" fmla="*/ 3018685 w 9150179"/>
              <a:gd name="connsiteY189" fmla="*/ 2994277 h 9507786"/>
              <a:gd name="connsiteX190" fmla="*/ 3059098 w 9150179"/>
              <a:gd name="connsiteY190" fmla="*/ 2916476 h 9507786"/>
              <a:gd name="connsiteX191" fmla="*/ 2829284 w 9150179"/>
              <a:gd name="connsiteY191" fmla="*/ 3136009 h 9507786"/>
              <a:gd name="connsiteX192" fmla="*/ 2723727 w 9150179"/>
              <a:gd name="connsiteY192" fmla="*/ 3227682 h 9507786"/>
              <a:gd name="connsiteX193" fmla="*/ 2656170 w 9150179"/>
              <a:gd name="connsiteY193" fmla="*/ 3312721 h 9507786"/>
              <a:gd name="connsiteX194" fmla="*/ 2710457 w 9150179"/>
              <a:gd name="connsiteY194" fmla="*/ 3136009 h 9507786"/>
              <a:gd name="connsiteX195" fmla="*/ 2842554 w 9150179"/>
              <a:gd name="connsiteY195" fmla="*/ 2926729 h 9507786"/>
              <a:gd name="connsiteX196" fmla="*/ 2849190 w 9150179"/>
              <a:gd name="connsiteY196" fmla="*/ 2865211 h 9507786"/>
              <a:gd name="connsiteX197" fmla="*/ 2907096 w 9150179"/>
              <a:gd name="connsiteY197" fmla="*/ 2770523 h 9507786"/>
              <a:gd name="connsiteX198" fmla="*/ 4147244 w 9150179"/>
              <a:gd name="connsiteY198" fmla="*/ 2177059 h 9507786"/>
              <a:gd name="connsiteX199" fmla="*/ 4621952 w 9150179"/>
              <a:gd name="connsiteY199" fmla="*/ 2139666 h 9507786"/>
              <a:gd name="connsiteX200" fmla="*/ 4154482 w 9150179"/>
              <a:gd name="connsiteY200" fmla="*/ 2143888 h 9507786"/>
              <a:gd name="connsiteX201" fmla="*/ 3923462 w 9150179"/>
              <a:gd name="connsiteY201" fmla="*/ 2180678 h 9507786"/>
              <a:gd name="connsiteX202" fmla="*/ 3740698 w 9150179"/>
              <a:gd name="connsiteY202" fmla="*/ 2218071 h 9507786"/>
              <a:gd name="connsiteX203" fmla="*/ 3655648 w 9150179"/>
              <a:gd name="connsiteY203" fmla="*/ 2211437 h 9507786"/>
              <a:gd name="connsiteX204" fmla="*/ 3177926 w 9150179"/>
              <a:gd name="connsiteY204" fmla="*/ 2431573 h 9507786"/>
              <a:gd name="connsiteX205" fmla="*/ 2913730 w 9150179"/>
              <a:gd name="connsiteY205" fmla="*/ 2651709 h 9507786"/>
              <a:gd name="connsiteX206" fmla="*/ 2808776 w 9150179"/>
              <a:gd name="connsiteY206" fmla="*/ 2766904 h 9507786"/>
              <a:gd name="connsiteX207" fmla="*/ 2683314 w 9150179"/>
              <a:gd name="connsiteY207" fmla="*/ 2882098 h 9507786"/>
              <a:gd name="connsiteX208" fmla="*/ 2670044 w 9150179"/>
              <a:gd name="connsiteY208" fmla="*/ 2848324 h 9507786"/>
              <a:gd name="connsiteX209" fmla="*/ 2754490 w 9150179"/>
              <a:gd name="connsiteY209" fmla="*/ 2743382 h 9507786"/>
              <a:gd name="connsiteX210" fmla="*/ 3144148 w 9150179"/>
              <a:gd name="connsiteY210" fmla="*/ 2373674 h 9507786"/>
              <a:gd name="connsiteX211" fmla="*/ 3337166 w 9150179"/>
              <a:gd name="connsiteY211" fmla="*/ 2231340 h 9507786"/>
              <a:gd name="connsiteX212" fmla="*/ 3211704 w 9150179"/>
              <a:gd name="connsiteY212" fmla="*/ 2275970 h 9507786"/>
              <a:gd name="connsiteX213" fmla="*/ 3038590 w 9150179"/>
              <a:gd name="connsiteY213" fmla="*/ 2377293 h 9507786"/>
              <a:gd name="connsiteX214" fmla="*/ 2757506 w 9150179"/>
              <a:gd name="connsiteY214" fmla="*/ 2580542 h 9507786"/>
              <a:gd name="connsiteX215" fmla="*/ 2557852 w 9150179"/>
              <a:gd name="connsiteY215" fmla="*/ 2804297 h 9507786"/>
              <a:gd name="connsiteX216" fmla="*/ 2469183 w 9150179"/>
              <a:gd name="connsiteY216" fmla="*/ 2994277 h 9507786"/>
              <a:gd name="connsiteX217" fmla="*/ 2411880 w 9150179"/>
              <a:gd name="connsiteY217" fmla="*/ 3105853 h 9507786"/>
              <a:gd name="connsiteX218" fmla="*/ 2337688 w 9150179"/>
              <a:gd name="connsiteY218" fmla="*/ 3221048 h 9507786"/>
              <a:gd name="connsiteX219" fmla="*/ 2357594 w 9150179"/>
              <a:gd name="connsiteY219" fmla="*/ 3095600 h 9507786"/>
              <a:gd name="connsiteX220" fmla="*/ 2422134 w 9150179"/>
              <a:gd name="connsiteY220" fmla="*/ 2919491 h 9507786"/>
              <a:gd name="connsiteX221" fmla="*/ 2520454 w 9150179"/>
              <a:gd name="connsiteY221" fmla="*/ 2780775 h 9507786"/>
              <a:gd name="connsiteX222" fmla="*/ 2357594 w 9150179"/>
              <a:gd name="connsiteY222" fmla="*/ 2973771 h 9507786"/>
              <a:gd name="connsiteX223" fmla="*/ 2212226 w 9150179"/>
              <a:gd name="connsiteY223" fmla="*/ 3190289 h 9507786"/>
              <a:gd name="connsiteX224" fmla="*/ 2133812 w 9150179"/>
              <a:gd name="connsiteY224" fmla="*/ 3444802 h 9507786"/>
              <a:gd name="connsiteX225" fmla="*/ 2096414 w 9150179"/>
              <a:gd name="connsiteY225" fmla="*/ 3593771 h 9507786"/>
              <a:gd name="connsiteX226" fmla="*/ 2042731 w 9150179"/>
              <a:gd name="connsiteY226" fmla="*/ 3732487 h 9507786"/>
              <a:gd name="connsiteX227" fmla="*/ 2032477 w 9150179"/>
              <a:gd name="connsiteY227" fmla="*/ 3627546 h 9507786"/>
              <a:gd name="connsiteX228" fmla="*/ 2049366 w 9150179"/>
              <a:gd name="connsiteY228" fmla="*/ 3464705 h 9507786"/>
              <a:gd name="connsiteX229" fmla="*/ 1795425 w 9150179"/>
              <a:gd name="connsiteY229" fmla="*/ 4139589 h 9507786"/>
              <a:gd name="connsiteX230" fmla="*/ 1727868 w 9150179"/>
              <a:gd name="connsiteY230" fmla="*/ 4471301 h 9507786"/>
              <a:gd name="connsiteX231" fmla="*/ 1659708 w 9150179"/>
              <a:gd name="connsiteY231" fmla="*/ 4620270 h 9507786"/>
              <a:gd name="connsiteX232" fmla="*/ 1639200 w 9150179"/>
              <a:gd name="connsiteY232" fmla="*/ 4346456 h 9507786"/>
              <a:gd name="connsiteX233" fmla="*/ 1696502 w 9150179"/>
              <a:gd name="connsiteY233" fmla="*/ 3953227 h 9507786"/>
              <a:gd name="connsiteX234" fmla="*/ 1615676 w 9150179"/>
              <a:gd name="connsiteY234" fmla="*/ 4495425 h 9507786"/>
              <a:gd name="connsiteX235" fmla="*/ 1571644 w 9150179"/>
              <a:gd name="connsiteY235" fmla="*/ 4478538 h 9507786"/>
              <a:gd name="connsiteX236" fmla="*/ 1493832 w 9150179"/>
              <a:gd name="connsiteY236" fmla="*/ 4681787 h 9507786"/>
              <a:gd name="connsiteX237" fmla="*/ 1479959 w 9150179"/>
              <a:gd name="connsiteY237" fmla="*/ 4481554 h 9507786"/>
              <a:gd name="connsiteX238" fmla="*/ 1499864 w 9150179"/>
              <a:gd name="connsiteY238" fmla="*/ 4196884 h 9507786"/>
              <a:gd name="connsiteX239" fmla="*/ 1703741 w 9150179"/>
              <a:gd name="connsiteY239" fmla="*/ 3421281 h 9507786"/>
              <a:gd name="connsiteX240" fmla="*/ 2056001 w 9150179"/>
              <a:gd name="connsiteY240" fmla="*/ 2773538 h 9507786"/>
              <a:gd name="connsiteX241" fmla="*/ 1737520 w 9150179"/>
              <a:gd name="connsiteY241" fmla="*/ 3210795 h 9507786"/>
              <a:gd name="connsiteX242" fmla="*/ 1605422 w 9150179"/>
              <a:gd name="connsiteY242" fmla="*/ 3431534 h 9507786"/>
              <a:gd name="connsiteX243" fmla="*/ 1517356 w 9150179"/>
              <a:gd name="connsiteY243" fmla="*/ 3563616 h 9507786"/>
              <a:gd name="connsiteX244" fmla="*/ 1507102 w 9150179"/>
              <a:gd name="connsiteY244" fmla="*/ 3482195 h 9507786"/>
              <a:gd name="connsiteX245" fmla="*/ 1499864 w 9150179"/>
              <a:gd name="connsiteY245" fmla="*/ 3417663 h 9507786"/>
              <a:gd name="connsiteX246" fmla="*/ 1394910 w 9150179"/>
              <a:gd name="connsiteY246" fmla="*/ 3590756 h 9507786"/>
              <a:gd name="connsiteX247" fmla="*/ 1290559 w 9150179"/>
              <a:gd name="connsiteY247" fmla="*/ 3783752 h 9507786"/>
              <a:gd name="connsiteX248" fmla="*/ 1330972 w 9150179"/>
              <a:gd name="connsiteY248" fmla="*/ 3471943 h 9507786"/>
              <a:gd name="connsiteX249" fmla="*/ 1310464 w 9150179"/>
              <a:gd name="connsiteY249" fmla="*/ 3434550 h 9507786"/>
              <a:gd name="connsiteX250" fmla="*/ 1499864 w 9150179"/>
              <a:gd name="connsiteY250" fmla="*/ 2994277 h 9507786"/>
              <a:gd name="connsiteX251" fmla="*/ 1432308 w 9150179"/>
              <a:gd name="connsiteY251" fmla="*/ 3071476 h 9507786"/>
              <a:gd name="connsiteX252" fmla="*/ 1375005 w 9150179"/>
              <a:gd name="connsiteY252" fmla="*/ 3095600 h 9507786"/>
              <a:gd name="connsiteX253" fmla="*/ 1456435 w 9150179"/>
              <a:gd name="connsiteY253" fmla="*/ 2912857 h 9507786"/>
              <a:gd name="connsiteX254" fmla="*/ 1612057 w 9150179"/>
              <a:gd name="connsiteY254" fmla="*/ 2668596 h 9507786"/>
              <a:gd name="connsiteX255" fmla="*/ 1639200 w 9150179"/>
              <a:gd name="connsiteY255" fmla="*/ 2580542 h 9507786"/>
              <a:gd name="connsiteX256" fmla="*/ 1683232 w 9150179"/>
              <a:gd name="connsiteY256" fmla="*/ 2489472 h 9507786"/>
              <a:gd name="connsiteX257" fmla="*/ 1442562 w 9150179"/>
              <a:gd name="connsiteY257" fmla="*/ 2800678 h 9507786"/>
              <a:gd name="connsiteX258" fmla="*/ 1327354 w 9150179"/>
              <a:gd name="connsiteY258" fmla="*/ 2892351 h 9507786"/>
              <a:gd name="connsiteX259" fmla="*/ 1486594 w 9150179"/>
              <a:gd name="connsiteY259" fmla="*/ 2604063 h 9507786"/>
              <a:gd name="connsiteX260" fmla="*/ 1774917 w 9150179"/>
              <a:gd name="connsiteY260" fmla="*/ 2238577 h 9507786"/>
              <a:gd name="connsiteX261" fmla="*/ 1954666 w 9150179"/>
              <a:gd name="connsiteY261" fmla="*/ 2052215 h 9507786"/>
              <a:gd name="connsiteX262" fmla="*/ 2039112 w 9150179"/>
              <a:gd name="connsiteY262" fmla="*/ 1933402 h 9507786"/>
              <a:gd name="connsiteX263" fmla="*/ 2164574 w 9150179"/>
              <a:gd name="connsiteY263" fmla="*/ 1801320 h 9507786"/>
              <a:gd name="connsiteX264" fmla="*/ 1876855 w 9150179"/>
              <a:gd name="connsiteY264" fmla="*/ 2061865 h 9507786"/>
              <a:gd name="connsiteX265" fmla="*/ 1595168 w 9150179"/>
              <a:gd name="connsiteY265" fmla="*/ 2357390 h 9507786"/>
              <a:gd name="connsiteX266" fmla="*/ 1330972 w 9150179"/>
              <a:gd name="connsiteY266" fmla="*/ 2730114 h 9507786"/>
              <a:gd name="connsiteX267" fmla="*/ 1158462 w 9150179"/>
              <a:gd name="connsiteY267" fmla="*/ 2963518 h 9507786"/>
              <a:gd name="connsiteX268" fmla="*/ 1245924 w 9150179"/>
              <a:gd name="connsiteY268" fmla="*/ 2705989 h 9507786"/>
              <a:gd name="connsiteX269" fmla="*/ 1523992 w 9150179"/>
              <a:gd name="connsiteY269" fmla="*/ 2295872 h 9507786"/>
              <a:gd name="connsiteX270" fmla="*/ 1829204 w 9150179"/>
              <a:gd name="connsiteY270" fmla="*/ 1943051 h 9507786"/>
              <a:gd name="connsiteX271" fmla="*/ 2164574 w 9150179"/>
              <a:gd name="connsiteY271" fmla="*/ 1642098 h 9507786"/>
              <a:gd name="connsiteX272" fmla="*/ 1829204 w 9150179"/>
              <a:gd name="connsiteY272" fmla="*/ 1926768 h 9507786"/>
              <a:gd name="connsiteX273" fmla="*/ 1479959 w 9150179"/>
              <a:gd name="connsiteY273" fmla="*/ 2306125 h 9507786"/>
              <a:gd name="connsiteX274" fmla="*/ 1164494 w 9150179"/>
              <a:gd name="connsiteY274" fmla="*/ 2763285 h 9507786"/>
              <a:gd name="connsiteX275" fmla="*/ 958204 w 9150179"/>
              <a:gd name="connsiteY275" fmla="*/ 3105853 h 9507786"/>
              <a:gd name="connsiteX276" fmla="*/ 951569 w 9150179"/>
              <a:gd name="connsiteY276" fmla="*/ 3011165 h 9507786"/>
              <a:gd name="connsiteX277" fmla="*/ 1327354 w 9150179"/>
              <a:gd name="connsiteY277" fmla="*/ 2360406 h 9507786"/>
              <a:gd name="connsiteX278" fmla="*/ 1839458 w 9150179"/>
              <a:gd name="connsiteY278" fmla="*/ 1777195 h 9507786"/>
              <a:gd name="connsiteX279" fmla="*/ 1394910 w 9150179"/>
              <a:gd name="connsiteY279" fmla="*/ 2160172 h 9507786"/>
              <a:gd name="connsiteX280" fmla="*/ 920806 w 9150179"/>
              <a:gd name="connsiteY280" fmla="*/ 2797662 h 9507786"/>
              <a:gd name="connsiteX281" fmla="*/ 788709 w 9150179"/>
              <a:gd name="connsiteY281" fmla="*/ 3055192 h 9507786"/>
              <a:gd name="connsiteX282" fmla="*/ 697025 w 9150179"/>
              <a:gd name="connsiteY282" fmla="*/ 3241554 h 9507786"/>
              <a:gd name="connsiteX283" fmla="*/ 656611 w 9150179"/>
              <a:gd name="connsiteY283" fmla="*/ 3166768 h 9507786"/>
              <a:gd name="connsiteX284" fmla="*/ 487116 w 9150179"/>
              <a:gd name="connsiteY284" fmla="*/ 3604024 h 9507786"/>
              <a:gd name="connsiteX285" fmla="*/ 415940 w 9150179"/>
              <a:gd name="connsiteY285" fmla="*/ 3861554 h 9507786"/>
              <a:gd name="connsiteX286" fmla="*/ 358035 w 9150179"/>
              <a:gd name="connsiteY286" fmla="*/ 4041281 h 9507786"/>
              <a:gd name="connsiteX287" fmla="*/ 378543 w 9150179"/>
              <a:gd name="connsiteY287" fmla="*/ 3672176 h 9507786"/>
              <a:gd name="connsiteX288" fmla="*/ 466608 w 9150179"/>
              <a:gd name="connsiteY288" fmla="*/ 3332624 h 9507786"/>
              <a:gd name="connsiteX289" fmla="*/ 567943 w 9150179"/>
              <a:gd name="connsiteY289" fmla="*/ 3048557 h 9507786"/>
              <a:gd name="connsiteX290" fmla="*/ 1042650 w 9150179"/>
              <a:gd name="connsiteY290" fmla="*/ 2184297 h 9507786"/>
              <a:gd name="connsiteX291" fmla="*/ 1723646 w 9150179"/>
              <a:gd name="connsiteY291" fmla="*/ 1438246 h 9507786"/>
              <a:gd name="connsiteX292" fmla="*/ 2557852 w 9150179"/>
              <a:gd name="connsiteY292" fmla="*/ 879160 h 9507786"/>
              <a:gd name="connsiteX293" fmla="*/ 3475900 w 9150179"/>
              <a:gd name="connsiteY293" fmla="*/ 540814 h 9507786"/>
              <a:gd name="connsiteX294" fmla="*/ 3337166 w 9150179"/>
              <a:gd name="connsiteY294" fmla="*/ 533577 h 9507786"/>
              <a:gd name="connsiteX295" fmla="*/ 2452897 w 9150179"/>
              <a:gd name="connsiteY295" fmla="*/ 865892 h 9507786"/>
              <a:gd name="connsiteX296" fmla="*/ 1591548 w 9150179"/>
              <a:gd name="connsiteY296" fmla="*/ 1448499 h 9507786"/>
              <a:gd name="connsiteX297" fmla="*/ 900298 w 9150179"/>
              <a:gd name="connsiteY297" fmla="*/ 2201184 h 9507786"/>
              <a:gd name="connsiteX298" fmla="*/ 435846 w 9150179"/>
              <a:gd name="connsiteY298" fmla="*/ 2970153 h 9507786"/>
              <a:gd name="connsiteX299" fmla="*/ 273589 w 9150179"/>
              <a:gd name="connsiteY299" fmla="*/ 3281962 h 9507786"/>
              <a:gd name="connsiteX300" fmla="*/ 348384 w 9150179"/>
              <a:gd name="connsiteY300" fmla="*/ 2956884 h 9507786"/>
              <a:gd name="connsiteX301" fmla="*/ 466608 w 9150179"/>
              <a:gd name="connsiteY301" fmla="*/ 2682468 h 9507786"/>
              <a:gd name="connsiteX302" fmla="*/ 578800 w 9150179"/>
              <a:gd name="connsiteY302" fmla="*/ 2455094 h 9507786"/>
              <a:gd name="connsiteX303" fmla="*/ 408702 w 9150179"/>
              <a:gd name="connsiteY303" fmla="*/ 2753635 h 9507786"/>
              <a:gd name="connsiteX304" fmla="*/ 225937 w 9150179"/>
              <a:gd name="connsiteY304" fmla="*/ 3173402 h 9507786"/>
              <a:gd name="connsiteX305" fmla="*/ 12409 w 9150179"/>
              <a:gd name="connsiteY305" fmla="*/ 3722838 h 9507786"/>
              <a:gd name="connsiteX306" fmla="*/ 73331 w 9150179"/>
              <a:gd name="connsiteY306" fmla="*/ 3299452 h 9507786"/>
              <a:gd name="connsiteX307" fmla="*/ 198794 w 9150179"/>
              <a:gd name="connsiteY307" fmla="*/ 2936379 h 9507786"/>
              <a:gd name="connsiteX308" fmla="*/ 338129 w 9150179"/>
              <a:gd name="connsiteY308" fmla="*/ 2621553 h 9507786"/>
              <a:gd name="connsiteX309" fmla="*/ 883409 w 9150179"/>
              <a:gd name="connsiteY309" fmla="*/ 1747040 h 9507786"/>
              <a:gd name="connsiteX310" fmla="*/ 1659708 w 9150179"/>
              <a:gd name="connsiteY310" fmla="*/ 984102 h 9507786"/>
              <a:gd name="connsiteX311" fmla="*/ 2595249 w 9150179"/>
              <a:gd name="connsiteY311" fmla="*/ 425619 h 9507786"/>
              <a:gd name="connsiteX312" fmla="*/ 3588092 w 9150179"/>
              <a:gd name="connsiteY312" fmla="*/ 110191 h 9507786"/>
              <a:gd name="connsiteX313" fmla="*/ 3520534 w 9150179"/>
              <a:gd name="connsiteY313" fmla="*/ 79433 h 9507786"/>
              <a:gd name="connsiteX314" fmla="*/ 4201530 w 9150179"/>
              <a:gd name="connsiteY314" fmla="*/ 1631 h 9507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Lst>
            <a:rect l="l" t="t" r="r" b="b"/>
            <a:pathLst>
              <a:path w="9150179" h="9507786">
                <a:moveTo>
                  <a:pt x="1544500" y="4231262"/>
                </a:moveTo>
                <a:cubicBezTo>
                  <a:pt x="1537262" y="4288558"/>
                  <a:pt x="1531230" y="4363344"/>
                  <a:pt x="1544500" y="4373596"/>
                </a:cubicBezTo>
                <a:cubicBezTo>
                  <a:pt x="1561389" y="4328966"/>
                  <a:pt x="1554754" y="4251165"/>
                  <a:pt x="1544500" y="4231262"/>
                </a:cubicBezTo>
                <a:close/>
                <a:moveTo>
                  <a:pt x="4201530" y="1631"/>
                </a:moveTo>
                <a:cubicBezTo>
                  <a:pt x="4604458" y="-8622"/>
                  <a:pt x="5041768" y="28771"/>
                  <a:pt x="5482696" y="133713"/>
                </a:cubicBezTo>
                <a:cubicBezTo>
                  <a:pt x="5923022" y="235639"/>
                  <a:pt x="6363950" y="408732"/>
                  <a:pt x="6774116" y="648771"/>
                </a:cubicBezTo>
                <a:cubicBezTo>
                  <a:pt x="7184282" y="886398"/>
                  <a:pt x="7563082" y="1191573"/>
                  <a:pt x="7885786" y="1540172"/>
                </a:cubicBezTo>
                <a:cubicBezTo>
                  <a:pt x="8210904" y="1892993"/>
                  <a:pt x="8475098" y="2292857"/>
                  <a:pt x="8671738" y="2709005"/>
                </a:cubicBezTo>
                <a:cubicBezTo>
                  <a:pt x="8790564" y="2959900"/>
                  <a:pt x="8878630" y="3207779"/>
                  <a:pt x="8946790" y="3448421"/>
                </a:cubicBezTo>
                <a:cubicBezTo>
                  <a:pt x="9014346" y="3688460"/>
                  <a:pt x="9061394" y="3926087"/>
                  <a:pt x="9095776" y="4160094"/>
                </a:cubicBezTo>
                <a:cubicBezTo>
                  <a:pt x="9125936" y="4373596"/>
                  <a:pt x="9146444" y="4583480"/>
                  <a:pt x="9149460" y="4800600"/>
                </a:cubicBezTo>
                <a:cubicBezTo>
                  <a:pt x="9153078" y="5017118"/>
                  <a:pt x="9143428" y="5237254"/>
                  <a:pt x="9112062" y="5467643"/>
                </a:cubicBezTo>
                <a:cubicBezTo>
                  <a:pt x="9048124" y="5935056"/>
                  <a:pt x="8905774" y="6416943"/>
                  <a:pt x="8692246" y="6860834"/>
                </a:cubicBezTo>
                <a:cubicBezTo>
                  <a:pt x="8478718" y="7301106"/>
                  <a:pt x="8194014" y="7704588"/>
                  <a:pt x="7885786" y="8039920"/>
                </a:cubicBezTo>
                <a:cubicBezTo>
                  <a:pt x="7461748" y="8477176"/>
                  <a:pt x="6956882" y="8836028"/>
                  <a:pt x="6401348" y="9086923"/>
                </a:cubicBezTo>
                <a:cubicBezTo>
                  <a:pt x="5794544" y="9357721"/>
                  <a:pt x="5130436" y="9503674"/>
                  <a:pt x="4472362" y="9507293"/>
                </a:cubicBezTo>
                <a:cubicBezTo>
                  <a:pt x="3815492" y="9516943"/>
                  <a:pt x="3147766" y="9384861"/>
                  <a:pt x="2537343" y="9124316"/>
                </a:cubicBezTo>
                <a:cubicBezTo>
                  <a:pt x="2334070" y="9036262"/>
                  <a:pt x="2137431" y="8937955"/>
                  <a:pt x="1951047" y="8822760"/>
                </a:cubicBezTo>
                <a:cubicBezTo>
                  <a:pt x="1859362" y="8747974"/>
                  <a:pt x="1856347" y="8731087"/>
                  <a:pt x="1907014" y="8751593"/>
                </a:cubicBezTo>
                <a:cubicBezTo>
                  <a:pt x="1954666" y="8768480"/>
                  <a:pt x="2052985" y="8822760"/>
                  <a:pt x="2178448" y="8887293"/>
                </a:cubicBezTo>
                <a:cubicBezTo>
                  <a:pt x="2303307" y="8947604"/>
                  <a:pt x="2452897" y="9019375"/>
                  <a:pt x="2595249" y="9076670"/>
                </a:cubicBezTo>
                <a:cubicBezTo>
                  <a:pt x="2737600" y="9134569"/>
                  <a:pt x="2869698" y="9181612"/>
                  <a:pt x="2957763" y="9208752"/>
                </a:cubicBezTo>
                <a:cubicBezTo>
                  <a:pt x="2727346" y="9130951"/>
                  <a:pt x="2516834" y="9036262"/>
                  <a:pt x="2327434" y="8931320"/>
                </a:cubicBezTo>
                <a:cubicBezTo>
                  <a:pt x="2137431" y="8822760"/>
                  <a:pt x="1967936" y="8707565"/>
                  <a:pt x="1822568" y="8595990"/>
                </a:cubicBezTo>
                <a:cubicBezTo>
                  <a:pt x="1713995" y="8507332"/>
                  <a:pt x="1588532" y="8399375"/>
                  <a:pt x="1609041" y="8399375"/>
                </a:cubicBezTo>
                <a:cubicBezTo>
                  <a:pt x="1625930" y="8399375"/>
                  <a:pt x="1720630" y="8460289"/>
                  <a:pt x="1842474" y="8534472"/>
                </a:cubicBezTo>
                <a:cubicBezTo>
                  <a:pt x="1961301" y="8612274"/>
                  <a:pt x="2110288" y="8697312"/>
                  <a:pt x="2229116" y="8758227"/>
                </a:cubicBezTo>
                <a:cubicBezTo>
                  <a:pt x="2411880" y="8852916"/>
                  <a:pt x="2615154" y="8941573"/>
                  <a:pt x="2832300" y="9019375"/>
                </a:cubicBezTo>
                <a:cubicBezTo>
                  <a:pt x="3045828" y="9097176"/>
                  <a:pt x="3272626" y="9158091"/>
                  <a:pt x="3503646" y="9202721"/>
                </a:cubicBezTo>
                <a:cubicBezTo>
                  <a:pt x="3730444" y="9249764"/>
                  <a:pt x="3960860" y="9276904"/>
                  <a:pt x="4181626" y="9287157"/>
                </a:cubicBezTo>
                <a:cubicBezTo>
                  <a:pt x="4401186" y="9297410"/>
                  <a:pt x="4611698" y="9290172"/>
                  <a:pt x="4805320" y="9270270"/>
                </a:cubicBezTo>
                <a:cubicBezTo>
                  <a:pt x="5438664" y="9212371"/>
                  <a:pt x="6014706" y="9022390"/>
                  <a:pt x="6503286" y="8761242"/>
                </a:cubicBezTo>
                <a:cubicBezTo>
                  <a:pt x="6990660" y="8500698"/>
                  <a:pt x="7390572" y="8168986"/>
                  <a:pt x="7706038" y="7813149"/>
                </a:cubicBezTo>
                <a:cubicBezTo>
                  <a:pt x="7678894" y="7819180"/>
                  <a:pt x="7567304" y="7918090"/>
                  <a:pt x="7461748" y="7989258"/>
                </a:cubicBezTo>
                <a:cubicBezTo>
                  <a:pt x="7380920" y="8042935"/>
                  <a:pt x="7285618" y="8097215"/>
                  <a:pt x="7197552" y="8165367"/>
                </a:cubicBezTo>
                <a:cubicBezTo>
                  <a:pt x="7149900" y="8199141"/>
                  <a:pt x="7072090" y="8263674"/>
                  <a:pt x="6984024" y="8331223"/>
                </a:cubicBezTo>
                <a:cubicBezTo>
                  <a:pt x="6895960" y="8399375"/>
                  <a:pt x="6794022" y="8466923"/>
                  <a:pt x="6705956" y="8524822"/>
                </a:cubicBezTo>
                <a:cubicBezTo>
                  <a:pt x="6448396" y="8683441"/>
                  <a:pt x="6157058" y="8825776"/>
                  <a:pt x="5848830" y="8931320"/>
                </a:cubicBezTo>
                <a:cubicBezTo>
                  <a:pt x="5543618" y="9036262"/>
                  <a:pt x="5221518" y="9107429"/>
                  <a:pt x="4913290" y="9144219"/>
                </a:cubicBezTo>
                <a:cubicBezTo>
                  <a:pt x="4699762" y="9168344"/>
                  <a:pt x="4479600" y="9178597"/>
                  <a:pt x="4255818" y="9168344"/>
                </a:cubicBezTo>
                <a:cubicBezTo>
                  <a:pt x="4035654" y="9158091"/>
                  <a:pt x="3811874" y="9127935"/>
                  <a:pt x="3598346" y="9080289"/>
                </a:cubicBezTo>
                <a:cubicBezTo>
                  <a:pt x="3547678" y="9070036"/>
                  <a:pt x="3469264" y="9049530"/>
                  <a:pt x="3378183" y="9022390"/>
                </a:cubicBezTo>
                <a:cubicBezTo>
                  <a:pt x="3286499" y="8995250"/>
                  <a:pt x="3184561" y="8962079"/>
                  <a:pt x="3089860" y="8924686"/>
                </a:cubicBezTo>
                <a:cubicBezTo>
                  <a:pt x="2907096" y="8852916"/>
                  <a:pt x="2754490" y="8772098"/>
                  <a:pt x="2778014" y="8761242"/>
                </a:cubicBezTo>
                <a:cubicBezTo>
                  <a:pt x="2794903" y="8751593"/>
                  <a:pt x="2872714" y="8778733"/>
                  <a:pt x="2961382" y="8812507"/>
                </a:cubicBezTo>
                <a:cubicBezTo>
                  <a:pt x="3048844" y="8843266"/>
                  <a:pt x="3150782" y="8873421"/>
                  <a:pt x="3205069" y="8880056"/>
                </a:cubicBezTo>
                <a:cubicBezTo>
                  <a:pt x="3086242" y="8843266"/>
                  <a:pt x="2943890" y="8798635"/>
                  <a:pt x="2798522" y="8741340"/>
                </a:cubicBezTo>
                <a:cubicBezTo>
                  <a:pt x="2652552" y="8687060"/>
                  <a:pt x="2506580" y="8619511"/>
                  <a:pt x="2384737" y="8551962"/>
                </a:cubicBezTo>
                <a:cubicBezTo>
                  <a:pt x="2262894" y="8487429"/>
                  <a:pt x="2164574" y="8422896"/>
                  <a:pt x="2110288" y="8375250"/>
                </a:cubicBezTo>
                <a:cubicBezTo>
                  <a:pt x="2056001" y="8324588"/>
                  <a:pt x="2042731" y="8297448"/>
                  <a:pt x="2090382" y="8293830"/>
                </a:cubicBezTo>
                <a:cubicBezTo>
                  <a:pt x="2141050" y="8293830"/>
                  <a:pt x="2259878" y="8338460"/>
                  <a:pt x="2371467" y="8375250"/>
                </a:cubicBezTo>
                <a:cubicBezTo>
                  <a:pt x="2428770" y="8395756"/>
                  <a:pt x="2547597" y="8447021"/>
                  <a:pt x="2537343" y="8422896"/>
                </a:cubicBezTo>
                <a:cubicBezTo>
                  <a:pt x="2334070" y="8314336"/>
                  <a:pt x="2181464" y="8188888"/>
                  <a:pt x="1995080" y="8039920"/>
                </a:cubicBezTo>
                <a:cubicBezTo>
                  <a:pt x="1920284" y="7979005"/>
                  <a:pt x="1815330" y="7904219"/>
                  <a:pt x="1744154" y="7833655"/>
                </a:cubicBezTo>
                <a:cubicBezTo>
                  <a:pt x="1683232" y="7775756"/>
                  <a:pt x="1625930" y="7694336"/>
                  <a:pt x="1561389" y="7626787"/>
                </a:cubicBezTo>
                <a:cubicBezTo>
                  <a:pt x="1479959" y="7538130"/>
                  <a:pt x="1381640" y="7426554"/>
                  <a:pt x="1286940" y="7311359"/>
                </a:cubicBezTo>
                <a:cubicBezTo>
                  <a:pt x="1191636" y="7192546"/>
                  <a:pt x="1104175" y="7070717"/>
                  <a:pt x="1036015" y="6962157"/>
                </a:cubicBezTo>
                <a:cubicBezTo>
                  <a:pt x="981728" y="6874102"/>
                  <a:pt x="897282" y="6728149"/>
                  <a:pt x="835758" y="6599686"/>
                </a:cubicBezTo>
                <a:cubicBezTo>
                  <a:pt x="775439" y="6467604"/>
                  <a:pt x="738041" y="6355425"/>
                  <a:pt x="751311" y="6345172"/>
                </a:cubicBezTo>
                <a:cubicBezTo>
                  <a:pt x="768200" y="6328285"/>
                  <a:pt x="822488" y="6436846"/>
                  <a:pt x="890044" y="6568927"/>
                </a:cubicBezTo>
                <a:cubicBezTo>
                  <a:pt x="958204" y="6697994"/>
                  <a:pt x="1046269" y="6846962"/>
                  <a:pt x="1093920" y="6924764"/>
                </a:cubicBezTo>
                <a:cubicBezTo>
                  <a:pt x="1297194" y="7240192"/>
                  <a:pt x="1534246" y="7527877"/>
                  <a:pt x="1812314" y="7778772"/>
                </a:cubicBezTo>
                <a:cubicBezTo>
                  <a:pt x="2093398" y="8032682"/>
                  <a:pt x="2415500" y="8249802"/>
                  <a:pt x="2784649" y="8409628"/>
                </a:cubicBezTo>
                <a:cubicBezTo>
                  <a:pt x="2747252" y="8372234"/>
                  <a:pt x="2588010" y="8290814"/>
                  <a:pt x="2479437" y="8223266"/>
                </a:cubicBezTo>
                <a:cubicBezTo>
                  <a:pt x="2350958" y="8141846"/>
                  <a:pt x="2212226" y="8036904"/>
                  <a:pt x="2103653" y="7955484"/>
                </a:cubicBezTo>
                <a:cubicBezTo>
                  <a:pt x="1998698" y="7877079"/>
                  <a:pt x="1899776" y="7805912"/>
                  <a:pt x="1812314" y="7724492"/>
                </a:cubicBezTo>
                <a:cubicBezTo>
                  <a:pt x="1720630" y="7643071"/>
                  <a:pt x="1669962" y="7568889"/>
                  <a:pt x="1584914" y="7477818"/>
                </a:cubicBezTo>
                <a:cubicBezTo>
                  <a:pt x="1507102" y="7386145"/>
                  <a:pt x="1422656" y="7291457"/>
                  <a:pt x="1344846" y="7192546"/>
                </a:cubicBezTo>
                <a:cubicBezTo>
                  <a:pt x="1270050" y="7094842"/>
                  <a:pt x="1201891" y="6995931"/>
                  <a:pt x="1154842" y="6904258"/>
                </a:cubicBezTo>
                <a:cubicBezTo>
                  <a:pt x="1158462" y="6857215"/>
                  <a:pt x="1249542" y="6948888"/>
                  <a:pt x="1293575" y="6976029"/>
                </a:cubicBezTo>
                <a:cubicBezTo>
                  <a:pt x="1463070" y="7199783"/>
                  <a:pt x="1666344" y="7430173"/>
                  <a:pt x="1876855" y="7616534"/>
                </a:cubicBezTo>
                <a:cubicBezTo>
                  <a:pt x="2083144" y="7799278"/>
                  <a:pt x="2297275" y="7934978"/>
                  <a:pt x="2449278" y="7992274"/>
                </a:cubicBezTo>
                <a:cubicBezTo>
                  <a:pt x="2127780" y="7775756"/>
                  <a:pt x="1808695" y="7487468"/>
                  <a:pt x="1547516" y="7141885"/>
                </a:cubicBezTo>
                <a:cubicBezTo>
                  <a:pt x="1517356" y="7105095"/>
                  <a:pt x="1463070" y="7033324"/>
                  <a:pt x="1422656" y="6972410"/>
                </a:cubicBezTo>
                <a:cubicBezTo>
                  <a:pt x="1381640" y="6911495"/>
                  <a:pt x="1350878" y="6854200"/>
                  <a:pt x="1358116" y="6846962"/>
                </a:cubicBezTo>
                <a:cubicBezTo>
                  <a:pt x="1367766" y="6836709"/>
                  <a:pt x="1422656" y="6904258"/>
                  <a:pt x="1490214" y="6989297"/>
                </a:cubicBezTo>
                <a:cubicBezTo>
                  <a:pt x="1561389" y="7077352"/>
                  <a:pt x="1646438" y="7179278"/>
                  <a:pt x="1707360" y="7243811"/>
                </a:cubicBezTo>
                <a:cubicBezTo>
                  <a:pt x="1761044" y="7304725"/>
                  <a:pt x="1832220" y="7375892"/>
                  <a:pt x="1899776" y="7443441"/>
                </a:cubicBezTo>
                <a:cubicBezTo>
                  <a:pt x="1967936" y="7507974"/>
                  <a:pt x="2036096" y="7565270"/>
                  <a:pt x="2086764" y="7606282"/>
                </a:cubicBezTo>
                <a:cubicBezTo>
                  <a:pt x="1981810" y="7507974"/>
                  <a:pt x="1859362" y="7392780"/>
                  <a:pt x="1737520" y="7260095"/>
                </a:cubicBezTo>
                <a:cubicBezTo>
                  <a:pt x="1618692" y="7124997"/>
                  <a:pt x="1496848" y="6976029"/>
                  <a:pt x="1388275" y="6809569"/>
                </a:cubicBezTo>
                <a:cubicBezTo>
                  <a:pt x="1280305" y="6647332"/>
                  <a:pt x="1181382" y="6471223"/>
                  <a:pt x="1100556" y="6291495"/>
                </a:cubicBezTo>
                <a:cubicBezTo>
                  <a:pt x="1019126" y="6111768"/>
                  <a:pt x="954585" y="5932040"/>
                  <a:pt x="910552" y="5758947"/>
                </a:cubicBezTo>
                <a:cubicBezTo>
                  <a:pt x="883409" y="5667877"/>
                  <a:pt x="849630" y="5518908"/>
                  <a:pt x="835758" y="5393460"/>
                </a:cubicBezTo>
                <a:cubicBezTo>
                  <a:pt x="818868" y="5264394"/>
                  <a:pt x="815852" y="5163071"/>
                  <a:pt x="832742" y="5166087"/>
                </a:cubicBezTo>
                <a:cubicBezTo>
                  <a:pt x="849630" y="5169705"/>
                  <a:pt x="866520" y="5271028"/>
                  <a:pt x="890044" y="5386223"/>
                </a:cubicBezTo>
                <a:cubicBezTo>
                  <a:pt x="914172" y="5505036"/>
                  <a:pt x="944934" y="5637118"/>
                  <a:pt x="964839" y="5708285"/>
                </a:cubicBezTo>
                <a:cubicBezTo>
                  <a:pt x="1025760" y="5921787"/>
                  <a:pt x="1100556" y="6118402"/>
                  <a:pt x="1188620" y="6307779"/>
                </a:cubicBezTo>
                <a:cubicBezTo>
                  <a:pt x="1280305" y="6498363"/>
                  <a:pt x="1385259" y="6681106"/>
                  <a:pt x="1520976" y="6871087"/>
                </a:cubicBezTo>
                <a:cubicBezTo>
                  <a:pt x="1642819" y="7040562"/>
                  <a:pt x="1788187" y="7219686"/>
                  <a:pt x="1910030" y="7314375"/>
                </a:cubicBezTo>
                <a:cubicBezTo>
                  <a:pt x="1805076" y="7192546"/>
                  <a:pt x="1653074" y="7023071"/>
                  <a:pt x="1531230" y="6843947"/>
                </a:cubicBezTo>
                <a:cubicBezTo>
                  <a:pt x="1405164" y="6667838"/>
                  <a:pt x="1310464" y="6484492"/>
                  <a:pt x="1276686" y="6369297"/>
                </a:cubicBezTo>
                <a:cubicBezTo>
                  <a:pt x="1290559" y="6342157"/>
                  <a:pt x="1358116" y="6430211"/>
                  <a:pt x="1378021" y="6454336"/>
                </a:cubicBezTo>
                <a:cubicBezTo>
                  <a:pt x="1191636" y="6115386"/>
                  <a:pt x="1056523" y="5745678"/>
                  <a:pt x="1008872" y="5393460"/>
                </a:cubicBezTo>
                <a:cubicBezTo>
                  <a:pt x="991982" y="5278266"/>
                  <a:pt x="978109" y="5125678"/>
                  <a:pt x="1012490" y="5159453"/>
                </a:cubicBezTo>
                <a:cubicBezTo>
                  <a:pt x="1025760" y="5176340"/>
                  <a:pt x="1046269" y="5278266"/>
                  <a:pt x="1073412" y="5393460"/>
                </a:cubicBezTo>
                <a:cubicBezTo>
                  <a:pt x="1096936" y="5511670"/>
                  <a:pt x="1131318" y="5640737"/>
                  <a:pt x="1154842" y="5715523"/>
                </a:cubicBezTo>
                <a:cubicBezTo>
                  <a:pt x="1188620" y="5823480"/>
                  <a:pt x="1232653" y="5939278"/>
                  <a:pt x="1276686" y="6040600"/>
                </a:cubicBezTo>
                <a:cubicBezTo>
                  <a:pt x="1320718" y="6141923"/>
                  <a:pt x="1367766" y="6230581"/>
                  <a:pt x="1402148" y="6284861"/>
                </a:cubicBezTo>
                <a:cubicBezTo>
                  <a:pt x="1435926" y="6291495"/>
                  <a:pt x="1375005" y="6152779"/>
                  <a:pt x="1350878" y="6061106"/>
                </a:cubicBezTo>
                <a:cubicBezTo>
                  <a:pt x="1327354" y="5982702"/>
                  <a:pt x="1307448" y="5898266"/>
                  <a:pt x="1276686" y="5786087"/>
                </a:cubicBezTo>
                <a:cubicBezTo>
                  <a:pt x="1256178" y="5701651"/>
                  <a:pt x="1215764" y="5552079"/>
                  <a:pt x="1198875" y="5423616"/>
                </a:cubicBezTo>
                <a:cubicBezTo>
                  <a:pt x="1178366" y="5291534"/>
                  <a:pt x="1174748" y="5186593"/>
                  <a:pt x="1195256" y="5193227"/>
                </a:cubicBezTo>
                <a:cubicBezTo>
                  <a:pt x="1212145" y="5196846"/>
                  <a:pt x="1232653" y="5271028"/>
                  <a:pt x="1259796" y="5366320"/>
                </a:cubicBezTo>
                <a:cubicBezTo>
                  <a:pt x="1259796" y="5366320"/>
                  <a:pt x="1259796" y="5366320"/>
                  <a:pt x="1350878" y="5684764"/>
                </a:cubicBezTo>
                <a:cubicBezTo>
                  <a:pt x="1313480" y="5524939"/>
                  <a:pt x="1276686" y="5339180"/>
                  <a:pt x="1262812" y="5138947"/>
                </a:cubicBezTo>
                <a:cubicBezTo>
                  <a:pt x="1259796" y="5081651"/>
                  <a:pt x="1256178" y="4965853"/>
                  <a:pt x="1259796" y="4868149"/>
                </a:cubicBezTo>
                <a:cubicBezTo>
                  <a:pt x="1262812" y="4769239"/>
                  <a:pt x="1276686" y="4692040"/>
                  <a:pt x="1293575" y="4702293"/>
                </a:cubicBezTo>
                <a:cubicBezTo>
                  <a:pt x="1310464" y="4719180"/>
                  <a:pt x="1320718" y="4841009"/>
                  <a:pt x="1337608" y="4986962"/>
                </a:cubicBezTo>
                <a:cubicBezTo>
                  <a:pt x="1350878" y="5129297"/>
                  <a:pt x="1378021" y="5291534"/>
                  <a:pt x="1398529" y="5383207"/>
                </a:cubicBezTo>
                <a:cubicBezTo>
                  <a:pt x="1439546" y="5576204"/>
                  <a:pt x="1504086" y="5775834"/>
                  <a:pt x="1588532" y="5969433"/>
                </a:cubicBezTo>
                <a:cubicBezTo>
                  <a:pt x="1673582" y="6166048"/>
                  <a:pt x="1781552" y="6355425"/>
                  <a:pt x="1910030" y="6528519"/>
                </a:cubicBezTo>
                <a:cubicBezTo>
                  <a:pt x="2036096" y="6704628"/>
                  <a:pt x="2181464" y="6863850"/>
                  <a:pt x="2330450" y="7003169"/>
                </a:cubicBezTo>
                <a:cubicBezTo>
                  <a:pt x="2483056" y="7141885"/>
                  <a:pt x="2642297" y="7260095"/>
                  <a:pt x="2798522" y="7359005"/>
                </a:cubicBezTo>
                <a:cubicBezTo>
                  <a:pt x="2727346" y="7291457"/>
                  <a:pt x="2601884" y="7199783"/>
                  <a:pt x="2479437" y="7091223"/>
                </a:cubicBezTo>
                <a:cubicBezTo>
                  <a:pt x="2357594" y="6982663"/>
                  <a:pt x="2235750" y="6860834"/>
                  <a:pt x="2164574" y="6762527"/>
                </a:cubicBezTo>
                <a:cubicBezTo>
                  <a:pt x="2113907" y="6690756"/>
                  <a:pt x="2120542" y="6681106"/>
                  <a:pt x="2103653" y="6637079"/>
                </a:cubicBezTo>
                <a:cubicBezTo>
                  <a:pt x="1872633" y="6339141"/>
                  <a:pt x="1703741" y="6013460"/>
                  <a:pt x="1628946" y="5691398"/>
                </a:cubicBezTo>
                <a:cubicBezTo>
                  <a:pt x="1622311" y="5661242"/>
                  <a:pt x="1609041" y="5599725"/>
                  <a:pt x="1605422" y="5552079"/>
                </a:cubicBezTo>
                <a:cubicBezTo>
                  <a:pt x="1598786" y="5502021"/>
                  <a:pt x="1595168" y="5464628"/>
                  <a:pt x="1609041" y="5467643"/>
                </a:cubicBezTo>
                <a:cubicBezTo>
                  <a:pt x="1628946" y="5477896"/>
                  <a:pt x="1676598" y="5637118"/>
                  <a:pt x="1750790" y="5813227"/>
                </a:cubicBezTo>
                <a:cubicBezTo>
                  <a:pt x="1788187" y="5898266"/>
                  <a:pt x="1829204" y="5989939"/>
                  <a:pt x="1872633" y="6067741"/>
                </a:cubicBezTo>
                <a:cubicBezTo>
                  <a:pt x="1914252" y="6148558"/>
                  <a:pt x="1954666" y="6213091"/>
                  <a:pt x="1978190" y="6254102"/>
                </a:cubicBezTo>
                <a:cubicBezTo>
                  <a:pt x="2073494" y="6399453"/>
                  <a:pt x="2174828" y="6535756"/>
                  <a:pt x="2279783" y="6647332"/>
                </a:cubicBezTo>
                <a:cubicBezTo>
                  <a:pt x="2381721" y="6758908"/>
                  <a:pt x="2483056" y="6850581"/>
                  <a:pt x="2560867" y="6914511"/>
                </a:cubicBezTo>
                <a:cubicBezTo>
                  <a:pt x="2364832" y="6742021"/>
                  <a:pt x="2195337" y="6538772"/>
                  <a:pt x="2056001" y="6321651"/>
                </a:cubicBezTo>
                <a:cubicBezTo>
                  <a:pt x="1920284" y="6101515"/>
                  <a:pt x="1815330" y="5867507"/>
                  <a:pt x="1755012" y="5637118"/>
                </a:cubicBezTo>
                <a:cubicBezTo>
                  <a:pt x="1737520" y="5579219"/>
                  <a:pt x="1713995" y="5484530"/>
                  <a:pt x="1707360" y="5410348"/>
                </a:cubicBezTo>
                <a:cubicBezTo>
                  <a:pt x="1696502" y="5339180"/>
                  <a:pt x="1700725" y="5284900"/>
                  <a:pt x="1727868" y="5308421"/>
                </a:cubicBezTo>
                <a:cubicBezTo>
                  <a:pt x="1744154" y="5328927"/>
                  <a:pt x="1785171" y="5491768"/>
                  <a:pt x="1852728" y="5664258"/>
                </a:cubicBezTo>
                <a:cubicBezTo>
                  <a:pt x="1882887" y="5752916"/>
                  <a:pt x="1923904" y="5840367"/>
                  <a:pt x="1961301" y="5918772"/>
                </a:cubicBezTo>
                <a:cubicBezTo>
                  <a:pt x="1998698" y="5996573"/>
                  <a:pt x="2036096" y="6064122"/>
                  <a:pt x="2059620" y="6105134"/>
                </a:cubicBezTo>
                <a:cubicBezTo>
                  <a:pt x="2174828" y="6301748"/>
                  <a:pt x="2320196" y="6488110"/>
                  <a:pt x="2483056" y="6650348"/>
                </a:cubicBezTo>
                <a:cubicBezTo>
                  <a:pt x="2645916" y="6813188"/>
                  <a:pt x="2829284" y="6955523"/>
                  <a:pt x="3022304" y="7070717"/>
                </a:cubicBezTo>
                <a:cubicBezTo>
                  <a:pt x="3211704" y="7185912"/>
                  <a:pt x="3415580" y="7273966"/>
                  <a:pt x="3618250" y="7338499"/>
                </a:cubicBezTo>
                <a:cubicBezTo>
                  <a:pt x="3818508" y="7399414"/>
                  <a:pt x="4022386" y="7436204"/>
                  <a:pt x="4214802" y="7453694"/>
                </a:cubicBezTo>
                <a:cubicBezTo>
                  <a:pt x="4231690" y="7443441"/>
                  <a:pt x="4144228" y="7430173"/>
                  <a:pt x="4096578" y="7416301"/>
                </a:cubicBezTo>
                <a:cubicBezTo>
                  <a:pt x="4048926" y="7403032"/>
                  <a:pt x="3988004" y="7375892"/>
                  <a:pt x="3933718" y="7362021"/>
                </a:cubicBezTo>
                <a:cubicBezTo>
                  <a:pt x="3852286" y="7341515"/>
                  <a:pt x="3753968" y="7317994"/>
                  <a:pt x="3662284" y="7291457"/>
                </a:cubicBezTo>
                <a:cubicBezTo>
                  <a:pt x="3567584" y="7260095"/>
                  <a:pt x="3479518" y="7226924"/>
                  <a:pt x="3415580" y="7189531"/>
                </a:cubicBezTo>
                <a:cubicBezTo>
                  <a:pt x="3357675" y="7155153"/>
                  <a:pt x="3452978" y="7165406"/>
                  <a:pt x="3408342" y="7141885"/>
                </a:cubicBezTo>
                <a:cubicBezTo>
                  <a:pt x="3334150" y="7105095"/>
                  <a:pt x="3256340" y="7053830"/>
                  <a:pt x="3171290" y="6999550"/>
                </a:cubicBezTo>
                <a:cubicBezTo>
                  <a:pt x="3075988" y="6935017"/>
                  <a:pt x="2971033" y="6867468"/>
                  <a:pt x="3005414" y="6850581"/>
                </a:cubicBezTo>
                <a:cubicBezTo>
                  <a:pt x="3022304" y="6843947"/>
                  <a:pt x="3075988" y="6874102"/>
                  <a:pt x="3140528" y="6908480"/>
                </a:cubicBezTo>
                <a:cubicBezTo>
                  <a:pt x="3208688" y="6941651"/>
                  <a:pt x="3286499" y="6982663"/>
                  <a:pt x="3343802" y="7006184"/>
                </a:cubicBezTo>
                <a:cubicBezTo>
                  <a:pt x="3343802" y="6986281"/>
                  <a:pt x="3347421" y="6965776"/>
                  <a:pt x="3326912" y="6941651"/>
                </a:cubicBezTo>
                <a:cubicBezTo>
                  <a:pt x="3293134" y="6914511"/>
                  <a:pt x="3224974" y="6877118"/>
                  <a:pt x="3262372" y="6871087"/>
                </a:cubicBezTo>
                <a:cubicBezTo>
                  <a:pt x="3279864" y="6871087"/>
                  <a:pt x="3351040" y="6901243"/>
                  <a:pt x="3435486" y="6935017"/>
                </a:cubicBezTo>
                <a:cubicBezTo>
                  <a:pt x="3520534" y="6968791"/>
                  <a:pt x="3618250" y="7003169"/>
                  <a:pt x="3679776" y="7023071"/>
                </a:cubicBezTo>
                <a:cubicBezTo>
                  <a:pt x="3756984" y="7047196"/>
                  <a:pt x="3852286" y="7073733"/>
                  <a:pt x="3940352" y="7091223"/>
                </a:cubicBezTo>
                <a:cubicBezTo>
                  <a:pt x="4032036" y="7111126"/>
                  <a:pt x="4120102" y="7121379"/>
                  <a:pt x="4174388" y="7121379"/>
                </a:cubicBezTo>
                <a:cubicBezTo>
                  <a:pt x="4258834" y="7121379"/>
                  <a:pt x="4201530" y="7091223"/>
                  <a:pt x="4296230" y="7091223"/>
                </a:cubicBezTo>
                <a:cubicBezTo>
                  <a:pt x="4395154" y="7091223"/>
                  <a:pt x="4465726" y="7128013"/>
                  <a:pt x="4584554" y="7128013"/>
                </a:cubicBezTo>
                <a:cubicBezTo>
                  <a:pt x="4720270" y="7128013"/>
                  <a:pt x="4835478" y="7097857"/>
                  <a:pt x="4947068" y="7080970"/>
                </a:cubicBezTo>
                <a:cubicBezTo>
                  <a:pt x="4930178" y="7067702"/>
                  <a:pt x="4845734" y="7077352"/>
                  <a:pt x="4773954" y="7077352"/>
                </a:cubicBezTo>
                <a:cubicBezTo>
                  <a:pt x="4710016" y="7077352"/>
                  <a:pt x="4577316" y="7073733"/>
                  <a:pt x="4469346" y="7053830"/>
                </a:cubicBezTo>
                <a:cubicBezTo>
                  <a:pt x="4357756" y="7033324"/>
                  <a:pt x="4272706" y="6999550"/>
                  <a:pt x="4293216" y="6968791"/>
                </a:cubicBezTo>
                <a:cubicBezTo>
                  <a:pt x="4313120" y="6931398"/>
                  <a:pt x="4465726" y="6945270"/>
                  <a:pt x="4641856" y="6938636"/>
                </a:cubicBezTo>
                <a:cubicBezTo>
                  <a:pt x="4773954" y="6935017"/>
                  <a:pt x="4882528" y="6924764"/>
                  <a:pt x="4984466" y="6914511"/>
                </a:cubicBezTo>
                <a:cubicBezTo>
                  <a:pt x="5086404" y="6908480"/>
                  <a:pt x="5181104" y="6898227"/>
                  <a:pt x="5283042" y="6881340"/>
                </a:cubicBezTo>
                <a:cubicBezTo>
                  <a:pt x="5377742" y="6867468"/>
                  <a:pt x="5448918" y="6871087"/>
                  <a:pt x="5540000" y="6843947"/>
                </a:cubicBezTo>
                <a:cubicBezTo>
                  <a:pt x="5591270" y="6830075"/>
                  <a:pt x="5723368" y="6779414"/>
                  <a:pt x="5831942" y="6701009"/>
                </a:cubicBezTo>
                <a:cubicBezTo>
                  <a:pt x="6093120" y="6514647"/>
                  <a:pt x="6326552" y="6243850"/>
                  <a:pt x="6519572" y="5912137"/>
                </a:cubicBezTo>
                <a:cubicBezTo>
                  <a:pt x="6617892" y="5742663"/>
                  <a:pt x="6695702" y="5559316"/>
                  <a:pt x="6746974" y="5380192"/>
                </a:cubicBezTo>
                <a:cubicBezTo>
                  <a:pt x="6797640" y="5199861"/>
                  <a:pt x="6824784" y="5020133"/>
                  <a:pt x="6834434" y="4860912"/>
                </a:cubicBezTo>
                <a:cubicBezTo>
                  <a:pt x="6844690" y="4732449"/>
                  <a:pt x="6811514" y="4630523"/>
                  <a:pt x="6787386" y="4529200"/>
                </a:cubicBezTo>
                <a:cubicBezTo>
                  <a:pt x="6763862" y="4437526"/>
                  <a:pt x="6739734" y="4342838"/>
                  <a:pt x="6709576" y="4196884"/>
                </a:cubicBezTo>
                <a:cubicBezTo>
                  <a:pt x="6692686" y="4115464"/>
                  <a:pt x="6685448" y="4061184"/>
                  <a:pt x="6679416" y="4007507"/>
                </a:cubicBezTo>
                <a:cubicBezTo>
                  <a:pt x="6672178" y="3956242"/>
                  <a:pt x="6662526" y="3905581"/>
                  <a:pt x="6642018" y="3847682"/>
                </a:cubicBezTo>
                <a:cubicBezTo>
                  <a:pt x="6614876" y="3756612"/>
                  <a:pt x="6553350" y="3648052"/>
                  <a:pt x="6496048" y="3546125"/>
                </a:cubicBezTo>
                <a:cubicBezTo>
                  <a:pt x="6289156" y="3190289"/>
                  <a:pt x="5987562" y="2899588"/>
                  <a:pt x="5645556" y="2702974"/>
                </a:cubicBezTo>
                <a:cubicBezTo>
                  <a:pt x="5299932" y="2509375"/>
                  <a:pt x="4919926" y="2407449"/>
                  <a:pt x="4540522" y="2400814"/>
                </a:cubicBezTo>
                <a:cubicBezTo>
                  <a:pt x="4770938" y="2414686"/>
                  <a:pt x="5004974" y="2465347"/>
                  <a:pt x="5231772" y="2553402"/>
                </a:cubicBezTo>
                <a:cubicBezTo>
                  <a:pt x="5455554" y="2641456"/>
                  <a:pt x="5669082" y="2763285"/>
                  <a:pt x="5848830" y="2912857"/>
                </a:cubicBezTo>
                <a:cubicBezTo>
                  <a:pt x="5929658" y="2980406"/>
                  <a:pt x="5997816" y="3038305"/>
                  <a:pt x="6068992" y="3116106"/>
                </a:cubicBezTo>
                <a:cubicBezTo>
                  <a:pt x="6143184" y="3190289"/>
                  <a:pt x="6224614" y="3285581"/>
                  <a:pt x="6316298" y="3427915"/>
                </a:cubicBezTo>
                <a:cubicBezTo>
                  <a:pt x="6336806" y="3455055"/>
                  <a:pt x="6424872" y="3590756"/>
                  <a:pt x="6489412" y="3736106"/>
                </a:cubicBezTo>
                <a:cubicBezTo>
                  <a:pt x="6553350" y="3878441"/>
                  <a:pt x="6590748" y="4020775"/>
                  <a:pt x="6580494" y="4031028"/>
                </a:cubicBezTo>
                <a:cubicBezTo>
                  <a:pt x="6570842" y="4041281"/>
                  <a:pt x="6577478" y="4050931"/>
                  <a:pt x="6540080" y="3959861"/>
                </a:cubicBezTo>
                <a:cubicBezTo>
                  <a:pt x="6489412" y="3844666"/>
                  <a:pt x="6424872" y="3708966"/>
                  <a:pt x="6347062" y="3576884"/>
                </a:cubicBezTo>
                <a:cubicBezTo>
                  <a:pt x="6272266" y="3444802"/>
                  <a:pt x="6184202" y="3319355"/>
                  <a:pt x="6096136" y="3221048"/>
                </a:cubicBezTo>
                <a:cubicBezTo>
                  <a:pt x="5943530" y="3048557"/>
                  <a:pt x="5767400" y="2905620"/>
                  <a:pt x="5581016" y="2790425"/>
                </a:cubicBezTo>
                <a:cubicBezTo>
                  <a:pt x="5394632" y="2678849"/>
                  <a:pt x="5194374" y="2594414"/>
                  <a:pt x="4987482" y="2539530"/>
                </a:cubicBezTo>
                <a:cubicBezTo>
                  <a:pt x="4784208" y="2485250"/>
                  <a:pt x="4571284" y="2458713"/>
                  <a:pt x="4357756" y="2462332"/>
                </a:cubicBezTo>
                <a:cubicBezTo>
                  <a:pt x="4140610" y="2465347"/>
                  <a:pt x="3930702" y="2496106"/>
                  <a:pt x="3720190" y="2557020"/>
                </a:cubicBezTo>
                <a:cubicBezTo>
                  <a:pt x="3649014" y="2573908"/>
                  <a:pt x="3554314" y="2607682"/>
                  <a:pt x="3466248" y="2648693"/>
                </a:cubicBezTo>
                <a:cubicBezTo>
                  <a:pt x="3374564" y="2689102"/>
                  <a:pt x="3293134" y="2740367"/>
                  <a:pt x="3252118" y="2773538"/>
                </a:cubicBezTo>
                <a:cubicBezTo>
                  <a:pt x="3197831" y="2810931"/>
                  <a:pt x="3174910" y="2854958"/>
                  <a:pt x="3147766" y="2895367"/>
                </a:cubicBezTo>
                <a:cubicBezTo>
                  <a:pt x="3117004" y="2939997"/>
                  <a:pt x="3089860" y="2984025"/>
                  <a:pt x="3028939" y="3034686"/>
                </a:cubicBezTo>
                <a:cubicBezTo>
                  <a:pt x="2988526" y="3048557"/>
                  <a:pt x="2998176" y="3024433"/>
                  <a:pt x="3018685" y="2994277"/>
                </a:cubicBezTo>
                <a:cubicBezTo>
                  <a:pt x="3035574" y="2959900"/>
                  <a:pt x="3065734" y="2926729"/>
                  <a:pt x="3059098" y="2916476"/>
                </a:cubicBezTo>
                <a:cubicBezTo>
                  <a:pt x="2971033" y="2980406"/>
                  <a:pt x="2899858" y="3065444"/>
                  <a:pt x="2829284" y="3136009"/>
                </a:cubicBezTo>
                <a:cubicBezTo>
                  <a:pt x="2788268" y="3177021"/>
                  <a:pt x="2757506" y="3197526"/>
                  <a:pt x="2723727" y="3227682"/>
                </a:cubicBezTo>
                <a:cubicBezTo>
                  <a:pt x="2692965" y="3262060"/>
                  <a:pt x="2683314" y="3309102"/>
                  <a:pt x="2656170" y="3312721"/>
                </a:cubicBezTo>
                <a:cubicBezTo>
                  <a:pt x="2642297" y="3289200"/>
                  <a:pt x="2679694" y="3200542"/>
                  <a:pt x="2710457" y="3136009"/>
                </a:cubicBezTo>
                <a:cubicBezTo>
                  <a:pt x="2737600" y="3078713"/>
                  <a:pt x="2750870" y="3000912"/>
                  <a:pt x="2842554" y="2926729"/>
                </a:cubicBezTo>
                <a:cubicBezTo>
                  <a:pt x="2805157" y="2932760"/>
                  <a:pt x="2822046" y="2902604"/>
                  <a:pt x="2849190" y="2865211"/>
                </a:cubicBezTo>
                <a:cubicBezTo>
                  <a:pt x="2876333" y="2831437"/>
                  <a:pt x="2910112" y="2790425"/>
                  <a:pt x="2907096" y="2770523"/>
                </a:cubicBezTo>
                <a:cubicBezTo>
                  <a:pt x="3266594" y="2458713"/>
                  <a:pt x="3689426" y="2258480"/>
                  <a:pt x="4147244" y="2177059"/>
                </a:cubicBezTo>
                <a:cubicBezTo>
                  <a:pt x="4303470" y="2149919"/>
                  <a:pt x="4465726" y="2146904"/>
                  <a:pt x="4621952" y="2139666"/>
                </a:cubicBezTo>
                <a:cubicBezTo>
                  <a:pt x="4482616" y="2133635"/>
                  <a:pt x="4323374" y="2126398"/>
                  <a:pt x="4154482" y="2143888"/>
                </a:cubicBezTo>
                <a:cubicBezTo>
                  <a:pt x="4082704" y="2149919"/>
                  <a:pt x="3998258" y="2163791"/>
                  <a:pt x="3923462" y="2180678"/>
                </a:cubicBezTo>
                <a:cubicBezTo>
                  <a:pt x="3845652" y="2194550"/>
                  <a:pt x="3778094" y="2211437"/>
                  <a:pt x="3740698" y="2218071"/>
                </a:cubicBezTo>
                <a:cubicBezTo>
                  <a:pt x="3682792" y="2224705"/>
                  <a:pt x="3703300" y="2201184"/>
                  <a:pt x="3655648" y="2211437"/>
                </a:cubicBezTo>
                <a:cubicBezTo>
                  <a:pt x="3500026" y="2272351"/>
                  <a:pt x="3334150" y="2330250"/>
                  <a:pt x="3177926" y="2431573"/>
                </a:cubicBezTo>
                <a:cubicBezTo>
                  <a:pt x="3089860" y="2482235"/>
                  <a:pt x="2991542" y="2570289"/>
                  <a:pt x="2913730" y="2651709"/>
                </a:cubicBezTo>
                <a:cubicBezTo>
                  <a:pt x="2893826" y="2668596"/>
                  <a:pt x="2849190" y="2716242"/>
                  <a:pt x="2808776" y="2766904"/>
                </a:cubicBezTo>
                <a:cubicBezTo>
                  <a:pt x="2764744" y="2814550"/>
                  <a:pt x="2717092" y="2865211"/>
                  <a:pt x="2683314" y="2882098"/>
                </a:cubicBezTo>
                <a:cubicBezTo>
                  <a:pt x="2639282" y="2905620"/>
                  <a:pt x="2645916" y="2885717"/>
                  <a:pt x="2670044" y="2848324"/>
                </a:cubicBezTo>
                <a:cubicBezTo>
                  <a:pt x="2689949" y="2814550"/>
                  <a:pt x="2730362" y="2766904"/>
                  <a:pt x="2754490" y="2743382"/>
                </a:cubicBezTo>
                <a:cubicBezTo>
                  <a:pt x="2869698" y="2607682"/>
                  <a:pt x="2998176" y="2485250"/>
                  <a:pt x="3144148" y="2373674"/>
                </a:cubicBezTo>
                <a:cubicBezTo>
                  <a:pt x="3215323" y="2319997"/>
                  <a:pt x="3330532" y="2258480"/>
                  <a:pt x="3337166" y="2231340"/>
                </a:cubicBezTo>
                <a:cubicBezTo>
                  <a:pt x="3323896" y="2224705"/>
                  <a:pt x="3269610" y="2245211"/>
                  <a:pt x="3211704" y="2275970"/>
                </a:cubicBezTo>
                <a:cubicBezTo>
                  <a:pt x="3150782" y="2306125"/>
                  <a:pt x="3086242" y="2346534"/>
                  <a:pt x="3038590" y="2377293"/>
                </a:cubicBezTo>
                <a:cubicBezTo>
                  <a:pt x="2927000" y="2444842"/>
                  <a:pt x="2838936" y="2522643"/>
                  <a:pt x="2757506" y="2580542"/>
                </a:cubicBezTo>
                <a:cubicBezTo>
                  <a:pt x="2706838" y="2641456"/>
                  <a:pt x="2632646" y="2719258"/>
                  <a:pt x="2557852" y="2804297"/>
                </a:cubicBezTo>
                <a:cubicBezTo>
                  <a:pt x="2530708" y="2862196"/>
                  <a:pt x="2513819" y="2909239"/>
                  <a:pt x="2469183" y="2994277"/>
                </a:cubicBezTo>
                <a:cubicBezTo>
                  <a:pt x="2469183" y="2994277"/>
                  <a:pt x="2469183" y="2994277"/>
                  <a:pt x="2411880" y="3105853"/>
                </a:cubicBezTo>
                <a:cubicBezTo>
                  <a:pt x="2388356" y="3149880"/>
                  <a:pt x="2361213" y="3197526"/>
                  <a:pt x="2337688" y="3221048"/>
                </a:cubicBezTo>
                <a:cubicBezTo>
                  <a:pt x="2276767" y="3285581"/>
                  <a:pt x="2337688" y="3143246"/>
                  <a:pt x="2357594" y="3095600"/>
                </a:cubicBezTo>
                <a:cubicBezTo>
                  <a:pt x="2378102" y="3038305"/>
                  <a:pt x="2394992" y="2956884"/>
                  <a:pt x="2422134" y="2919491"/>
                </a:cubicBezTo>
                <a:cubicBezTo>
                  <a:pt x="2442040" y="2879083"/>
                  <a:pt x="2527089" y="2800678"/>
                  <a:pt x="2520454" y="2780775"/>
                </a:cubicBezTo>
                <a:cubicBezTo>
                  <a:pt x="2466167" y="2824803"/>
                  <a:pt x="2411880" y="2899588"/>
                  <a:pt x="2357594" y="2973771"/>
                </a:cubicBezTo>
                <a:cubicBezTo>
                  <a:pt x="2310546" y="3034686"/>
                  <a:pt x="2249624" y="3122740"/>
                  <a:pt x="2212226" y="3190289"/>
                </a:cubicBezTo>
                <a:cubicBezTo>
                  <a:pt x="2151304" y="3302468"/>
                  <a:pt x="2157940" y="3356748"/>
                  <a:pt x="2133812" y="3444802"/>
                </a:cubicBezTo>
                <a:cubicBezTo>
                  <a:pt x="2133812" y="3444802"/>
                  <a:pt x="2133812" y="3444802"/>
                  <a:pt x="2096414" y="3593771"/>
                </a:cubicBezTo>
                <a:cubicBezTo>
                  <a:pt x="2080128" y="3651067"/>
                  <a:pt x="2063240" y="3705347"/>
                  <a:pt x="2042731" y="3732487"/>
                </a:cubicBezTo>
                <a:cubicBezTo>
                  <a:pt x="2015588" y="3769880"/>
                  <a:pt x="2022223" y="3702332"/>
                  <a:pt x="2032477" y="3627546"/>
                </a:cubicBezTo>
                <a:cubicBezTo>
                  <a:pt x="2046350" y="3549744"/>
                  <a:pt x="2066256" y="3464705"/>
                  <a:pt x="2049366" y="3464705"/>
                </a:cubicBezTo>
                <a:cubicBezTo>
                  <a:pt x="1937174" y="3692079"/>
                  <a:pt x="1846092" y="3929102"/>
                  <a:pt x="1795425" y="4139589"/>
                </a:cubicBezTo>
                <a:cubicBezTo>
                  <a:pt x="1768282" y="4247546"/>
                  <a:pt x="1744154" y="4373596"/>
                  <a:pt x="1727868" y="4471301"/>
                </a:cubicBezTo>
                <a:cubicBezTo>
                  <a:pt x="1707360" y="4569608"/>
                  <a:pt x="1690471" y="4637760"/>
                  <a:pt x="1659708" y="4620270"/>
                </a:cubicBezTo>
                <a:cubicBezTo>
                  <a:pt x="1632565" y="4607001"/>
                  <a:pt x="1625930" y="4485172"/>
                  <a:pt x="1639200" y="4346456"/>
                </a:cubicBezTo>
                <a:cubicBezTo>
                  <a:pt x="1649454" y="4207137"/>
                  <a:pt x="1683232" y="4047915"/>
                  <a:pt x="1696502" y="3953227"/>
                </a:cubicBezTo>
                <a:cubicBezTo>
                  <a:pt x="1625930" y="4135970"/>
                  <a:pt x="1601802" y="4339219"/>
                  <a:pt x="1615676" y="4495425"/>
                </a:cubicBezTo>
                <a:cubicBezTo>
                  <a:pt x="1595168" y="4576846"/>
                  <a:pt x="1591548" y="4471301"/>
                  <a:pt x="1571644" y="4478538"/>
                </a:cubicBezTo>
                <a:cubicBezTo>
                  <a:pt x="1551135" y="4590114"/>
                  <a:pt x="1531230" y="4759589"/>
                  <a:pt x="1493832" y="4681787"/>
                </a:cubicBezTo>
                <a:cubicBezTo>
                  <a:pt x="1483578" y="4657663"/>
                  <a:pt x="1476944" y="4576846"/>
                  <a:pt x="1479959" y="4481554"/>
                </a:cubicBezTo>
                <a:cubicBezTo>
                  <a:pt x="1479959" y="4383246"/>
                  <a:pt x="1490214" y="4274686"/>
                  <a:pt x="1499864" y="4196884"/>
                </a:cubicBezTo>
                <a:cubicBezTo>
                  <a:pt x="1531230" y="3949608"/>
                  <a:pt x="1598786" y="3672176"/>
                  <a:pt x="1703741" y="3421281"/>
                </a:cubicBezTo>
                <a:cubicBezTo>
                  <a:pt x="1805076" y="3166768"/>
                  <a:pt x="1941396" y="2943013"/>
                  <a:pt x="2056001" y="2773538"/>
                </a:cubicBezTo>
                <a:cubicBezTo>
                  <a:pt x="1961301" y="2882098"/>
                  <a:pt x="1842474" y="3048557"/>
                  <a:pt x="1737520" y="3210795"/>
                </a:cubicBezTo>
                <a:cubicBezTo>
                  <a:pt x="1693487" y="3278344"/>
                  <a:pt x="1646438" y="3363383"/>
                  <a:pt x="1605422" y="3431534"/>
                </a:cubicBezTo>
                <a:cubicBezTo>
                  <a:pt x="1564405" y="3502098"/>
                  <a:pt x="1534246" y="3556378"/>
                  <a:pt x="1517356" y="3563616"/>
                </a:cubicBezTo>
                <a:cubicBezTo>
                  <a:pt x="1490214" y="3570250"/>
                  <a:pt x="1496848" y="3522604"/>
                  <a:pt x="1507102" y="3482195"/>
                </a:cubicBezTo>
                <a:cubicBezTo>
                  <a:pt x="1517356" y="3438168"/>
                  <a:pt x="1527611" y="3397157"/>
                  <a:pt x="1499864" y="3417663"/>
                </a:cubicBezTo>
                <a:cubicBezTo>
                  <a:pt x="1476944" y="3411028"/>
                  <a:pt x="1432308" y="3499083"/>
                  <a:pt x="1394910" y="3590756"/>
                </a:cubicBezTo>
                <a:cubicBezTo>
                  <a:pt x="1354496" y="3685445"/>
                  <a:pt x="1320718" y="3780133"/>
                  <a:pt x="1290559" y="3783752"/>
                </a:cubicBezTo>
                <a:cubicBezTo>
                  <a:pt x="1253162" y="3783752"/>
                  <a:pt x="1290559" y="3617896"/>
                  <a:pt x="1330972" y="3471943"/>
                </a:cubicBezTo>
                <a:cubicBezTo>
                  <a:pt x="1344846" y="3411028"/>
                  <a:pt x="1297194" y="3496067"/>
                  <a:pt x="1310464" y="3434550"/>
                </a:cubicBezTo>
                <a:cubicBezTo>
                  <a:pt x="1350878" y="3302468"/>
                  <a:pt x="1419038" y="3146262"/>
                  <a:pt x="1499864" y="2994277"/>
                </a:cubicBezTo>
                <a:cubicBezTo>
                  <a:pt x="1499864" y="2980406"/>
                  <a:pt x="1466689" y="3031067"/>
                  <a:pt x="1432308" y="3071476"/>
                </a:cubicBezTo>
                <a:cubicBezTo>
                  <a:pt x="1398529" y="3116106"/>
                  <a:pt x="1367766" y="3149880"/>
                  <a:pt x="1375005" y="3095600"/>
                </a:cubicBezTo>
                <a:cubicBezTo>
                  <a:pt x="1378021" y="3061826"/>
                  <a:pt x="1412402" y="2990659"/>
                  <a:pt x="1456435" y="2912857"/>
                </a:cubicBezTo>
                <a:cubicBezTo>
                  <a:pt x="1504086" y="2831437"/>
                  <a:pt x="1561389" y="2743382"/>
                  <a:pt x="1612057" y="2668596"/>
                </a:cubicBezTo>
                <a:cubicBezTo>
                  <a:pt x="1598786" y="2661962"/>
                  <a:pt x="1615676" y="2621553"/>
                  <a:pt x="1639200" y="2580542"/>
                </a:cubicBezTo>
                <a:cubicBezTo>
                  <a:pt x="1659708" y="2539530"/>
                  <a:pt x="1683232" y="2499122"/>
                  <a:pt x="1683232" y="2489472"/>
                </a:cubicBezTo>
                <a:cubicBezTo>
                  <a:pt x="1618692" y="2566670"/>
                  <a:pt x="1517356" y="2699355"/>
                  <a:pt x="1442562" y="2800678"/>
                </a:cubicBezTo>
                <a:cubicBezTo>
                  <a:pt x="1364751" y="2899588"/>
                  <a:pt x="1310464" y="2967137"/>
                  <a:pt x="1327354" y="2892351"/>
                </a:cubicBezTo>
                <a:cubicBezTo>
                  <a:pt x="1334592" y="2854958"/>
                  <a:pt x="1398529" y="2736145"/>
                  <a:pt x="1486594" y="2604063"/>
                </a:cubicBezTo>
                <a:cubicBezTo>
                  <a:pt x="1574660" y="2475600"/>
                  <a:pt x="1690471" y="2333266"/>
                  <a:pt x="1774917" y="2238577"/>
                </a:cubicBezTo>
                <a:cubicBezTo>
                  <a:pt x="1835838" y="2171028"/>
                  <a:pt x="1917268" y="2092624"/>
                  <a:pt x="1954666" y="2052215"/>
                </a:cubicBezTo>
                <a:cubicBezTo>
                  <a:pt x="2022223" y="1977429"/>
                  <a:pt x="2001714" y="1977429"/>
                  <a:pt x="2039112" y="1933402"/>
                </a:cubicBezTo>
                <a:cubicBezTo>
                  <a:pt x="2086764" y="1879122"/>
                  <a:pt x="2130796" y="1848363"/>
                  <a:pt x="2164574" y="1801320"/>
                </a:cubicBezTo>
                <a:cubicBezTo>
                  <a:pt x="2063240" y="1889375"/>
                  <a:pt x="1967936" y="1974413"/>
                  <a:pt x="1876855" y="2061865"/>
                </a:cubicBezTo>
                <a:cubicBezTo>
                  <a:pt x="1781552" y="2153538"/>
                  <a:pt x="1690471" y="2248830"/>
                  <a:pt x="1595168" y="2357390"/>
                </a:cubicBezTo>
                <a:cubicBezTo>
                  <a:pt x="1513738" y="2455094"/>
                  <a:pt x="1408784" y="2604063"/>
                  <a:pt x="1330972" y="2730114"/>
                </a:cubicBezTo>
                <a:cubicBezTo>
                  <a:pt x="1245924" y="2854958"/>
                  <a:pt x="1185002" y="2959900"/>
                  <a:pt x="1158462" y="2963518"/>
                </a:cubicBezTo>
                <a:cubicBezTo>
                  <a:pt x="1124080" y="2970153"/>
                  <a:pt x="1168112" y="2851943"/>
                  <a:pt x="1245924" y="2705989"/>
                </a:cubicBezTo>
                <a:cubicBezTo>
                  <a:pt x="1323734" y="2563655"/>
                  <a:pt x="1442562" y="2400814"/>
                  <a:pt x="1523992" y="2295872"/>
                </a:cubicBezTo>
                <a:cubicBezTo>
                  <a:pt x="1625930" y="2166807"/>
                  <a:pt x="1723646" y="2052215"/>
                  <a:pt x="1829204" y="1943051"/>
                </a:cubicBezTo>
                <a:cubicBezTo>
                  <a:pt x="1934158" y="1835094"/>
                  <a:pt x="2042731" y="1736787"/>
                  <a:pt x="2164574" y="1642098"/>
                </a:cubicBezTo>
                <a:cubicBezTo>
                  <a:pt x="2066256" y="1713265"/>
                  <a:pt x="1947428" y="1810970"/>
                  <a:pt x="1829204" y="1926768"/>
                </a:cubicBezTo>
                <a:cubicBezTo>
                  <a:pt x="1710376" y="2041962"/>
                  <a:pt x="1591548" y="2174044"/>
                  <a:pt x="1479959" y="2306125"/>
                </a:cubicBezTo>
                <a:cubicBezTo>
                  <a:pt x="1391894" y="2411067"/>
                  <a:pt x="1266432" y="2594414"/>
                  <a:pt x="1164494" y="2763285"/>
                </a:cubicBezTo>
                <a:cubicBezTo>
                  <a:pt x="1063158" y="2929744"/>
                  <a:pt x="988363" y="3081729"/>
                  <a:pt x="958204" y="3105853"/>
                </a:cubicBezTo>
                <a:cubicBezTo>
                  <a:pt x="917790" y="3136009"/>
                  <a:pt x="958204" y="3038305"/>
                  <a:pt x="951569" y="3011165"/>
                </a:cubicBezTo>
                <a:cubicBezTo>
                  <a:pt x="1049888" y="2790425"/>
                  <a:pt x="1174748" y="2566670"/>
                  <a:pt x="1327354" y="2360406"/>
                </a:cubicBezTo>
                <a:cubicBezTo>
                  <a:pt x="1476944" y="2149919"/>
                  <a:pt x="1653074" y="1953304"/>
                  <a:pt x="1839458" y="1777195"/>
                </a:cubicBezTo>
                <a:cubicBezTo>
                  <a:pt x="1723646" y="1855600"/>
                  <a:pt x="1561389" y="1984666"/>
                  <a:pt x="1394910" y="2160172"/>
                </a:cubicBezTo>
                <a:cubicBezTo>
                  <a:pt x="1229034" y="2333266"/>
                  <a:pt x="1059539" y="2557020"/>
                  <a:pt x="920806" y="2797662"/>
                </a:cubicBezTo>
                <a:cubicBezTo>
                  <a:pt x="873155" y="2875464"/>
                  <a:pt x="826106" y="2973771"/>
                  <a:pt x="788709" y="3055192"/>
                </a:cubicBezTo>
                <a:cubicBezTo>
                  <a:pt x="748295" y="3139627"/>
                  <a:pt x="717533" y="3210795"/>
                  <a:pt x="697025" y="3241554"/>
                </a:cubicBezTo>
                <a:cubicBezTo>
                  <a:pt x="639119" y="3325990"/>
                  <a:pt x="680136" y="3163149"/>
                  <a:pt x="656611" y="3166768"/>
                </a:cubicBezTo>
                <a:cubicBezTo>
                  <a:pt x="605341" y="3295231"/>
                  <a:pt x="548038" y="3417663"/>
                  <a:pt x="487116" y="3604024"/>
                </a:cubicBezTo>
                <a:cubicBezTo>
                  <a:pt x="462989" y="3672176"/>
                  <a:pt x="435846" y="3773499"/>
                  <a:pt x="415940" y="3861554"/>
                </a:cubicBezTo>
                <a:cubicBezTo>
                  <a:pt x="395432" y="3953227"/>
                  <a:pt x="375527" y="4028013"/>
                  <a:pt x="358035" y="4041281"/>
                </a:cubicBezTo>
                <a:cubicBezTo>
                  <a:pt x="327875" y="4061184"/>
                  <a:pt x="334510" y="3888694"/>
                  <a:pt x="378543" y="3672176"/>
                </a:cubicBezTo>
                <a:cubicBezTo>
                  <a:pt x="398448" y="3563616"/>
                  <a:pt x="429210" y="3444802"/>
                  <a:pt x="466608" y="3332624"/>
                </a:cubicBezTo>
                <a:cubicBezTo>
                  <a:pt x="500386" y="3224666"/>
                  <a:pt x="537784" y="3122740"/>
                  <a:pt x="567943" y="3048557"/>
                </a:cubicBezTo>
                <a:cubicBezTo>
                  <a:pt x="686771" y="2750017"/>
                  <a:pt x="849630" y="2455094"/>
                  <a:pt x="1042650" y="2184297"/>
                </a:cubicBezTo>
                <a:cubicBezTo>
                  <a:pt x="1239288" y="1909880"/>
                  <a:pt x="1466689" y="1658985"/>
                  <a:pt x="1723646" y="1438246"/>
                </a:cubicBezTo>
                <a:cubicBezTo>
                  <a:pt x="1981810" y="1218110"/>
                  <a:pt x="2262894" y="1031748"/>
                  <a:pt x="2557852" y="879160"/>
                </a:cubicBezTo>
                <a:cubicBezTo>
                  <a:pt x="2856428" y="730191"/>
                  <a:pt x="3164656" y="614997"/>
                  <a:pt x="3475900" y="540814"/>
                </a:cubicBezTo>
                <a:cubicBezTo>
                  <a:pt x="3364310" y="564336"/>
                  <a:pt x="3330532" y="554082"/>
                  <a:pt x="3337166" y="533577"/>
                </a:cubicBezTo>
                <a:cubicBezTo>
                  <a:pt x="3059098" y="601125"/>
                  <a:pt x="2754490" y="713304"/>
                  <a:pt x="2452897" y="865892"/>
                </a:cubicBezTo>
                <a:cubicBezTo>
                  <a:pt x="2151304" y="1021495"/>
                  <a:pt x="1856347" y="1218110"/>
                  <a:pt x="1591548" y="1448499"/>
                </a:cubicBezTo>
                <a:cubicBezTo>
                  <a:pt x="1327354" y="1679491"/>
                  <a:pt x="1093920" y="1940036"/>
                  <a:pt x="900298" y="2201184"/>
                </a:cubicBezTo>
                <a:cubicBezTo>
                  <a:pt x="707279" y="2465347"/>
                  <a:pt x="551657" y="2733130"/>
                  <a:pt x="435846" y="2970153"/>
                </a:cubicBezTo>
                <a:cubicBezTo>
                  <a:pt x="365273" y="3113091"/>
                  <a:pt x="294097" y="3281962"/>
                  <a:pt x="273589" y="3281962"/>
                </a:cubicBezTo>
                <a:cubicBezTo>
                  <a:pt x="242826" y="3285581"/>
                  <a:pt x="280224" y="3132993"/>
                  <a:pt x="348384" y="2956884"/>
                </a:cubicBezTo>
                <a:cubicBezTo>
                  <a:pt x="385178" y="2865211"/>
                  <a:pt x="426195" y="2770523"/>
                  <a:pt x="466608" y="2682468"/>
                </a:cubicBezTo>
                <a:cubicBezTo>
                  <a:pt x="510640" y="2597429"/>
                  <a:pt x="551657" y="2516612"/>
                  <a:pt x="578800" y="2455094"/>
                </a:cubicBezTo>
                <a:cubicBezTo>
                  <a:pt x="537784" y="2519628"/>
                  <a:pt x="473243" y="2624569"/>
                  <a:pt x="408702" y="2753635"/>
                </a:cubicBezTo>
                <a:cubicBezTo>
                  <a:pt x="344765" y="2882098"/>
                  <a:pt x="280224" y="3028052"/>
                  <a:pt x="225937" y="3173402"/>
                </a:cubicBezTo>
                <a:cubicBezTo>
                  <a:pt x="114348" y="3458674"/>
                  <a:pt x="46188" y="3722838"/>
                  <a:pt x="12409" y="3722838"/>
                </a:cubicBezTo>
                <a:cubicBezTo>
                  <a:pt x="-17750" y="3722838"/>
                  <a:pt x="8790" y="3529238"/>
                  <a:pt x="73331" y="3299452"/>
                </a:cubicBezTo>
                <a:cubicBezTo>
                  <a:pt x="107110" y="3180639"/>
                  <a:pt x="151745" y="3055192"/>
                  <a:pt x="198794" y="2936379"/>
                </a:cubicBezTo>
                <a:cubicBezTo>
                  <a:pt x="246445" y="2818168"/>
                  <a:pt x="297113" y="2709005"/>
                  <a:pt x="338129" y="2621553"/>
                </a:cubicBezTo>
                <a:cubicBezTo>
                  <a:pt x="476862" y="2323013"/>
                  <a:pt x="663246" y="2025075"/>
                  <a:pt x="883409" y="1747040"/>
                </a:cubicBezTo>
                <a:cubicBezTo>
                  <a:pt x="1107190" y="1469005"/>
                  <a:pt x="1367766" y="1207857"/>
                  <a:pt x="1659708" y="984102"/>
                </a:cubicBezTo>
                <a:cubicBezTo>
                  <a:pt x="1947428" y="760950"/>
                  <a:pt x="2266513" y="570970"/>
                  <a:pt x="2595249" y="425619"/>
                </a:cubicBezTo>
                <a:cubicBezTo>
                  <a:pt x="2923984" y="279666"/>
                  <a:pt x="3262372" y="174725"/>
                  <a:pt x="3588092" y="110191"/>
                </a:cubicBezTo>
                <a:cubicBezTo>
                  <a:pt x="3676158" y="86670"/>
                  <a:pt x="3448756" y="116826"/>
                  <a:pt x="3520534" y="79433"/>
                </a:cubicBezTo>
                <a:cubicBezTo>
                  <a:pt x="3730444" y="22137"/>
                  <a:pt x="3980766" y="5250"/>
                  <a:pt x="4201530" y="1631"/>
                </a:cubicBezTo>
                <a:close/>
              </a:path>
            </a:pathLst>
          </a:custGeom>
          <a:effectLst/>
        </p:spPr>
        <p:txBody>
          <a:bodyPr wrap="square">
            <a:noAutofit/>
          </a:bodyPr>
          <a:lstStyle>
            <a:lvl1pPr marL="0" indent="0">
              <a:buNone/>
              <a:defRPr sz="4200" b="0" i="0">
                <a:ln>
                  <a:noFill/>
                </a:ln>
                <a:solidFill>
                  <a:schemeClr val="bg1">
                    <a:lumMod val="85000"/>
                  </a:schemeClr>
                </a:solidFill>
                <a:latin typeface="Poppins Light" charset="0"/>
                <a:ea typeface="Poppins Light" charset="0"/>
                <a:cs typeface="Poppins Light" charset="0"/>
              </a:defRPr>
            </a:lvl1pPr>
          </a:lstStyle>
          <a:p>
            <a:endParaRPr lang="en-US" dirty="0"/>
          </a:p>
        </p:txBody>
      </p:sp>
    </p:spTree>
    <p:extLst>
      <p:ext uri="{BB962C8B-B14F-4D97-AF65-F5344CB8AC3E}">
        <p14:creationId xmlns:p14="http://schemas.microsoft.com/office/powerpoint/2010/main" val="2288924222"/>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rush 4">
    <p:spTree>
      <p:nvGrpSpPr>
        <p:cNvPr id="1" name=""/>
        <p:cNvGrpSpPr/>
        <p:nvPr/>
      </p:nvGrpSpPr>
      <p:grpSpPr>
        <a:xfrm>
          <a:off x="0" y="0"/>
          <a:ext cx="0" cy="0"/>
          <a:chOff x="0" y="0"/>
          <a:chExt cx="0" cy="0"/>
        </a:xfrm>
      </p:grpSpPr>
      <p:sp>
        <p:nvSpPr>
          <p:cNvPr id="5" name="Picture Placeholder 4"/>
          <p:cNvSpPr>
            <a:spLocks noGrp="1"/>
          </p:cNvSpPr>
          <p:nvPr>
            <p:ph type="pic" sz="quarter" idx="19"/>
          </p:nvPr>
        </p:nvSpPr>
        <p:spPr>
          <a:xfrm>
            <a:off x="13022287" y="252167"/>
            <a:ext cx="10045130" cy="13463835"/>
          </a:xfrm>
          <a:custGeom>
            <a:avLst/>
            <a:gdLst>
              <a:gd name="connsiteX0" fmla="*/ 8412140 w 10042514"/>
              <a:gd name="connsiteY0" fmla="*/ 13429192 h 13463835"/>
              <a:gd name="connsiteX1" fmla="*/ 8418964 w 10042514"/>
              <a:gd name="connsiteY1" fmla="*/ 13433138 h 13463835"/>
              <a:gd name="connsiteX2" fmla="*/ 8422700 w 10042514"/>
              <a:gd name="connsiteY2" fmla="*/ 13436368 h 13463835"/>
              <a:gd name="connsiteX3" fmla="*/ 8409666 w 10042514"/>
              <a:gd name="connsiteY3" fmla="*/ 13427511 h 13463835"/>
              <a:gd name="connsiteX4" fmla="*/ 8412140 w 10042514"/>
              <a:gd name="connsiteY4" fmla="*/ 13429192 h 13463835"/>
              <a:gd name="connsiteX5" fmla="*/ 8410128 w 10042514"/>
              <a:gd name="connsiteY5" fmla="*/ 13428029 h 13463835"/>
              <a:gd name="connsiteX6" fmla="*/ 8382958 w 10042514"/>
              <a:gd name="connsiteY6" fmla="*/ 13419368 h 13463835"/>
              <a:gd name="connsiteX7" fmla="*/ 8408076 w 10042514"/>
              <a:gd name="connsiteY7" fmla="*/ 13426842 h 13463835"/>
              <a:gd name="connsiteX8" fmla="*/ 8410128 w 10042514"/>
              <a:gd name="connsiteY8" fmla="*/ 13428029 h 13463835"/>
              <a:gd name="connsiteX9" fmla="*/ 8442062 w 10042514"/>
              <a:gd name="connsiteY9" fmla="*/ 13463835 h 13463835"/>
              <a:gd name="connsiteX10" fmla="*/ 8389842 w 10042514"/>
              <a:gd name="connsiteY10" fmla="*/ 13463835 h 13463835"/>
              <a:gd name="connsiteX11" fmla="*/ 8381806 w 10042514"/>
              <a:gd name="connsiteY11" fmla="*/ 13453818 h 13463835"/>
              <a:gd name="connsiteX12" fmla="*/ 8372998 w 10042514"/>
              <a:gd name="connsiteY12" fmla="*/ 13438022 h 13463835"/>
              <a:gd name="connsiteX13" fmla="*/ 8382958 w 10042514"/>
              <a:gd name="connsiteY13" fmla="*/ 13419368 h 13463835"/>
              <a:gd name="connsiteX14" fmla="*/ 9153056 w 10042514"/>
              <a:gd name="connsiteY14" fmla="*/ 13177203 h 13463835"/>
              <a:gd name="connsiteX15" fmla="*/ 9193554 w 10042514"/>
              <a:gd name="connsiteY15" fmla="*/ 13193002 h 13463835"/>
              <a:gd name="connsiteX16" fmla="*/ 9143142 w 10042514"/>
              <a:gd name="connsiteY16" fmla="*/ 13182766 h 13463835"/>
              <a:gd name="connsiteX17" fmla="*/ 9153056 w 10042514"/>
              <a:gd name="connsiteY17" fmla="*/ 13177203 h 13463835"/>
              <a:gd name="connsiteX18" fmla="*/ 9018662 w 10042514"/>
              <a:gd name="connsiteY18" fmla="*/ 13081515 h 13463835"/>
              <a:gd name="connsiteX19" fmla="*/ 9144860 w 10042514"/>
              <a:gd name="connsiteY19" fmla="*/ 13140293 h 13463835"/>
              <a:gd name="connsiteX20" fmla="*/ 9018662 w 10042514"/>
              <a:gd name="connsiteY20" fmla="*/ 13081515 h 13463835"/>
              <a:gd name="connsiteX21" fmla="*/ 7452400 w 10042514"/>
              <a:gd name="connsiteY21" fmla="*/ 12325586 h 13463835"/>
              <a:gd name="connsiteX22" fmla="*/ 7556130 w 10042514"/>
              <a:gd name="connsiteY22" fmla="*/ 12440581 h 13463835"/>
              <a:gd name="connsiteX23" fmla="*/ 7452400 w 10042514"/>
              <a:gd name="connsiteY23" fmla="*/ 12325586 h 13463835"/>
              <a:gd name="connsiteX24" fmla="*/ 7387688 w 10042514"/>
              <a:gd name="connsiteY24" fmla="*/ 12311043 h 13463835"/>
              <a:gd name="connsiteX25" fmla="*/ 7374896 w 10042514"/>
              <a:gd name="connsiteY25" fmla="*/ 12319518 h 13463835"/>
              <a:gd name="connsiteX26" fmla="*/ 7387688 w 10042514"/>
              <a:gd name="connsiteY26" fmla="*/ 12311043 h 13463835"/>
              <a:gd name="connsiteX27" fmla="*/ 8118044 w 10042514"/>
              <a:gd name="connsiteY27" fmla="*/ 12289961 h 13463835"/>
              <a:gd name="connsiteX28" fmla="*/ 8260636 w 10042514"/>
              <a:gd name="connsiteY28" fmla="*/ 12474511 h 13463835"/>
              <a:gd name="connsiteX29" fmla="*/ 8549646 w 10042514"/>
              <a:gd name="connsiteY29" fmla="*/ 12779076 h 13463835"/>
              <a:gd name="connsiteX30" fmla="*/ 8701612 w 10042514"/>
              <a:gd name="connsiteY30" fmla="*/ 12921823 h 13463835"/>
              <a:gd name="connsiteX31" fmla="*/ 8552878 w 10042514"/>
              <a:gd name="connsiteY31" fmla="*/ 12763156 h 13463835"/>
              <a:gd name="connsiteX32" fmla="*/ 8179832 w 10042514"/>
              <a:gd name="connsiteY32" fmla="*/ 12328256 h 13463835"/>
              <a:gd name="connsiteX33" fmla="*/ 8118044 w 10042514"/>
              <a:gd name="connsiteY33" fmla="*/ 12289961 h 13463835"/>
              <a:gd name="connsiteX34" fmla="*/ 7420570 w 10042514"/>
              <a:gd name="connsiteY34" fmla="*/ 12282410 h 13463835"/>
              <a:gd name="connsiteX35" fmla="*/ 7452400 w 10042514"/>
              <a:gd name="connsiteY35" fmla="*/ 12325586 h 13463835"/>
              <a:gd name="connsiteX36" fmla="*/ 7408454 w 10042514"/>
              <a:gd name="connsiteY36" fmla="*/ 12283511 h 13463835"/>
              <a:gd name="connsiteX37" fmla="*/ 7420570 w 10042514"/>
              <a:gd name="connsiteY37" fmla="*/ 12282410 h 13463835"/>
              <a:gd name="connsiteX38" fmla="*/ 7359760 w 10042514"/>
              <a:gd name="connsiteY38" fmla="*/ 12230801 h 13463835"/>
              <a:gd name="connsiteX39" fmla="*/ 7408454 w 10042514"/>
              <a:gd name="connsiteY39" fmla="*/ 12283511 h 13463835"/>
              <a:gd name="connsiteX40" fmla="*/ 7359760 w 10042514"/>
              <a:gd name="connsiteY40" fmla="*/ 12230801 h 13463835"/>
              <a:gd name="connsiteX41" fmla="*/ 7254972 w 10042514"/>
              <a:gd name="connsiteY41" fmla="*/ 12114211 h 13463835"/>
              <a:gd name="connsiteX42" fmla="*/ 7359760 w 10042514"/>
              <a:gd name="connsiteY42" fmla="*/ 12230801 h 13463835"/>
              <a:gd name="connsiteX43" fmla="*/ 7254972 w 10042514"/>
              <a:gd name="connsiteY43" fmla="*/ 12114211 h 13463835"/>
              <a:gd name="connsiteX44" fmla="*/ 7231028 w 10042514"/>
              <a:gd name="connsiteY44" fmla="*/ 12105852 h 13463835"/>
              <a:gd name="connsiteX45" fmla="*/ 7254972 w 10042514"/>
              <a:gd name="connsiteY45" fmla="*/ 12114211 h 13463835"/>
              <a:gd name="connsiteX46" fmla="*/ 7231028 w 10042514"/>
              <a:gd name="connsiteY46" fmla="*/ 12105852 h 13463835"/>
              <a:gd name="connsiteX47" fmla="*/ 7166290 w 10042514"/>
              <a:gd name="connsiteY47" fmla="*/ 12005897 h 13463835"/>
              <a:gd name="connsiteX48" fmla="*/ 7191998 w 10042514"/>
              <a:gd name="connsiteY48" fmla="*/ 12043406 h 13463835"/>
              <a:gd name="connsiteX49" fmla="*/ 7162334 w 10042514"/>
              <a:gd name="connsiteY49" fmla="*/ 12019425 h 13463835"/>
              <a:gd name="connsiteX50" fmla="*/ 7166290 w 10042514"/>
              <a:gd name="connsiteY50" fmla="*/ 12005897 h 13463835"/>
              <a:gd name="connsiteX51" fmla="*/ 6359306 w 10042514"/>
              <a:gd name="connsiteY51" fmla="*/ 11278617 h 13463835"/>
              <a:gd name="connsiteX52" fmla="*/ 6345766 w 10042514"/>
              <a:gd name="connsiteY52" fmla="*/ 11278975 h 13463835"/>
              <a:gd name="connsiteX53" fmla="*/ 6377604 w 10042514"/>
              <a:gd name="connsiteY53" fmla="*/ 11285440 h 13463835"/>
              <a:gd name="connsiteX54" fmla="*/ 6359306 w 10042514"/>
              <a:gd name="connsiteY54" fmla="*/ 11278617 h 13463835"/>
              <a:gd name="connsiteX55" fmla="*/ 10026292 w 10042514"/>
              <a:gd name="connsiteY55" fmla="*/ 11222650 h 13463835"/>
              <a:gd name="connsiteX56" fmla="*/ 10038346 w 10042514"/>
              <a:gd name="connsiteY56" fmla="*/ 11223460 h 13463835"/>
              <a:gd name="connsiteX57" fmla="*/ 10042514 w 10042514"/>
              <a:gd name="connsiteY57" fmla="*/ 11250552 h 13463835"/>
              <a:gd name="connsiteX58" fmla="*/ 10026292 w 10042514"/>
              <a:gd name="connsiteY58" fmla="*/ 11222650 h 13463835"/>
              <a:gd name="connsiteX59" fmla="*/ 6214008 w 10042514"/>
              <a:gd name="connsiteY59" fmla="*/ 11125137 h 13463835"/>
              <a:gd name="connsiteX60" fmla="*/ 6214008 w 10042514"/>
              <a:gd name="connsiteY60" fmla="*/ 11125137 h 13463835"/>
              <a:gd name="connsiteX61" fmla="*/ 6632486 w 10042514"/>
              <a:gd name="connsiteY61" fmla="*/ 11088619 h 13463835"/>
              <a:gd name="connsiteX62" fmla="*/ 6744188 w 10042514"/>
              <a:gd name="connsiteY62" fmla="*/ 11214837 h 13463835"/>
              <a:gd name="connsiteX63" fmla="*/ 7101440 w 10042514"/>
              <a:gd name="connsiteY63" fmla="*/ 11605089 h 13463835"/>
              <a:gd name="connsiteX64" fmla="*/ 7584104 w 10042514"/>
              <a:gd name="connsiteY64" fmla="*/ 12139603 h 13463835"/>
              <a:gd name="connsiteX65" fmla="*/ 7671914 w 10042514"/>
              <a:gd name="connsiteY65" fmla="*/ 12251365 h 13463835"/>
              <a:gd name="connsiteX66" fmla="*/ 7672848 w 10042514"/>
              <a:gd name="connsiteY66" fmla="*/ 12294376 h 13463835"/>
              <a:gd name="connsiteX67" fmla="*/ 8006778 w 10042514"/>
              <a:gd name="connsiteY67" fmla="*/ 12670224 h 13463835"/>
              <a:gd name="connsiteX68" fmla="*/ 8243322 w 10042514"/>
              <a:gd name="connsiteY68" fmla="*/ 12940652 h 13463835"/>
              <a:gd name="connsiteX69" fmla="*/ 8485276 w 10042514"/>
              <a:gd name="connsiteY69" fmla="*/ 13177646 h 13463835"/>
              <a:gd name="connsiteX70" fmla="*/ 8535688 w 10042514"/>
              <a:gd name="connsiteY70" fmla="*/ 13187882 h 13463835"/>
              <a:gd name="connsiteX71" fmla="*/ 8578038 w 10042514"/>
              <a:gd name="connsiteY71" fmla="*/ 13231015 h 13463835"/>
              <a:gd name="connsiteX72" fmla="*/ 8685786 w 10042514"/>
              <a:gd name="connsiteY72" fmla="*/ 13244606 h 13463835"/>
              <a:gd name="connsiteX73" fmla="*/ 8690616 w 10042514"/>
              <a:gd name="connsiteY73" fmla="*/ 13227629 h 13463835"/>
              <a:gd name="connsiteX74" fmla="*/ 8597976 w 10042514"/>
              <a:gd name="connsiteY74" fmla="*/ 13132844 h 13463835"/>
              <a:gd name="connsiteX75" fmla="*/ 8625068 w 10042514"/>
              <a:gd name="connsiteY75" fmla="*/ 13128676 h 13463835"/>
              <a:gd name="connsiteX76" fmla="*/ 8614558 w 10042514"/>
              <a:gd name="connsiteY76" fmla="*/ 13092008 h 13463835"/>
              <a:gd name="connsiteX77" fmla="*/ 8462714 w 10042514"/>
              <a:gd name="connsiteY77" fmla="*/ 12907846 h 13463835"/>
              <a:gd name="connsiteX78" fmla="*/ 8293436 w 10042514"/>
              <a:gd name="connsiteY78" fmla="*/ 12693898 h 13463835"/>
              <a:gd name="connsiteX79" fmla="*/ 7883598 w 10042514"/>
              <a:gd name="connsiteY79" fmla="*/ 12310925 h 13463835"/>
              <a:gd name="connsiteX80" fmla="*/ 7466480 w 10042514"/>
              <a:gd name="connsiteY80" fmla="*/ 11875364 h 13463835"/>
              <a:gd name="connsiteX81" fmla="*/ 6684984 w 10042514"/>
              <a:gd name="connsiteY81" fmla="*/ 11125460 h 13463835"/>
              <a:gd name="connsiteX82" fmla="*/ 6632486 w 10042514"/>
              <a:gd name="connsiteY82" fmla="*/ 11088619 h 13463835"/>
              <a:gd name="connsiteX83" fmla="*/ 5783596 w 10042514"/>
              <a:gd name="connsiteY83" fmla="*/ 11054314 h 13463835"/>
              <a:gd name="connsiteX84" fmla="*/ 5783596 w 10042514"/>
              <a:gd name="connsiteY84" fmla="*/ 11054314 h 13463835"/>
              <a:gd name="connsiteX85" fmla="*/ 5738090 w 10042514"/>
              <a:gd name="connsiteY85" fmla="*/ 11001216 h 13463835"/>
              <a:gd name="connsiteX86" fmla="*/ 5760276 w 10042514"/>
              <a:gd name="connsiteY86" fmla="*/ 11039910 h 13463835"/>
              <a:gd name="connsiteX87" fmla="*/ 5731670 w 10042514"/>
              <a:gd name="connsiteY87" fmla="*/ 11017525 h 13463835"/>
              <a:gd name="connsiteX88" fmla="*/ 5738090 w 10042514"/>
              <a:gd name="connsiteY88" fmla="*/ 11001216 h 13463835"/>
              <a:gd name="connsiteX89" fmla="*/ 6065604 w 10042514"/>
              <a:gd name="connsiteY89" fmla="*/ 10970164 h 13463835"/>
              <a:gd name="connsiteX90" fmla="*/ 6125140 w 10042514"/>
              <a:gd name="connsiteY90" fmla="*/ 11011779 h 13463835"/>
              <a:gd name="connsiteX91" fmla="*/ 6096534 w 10042514"/>
              <a:gd name="connsiteY91" fmla="*/ 10989394 h 13463835"/>
              <a:gd name="connsiteX92" fmla="*/ 6065604 w 10042514"/>
              <a:gd name="connsiteY92" fmla="*/ 10970164 h 13463835"/>
              <a:gd name="connsiteX93" fmla="*/ 5448796 w 10042514"/>
              <a:gd name="connsiteY93" fmla="*/ 10957962 h 13463835"/>
              <a:gd name="connsiteX94" fmla="*/ 5453990 w 10042514"/>
              <a:gd name="connsiteY94" fmla="*/ 10965802 h 13463835"/>
              <a:gd name="connsiteX95" fmla="*/ 5455228 w 10042514"/>
              <a:gd name="connsiteY95" fmla="*/ 10967672 h 13463835"/>
              <a:gd name="connsiteX96" fmla="*/ 5444078 w 10042514"/>
              <a:gd name="connsiteY96" fmla="*/ 10950839 h 13463835"/>
              <a:gd name="connsiteX97" fmla="*/ 5448796 w 10042514"/>
              <a:gd name="connsiteY97" fmla="*/ 10957962 h 13463835"/>
              <a:gd name="connsiteX98" fmla="*/ 5447794 w 10042514"/>
              <a:gd name="connsiteY98" fmla="*/ 10956450 h 13463835"/>
              <a:gd name="connsiteX99" fmla="*/ 5444078 w 10042514"/>
              <a:gd name="connsiteY99" fmla="*/ 10950839 h 13463835"/>
              <a:gd name="connsiteX100" fmla="*/ 5667636 w 10042514"/>
              <a:gd name="connsiteY100" fmla="*/ 10945124 h 13463835"/>
              <a:gd name="connsiteX101" fmla="*/ 5667636 w 10042514"/>
              <a:gd name="connsiteY101" fmla="*/ 10945124 h 13463835"/>
              <a:gd name="connsiteX102" fmla="*/ 5570250 w 10042514"/>
              <a:gd name="connsiteY102" fmla="*/ 10839706 h 13463835"/>
              <a:gd name="connsiteX103" fmla="*/ 5667636 w 10042514"/>
              <a:gd name="connsiteY103" fmla="*/ 10945124 h 13463835"/>
              <a:gd name="connsiteX104" fmla="*/ 5570250 w 10042514"/>
              <a:gd name="connsiteY104" fmla="*/ 10839706 h 13463835"/>
              <a:gd name="connsiteX105" fmla="*/ 5966152 w 10042514"/>
              <a:gd name="connsiteY105" fmla="*/ 10825389 h 13463835"/>
              <a:gd name="connsiteX106" fmla="*/ 5979060 w 10042514"/>
              <a:gd name="connsiteY106" fmla="*/ 10853651 h 13463835"/>
              <a:gd name="connsiteX107" fmla="*/ 5966152 w 10042514"/>
              <a:gd name="connsiteY107" fmla="*/ 10825389 h 13463835"/>
              <a:gd name="connsiteX108" fmla="*/ 5300736 w 10042514"/>
              <a:gd name="connsiteY108" fmla="*/ 10801739 h 13463835"/>
              <a:gd name="connsiteX109" fmla="*/ 5332948 w 10042514"/>
              <a:gd name="connsiteY109" fmla="*/ 10824672 h 13463835"/>
              <a:gd name="connsiteX110" fmla="*/ 5408072 w 10042514"/>
              <a:gd name="connsiteY110" fmla="*/ 10917282 h 13463835"/>
              <a:gd name="connsiteX111" fmla="*/ 5300736 w 10042514"/>
              <a:gd name="connsiteY111" fmla="*/ 10801739 h 13463835"/>
              <a:gd name="connsiteX112" fmla="*/ 5520498 w 10042514"/>
              <a:gd name="connsiteY112" fmla="*/ 10785401 h 13463835"/>
              <a:gd name="connsiteX113" fmla="*/ 5570250 w 10042514"/>
              <a:gd name="connsiteY113" fmla="*/ 10839706 h 13463835"/>
              <a:gd name="connsiteX114" fmla="*/ 5520498 w 10042514"/>
              <a:gd name="connsiteY114" fmla="*/ 10785401 h 13463835"/>
              <a:gd name="connsiteX115" fmla="*/ 5499676 w 10042514"/>
              <a:gd name="connsiteY115" fmla="*/ 10781756 h 13463835"/>
              <a:gd name="connsiteX116" fmla="*/ 5520498 w 10042514"/>
              <a:gd name="connsiteY116" fmla="*/ 10785401 h 13463835"/>
              <a:gd name="connsiteX117" fmla="*/ 5499676 w 10042514"/>
              <a:gd name="connsiteY117" fmla="*/ 10781756 h 13463835"/>
              <a:gd name="connsiteX118" fmla="*/ 5457528 w 10042514"/>
              <a:gd name="connsiteY118" fmla="*/ 10704366 h 13463835"/>
              <a:gd name="connsiteX119" fmla="*/ 5470210 w 10042514"/>
              <a:gd name="connsiteY119" fmla="*/ 10733748 h 13463835"/>
              <a:gd name="connsiteX120" fmla="*/ 5463866 w 10042514"/>
              <a:gd name="connsiteY120" fmla="*/ 10724172 h 13463835"/>
              <a:gd name="connsiteX121" fmla="*/ 5457528 w 10042514"/>
              <a:gd name="connsiteY121" fmla="*/ 10704366 h 13463835"/>
              <a:gd name="connsiteX122" fmla="*/ 5070186 w 10042514"/>
              <a:gd name="connsiteY122" fmla="*/ 10660485 h 13463835"/>
              <a:gd name="connsiteX123" fmla="*/ 5096552 w 10042514"/>
              <a:gd name="connsiteY123" fmla="*/ 10682739 h 13463835"/>
              <a:gd name="connsiteX124" fmla="*/ 5074290 w 10042514"/>
              <a:gd name="connsiteY124" fmla="*/ 10669930 h 13463835"/>
              <a:gd name="connsiteX125" fmla="*/ 5070186 w 10042514"/>
              <a:gd name="connsiteY125" fmla="*/ 10660485 h 13463835"/>
              <a:gd name="connsiteX126" fmla="*/ 5405386 w 10042514"/>
              <a:gd name="connsiteY126" fmla="*/ 10647914 h 13463835"/>
              <a:gd name="connsiteX127" fmla="*/ 5415172 w 10042514"/>
              <a:gd name="connsiteY127" fmla="*/ 10671463 h 13463835"/>
              <a:gd name="connsiteX128" fmla="*/ 5405386 w 10042514"/>
              <a:gd name="connsiteY128" fmla="*/ 10647914 h 13463835"/>
              <a:gd name="connsiteX129" fmla="*/ 5008808 w 10042514"/>
              <a:gd name="connsiteY129" fmla="*/ 10593609 h 13463835"/>
              <a:gd name="connsiteX130" fmla="*/ 5054202 w 10042514"/>
              <a:gd name="connsiteY130" fmla="*/ 10639605 h 13463835"/>
              <a:gd name="connsiteX131" fmla="*/ 5007024 w 10042514"/>
              <a:gd name="connsiteY131" fmla="*/ 10613449 h 13463835"/>
              <a:gd name="connsiteX132" fmla="*/ 5008808 w 10042514"/>
              <a:gd name="connsiteY132" fmla="*/ 10593609 h 13463835"/>
              <a:gd name="connsiteX133" fmla="*/ 3912020 w 10042514"/>
              <a:gd name="connsiteY133" fmla="*/ 9047052 h 13463835"/>
              <a:gd name="connsiteX134" fmla="*/ 4258180 w 10042514"/>
              <a:gd name="connsiteY134" fmla="*/ 9417094 h 13463835"/>
              <a:gd name="connsiteX135" fmla="*/ 4089360 w 10042514"/>
              <a:gd name="connsiteY135" fmla="*/ 9228103 h 13463835"/>
              <a:gd name="connsiteX136" fmla="*/ 3912020 w 10042514"/>
              <a:gd name="connsiteY136" fmla="*/ 9047052 h 13463835"/>
              <a:gd name="connsiteX137" fmla="*/ 3387182 w 10042514"/>
              <a:gd name="connsiteY137" fmla="*/ 8767811 h 13463835"/>
              <a:gd name="connsiteX138" fmla="*/ 3459195 w 10042514"/>
              <a:gd name="connsiteY138" fmla="*/ 8834925 h 13463835"/>
              <a:gd name="connsiteX139" fmla="*/ 3387182 w 10042514"/>
              <a:gd name="connsiteY139" fmla="*/ 8767811 h 13463835"/>
              <a:gd name="connsiteX140" fmla="*/ 3531721 w 10042514"/>
              <a:gd name="connsiteY140" fmla="*/ 8729475 h 13463835"/>
              <a:gd name="connsiteX141" fmla="*/ 3627594 w 10042514"/>
              <a:gd name="connsiteY141" fmla="*/ 8808340 h 13463835"/>
              <a:gd name="connsiteX142" fmla="*/ 3531721 w 10042514"/>
              <a:gd name="connsiteY142" fmla="*/ 8729475 h 13463835"/>
              <a:gd name="connsiteX143" fmla="*/ 4803696 w 10042514"/>
              <a:gd name="connsiteY143" fmla="*/ 8589264 h 13463835"/>
              <a:gd name="connsiteX144" fmla="*/ 4829208 w 10042514"/>
              <a:gd name="connsiteY144" fmla="*/ 8625503 h 13463835"/>
              <a:gd name="connsiteX145" fmla="*/ 5091248 w 10042514"/>
              <a:gd name="connsiteY145" fmla="*/ 8892821 h 13463835"/>
              <a:gd name="connsiteX146" fmla="*/ 4881134 w 10042514"/>
              <a:gd name="connsiteY146" fmla="*/ 8662292 h 13463835"/>
              <a:gd name="connsiteX147" fmla="*/ 4803696 w 10042514"/>
              <a:gd name="connsiteY147" fmla="*/ 8589264 h 13463835"/>
              <a:gd name="connsiteX148" fmla="*/ 3802284 w 10042514"/>
              <a:gd name="connsiteY148" fmla="*/ 8451511 h 13463835"/>
              <a:gd name="connsiteX149" fmla="*/ 4062024 w 10042514"/>
              <a:gd name="connsiteY149" fmla="*/ 8777760 h 13463835"/>
              <a:gd name="connsiteX150" fmla="*/ 5669842 w 10042514"/>
              <a:gd name="connsiteY150" fmla="*/ 10560177 h 13463835"/>
              <a:gd name="connsiteX151" fmla="*/ 5941458 w 10042514"/>
              <a:gd name="connsiteY151" fmla="*/ 10821151 h 13463835"/>
              <a:gd name="connsiteX152" fmla="*/ 5810240 w 10042514"/>
              <a:gd name="connsiteY152" fmla="*/ 10664660 h 13463835"/>
              <a:gd name="connsiteX153" fmla="*/ 5675250 w 10042514"/>
              <a:gd name="connsiteY153" fmla="*/ 10526742 h 13463835"/>
              <a:gd name="connsiteX154" fmla="*/ 3934040 w 10042514"/>
              <a:gd name="connsiteY154" fmla="*/ 8605349 h 13463835"/>
              <a:gd name="connsiteX155" fmla="*/ 3802284 w 10042514"/>
              <a:gd name="connsiteY155" fmla="*/ 8451511 h 13463835"/>
              <a:gd name="connsiteX156" fmla="*/ 3074882 w 10042514"/>
              <a:gd name="connsiteY156" fmla="*/ 8388543 h 13463835"/>
              <a:gd name="connsiteX157" fmla="*/ 3069171 w 10042514"/>
              <a:gd name="connsiteY157" fmla="*/ 8395196 h 13463835"/>
              <a:gd name="connsiteX158" fmla="*/ 3108411 w 10042514"/>
              <a:gd name="connsiteY158" fmla="*/ 8412834 h 13463835"/>
              <a:gd name="connsiteX159" fmla="*/ 3074882 w 10042514"/>
              <a:gd name="connsiteY159" fmla="*/ 8388543 h 13463835"/>
              <a:gd name="connsiteX160" fmla="*/ 2464450 w 10042514"/>
              <a:gd name="connsiteY160" fmla="*/ 7932635 h 13463835"/>
              <a:gd name="connsiteX161" fmla="*/ 2491717 w 10042514"/>
              <a:gd name="connsiteY161" fmla="*/ 7953324 h 13463835"/>
              <a:gd name="connsiteX162" fmla="*/ 2466801 w 10042514"/>
              <a:gd name="connsiteY162" fmla="*/ 7939976 h 13463835"/>
              <a:gd name="connsiteX163" fmla="*/ 2464450 w 10042514"/>
              <a:gd name="connsiteY163" fmla="*/ 7932635 h 13463835"/>
              <a:gd name="connsiteX164" fmla="*/ 7286980 w 10042514"/>
              <a:gd name="connsiteY164" fmla="*/ 7816959 h 13463835"/>
              <a:gd name="connsiteX165" fmla="*/ 7303810 w 10042514"/>
              <a:gd name="connsiteY165" fmla="*/ 7826765 h 13463835"/>
              <a:gd name="connsiteX166" fmla="*/ 7261336 w 10042514"/>
              <a:gd name="connsiteY166" fmla="*/ 7825047 h 13463835"/>
              <a:gd name="connsiteX167" fmla="*/ 7286980 w 10042514"/>
              <a:gd name="connsiteY167" fmla="*/ 7816959 h 13463835"/>
              <a:gd name="connsiteX168" fmla="*/ 7321560 w 10042514"/>
              <a:gd name="connsiteY168" fmla="*/ 7808225 h 13463835"/>
              <a:gd name="connsiteX169" fmla="*/ 7303810 w 10042514"/>
              <a:gd name="connsiteY169" fmla="*/ 7826765 h 13463835"/>
              <a:gd name="connsiteX170" fmla="*/ 7321560 w 10042514"/>
              <a:gd name="connsiteY170" fmla="*/ 7808225 h 13463835"/>
              <a:gd name="connsiteX171" fmla="*/ 7630580 w 10042514"/>
              <a:gd name="connsiteY171" fmla="*/ 7752394 h 13463835"/>
              <a:gd name="connsiteX172" fmla="*/ 7643840 w 10042514"/>
              <a:gd name="connsiteY172" fmla="*/ 7757677 h 13463835"/>
              <a:gd name="connsiteX173" fmla="*/ 7615690 w 10042514"/>
              <a:gd name="connsiteY173" fmla="*/ 7760249 h 13463835"/>
              <a:gd name="connsiteX174" fmla="*/ 7630580 w 10042514"/>
              <a:gd name="connsiteY174" fmla="*/ 7752394 h 13463835"/>
              <a:gd name="connsiteX175" fmla="*/ 7657800 w 10042514"/>
              <a:gd name="connsiteY175" fmla="*/ 7750151 h 13463835"/>
              <a:gd name="connsiteX176" fmla="*/ 7669336 w 10042514"/>
              <a:gd name="connsiteY176" fmla="*/ 7754566 h 13463835"/>
              <a:gd name="connsiteX177" fmla="*/ 7643840 w 10042514"/>
              <a:gd name="connsiteY177" fmla="*/ 7757677 h 13463835"/>
              <a:gd name="connsiteX178" fmla="*/ 7657800 w 10042514"/>
              <a:gd name="connsiteY178" fmla="*/ 7750151 h 13463835"/>
              <a:gd name="connsiteX179" fmla="*/ 7683296 w 10042514"/>
              <a:gd name="connsiteY179" fmla="*/ 7747040 h 13463835"/>
              <a:gd name="connsiteX180" fmla="*/ 7694832 w 10042514"/>
              <a:gd name="connsiteY180" fmla="*/ 7751455 h 13463835"/>
              <a:gd name="connsiteX181" fmla="*/ 7669336 w 10042514"/>
              <a:gd name="connsiteY181" fmla="*/ 7754566 h 13463835"/>
              <a:gd name="connsiteX182" fmla="*/ 7683296 w 10042514"/>
              <a:gd name="connsiteY182" fmla="*/ 7747040 h 13463835"/>
              <a:gd name="connsiteX183" fmla="*/ 7709590 w 10042514"/>
              <a:gd name="connsiteY183" fmla="*/ 7743401 h 13463835"/>
              <a:gd name="connsiteX184" fmla="*/ 7721924 w 10042514"/>
              <a:gd name="connsiteY184" fmla="*/ 7747287 h 13463835"/>
              <a:gd name="connsiteX185" fmla="*/ 7694832 w 10042514"/>
              <a:gd name="connsiteY185" fmla="*/ 7751455 h 13463835"/>
              <a:gd name="connsiteX186" fmla="*/ 7709590 w 10042514"/>
              <a:gd name="connsiteY186" fmla="*/ 7743401 h 13463835"/>
              <a:gd name="connsiteX187" fmla="*/ 7749360 w 10042514"/>
              <a:gd name="connsiteY187" fmla="*/ 7738872 h 13463835"/>
              <a:gd name="connsiteX188" fmla="*/ 7775570 w 10042514"/>
              <a:gd name="connsiteY188" fmla="*/ 7741604 h 13463835"/>
              <a:gd name="connsiteX189" fmla="*/ 7721924 w 10042514"/>
              <a:gd name="connsiteY189" fmla="*/ 7747287 h 13463835"/>
              <a:gd name="connsiteX190" fmla="*/ 7749360 w 10042514"/>
              <a:gd name="connsiteY190" fmla="*/ 7738872 h 13463835"/>
              <a:gd name="connsiteX191" fmla="*/ 7789530 w 10042514"/>
              <a:gd name="connsiteY191" fmla="*/ 7734078 h 13463835"/>
              <a:gd name="connsiteX192" fmla="*/ 7801066 w 10042514"/>
              <a:gd name="connsiteY192" fmla="*/ 7738493 h 13463835"/>
              <a:gd name="connsiteX193" fmla="*/ 7775570 w 10042514"/>
              <a:gd name="connsiteY193" fmla="*/ 7741604 h 13463835"/>
              <a:gd name="connsiteX194" fmla="*/ 7789530 w 10042514"/>
              <a:gd name="connsiteY194" fmla="*/ 7734078 h 13463835"/>
              <a:gd name="connsiteX195" fmla="*/ 7815026 w 10042514"/>
              <a:gd name="connsiteY195" fmla="*/ 7730968 h 13463835"/>
              <a:gd name="connsiteX196" fmla="*/ 7826562 w 10042514"/>
              <a:gd name="connsiteY196" fmla="*/ 7735382 h 13463835"/>
              <a:gd name="connsiteX197" fmla="*/ 7801066 w 10042514"/>
              <a:gd name="connsiteY197" fmla="*/ 7738493 h 13463835"/>
              <a:gd name="connsiteX198" fmla="*/ 7815026 w 10042514"/>
              <a:gd name="connsiteY198" fmla="*/ 7730968 h 13463835"/>
              <a:gd name="connsiteX199" fmla="*/ 7841920 w 10042514"/>
              <a:gd name="connsiteY199" fmla="*/ 7726932 h 13463835"/>
              <a:gd name="connsiteX200" fmla="*/ 7853654 w 10042514"/>
              <a:gd name="connsiteY200" fmla="*/ 7731214 h 13463835"/>
              <a:gd name="connsiteX201" fmla="*/ 7826562 w 10042514"/>
              <a:gd name="connsiteY201" fmla="*/ 7735382 h 13463835"/>
              <a:gd name="connsiteX202" fmla="*/ 7841920 w 10042514"/>
              <a:gd name="connsiteY202" fmla="*/ 7726932 h 13463835"/>
              <a:gd name="connsiteX203" fmla="*/ 7867812 w 10042514"/>
              <a:gd name="connsiteY203" fmla="*/ 7716023 h 13463835"/>
              <a:gd name="connsiteX204" fmla="*/ 7853654 w 10042514"/>
              <a:gd name="connsiteY204" fmla="*/ 7731214 h 13463835"/>
              <a:gd name="connsiteX205" fmla="*/ 7867812 w 10042514"/>
              <a:gd name="connsiteY205" fmla="*/ 7716023 h 13463835"/>
              <a:gd name="connsiteX206" fmla="*/ 7936030 w 10042514"/>
              <a:gd name="connsiteY206" fmla="*/ 7706501 h 13463835"/>
              <a:gd name="connsiteX207" fmla="*/ 7923220 w 10042514"/>
              <a:gd name="connsiteY207" fmla="*/ 7728763 h 13463835"/>
              <a:gd name="connsiteX208" fmla="*/ 7972698 w 10042514"/>
              <a:gd name="connsiteY208" fmla="*/ 7695989 h 13463835"/>
              <a:gd name="connsiteX209" fmla="*/ 7958292 w 10042514"/>
              <a:gd name="connsiteY209" fmla="*/ 7719309 h 13463835"/>
              <a:gd name="connsiteX210" fmla="*/ 1508787 w 10042514"/>
              <a:gd name="connsiteY210" fmla="*/ 6642785 h 13463835"/>
              <a:gd name="connsiteX211" fmla="*/ 1504761 w 10042514"/>
              <a:gd name="connsiteY211" fmla="*/ 6657508 h 13463835"/>
              <a:gd name="connsiteX212" fmla="*/ 1523914 w 10042514"/>
              <a:gd name="connsiteY212" fmla="*/ 6644821 h 13463835"/>
              <a:gd name="connsiteX213" fmla="*/ 1508787 w 10042514"/>
              <a:gd name="connsiteY213" fmla="*/ 6642785 h 13463835"/>
              <a:gd name="connsiteX214" fmla="*/ 8597072 w 10042514"/>
              <a:gd name="connsiteY214" fmla="*/ 6641723 h 13463835"/>
              <a:gd name="connsiteX215" fmla="*/ 8591218 w 10042514"/>
              <a:gd name="connsiteY215" fmla="*/ 6651413 h 13463835"/>
              <a:gd name="connsiteX216" fmla="*/ 8587894 w 10042514"/>
              <a:gd name="connsiteY216" fmla="*/ 6653395 h 13463835"/>
              <a:gd name="connsiteX217" fmla="*/ 1390072 w 10042514"/>
              <a:gd name="connsiteY217" fmla="*/ 6120360 h 13463835"/>
              <a:gd name="connsiteX218" fmla="*/ 1377262 w 10042514"/>
              <a:gd name="connsiteY218" fmla="*/ 6142623 h 13463835"/>
              <a:gd name="connsiteX219" fmla="*/ 1390072 w 10042514"/>
              <a:gd name="connsiteY219" fmla="*/ 6120360 h 13463835"/>
              <a:gd name="connsiteX220" fmla="*/ 1487123 w 10042514"/>
              <a:gd name="connsiteY220" fmla="*/ 5947390 h 13463835"/>
              <a:gd name="connsiteX221" fmla="*/ 1490080 w 10042514"/>
              <a:gd name="connsiteY221" fmla="*/ 5957703 h 13463835"/>
              <a:gd name="connsiteX222" fmla="*/ 1481657 w 10042514"/>
              <a:gd name="connsiteY222" fmla="*/ 5927438 h 13463835"/>
              <a:gd name="connsiteX223" fmla="*/ 1485645 w 10042514"/>
              <a:gd name="connsiteY223" fmla="*/ 5942234 h 13463835"/>
              <a:gd name="connsiteX224" fmla="*/ 1481657 w 10042514"/>
              <a:gd name="connsiteY224" fmla="*/ 5927438 h 13463835"/>
              <a:gd name="connsiteX225" fmla="*/ 2198728 w 10042514"/>
              <a:gd name="connsiteY225" fmla="*/ 5189158 h 13463835"/>
              <a:gd name="connsiteX226" fmla="*/ 2212657 w 10042514"/>
              <a:gd name="connsiteY226" fmla="*/ 5191987 h 13463835"/>
              <a:gd name="connsiteX227" fmla="*/ 2174351 w 10042514"/>
              <a:gd name="connsiteY227" fmla="*/ 5217360 h 13463835"/>
              <a:gd name="connsiteX228" fmla="*/ 2198728 w 10042514"/>
              <a:gd name="connsiteY228" fmla="*/ 5189158 h 13463835"/>
              <a:gd name="connsiteX229" fmla="*/ 2252801 w 10042514"/>
              <a:gd name="connsiteY229" fmla="*/ 4368568 h 13463835"/>
              <a:gd name="connsiteX230" fmla="*/ 2252801 w 10042514"/>
              <a:gd name="connsiteY230" fmla="*/ 4368568 h 13463835"/>
              <a:gd name="connsiteX231" fmla="*/ 9613442 w 10042514"/>
              <a:gd name="connsiteY231" fmla="*/ 4289856 h 13463835"/>
              <a:gd name="connsiteX232" fmla="*/ 9613442 w 10042514"/>
              <a:gd name="connsiteY232" fmla="*/ 4289856 h 13463835"/>
              <a:gd name="connsiteX233" fmla="*/ 1122038 w 10042514"/>
              <a:gd name="connsiteY233" fmla="*/ 3490071 h 13463835"/>
              <a:gd name="connsiteX234" fmla="*/ 1109524 w 10042514"/>
              <a:gd name="connsiteY234" fmla="*/ 3502379 h 13463835"/>
              <a:gd name="connsiteX235" fmla="*/ 1164684 w 10042514"/>
              <a:gd name="connsiteY235" fmla="*/ 3523250 h 13463835"/>
              <a:gd name="connsiteX236" fmla="*/ 1122038 w 10042514"/>
              <a:gd name="connsiteY236" fmla="*/ 3490071 h 13463835"/>
              <a:gd name="connsiteX237" fmla="*/ 8161906 w 10042514"/>
              <a:gd name="connsiteY237" fmla="*/ 3343116 h 13463835"/>
              <a:gd name="connsiteX238" fmla="*/ 8167426 w 10042514"/>
              <a:gd name="connsiteY238" fmla="*/ 3346291 h 13463835"/>
              <a:gd name="connsiteX239" fmla="*/ 8170254 w 10042514"/>
              <a:gd name="connsiteY239" fmla="*/ 3347919 h 13463835"/>
              <a:gd name="connsiteX240" fmla="*/ 8171298 w 10042514"/>
              <a:gd name="connsiteY240" fmla="*/ 3348519 h 13463835"/>
              <a:gd name="connsiteX241" fmla="*/ 8167426 w 10042514"/>
              <a:gd name="connsiteY241" fmla="*/ 3346291 h 13463835"/>
              <a:gd name="connsiteX242" fmla="*/ 8165036 w 10042514"/>
              <a:gd name="connsiteY242" fmla="*/ 3344917 h 13463835"/>
              <a:gd name="connsiteX243" fmla="*/ 8161906 w 10042514"/>
              <a:gd name="connsiteY243" fmla="*/ 3343116 h 13463835"/>
              <a:gd name="connsiteX244" fmla="*/ 1197820 w 10042514"/>
              <a:gd name="connsiteY244" fmla="*/ 3271666 h 13463835"/>
              <a:gd name="connsiteX245" fmla="*/ 1249747 w 10042514"/>
              <a:gd name="connsiteY245" fmla="*/ 3308456 h 13463835"/>
              <a:gd name="connsiteX246" fmla="*/ 1197820 w 10042514"/>
              <a:gd name="connsiteY246" fmla="*/ 3271666 h 13463835"/>
              <a:gd name="connsiteX247" fmla="*/ 7941308 w 10042514"/>
              <a:gd name="connsiteY247" fmla="*/ 3245830 h 13463835"/>
              <a:gd name="connsiteX248" fmla="*/ 7941308 w 10042514"/>
              <a:gd name="connsiteY248" fmla="*/ 3245830 h 13463835"/>
              <a:gd name="connsiteX249" fmla="*/ 1115692 w 10042514"/>
              <a:gd name="connsiteY249" fmla="*/ 3213549 h 13463835"/>
              <a:gd name="connsiteX250" fmla="*/ 1197820 w 10042514"/>
              <a:gd name="connsiteY250" fmla="*/ 3271666 h 13463835"/>
              <a:gd name="connsiteX251" fmla="*/ 1115692 w 10042514"/>
              <a:gd name="connsiteY251" fmla="*/ 3213549 h 13463835"/>
              <a:gd name="connsiteX252" fmla="*/ 1247372 w 10042514"/>
              <a:gd name="connsiteY252" fmla="*/ 3211287 h 13463835"/>
              <a:gd name="connsiteX253" fmla="*/ 1241644 w 10042514"/>
              <a:gd name="connsiteY253" fmla="*/ 3215081 h 13463835"/>
              <a:gd name="connsiteX254" fmla="*/ 1242991 w 10042514"/>
              <a:gd name="connsiteY254" fmla="*/ 3214189 h 13463835"/>
              <a:gd name="connsiteX255" fmla="*/ 1253764 w 10042514"/>
              <a:gd name="connsiteY255" fmla="*/ 3207053 h 13463835"/>
              <a:gd name="connsiteX256" fmla="*/ 1249724 w 10042514"/>
              <a:gd name="connsiteY256" fmla="*/ 3209729 h 13463835"/>
              <a:gd name="connsiteX257" fmla="*/ 1247372 w 10042514"/>
              <a:gd name="connsiteY257" fmla="*/ 3211287 h 13463835"/>
              <a:gd name="connsiteX258" fmla="*/ 1086028 w 10042514"/>
              <a:gd name="connsiteY258" fmla="*/ 3189568 h 13463835"/>
              <a:gd name="connsiteX259" fmla="*/ 1086028 w 10042514"/>
              <a:gd name="connsiteY259" fmla="*/ 3189568 h 13463835"/>
              <a:gd name="connsiteX260" fmla="*/ 1093811 w 10042514"/>
              <a:gd name="connsiteY260" fmla="*/ 3189292 h 13463835"/>
              <a:gd name="connsiteX261" fmla="*/ 1115692 w 10042514"/>
              <a:gd name="connsiteY261" fmla="*/ 3213549 h 13463835"/>
              <a:gd name="connsiteX262" fmla="*/ 1086028 w 10042514"/>
              <a:gd name="connsiteY262" fmla="*/ 3189568 h 13463835"/>
              <a:gd name="connsiteX263" fmla="*/ 1093811 w 10042514"/>
              <a:gd name="connsiteY263" fmla="*/ 3189292 h 13463835"/>
              <a:gd name="connsiteX264" fmla="*/ 7828220 w 10042514"/>
              <a:gd name="connsiteY264" fmla="*/ 3175210 h 13463835"/>
              <a:gd name="connsiteX265" fmla="*/ 7808766 w 10042514"/>
              <a:gd name="connsiteY265" fmla="*/ 3177476 h 13463835"/>
              <a:gd name="connsiteX266" fmla="*/ 7849602 w 10042514"/>
              <a:gd name="connsiteY266" fmla="*/ 3194056 h 13463835"/>
              <a:gd name="connsiteX267" fmla="*/ 7849602 w 10042514"/>
              <a:gd name="connsiteY267" fmla="*/ 3194056 h 13463835"/>
              <a:gd name="connsiteX268" fmla="*/ 7828220 w 10042514"/>
              <a:gd name="connsiteY268" fmla="*/ 3175210 h 13463835"/>
              <a:gd name="connsiteX269" fmla="*/ 1167911 w 10042514"/>
              <a:gd name="connsiteY269" fmla="*/ 3149108 h 13463835"/>
              <a:gd name="connsiteX270" fmla="*/ 1159381 w 10042514"/>
              <a:gd name="connsiteY270" fmla="*/ 3154757 h 13463835"/>
              <a:gd name="connsiteX271" fmla="*/ 1167911 w 10042514"/>
              <a:gd name="connsiteY271" fmla="*/ 3149108 h 13463835"/>
              <a:gd name="connsiteX272" fmla="*/ 1172175 w 10042514"/>
              <a:gd name="connsiteY272" fmla="*/ 3146283 h 13463835"/>
              <a:gd name="connsiteX273" fmla="*/ 1172175 w 10042514"/>
              <a:gd name="connsiteY273" fmla="*/ 3146283 h 13463835"/>
              <a:gd name="connsiteX274" fmla="*/ 1046222 w 10042514"/>
              <a:gd name="connsiteY274" fmla="*/ 3144750 h 13463835"/>
              <a:gd name="connsiteX275" fmla="*/ 1034101 w 10042514"/>
              <a:gd name="connsiteY275" fmla="*/ 3152779 h 13463835"/>
              <a:gd name="connsiteX276" fmla="*/ 1046222 w 10042514"/>
              <a:gd name="connsiteY276" fmla="*/ 3144750 h 13463835"/>
              <a:gd name="connsiteX277" fmla="*/ 951972 w 10042514"/>
              <a:gd name="connsiteY277" fmla="*/ 3094662 h 13463835"/>
              <a:gd name="connsiteX278" fmla="*/ 1034101 w 10042514"/>
              <a:gd name="connsiteY278" fmla="*/ 3152779 h 13463835"/>
              <a:gd name="connsiteX279" fmla="*/ 951972 w 10042514"/>
              <a:gd name="connsiteY279" fmla="*/ 3094662 h 13463835"/>
              <a:gd name="connsiteX280" fmla="*/ 916317 w 10042514"/>
              <a:gd name="connsiteY280" fmla="*/ 3074650 h 13463835"/>
              <a:gd name="connsiteX281" fmla="*/ 909516 w 10042514"/>
              <a:gd name="connsiteY281" fmla="*/ 3079155 h 13463835"/>
              <a:gd name="connsiteX282" fmla="*/ 910937 w 10042514"/>
              <a:gd name="connsiteY282" fmla="*/ 3078214 h 13463835"/>
              <a:gd name="connsiteX283" fmla="*/ 922309 w 10042514"/>
              <a:gd name="connsiteY283" fmla="*/ 3070681 h 13463835"/>
              <a:gd name="connsiteX284" fmla="*/ 918045 w 10042514"/>
              <a:gd name="connsiteY284" fmla="*/ 3073506 h 13463835"/>
              <a:gd name="connsiteX285" fmla="*/ 916317 w 10042514"/>
              <a:gd name="connsiteY285" fmla="*/ 3074650 h 13463835"/>
              <a:gd name="connsiteX286" fmla="*/ 929943 w 10042514"/>
              <a:gd name="connsiteY286" fmla="*/ 3070180 h 13463835"/>
              <a:gd name="connsiteX287" fmla="*/ 951972 w 10042514"/>
              <a:gd name="connsiteY287" fmla="*/ 3094662 h 13463835"/>
              <a:gd name="connsiteX288" fmla="*/ 922309 w 10042514"/>
              <a:gd name="connsiteY288" fmla="*/ 3070681 h 13463835"/>
              <a:gd name="connsiteX289" fmla="*/ 929943 w 10042514"/>
              <a:gd name="connsiteY289" fmla="*/ 3070180 h 13463835"/>
              <a:gd name="connsiteX290" fmla="*/ 488002 w 10042514"/>
              <a:gd name="connsiteY290" fmla="*/ 3059846 h 13463835"/>
              <a:gd name="connsiteX291" fmla="*/ 570131 w 10042514"/>
              <a:gd name="connsiteY291" fmla="*/ 3117963 h 13463835"/>
              <a:gd name="connsiteX292" fmla="*/ 488002 w 10042514"/>
              <a:gd name="connsiteY292" fmla="*/ 3059846 h 13463835"/>
              <a:gd name="connsiteX293" fmla="*/ 470161 w 10042514"/>
              <a:gd name="connsiteY293" fmla="*/ 3032913 h 13463835"/>
              <a:gd name="connsiteX294" fmla="*/ 488002 w 10042514"/>
              <a:gd name="connsiteY294" fmla="*/ 3059846 h 13463835"/>
              <a:gd name="connsiteX295" fmla="*/ 458338 w 10042514"/>
              <a:gd name="connsiteY295" fmla="*/ 3035865 h 13463835"/>
              <a:gd name="connsiteX296" fmla="*/ 470161 w 10042514"/>
              <a:gd name="connsiteY296" fmla="*/ 3032913 h 13463835"/>
              <a:gd name="connsiteX297" fmla="*/ 1017659 w 10042514"/>
              <a:gd name="connsiteY297" fmla="*/ 3029263 h 13463835"/>
              <a:gd name="connsiteX298" fmla="*/ 1024375 w 10042514"/>
              <a:gd name="connsiteY298" fmla="*/ 3030627 h 13463835"/>
              <a:gd name="connsiteX299" fmla="*/ 1017659 w 10042514"/>
              <a:gd name="connsiteY299" fmla="*/ 3029263 h 13463835"/>
              <a:gd name="connsiteX300" fmla="*/ 428674 w 10042514"/>
              <a:gd name="connsiteY300" fmla="*/ 3011885 h 13463835"/>
              <a:gd name="connsiteX301" fmla="*/ 428674 w 10042514"/>
              <a:gd name="connsiteY301" fmla="*/ 3011885 h 13463835"/>
              <a:gd name="connsiteX302" fmla="*/ 440498 w 10042514"/>
              <a:gd name="connsiteY302" fmla="*/ 3008932 h 13463835"/>
              <a:gd name="connsiteX303" fmla="*/ 458338 w 10042514"/>
              <a:gd name="connsiteY303" fmla="*/ 3035865 h 13463835"/>
              <a:gd name="connsiteX304" fmla="*/ 428674 w 10042514"/>
              <a:gd name="connsiteY304" fmla="*/ 3011885 h 13463835"/>
              <a:gd name="connsiteX305" fmla="*/ 440498 w 10042514"/>
              <a:gd name="connsiteY305" fmla="*/ 3008932 h 13463835"/>
              <a:gd name="connsiteX306" fmla="*/ 954933 w 10042514"/>
              <a:gd name="connsiteY306" fmla="*/ 2991662 h 13463835"/>
              <a:gd name="connsiteX307" fmla="*/ 1002112 w 10042514"/>
              <a:gd name="connsiteY307" fmla="*/ 3017818 h 13463835"/>
              <a:gd name="connsiteX308" fmla="*/ 954933 w 10042514"/>
              <a:gd name="connsiteY308" fmla="*/ 2991662 h 13463835"/>
              <a:gd name="connsiteX309" fmla="*/ 978236 w 10042514"/>
              <a:gd name="connsiteY309" fmla="*/ 2918818 h 13463835"/>
              <a:gd name="connsiteX310" fmla="*/ 975437 w 10042514"/>
              <a:gd name="connsiteY310" fmla="*/ 2920672 h 13463835"/>
              <a:gd name="connsiteX311" fmla="*/ 976784 w 10042514"/>
              <a:gd name="connsiteY311" fmla="*/ 2919779 h 13463835"/>
              <a:gd name="connsiteX312" fmla="*/ 987557 w 10042514"/>
              <a:gd name="connsiteY312" fmla="*/ 2912643 h 13463835"/>
              <a:gd name="connsiteX313" fmla="*/ 983517 w 10042514"/>
              <a:gd name="connsiteY313" fmla="*/ 2915319 h 13463835"/>
              <a:gd name="connsiteX314" fmla="*/ 978236 w 10042514"/>
              <a:gd name="connsiteY314" fmla="*/ 2918818 h 13463835"/>
              <a:gd name="connsiteX315" fmla="*/ 992271 w 10042514"/>
              <a:gd name="connsiteY315" fmla="*/ 2909521 h 13463835"/>
              <a:gd name="connsiteX316" fmla="*/ 987557 w 10042514"/>
              <a:gd name="connsiteY316" fmla="*/ 2912643 h 13463835"/>
              <a:gd name="connsiteX317" fmla="*/ 992271 w 10042514"/>
              <a:gd name="connsiteY317" fmla="*/ 2909521 h 13463835"/>
              <a:gd name="connsiteX318" fmla="*/ 6207674 w 10042514"/>
              <a:gd name="connsiteY318" fmla="*/ 2885513 h 13463835"/>
              <a:gd name="connsiteX319" fmla="*/ 6194326 w 10042514"/>
              <a:gd name="connsiteY319" fmla="*/ 2910430 h 13463835"/>
              <a:gd name="connsiteX320" fmla="*/ 6207674 w 10042514"/>
              <a:gd name="connsiteY320" fmla="*/ 2885513 h 13463835"/>
              <a:gd name="connsiteX321" fmla="*/ 142608 w 10042514"/>
              <a:gd name="connsiteY321" fmla="*/ 2746028 h 13463835"/>
              <a:gd name="connsiteX322" fmla="*/ 137024 w 10042514"/>
              <a:gd name="connsiteY322" fmla="*/ 2747533 h 13463835"/>
              <a:gd name="connsiteX323" fmla="*/ 135380 w 10042514"/>
              <a:gd name="connsiteY323" fmla="*/ 2747976 h 13463835"/>
              <a:gd name="connsiteX324" fmla="*/ 150176 w 10042514"/>
              <a:gd name="connsiteY324" fmla="*/ 2743987 h 13463835"/>
              <a:gd name="connsiteX325" fmla="*/ 142608 w 10042514"/>
              <a:gd name="connsiteY325" fmla="*/ 2746028 h 13463835"/>
              <a:gd name="connsiteX326" fmla="*/ 145244 w 10042514"/>
              <a:gd name="connsiteY326" fmla="*/ 2745317 h 13463835"/>
              <a:gd name="connsiteX327" fmla="*/ 150176 w 10042514"/>
              <a:gd name="connsiteY327" fmla="*/ 2743987 h 13463835"/>
              <a:gd name="connsiteX328" fmla="*/ 117525 w 10042514"/>
              <a:gd name="connsiteY328" fmla="*/ 2653096 h 13463835"/>
              <a:gd name="connsiteX329" fmla="*/ 117525 w 10042514"/>
              <a:gd name="connsiteY329" fmla="*/ 2653096 h 13463835"/>
              <a:gd name="connsiteX330" fmla="*/ 3371515 w 10042514"/>
              <a:gd name="connsiteY330" fmla="*/ 2456926 h 13463835"/>
              <a:gd name="connsiteX331" fmla="*/ 3366611 w 10042514"/>
              <a:gd name="connsiteY331" fmla="*/ 2461941 h 13463835"/>
              <a:gd name="connsiteX332" fmla="*/ 3672571 w 10042514"/>
              <a:gd name="connsiteY332" fmla="*/ 2601424 h 13463835"/>
              <a:gd name="connsiteX333" fmla="*/ 3516710 w 10042514"/>
              <a:gd name="connsiteY333" fmla="*/ 2518665 h 13463835"/>
              <a:gd name="connsiteX334" fmla="*/ 3371515 w 10042514"/>
              <a:gd name="connsiteY334" fmla="*/ 2456926 h 13463835"/>
              <a:gd name="connsiteX335" fmla="*/ 3432173 w 10042514"/>
              <a:gd name="connsiteY335" fmla="*/ 2422245 h 13463835"/>
              <a:gd name="connsiteX336" fmla="*/ 3425666 w 10042514"/>
              <a:gd name="connsiteY336" fmla="*/ 2422823 h 13463835"/>
              <a:gd name="connsiteX337" fmla="*/ 3448986 w 10042514"/>
              <a:gd name="connsiteY337" fmla="*/ 2437227 h 13463835"/>
              <a:gd name="connsiteX338" fmla="*/ 3701301 w 10042514"/>
              <a:gd name="connsiteY338" fmla="*/ 2582394 h 13463835"/>
              <a:gd name="connsiteX339" fmla="*/ 3600681 w 10042514"/>
              <a:gd name="connsiteY339" fmla="*/ 2492895 h 13463835"/>
              <a:gd name="connsiteX340" fmla="*/ 3448986 w 10042514"/>
              <a:gd name="connsiteY340" fmla="*/ 2437227 h 13463835"/>
              <a:gd name="connsiteX341" fmla="*/ 3432173 w 10042514"/>
              <a:gd name="connsiteY341" fmla="*/ 2422245 h 13463835"/>
              <a:gd name="connsiteX342" fmla="*/ 3326799 w 10042514"/>
              <a:gd name="connsiteY342" fmla="*/ 2369012 h 13463835"/>
              <a:gd name="connsiteX343" fmla="*/ 3333961 w 10042514"/>
              <a:gd name="connsiteY343" fmla="*/ 2371049 h 13463835"/>
              <a:gd name="connsiteX344" fmla="*/ 3326799 w 10042514"/>
              <a:gd name="connsiteY344" fmla="*/ 2369012 h 13463835"/>
              <a:gd name="connsiteX345" fmla="*/ 3211368 w 10042514"/>
              <a:gd name="connsiteY345" fmla="*/ 2366592 h 13463835"/>
              <a:gd name="connsiteX346" fmla="*/ 3204407 w 10042514"/>
              <a:gd name="connsiteY346" fmla="*/ 2369606 h 13463835"/>
              <a:gd name="connsiteX347" fmla="*/ 3340181 w 10042514"/>
              <a:gd name="connsiteY347" fmla="*/ 2422040 h 13463835"/>
              <a:gd name="connsiteX348" fmla="*/ 3211368 w 10042514"/>
              <a:gd name="connsiteY348" fmla="*/ 2366592 h 13463835"/>
              <a:gd name="connsiteX349" fmla="*/ 3265058 w 10042514"/>
              <a:gd name="connsiteY349" fmla="*/ 2329431 h 13463835"/>
              <a:gd name="connsiteX350" fmla="*/ 3265058 w 10042514"/>
              <a:gd name="connsiteY350" fmla="*/ 2329431 h 13463835"/>
              <a:gd name="connsiteX351" fmla="*/ 3110268 w 10042514"/>
              <a:gd name="connsiteY351" fmla="*/ 2248724 h 13463835"/>
              <a:gd name="connsiteX352" fmla="*/ 3221111 w 10042514"/>
              <a:gd name="connsiteY352" fmla="*/ 2287355 h 13463835"/>
              <a:gd name="connsiteX353" fmla="*/ 3165951 w 10042514"/>
              <a:gd name="connsiteY353" fmla="*/ 2266485 h 13463835"/>
              <a:gd name="connsiteX354" fmla="*/ 3110268 w 10042514"/>
              <a:gd name="connsiteY354" fmla="*/ 2248724 h 13463835"/>
              <a:gd name="connsiteX355" fmla="*/ 5102150 w 10042514"/>
              <a:gd name="connsiteY355" fmla="*/ 2180320 h 13463835"/>
              <a:gd name="connsiteX356" fmla="*/ 5102150 w 10042514"/>
              <a:gd name="connsiteY356" fmla="*/ 2180320 h 13463835"/>
              <a:gd name="connsiteX357" fmla="*/ 5010446 w 10042514"/>
              <a:gd name="connsiteY357" fmla="*/ 2128546 h 13463835"/>
              <a:gd name="connsiteX358" fmla="*/ 5010446 w 10042514"/>
              <a:gd name="connsiteY358" fmla="*/ 2128546 h 13463835"/>
              <a:gd name="connsiteX359" fmla="*/ 2810636 w 10042514"/>
              <a:gd name="connsiteY359" fmla="*/ 2118361 h 13463835"/>
              <a:gd name="connsiteX360" fmla="*/ 3142904 w 10042514"/>
              <a:gd name="connsiteY360" fmla="*/ 2339160 h 13463835"/>
              <a:gd name="connsiteX361" fmla="*/ 3191720 w 10042514"/>
              <a:gd name="connsiteY361" fmla="*/ 2350454 h 13463835"/>
              <a:gd name="connsiteX362" fmla="*/ 3002505 w 10042514"/>
              <a:gd name="connsiteY362" fmla="*/ 2234677 h 13463835"/>
              <a:gd name="connsiteX363" fmla="*/ 2810636 w 10042514"/>
              <a:gd name="connsiteY363" fmla="*/ 2118361 h 13463835"/>
              <a:gd name="connsiteX364" fmla="*/ 2732280 w 10042514"/>
              <a:gd name="connsiteY364" fmla="*/ 2041671 h 13463835"/>
              <a:gd name="connsiteX365" fmla="*/ 2711531 w 10042514"/>
              <a:gd name="connsiteY365" fmla="*/ 2055416 h 13463835"/>
              <a:gd name="connsiteX366" fmla="*/ 2732280 w 10042514"/>
              <a:gd name="connsiteY366" fmla="*/ 2041671 h 13463835"/>
              <a:gd name="connsiteX367" fmla="*/ 4822744 w 10042514"/>
              <a:gd name="connsiteY367" fmla="*/ 2039322 h 13463835"/>
              <a:gd name="connsiteX368" fmla="*/ 4822744 w 10042514"/>
              <a:gd name="connsiteY368" fmla="*/ 2039322 h 13463835"/>
              <a:gd name="connsiteX369" fmla="*/ 2672041 w 10042514"/>
              <a:gd name="connsiteY369" fmla="*/ 2004575 h 13463835"/>
              <a:gd name="connsiteX370" fmla="*/ 2678757 w 10042514"/>
              <a:gd name="connsiteY370" fmla="*/ 2005939 h 13463835"/>
              <a:gd name="connsiteX371" fmla="*/ 2672041 w 10042514"/>
              <a:gd name="connsiteY371" fmla="*/ 2004575 h 13463835"/>
              <a:gd name="connsiteX372" fmla="*/ 2428958 w 10042514"/>
              <a:gd name="connsiteY372" fmla="*/ 1774976 h 13463835"/>
              <a:gd name="connsiteX373" fmla="*/ 2465410 w 10042514"/>
              <a:gd name="connsiteY373" fmla="*/ 1791330 h 13463835"/>
              <a:gd name="connsiteX374" fmla="*/ 2443147 w 10042514"/>
              <a:gd name="connsiteY374" fmla="*/ 1778521 h 13463835"/>
              <a:gd name="connsiteX375" fmla="*/ 2428958 w 10042514"/>
              <a:gd name="connsiteY375" fmla="*/ 1774976 h 13463835"/>
              <a:gd name="connsiteX376" fmla="*/ 3006340 w 10042514"/>
              <a:gd name="connsiteY376" fmla="*/ 1774880 h 13463835"/>
              <a:gd name="connsiteX377" fmla="*/ 3038848 w 10042514"/>
              <a:gd name="connsiteY377" fmla="*/ 1797264 h 13463835"/>
              <a:gd name="connsiteX378" fmla="*/ 4067736 w 10042514"/>
              <a:gd name="connsiteY378" fmla="*/ 2383295 h 13463835"/>
              <a:gd name="connsiteX379" fmla="*/ 4435736 w 10042514"/>
              <a:gd name="connsiteY379" fmla="*/ 2550571 h 13463835"/>
              <a:gd name="connsiteX380" fmla="*/ 4429394 w 10042514"/>
              <a:gd name="connsiteY380" fmla="*/ 2540995 h 13463835"/>
              <a:gd name="connsiteX381" fmla="*/ 4251268 w 10042514"/>
              <a:gd name="connsiteY381" fmla="*/ 2445427 h 13463835"/>
              <a:gd name="connsiteX382" fmla="*/ 3094547 w 10042514"/>
              <a:gd name="connsiteY382" fmla="*/ 1815480 h 13463835"/>
              <a:gd name="connsiteX383" fmla="*/ 3006340 w 10042514"/>
              <a:gd name="connsiteY383" fmla="*/ 1774880 h 13463835"/>
              <a:gd name="connsiteX384" fmla="*/ 3528382 w 10042514"/>
              <a:gd name="connsiteY384" fmla="*/ 1439073 h 13463835"/>
              <a:gd name="connsiteX385" fmla="*/ 3567066 w 10042514"/>
              <a:gd name="connsiteY385" fmla="*/ 1474925 h 13463835"/>
              <a:gd name="connsiteX386" fmla="*/ 3945038 w 10042514"/>
              <a:gd name="connsiteY386" fmla="*/ 1681522 h 13463835"/>
              <a:gd name="connsiteX387" fmla="*/ 4007080 w 10042514"/>
              <a:gd name="connsiteY387" fmla="*/ 1709314 h 13463835"/>
              <a:gd name="connsiteX388" fmla="*/ 4093500 w 10042514"/>
              <a:gd name="connsiteY388" fmla="*/ 1753109 h 13463835"/>
              <a:gd name="connsiteX389" fmla="*/ 4007080 w 10042514"/>
              <a:gd name="connsiteY389" fmla="*/ 1709314 h 13463835"/>
              <a:gd name="connsiteX390" fmla="*/ 3945038 w 10042514"/>
              <a:gd name="connsiteY390" fmla="*/ 1681522 h 13463835"/>
              <a:gd name="connsiteX391" fmla="*/ 3627054 w 10042514"/>
              <a:gd name="connsiteY391" fmla="*/ 1478818 h 13463835"/>
              <a:gd name="connsiteX392" fmla="*/ 3528382 w 10042514"/>
              <a:gd name="connsiteY392" fmla="*/ 1439073 h 13463835"/>
              <a:gd name="connsiteX393" fmla="*/ 1892738 w 10042514"/>
              <a:gd name="connsiteY393" fmla="*/ 1431047 h 13463835"/>
              <a:gd name="connsiteX394" fmla="*/ 1885651 w 10042514"/>
              <a:gd name="connsiteY394" fmla="*/ 1433079 h 13463835"/>
              <a:gd name="connsiteX395" fmla="*/ 1883932 w 10042514"/>
              <a:gd name="connsiteY395" fmla="*/ 1433571 h 13463835"/>
              <a:gd name="connsiteX396" fmla="*/ 4112464 w 10042514"/>
              <a:gd name="connsiteY396" fmla="*/ 1429430 h 13463835"/>
              <a:gd name="connsiteX397" fmla="*/ 4123650 w 10042514"/>
              <a:gd name="connsiteY397" fmla="*/ 1434615 h 13463835"/>
              <a:gd name="connsiteX398" fmla="*/ 4145912 w 10042514"/>
              <a:gd name="connsiteY398" fmla="*/ 1447424 h 13463835"/>
              <a:gd name="connsiteX399" fmla="*/ 4317694 w 10042514"/>
              <a:gd name="connsiteY399" fmla="*/ 1533415 h 13463835"/>
              <a:gd name="connsiteX400" fmla="*/ 4145912 w 10042514"/>
              <a:gd name="connsiteY400" fmla="*/ 1447424 h 13463835"/>
              <a:gd name="connsiteX401" fmla="*/ 4123650 w 10042514"/>
              <a:gd name="connsiteY401" fmla="*/ 1434615 h 13463835"/>
              <a:gd name="connsiteX402" fmla="*/ 4112464 w 10042514"/>
              <a:gd name="connsiteY402" fmla="*/ 1429430 h 13463835"/>
              <a:gd name="connsiteX403" fmla="*/ 1899402 w 10042514"/>
              <a:gd name="connsiteY403" fmla="*/ 1429137 h 13463835"/>
              <a:gd name="connsiteX404" fmla="*/ 1892738 w 10042514"/>
              <a:gd name="connsiteY404" fmla="*/ 1431047 h 13463835"/>
              <a:gd name="connsiteX405" fmla="*/ 1894246 w 10042514"/>
              <a:gd name="connsiteY405" fmla="*/ 1430615 h 13463835"/>
              <a:gd name="connsiteX406" fmla="*/ 1899402 w 10042514"/>
              <a:gd name="connsiteY406" fmla="*/ 1429137 h 13463835"/>
              <a:gd name="connsiteX407" fmla="*/ 1899402 w 10042514"/>
              <a:gd name="connsiteY407" fmla="*/ 1429137 h 13463835"/>
              <a:gd name="connsiteX408" fmla="*/ 1982588 w 10042514"/>
              <a:gd name="connsiteY408" fmla="*/ 1488850 h 13463835"/>
              <a:gd name="connsiteX409" fmla="*/ 1899402 w 10042514"/>
              <a:gd name="connsiteY409" fmla="*/ 1429137 h 13463835"/>
              <a:gd name="connsiteX410" fmla="*/ 4086284 w 10042514"/>
              <a:gd name="connsiteY410" fmla="*/ 1406048 h 13463835"/>
              <a:gd name="connsiteX411" fmla="*/ 4073238 w 10042514"/>
              <a:gd name="connsiteY411" fmla="*/ 1424378 h 13463835"/>
              <a:gd name="connsiteX412" fmla="*/ 4093986 w 10042514"/>
              <a:gd name="connsiteY412" fmla="*/ 1410634 h 13463835"/>
              <a:gd name="connsiteX413" fmla="*/ 4086284 w 10042514"/>
              <a:gd name="connsiteY413" fmla="*/ 1406048 h 13463835"/>
              <a:gd name="connsiteX414" fmla="*/ 1840948 w 10042514"/>
              <a:gd name="connsiteY414" fmla="*/ 1394734 h 13463835"/>
              <a:gd name="connsiteX415" fmla="*/ 1831083 w 10042514"/>
              <a:gd name="connsiteY415" fmla="*/ 1397393 h 13463835"/>
              <a:gd name="connsiteX416" fmla="*/ 1851873 w 10042514"/>
              <a:gd name="connsiteY416" fmla="*/ 1389435 h 13463835"/>
              <a:gd name="connsiteX417" fmla="*/ 1845880 w 10042514"/>
              <a:gd name="connsiteY417" fmla="*/ 1393404 h 13463835"/>
              <a:gd name="connsiteX418" fmla="*/ 1850145 w 10042514"/>
              <a:gd name="connsiteY418" fmla="*/ 1390579 h 13463835"/>
              <a:gd name="connsiteX419" fmla="*/ 1858674 w 10042514"/>
              <a:gd name="connsiteY419" fmla="*/ 1384930 h 13463835"/>
              <a:gd name="connsiteX420" fmla="*/ 1857252 w 10042514"/>
              <a:gd name="connsiteY420" fmla="*/ 1385871 h 13463835"/>
              <a:gd name="connsiteX421" fmla="*/ 1851873 w 10042514"/>
              <a:gd name="connsiteY421" fmla="*/ 1389435 h 13463835"/>
              <a:gd name="connsiteX422" fmla="*/ 1802688 w 10042514"/>
              <a:gd name="connsiteY422" fmla="*/ 1349002 h 13463835"/>
              <a:gd name="connsiteX423" fmla="*/ 1806155 w 10042514"/>
              <a:gd name="connsiteY423" fmla="*/ 1354236 h 13463835"/>
              <a:gd name="connsiteX424" fmla="*/ 1809872 w 10042514"/>
              <a:gd name="connsiteY424" fmla="*/ 1359847 h 13463835"/>
              <a:gd name="connsiteX425" fmla="*/ 1798722 w 10042514"/>
              <a:gd name="connsiteY425" fmla="*/ 1343014 h 13463835"/>
              <a:gd name="connsiteX426" fmla="*/ 1802688 w 10042514"/>
              <a:gd name="connsiteY426" fmla="*/ 1349002 h 13463835"/>
              <a:gd name="connsiteX427" fmla="*/ 1799961 w 10042514"/>
              <a:gd name="connsiteY427" fmla="*/ 1344884 h 13463835"/>
              <a:gd name="connsiteX428" fmla="*/ 1798722 w 10042514"/>
              <a:gd name="connsiteY428" fmla="*/ 1343014 h 13463835"/>
              <a:gd name="connsiteX429" fmla="*/ 3092557 w 10042514"/>
              <a:gd name="connsiteY429" fmla="*/ 1233530 h 13463835"/>
              <a:gd name="connsiteX430" fmla="*/ 3092557 w 10042514"/>
              <a:gd name="connsiteY430" fmla="*/ 1233530 h 13463835"/>
              <a:gd name="connsiteX431" fmla="*/ 1756002 w 10042514"/>
              <a:gd name="connsiteY431" fmla="*/ 1128584 h 13463835"/>
              <a:gd name="connsiteX432" fmla="*/ 1762749 w 10042514"/>
              <a:gd name="connsiteY432" fmla="*/ 1136170 h 13463835"/>
              <a:gd name="connsiteX433" fmla="*/ 1752451 w 10042514"/>
              <a:gd name="connsiteY433" fmla="*/ 1130269 h 13463835"/>
              <a:gd name="connsiteX434" fmla="*/ 1733308 w 10042514"/>
              <a:gd name="connsiteY434" fmla="*/ 1119373 h 13463835"/>
              <a:gd name="connsiteX435" fmla="*/ 1740542 w 10042514"/>
              <a:gd name="connsiteY435" fmla="*/ 1123445 h 13463835"/>
              <a:gd name="connsiteX436" fmla="*/ 1752451 w 10042514"/>
              <a:gd name="connsiteY436" fmla="*/ 1130269 h 13463835"/>
              <a:gd name="connsiteX437" fmla="*/ 1746829 w 10042514"/>
              <a:gd name="connsiteY437" fmla="*/ 1132938 h 13463835"/>
              <a:gd name="connsiteX438" fmla="*/ 429229 w 10042514"/>
              <a:gd name="connsiteY438" fmla="*/ 1036674 h 13463835"/>
              <a:gd name="connsiteX439" fmla="*/ 429229 w 10042514"/>
              <a:gd name="connsiteY439" fmla="*/ 1036674 h 13463835"/>
              <a:gd name="connsiteX440" fmla="*/ 960919 w 10042514"/>
              <a:gd name="connsiteY440" fmla="*/ 958783 h 13463835"/>
              <a:gd name="connsiteX441" fmla="*/ 972069 w 10042514"/>
              <a:gd name="connsiteY441" fmla="*/ 975616 h 13463835"/>
              <a:gd name="connsiteX442" fmla="*/ 960919 w 10042514"/>
              <a:gd name="connsiteY442" fmla="*/ 958783 h 13463835"/>
              <a:gd name="connsiteX443" fmla="*/ 208705 w 10042514"/>
              <a:gd name="connsiteY443" fmla="*/ 911784 h 13463835"/>
              <a:gd name="connsiteX444" fmla="*/ 202977 w 10042514"/>
              <a:gd name="connsiteY444" fmla="*/ 915578 h 13463835"/>
              <a:gd name="connsiteX445" fmla="*/ 204324 w 10042514"/>
              <a:gd name="connsiteY445" fmla="*/ 914686 h 13463835"/>
              <a:gd name="connsiteX446" fmla="*/ 215097 w 10042514"/>
              <a:gd name="connsiteY446" fmla="*/ 907550 h 13463835"/>
              <a:gd name="connsiteX447" fmla="*/ 211057 w 10042514"/>
              <a:gd name="connsiteY447" fmla="*/ 910226 h 13463835"/>
              <a:gd name="connsiteX448" fmla="*/ 208705 w 10042514"/>
              <a:gd name="connsiteY448" fmla="*/ 911784 h 13463835"/>
              <a:gd name="connsiteX449" fmla="*/ 873748 w 10042514"/>
              <a:gd name="connsiteY449" fmla="*/ 827187 h 13463835"/>
              <a:gd name="connsiteX450" fmla="*/ 873748 w 10042514"/>
              <a:gd name="connsiteY450" fmla="*/ 827187 h 13463835"/>
              <a:gd name="connsiteX451" fmla="*/ 229126 w 10042514"/>
              <a:gd name="connsiteY451" fmla="*/ 742107 h 13463835"/>
              <a:gd name="connsiteX452" fmla="*/ 224806 w 10042514"/>
              <a:gd name="connsiteY452" fmla="*/ 744969 h 13463835"/>
              <a:gd name="connsiteX453" fmla="*/ 223834 w 10042514"/>
              <a:gd name="connsiteY453" fmla="*/ 745613 h 13463835"/>
              <a:gd name="connsiteX454" fmla="*/ 232587 w 10042514"/>
              <a:gd name="connsiteY454" fmla="*/ 739814 h 13463835"/>
              <a:gd name="connsiteX455" fmla="*/ 229126 w 10042514"/>
              <a:gd name="connsiteY455" fmla="*/ 742107 h 13463835"/>
              <a:gd name="connsiteX456" fmla="*/ 229669 w 10042514"/>
              <a:gd name="connsiteY456" fmla="*/ 741747 h 13463835"/>
              <a:gd name="connsiteX457" fmla="*/ 232587 w 10042514"/>
              <a:gd name="connsiteY457" fmla="*/ 739814 h 13463835"/>
              <a:gd name="connsiteX458" fmla="*/ 1772289 w 10042514"/>
              <a:gd name="connsiteY458" fmla="*/ 667069 h 13463835"/>
              <a:gd name="connsiteX459" fmla="*/ 1779005 w 10042514"/>
              <a:gd name="connsiteY459" fmla="*/ 668433 h 13463835"/>
              <a:gd name="connsiteX460" fmla="*/ 1772289 w 10042514"/>
              <a:gd name="connsiteY460" fmla="*/ 667069 h 13463835"/>
              <a:gd name="connsiteX461" fmla="*/ 2345042 w 10042514"/>
              <a:gd name="connsiteY461" fmla="*/ 663194 h 13463835"/>
              <a:gd name="connsiteX462" fmla="*/ 2345042 w 10042514"/>
              <a:gd name="connsiteY462" fmla="*/ 663194 h 13463835"/>
              <a:gd name="connsiteX463" fmla="*/ 1904392 w 10042514"/>
              <a:gd name="connsiteY463" fmla="*/ 642784 h 13463835"/>
              <a:gd name="connsiteX464" fmla="*/ 1967491 w 10042514"/>
              <a:gd name="connsiteY464" fmla="*/ 672173 h 13463835"/>
              <a:gd name="connsiteX465" fmla="*/ 1904392 w 10042514"/>
              <a:gd name="connsiteY465" fmla="*/ 642784 h 13463835"/>
              <a:gd name="connsiteX466" fmla="*/ 2375490 w 10042514"/>
              <a:gd name="connsiteY466" fmla="*/ 601691 h 13463835"/>
              <a:gd name="connsiteX467" fmla="*/ 2388177 w 10042514"/>
              <a:gd name="connsiteY467" fmla="*/ 620843 h 13463835"/>
              <a:gd name="connsiteX468" fmla="*/ 2375490 w 10042514"/>
              <a:gd name="connsiteY468" fmla="*/ 601691 h 13463835"/>
              <a:gd name="connsiteX469" fmla="*/ 2341563 w 10042514"/>
              <a:gd name="connsiteY469" fmla="*/ 580535 h 13463835"/>
              <a:gd name="connsiteX470" fmla="*/ 2333033 w 10042514"/>
              <a:gd name="connsiteY470" fmla="*/ 586185 h 13463835"/>
              <a:gd name="connsiteX471" fmla="*/ 2345827 w 10042514"/>
              <a:gd name="connsiteY471" fmla="*/ 577710 h 13463835"/>
              <a:gd name="connsiteX472" fmla="*/ 2375490 w 10042514"/>
              <a:gd name="connsiteY472" fmla="*/ 601691 h 13463835"/>
              <a:gd name="connsiteX473" fmla="*/ 2345827 w 10042514"/>
              <a:gd name="connsiteY473" fmla="*/ 577710 h 13463835"/>
              <a:gd name="connsiteX474" fmla="*/ 2478192 w 10042514"/>
              <a:gd name="connsiteY474" fmla="*/ 347658 h 13463835"/>
              <a:gd name="connsiteX475" fmla="*/ 2489867 w 10042514"/>
              <a:gd name="connsiteY475" fmla="*/ 349683 h 13463835"/>
              <a:gd name="connsiteX476" fmla="*/ 2490299 w 10042514"/>
              <a:gd name="connsiteY476" fmla="*/ 353589 h 13463835"/>
              <a:gd name="connsiteX477" fmla="*/ 1075785 w 10042514"/>
              <a:gd name="connsiteY477" fmla="*/ 36318 h 13463835"/>
              <a:gd name="connsiteX478" fmla="*/ 1123979 w 10042514"/>
              <a:gd name="connsiteY478" fmla="*/ 64386 h 13463835"/>
              <a:gd name="connsiteX479" fmla="*/ 1477848 w 10042514"/>
              <a:gd name="connsiteY479" fmla="*/ 342062 h 13463835"/>
              <a:gd name="connsiteX480" fmla="*/ 1792599 w 10042514"/>
              <a:gd name="connsiteY480" fmla="*/ 560686 h 13463835"/>
              <a:gd name="connsiteX481" fmla="*/ 1884304 w 10042514"/>
              <a:gd name="connsiteY481" fmla="*/ 612459 h 13463835"/>
              <a:gd name="connsiteX482" fmla="*/ 1514516 w 10042514"/>
              <a:gd name="connsiteY482" fmla="*/ 331550 h 13463835"/>
              <a:gd name="connsiteX483" fmla="*/ 1431453 w 10042514"/>
              <a:gd name="connsiteY483" fmla="*/ 230422 h 13463835"/>
              <a:gd name="connsiteX484" fmla="*/ 1651928 w 10042514"/>
              <a:gd name="connsiteY484" fmla="*/ 369122 h 13463835"/>
              <a:gd name="connsiteX485" fmla="*/ 2974448 w 10042514"/>
              <a:gd name="connsiteY485" fmla="*/ 1311767 h 13463835"/>
              <a:gd name="connsiteX486" fmla="*/ 3749302 w 10042514"/>
              <a:gd name="connsiteY486" fmla="*/ 1795105 h 13463835"/>
              <a:gd name="connsiteX487" fmla="*/ 4548922 w 10042514"/>
              <a:gd name="connsiteY487" fmla="*/ 2163295 h 13463835"/>
              <a:gd name="connsiteX488" fmla="*/ 4548922 w 10042514"/>
              <a:gd name="connsiteY488" fmla="*/ 2163295 h 13463835"/>
              <a:gd name="connsiteX489" fmla="*/ 3316415 w 10042514"/>
              <a:gd name="connsiteY489" fmla="*/ 1484807 h 13463835"/>
              <a:gd name="connsiteX490" fmla="*/ 2275749 w 10042514"/>
              <a:gd name="connsiteY490" fmla="*/ 752724 h 13463835"/>
              <a:gd name="connsiteX491" fmla="*/ 2148699 w 10042514"/>
              <a:gd name="connsiteY491" fmla="*/ 623325 h 13463835"/>
              <a:gd name="connsiteX492" fmla="*/ 2348425 w 10042514"/>
              <a:gd name="connsiteY492" fmla="*/ 775770 h 13463835"/>
              <a:gd name="connsiteX493" fmla="*/ 3362660 w 10042514"/>
              <a:gd name="connsiteY493" fmla="*/ 1467952 h 13463835"/>
              <a:gd name="connsiteX494" fmla="*/ 4273412 w 10042514"/>
              <a:gd name="connsiteY494" fmla="*/ 1962309 h 13463835"/>
              <a:gd name="connsiteX495" fmla="*/ 4415528 w 10042514"/>
              <a:gd name="connsiteY495" fmla="*/ 2024319 h 13463835"/>
              <a:gd name="connsiteX496" fmla="*/ 4280416 w 10042514"/>
              <a:gd name="connsiteY496" fmla="*/ 1927817 h 13463835"/>
              <a:gd name="connsiteX497" fmla="*/ 4111868 w 10042514"/>
              <a:gd name="connsiteY497" fmla="*/ 1825905 h 13463835"/>
              <a:gd name="connsiteX498" fmla="*/ 4121444 w 10042514"/>
              <a:gd name="connsiteY498" fmla="*/ 1819562 h 13463835"/>
              <a:gd name="connsiteX499" fmla="*/ 4121444 w 10042514"/>
              <a:gd name="connsiteY499" fmla="*/ 1819562 h 13463835"/>
              <a:gd name="connsiteX500" fmla="*/ 4111868 w 10042514"/>
              <a:gd name="connsiteY500" fmla="*/ 1825905 h 13463835"/>
              <a:gd name="connsiteX501" fmla="*/ 3815484 w 10042514"/>
              <a:gd name="connsiteY501" fmla="*/ 1680079 h 13463835"/>
              <a:gd name="connsiteX502" fmla="*/ 3380299 w 10042514"/>
              <a:gd name="connsiteY502" fmla="*/ 1428712 h 13463835"/>
              <a:gd name="connsiteX503" fmla="*/ 3185320 w 10042514"/>
              <a:gd name="connsiteY503" fmla="*/ 1286900 h 13463835"/>
              <a:gd name="connsiteX504" fmla="*/ 3185320 w 10042514"/>
              <a:gd name="connsiteY504" fmla="*/ 1286900 h 13463835"/>
              <a:gd name="connsiteX505" fmla="*/ 3133393 w 10042514"/>
              <a:gd name="connsiteY505" fmla="*/ 1250111 h 13463835"/>
              <a:gd name="connsiteX506" fmla="*/ 2345042 w 10042514"/>
              <a:gd name="connsiteY506" fmla="*/ 663194 h 13463835"/>
              <a:gd name="connsiteX507" fmla="*/ 3193382 w 10042514"/>
              <a:gd name="connsiteY507" fmla="*/ 1254004 h 13463835"/>
              <a:gd name="connsiteX508" fmla="*/ 3488047 w 10042514"/>
              <a:gd name="connsiteY508" fmla="*/ 1442303 h 13463835"/>
              <a:gd name="connsiteX509" fmla="*/ 3455273 w 10042514"/>
              <a:gd name="connsiteY509" fmla="*/ 1392827 h 13463835"/>
              <a:gd name="connsiteX510" fmla="*/ 3378431 w 10042514"/>
              <a:gd name="connsiteY510" fmla="*/ 1342690 h 13463835"/>
              <a:gd name="connsiteX511" fmla="*/ 2388177 w 10042514"/>
              <a:gd name="connsiteY511" fmla="*/ 620843 h 13463835"/>
              <a:gd name="connsiteX512" fmla="*/ 3574193 w 10042514"/>
              <a:gd name="connsiteY512" fmla="*/ 1399017 h 13463835"/>
              <a:gd name="connsiteX513" fmla="*/ 4720404 w 10042514"/>
              <a:gd name="connsiteY513" fmla="*/ 1992295 h 13463835"/>
              <a:gd name="connsiteX514" fmla="*/ 4763416 w 10042514"/>
              <a:gd name="connsiteY514" fmla="*/ 1991360 h 13463835"/>
              <a:gd name="connsiteX515" fmla="*/ 4468092 w 10042514"/>
              <a:gd name="connsiteY515" fmla="*/ 1847130 h 13463835"/>
              <a:gd name="connsiteX516" fmla="*/ 2498578 w 10042514"/>
              <a:gd name="connsiteY516" fmla="*/ 634973 h 13463835"/>
              <a:gd name="connsiteX517" fmla="*/ 2178725 w 10042514"/>
              <a:gd name="connsiteY517" fmla="*/ 346246 h 13463835"/>
              <a:gd name="connsiteX518" fmla="*/ 2178725 w 10042514"/>
              <a:gd name="connsiteY518" fmla="*/ 346246 h 13463835"/>
              <a:gd name="connsiteX519" fmla="*/ 2090253 w 10042514"/>
              <a:gd name="connsiteY519" fmla="*/ 278553 h 13463835"/>
              <a:gd name="connsiteX520" fmla="*/ 2050079 w 10042514"/>
              <a:gd name="connsiteY520" fmla="*/ 217905 h 13463835"/>
              <a:gd name="connsiteX521" fmla="*/ 2389746 w 10042514"/>
              <a:gd name="connsiteY521" fmla="*/ 449875 h 13463835"/>
              <a:gd name="connsiteX522" fmla="*/ 3577277 w 10042514"/>
              <a:gd name="connsiteY522" fmla="*/ 1254601 h 13463835"/>
              <a:gd name="connsiteX523" fmla="*/ 4277008 w 10042514"/>
              <a:gd name="connsiteY523" fmla="*/ 1645330 h 13463835"/>
              <a:gd name="connsiteX524" fmla="*/ 4797098 w 10042514"/>
              <a:gd name="connsiteY524" fmla="*/ 1913937 h 13463835"/>
              <a:gd name="connsiteX525" fmla="*/ 4980632 w 10042514"/>
              <a:gd name="connsiteY525" fmla="*/ 1976069 h 13463835"/>
              <a:gd name="connsiteX526" fmla="*/ 4914424 w 10042514"/>
              <a:gd name="connsiteY526" fmla="*/ 1921185 h 13463835"/>
              <a:gd name="connsiteX527" fmla="*/ 3637266 w 10042514"/>
              <a:gd name="connsiteY527" fmla="*/ 1258495 h 13463835"/>
              <a:gd name="connsiteX528" fmla="*/ 2487918 w 10042514"/>
              <a:gd name="connsiteY528" fmla="*/ 469810 h 13463835"/>
              <a:gd name="connsiteX529" fmla="*/ 2317856 w 10042514"/>
              <a:gd name="connsiteY529" fmla="*/ 341346 h 13463835"/>
              <a:gd name="connsiteX530" fmla="*/ 2310579 w 10042514"/>
              <a:gd name="connsiteY530" fmla="*/ 288759 h 13463835"/>
              <a:gd name="connsiteX531" fmla="*/ 2268228 w 10042514"/>
              <a:gd name="connsiteY531" fmla="*/ 245626 h 13463835"/>
              <a:gd name="connsiteX532" fmla="*/ 2491936 w 10042514"/>
              <a:gd name="connsiteY532" fmla="*/ 368407 h 13463835"/>
              <a:gd name="connsiteX533" fmla="*/ 2488703 w 10042514"/>
              <a:gd name="connsiteY533" fmla="*/ 384326 h 13463835"/>
              <a:gd name="connsiteX534" fmla="*/ 2320155 w 10042514"/>
              <a:gd name="connsiteY534" fmla="*/ 282415 h 13463835"/>
              <a:gd name="connsiteX535" fmla="*/ 2491936 w 10042514"/>
              <a:gd name="connsiteY535" fmla="*/ 368407 h 13463835"/>
              <a:gd name="connsiteX536" fmla="*/ 2490299 w 10042514"/>
              <a:gd name="connsiteY536" fmla="*/ 353589 h 13463835"/>
              <a:gd name="connsiteX537" fmla="*/ 2559090 w 10042514"/>
              <a:gd name="connsiteY537" fmla="*/ 387287 h 13463835"/>
              <a:gd name="connsiteX538" fmla="*/ 2792944 w 10042514"/>
              <a:gd name="connsiteY538" fmla="*/ 566282 h 13463835"/>
              <a:gd name="connsiteX539" fmla="*/ 4415866 w 10042514"/>
              <a:gd name="connsiteY539" fmla="*/ 1553349 h 13463835"/>
              <a:gd name="connsiteX540" fmla="*/ 5079712 w 10042514"/>
              <a:gd name="connsiteY540" fmla="*/ 1869105 h 13463835"/>
              <a:gd name="connsiteX541" fmla="*/ 6388708 w 10042514"/>
              <a:gd name="connsiteY541" fmla="*/ 2538260 h 13463835"/>
              <a:gd name="connsiteX542" fmla="*/ 7391948 w 10042514"/>
              <a:gd name="connsiteY542" fmla="*/ 2998906 h 13463835"/>
              <a:gd name="connsiteX543" fmla="*/ 7642750 w 10042514"/>
              <a:gd name="connsiteY543" fmla="*/ 3117520 h 13463835"/>
              <a:gd name="connsiteX544" fmla="*/ 7693742 w 10042514"/>
              <a:gd name="connsiteY544" fmla="*/ 3111298 h 13463835"/>
              <a:gd name="connsiteX545" fmla="*/ 7422274 w 10042514"/>
              <a:gd name="connsiteY545" fmla="*/ 2978819 h 13463835"/>
              <a:gd name="connsiteX546" fmla="*/ 6469446 w 10042514"/>
              <a:gd name="connsiteY546" fmla="*/ 2528409 h 13463835"/>
              <a:gd name="connsiteX547" fmla="*/ 5841606 w 10042514"/>
              <a:gd name="connsiteY547" fmla="*/ 2246210 h 13463835"/>
              <a:gd name="connsiteX548" fmla="*/ 5527788 w 10042514"/>
              <a:gd name="connsiteY548" fmla="*/ 2070598 h 13463835"/>
              <a:gd name="connsiteX549" fmla="*/ 5294504 w 10042514"/>
              <a:gd name="connsiteY549" fmla="*/ 1954161 h 13463835"/>
              <a:gd name="connsiteX550" fmla="*/ 5335920 w 10042514"/>
              <a:gd name="connsiteY550" fmla="*/ 1954282 h 13463835"/>
              <a:gd name="connsiteX551" fmla="*/ 6261658 w 10042514"/>
              <a:gd name="connsiteY551" fmla="*/ 2408861 h 13463835"/>
              <a:gd name="connsiteX552" fmla="*/ 7312658 w 10042514"/>
              <a:gd name="connsiteY552" fmla="*/ 2879205 h 13463835"/>
              <a:gd name="connsiteX553" fmla="*/ 8359968 w 10042514"/>
              <a:gd name="connsiteY553" fmla="*/ 3340512 h 13463835"/>
              <a:gd name="connsiteX554" fmla="*/ 9266430 w 10042514"/>
              <a:gd name="connsiteY554" fmla="*/ 3849192 h 13463835"/>
              <a:gd name="connsiteX555" fmla="*/ 9390370 w 10042514"/>
              <a:gd name="connsiteY555" fmla="*/ 3953096 h 13463835"/>
              <a:gd name="connsiteX556" fmla="*/ 9301502 w 10042514"/>
              <a:gd name="connsiteY556" fmla="*/ 3839738 h 13463835"/>
              <a:gd name="connsiteX557" fmla="*/ 9372000 w 10042514"/>
              <a:gd name="connsiteY557" fmla="*/ 3880299 h 13463835"/>
              <a:gd name="connsiteX558" fmla="*/ 9613442 w 10042514"/>
              <a:gd name="connsiteY558" fmla="*/ 4289856 h 13463835"/>
              <a:gd name="connsiteX559" fmla="*/ 9567586 w 10042514"/>
              <a:gd name="connsiteY559" fmla="*/ 4175563 h 13463835"/>
              <a:gd name="connsiteX560" fmla="*/ 9600632 w 10042514"/>
              <a:gd name="connsiteY560" fmla="*/ 4312120 h 13463835"/>
              <a:gd name="connsiteX561" fmla="*/ 9557498 w 10042514"/>
              <a:gd name="connsiteY561" fmla="*/ 4354470 h 13463835"/>
              <a:gd name="connsiteX562" fmla="*/ 9557646 w 10042514"/>
              <a:gd name="connsiteY562" fmla="*/ 4482966 h 13463835"/>
              <a:gd name="connsiteX563" fmla="*/ 9480168 w 10042514"/>
              <a:gd name="connsiteY563" fmla="*/ 4646808 h 13463835"/>
              <a:gd name="connsiteX564" fmla="*/ 9450654 w 10042514"/>
              <a:gd name="connsiteY564" fmla="*/ 4751322 h 13463835"/>
              <a:gd name="connsiteX565" fmla="*/ 9405344 w 10042514"/>
              <a:gd name="connsiteY565" fmla="*/ 4811189 h 13463835"/>
              <a:gd name="connsiteX566" fmla="*/ 9388640 w 10042514"/>
              <a:gd name="connsiteY566" fmla="*/ 4893440 h 13463835"/>
              <a:gd name="connsiteX567" fmla="*/ 9375018 w 10042514"/>
              <a:gd name="connsiteY567" fmla="*/ 4831277 h 13463835"/>
              <a:gd name="connsiteX568" fmla="*/ 9341610 w 10042514"/>
              <a:gd name="connsiteY568" fmla="*/ 4995780 h 13463835"/>
              <a:gd name="connsiteX569" fmla="*/ 9298474 w 10042514"/>
              <a:gd name="connsiteY569" fmla="*/ 5038131 h 13463835"/>
              <a:gd name="connsiteX570" fmla="*/ 9294456 w 10042514"/>
              <a:gd name="connsiteY570" fmla="*/ 5139534 h 13463835"/>
              <a:gd name="connsiteX571" fmla="*/ 9214654 w 10042514"/>
              <a:gd name="connsiteY571" fmla="*/ 5192397 h 13463835"/>
              <a:gd name="connsiteX572" fmla="*/ 9202778 w 10042514"/>
              <a:gd name="connsiteY572" fmla="*/ 5257671 h 13463835"/>
              <a:gd name="connsiteX573" fmla="*/ 9150338 w 10042514"/>
              <a:gd name="connsiteY573" fmla="*/ 5393445 h 13463835"/>
              <a:gd name="connsiteX574" fmla="*/ 9119228 w 10042514"/>
              <a:gd name="connsiteY574" fmla="*/ 5499017 h 13463835"/>
              <a:gd name="connsiteX575" fmla="*/ 9063284 w 10042514"/>
              <a:gd name="connsiteY575" fmla="*/ 5563631 h 13463835"/>
              <a:gd name="connsiteX576" fmla="*/ 9065732 w 10042514"/>
              <a:gd name="connsiteY576" fmla="*/ 5633195 h 13463835"/>
              <a:gd name="connsiteX577" fmla="*/ 9003444 w 10042514"/>
              <a:gd name="connsiteY577" fmla="*/ 5688233 h 13463835"/>
              <a:gd name="connsiteX578" fmla="*/ 8976502 w 10042514"/>
              <a:gd name="connsiteY578" fmla="*/ 5820896 h 13463835"/>
              <a:gd name="connsiteX579" fmla="*/ 8936600 w 10042514"/>
              <a:gd name="connsiteY579" fmla="*/ 5847327 h 13463835"/>
              <a:gd name="connsiteX580" fmla="*/ 8892100 w 10042514"/>
              <a:gd name="connsiteY580" fmla="*/ 5991621 h 13463835"/>
              <a:gd name="connsiteX581" fmla="*/ 8821750 w 10042514"/>
              <a:gd name="connsiteY581" fmla="*/ 6079555 h 13463835"/>
              <a:gd name="connsiteX582" fmla="*/ 8830542 w 10042514"/>
              <a:gd name="connsiteY582" fmla="*/ 6158696 h 13463835"/>
              <a:gd name="connsiteX583" fmla="*/ 8771488 w 10042514"/>
              <a:gd name="connsiteY583" fmla="*/ 6197814 h 13463835"/>
              <a:gd name="connsiteX584" fmla="*/ 8772422 w 10042514"/>
              <a:gd name="connsiteY584" fmla="*/ 6240826 h 13463835"/>
              <a:gd name="connsiteX585" fmla="*/ 8738864 w 10042514"/>
              <a:gd name="connsiteY585" fmla="*/ 6276832 h 13463835"/>
              <a:gd name="connsiteX586" fmla="*/ 8741312 w 10042514"/>
              <a:gd name="connsiteY586" fmla="*/ 6346397 h 13463835"/>
              <a:gd name="connsiteX587" fmla="*/ 8705578 w 10042514"/>
              <a:gd name="connsiteY587" fmla="*/ 6399920 h 13463835"/>
              <a:gd name="connsiteX588" fmla="*/ 8661658 w 10042514"/>
              <a:gd name="connsiteY588" fmla="*/ 6527755 h 13463835"/>
              <a:gd name="connsiteX589" fmla="*/ 8653016 w 10042514"/>
              <a:gd name="connsiteY589" fmla="*/ 6577109 h 13463835"/>
              <a:gd name="connsiteX590" fmla="*/ 8568342 w 10042514"/>
              <a:gd name="connsiteY590" fmla="*/ 6660754 h 13463835"/>
              <a:gd name="connsiteX591" fmla="*/ 8581494 w 10042514"/>
              <a:gd name="connsiteY591" fmla="*/ 6657209 h 13463835"/>
              <a:gd name="connsiteX592" fmla="*/ 8587894 w 10042514"/>
              <a:gd name="connsiteY592" fmla="*/ 6653395 h 13463835"/>
              <a:gd name="connsiteX593" fmla="*/ 8577284 w 10042514"/>
              <a:gd name="connsiteY593" fmla="*/ 6666886 h 13463835"/>
              <a:gd name="connsiteX594" fmla="*/ 8544360 w 10042514"/>
              <a:gd name="connsiteY594" fmla="*/ 6690418 h 13463835"/>
              <a:gd name="connsiteX595" fmla="*/ 8534932 w 10042514"/>
              <a:gd name="connsiteY595" fmla="*/ 6825257 h 13463835"/>
              <a:gd name="connsiteX596" fmla="*/ 8484794 w 10042514"/>
              <a:gd name="connsiteY596" fmla="*/ 6902100 h 13463835"/>
              <a:gd name="connsiteX597" fmla="*/ 8468088 w 10042514"/>
              <a:gd name="connsiteY597" fmla="*/ 6984352 h 13463835"/>
              <a:gd name="connsiteX598" fmla="*/ 8415378 w 10042514"/>
              <a:gd name="connsiteY598" fmla="*/ 7033046 h 13463835"/>
              <a:gd name="connsiteX599" fmla="*/ 8411482 w 10042514"/>
              <a:gd name="connsiteY599" fmla="*/ 7093034 h 13463835"/>
              <a:gd name="connsiteX600" fmla="*/ 8358770 w 10042514"/>
              <a:gd name="connsiteY600" fmla="*/ 7141728 h 13463835"/>
              <a:gd name="connsiteX601" fmla="*/ 8385202 w 10042514"/>
              <a:gd name="connsiteY601" fmla="*/ 7181629 h 13463835"/>
              <a:gd name="connsiteX602" fmla="*/ 8346896 w 10042514"/>
              <a:gd name="connsiteY602" fmla="*/ 7207003 h 13463835"/>
              <a:gd name="connsiteX603" fmla="*/ 8338710 w 10042514"/>
              <a:gd name="connsiteY603" fmla="*/ 7281315 h 13463835"/>
              <a:gd name="connsiteX604" fmla="*/ 8248668 w 10042514"/>
              <a:gd name="connsiteY604" fmla="*/ 7384589 h 13463835"/>
              <a:gd name="connsiteX605" fmla="*/ 8279144 w 10042514"/>
              <a:gd name="connsiteY605" fmla="*/ 7492997 h 13463835"/>
              <a:gd name="connsiteX606" fmla="*/ 8090806 w 10042514"/>
              <a:gd name="connsiteY606" fmla="*/ 7617752 h 13463835"/>
              <a:gd name="connsiteX607" fmla="*/ 8044562 w 10042514"/>
              <a:gd name="connsiteY607" fmla="*/ 7634608 h 13463835"/>
              <a:gd name="connsiteX608" fmla="*/ 8106726 w 10042514"/>
              <a:gd name="connsiteY608" fmla="*/ 7620985 h 13463835"/>
              <a:gd name="connsiteX609" fmla="*/ 7593428 w 10042514"/>
              <a:gd name="connsiteY609" fmla="*/ 7747440 h 13463835"/>
              <a:gd name="connsiteX610" fmla="*/ 7593428 w 10042514"/>
              <a:gd name="connsiteY610" fmla="*/ 7747440 h 13463835"/>
              <a:gd name="connsiteX611" fmla="*/ 7615690 w 10042514"/>
              <a:gd name="connsiteY611" fmla="*/ 7760249 h 13463835"/>
              <a:gd name="connsiteX612" fmla="*/ 7136072 w 10042514"/>
              <a:gd name="connsiteY612" fmla="*/ 7809281 h 13463835"/>
              <a:gd name="connsiteX613" fmla="*/ 7136072 w 10042514"/>
              <a:gd name="connsiteY613" fmla="*/ 7809281 h 13463835"/>
              <a:gd name="connsiteX614" fmla="*/ 7261336 w 10042514"/>
              <a:gd name="connsiteY614" fmla="*/ 7825047 h 13463835"/>
              <a:gd name="connsiteX615" fmla="*/ 7102514 w 10042514"/>
              <a:gd name="connsiteY615" fmla="*/ 7845288 h 13463835"/>
              <a:gd name="connsiteX616" fmla="*/ 7178300 w 10042514"/>
              <a:gd name="connsiteY616" fmla="*/ 7893829 h 13463835"/>
              <a:gd name="connsiteX617" fmla="*/ 7147974 w 10042514"/>
              <a:gd name="connsiteY617" fmla="*/ 7913917 h 13463835"/>
              <a:gd name="connsiteX618" fmla="*/ 7224816 w 10042514"/>
              <a:gd name="connsiteY618" fmla="*/ 7964054 h 13463835"/>
              <a:gd name="connsiteX619" fmla="*/ 7234270 w 10042514"/>
              <a:gd name="connsiteY619" fmla="*/ 7999126 h 13463835"/>
              <a:gd name="connsiteX620" fmla="*/ 7274444 w 10042514"/>
              <a:gd name="connsiteY620" fmla="*/ 8059775 h 13463835"/>
              <a:gd name="connsiteX621" fmla="*/ 7539594 w 10042514"/>
              <a:gd name="connsiteY621" fmla="*/ 8352588 h 13463835"/>
              <a:gd name="connsiteX622" fmla="*/ 8251526 w 10042514"/>
              <a:gd name="connsiteY622" fmla="*/ 9104943 h 13463835"/>
              <a:gd name="connsiteX623" fmla="*/ 8608776 w 10042514"/>
              <a:gd name="connsiteY623" fmla="*/ 9495195 h 13463835"/>
              <a:gd name="connsiteX624" fmla="*/ 8759808 w 10042514"/>
              <a:gd name="connsiteY624" fmla="*/ 9594931 h 13463835"/>
              <a:gd name="connsiteX625" fmla="*/ 9132856 w 10042514"/>
              <a:gd name="connsiteY625" fmla="*/ 10029830 h 13463835"/>
              <a:gd name="connsiteX626" fmla="*/ 9785732 w 10042514"/>
              <a:gd name="connsiteY626" fmla="*/ 10821304 h 13463835"/>
              <a:gd name="connsiteX627" fmla="*/ 9989652 w 10042514"/>
              <a:gd name="connsiteY627" fmla="*/ 11170751 h 13463835"/>
              <a:gd name="connsiteX628" fmla="*/ 9982524 w 10042514"/>
              <a:gd name="connsiteY628" fmla="*/ 11246659 h 13463835"/>
              <a:gd name="connsiteX629" fmla="*/ 9960410 w 10042514"/>
              <a:gd name="connsiteY629" fmla="*/ 11362346 h 13463835"/>
              <a:gd name="connsiteX630" fmla="*/ 9974612 w 10042514"/>
              <a:gd name="connsiteY630" fmla="*/ 11408051 h 13463835"/>
              <a:gd name="connsiteX631" fmla="*/ 9929962 w 10042514"/>
              <a:gd name="connsiteY631" fmla="*/ 11423849 h 13463835"/>
              <a:gd name="connsiteX632" fmla="*/ 9929300 w 10042514"/>
              <a:gd name="connsiteY632" fmla="*/ 11467917 h 13463835"/>
              <a:gd name="connsiteX633" fmla="*/ 9925406 w 10042514"/>
              <a:gd name="connsiteY633" fmla="*/ 11527906 h 13463835"/>
              <a:gd name="connsiteX634" fmla="*/ 9860670 w 10042514"/>
              <a:gd name="connsiteY634" fmla="*/ 11513379 h 13463835"/>
              <a:gd name="connsiteX635" fmla="*/ 9866228 w 10042514"/>
              <a:gd name="connsiteY635" fmla="*/ 11608439 h 13463835"/>
              <a:gd name="connsiteX636" fmla="*/ 9788144 w 10042514"/>
              <a:gd name="connsiteY636" fmla="*/ 11618829 h 13463835"/>
              <a:gd name="connsiteX637" fmla="*/ 9849524 w 10042514"/>
              <a:gd name="connsiteY637" fmla="*/ 11690691 h 13463835"/>
              <a:gd name="connsiteX638" fmla="*/ 9757818 w 10042514"/>
              <a:gd name="connsiteY638" fmla="*/ 11638917 h 13463835"/>
              <a:gd name="connsiteX639" fmla="*/ 9725194 w 10042514"/>
              <a:gd name="connsiteY639" fmla="*/ 11717935 h 13463835"/>
              <a:gd name="connsiteX640" fmla="*/ 9754734 w 10042514"/>
              <a:gd name="connsiteY640" fmla="*/ 11783332 h 13463835"/>
              <a:gd name="connsiteX641" fmla="*/ 9688280 w 10042514"/>
              <a:gd name="connsiteY641" fmla="*/ 11811278 h 13463835"/>
              <a:gd name="connsiteX642" fmla="*/ 9744374 w 10042514"/>
              <a:gd name="connsiteY642" fmla="*/ 11875159 h 13463835"/>
              <a:gd name="connsiteX643" fmla="*/ 9678976 w 10042514"/>
              <a:gd name="connsiteY643" fmla="*/ 11904701 h 13463835"/>
              <a:gd name="connsiteX644" fmla="*/ 9651098 w 10042514"/>
              <a:gd name="connsiteY644" fmla="*/ 11994353 h 13463835"/>
              <a:gd name="connsiteX645" fmla="*/ 9605392 w 10042514"/>
              <a:gd name="connsiteY645" fmla="*/ 12008555 h 13463835"/>
              <a:gd name="connsiteX646" fmla="*/ 9549570 w 10042514"/>
              <a:gd name="connsiteY646" fmla="*/ 12031754 h 13463835"/>
              <a:gd name="connsiteX647" fmla="*/ 9562680 w 10042514"/>
              <a:gd name="connsiteY647" fmla="*/ 12266481 h 13463835"/>
              <a:gd name="connsiteX648" fmla="*/ 9562680 w 10042514"/>
              <a:gd name="connsiteY648" fmla="*/ 12266481 h 13463835"/>
              <a:gd name="connsiteX649" fmla="*/ 9449980 w 10042514"/>
              <a:gd name="connsiteY649" fmla="*/ 12311283 h 13463835"/>
              <a:gd name="connsiteX650" fmla="*/ 9502840 w 10042514"/>
              <a:gd name="connsiteY650" fmla="*/ 12391084 h 13463835"/>
              <a:gd name="connsiteX651" fmla="*/ 9268894 w 10042514"/>
              <a:gd name="connsiteY651" fmla="*/ 12318715 h 13463835"/>
              <a:gd name="connsiteX652" fmla="*/ 9307888 w 10042514"/>
              <a:gd name="connsiteY652" fmla="*/ 12419183 h 13463835"/>
              <a:gd name="connsiteX653" fmla="*/ 9271220 w 10042514"/>
              <a:gd name="connsiteY653" fmla="*/ 12429695 h 13463835"/>
              <a:gd name="connsiteX654" fmla="*/ 9403098 w 10042514"/>
              <a:gd name="connsiteY654" fmla="*/ 12542117 h 13463835"/>
              <a:gd name="connsiteX655" fmla="*/ 9287288 w 10042514"/>
              <a:gd name="connsiteY655" fmla="*/ 12561422 h 13463835"/>
              <a:gd name="connsiteX656" fmla="*/ 9355284 w 10042514"/>
              <a:gd name="connsiteY656" fmla="*/ 12729940 h 13463835"/>
              <a:gd name="connsiteX657" fmla="*/ 9254814 w 10042514"/>
              <a:gd name="connsiteY657" fmla="*/ 12768937 h 13463835"/>
              <a:gd name="connsiteX658" fmla="*/ 9250918 w 10042514"/>
              <a:gd name="connsiteY658" fmla="*/ 12828925 h 13463835"/>
              <a:gd name="connsiteX659" fmla="*/ 9277226 w 10042514"/>
              <a:gd name="connsiteY659" fmla="*/ 12910241 h 13463835"/>
              <a:gd name="connsiteX660" fmla="*/ 9262820 w 10042514"/>
              <a:gd name="connsiteY660" fmla="*/ 12933561 h 13463835"/>
              <a:gd name="connsiteX661" fmla="*/ 9282784 w 10042514"/>
              <a:gd name="connsiteY661" fmla="*/ 13005301 h 13463835"/>
              <a:gd name="connsiteX662" fmla="*/ 9212558 w 10042514"/>
              <a:gd name="connsiteY662" fmla="*/ 13051820 h 13463835"/>
              <a:gd name="connsiteX663" fmla="*/ 9238988 w 10042514"/>
              <a:gd name="connsiteY663" fmla="*/ 13091720 h 13463835"/>
              <a:gd name="connsiteX664" fmla="*/ 9207026 w 10042514"/>
              <a:gd name="connsiteY664" fmla="*/ 13126671 h 13463835"/>
              <a:gd name="connsiteX665" fmla="*/ 9036302 w 10042514"/>
              <a:gd name="connsiteY665" fmla="*/ 13042275 h 13463835"/>
              <a:gd name="connsiteX666" fmla="*/ 8890950 w 10042514"/>
              <a:gd name="connsiteY666" fmla="*/ 12996184 h 13463835"/>
              <a:gd name="connsiteX667" fmla="*/ 8605590 w 10042514"/>
              <a:gd name="connsiteY667" fmla="*/ 12714462 h 13463835"/>
              <a:gd name="connsiteX668" fmla="*/ 8326696 w 10042514"/>
              <a:gd name="connsiteY668" fmla="*/ 12400900 h 13463835"/>
              <a:gd name="connsiteX669" fmla="*/ 7276668 w 10042514"/>
              <a:gd name="connsiteY669" fmla="*/ 11245606 h 13463835"/>
              <a:gd name="connsiteX670" fmla="*/ 6078838 w 10042514"/>
              <a:gd name="connsiteY670" fmla="*/ 9974657 h 13463835"/>
              <a:gd name="connsiteX671" fmla="*/ 6023802 w 10042514"/>
              <a:gd name="connsiteY671" fmla="*/ 9912371 h 13463835"/>
              <a:gd name="connsiteX672" fmla="*/ 6040656 w 10042514"/>
              <a:gd name="connsiteY672" fmla="*/ 9958615 h 13463835"/>
              <a:gd name="connsiteX673" fmla="*/ 6703894 w 10042514"/>
              <a:gd name="connsiteY673" fmla="*/ 10658261 h 13463835"/>
              <a:gd name="connsiteX674" fmla="*/ 7454942 w 10042514"/>
              <a:gd name="connsiteY674" fmla="*/ 11469669 h 13463835"/>
              <a:gd name="connsiteX675" fmla="*/ 8208560 w 10042514"/>
              <a:gd name="connsiteY675" fmla="*/ 12309226 h 13463835"/>
              <a:gd name="connsiteX676" fmla="*/ 8758948 w 10042514"/>
              <a:gd name="connsiteY676" fmla="*/ 12925177 h 13463835"/>
              <a:gd name="connsiteX677" fmla="*/ 8933178 w 10042514"/>
              <a:gd name="connsiteY677" fmla="*/ 13080733 h 13463835"/>
              <a:gd name="connsiteX678" fmla="*/ 8959608 w 10042514"/>
              <a:gd name="connsiteY678" fmla="*/ 13120633 h 13463835"/>
              <a:gd name="connsiteX679" fmla="*/ 9154586 w 10042514"/>
              <a:gd name="connsiteY679" fmla="*/ 13262445 h 13463835"/>
              <a:gd name="connsiteX680" fmla="*/ 9100280 w 10042514"/>
              <a:gd name="connsiteY680" fmla="*/ 13312196 h 13463835"/>
              <a:gd name="connsiteX681" fmla="*/ 9137882 w 10042514"/>
              <a:gd name="connsiteY681" fmla="*/ 13344696 h 13463835"/>
              <a:gd name="connsiteX682" fmla="*/ 9084236 w 10042514"/>
              <a:gd name="connsiteY682" fmla="*/ 13350379 h 13463835"/>
              <a:gd name="connsiteX683" fmla="*/ 9104324 w 10042514"/>
              <a:gd name="connsiteY683" fmla="*/ 13380704 h 13463835"/>
              <a:gd name="connsiteX684" fmla="*/ 9058078 w 10042514"/>
              <a:gd name="connsiteY684" fmla="*/ 13397559 h 13463835"/>
              <a:gd name="connsiteX685" fmla="*/ 9060892 w 10042514"/>
              <a:gd name="connsiteY685" fmla="*/ 13452426 h 13463835"/>
              <a:gd name="connsiteX686" fmla="*/ 9064614 w 10042514"/>
              <a:gd name="connsiteY686" fmla="*/ 13463835 h 13463835"/>
              <a:gd name="connsiteX687" fmla="*/ 8544590 w 10042514"/>
              <a:gd name="connsiteY687" fmla="*/ 13463835 h 13463835"/>
              <a:gd name="connsiteX688" fmla="*/ 8534676 w 10042514"/>
              <a:gd name="connsiteY688" fmla="*/ 13439427 h 13463835"/>
              <a:gd name="connsiteX689" fmla="*/ 8528710 w 10042514"/>
              <a:gd name="connsiteY689" fmla="*/ 13392286 h 13463835"/>
              <a:gd name="connsiteX690" fmla="*/ 8486360 w 10042514"/>
              <a:gd name="connsiteY690" fmla="*/ 13349152 h 13463835"/>
              <a:gd name="connsiteX691" fmla="*/ 8485426 w 10042514"/>
              <a:gd name="connsiteY691" fmla="*/ 13306141 h 13463835"/>
              <a:gd name="connsiteX692" fmla="*/ 8387104 w 10042514"/>
              <a:gd name="connsiteY692" fmla="*/ 13157711 h 13463835"/>
              <a:gd name="connsiteX693" fmla="*/ 7898096 w 10042514"/>
              <a:gd name="connsiteY693" fmla="*/ 12613621 h 13463835"/>
              <a:gd name="connsiteX694" fmla="*/ 7764042 w 10042514"/>
              <a:gd name="connsiteY694" fmla="*/ 12518714 h 13463835"/>
              <a:gd name="connsiteX695" fmla="*/ 7737488 w 10042514"/>
              <a:gd name="connsiteY695" fmla="*/ 12520229 h 13463835"/>
              <a:gd name="connsiteX696" fmla="*/ 7119834 w 10042514"/>
              <a:gd name="connsiteY696" fmla="*/ 11847797 h 13463835"/>
              <a:gd name="connsiteX697" fmla="*/ 7038244 w 10042514"/>
              <a:gd name="connsiteY697" fmla="*/ 11787026 h 13463835"/>
              <a:gd name="connsiteX698" fmla="*/ 7031238 w 10042514"/>
              <a:gd name="connsiteY698" fmla="*/ 11821519 h 13463835"/>
              <a:gd name="connsiteX699" fmla="*/ 6797804 w 10042514"/>
              <a:gd name="connsiteY699" fmla="*/ 11576586 h 13463835"/>
              <a:gd name="connsiteX700" fmla="*/ 6707696 w 10042514"/>
              <a:gd name="connsiteY700" fmla="*/ 11523755 h 13463835"/>
              <a:gd name="connsiteX701" fmla="*/ 7024772 w 10042514"/>
              <a:gd name="connsiteY701" fmla="*/ 11853358 h 13463835"/>
              <a:gd name="connsiteX702" fmla="*/ 7142246 w 10042514"/>
              <a:gd name="connsiteY702" fmla="*/ 11989101 h 13463835"/>
              <a:gd name="connsiteX703" fmla="*/ 7041626 w 10042514"/>
              <a:gd name="connsiteY703" fmla="*/ 11899602 h 13463835"/>
              <a:gd name="connsiteX704" fmla="*/ 6933068 w 10042514"/>
              <a:gd name="connsiteY704" fmla="*/ 11801584 h 13463835"/>
              <a:gd name="connsiteX705" fmla="*/ 6933068 w 10042514"/>
              <a:gd name="connsiteY705" fmla="*/ 11801584 h 13463835"/>
              <a:gd name="connsiteX706" fmla="*/ 7374896 w 10042514"/>
              <a:gd name="connsiteY706" fmla="*/ 12319518 h 13463835"/>
              <a:gd name="connsiteX707" fmla="*/ 7083192 w 10042514"/>
              <a:gd name="connsiteY707" fmla="*/ 12028219 h 13463835"/>
              <a:gd name="connsiteX708" fmla="*/ 6482392 w 10042514"/>
              <a:gd name="connsiteY708" fmla="*/ 11402031 h 13463835"/>
              <a:gd name="connsiteX709" fmla="*/ 6408202 w 10042514"/>
              <a:gd name="connsiteY709" fmla="*/ 11352432 h 13463835"/>
              <a:gd name="connsiteX710" fmla="*/ 6696672 w 10042514"/>
              <a:gd name="connsiteY710" fmla="*/ 11659651 h 13463835"/>
              <a:gd name="connsiteX711" fmla="*/ 6690206 w 10042514"/>
              <a:gd name="connsiteY711" fmla="*/ 11691490 h 13463835"/>
              <a:gd name="connsiteX712" fmla="*/ 6900320 w 10042514"/>
              <a:gd name="connsiteY712" fmla="*/ 11922018 h 13463835"/>
              <a:gd name="connsiteX713" fmla="*/ 6866884 w 10042514"/>
              <a:gd name="connsiteY713" fmla="*/ 11916610 h 13463835"/>
              <a:gd name="connsiteX714" fmla="*/ 6896424 w 10042514"/>
              <a:gd name="connsiteY714" fmla="*/ 11982006 h 13463835"/>
              <a:gd name="connsiteX715" fmla="*/ 6672840 w 10042514"/>
              <a:gd name="connsiteY715" fmla="*/ 11817810 h 13463835"/>
              <a:gd name="connsiteX716" fmla="*/ 6246146 w 10042514"/>
              <a:gd name="connsiteY716" fmla="*/ 11388593 h 13463835"/>
              <a:gd name="connsiteX717" fmla="*/ 6025400 w 10042514"/>
              <a:gd name="connsiteY717" fmla="*/ 11162812 h 13463835"/>
              <a:gd name="connsiteX718" fmla="*/ 5974408 w 10042514"/>
              <a:gd name="connsiteY718" fmla="*/ 11169034 h 13463835"/>
              <a:gd name="connsiteX719" fmla="*/ 5770636 w 10042514"/>
              <a:gd name="connsiteY719" fmla="*/ 10948082 h 13463835"/>
              <a:gd name="connsiteX720" fmla="*/ 4381848 w 10042514"/>
              <a:gd name="connsiteY720" fmla="*/ 9433918 h 13463835"/>
              <a:gd name="connsiteX721" fmla="*/ 4392360 w 10042514"/>
              <a:gd name="connsiteY721" fmla="*/ 9470586 h 13463835"/>
              <a:gd name="connsiteX722" fmla="*/ 5737202 w 10042514"/>
              <a:gd name="connsiteY722" fmla="*/ 10942674 h 13463835"/>
              <a:gd name="connsiteX723" fmla="*/ 5779428 w 10042514"/>
              <a:gd name="connsiteY723" fmla="*/ 11027223 h 13463835"/>
              <a:gd name="connsiteX724" fmla="*/ 5294588 w 10042514"/>
              <a:gd name="connsiteY724" fmla="*/ 10510224 h 13463835"/>
              <a:gd name="connsiteX725" fmla="*/ 5220856 w 10042514"/>
              <a:gd name="connsiteY725" fmla="*/ 10485583 h 13463835"/>
              <a:gd name="connsiteX726" fmla="*/ 5097038 w 10042514"/>
              <a:gd name="connsiteY726" fmla="*/ 10340264 h 13463835"/>
              <a:gd name="connsiteX727" fmla="*/ 4355568 w 10042514"/>
              <a:gd name="connsiteY727" fmla="*/ 9522513 h 13463835"/>
              <a:gd name="connsiteX728" fmla="*/ 4294064 w 10042514"/>
              <a:gd name="connsiteY728" fmla="*/ 9492066 h 13463835"/>
              <a:gd name="connsiteX729" fmla="*/ 5254564 w 10042514"/>
              <a:gd name="connsiteY729" fmla="*/ 10578071 h 13463835"/>
              <a:gd name="connsiteX730" fmla="*/ 5594962 w 10042514"/>
              <a:gd name="connsiteY730" fmla="*/ 10922079 h 13463835"/>
              <a:gd name="connsiteX731" fmla="*/ 5608582 w 10042514"/>
              <a:gd name="connsiteY731" fmla="*/ 10984243 h 13463835"/>
              <a:gd name="connsiteX732" fmla="*/ 3964758 w 10042514"/>
              <a:gd name="connsiteY732" fmla="*/ 9168268 h 13463835"/>
              <a:gd name="connsiteX733" fmla="*/ 3709061 w 10042514"/>
              <a:gd name="connsiteY733" fmla="*/ 8910526 h 13463835"/>
              <a:gd name="connsiteX734" fmla="*/ 3735491 w 10042514"/>
              <a:gd name="connsiteY734" fmla="*/ 8950427 h 13463835"/>
              <a:gd name="connsiteX735" fmla="*/ 4233414 w 10042514"/>
              <a:gd name="connsiteY735" fmla="*/ 9532242 h 13463835"/>
              <a:gd name="connsiteX736" fmla="*/ 4385258 w 10042514"/>
              <a:gd name="connsiteY736" fmla="*/ 9716405 h 13463835"/>
              <a:gd name="connsiteX737" fmla="*/ 3889906 w 10042514"/>
              <a:gd name="connsiteY737" fmla="*/ 9162738 h 13463835"/>
              <a:gd name="connsiteX738" fmla="*/ 3819408 w 10042514"/>
              <a:gd name="connsiteY738" fmla="*/ 9122177 h 13463835"/>
              <a:gd name="connsiteX739" fmla="*/ 4528376 w 10042514"/>
              <a:gd name="connsiteY739" fmla="*/ 9977532 h 13463835"/>
              <a:gd name="connsiteX740" fmla="*/ 5050820 w 10042514"/>
              <a:gd name="connsiteY740" fmla="*/ 10527030 h 13463835"/>
              <a:gd name="connsiteX741" fmla="*/ 5194724 w 10042514"/>
              <a:gd name="connsiteY741" fmla="*/ 10702673 h 13463835"/>
              <a:gd name="connsiteX742" fmla="*/ 4982312 w 10042514"/>
              <a:gd name="connsiteY742" fmla="*/ 10531076 h 13463835"/>
              <a:gd name="connsiteX743" fmla="*/ 4437210 w 10042514"/>
              <a:gd name="connsiteY743" fmla="*/ 9923105 h 13463835"/>
              <a:gd name="connsiteX744" fmla="*/ 4312732 w 10042514"/>
              <a:gd name="connsiteY744" fmla="*/ 9821854 h 13463835"/>
              <a:gd name="connsiteX745" fmla="*/ 3965056 w 10042514"/>
              <a:gd name="connsiteY745" fmla="*/ 9425259 h 13463835"/>
              <a:gd name="connsiteX746" fmla="*/ 3822790 w 10042514"/>
              <a:gd name="connsiteY746" fmla="*/ 9234753 h 13463835"/>
              <a:gd name="connsiteX747" fmla="*/ 3734856 w 10042514"/>
              <a:gd name="connsiteY747" fmla="*/ 9164407 h 13463835"/>
              <a:gd name="connsiteX748" fmla="*/ 3632640 w 10042514"/>
              <a:gd name="connsiteY748" fmla="*/ 9075965 h 13463835"/>
              <a:gd name="connsiteX749" fmla="*/ 4387732 w 10042514"/>
              <a:gd name="connsiteY749" fmla="*/ 9955879 h 13463835"/>
              <a:gd name="connsiteX750" fmla="*/ 5030220 w 10042514"/>
              <a:gd name="connsiteY750" fmla="*/ 10669269 h 13463835"/>
              <a:gd name="connsiteX751" fmla="*/ 5467424 w 10042514"/>
              <a:gd name="connsiteY751" fmla="*/ 11135154 h 13463835"/>
              <a:gd name="connsiteX752" fmla="*/ 5552002 w 10042514"/>
              <a:gd name="connsiteY752" fmla="*/ 11262836 h 13463835"/>
              <a:gd name="connsiteX753" fmla="*/ 5060818 w 10042514"/>
              <a:gd name="connsiteY753" fmla="*/ 10736262 h 13463835"/>
              <a:gd name="connsiteX754" fmla="*/ 4532572 w 10042514"/>
              <a:gd name="connsiteY754" fmla="*/ 10174534 h 13463835"/>
              <a:gd name="connsiteX755" fmla="*/ 4593288 w 10042514"/>
              <a:gd name="connsiteY755" fmla="*/ 10290464 h 13463835"/>
              <a:gd name="connsiteX756" fmla="*/ 5446552 w 10042514"/>
              <a:gd name="connsiteY756" fmla="*/ 11190314 h 13463835"/>
              <a:gd name="connsiteX757" fmla="*/ 5421056 w 10042514"/>
              <a:gd name="connsiteY757" fmla="*/ 11193425 h 13463835"/>
              <a:gd name="connsiteX758" fmla="*/ 5328418 w 10042514"/>
              <a:gd name="connsiteY758" fmla="*/ 11098640 h 13463835"/>
              <a:gd name="connsiteX759" fmla="*/ 2346879 w 10042514"/>
              <a:gd name="connsiteY759" fmla="*/ 7734669 h 13463835"/>
              <a:gd name="connsiteX760" fmla="*/ 2008904 w 10042514"/>
              <a:gd name="connsiteY760" fmla="*/ 7290314 h 13463835"/>
              <a:gd name="connsiteX761" fmla="*/ 1789998 w 10042514"/>
              <a:gd name="connsiteY761" fmla="*/ 6980647 h 13463835"/>
              <a:gd name="connsiteX762" fmla="*/ 1834797 w 10042514"/>
              <a:gd name="connsiteY762" fmla="*/ 7093344 h 13463835"/>
              <a:gd name="connsiteX763" fmla="*/ 1878743 w 10042514"/>
              <a:gd name="connsiteY763" fmla="*/ 7135420 h 13463835"/>
              <a:gd name="connsiteX764" fmla="*/ 2427684 w 10042514"/>
              <a:gd name="connsiteY764" fmla="*/ 7880924 h 13463835"/>
              <a:gd name="connsiteX765" fmla="*/ 2306977 w 10042514"/>
              <a:gd name="connsiteY765" fmla="*/ 7761100 h 13463835"/>
              <a:gd name="connsiteX766" fmla="*/ 1864337 w 10042514"/>
              <a:gd name="connsiteY766" fmla="*/ 7158740 h 13463835"/>
              <a:gd name="connsiteX767" fmla="*/ 1562908 w 10042514"/>
              <a:gd name="connsiteY767" fmla="*/ 6745290 h 13463835"/>
              <a:gd name="connsiteX768" fmla="*/ 1572757 w 10042514"/>
              <a:gd name="connsiteY768" fmla="*/ 6826026 h 13463835"/>
              <a:gd name="connsiteX769" fmla="*/ 1405655 w 10042514"/>
              <a:gd name="connsiteY769" fmla="*/ 6594562 h 13463835"/>
              <a:gd name="connsiteX770" fmla="*/ 1268730 w 10042514"/>
              <a:gd name="connsiteY770" fmla="*/ 6214516 h 13463835"/>
              <a:gd name="connsiteX771" fmla="*/ 1381429 w 10042514"/>
              <a:gd name="connsiteY771" fmla="*/ 6169714 h 13463835"/>
              <a:gd name="connsiteX772" fmla="*/ 1379711 w 10042514"/>
              <a:gd name="connsiteY772" fmla="*/ 6212187 h 13463835"/>
              <a:gd name="connsiteX773" fmla="*/ 1400583 w 10042514"/>
              <a:gd name="connsiteY773" fmla="*/ 6157027 h 13463835"/>
              <a:gd name="connsiteX774" fmla="*/ 1433207 w 10042514"/>
              <a:gd name="connsiteY774" fmla="*/ 6078009 h 13463835"/>
              <a:gd name="connsiteX775" fmla="*/ 1516121 w 10042514"/>
              <a:gd name="connsiteY775" fmla="*/ 6050642 h 13463835"/>
              <a:gd name="connsiteX776" fmla="*/ 1535396 w 10042514"/>
              <a:gd name="connsiteY776" fmla="*/ 5996540 h 13463835"/>
              <a:gd name="connsiteX777" fmla="*/ 1591218 w 10042514"/>
              <a:gd name="connsiteY777" fmla="*/ 5973341 h 13463835"/>
              <a:gd name="connsiteX778" fmla="*/ 1621271 w 10042514"/>
              <a:gd name="connsiteY778" fmla="*/ 5866174 h 13463835"/>
              <a:gd name="connsiteX779" fmla="*/ 1710651 w 10042514"/>
              <a:gd name="connsiteY779" fmla="*/ 5806968 h 13463835"/>
              <a:gd name="connsiteX780" fmla="*/ 1630970 w 10042514"/>
              <a:gd name="connsiteY780" fmla="*/ 5818414 h 13463835"/>
              <a:gd name="connsiteX781" fmla="*/ 1816196 w 10042514"/>
              <a:gd name="connsiteY781" fmla="*/ 5668163 h 13463835"/>
              <a:gd name="connsiteX782" fmla="*/ 1922158 w 10042514"/>
              <a:gd name="connsiteY782" fmla="*/ 5568121 h 13463835"/>
              <a:gd name="connsiteX783" fmla="*/ 1902194 w 10042514"/>
              <a:gd name="connsiteY783" fmla="*/ 5496382 h 13463835"/>
              <a:gd name="connsiteX784" fmla="*/ 2186376 w 10042514"/>
              <a:gd name="connsiteY784" fmla="*/ 5280582 h 13463835"/>
              <a:gd name="connsiteX785" fmla="*/ 2212657 w 10042514"/>
              <a:gd name="connsiteY785" fmla="*/ 5191987 h 13463835"/>
              <a:gd name="connsiteX786" fmla="*/ 2265907 w 10042514"/>
              <a:gd name="connsiteY786" fmla="*/ 5140639 h 13463835"/>
              <a:gd name="connsiteX787" fmla="*/ 2380906 w 10042514"/>
              <a:gd name="connsiteY787" fmla="*/ 5036906 h 13463835"/>
              <a:gd name="connsiteX788" fmla="*/ 2400844 w 10042514"/>
              <a:gd name="connsiteY788" fmla="*/ 4938736 h 13463835"/>
              <a:gd name="connsiteX789" fmla="*/ 2480648 w 10042514"/>
              <a:gd name="connsiteY789" fmla="*/ 4885874 h 13463835"/>
              <a:gd name="connsiteX790" fmla="*/ 2543597 w 10042514"/>
              <a:gd name="connsiteY790" fmla="*/ 4786767 h 13463835"/>
              <a:gd name="connsiteX791" fmla="*/ 2669769 w 10042514"/>
              <a:gd name="connsiteY791" fmla="*/ 4675633 h 13463835"/>
              <a:gd name="connsiteX792" fmla="*/ 2445127 w 10042514"/>
              <a:gd name="connsiteY792" fmla="*/ 4509841 h 13463835"/>
              <a:gd name="connsiteX793" fmla="*/ 2252801 w 10042514"/>
              <a:gd name="connsiteY793" fmla="*/ 4368568 h 13463835"/>
              <a:gd name="connsiteX794" fmla="*/ 2571447 w 10042514"/>
              <a:gd name="connsiteY794" fmla="*/ 4527203 h 13463835"/>
              <a:gd name="connsiteX795" fmla="*/ 2527501 w 10042514"/>
              <a:gd name="connsiteY795" fmla="*/ 4485128 h 13463835"/>
              <a:gd name="connsiteX796" fmla="*/ 1877250 w 10042514"/>
              <a:gd name="connsiteY796" fmla="*/ 4061625 h 13463835"/>
              <a:gd name="connsiteX797" fmla="*/ 1222831 w 10042514"/>
              <a:gd name="connsiteY797" fmla="*/ 3611031 h 13463835"/>
              <a:gd name="connsiteX798" fmla="*/ 570131 w 10042514"/>
              <a:gd name="connsiteY798" fmla="*/ 3117963 h 13463835"/>
              <a:gd name="connsiteX799" fmla="*/ 944209 w 10042514"/>
              <a:gd name="connsiteY799" fmla="*/ 3384548 h 13463835"/>
              <a:gd name="connsiteX800" fmla="*/ 1071921 w 10042514"/>
              <a:gd name="connsiteY800" fmla="*/ 3469880 h 13463835"/>
              <a:gd name="connsiteX801" fmla="*/ 974534 w 10042514"/>
              <a:gd name="connsiteY801" fmla="*/ 3364461 h 13463835"/>
              <a:gd name="connsiteX802" fmla="*/ 150176 w 10042514"/>
              <a:gd name="connsiteY802" fmla="*/ 2743987 h 13463835"/>
              <a:gd name="connsiteX803" fmla="*/ 928017 w 10042514"/>
              <a:gd name="connsiteY803" fmla="*/ 3294236 h 13463835"/>
              <a:gd name="connsiteX804" fmla="*/ 991116 w 10042514"/>
              <a:gd name="connsiteY804" fmla="*/ 3323625 h 13463835"/>
              <a:gd name="connsiteX805" fmla="*/ 937593 w 10042514"/>
              <a:gd name="connsiteY805" fmla="*/ 3287893 h 13463835"/>
              <a:gd name="connsiteX806" fmla="*/ 117525 w 10042514"/>
              <a:gd name="connsiteY806" fmla="*/ 2653096 h 13463835"/>
              <a:gd name="connsiteX807" fmla="*/ 305103 w 10042514"/>
              <a:gd name="connsiteY807" fmla="*/ 2783735 h 13463835"/>
              <a:gd name="connsiteX808" fmla="*/ 497428 w 10042514"/>
              <a:gd name="connsiteY808" fmla="*/ 2925007 h 13463835"/>
              <a:gd name="connsiteX809" fmla="*/ 377779 w 10042514"/>
              <a:gd name="connsiteY809" fmla="*/ 2806780 h 13463835"/>
              <a:gd name="connsiteX810" fmla="*/ 236323 w 10042514"/>
              <a:gd name="connsiteY810" fmla="*/ 2700701 h 13463835"/>
              <a:gd name="connsiteX811" fmla="*/ 368325 w 10042514"/>
              <a:gd name="connsiteY811" fmla="*/ 2771708 h 13463835"/>
              <a:gd name="connsiteX812" fmla="*/ 1095753 w 10042514"/>
              <a:gd name="connsiteY812" fmla="*/ 3311720 h 13463835"/>
              <a:gd name="connsiteX813" fmla="*/ 1392014 w 10042514"/>
              <a:gd name="connsiteY813" fmla="*/ 3498962 h 13463835"/>
              <a:gd name="connsiteX814" fmla="*/ 1354411 w 10042514"/>
              <a:gd name="connsiteY814" fmla="*/ 3466462 h 13463835"/>
              <a:gd name="connsiteX815" fmla="*/ 761038 w 10042514"/>
              <a:gd name="connsiteY815" fmla="*/ 3021358 h 13463835"/>
              <a:gd name="connsiteX816" fmla="*/ 536396 w 10042514"/>
              <a:gd name="connsiteY816" fmla="*/ 2855565 h 13463835"/>
              <a:gd name="connsiteX817" fmla="*/ 676338 w 10042514"/>
              <a:gd name="connsiteY817" fmla="*/ 2935091 h 13463835"/>
              <a:gd name="connsiteX818" fmla="*/ 1349787 w 10042514"/>
              <a:gd name="connsiteY818" fmla="*/ 3414414 h 13463835"/>
              <a:gd name="connsiteX819" fmla="*/ 1622188 w 10042514"/>
              <a:gd name="connsiteY819" fmla="*/ 3589904 h 13463835"/>
              <a:gd name="connsiteX820" fmla="*/ 1433553 w 10042514"/>
              <a:gd name="connsiteY820" fmla="*/ 3457669 h 13463835"/>
              <a:gd name="connsiteX821" fmla="*/ 1249747 w 10042514"/>
              <a:gd name="connsiteY821" fmla="*/ 3308456 h 13463835"/>
              <a:gd name="connsiteX822" fmla="*/ 1589414 w 10042514"/>
              <a:gd name="connsiteY822" fmla="*/ 3540427 h 13463835"/>
              <a:gd name="connsiteX823" fmla="*/ 1707673 w 10042514"/>
              <a:gd name="connsiteY823" fmla="*/ 3590686 h 13463835"/>
              <a:gd name="connsiteX824" fmla="*/ 2101443 w 10042514"/>
              <a:gd name="connsiteY824" fmla="*/ 3841932 h 13463835"/>
              <a:gd name="connsiteX825" fmla="*/ 2164543 w 10042514"/>
              <a:gd name="connsiteY825" fmla="*/ 3871320 h 13463835"/>
              <a:gd name="connsiteX826" fmla="*/ 2068669 w 10042514"/>
              <a:gd name="connsiteY826" fmla="*/ 3792455 h 13463835"/>
              <a:gd name="connsiteX827" fmla="*/ 1253764 w 10042514"/>
              <a:gd name="connsiteY827" fmla="*/ 3207053 h 13463835"/>
              <a:gd name="connsiteX828" fmla="*/ 1947963 w 10042514"/>
              <a:gd name="connsiteY828" fmla="*/ 3672632 h 13463835"/>
              <a:gd name="connsiteX829" fmla="*/ 2046134 w 10042514"/>
              <a:gd name="connsiteY829" fmla="*/ 3692566 h 13463835"/>
              <a:gd name="connsiteX830" fmla="*/ 1238630 w 10042514"/>
              <a:gd name="connsiteY830" fmla="*/ 3118336 h 13463835"/>
              <a:gd name="connsiteX831" fmla="*/ 1185769 w 10042514"/>
              <a:gd name="connsiteY831" fmla="*/ 3038535 h 13463835"/>
              <a:gd name="connsiteX832" fmla="*/ 1736915 w 10042514"/>
              <a:gd name="connsiteY832" fmla="*/ 3399092 h 13463835"/>
              <a:gd name="connsiteX833" fmla="*/ 1839254 w 10042514"/>
              <a:gd name="connsiteY833" fmla="*/ 3446118 h 13463835"/>
              <a:gd name="connsiteX834" fmla="*/ 956503 w 10042514"/>
              <a:gd name="connsiteY834" fmla="*/ 2820694 h 13463835"/>
              <a:gd name="connsiteX835" fmla="*/ 637045 w 10042514"/>
              <a:gd name="connsiteY835" fmla="*/ 2577632 h 13463835"/>
              <a:gd name="connsiteX836" fmla="*/ 549235 w 10042514"/>
              <a:gd name="connsiteY836" fmla="*/ 2465870 h 13463835"/>
              <a:gd name="connsiteX837" fmla="*/ 329422 w 10042514"/>
              <a:gd name="connsiteY837" fmla="*/ 2283101 h 13463835"/>
              <a:gd name="connsiteX838" fmla="*/ 283961 w 10042514"/>
              <a:gd name="connsiteY838" fmla="*/ 2214472 h 13463835"/>
              <a:gd name="connsiteX839" fmla="*/ 152082 w 10042514"/>
              <a:gd name="connsiteY839" fmla="*/ 2102049 h 13463835"/>
              <a:gd name="connsiteX840" fmla="*/ 32432 w 10042514"/>
              <a:gd name="connsiteY840" fmla="*/ 1983822 h 13463835"/>
              <a:gd name="connsiteX841" fmla="*/ 182407 w 10042514"/>
              <a:gd name="connsiteY841" fmla="*/ 2081962 h 13463835"/>
              <a:gd name="connsiteX842" fmla="*/ 116859 w 10042514"/>
              <a:gd name="connsiteY842" fmla="*/ 1983008 h 13463835"/>
              <a:gd name="connsiteX843" fmla="*/ 412458 w 10042514"/>
              <a:gd name="connsiteY843" fmla="*/ 2214319 h 13463835"/>
              <a:gd name="connsiteX844" fmla="*/ 412581 w 10042514"/>
              <a:gd name="connsiteY844" fmla="*/ 2172903 h 13463835"/>
              <a:gd name="connsiteX845" fmla="*/ 283935 w 10042514"/>
              <a:gd name="connsiteY845" fmla="*/ 2044561 h 13463835"/>
              <a:gd name="connsiteX846" fmla="*/ 57778 w 10042514"/>
              <a:gd name="connsiteY846" fmla="*/ 1852215 h 13463835"/>
              <a:gd name="connsiteX847" fmla="*/ 185491 w 10042514"/>
              <a:gd name="connsiteY847" fmla="*/ 1937546 h 13463835"/>
              <a:gd name="connsiteX848" fmla="*/ 323837 w 10042514"/>
              <a:gd name="connsiteY848" fmla="*/ 2018129 h 13463835"/>
              <a:gd name="connsiteX849" fmla="*/ 165527 w 10042514"/>
              <a:gd name="connsiteY849" fmla="*/ 1865807 h 13463835"/>
              <a:gd name="connsiteX850" fmla="*/ 294 w 10042514"/>
              <a:gd name="connsiteY850" fmla="*/ 1720366 h 13463835"/>
              <a:gd name="connsiteX851" fmla="*/ 176699 w 10042514"/>
              <a:gd name="connsiteY851" fmla="*/ 1858406 h 13463835"/>
              <a:gd name="connsiteX852" fmla="*/ 185342 w 10042514"/>
              <a:gd name="connsiteY852" fmla="*/ 1809051 h 13463835"/>
              <a:gd name="connsiteX853" fmla="*/ 239921 w 10042514"/>
              <a:gd name="connsiteY853" fmla="*/ 1846379 h 13463835"/>
              <a:gd name="connsiteX854" fmla="*/ 281337 w 10042514"/>
              <a:gd name="connsiteY854" fmla="*/ 1846501 h 13463835"/>
              <a:gd name="connsiteX855" fmla="*/ 144710 w 10042514"/>
              <a:gd name="connsiteY855" fmla="*/ 1723446 h 13463835"/>
              <a:gd name="connsiteX856" fmla="*/ 169272 w 10042514"/>
              <a:gd name="connsiteY856" fmla="*/ 1677323 h 13463835"/>
              <a:gd name="connsiteX857" fmla="*/ 183016 w 10042514"/>
              <a:gd name="connsiteY857" fmla="*/ 1698072 h 13463835"/>
              <a:gd name="connsiteX858" fmla="*/ 169272 w 10042514"/>
              <a:gd name="connsiteY858" fmla="*/ 1677323 h 13463835"/>
              <a:gd name="connsiteX859" fmla="*/ 88739 w 10042514"/>
              <a:gd name="connsiteY859" fmla="*/ 1618149 h 13463835"/>
              <a:gd name="connsiteX860" fmla="*/ 143899 w 10042514"/>
              <a:gd name="connsiteY860" fmla="*/ 1639018 h 13463835"/>
              <a:gd name="connsiteX861" fmla="*/ 314623 w 10042514"/>
              <a:gd name="connsiteY861" fmla="*/ 1723414 h 13463835"/>
              <a:gd name="connsiteX862" fmla="*/ 199720 w 10042514"/>
              <a:gd name="connsiteY862" fmla="*/ 1615820 h 13463835"/>
              <a:gd name="connsiteX863" fmla="*/ 110853 w 10042514"/>
              <a:gd name="connsiteY863" fmla="*/ 1502462 h 13463835"/>
              <a:gd name="connsiteX864" fmla="*/ 245965 w 10042514"/>
              <a:gd name="connsiteY864" fmla="*/ 1598965 h 13463835"/>
              <a:gd name="connsiteX865" fmla="*/ 643903 w 10042514"/>
              <a:gd name="connsiteY865" fmla="*/ 1877301 h 13463835"/>
              <a:gd name="connsiteX866" fmla="*/ 781192 w 10042514"/>
              <a:gd name="connsiteY866" fmla="*/ 1956289 h 13463835"/>
              <a:gd name="connsiteX867" fmla="*/ 559203 w 10042514"/>
              <a:gd name="connsiteY867" fmla="*/ 1791036 h 13463835"/>
              <a:gd name="connsiteX868" fmla="*/ 220320 w 10042514"/>
              <a:gd name="connsiteY868" fmla="*/ 1473580 h 13463835"/>
              <a:gd name="connsiteX869" fmla="*/ 332235 w 10042514"/>
              <a:gd name="connsiteY869" fmla="*/ 1514263 h 13463835"/>
              <a:gd name="connsiteX870" fmla="*/ 152324 w 10042514"/>
              <a:gd name="connsiteY870" fmla="*/ 1305063 h 13463835"/>
              <a:gd name="connsiteX871" fmla="*/ 394523 w 10042514"/>
              <a:gd name="connsiteY871" fmla="*/ 1459226 h 13463835"/>
              <a:gd name="connsiteX872" fmla="*/ 394251 w 10042514"/>
              <a:gd name="connsiteY872" fmla="*/ 1372145 h 13463835"/>
              <a:gd name="connsiteX873" fmla="*/ 400594 w 10042514"/>
              <a:gd name="connsiteY873" fmla="*/ 1381721 h 13463835"/>
              <a:gd name="connsiteX874" fmla="*/ 394251 w 10042514"/>
              <a:gd name="connsiteY874" fmla="*/ 1372145 h 13463835"/>
              <a:gd name="connsiteX875" fmla="*/ 375220 w 10042514"/>
              <a:gd name="connsiteY875" fmla="*/ 1343417 h 13463835"/>
              <a:gd name="connsiteX876" fmla="*/ 447896 w 10042514"/>
              <a:gd name="connsiteY876" fmla="*/ 1366462 h 13463835"/>
              <a:gd name="connsiteX877" fmla="*/ 553345 w 10042514"/>
              <a:gd name="connsiteY877" fmla="*/ 1438984 h 13463835"/>
              <a:gd name="connsiteX878" fmla="*/ 1609808 w 10042514"/>
              <a:gd name="connsiteY878" fmla="*/ 2215715 h 13463835"/>
              <a:gd name="connsiteX879" fmla="*/ 1609808 w 10042514"/>
              <a:gd name="connsiteY879" fmla="*/ 2215715 h 13463835"/>
              <a:gd name="connsiteX880" fmla="*/ 1197131 w 10042514"/>
              <a:gd name="connsiteY880" fmla="*/ 1894327 h 13463835"/>
              <a:gd name="connsiteX881" fmla="*/ 766542 w 10042514"/>
              <a:gd name="connsiteY881" fmla="*/ 1525097 h 13463835"/>
              <a:gd name="connsiteX882" fmla="*/ 510723 w 10042514"/>
              <a:gd name="connsiteY882" fmla="*/ 1308771 h 13463835"/>
              <a:gd name="connsiteX883" fmla="*/ 642725 w 10042514"/>
              <a:gd name="connsiteY883" fmla="*/ 1379778 h 13463835"/>
              <a:gd name="connsiteX884" fmla="*/ 642725 w 10042514"/>
              <a:gd name="connsiteY884" fmla="*/ 1379778 h 13463835"/>
              <a:gd name="connsiteX885" fmla="*/ 346192 w 10042514"/>
              <a:gd name="connsiteY885" fmla="*/ 1105457 h 13463835"/>
              <a:gd name="connsiteX886" fmla="*/ 386094 w 10042514"/>
              <a:gd name="connsiteY886" fmla="*/ 1079026 h 13463835"/>
              <a:gd name="connsiteX887" fmla="*/ 215097 w 10042514"/>
              <a:gd name="connsiteY887" fmla="*/ 907550 h 13463835"/>
              <a:gd name="connsiteX888" fmla="*/ 362897 w 10042514"/>
              <a:gd name="connsiteY888" fmla="*/ 1023205 h 13463835"/>
              <a:gd name="connsiteX889" fmla="*/ 510696 w 10042514"/>
              <a:gd name="connsiteY889" fmla="*/ 1138861 h 13463835"/>
              <a:gd name="connsiteX890" fmla="*/ 442039 w 10042514"/>
              <a:gd name="connsiteY890" fmla="*/ 1014411 h 13463835"/>
              <a:gd name="connsiteX891" fmla="*/ 672090 w 10042514"/>
              <a:gd name="connsiteY891" fmla="*/ 1146768 h 13463835"/>
              <a:gd name="connsiteX892" fmla="*/ 406817 w 10042514"/>
              <a:gd name="connsiteY892" fmla="*/ 895370 h 13463835"/>
              <a:gd name="connsiteX893" fmla="*/ 232587 w 10042514"/>
              <a:gd name="connsiteY893" fmla="*/ 739814 h 13463835"/>
              <a:gd name="connsiteX894" fmla="*/ 456172 w 10042514"/>
              <a:gd name="connsiteY894" fmla="*/ 904011 h 13463835"/>
              <a:gd name="connsiteX895" fmla="*/ 499307 w 10042514"/>
              <a:gd name="connsiteY895" fmla="*/ 861660 h 13463835"/>
              <a:gd name="connsiteX896" fmla="*/ 665597 w 10042514"/>
              <a:gd name="connsiteY896" fmla="*/ 1008697 h 13463835"/>
              <a:gd name="connsiteX897" fmla="*/ 724529 w 10042514"/>
              <a:gd name="connsiteY897" fmla="*/ 1010994 h 13463835"/>
              <a:gd name="connsiteX898" fmla="*/ 906821 w 10042514"/>
              <a:gd name="connsiteY898" fmla="*/ 1133653 h 13463835"/>
              <a:gd name="connsiteX899" fmla="*/ 1276609 w 10042514"/>
              <a:gd name="connsiteY899" fmla="*/ 1414562 h 13463835"/>
              <a:gd name="connsiteX900" fmla="*/ 1276609 w 10042514"/>
              <a:gd name="connsiteY900" fmla="*/ 1414562 h 13463835"/>
              <a:gd name="connsiteX901" fmla="*/ 915463 w 10042514"/>
              <a:gd name="connsiteY901" fmla="*/ 1084298 h 13463835"/>
              <a:gd name="connsiteX902" fmla="*/ 725314 w 10042514"/>
              <a:gd name="connsiteY902" fmla="*/ 925510 h 13463835"/>
              <a:gd name="connsiteX903" fmla="*/ 601496 w 10042514"/>
              <a:gd name="connsiteY903" fmla="*/ 780192 h 13463835"/>
              <a:gd name="connsiteX904" fmla="*/ 788535 w 10042514"/>
              <a:gd name="connsiteY904" fmla="*/ 913484 h 13463835"/>
              <a:gd name="connsiteX905" fmla="*/ 825204 w 10042514"/>
              <a:gd name="connsiteY905" fmla="*/ 902973 h 13463835"/>
              <a:gd name="connsiteX906" fmla="*/ 979347 w 10042514"/>
              <a:gd name="connsiteY906" fmla="*/ 1028204 h 13463835"/>
              <a:gd name="connsiteX907" fmla="*/ 1136722 w 10042514"/>
              <a:gd name="connsiteY907" fmla="*/ 1137515 h 13463835"/>
              <a:gd name="connsiteX908" fmla="*/ 1110292 w 10042514"/>
              <a:gd name="connsiteY908" fmla="*/ 1097615 h 13463835"/>
              <a:gd name="connsiteX909" fmla="*/ 1156537 w 10042514"/>
              <a:gd name="connsiteY909" fmla="*/ 1080760 h 13463835"/>
              <a:gd name="connsiteX910" fmla="*/ 873748 w 10042514"/>
              <a:gd name="connsiteY910" fmla="*/ 827187 h 13463835"/>
              <a:gd name="connsiteX911" fmla="*/ 1146149 w 10042514"/>
              <a:gd name="connsiteY911" fmla="*/ 1002676 h 13463835"/>
              <a:gd name="connsiteX912" fmla="*/ 1122952 w 10042514"/>
              <a:gd name="connsiteY912" fmla="*/ 946856 h 13463835"/>
              <a:gd name="connsiteX913" fmla="*/ 1728555 w 10042514"/>
              <a:gd name="connsiteY913" fmla="*/ 1386157 h 13463835"/>
              <a:gd name="connsiteX914" fmla="*/ 2563731 w 10042514"/>
              <a:gd name="connsiteY914" fmla="*/ 1939760 h 13463835"/>
              <a:gd name="connsiteX915" fmla="*/ 2563731 w 10042514"/>
              <a:gd name="connsiteY915" fmla="*/ 1939760 h 13463835"/>
              <a:gd name="connsiteX916" fmla="*/ 1982588 w 10042514"/>
              <a:gd name="connsiteY916" fmla="*/ 1488850 h 13463835"/>
              <a:gd name="connsiteX917" fmla="*/ 2356728 w 10042514"/>
              <a:gd name="connsiteY917" fmla="*/ 1734727 h 13463835"/>
              <a:gd name="connsiteX918" fmla="*/ 2348870 w 10042514"/>
              <a:gd name="connsiteY918" fmla="*/ 1698598 h 13463835"/>
              <a:gd name="connsiteX919" fmla="*/ 1094858 w 10042514"/>
              <a:gd name="connsiteY919" fmla="*/ 751908 h 13463835"/>
              <a:gd name="connsiteX920" fmla="*/ 860763 w 10042514"/>
              <a:gd name="connsiteY920" fmla="*/ 551043 h 13463835"/>
              <a:gd name="connsiteX921" fmla="*/ 895256 w 10042514"/>
              <a:gd name="connsiteY921" fmla="*/ 558047 h 13463835"/>
              <a:gd name="connsiteX922" fmla="*/ 1143675 w 10042514"/>
              <a:gd name="connsiteY922" fmla="*/ 763201 h 13463835"/>
              <a:gd name="connsiteX923" fmla="*/ 1396923 w 10042514"/>
              <a:gd name="connsiteY923" fmla="*/ 951378 h 13463835"/>
              <a:gd name="connsiteX924" fmla="*/ 1439935 w 10042514"/>
              <a:gd name="connsiteY924" fmla="*/ 950443 h 13463835"/>
              <a:gd name="connsiteX925" fmla="*/ 1655581 w 10042514"/>
              <a:gd name="connsiteY925" fmla="*/ 1106120 h 13463835"/>
              <a:gd name="connsiteX926" fmla="*/ 1709226 w 10042514"/>
              <a:gd name="connsiteY926" fmla="*/ 1100437 h 13463835"/>
              <a:gd name="connsiteX927" fmla="*/ 1722874 w 10042514"/>
              <a:gd name="connsiteY927" fmla="*/ 1108907 h 13463835"/>
              <a:gd name="connsiteX928" fmla="*/ 1733308 w 10042514"/>
              <a:gd name="connsiteY928" fmla="*/ 1119373 h 13463835"/>
              <a:gd name="connsiteX929" fmla="*/ 1726124 w 10042514"/>
              <a:gd name="connsiteY929" fmla="*/ 1115330 h 13463835"/>
              <a:gd name="connsiteX930" fmla="*/ 1746829 w 10042514"/>
              <a:gd name="connsiteY930" fmla="*/ 1132938 h 13463835"/>
              <a:gd name="connsiteX931" fmla="*/ 1816851 w 10042514"/>
              <a:gd name="connsiteY931" fmla="*/ 1155444 h 13463835"/>
              <a:gd name="connsiteX932" fmla="*/ 1594862 w 10042514"/>
              <a:gd name="connsiteY932" fmla="*/ 990191 h 13463835"/>
              <a:gd name="connsiteX933" fmla="*/ 1571665 w 10042514"/>
              <a:gd name="connsiteY933" fmla="*/ 934370 h 13463835"/>
              <a:gd name="connsiteX934" fmla="*/ 1384749 w 10042514"/>
              <a:gd name="connsiteY934" fmla="*/ 759663 h 13463835"/>
              <a:gd name="connsiteX935" fmla="*/ 1095493 w 10042514"/>
              <a:gd name="connsiteY935" fmla="*/ 537928 h 13463835"/>
              <a:gd name="connsiteX936" fmla="*/ 1174635 w 10042514"/>
              <a:gd name="connsiteY936" fmla="*/ 529134 h 13463835"/>
              <a:gd name="connsiteX937" fmla="*/ 1266340 w 10042514"/>
              <a:gd name="connsiteY937" fmla="*/ 580908 h 13463835"/>
              <a:gd name="connsiteX938" fmla="*/ 1411030 w 10042514"/>
              <a:gd name="connsiteY938" fmla="*/ 671067 h 13463835"/>
              <a:gd name="connsiteX939" fmla="*/ 1597012 w 10042514"/>
              <a:gd name="connsiteY939" fmla="*/ 802764 h 13463835"/>
              <a:gd name="connsiteX940" fmla="*/ 2526942 w 10042514"/>
              <a:gd name="connsiteY940" fmla="*/ 1454345 h 13463835"/>
              <a:gd name="connsiteX941" fmla="*/ 2714520 w 10042514"/>
              <a:gd name="connsiteY941" fmla="*/ 1584984 h 13463835"/>
              <a:gd name="connsiteX942" fmla="*/ 2604904 w 10042514"/>
              <a:gd name="connsiteY942" fmla="*/ 1485370 h 13463835"/>
              <a:gd name="connsiteX943" fmla="*/ 1979692 w 10042514"/>
              <a:gd name="connsiteY943" fmla="*/ 1033800 h 13463835"/>
              <a:gd name="connsiteX944" fmla="*/ 1726442 w 10042514"/>
              <a:gd name="connsiteY944" fmla="*/ 845622 h 13463835"/>
              <a:gd name="connsiteX945" fmla="*/ 1733571 w 10042514"/>
              <a:gd name="connsiteY945" fmla="*/ 769714 h 13463835"/>
              <a:gd name="connsiteX946" fmla="*/ 1625012 w 10042514"/>
              <a:gd name="connsiteY946" fmla="*/ 671697 h 13463835"/>
              <a:gd name="connsiteX947" fmla="*/ 1526568 w 10042514"/>
              <a:gd name="connsiteY947" fmla="*/ 564682 h 13463835"/>
              <a:gd name="connsiteX948" fmla="*/ 1158416 w 10042514"/>
              <a:gd name="connsiteY948" fmla="*/ 268911 h 13463835"/>
              <a:gd name="connsiteX949" fmla="*/ 1040281 w 10042514"/>
              <a:gd name="connsiteY949" fmla="*/ 177236 h 13463835"/>
              <a:gd name="connsiteX950" fmla="*/ 1131986 w 10042514"/>
              <a:gd name="connsiteY950" fmla="*/ 229010 h 13463835"/>
              <a:gd name="connsiteX951" fmla="*/ 1441328 w 10042514"/>
              <a:gd name="connsiteY951" fmla="*/ 481069 h 13463835"/>
              <a:gd name="connsiteX952" fmla="*/ 1500260 w 10042514"/>
              <a:gd name="connsiteY952" fmla="*/ 483366 h 13463835"/>
              <a:gd name="connsiteX953" fmla="*/ 1612053 w 10042514"/>
              <a:gd name="connsiteY953" fmla="*/ 565464 h 13463835"/>
              <a:gd name="connsiteX954" fmla="*/ 1708048 w 10042514"/>
              <a:gd name="connsiteY954" fmla="*/ 602914 h 13463835"/>
              <a:gd name="connsiteX955" fmla="*/ 1544329 w 10042514"/>
              <a:gd name="connsiteY955" fmla="*/ 484027 h 13463835"/>
              <a:gd name="connsiteX956" fmla="*/ 1497812 w 10042514"/>
              <a:gd name="connsiteY956" fmla="*/ 413802 h 13463835"/>
              <a:gd name="connsiteX957" fmla="*/ 1428369 w 10042514"/>
              <a:gd name="connsiteY957" fmla="*/ 374837 h 13463835"/>
              <a:gd name="connsiteX958" fmla="*/ 1382909 w 10042514"/>
              <a:gd name="connsiteY958" fmla="*/ 306207 h 13463835"/>
              <a:gd name="connsiteX959" fmla="*/ 1221366 w 10042514"/>
              <a:gd name="connsiteY959" fmla="*/ 169804 h 13463835"/>
              <a:gd name="connsiteX960" fmla="*/ 1075785 w 10042514"/>
              <a:gd name="connsiteY960" fmla="*/ 36318 h 13463835"/>
              <a:gd name="connsiteX961" fmla="*/ 1035861 w 10042514"/>
              <a:gd name="connsiteY961" fmla="*/ 6002 h 13463835"/>
              <a:gd name="connsiteX962" fmla="*/ 1025997 w 10042514"/>
              <a:gd name="connsiteY962" fmla="*/ 8661 h 13463835"/>
              <a:gd name="connsiteX963" fmla="*/ 1035861 w 10042514"/>
              <a:gd name="connsiteY963" fmla="*/ 6002 h 13463835"/>
              <a:gd name="connsiteX964" fmla="*/ 1049633 w 10042514"/>
              <a:gd name="connsiteY964" fmla="*/ 2138 h 13463835"/>
              <a:gd name="connsiteX965" fmla="*/ 1040793 w 10042514"/>
              <a:gd name="connsiteY965" fmla="*/ 4673 h 13463835"/>
              <a:gd name="connsiteX966" fmla="*/ 1045950 w 10042514"/>
              <a:gd name="connsiteY966" fmla="*/ 3194 h 13463835"/>
              <a:gd name="connsiteX967" fmla="*/ 1056263 w 10042514"/>
              <a:gd name="connsiteY967" fmla="*/ 238 h 13463835"/>
              <a:gd name="connsiteX968" fmla="*/ 1054544 w 10042514"/>
              <a:gd name="connsiteY968" fmla="*/ 731 h 13463835"/>
              <a:gd name="connsiteX969" fmla="*/ 1049633 w 10042514"/>
              <a:gd name="connsiteY969" fmla="*/ 2138 h 1346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Lst>
            <a:rect l="l" t="t" r="r" b="b"/>
            <a:pathLst>
              <a:path w="10042514" h="13463835">
                <a:moveTo>
                  <a:pt x="8412140" y="13429192"/>
                </a:moveTo>
                <a:lnTo>
                  <a:pt x="8418964" y="13433138"/>
                </a:lnTo>
                <a:cubicBezTo>
                  <a:pt x="8424872" y="13436938"/>
                  <a:pt x="8427424" y="13439302"/>
                  <a:pt x="8422700" y="13436368"/>
                </a:cubicBezTo>
                <a:close/>
                <a:moveTo>
                  <a:pt x="8409666" y="13427511"/>
                </a:moveTo>
                <a:lnTo>
                  <a:pt x="8412140" y="13429192"/>
                </a:lnTo>
                <a:lnTo>
                  <a:pt x="8410128" y="13428029"/>
                </a:lnTo>
                <a:close/>
                <a:moveTo>
                  <a:pt x="8382958" y="13419368"/>
                </a:moveTo>
                <a:cubicBezTo>
                  <a:pt x="8390112" y="13418791"/>
                  <a:pt x="8399792" y="13422570"/>
                  <a:pt x="8408076" y="13426842"/>
                </a:cubicBezTo>
                <a:lnTo>
                  <a:pt x="8410128" y="13428029"/>
                </a:lnTo>
                <a:lnTo>
                  <a:pt x="8442062" y="13463835"/>
                </a:lnTo>
                <a:lnTo>
                  <a:pt x="8389842" y="13463835"/>
                </a:lnTo>
                <a:lnTo>
                  <a:pt x="8381806" y="13453818"/>
                </a:lnTo>
                <a:cubicBezTo>
                  <a:pt x="8376664" y="13446752"/>
                  <a:pt x="8373386" y="13441209"/>
                  <a:pt x="8372998" y="13438022"/>
                </a:cubicBezTo>
                <a:cubicBezTo>
                  <a:pt x="8371178" y="13424875"/>
                  <a:pt x="8375806" y="13419944"/>
                  <a:pt x="8382958" y="13419368"/>
                </a:cubicBezTo>
                <a:close/>
                <a:moveTo>
                  <a:pt x="9153056" y="13177203"/>
                </a:moveTo>
                <a:cubicBezTo>
                  <a:pt x="9167914" y="13177695"/>
                  <a:pt x="9193554" y="13193002"/>
                  <a:pt x="9193554" y="13193002"/>
                </a:cubicBezTo>
                <a:cubicBezTo>
                  <a:pt x="9213640" y="13223327"/>
                  <a:pt x="9140966" y="13200281"/>
                  <a:pt x="9143142" y="13182766"/>
                </a:cubicBezTo>
                <a:cubicBezTo>
                  <a:pt x="9144350" y="13178522"/>
                  <a:pt x="9148104" y="13177039"/>
                  <a:pt x="9153056" y="13177203"/>
                </a:cubicBezTo>
                <a:close/>
                <a:moveTo>
                  <a:pt x="9018662" y="13081515"/>
                </a:moveTo>
                <a:cubicBezTo>
                  <a:pt x="9018662" y="13081515"/>
                  <a:pt x="9148094" y="13124373"/>
                  <a:pt x="9144860" y="13140293"/>
                </a:cubicBezTo>
                <a:cubicBezTo>
                  <a:pt x="9151204" y="13149869"/>
                  <a:pt x="9019596" y="13124527"/>
                  <a:pt x="9018662" y="13081515"/>
                </a:cubicBezTo>
                <a:close/>
                <a:moveTo>
                  <a:pt x="7452400" y="12325586"/>
                </a:moveTo>
                <a:cubicBezTo>
                  <a:pt x="7490584" y="12341628"/>
                  <a:pt x="7524414" y="12392700"/>
                  <a:pt x="7556130" y="12440581"/>
                </a:cubicBezTo>
                <a:cubicBezTo>
                  <a:pt x="7517948" y="12424540"/>
                  <a:pt x="7485174" y="12375063"/>
                  <a:pt x="7452400" y="12325586"/>
                </a:cubicBezTo>
                <a:close/>
                <a:moveTo>
                  <a:pt x="7387688" y="12311043"/>
                </a:moveTo>
                <a:cubicBezTo>
                  <a:pt x="7386268" y="12311985"/>
                  <a:pt x="7382478" y="12314496"/>
                  <a:pt x="7374896" y="12319518"/>
                </a:cubicBezTo>
                <a:cubicBezTo>
                  <a:pt x="7374896" y="12319518"/>
                  <a:pt x="7391954" y="12308218"/>
                  <a:pt x="7387688" y="12311043"/>
                </a:cubicBezTo>
                <a:close/>
                <a:moveTo>
                  <a:pt x="8118044" y="12289961"/>
                </a:moveTo>
                <a:cubicBezTo>
                  <a:pt x="8099886" y="12294238"/>
                  <a:pt x="8196318" y="12408614"/>
                  <a:pt x="8260636" y="12474511"/>
                </a:cubicBezTo>
                <a:cubicBezTo>
                  <a:pt x="8350042" y="12585215"/>
                  <a:pt x="8470750" y="12705039"/>
                  <a:pt x="8549646" y="12779076"/>
                </a:cubicBezTo>
                <a:cubicBezTo>
                  <a:pt x="8605740" y="12842957"/>
                  <a:pt x="8713638" y="12985043"/>
                  <a:pt x="8701612" y="12921823"/>
                </a:cubicBezTo>
                <a:cubicBezTo>
                  <a:pt x="8707022" y="12888388"/>
                  <a:pt x="8595228" y="12806289"/>
                  <a:pt x="8552878" y="12763156"/>
                </a:cubicBezTo>
                <a:cubicBezTo>
                  <a:pt x="8471412" y="12660970"/>
                  <a:pt x="8286794" y="12427331"/>
                  <a:pt x="8179832" y="12328256"/>
                </a:cubicBezTo>
                <a:cubicBezTo>
                  <a:pt x="8142882" y="12299342"/>
                  <a:pt x="8124098" y="12288535"/>
                  <a:pt x="8118044" y="12289961"/>
                </a:cubicBezTo>
                <a:close/>
                <a:moveTo>
                  <a:pt x="7420570" y="12282410"/>
                </a:moveTo>
                <a:cubicBezTo>
                  <a:pt x="7430008" y="12289182"/>
                  <a:pt x="7433714" y="12315576"/>
                  <a:pt x="7452400" y="12325586"/>
                </a:cubicBezTo>
                <a:cubicBezTo>
                  <a:pt x="7431652" y="12339331"/>
                  <a:pt x="7414796" y="12293087"/>
                  <a:pt x="7408454" y="12283511"/>
                </a:cubicBezTo>
                <a:cubicBezTo>
                  <a:pt x="7413640" y="12280075"/>
                  <a:pt x="7417424" y="12280152"/>
                  <a:pt x="7420570" y="12282410"/>
                </a:cubicBezTo>
                <a:close/>
                <a:moveTo>
                  <a:pt x="7359760" y="12230801"/>
                </a:moveTo>
                <a:cubicBezTo>
                  <a:pt x="7380510" y="12217057"/>
                  <a:pt x="7386190" y="12270702"/>
                  <a:pt x="7408454" y="12283511"/>
                </a:cubicBezTo>
                <a:cubicBezTo>
                  <a:pt x="7389300" y="12296197"/>
                  <a:pt x="7382024" y="12243610"/>
                  <a:pt x="7359760" y="12230801"/>
                </a:cubicBezTo>
                <a:close/>
                <a:moveTo>
                  <a:pt x="7254972" y="12114211"/>
                </a:moveTo>
                <a:cubicBezTo>
                  <a:pt x="7294214" y="12131848"/>
                  <a:pt x="7326986" y="12181324"/>
                  <a:pt x="7359760" y="12230801"/>
                </a:cubicBezTo>
                <a:cubicBezTo>
                  <a:pt x="7320520" y="12213164"/>
                  <a:pt x="7287746" y="12163687"/>
                  <a:pt x="7254972" y="12114211"/>
                </a:cubicBezTo>
                <a:close/>
                <a:moveTo>
                  <a:pt x="7231028" y="12105852"/>
                </a:moveTo>
                <a:cubicBezTo>
                  <a:pt x="7223048" y="12103066"/>
                  <a:pt x="7254972" y="12114211"/>
                  <a:pt x="7254972" y="12114211"/>
                </a:cubicBezTo>
                <a:cubicBezTo>
                  <a:pt x="7240784" y="12109258"/>
                  <a:pt x="7233690" y="12106781"/>
                  <a:pt x="7231028" y="12105852"/>
                </a:cubicBezTo>
                <a:close/>
                <a:moveTo>
                  <a:pt x="7166290" y="12005897"/>
                </a:moveTo>
                <a:cubicBezTo>
                  <a:pt x="7173516" y="12008573"/>
                  <a:pt x="7184368" y="12019756"/>
                  <a:pt x="7191998" y="12043406"/>
                </a:cubicBezTo>
                <a:cubicBezTo>
                  <a:pt x="7201450" y="12078478"/>
                  <a:pt x="7168676" y="12029001"/>
                  <a:pt x="7162334" y="12019425"/>
                </a:cubicBezTo>
                <a:cubicBezTo>
                  <a:pt x="7155462" y="12009051"/>
                  <a:pt x="7159064" y="12003221"/>
                  <a:pt x="7166290" y="12005897"/>
                </a:cubicBezTo>
                <a:close/>
                <a:moveTo>
                  <a:pt x="6359306" y="11278617"/>
                </a:moveTo>
                <a:cubicBezTo>
                  <a:pt x="6352140" y="11278197"/>
                  <a:pt x="6345766" y="11278975"/>
                  <a:pt x="6345766" y="11278975"/>
                </a:cubicBezTo>
                <a:cubicBezTo>
                  <a:pt x="6342532" y="11294895"/>
                  <a:pt x="6397692" y="11315765"/>
                  <a:pt x="6377604" y="11285440"/>
                </a:cubicBezTo>
                <a:cubicBezTo>
                  <a:pt x="6374434" y="11280652"/>
                  <a:pt x="6366474" y="11279036"/>
                  <a:pt x="6359306" y="11278617"/>
                </a:cubicBezTo>
                <a:close/>
                <a:moveTo>
                  <a:pt x="10026292" y="11222650"/>
                </a:moveTo>
                <a:cubicBezTo>
                  <a:pt x="10029400" y="11221492"/>
                  <a:pt x="10033374" y="11221587"/>
                  <a:pt x="10038346" y="11223460"/>
                </a:cubicBezTo>
                <a:cubicBezTo>
                  <a:pt x="10047922" y="11217117"/>
                  <a:pt x="10036170" y="11240976"/>
                  <a:pt x="10042514" y="11250552"/>
                </a:cubicBezTo>
                <a:cubicBezTo>
                  <a:pt x="10025174" y="11300213"/>
                  <a:pt x="10004532" y="11230753"/>
                  <a:pt x="10026292" y="11222650"/>
                </a:cubicBezTo>
                <a:close/>
                <a:moveTo>
                  <a:pt x="6214008" y="11125137"/>
                </a:moveTo>
                <a:cubicBezTo>
                  <a:pt x="6231524" y="11127312"/>
                  <a:pt x="6214008" y="11125137"/>
                  <a:pt x="6214008" y="11125137"/>
                </a:cubicBezTo>
                <a:close/>
                <a:moveTo>
                  <a:pt x="6632486" y="11088619"/>
                </a:moveTo>
                <a:cubicBezTo>
                  <a:pt x="6612672" y="11080646"/>
                  <a:pt x="6680664" y="11150137"/>
                  <a:pt x="6744188" y="11214837"/>
                </a:cubicBezTo>
                <a:cubicBezTo>
                  <a:pt x="6879178" y="11352755"/>
                  <a:pt x="7002996" y="11498074"/>
                  <a:pt x="7101440" y="11605089"/>
                </a:cubicBezTo>
                <a:cubicBezTo>
                  <a:pt x="7275546" y="11802060"/>
                  <a:pt x="7452886" y="11983112"/>
                  <a:pt x="7584104" y="12139603"/>
                </a:cubicBezTo>
                <a:cubicBezTo>
                  <a:pt x="7603134" y="12168331"/>
                  <a:pt x="7671914" y="12251365"/>
                  <a:pt x="7671914" y="12251365"/>
                </a:cubicBezTo>
                <a:cubicBezTo>
                  <a:pt x="7684600" y="12270517"/>
                  <a:pt x="7659104" y="12273628"/>
                  <a:pt x="7672848" y="12294376"/>
                </a:cubicBezTo>
                <a:cubicBezTo>
                  <a:pt x="7751082" y="12412482"/>
                  <a:pt x="7889306" y="12534480"/>
                  <a:pt x="8006778" y="12670224"/>
                </a:cubicBezTo>
                <a:cubicBezTo>
                  <a:pt x="8088246" y="12772409"/>
                  <a:pt x="8177652" y="12883114"/>
                  <a:pt x="8243322" y="12940652"/>
                </a:cubicBezTo>
                <a:cubicBezTo>
                  <a:pt x="8304704" y="13012514"/>
                  <a:pt x="8409490" y="13129104"/>
                  <a:pt x="8485276" y="13177646"/>
                </a:cubicBezTo>
                <a:cubicBezTo>
                  <a:pt x="8485276" y="13177646"/>
                  <a:pt x="8518172" y="13185707"/>
                  <a:pt x="8535688" y="13187882"/>
                </a:cubicBezTo>
                <a:cubicBezTo>
                  <a:pt x="8542032" y="13197458"/>
                  <a:pt x="8568462" y="13237359"/>
                  <a:pt x="8578038" y="13231015"/>
                </a:cubicBezTo>
                <a:cubicBezTo>
                  <a:pt x="8617278" y="13248653"/>
                  <a:pt x="8633860" y="13207817"/>
                  <a:pt x="8685786" y="13244606"/>
                </a:cubicBezTo>
                <a:cubicBezTo>
                  <a:pt x="8692130" y="13254183"/>
                  <a:pt x="8690616" y="13227629"/>
                  <a:pt x="8690616" y="13227629"/>
                </a:cubicBezTo>
                <a:cubicBezTo>
                  <a:pt x="8687506" y="13202134"/>
                  <a:pt x="8601086" y="13158340"/>
                  <a:pt x="8597976" y="13132844"/>
                </a:cubicBezTo>
                <a:lnTo>
                  <a:pt x="8625068" y="13128676"/>
                </a:lnTo>
                <a:cubicBezTo>
                  <a:pt x="8634644" y="13122333"/>
                  <a:pt x="8618726" y="13119100"/>
                  <a:pt x="8614558" y="13092008"/>
                </a:cubicBezTo>
                <a:cubicBezTo>
                  <a:pt x="8595528" y="13063280"/>
                  <a:pt x="8526748" y="12980246"/>
                  <a:pt x="8462714" y="12907846"/>
                </a:cubicBezTo>
                <a:cubicBezTo>
                  <a:pt x="8407678" y="12845561"/>
                  <a:pt x="8348474" y="12756184"/>
                  <a:pt x="8293436" y="12693898"/>
                </a:cubicBezTo>
                <a:cubicBezTo>
                  <a:pt x="8194992" y="12586883"/>
                  <a:pt x="8029678" y="12469053"/>
                  <a:pt x="7883598" y="12310925"/>
                </a:cubicBezTo>
                <a:cubicBezTo>
                  <a:pt x="7725288" y="12158602"/>
                  <a:pt x="7590298" y="12020683"/>
                  <a:pt x="7466480" y="11875364"/>
                </a:cubicBezTo>
                <a:cubicBezTo>
                  <a:pt x="7226704" y="11620855"/>
                  <a:pt x="6950920" y="11332789"/>
                  <a:pt x="6684984" y="11125460"/>
                </a:cubicBezTo>
                <a:cubicBezTo>
                  <a:pt x="6655450" y="11102541"/>
                  <a:pt x="6639090" y="11091276"/>
                  <a:pt x="6632486" y="11088619"/>
                </a:cubicBezTo>
                <a:close/>
                <a:moveTo>
                  <a:pt x="5783596" y="11054314"/>
                </a:moveTo>
                <a:cubicBezTo>
                  <a:pt x="5799516" y="11057547"/>
                  <a:pt x="5783596" y="11054314"/>
                  <a:pt x="5783596" y="11054314"/>
                </a:cubicBezTo>
                <a:close/>
                <a:moveTo>
                  <a:pt x="5738090" y="11001216"/>
                </a:moveTo>
                <a:cubicBezTo>
                  <a:pt x="5743656" y="11004418"/>
                  <a:pt x="5751850" y="11016788"/>
                  <a:pt x="5760276" y="11039910"/>
                </a:cubicBezTo>
                <a:cubicBezTo>
                  <a:pt x="5780364" y="11070234"/>
                  <a:pt x="5738012" y="11027101"/>
                  <a:pt x="5731670" y="11017525"/>
                </a:cubicBezTo>
                <a:cubicBezTo>
                  <a:pt x="5729586" y="11003979"/>
                  <a:pt x="5732524" y="10998014"/>
                  <a:pt x="5738090" y="11001216"/>
                </a:cubicBezTo>
                <a:close/>
                <a:moveTo>
                  <a:pt x="6065604" y="10970164"/>
                </a:moveTo>
                <a:cubicBezTo>
                  <a:pt x="6065010" y="10977554"/>
                  <a:pt x="6137780" y="11046462"/>
                  <a:pt x="6125140" y="11011779"/>
                </a:cubicBezTo>
                <a:cubicBezTo>
                  <a:pt x="6122030" y="10986283"/>
                  <a:pt x="6102878" y="10998970"/>
                  <a:pt x="6096534" y="10989394"/>
                </a:cubicBezTo>
                <a:cubicBezTo>
                  <a:pt x="6074152" y="10972072"/>
                  <a:pt x="6065802" y="10967700"/>
                  <a:pt x="6065604" y="10970164"/>
                </a:cubicBezTo>
                <a:close/>
                <a:moveTo>
                  <a:pt x="5448796" y="10957962"/>
                </a:moveTo>
                <a:lnTo>
                  <a:pt x="5453990" y="10965802"/>
                </a:lnTo>
                <a:cubicBezTo>
                  <a:pt x="5455642" y="10968296"/>
                  <a:pt x="5456468" y="10969542"/>
                  <a:pt x="5455228" y="10967672"/>
                </a:cubicBezTo>
                <a:close/>
                <a:moveTo>
                  <a:pt x="5444078" y="10950839"/>
                </a:moveTo>
                <a:lnTo>
                  <a:pt x="5448796" y="10957962"/>
                </a:lnTo>
                <a:lnTo>
                  <a:pt x="5447794" y="10956450"/>
                </a:lnTo>
                <a:cubicBezTo>
                  <a:pt x="5445730" y="10953333"/>
                  <a:pt x="5444078" y="10950839"/>
                  <a:pt x="5444078" y="10950839"/>
                </a:cubicBezTo>
                <a:close/>
                <a:moveTo>
                  <a:pt x="5667636" y="10945124"/>
                </a:moveTo>
                <a:cubicBezTo>
                  <a:pt x="5724392" y="10964937"/>
                  <a:pt x="5667636" y="10945124"/>
                  <a:pt x="5667636" y="10945124"/>
                </a:cubicBezTo>
                <a:close/>
                <a:moveTo>
                  <a:pt x="5570250" y="10839706"/>
                </a:moveTo>
                <a:cubicBezTo>
                  <a:pt x="5608432" y="10855747"/>
                  <a:pt x="5641206" y="10905224"/>
                  <a:pt x="5667636" y="10945124"/>
                </a:cubicBezTo>
                <a:cubicBezTo>
                  <a:pt x="5637972" y="10921143"/>
                  <a:pt x="5603024" y="10889183"/>
                  <a:pt x="5570250" y="10839706"/>
                </a:cubicBezTo>
                <a:close/>
                <a:moveTo>
                  <a:pt x="5966152" y="10825389"/>
                </a:moveTo>
                <a:cubicBezTo>
                  <a:pt x="5967586" y="10828529"/>
                  <a:pt x="5971410" y="10836903"/>
                  <a:pt x="5979060" y="10853651"/>
                </a:cubicBezTo>
                <a:cubicBezTo>
                  <a:pt x="5979060" y="10853651"/>
                  <a:pt x="5961848" y="10815968"/>
                  <a:pt x="5966152" y="10825389"/>
                </a:cubicBezTo>
                <a:close/>
                <a:moveTo>
                  <a:pt x="5300736" y="10801739"/>
                </a:moveTo>
                <a:cubicBezTo>
                  <a:pt x="5307006" y="10804792"/>
                  <a:pt x="5317388" y="10812016"/>
                  <a:pt x="5332948" y="10824672"/>
                </a:cubicBezTo>
                <a:cubicBezTo>
                  <a:pt x="5359378" y="10864572"/>
                  <a:pt x="5391216" y="10871038"/>
                  <a:pt x="5408072" y="10917282"/>
                </a:cubicBezTo>
                <a:cubicBezTo>
                  <a:pt x="5414438" y="10963296"/>
                  <a:pt x="5256842" y="10780361"/>
                  <a:pt x="5300736" y="10801739"/>
                </a:cubicBezTo>
                <a:close/>
                <a:moveTo>
                  <a:pt x="5520498" y="10785401"/>
                </a:moveTo>
                <a:cubicBezTo>
                  <a:pt x="5556628" y="10777542"/>
                  <a:pt x="5562848" y="10828534"/>
                  <a:pt x="5570250" y="10839706"/>
                </a:cubicBezTo>
                <a:cubicBezTo>
                  <a:pt x="5549500" y="10853450"/>
                  <a:pt x="5543820" y="10799805"/>
                  <a:pt x="5520498" y="10785401"/>
                </a:cubicBezTo>
                <a:close/>
                <a:moveTo>
                  <a:pt x="5499676" y="10781756"/>
                </a:moveTo>
                <a:cubicBezTo>
                  <a:pt x="5492736" y="10780540"/>
                  <a:pt x="5520498" y="10785401"/>
                  <a:pt x="5520498" y="10785401"/>
                </a:cubicBezTo>
                <a:cubicBezTo>
                  <a:pt x="5508160" y="10783241"/>
                  <a:pt x="5501990" y="10782161"/>
                  <a:pt x="5499676" y="10781756"/>
                </a:cubicBezTo>
                <a:close/>
                <a:moveTo>
                  <a:pt x="5457528" y="10704366"/>
                </a:moveTo>
                <a:cubicBezTo>
                  <a:pt x="5455680" y="10698164"/>
                  <a:pt x="5465452" y="10726566"/>
                  <a:pt x="5470210" y="10733748"/>
                </a:cubicBezTo>
                <a:cubicBezTo>
                  <a:pt x="5470210" y="10733748"/>
                  <a:pt x="5470210" y="10733748"/>
                  <a:pt x="5463866" y="10724172"/>
                </a:cubicBezTo>
                <a:cubicBezTo>
                  <a:pt x="5460052" y="10712347"/>
                  <a:pt x="5458144" y="10706434"/>
                  <a:pt x="5457528" y="10704366"/>
                </a:cubicBezTo>
                <a:close/>
                <a:moveTo>
                  <a:pt x="5070186" y="10660485"/>
                </a:moveTo>
                <a:cubicBezTo>
                  <a:pt x="5071542" y="10656681"/>
                  <a:pt x="5087038" y="10668374"/>
                  <a:pt x="5096552" y="10682739"/>
                </a:cubicBezTo>
                <a:cubicBezTo>
                  <a:pt x="5093320" y="10698658"/>
                  <a:pt x="5069460" y="10686907"/>
                  <a:pt x="5074290" y="10669930"/>
                </a:cubicBezTo>
                <a:cubicBezTo>
                  <a:pt x="5070854" y="10664743"/>
                  <a:pt x="5069734" y="10661753"/>
                  <a:pt x="5070186" y="10660485"/>
                </a:cubicBezTo>
                <a:close/>
                <a:moveTo>
                  <a:pt x="5405386" y="10647914"/>
                </a:moveTo>
                <a:cubicBezTo>
                  <a:pt x="5406474" y="10650530"/>
                  <a:pt x="5409374" y="10657508"/>
                  <a:pt x="5415172" y="10671463"/>
                </a:cubicBezTo>
                <a:cubicBezTo>
                  <a:pt x="5415172" y="10671463"/>
                  <a:pt x="5402124" y="10640064"/>
                  <a:pt x="5405386" y="10647914"/>
                </a:cubicBezTo>
                <a:close/>
                <a:moveTo>
                  <a:pt x="5008808" y="10593609"/>
                </a:moveTo>
                <a:cubicBezTo>
                  <a:pt x="5018092" y="10596358"/>
                  <a:pt x="5034644" y="10610079"/>
                  <a:pt x="5054202" y="10639605"/>
                </a:cubicBezTo>
                <a:cubicBezTo>
                  <a:pt x="5056774" y="10667754"/>
                  <a:pt x="5003790" y="10629369"/>
                  <a:pt x="5007024" y="10613449"/>
                </a:cubicBezTo>
                <a:cubicBezTo>
                  <a:pt x="4997510" y="10599085"/>
                  <a:pt x="4999524" y="10590861"/>
                  <a:pt x="5008808" y="10593609"/>
                </a:cubicBezTo>
                <a:close/>
                <a:moveTo>
                  <a:pt x="3912020" y="9047052"/>
                </a:moveTo>
                <a:cubicBezTo>
                  <a:pt x="3906612" y="9080487"/>
                  <a:pt x="4266972" y="9496234"/>
                  <a:pt x="4258180" y="9417094"/>
                </a:cubicBezTo>
                <a:cubicBezTo>
                  <a:pt x="4234984" y="9361274"/>
                  <a:pt x="4145454" y="9291984"/>
                  <a:pt x="4089360" y="9228103"/>
                </a:cubicBezTo>
                <a:cubicBezTo>
                  <a:pt x="4060754" y="9205718"/>
                  <a:pt x="3912020" y="9047052"/>
                  <a:pt x="3912020" y="9047052"/>
                </a:cubicBezTo>
                <a:close/>
                <a:moveTo>
                  <a:pt x="3387182" y="8767811"/>
                </a:moveTo>
                <a:cubicBezTo>
                  <a:pt x="3383410" y="8786383"/>
                  <a:pt x="3476049" y="8881169"/>
                  <a:pt x="3459195" y="8834925"/>
                </a:cubicBezTo>
                <a:cubicBezTo>
                  <a:pt x="3435998" y="8779105"/>
                  <a:pt x="3383410" y="8786383"/>
                  <a:pt x="3387182" y="8767811"/>
                </a:cubicBezTo>
                <a:close/>
                <a:moveTo>
                  <a:pt x="3531721" y="8729475"/>
                </a:moveTo>
                <a:cubicBezTo>
                  <a:pt x="3528488" y="8745394"/>
                  <a:pt x="3630165" y="8836490"/>
                  <a:pt x="3627594" y="8808340"/>
                </a:cubicBezTo>
                <a:cubicBezTo>
                  <a:pt x="3618140" y="8773269"/>
                  <a:pt x="3531721" y="8729475"/>
                  <a:pt x="3531721" y="8729475"/>
                </a:cubicBezTo>
                <a:close/>
                <a:moveTo>
                  <a:pt x="4803696" y="8589264"/>
                </a:moveTo>
                <a:cubicBezTo>
                  <a:pt x="4803424" y="8591777"/>
                  <a:pt x="4810428" y="8602350"/>
                  <a:pt x="4829208" y="8625503"/>
                </a:cubicBezTo>
                <a:cubicBezTo>
                  <a:pt x="4884244" y="8687788"/>
                  <a:pt x="5084782" y="8924660"/>
                  <a:pt x="5091248" y="8892821"/>
                </a:cubicBezTo>
                <a:cubicBezTo>
                  <a:pt x="5099310" y="8859924"/>
                  <a:pt x="4893820" y="8681445"/>
                  <a:pt x="4881134" y="8662292"/>
                </a:cubicBezTo>
                <a:cubicBezTo>
                  <a:pt x="4870826" y="8646731"/>
                  <a:pt x="4804514" y="8581725"/>
                  <a:pt x="4803696" y="8589264"/>
                </a:cubicBezTo>
                <a:close/>
                <a:moveTo>
                  <a:pt x="3802284" y="8451511"/>
                </a:moveTo>
                <a:cubicBezTo>
                  <a:pt x="3792584" y="8499270"/>
                  <a:pt x="4015506" y="8707534"/>
                  <a:pt x="4062024" y="8777760"/>
                </a:cubicBezTo>
                <a:cubicBezTo>
                  <a:pt x="4638842" y="9433612"/>
                  <a:pt x="5118274" y="9984045"/>
                  <a:pt x="5669842" y="10560177"/>
                </a:cubicBezTo>
                <a:cubicBezTo>
                  <a:pt x="5712192" y="10603310"/>
                  <a:pt x="5954144" y="10840304"/>
                  <a:pt x="5941458" y="10821151"/>
                </a:cubicBezTo>
                <a:cubicBezTo>
                  <a:pt x="5938886" y="10793002"/>
                  <a:pt x="5859990" y="10718966"/>
                  <a:pt x="5810240" y="10664660"/>
                </a:cubicBezTo>
                <a:cubicBezTo>
                  <a:pt x="5761546" y="10611951"/>
                  <a:pt x="5719196" y="10568818"/>
                  <a:pt x="5675250" y="10526742"/>
                </a:cubicBezTo>
                <a:cubicBezTo>
                  <a:pt x="5085622" y="9893153"/>
                  <a:pt x="4527834" y="9266030"/>
                  <a:pt x="3934040" y="8605349"/>
                </a:cubicBezTo>
                <a:cubicBezTo>
                  <a:pt x="3907610" y="8565448"/>
                  <a:pt x="3802284" y="8451511"/>
                  <a:pt x="3802284" y="8451511"/>
                </a:cubicBezTo>
                <a:close/>
                <a:moveTo>
                  <a:pt x="3074882" y="8388543"/>
                </a:moveTo>
                <a:cubicBezTo>
                  <a:pt x="3072043" y="8389132"/>
                  <a:pt x="3069979" y="8391216"/>
                  <a:pt x="3069171" y="8395196"/>
                </a:cubicBezTo>
                <a:cubicBezTo>
                  <a:pt x="3065399" y="8413769"/>
                  <a:pt x="3125264" y="8459078"/>
                  <a:pt x="3108411" y="8412834"/>
                </a:cubicBezTo>
                <a:cubicBezTo>
                  <a:pt x="3098896" y="8398469"/>
                  <a:pt x="3083400" y="8386776"/>
                  <a:pt x="3074882" y="8388543"/>
                </a:cubicBezTo>
                <a:close/>
                <a:moveTo>
                  <a:pt x="2464450" y="7932635"/>
                </a:moveTo>
                <a:cubicBezTo>
                  <a:pt x="2468187" y="7931452"/>
                  <a:pt x="2486960" y="7946142"/>
                  <a:pt x="2491717" y="7953324"/>
                </a:cubicBezTo>
                <a:cubicBezTo>
                  <a:pt x="2504404" y="7972476"/>
                  <a:pt x="2474202" y="7951149"/>
                  <a:pt x="2466801" y="7939976"/>
                </a:cubicBezTo>
                <a:cubicBezTo>
                  <a:pt x="2463629" y="7935188"/>
                  <a:pt x="2463204" y="7933030"/>
                  <a:pt x="2464450" y="7932635"/>
                </a:cubicBezTo>
                <a:close/>
                <a:moveTo>
                  <a:pt x="7286980" y="7816959"/>
                </a:moveTo>
                <a:cubicBezTo>
                  <a:pt x="7294278" y="7817578"/>
                  <a:pt x="7300108" y="7821179"/>
                  <a:pt x="7303810" y="7826765"/>
                </a:cubicBezTo>
                <a:cubicBezTo>
                  <a:pt x="7294232" y="7833108"/>
                  <a:pt x="7284656" y="7839452"/>
                  <a:pt x="7261336" y="7825047"/>
                </a:cubicBezTo>
                <a:cubicBezTo>
                  <a:pt x="7270912" y="7818704"/>
                  <a:pt x="7279680" y="7816340"/>
                  <a:pt x="7286980" y="7816959"/>
                </a:cubicBezTo>
                <a:close/>
                <a:moveTo>
                  <a:pt x="7321560" y="7808225"/>
                </a:moveTo>
                <a:cubicBezTo>
                  <a:pt x="7327478" y="7802045"/>
                  <a:pt x="7303810" y="7826765"/>
                  <a:pt x="7303810" y="7826765"/>
                </a:cubicBezTo>
                <a:cubicBezTo>
                  <a:pt x="7314328" y="7815778"/>
                  <a:pt x="7319588" y="7810285"/>
                  <a:pt x="7321560" y="7808225"/>
                </a:cubicBezTo>
                <a:close/>
                <a:moveTo>
                  <a:pt x="7630580" y="7752394"/>
                </a:moveTo>
                <a:cubicBezTo>
                  <a:pt x="7635496" y="7751148"/>
                  <a:pt x="7640140" y="7752091"/>
                  <a:pt x="7643840" y="7757677"/>
                </a:cubicBezTo>
                <a:cubicBezTo>
                  <a:pt x="7632668" y="7765077"/>
                  <a:pt x="7623090" y="7771421"/>
                  <a:pt x="7615690" y="7760249"/>
                </a:cubicBezTo>
                <a:cubicBezTo>
                  <a:pt x="7620478" y="7757077"/>
                  <a:pt x="7625666" y="7753641"/>
                  <a:pt x="7630580" y="7752394"/>
                </a:cubicBezTo>
                <a:close/>
                <a:moveTo>
                  <a:pt x="7657800" y="7750151"/>
                </a:moveTo>
                <a:cubicBezTo>
                  <a:pt x="7662184" y="7748969"/>
                  <a:pt x="7666164" y="7749778"/>
                  <a:pt x="7669336" y="7754566"/>
                </a:cubicBezTo>
                <a:cubicBezTo>
                  <a:pt x="7659760" y="7760909"/>
                  <a:pt x="7650182" y="7767253"/>
                  <a:pt x="7643840" y="7757677"/>
                </a:cubicBezTo>
                <a:cubicBezTo>
                  <a:pt x="7648628" y="7754505"/>
                  <a:pt x="7653416" y="7751333"/>
                  <a:pt x="7657800" y="7750151"/>
                </a:cubicBezTo>
                <a:close/>
                <a:moveTo>
                  <a:pt x="7683296" y="7747040"/>
                </a:moveTo>
                <a:cubicBezTo>
                  <a:pt x="7687680" y="7745859"/>
                  <a:pt x="7691660" y="7746667"/>
                  <a:pt x="7694832" y="7751455"/>
                </a:cubicBezTo>
                <a:cubicBezTo>
                  <a:pt x="7685256" y="7757798"/>
                  <a:pt x="7675680" y="7764142"/>
                  <a:pt x="7669336" y="7754566"/>
                </a:cubicBezTo>
                <a:cubicBezTo>
                  <a:pt x="7674124" y="7751394"/>
                  <a:pt x="7678912" y="7748222"/>
                  <a:pt x="7683296" y="7747040"/>
                </a:cubicBezTo>
                <a:close/>
                <a:moveTo>
                  <a:pt x="7709590" y="7743401"/>
                </a:moveTo>
                <a:cubicBezTo>
                  <a:pt x="7714372" y="7741955"/>
                  <a:pt x="7718752" y="7742499"/>
                  <a:pt x="7721924" y="7747287"/>
                </a:cubicBezTo>
                <a:cubicBezTo>
                  <a:pt x="7710752" y="7754687"/>
                  <a:pt x="7701176" y="7761031"/>
                  <a:pt x="7694832" y="7751455"/>
                </a:cubicBezTo>
                <a:cubicBezTo>
                  <a:pt x="7699620" y="7748283"/>
                  <a:pt x="7704806" y="7744847"/>
                  <a:pt x="7709590" y="7743401"/>
                </a:cubicBezTo>
                <a:close/>
                <a:moveTo>
                  <a:pt x="7749360" y="7738872"/>
                </a:moveTo>
                <a:cubicBezTo>
                  <a:pt x="7758188" y="7738765"/>
                  <a:pt x="7766812" y="7740516"/>
                  <a:pt x="7775570" y="7741604"/>
                </a:cubicBezTo>
                <a:cubicBezTo>
                  <a:pt x="7754820" y="7755348"/>
                  <a:pt x="7735668" y="7768035"/>
                  <a:pt x="7721924" y="7747287"/>
                </a:cubicBezTo>
                <a:cubicBezTo>
                  <a:pt x="7731500" y="7740943"/>
                  <a:pt x="7740532" y="7738979"/>
                  <a:pt x="7749360" y="7738872"/>
                </a:cubicBezTo>
                <a:close/>
                <a:moveTo>
                  <a:pt x="7789530" y="7734078"/>
                </a:moveTo>
                <a:cubicBezTo>
                  <a:pt x="7793914" y="7732897"/>
                  <a:pt x="7797894" y="7733705"/>
                  <a:pt x="7801066" y="7738493"/>
                </a:cubicBezTo>
                <a:cubicBezTo>
                  <a:pt x="7791490" y="7744836"/>
                  <a:pt x="7781914" y="7751180"/>
                  <a:pt x="7775570" y="7741604"/>
                </a:cubicBezTo>
                <a:cubicBezTo>
                  <a:pt x="7780358" y="7738432"/>
                  <a:pt x="7785146" y="7735260"/>
                  <a:pt x="7789530" y="7734078"/>
                </a:cubicBezTo>
                <a:close/>
                <a:moveTo>
                  <a:pt x="7815026" y="7730968"/>
                </a:moveTo>
                <a:cubicBezTo>
                  <a:pt x="7819410" y="7729786"/>
                  <a:pt x="7823390" y="7730594"/>
                  <a:pt x="7826562" y="7735382"/>
                </a:cubicBezTo>
                <a:cubicBezTo>
                  <a:pt x="7816986" y="7741726"/>
                  <a:pt x="7807410" y="7748069"/>
                  <a:pt x="7801066" y="7738493"/>
                </a:cubicBezTo>
                <a:cubicBezTo>
                  <a:pt x="7805854" y="7735321"/>
                  <a:pt x="7810642" y="7732149"/>
                  <a:pt x="7815026" y="7730968"/>
                </a:cubicBezTo>
                <a:close/>
                <a:moveTo>
                  <a:pt x="7841920" y="7726932"/>
                </a:moveTo>
                <a:cubicBezTo>
                  <a:pt x="7846502" y="7725618"/>
                  <a:pt x="7850482" y="7726426"/>
                  <a:pt x="7853654" y="7731214"/>
                </a:cubicBezTo>
                <a:cubicBezTo>
                  <a:pt x="7844078" y="7737557"/>
                  <a:pt x="7832906" y="7744958"/>
                  <a:pt x="7826562" y="7735382"/>
                </a:cubicBezTo>
                <a:cubicBezTo>
                  <a:pt x="7832148" y="7731682"/>
                  <a:pt x="7837336" y="7728246"/>
                  <a:pt x="7841920" y="7726932"/>
                </a:cubicBezTo>
                <a:close/>
                <a:moveTo>
                  <a:pt x="7867812" y="7716023"/>
                </a:moveTo>
                <a:cubicBezTo>
                  <a:pt x="7866238" y="7717711"/>
                  <a:pt x="7862044" y="7722212"/>
                  <a:pt x="7853654" y="7731214"/>
                </a:cubicBezTo>
                <a:cubicBezTo>
                  <a:pt x="7853654" y="7731214"/>
                  <a:pt x="7872530" y="7710960"/>
                  <a:pt x="7867812" y="7716023"/>
                </a:cubicBezTo>
                <a:close/>
                <a:moveTo>
                  <a:pt x="7936030" y="7706501"/>
                </a:moveTo>
                <a:cubicBezTo>
                  <a:pt x="7951948" y="7709733"/>
                  <a:pt x="7923220" y="7728763"/>
                  <a:pt x="7923220" y="7728763"/>
                </a:cubicBezTo>
                <a:close/>
                <a:moveTo>
                  <a:pt x="7972698" y="7695989"/>
                </a:moveTo>
                <a:cubicBezTo>
                  <a:pt x="7979040" y="7705565"/>
                  <a:pt x="7958292" y="7719309"/>
                  <a:pt x="7958292" y="7719309"/>
                </a:cubicBezTo>
                <a:close/>
                <a:moveTo>
                  <a:pt x="1508787" y="6642785"/>
                </a:moveTo>
                <a:cubicBezTo>
                  <a:pt x="1503999" y="6645957"/>
                  <a:pt x="1501061" y="6651922"/>
                  <a:pt x="1504761" y="6657508"/>
                </a:cubicBezTo>
                <a:cubicBezTo>
                  <a:pt x="1511105" y="6667085"/>
                  <a:pt x="1530257" y="6654397"/>
                  <a:pt x="1523914" y="6644821"/>
                </a:cubicBezTo>
                <a:cubicBezTo>
                  <a:pt x="1520214" y="6639235"/>
                  <a:pt x="1513575" y="6639614"/>
                  <a:pt x="1508787" y="6642785"/>
                </a:cubicBezTo>
                <a:close/>
                <a:moveTo>
                  <a:pt x="8597072" y="6641723"/>
                </a:moveTo>
                <a:cubicBezTo>
                  <a:pt x="8596264" y="6645703"/>
                  <a:pt x="8594064" y="6648883"/>
                  <a:pt x="8591218" y="6651413"/>
                </a:cubicBezTo>
                <a:lnTo>
                  <a:pt x="8587894" y="6653395"/>
                </a:lnTo>
                <a:close/>
                <a:moveTo>
                  <a:pt x="1390072" y="6120360"/>
                </a:moveTo>
                <a:cubicBezTo>
                  <a:pt x="1396415" y="6129936"/>
                  <a:pt x="1383605" y="6152198"/>
                  <a:pt x="1377262" y="6142623"/>
                </a:cubicBezTo>
                <a:cubicBezTo>
                  <a:pt x="1367686" y="6148967"/>
                  <a:pt x="1390072" y="6120360"/>
                  <a:pt x="1390072" y="6120360"/>
                </a:cubicBezTo>
                <a:close/>
                <a:moveTo>
                  <a:pt x="1487123" y="5947390"/>
                </a:moveTo>
                <a:cubicBezTo>
                  <a:pt x="1488766" y="5953120"/>
                  <a:pt x="1491065" y="5961141"/>
                  <a:pt x="1490080" y="5957703"/>
                </a:cubicBezTo>
                <a:close/>
                <a:moveTo>
                  <a:pt x="1481657" y="5927438"/>
                </a:moveTo>
                <a:cubicBezTo>
                  <a:pt x="1480328" y="5922506"/>
                  <a:pt x="1485645" y="5942234"/>
                  <a:pt x="1485645" y="5942234"/>
                </a:cubicBezTo>
                <a:cubicBezTo>
                  <a:pt x="1483282" y="5933466"/>
                  <a:pt x="1482100" y="5929082"/>
                  <a:pt x="1481657" y="5927438"/>
                </a:cubicBezTo>
                <a:close/>
                <a:moveTo>
                  <a:pt x="2198728" y="5189158"/>
                </a:moveTo>
                <a:cubicBezTo>
                  <a:pt x="2204713" y="5185193"/>
                  <a:pt x="2208957" y="5186400"/>
                  <a:pt x="2212657" y="5191987"/>
                </a:cubicBezTo>
                <a:cubicBezTo>
                  <a:pt x="2203081" y="5198330"/>
                  <a:pt x="2183928" y="5211017"/>
                  <a:pt x="2174351" y="5217360"/>
                </a:cubicBezTo>
                <a:cubicBezTo>
                  <a:pt x="2185016" y="5202259"/>
                  <a:pt x="2192742" y="5193123"/>
                  <a:pt x="2198728" y="5189158"/>
                </a:cubicBezTo>
                <a:close/>
                <a:moveTo>
                  <a:pt x="2252801" y="4368568"/>
                </a:moveTo>
                <a:cubicBezTo>
                  <a:pt x="2252801" y="4368568"/>
                  <a:pt x="2241628" y="4375969"/>
                  <a:pt x="2252801" y="4368568"/>
                </a:cubicBezTo>
                <a:close/>
                <a:moveTo>
                  <a:pt x="9613442" y="4289856"/>
                </a:moveTo>
                <a:cubicBezTo>
                  <a:pt x="9613442" y="4289856"/>
                  <a:pt x="9626128" y="4309008"/>
                  <a:pt x="9613442" y="4289856"/>
                </a:cubicBezTo>
                <a:close/>
                <a:moveTo>
                  <a:pt x="1122038" y="3490071"/>
                </a:moveTo>
                <a:cubicBezTo>
                  <a:pt x="1109834" y="3487247"/>
                  <a:pt x="1102652" y="3492005"/>
                  <a:pt x="1109524" y="3502379"/>
                </a:cubicBezTo>
                <a:cubicBezTo>
                  <a:pt x="1109524" y="3502379"/>
                  <a:pt x="1183713" y="3551978"/>
                  <a:pt x="1164684" y="3523250"/>
                </a:cubicBezTo>
                <a:cubicBezTo>
                  <a:pt x="1151469" y="3503299"/>
                  <a:pt x="1134243" y="3492894"/>
                  <a:pt x="1122038" y="3490071"/>
                </a:cubicBezTo>
                <a:close/>
                <a:moveTo>
                  <a:pt x="8161906" y="3343116"/>
                </a:moveTo>
                <a:lnTo>
                  <a:pt x="8167426" y="3346291"/>
                </a:lnTo>
                <a:lnTo>
                  <a:pt x="8170254" y="3347919"/>
                </a:lnTo>
                <a:cubicBezTo>
                  <a:pt x="8171646" y="3348719"/>
                  <a:pt x="8172342" y="3349120"/>
                  <a:pt x="8171298" y="3348519"/>
                </a:cubicBezTo>
                <a:lnTo>
                  <a:pt x="8167426" y="3346291"/>
                </a:lnTo>
                <a:lnTo>
                  <a:pt x="8165036" y="3344917"/>
                </a:lnTo>
                <a:cubicBezTo>
                  <a:pt x="8163298" y="3343916"/>
                  <a:pt x="8161906" y="3343116"/>
                  <a:pt x="8161906" y="3343116"/>
                </a:cubicBezTo>
                <a:close/>
                <a:moveTo>
                  <a:pt x="1197820" y="3271666"/>
                </a:moveTo>
                <a:cubicBezTo>
                  <a:pt x="1223317" y="3268556"/>
                  <a:pt x="1230717" y="3279728"/>
                  <a:pt x="1249747" y="3308456"/>
                </a:cubicBezTo>
                <a:cubicBezTo>
                  <a:pt x="1233827" y="3305224"/>
                  <a:pt x="1211564" y="3292415"/>
                  <a:pt x="1197820" y="3271666"/>
                </a:cubicBezTo>
                <a:close/>
                <a:moveTo>
                  <a:pt x="7941308" y="3245830"/>
                </a:moveTo>
                <a:cubicBezTo>
                  <a:pt x="7941308" y="3245830"/>
                  <a:pt x="7967738" y="3285731"/>
                  <a:pt x="7941308" y="3245830"/>
                </a:cubicBezTo>
                <a:close/>
                <a:moveTo>
                  <a:pt x="1115692" y="3213549"/>
                </a:moveTo>
                <a:cubicBezTo>
                  <a:pt x="1149127" y="3218958"/>
                  <a:pt x="1178791" y="3242938"/>
                  <a:pt x="1197820" y="3271666"/>
                </a:cubicBezTo>
                <a:cubicBezTo>
                  <a:pt x="1165981" y="3265201"/>
                  <a:pt x="1134721" y="3242277"/>
                  <a:pt x="1115692" y="3213549"/>
                </a:cubicBezTo>
                <a:close/>
                <a:moveTo>
                  <a:pt x="1247372" y="3211287"/>
                </a:moveTo>
                <a:lnTo>
                  <a:pt x="1241644" y="3215081"/>
                </a:lnTo>
                <a:cubicBezTo>
                  <a:pt x="1240297" y="3215973"/>
                  <a:pt x="1241195" y="3215379"/>
                  <a:pt x="1242991" y="3214189"/>
                </a:cubicBezTo>
                <a:close/>
                <a:moveTo>
                  <a:pt x="1253764" y="3207053"/>
                </a:moveTo>
                <a:cubicBezTo>
                  <a:pt x="1253764" y="3207053"/>
                  <a:pt x="1251969" y="3208242"/>
                  <a:pt x="1249724" y="3209729"/>
                </a:cubicBezTo>
                <a:lnTo>
                  <a:pt x="1247372" y="3211287"/>
                </a:lnTo>
                <a:close/>
                <a:moveTo>
                  <a:pt x="1086028" y="3189568"/>
                </a:moveTo>
                <a:cubicBezTo>
                  <a:pt x="1086028" y="3189568"/>
                  <a:pt x="1055703" y="3209656"/>
                  <a:pt x="1086028" y="3189568"/>
                </a:cubicBezTo>
                <a:close/>
                <a:moveTo>
                  <a:pt x="1093811" y="3189292"/>
                </a:moveTo>
                <a:cubicBezTo>
                  <a:pt x="1102014" y="3192901"/>
                  <a:pt x="1110934" y="3206367"/>
                  <a:pt x="1115692" y="3213549"/>
                </a:cubicBezTo>
                <a:cubicBezTo>
                  <a:pt x="1106115" y="3219893"/>
                  <a:pt x="1092371" y="3199145"/>
                  <a:pt x="1086028" y="3189568"/>
                </a:cubicBezTo>
                <a:cubicBezTo>
                  <a:pt x="1088422" y="3187982"/>
                  <a:pt x="1091077" y="3188090"/>
                  <a:pt x="1093811" y="3189292"/>
                </a:cubicBezTo>
                <a:close/>
                <a:moveTo>
                  <a:pt x="7828220" y="3175210"/>
                </a:moveTo>
                <a:cubicBezTo>
                  <a:pt x="7821126" y="3172734"/>
                  <a:pt x="7814352" y="3173776"/>
                  <a:pt x="7808766" y="3177476"/>
                </a:cubicBezTo>
                <a:cubicBezTo>
                  <a:pt x="7805534" y="3193396"/>
                  <a:pt x="7822510" y="3198225"/>
                  <a:pt x="7849602" y="3194056"/>
                </a:cubicBezTo>
                <a:cubicBezTo>
                  <a:pt x="7866458" y="3240301"/>
                  <a:pt x="7868756" y="3181369"/>
                  <a:pt x="7849602" y="3194056"/>
                </a:cubicBezTo>
                <a:cubicBezTo>
                  <a:pt x="7842730" y="3183682"/>
                  <a:pt x="7835316" y="3177687"/>
                  <a:pt x="7828220" y="3175210"/>
                </a:cubicBezTo>
                <a:close/>
                <a:moveTo>
                  <a:pt x="1167911" y="3149108"/>
                </a:moveTo>
                <a:lnTo>
                  <a:pt x="1159381" y="3154757"/>
                </a:lnTo>
                <a:cubicBezTo>
                  <a:pt x="1156538" y="3156640"/>
                  <a:pt x="1163172" y="3152246"/>
                  <a:pt x="1167911" y="3149108"/>
                </a:cubicBezTo>
                <a:close/>
                <a:moveTo>
                  <a:pt x="1172175" y="3146283"/>
                </a:moveTo>
                <a:cubicBezTo>
                  <a:pt x="1230567" y="3151232"/>
                  <a:pt x="1172175" y="3146283"/>
                  <a:pt x="1172175" y="3146283"/>
                </a:cubicBezTo>
                <a:close/>
                <a:moveTo>
                  <a:pt x="1046222" y="3144750"/>
                </a:moveTo>
                <a:cubicBezTo>
                  <a:pt x="1044875" y="3145642"/>
                  <a:pt x="1041284" y="3148021"/>
                  <a:pt x="1034101" y="3152779"/>
                </a:cubicBezTo>
                <a:cubicBezTo>
                  <a:pt x="1034101" y="3152779"/>
                  <a:pt x="1050262" y="3142074"/>
                  <a:pt x="1046222" y="3144750"/>
                </a:cubicBezTo>
                <a:close/>
                <a:moveTo>
                  <a:pt x="951972" y="3094662"/>
                </a:moveTo>
                <a:cubicBezTo>
                  <a:pt x="983812" y="3101127"/>
                  <a:pt x="1015071" y="3124051"/>
                  <a:pt x="1034101" y="3152779"/>
                </a:cubicBezTo>
                <a:cubicBezTo>
                  <a:pt x="1000666" y="3147371"/>
                  <a:pt x="971002" y="3123390"/>
                  <a:pt x="951972" y="3094662"/>
                </a:cubicBezTo>
                <a:close/>
                <a:moveTo>
                  <a:pt x="916317" y="3074650"/>
                </a:moveTo>
                <a:lnTo>
                  <a:pt x="909516" y="3079155"/>
                </a:lnTo>
                <a:cubicBezTo>
                  <a:pt x="908094" y="3080097"/>
                  <a:pt x="909042" y="3079469"/>
                  <a:pt x="910937" y="3078214"/>
                </a:cubicBezTo>
                <a:close/>
                <a:moveTo>
                  <a:pt x="922309" y="3070681"/>
                </a:moveTo>
                <a:cubicBezTo>
                  <a:pt x="922309" y="3070681"/>
                  <a:pt x="920414" y="3071936"/>
                  <a:pt x="918045" y="3073506"/>
                </a:cubicBezTo>
                <a:lnTo>
                  <a:pt x="916317" y="3074650"/>
                </a:lnTo>
                <a:close/>
                <a:moveTo>
                  <a:pt x="929943" y="3070180"/>
                </a:moveTo>
                <a:cubicBezTo>
                  <a:pt x="937898" y="3073415"/>
                  <a:pt x="946422" y="3086283"/>
                  <a:pt x="951972" y="3094662"/>
                </a:cubicBezTo>
                <a:cubicBezTo>
                  <a:pt x="942396" y="3101005"/>
                  <a:pt x="928652" y="3080256"/>
                  <a:pt x="922309" y="3070681"/>
                </a:cubicBezTo>
                <a:cubicBezTo>
                  <a:pt x="924703" y="3069095"/>
                  <a:pt x="927292" y="3069102"/>
                  <a:pt x="929943" y="3070180"/>
                </a:cubicBezTo>
                <a:close/>
                <a:moveTo>
                  <a:pt x="488002" y="3059846"/>
                </a:moveTo>
                <a:cubicBezTo>
                  <a:pt x="519841" y="3066312"/>
                  <a:pt x="551101" y="3089235"/>
                  <a:pt x="570131" y="3117963"/>
                </a:cubicBezTo>
                <a:cubicBezTo>
                  <a:pt x="536695" y="3112556"/>
                  <a:pt x="524008" y="3093403"/>
                  <a:pt x="488002" y="3059846"/>
                </a:cubicBezTo>
                <a:close/>
                <a:moveTo>
                  <a:pt x="470161" y="3032913"/>
                </a:moveTo>
                <a:cubicBezTo>
                  <a:pt x="479711" y="3035630"/>
                  <a:pt x="483244" y="3052664"/>
                  <a:pt x="488002" y="3059846"/>
                </a:cubicBezTo>
                <a:cubicBezTo>
                  <a:pt x="478425" y="3066190"/>
                  <a:pt x="472082" y="3056613"/>
                  <a:pt x="458338" y="3035865"/>
                </a:cubicBezTo>
                <a:cubicBezTo>
                  <a:pt x="463126" y="3032694"/>
                  <a:pt x="466978" y="3032008"/>
                  <a:pt x="470161" y="3032913"/>
                </a:cubicBezTo>
                <a:close/>
                <a:moveTo>
                  <a:pt x="1017659" y="3029263"/>
                </a:moveTo>
                <a:cubicBezTo>
                  <a:pt x="1018405" y="3029415"/>
                  <a:pt x="1020395" y="3029819"/>
                  <a:pt x="1024375" y="3030627"/>
                </a:cubicBezTo>
                <a:cubicBezTo>
                  <a:pt x="1024375" y="3030627"/>
                  <a:pt x="1015420" y="3028809"/>
                  <a:pt x="1017659" y="3029263"/>
                </a:cubicBezTo>
                <a:close/>
                <a:moveTo>
                  <a:pt x="428674" y="3011885"/>
                </a:moveTo>
                <a:cubicBezTo>
                  <a:pt x="428674" y="3011885"/>
                  <a:pt x="398349" y="3031972"/>
                  <a:pt x="428674" y="3011885"/>
                </a:cubicBezTo>
                <a:close/>
                <a:moveTo>
                  <a:pt x="440498" y="3008932"/>
                </a:moveTo>
                <a:cubicBezTo>
                  <a:pt x="450048" y="3011648"/>
                  <a:pt x="453581" y="3028683"/>
                  <a:pt x="458338" y="3035865"/>
                </a:cubicBezTo>
                <a:cubicBezTo>
                  <a:pt x="448762" y="3042209"/>
                  <a:pt x="442418" y="3032633"/>
                  <a:pt x="428674" y="3011885"/>
                </a:cubicBezTo>
                <a:cubicBezTo>
                  <a:pt x="433463" y="3008713"/>
                  <a:pt x="437314" y="3008027"/>
                  <a:pt x="440498" y="3008932"/>
                </a:cubicBezTo>
                <a:close/>
                <a:moveTo>
                  <a:pt x="954933" y="2991662"/>
                </a:moveTo>
                <a:cubicBezTo>
                  <a:pt x="954933" y="2991662"/>
                  <a:pt x="989426" y="2998666"/>
                  <a:pt x="1002112" y="3017818"/>
                </a:cubicBezTo>
                <a:cubicBezTo>
                  <a:pt x="1022200" y="3048143"/>
                  <a:pt x="951700" y="3007582"/>
                  <a:pt x="954933" y="2991662"/>
                </a:cubicBezTo>
                <a:close/>
                <a:moveTo>
                  <a:pt x="978236" y="2918818"/>
                </a:moveTo>
                <a:lnTo>
                  <a:pt x="975437" y="2920672"/>
                </a:lnTo>
                <a:cubicBezTo>
                  <a:pt x="974090" y="2921564"/>
                  <a:pt x="974988" y="2920969"/>
                  <a:pt x="976784" y="2919779"/>
                </a:cubicBezTo>
                <a:close/>
                <a:moveTo>
                  <a:pt x="987557" y="2912643"/>
                </a:moveTo>
                <a:cubicBezTo>
                  <a:pt x="987557" y="2912643"/>
                  <a:pt x="985762" y="2913832"/>
                  <a:pt x="983517" y="2915319"/>
                </a:cubicBezTo>
                <a:lnTo>
                  <a:pt x="978236" y="2918818"/>
                </a:lnTo>
                <a:close/>
                <a:moveTo>
                  <a:pt x="992271" y="2909521"/>
                </a:moveTo>
                <a:cubicBezTo>
                  <a:pt x="993842" y="2908480"/>
                  <a:pt x="987557" y="2912643"/>
                  <a:pt x="987557" y="2912643"/>
                </a:cubicBezTo>
                <a:cubicBezTo>
                  <a:pt x="990350" y="2910793"/>
                  <a:pt x="991747" y="2909868"/>
                  <a:pt x="992271" y="2909521"/>
                </a:cubicBezTo>
                <a:close/>
                <a:moveTo>
                  <a:pt x="6207674" y="2885513"/>
                </a:moveTo>
                <a:lnTo>
                  <a:pt x="6194326" y="2910430"/>
                </a:lnTo>
                <a:cubicBezTo>
                  <a:pt x="6210246" y="2913663"/>
                  <a:pt x="6224652" y="2890342"/>
                  <a:pt x="6207674" y="2885513"/>
                </a:cubicBezTo>
                <a:close/>
                <a:moveTo>
                  <a:pt x="142608" y="2746028"/>
                </a:moveTo>
                <a:lnTo>
                  <a:pt x="137024" y="2747533"/>
                </a:lnTo>
                <a:cubicBezTo>
                  <a:pt x="134832" y="2748124"/>
                  <a:pt x="133736" y="2748419"/>
                  <a:pt x="135380" y="2747976"/>
                </a:cubicBezTo>
                <a:close/>
                <a:moveTo>
                  <a:pt x="150176" y="2743987"/>
                </a:moveTo>
                <a:lnTo>
                  <a:pt x="142608" y="2746028"/>
                </a:lnTo>
                <a:lnTo>
                  <a:pt x="145244" y="2745317"/>
                </a:lnTo>
                <a:cubicBezTo>
                  <a:pt x="147984" y="2744578"/>
                  <a:pt x="150176" y="2743987"/>
                  <a:pt x="150176" y="2743987"/>
                </a:cubicBezTo>
                <a:close/>
                <a:moveTo>
                  <a:pt x="117525" y="2653096"/>
                </a:moveTo>
                <a:cubicBezTo>
                  <a:pt x="81396" y="2660954"/>
                  <a:pt x="117525" y="2653096"/>
                  <a:pt x="117525" y="2653096"/>
                </a:cubicBezTo>
                <a:close/>
                <a:moveTo>
                  <a:pt x="3371515" y="2456926"/>
                </a:moveTo>
                <a:cubicBezTo>
                  <a:pt x="3368027" y="2457200"/>
                  <a:pt x="3366222" y="2458754"/>
                  <a:pt x="3366611" y="2461941"/>
                </a:cubicBezTo>
                <a:cubicBezTo>
                  <a:pt x="3357035" y="2468285"/>
                  <a:pt x="3684596" y="2664645"/>
                  <a:pt x="3672571" y="2601424"/>
                </a:cubicBezTo>
                <a:cubicBezTo>
                  <a:pt x="3658827" y="2580675"/>
                  <a:pt x="3563889" y="2544822"/>
                  <a:pt x="3516710" y="2518665"/>
                </a:cubicBezTo>
                <a:cubicBezTo>
                  <a:pt x="3502780" y="2515837"/>
                  <a:pt x="3395927" y="2455009"/>
                  <a:pt x="3371515" y="2456926"/>
                </a:cubicBezTo>
                <a:close/>
                <a:moveTo>
                  <a:pt x="3432173" y="2422245"/>
                </a:moveTo>
                <a:cubicBezTo>
                  <a:pt x="3428060" y="2421237"/>
                  <a:pt x="3425666" y="2422823"/>
                  <a:pt x="3425666" y="2422823"/>
                </a:cubicBezTo>
                <a:cubicBezTo>
                  <a:pt x="3422433" y="2438742"/>
                  <a:pt x="3432009" y="2432399"/>
                  <a:pt x="3448986" y="2437227"/>
                </a:cubicBezTo>
                <a:cubicBezTo>
                  <a:pt x="3515195" y="2492112"/>
                  <a:pt x="3616477" y="2537542"/>
                  <a:pt x="3701301" y="2582394"/>
                </a:cubicBezTo>
                <a:cubicBezTo>
                  <a:pt x="3813754" y="2620423"/>
                  <a:pt x="3635630" y="2524855"/>
                  <a:pt x="3600681" y="2492895"/>
                </a:cubicBezTo>
                <a:cubicBezTo>
                  <a:pt x="3537582" y="2463506"/>
                  <a:pt x="3488765" y="2452212"/>
                  <a:pt x="3448986" y="2437227"/>
                </a:cubicBezTo>
                <a:cubicBezTo>
                  <a:pt x="3442115" y="2426853"/>
                  <a:pt x="3436285" y="2423252"/>
                  <a:pt x="3432173" y="2422245"/>
                </a:cubicBezTo>
                <a:close/>
                <a:moveTo>
                  <a:pt x="3326799" y="2369012"/>
                </a:moveTo>
                <a:cubicBezTo>
                  <a:pt x="3324412" y="2368333"/>
                  <a:pt x="3333961" y="2371049"/>
                  <a:pt x="3333961" y="2371049"/>
                </a:cubicBezTo>
                <a:cubicBezTo>
                  <a:pt x="3329717" y="2369842"/>
                  <a:pt x="3327595" y="2369238"/>
                  <a:pt x="3326799" y="2369012"/>
                </a:cubicBezTo>
                <a:close/>
                <a:moveTo>
                  <a:pt x="3211368" y="2366592"/>
                </a:moveTo>
                <a:cubicBezTo>
                  <a:pt x="3207486" y="2366562"/>
                  <a:pt x="3205011" y="2367484"/>
                  <a:pt x="3204407" y="2369606"/>
                </a:cubicBezTo>
                <a:cubicBezTo>
                  <a:pt x="3202231" y="2387122"/>
                  <a:pt x="3350692" y="2458708"/>
                  <a:pt x="3340181" y="2422040"/>
                </a:cubicBezTo>
                <a:cubicBezTo>
                  <a:pt x="3334631" y="2413662"/>
                  <a:pt x="3238539" y="2366803"/>
                  <a:pt x="3211368" y="2366592"/>
                </a:cubicBezTo>
                <a:close/>
                <a:moveTo>
                  <a:pt x="3265058" y="2329431"/>
                </a:moveTo>
                <a:cubicBezTo>
                  <a:pt x="3265058" y="2329431"/>
                  <a:pt x="3280315" y="2376732"/>
                  <a:pt x="3265058" y="2329431"/>
                </a:cubicBezTo>
                <a:close/>
                <a:moveTo>
                  <a:pt x="3110268" y="2248724"/>
                </a:moveTo>
                <a:cubicBezTo>
                  <a:pt x="3107508" y="2256258"/>
                  <a:pt x="3233752" y="2322038"/>
                  <a:pt x="3221111" y="2287355"/>
                </a:cubicBezTo>
                <a:cubicBezTo>
                  <a:pt x="3214768" y="2277779"/>
                  <a:pt x="3165951" y="2266485"/>
                  <a:pt x="3165951" y="2266485"/>
                </a:cubicBezTo>
                <a:cubicBezTo>
                  <a:pt x="3126442" y="2250174"/>
                  <a:pt x="3111188" y="2246213"/>
                  <a:pt x="3110268" y="2248724"/>
                </a:cubicBezTo>
                <a:close/>
                <a:moveTo>
                  <a:pt x="5102150" y="2180320"/>
                </a:moveTo>
                <a:cubicBezTo>
                  <a:pt x="5102150" y="2180320"/>
                  <a:pt x="5115894" y="2201068"/>
                  <a:pt x="5102150" y="2180320"/>
                </a:cubicBezTo>
                <a:close/>
                <a:moveTo>
                  <a:pt x="5010446" y="2128546"/>
                </a:moveTo>
                <a:cubicBezTo>
                  <a:pt x="5010446" y="2128546"/>
                  <a:pt x="5035818" y="2166851"/>
                  <a:pt x="5010446" y="2128546"/>
                </a:cubicBezTo>
                <a:close/>
                <a:moveTo>
                  <a:pt x="2810636" y="2118361"/>
                </a:moveTo>
                <a:cubicBezTo>
                  <a:pt x="2900166" y="2187651"/>
                  <a:pt x="3018302" y="2279325"/>
                  <a:pt x="3142904" y="2339160"/>
                </a:cubicBezTo>
                <a:cubicBezTo>
                  <a:pt x="3142904" y="2339160"/>
                  <a:pt x="3182144" y="2356798"/>
                  <a:pt x="3191720" y="2350454"/>
                </a:cubicBezTo>
                <a:cubicBezTo>
                  <a:pt x="3192382" y="2306386"/>
                  <a:pt x="3024768" y="2247486"/>
                  <a:pt x="3002505" y="2234677"/>
                </a:cubicBezTo>
                <a:cubicBezTo>
                  <a:pt x="2909742" y="2181307"/>
                  <a:pt x="2876968" y="2131830"/>
                  <a:pt x="2810636" y="2118361"/>
                </a:cubicBezTo>
                <a:close/>
                <a:moveTo>
                  <a:pt x="2732280" y="2041671"/>
                </a:moveTo>
                <a:cubicBezTo>
                  <a:pt x="2732280" y="2041671"/>
                  <a:pt x="2695611" y="2052183"/>
                  <a:pt x="2711531" y="2055416"/>
                </a:cubicBezTo>
                <a:cubicBezTo>
                  <a:pt x="2717874" y="2064991"/>
                  <a:pt x="2738623" y="2051247"/>
                  <a:pt x="2732280" y="2041671"/>
                </a:cubicBezTo>
                <a:close/>
                <a:moveTo>
                  <a:pt x="4822744" y="2039322"/>
                </a:moveTo>
                <a:cubicBezTo>
                  <a:pt x="4835430" y="2058474"/>
                  <a:pt x="4822744" y="2039322"/>
                  <a:pt x="4822744" y="2039322"/>
                </a:cubicBezTo>
                <a:close/>
                <a:moveTo>
                  <a:pt x="2672041" y="2004575"/>
                </a:moveTo>
                <a:cubicBezTo>
                  <a:pt x="2672787" y="2004726"/>
                  <a:pt x="2674777" y="2005131"/>
                  <a:pt x="2678757" y="2005939"/>
                </a:cubicBezTo>
                <a:cubicBezTo>
                  <a:pt x="2678757" y="2005939"/>
                  <a:pt x="2669802" y="2004120"/>
                  <a:pt x="2672041" y="2004575"/>
                </a:cubicBezTo>
                <a:close/>
                <a:moveTo>
                  <a:pt x="2428958" y="1774976"/>
                </a:moveTo>
                <a:cubicBezTo>
                  <a:pt x="2409821" y="1775661"/>
                  <a:pt x="2480157" y="1831794"/>
                  <a:pt x="2465410" y="1791330"/>
                </a:cubicBezTo>
                <a:cubicBezTo>
                  <a:pt x="2459067" y="1781754"/>
                  <a:pt x="2449491" y="1788098"/>
                  <a:pt x="2443147" y="1778521"/>
                </a:cubicBezTo>
                <a:cubicBezTo>
                  <a:pt x="2436252" y="1775912"/>
                  <a:pt x="2431692" y="1774879"/>
                  <a:pt x="2428958" y="1774976"/>
                </a:cubicBezTo>
                <a:close/>
                <a:moveTo>
                  <a:pt x="3006340" y="1774880"/>
                </a:moveTo>
                <a:cubicBezTo>
                  <a:pt x="2998577" y="1772057"/>
                  <a:pt x="3004661" y="1776854"/>
                  <a:pt x="3038848" y="1797264"/>
                </a:cubicBezTo>
                <a:cubicBezTo>
                  <a:pt x="3383802" y="2037215"/>
                  <a:pt x="3741688" y="2213488"/>
                  <a:pt x="4067736" y="2383295"/>
                </a:cubicBezTo>
                <a:cubicBezTo>
                  <a:pt x="4191280" y="2441534"/>
                  <a:pt x="4327988" y="2536980"/>
                  <a:pt x="4435736" y="2550571"/>
                </a:cubicBezTo>
                <a:lnTo>
                  <a:pt x="4429394" y="2540995"/>
                </a:lnTo>
                <a:cubicBezTo>
                  <a:pt x="4423050" y="2531418"/>
                  <a:pt x="4298448" y="2471583"/>
                  <a:pt x="4251268" y="2445427"/>
                </a:cubicBezTo>
                <a:cubicBezTo>
                  <a:pt x="3858432" y="2237193"/>
                  <a:pt x="3472397" y="2063493"/>
                  <a:pt x="3094547" y="1815480"/>
                </a:cubicBezTo>
                <a:cubicBezTo>
                  <a:pt x="3070683" y="1805455"/>
                  <a:pt x="3019279" y="1779585"/>
                  <a:pt x="3006340" y="1774880"/>
                </a:cubicBezTo>
                <a:close/>
                <a:moveTo>
                  <a:pt x="3528382" y="1439073"/>
                </a:moveTo>
                <a:cubicBezTo>
                  <a:pt x="3521520" y="1440941"/>
                  <a:pt x="3529901" y="1451320"/>
                  <a:pt x="3567066" y="1474925"/>
                </a:cubicBezTo>
                <a:cubicBezTo>
                  <a:pt x="3666171" y="1537870"/>
                  <a:pt x="3826780" y="1631263"/>
                  <a:pt x="3945038" y="1681522"/>
                </a:cubicBezTo>
                <a:cubicBezTo>
                  <a:pt x="3964068" y="1710250"/>
                  <a:pt x="3979988" y="1713483"/>
                  <a:pt x="4007080" y="1709314"/>
                </a:cubicBezTo>
                <a:cubicBezTo>
                  <a:pt x="4027168" y="1739639"/>
                  <a:pt x="4059008" y="1746104"/>
                  <a:pt x="4093500" y="1753109"/>
                </a:cubicBezTo>
                <a:cubicBezTo>
                  <a:pt x="4067070" y="1713208"/>
                  <a:pt x="4039978" y="1717376"/>
                  <a:pt x="4007080" y="1709314"/>
                </a:cubicBezTo>
                <a:cubicBezTo>
                  <a:pt x="3988052" y="1680586"/>
                  <a:pt x="3970534" y="1678411"/>
                  <a:pt x="3945038" y="1681522"/>
                </a:cubicBezTo>
                <a:cubicBezTo>
                  <a:pt x="3849706" y="1600003"/>
                  <a:pt x="3748423" y="1554572"/>
                  <a:pt x="3627054" y="1478818"/>
                </a:cubicBezTo>
                <a:cubicBezTo>
                  <a:pt x="3593603" y="1456485"/>
                  <a:pt x="3539820" y="1435959"/>
                  <a:pt x="3528382" y="1439073"/>
                </a:cubicBezTo>
                <a:close/>
                <a:moveTo>
                  <a:pt x="1892738" y="1431047"/>
                </a:moveTo>
                <a:lnTo>
                  <a:pt x="1885651" y="1433079"/>
                </a:lnTo>
                <a:cubicBezTo>
                  <a:pt x="1883359" y="1433735"/>
                  <a:pt x="1882214" y="1434064"/>
                  <a:pt x="1883932" y="1433571"/>
                </a:cubicBezTo>
                <a:close/>
                <a:moveTo>
                  <a:pt x="4112464" y="1429430"/>
                </a:moveTo>
                <a:cubicBezTo>
                  <a:pt x="4106940" y="1428891"/>
                  <a:pt x="4116468" y="1439372"/>
                  <a:pt x="4123650" y="1434615"/>
                </a:cubicBezTo>
                <a:cubicBezTo>
                  <a:pt x="4129992" y="1444190"/>
                  <a:pt x="4136336" y="1453767"/>
                  <a:pt x="4145912" y="1447424"/>
                </a:cubicBezTo>
                <a:cubicBezTo>
                  <a:pt x="4199434" y="1483155"/>
                  <a:pt x="4257704" y="1529522"/>
                  <a:pt x="4317694" y="1533415"/>
                </a:cubicBezTo>
                <a:cubicBezTo>
                  <a:pt x="4264172" y="1497682"/>
                  <a:pt x="4202668" y="1467236"/>
                  <a:pt x="4145912" y="1447424"/>
                </a:cubicBezTo>
                <a:cubicBezTo>
                  <a:pt x="4139568" y="1437847"/>
                  <a:pt x="4133226" y="1428271"/>
                  <a:pt x="4123650" y="1434615"/>
                </a:cubicBezTo>
                <a:cubicBezTo>
                  <a:pt x="4117820" y="1431013"/>
                  <a:pt x="4114306" y="1429609"/>
                  <a:pt x="4112464" y="1429430"/>
                </a:cubicBezTo>
                <a:close/>
                <a:moveTo>
                  <a:pt x="1899402" y="1429137"/>
                </a:moveTo>
                <a:lnTo>
                  <a:pt x="1892738" y="1431047"/>
                </a:lnTo>
                <a:lnTo>
                  <a:pt x="1894246" y="1430615"/>
                </a:lnTo>
                <a:cubicBezTo>
                  <a:pt x="1897110" y="1429794"/>
                  <a:pt x="1899402" y="1429137"/>
                  <a:pt x="1899402" y="1429137"/>
                </a:cubicBezTo>
                <a:close/>
                <a:moveTo>
                  <a:pt x="1899402" y="1429137"/>
                </a:moveTo>
                <a:cubicBezTo>
                  <a:pt x="1924898" y="1426026"/>
                  <a:pt x="1956158" y="1448949"/>
                  <a:pt x="1982588" y="1488850"/>
                </a:cubicBezTo>
                <a:cubicBezTo>
                  <a:pt x="1948095" y="1481846"/>
                  <a:pt x="1919489" y="1459461"/>
                  <a:pt x="1899402" y="1429137"/>
                </a:cubicBezTo>
                <a:close/>
                <a:moveTo>
                  <a:pt x="4086284" y="1406048"/>
                </a:moveTo>
                <a:cubicBezTo>
                  <a:pt x="4076582" y="1404078"/>
                  <a:pt x="4063722" y="1410014"/>
                  <a:pt x="4073238" y="1424378"/>
                </a:cubicBezTo>
                <a:cubicBezTo>
                  <a:pt x="4073238" y="1424378"/>
                  <a:pt x="4100328" y="1420209"/>
                  <a:pt x="4093986" y="1410634"/>
                </a:cubicBezTo>
                <a:cubicBezTo>
                  <a:pt x="4092400" y="1408240"/>
                  <a:pt x="4089518" y="1406705"/>
                  <a:pt x="4086284" y="1406048"/>
                </a:cubicBezTo>
                <a:close/>
                <a:moveTo>
                  <a:pt x="1840948" y="1394734"/>
                </a:moveTo>
                <a:cubicBezTo>
                  <a:pt x="1835468" y="1396211"/>
                  <a:pt x="1827795" y="1398279"/>
                  <a:pt x="1831083" y="1397393"/>
                </a:cubicBezTo>
                <a:close/>
                <a:moveTo>
                  <a:pt x="1851873" y="1389435"/>
                </a:moveTo>
                <a:lnTo>
                  <a:pt x="1845880" y="1393404"/>
                </a:lnTo>
                <a:cubicBezTo>
                  <a:pt x="1845880" y="1393404"/>
                  <a:pt x="1847775" y="1392149"/>
                  <a:pt x="1850145" y="1390579"/>
                </a:cubicBezTo>
                <a:close/>
                <a:moveTo>
                  <a:pt x="1858674" y="1384930"/>
                </a:moveTo>
                <a:cubicBezTo>
                  <a:pt x="1860095" y="1383988"/>
                  <a:pt x="1859147" y="1384616"/>
                  <a:pt x="1857252" y="1385871"/>
                </a:cubicBezTo>
                <a:lnTo>
                  <a:pt x="1851873" y="1389435"/>
                </a:lnTo>
                <a:close/>
                <a:moveTo>
                  <a:pt x="1802688" y="1349002"/>
                </a:moveTo>
                <a:lnTo>
                  <a:pt x="1806155" y="1354236"/>
                </a:lnTo>
                <a:cubicBezTo>
                  <a:pt x="1808220" y="1357353"/>
                  <a:pt x="1809872" y="1359847"/>
                  <a:pt x="1809872" y="1359847"/>
                </a:cubicBezTo>
                <a:close/>
                <a:moveTo>
                  <a:pt x="1798722" y="1343014"/>
                </a:moveTo>
                <a:lnTo>
                  <a:pt x="1802688" y="1349002"/>
                </a:lnTo>
                <a:lnTo>
                  <a:pt x="1799961" y="1344884"/>
                </a:lnTo>
                <a:cubicBezTo>
                  <a:pt x="1798309" y="1342391"/>
                  <a:pt x="1797483" y="1341144"/>
                  <a:pt x="1798722" y="1343014"/>
                </a:cubicBezTo>
                <a:close/>
                <a:moveTo>
                  <a:pt x="3092557" y="1233530"/>
                </a:moveTo>
                <a:cubicBezTo>
                  <a:pt x="3092557" y="1233530"/>
                  <a:pt x="3108477" y="1236763"/>
                  <a:pt x="3092557" y="1233530"/>
                </a:cubicBezTo>
                <a:close/>
                <a:moveTo>
                  <a:pt x="1756002" y="1128584"/>
                </a:moveTo>
                <a:cubicBezTo>
                  <a:pt x="1757992" y="1128988"/>
                  <a:pt x="1759578" y="1131382"/>
                  <a:pt x="1762749" y="1136170"/>
                </a:cubicBezTo>
                <a:lnTo>
                  <a:pt x="1752451" y="1130269"/>
                </a:lnTo>
                <a:close/>
                <a:moveTo>
                  <a:pt x="1733308" y="1119373"/>
                </a:moveTo>
                <a:lnTo>
                  <a:pt x="1740542" y="1123445"/>
                </a:lnTo>
                <a:lnTo>
                  <a:pt x="1752451" y="1130269"/>
                </a:lnTo>
                <a:lnTo>
                  <a:pt x="1746829" y="1132938"/>
                </a:lnTo>
                <a:close/>
                <a:moveTo>
                  <a:pt x="429229" y="1036674"/>
                </a:moveTo>
                <a:cubicBezTo>
                  <a:pt x="429229" y="1036674"/>
                  <a:pt x="392560" y="1047186"/>
                  <a:pt x="429229" y="1036674"/>
                </a:cubicBezTo>
                <a:close/>
                <a:moveTo>
                  <a:pt x="960919" y="958783"/>
                </a:moveTo>
                <a:cubicBezTo>
                  <a:pt x="957202" y="953172"/>
                  <a:pt x="972069" y="975616"/>
                  <a:pt x="972069" y="975616"/>
                </a:cubicBezTo>
                <a:cubicBezTo>
                  <a:pt x="965462" y="965641"/>
                  <a:pt x="962158" y="960653"/>
                  <a:pt x="960919" y="958783"/>
                </a:cubicBezTo>
                <a:close/>
                <a:moveTo>
                  <a:pt x="208705" y="911784"/>
                </a:moveTo>
                <a:lnTo>
                  <a:pt x="202977" y="915578"/>
                </a:lnTo>
                <a:cubicBezTo>
                  <a:pt x="201630" y="916470"/>
                  <a:pt x="202528" y="915876"/>
                  <a:pt x="204324" y="914686"/>
                </a:cubicBezTo>
                <a:close/>
                <a:moveTo>
                  <a:pt x="215097" y="907550"/>
                </a:moveTo>
                <a:cubicBezTo>
                  <a:pt x="215097" y="907550"/>
                  <a:pt x="213302" y="908739"/>
                  <a:pt x="211057" y="910226"/>
                </a:cubicBezTo>
                <a:lnTo>
                  <a:pt x="208705" y="911784"/>
                </a:lnTo>
                <a:close/>
                <a:moveTo>
                  <a:pt x="873748" y="827187"/>
                </a:moveTo>
                <a:cubicBezTo>
                  <a:pt x="873748" y="827187"/>
                  <a:pt x="843423" y="847274"/>
                  <a:pt x="873748" y="827187"/>
                </a:cubicBezTo>
                <a:close/>
                <a:moveTo>
                  <a:pt x="229126" y="742107"/>
                </a:moveTo>
                <a:lnTo>
                  <a:pt x="224806" y="744969"/>
                </a:lnTo>
                <a:cubicBezTo>
                  <a:pt x="223510" y="745828"/>
                  <a:pt x="222861" y="746257"/>
                  <a:pt x="223834" y="745613"/>
                </a:cubicBezTo>
                <a:close/>
                <a:moveTo>
                  <a:pt x="232587" y="739814"/>
                </a:moveTo>
                <a:lnTo>
                  <a:pt x="229126" y="742107"/>
                </a:lnTo>
                <a:lnTo>
                  <a:pt x="229669" y="741747"/>
                </a:lnTo>
                <a:cubicBezTo>
                  <a:pt x="231290" y="740674"/>
                  <a:pt x="232587" y="739814"/>
                  <a:pt x="232587" y="739814"/>
                </a:cubicBezTo>
                <a:close/>
                <a:moveTo>
                  <a:pt x="1772289" y="667069"/>
                </a:moveTo>
                <a:cubicBezTo>
                  <a:pt x="1770050" y="666614"/>
                  <a:pt x="1779005" y="668433"/>
                  <a:pt x="1779005" y="668433"/>
                </a:cubicBezTo>
                <a:cubicBezTo>
                  <a:pt x="1775025" y="667625"/>
                  <a:pt x="1773035" y="667220"/>
                  <a:pt x="1772289" y="667069"/>
                </a:cubicBezTo>
                <a:close/>
                <a:moveTo>
                  <a:pt x="2345042" y="663194"/>
                </a:moveTo>
                <a:cubicBezTo>
                  <a:pt x="2345042" y="663194"/>
                  <a:pt x="2325889" y="675882"/>
                  <a:pt x="2345042" y="663194"/>
                </a:cubicBezTo>
                <a:close/>
                <a:moveTo>
                  <a:pt x="1904392" y="642784"/>
                </a:moveTo>
                <a:cubicBezTo>
                  <a:pt x="1897925" y="674623"/>
                  <a:pt x="1971658" y="699264"/>
                  <a:pt x="1967491" y="672173"/>
                </a:cubicBezTo>
                <a:cubicBezTo>
                  <a:pt x="1954804" y="653020"/>
                  <a:pt x="1904392" y="642784"/>
                  <a:pt x="1904392" y="642784"/>
                </a:cubicBezTo>
                <a:close/>
                <a:moveTo>
                  <a:pt x="2375490" y="601691"/>
                </a:moveTo>
                <a:cubicBezTo>
                  <a:pt x="2375490" y="601691"/>
                  <a:pt x="2391410" y="604924"/>
                  <a:pt x="2388177" y="620843"/>
                </a:cubicBezTo>
                <a:cubicBezTo>
                  <a:pt x="2388177" y="620843"/>
                  <a:pt x="2372257" y="617611"/>
                  <a:pt x="2375490" y="601691"/>
                </a:cubicBezTo>
                <a:close/>
                <a:moveTo>
                  <a:pt x="2341563" y="580535"/>
                </a:moveTo>
                <a:cubicBezTo>
                  <a:pt x="2336824" y="583674"/>
                  <a:pt x="2330190" y="588068"/>
                  <a:pt x="2333033" y="586185"/>
                </a:cubicBezTo>
                <a:close/>
                <a:moveTo>
                  <a:pt x="2345827" y="577710"/>
                </a:moveTo>
                <a:cubicBezTo>
                  <a:pt x="2355403" y="571367"/>
                  <a:pt x="2361747" y="580943"/>
                  <a:pt x="2375490" y="601691"/>
                </a:cubicBezTo>
                <a:cubicBezTo>
                  <a:pt x="2356338" y="614378"/>
                  <a:pt x="2342594" y="593630"/>
                  <a:pt x="2345827" y="577710"/>
                </a:cubicBezTo>
                <a:close/>
                <a:moveTo>
                  <a:pt x="2478192" y="347658"/>
                </a:moveTo>
                <a:cubicBezTo>
                  <a:pt x="2482980" y="344486"/>
                  <a:pt x="2487224" y="345693"/>
                  <a:pt x="2489867" y="349683"/>
                </a:cubicBezTo>
                <a:lnTo>
                  <a:pt x="2490299" y="353589"/>
                </a:lnTo>
                <a:close/>
                <a:moveTo>
                  <a:pt x="1075785" y="36318"/>
                </a:moveTo>
                <a:cubicBezTo>
                  <a:pt x="1077739" y="34880"/>
                  <a:pt x="1091787" y="42654"/>
                  <a:pt x="1123979" y="64386"/>
                </a:cubicBezTo>
                <a:cubicBezTo>
                  <a:pt x="1245348" y="140140"/>
                  <a:pt x="1366055" y="259964"/>
                  <a:pt x="1477848" y="342062"/>
                </a:cubicBezTo>
                <a:cubicBezTo>
                  <a:pt x="1573720" y="420927"/>
                  <a:pt x="1688746" y="487106"/>
                  <a:pt x="1792599" y="560686"/>
                </a:cubicBezTo>
                <a:cubicBezTo>
                  <a:pt x="1822801" y="582013"/>
                  <a:pt x="1926655" y="655592"/>
                  <a:pt x="1884304" y="612459"/>
                </a:cubicBezTo>
                <a:cubicBezTo>
                  <a:pt x="1759825" y="511209"/>
                  <a:pt x="1632113" y="425878"/>
                  <a:pt x="1514516" y="331550"/>
                </a:cubicBezTo>
                <a:cubicBezTo>
                  <a:pt x="1438731" y="283009"/>
                  <a:pt x="1325881" y="199315"/>
                  <a:pt x="1431453" y="230422"/>
                </a:cubicBezTo>
                <a:cubicBezTo>
                  <a:pt x="1510472" y="263043"/>
                  <a:pt x="1584082" y="329100"/>
                  <a:pt x="1651928" y="369122"/>
                </a:cubicBezTo>
                <a:cubicBezTo>
                  <a:pt x="2084815" y="679420"/>
                  <a:pt x="2548962" y="1012641"/>
                  <a:pt x="2974448" y="1311767"/>
                </a:cubicBezTo>
                <a:cubicBezTo>
                  <a:pt x="3237273" y="1493601"/>
                  <a:pt x="3496988" y="1649939"/>
                  <a:pt x="3749302" y="1795105"/>
                </a:cubicBezTo>
                <a:cubicBezTo>
                  <a:pt x="4004270" y="1940810"/>
                  <a:pt x="4285314" y="2066946"/>
                  <a:pt x="4548922" y="2163295"/>
                </a:cubicBezTo>
                <a:cubicBezTo>
                  <a:pt x="4571186" y="2176104"/>
                  <a:pt x="4558500" y="2156951"/>
                  <a:pt x="4548922" y="2163295"/>
                </a:cubicBezTo>
                <a:cubicBezTo>
                  <a:pt x="4145576" y="1918393"/>
                  <a:pt x="3744678" y="1743056"/>
                  <a:pt x="3316415" y="1484807"/>
                </a:cubicBezTo>
                <a:cubicBezTo>
                  <a:pt x="2968228" y="1260776"/>
                  <a:pt x="2618527" y="1010191"/>
                  <a:pt x="2275749" y="752724"/>
                </a:cubicBezTo>
                <a:cubicBezTo>
                  <a:pt x="2217479" y="706359"/>
                  <a:pt x="2076024" y="600280"/>
                  <a:pt x="2148699" y="623325"/>
                </a:cubicBezTo>
                <a:cubicBezTo>
                  <a:pt x="2210202" y="653772"/>
                  <a:pt x="2326162" y="762961"/>
                  <a:pt x="2348425" y="775770"/>
                </a:cubicBezTo>
                <a:cubicBezTo>
                  <a:pt x="2690268" y="990225"/>
                  <a:pt x="2962547" y="1207131"/>
                  <a:pt x="3362660" y="1467952"/>
                </a:cubicBezTo>
                <a:cubicBezTo>
                  <a:pt x="3635061" y="1643442"/>
                  <a:pt x="3977028" y="1816482"/>
                  <a:pt x="4273412" y="1962309"/>
                </a:cubicBezTo>
                <a:cubicBezTo>
                  <a:pt x="4279754" y="1971885"/>
                  <a:pt x="4415528" y="2024319"/>
                  <a:pt x="4415528" y="2024319"/>
                </a:cubicBezTo>
                <a:cubicBezTo>
                  <a:pt x="4434682" y="2011632"/>
                  <a:pt x="4332344" y="1964606"/>
                  <a:pt x="4280416" y="1927817"/>
                </a:cubicBezTo>
                <a:cubicBezTo>
                  <a:pt x="4204630" y="1879275"/>
                  <a:pt x="4141532" y="1849886"/>
                  <a:pt x="4111868" y="1825905"/>
                </a:cubicBezTo>
                <a:lnTo>
                  <a:pt x="4121444" y="1819562"/>
                </a:lnTo>
                <a:cubicBezTo>
                  <a:pt x="4138960" y="1821738"/>
                  <a:pt x="4132616" y="1812161"/>
                  <a:pt x="4121444" y="1819562"/>
                </a:cubicBezTo>
                <a:cubicBezTo>
                  <a:pt x="4108758" y="1800410"/>
                  <a:pt x="4105524" y="1816330"/>
                  <a:pt x="4111868" y="1825905"/>
                </a:cubicBezTo>
                <a:cubicBezTo>
                  <a:pt x="4007354" y="1796394"/>
                  <a:pt x="3941682" y="1738857"/>
                  <a:pt x="3815484" y="1680079"/>
                </a:cubicBezTo>
                <a:cubicBezTo>
                  <a:pt x="3668620" y="1607435"/>
                  <a:pt x="3523931" y="1517276"/>
                  <a:pt x="3380299" y="1428712"/>
                </a:cubicBezTo>
                <a:cubicBezTo>
                  <a:pt x="3326776" y="1392979"/>
                  <a:pt x="3132732" y="1294179"/>
                  <a:pt x="3185320" y="1286900"/>
                </a:cubicBezTo>
                <a:cubicBezTo>
                  <a:pt x="3207583" y="1299709"/>
                  <a:pt x="3206069" y="1273156"/>
                  <a:pt x="3185320" y="1286900"/>
                </a:cubicBezTo>
                <a:cubicBezTo>
                  <a:pt x="3172633" y="1267748"/>
                  <a:pt x="3158890" y="1247000"/>
                  <a:pt x="3133393" y="1250111"/>
                </a:cubicBezTo>
                <a:cubicBezTo>
                  <a:pt x="2881202" y="1063529"/>
                  <a:pt x="2615144" y="897615"/>
                  <a:pt x="2345042" y="663194"/>
                </a:cubicBezTo>
                <a:cubicBezTo>
                  <a:pt x="2607867" y="845028"/>
                  <a:pt x="2924214" y="1062594"/>
                  <a:pt x="3193382" y="1254004"/>
                </a:cubicBezTo>
                <a:cubicBezTo>
                  <a:pt x="3237908" y="1279621"/>
                  <a:pt x="3468894" y="1454990"/>
                  <a:pt x="3488047" y="1442303"/>
                </a:cubicBezTo>
                <a:cubicBezTo>
                  <a:pt x="3563021" y="1406417"/>
                  <a:pt x="2762917" y="843360"/>
                  <a:pt x="3455273" y="1392827"/>
                </a:cubicBezTo>
                <a:cubicBezTo>
                  <a:pt x="3425610" y="1368846"/>
                  <a:pt x="3397003" y="1346460"/>
                  <a:pt x="3378431" y="1342690"/>
                </a:cubicBezTo>
                <a:cubicBezTo>
                  <a:pt x="3018491" y="1142517"/>
                  <a:pt x="2687943" y="879246"/>
                  <a:pt x="2388177" y="620843"/>
                </a:cubicBezTo>
                <a:cubicBezTo>
                  <a:pt x="2781947" y="872089"/>
                  <a:pt x="3162908" y="1145597"/>
                  <a:pt x="3574193" y="1399017"/>
                </a:cubicBezTo>
                <a:cubicBezTo>
                  <a:pt x="3955278" y="1631109"/>
                  <a:pt x="4329084" y="1810614"/>
                  <a:pt x="4720404" y="1992295"/>
                </a:cubicBezTo>
                <a:cubicBezTo>
                  <a:pt x="4765988" y="2019509"/>
                  <a:pt x="4838664" y="2042554"/>
                  <a:pt x="4763416" y="1991360"/>
                </a:cubicBezTo>
                <a:cubicBezTo>
                  <a:pt x="4678054" y="1949162"/>
                  <a:pt x="4531190" y="1876519"/>
                  <a:pt x="4468092" y="1847130"/>
                </a:cubicBezTo>
                <a:cubicBezTo>
                  <a:pt x="3791558" y="1512222"/>
                  <a:pt x="3126901" y="1112040"/>
                  <a:pt x="2498578" y="634973"/>
                </a:cubicBezTo>
                <a:cubicBezTo>
                  <a:pt x="2379386" y="541703"/>
                  <a:pt x="2228353" y="441967"/>
                  <a:pt x="2178725" y="346246"/>
                </a:cubicBezTo>
                <a:cubicBezTo>
                  <a:pt x="2192469" y="366995"/>
                  <a:pt x="2188301" y="339903"/>
                  <a:pt x="2178725" y="346246"/>
                </a:cubicBezTo>
                <a:cubicBezTo>
                  <a:pt x="2130032" y="293537"/>
                  <a:pt x="2118859" y="300938"/>
                  <a:pt x="2090253" y="278553"/>
                </a:cubicBezTo>
                <a:cubicBezTo>
                  <a:pt x="2015006" y="227359"/>
                  <a:pt x="1964717" y="175707"/>
                  <a:pt x="2050079" y="217905"/>
                </a:cubicBezTo>
                <a:cubicBezTo>
                  <a:pt x="2194768" y="308064"/>
                  <a:pt x="2270553" y="356605"/>
                  <a:pt x="2389746" y="449875"/>
                </a:cubicBezTo>
                <a:cubicBezTo>
                  <a:pt x="2803604" y="731445"/>
                  <a:pt x="3143728" y="988372"/>
                  <a:pt x="3577277" y="1254601"/>
                </a:cubicBezTo>
                <a:cubicBezTo>
                  <a:pt x="3821072" y="1407707"/>
                  <a:pt x="4015116" y="1506508"/>
                  <a:pt x="4277008" y="1645330"/>
                </a:cubicBezTo>
                <a:cubicBezTo>
                  <a:pt x="4407952" y="1714741"/>
                  <a:pt x="4638004" y="1847098"/>
                  <a:pt x="4797098" y="1913937"/>
                </a:cubicBezTo>
                <a:cubicBezTo>
                  <a:pt x="4803442" y="1923514"/>
                  <a:pt x="4971056" y="1982413"/>
                  <a:pt x="4980632" y="1976069"/>
                </a:cubicBezTo>
                <a:cubicBezTo>
                  <a:pt x="4990208" y="1969726"/>
                  <a:pt x="4920766" y="1930761"/>
                  <a:pt x="4914424" y="1921185"/>
                </a:cubicBezTo>
                <a:cubicBezTo>
                  <a:pt x="4480750" y="1696371"/>
                  <a:pt x="4046956" y="1512973"/>
                  <a:pt x="3637266" y="1258495"/>
                </a:cubicBezTo>
                <a:cubicBezTo>
                  <a:pt x="3260930" y="1037035"/>
                  <a:pt x="2846616" y="730509"/>
                  <a:pt x="2487918" y="469810"/>
                </a:cubicBezTo>
                <a:cubicBezTo>
                  <a:pt x="2429648" y="423444"/>
                  <a:pt x="2346462" y="363730"/>
                  <a:pt x="2317856" y="341346"/>
                </a:cubicBezTo>
                <a:cubicBezTo>
                  <a:pt x="2291426" y="301446"/>
                  <a:pt x="2329608" y="317487"/>
                  <a:pt x="2310579" y="288759"/>
                </a:cubicBezTo>
                <a:cubicBezTo>
                  <a:pt x="2310579" y="288759"/>
                  <a:pt x="2277805" y="239282"/>
                  <a:pt x="2268228" y="245626"/>
                </a:cubicBezTo>
                <a:cubicBezTo>
                  <a:pt x="2277805" y="239282"/>
                  <a:pt x="2392830" y="305460"/>
                  <a:pt x="2491936" y="368407"/>
                </a:cubicBezTo>
                <a:cubicBezTo>
                  <a:pt x="2498279" y="377982"/>
                  <a:pt x="2498279" y="377982"/>
                  <a:pt x="2488703" y="384326"/>
                </a:cubicBezTo>
                <a:cubicBezTo>
                  <a:pt x="2498279" y="377982"/>
                  <a:pt x="2359933" y="297399"/>
                  <a:pt x="2320155" y="282415"/>
                </a:cubicBezTo>
                <a:cubicBezTo>
                  <a:pt x="2799287" y="575857"/>
                  <a:pt x="2665231" y="480951"/>
                  <a:pt x="2491936" y="368407"/>
                </a:cubicBezTo>
                <a:lnTo>
                  <a:pt x="2490299" y="353589"/>
                </a:lnTo>
                <a:lnTo>
                  <a:pt x="2559090" y="387287"/>
                </a:lnTo>
                <a:cubicBezTo>
                  <a:pt x="2637524" y="435006"/>
                  <a:pt x="2710296" y="503915"/>
                  <a:pt x="2792944" y="566282"/>
                </a:cubicBezTo>
                <a:cubicBezTo>
                  <a:pt x="3329766" y="922549"/>
                  <a:pt x="3863934" y="1278276"/>
                  <a:pt x="4415866" y="1553349"/>
                </a:cubicBezTo>
                <a:cubicBezTo>
                  <a:pt x="4642806" y="1660211"/>
                  <a:pt x="4868690" y="1765476"/>
                  <a:pt x="5079712" y="1869105"/>
                </a:cubicBezTo>
                <a:cubicBezTo>
                  <a:pt x="5497464" y="2090686"/>
                  <a:pt x="5932650" y="2342053"/>
                  <a:pt x="6388708" y="2538260"/>
                </a:cubicBezTo>
                <a:cubicBezTo>
                  <a:pt x="6712184" y="2679918"/>
                  <a:pt x="7030830" y="2838554"/>
                  <a:pt x="7391948" y="2998906"/>
                </a:cubicBezTo>
                <a:cubicBezTo>
                  <a:pt x="7470968" y="3031528"/>
                  <a:pt x="7563730" y="3084898"/>
                  <a:pt x="7642750" y="3117520"/>
                </a:cubicBezTo>
                <a:cubicBezTo>
                  <a:pt x="7680932" y="3133561"/>
                  <a:pt x="7770584" y="3161435"/>
                  <a:pt x="7693742" y="3111298"/>
                </a:cubicBezTo>
                <a:cubicBezTo>
                  <a:pt x="7603632" y="3058466"/>
                  <a:pt x="7483778" y="3009265"/>
                  <a:pt x="7422274" y="2978819"/>
                </a:cubicBezTo>
                <a:cubicBezTo>
                  <a:pt x="7077074" y="2821698"/>
                  <a:pt x="6781748" y="2677468"/>
                  <a:pt x="6469446" y="2528409"/>
                </a:cubicBezTo>
                <a:cubicBezTo>
                  <a:pt x="6275402" y="2429609"/>
                  <a:pt x="6034054" y="2346068"/>
                  <a:pt x="5841606" y="2246210"/>
                </a:cubicBezTo>
                <a:cubicBezTo>
                  <a:pt x="5724984" y="2181089"/>
                  <a:pt x="5658734" y="2140009"/>
                  <a:pt x="5527788" y="2070598"/>
                </a:cubicBezTo>
                <a:cubicBezTo>
                  <a:pt x="5457290" y="2030037"/>
                  <a:pt x="5371928" y="1987840"/>
                  <a:pt x="5294504" y="1954161"/>
                </a:cubicBezTo>
                <a:cubicBezTo>
                  <a:pt x="5132300" y="1861826"/>
                  <a:pt x="5290338" y="1927069"/>
                  <a:pt x="5335920" y="1954282"/>
                </a:cubicBezTo>
                <a:cubicBezTo>
                  <a:pt x="5669948" y="2118803"/>
                  <a:pt x="5958930" y="2253458"/>
                  <a:pt x="6261658" y="2408861"/>
                </a:cubicBezTo>
                <a:cubicBezTo>
                  <a:pt x="6630716" y="2577732"/>
                  <a:pt x="6974858" y="2733257"/>
                  <a:pt x="7312658" y="2879205"/>
                </a:cubicBezTo>
                <a:cubicBezTo>
                  <a:pt x="7665796" y="3044844"/>
                  <a:pt x="8000486" y="3165296"/>
                  <a:pt x="8359968" y="3340512"/>
                </a:cubicBezTo>
                <a:cubicBezTo>
                  <a:pt x="8653698" y="3485799"/>
                  <a:pt x="8986750" y="3621114"/>
                  <a:pt x="9266430" y="3849192"/>
                </a:cubicBezTo>
                <a:cubicBezTo>
                  <a:pt x="9272772" y="3858768"/>
                  <a:pt x="9374450" y="3949863"/>
                  <a:pt x="9390370" y="3953096"/>
                </a:cubicBezTo>
                <a:cubicBezTo>
                  <a:pt x="9399946" y="3946753"/>
                  <a:pt x="9324822" y="3854143"/>
                  <a:pt x="9301502" y="3839738"/>
                </a:cubicBezTo>
                <a:cubicBezTo>
                  <a:pt x="9236888" y="3783795"/>
                  <a:pt x="9347084" y="3866951"/>
                  <a:pt x="9372000" y="3880299"/>
                </a:cubicBezTo>
                <a:cubicBezTo>
                  <a:pt x="9465220" y="3958626"/>
                  <a:pt x="9647662" y="4209781"/>
                  <a:pt x="9613442" y="4289856"/>
                </a:cubicBezTo>
                <a:cubicBezTo>
                  <a:pt x="9577434" y="4256299"/>
                  <a:pt x="9613170" y="4202776"/>
                  <a:pt x="9567586" y="4175563"/>
                </a:cubicBezTo>
                <a:cubicBezTo>
                  <a:pt x="9534150" y="4170155"/>
                  <a:pt x="9597398" y="4328039"/>
                  <a:pt x="9600632" y="4312120"/>
                </a:cubicBezTo>
                <a:cubicBezTo>
                  <a:pt x="9606976" y="4321695"/>
                  <a:pt x="9567074" y="4348127"/>
                  <a:pt x="9557498" y="4354470"/>
                </a:cubicBezTo>
                <a:cubicBezTo>
                  <a:pt x="9547258" y="4404882"/>
                  <a:pt x="9577462" y="4426210"/>
                  <a:pt x="9557646" y="4482966"/>
                </a:cubicBezTo>
                <a:cubicBezTo>
                  <a:pt x="9543118" y="4547701"/>
                  <a:pt x="9510616" y="4585305"/>
                  <a:pt x="9480168" y="4646808"/>
                </a:cubicBezTo>
                <a:cubicBezTo>
                  <a:pt x="9465184" y="4686587"/>
                  <a:pt x="9463464" y="4729059"/>
                  <a:pt x="9450654" y="4751322"/>
                </a:cubicBezTo>
                <a:cubicBezTo>
                  <a:pt x="9437306" y="4776238"/>
                  <a:pt x="9418154" y="4788925"/>
                  <a:pt x="9405344" y="4811189"/>
                </a:cubicBezTo>
                <a:cubicBezTo>
                  <a:pt x="9394048" y="4860005"/>
                  <a:pt x="9411026" y="4864833"/>
                  <a:pt x="9388640" y="4893440"/>
                </a:cubicBezTo>
                <a:cubicBezTo>
                  <a:pt x="9388640" y="4893440"/>
                  <a:pt x="9390938" y="4834509"/>
                  <a:pt x="9375018" y="4831277"/>
                </a:cubicBezTo>
                <a:cubicBezTo>
                  <a:pt x="9349522" y="4834387"/>
                  <a:pt x="9341610" y="4995780"/>
                  <a:pt x="9341610" y="4995780"/>
                </a:cubicBezTo>
                <a:cubicBezTo>
                  <a:pt x="9325566" y="5033962"/>
                  <a:pt x="9318290" y="4981374"/>
                  <a:pt x="9298474" y="5038131"/>
                </a:cubicBezTo>
                <a:cubicBezTo>
                  <a:pt x="9293066" y="5071566"/>
                  <a:pt x="9321672" y="5093950"/>
                  <a:pt x="9294456" y="5139534"/>
                </a:cubicBezTo>
                <a:cubicBezTo>
                  <a:pt x="9292280" y="5157049"/>
                  <a:pt x="9229058" y="5169076"/>
                  <a:pt x="9214654" y="5192397"/>
                </a:cubicBezTo>
                <a:cubicBezTo>
                  <a:pt x="9202900" y="5216255"/>
                  <a:pt x="9209244" y="5225831"/>
                  <a:pt x="9202778" y="5257671"/>
                </a:cubicBezTo>
                <a:cubicBezTo>
                  <a:pt x="9189306" y="5324002"/>
                  <a:pt x="9168558" y="5337746"/>
                  <a:pt x="9150338" y="5393445"/>
                </a:cubicBezTo>
                <a:cubicBezTo>
                  <a:pt x="9126356" y="5423109"/>
                  <a:pt x="9133634" y="5475696"/>
                  <a:pt x="9119228" y="5499017"/>
                </a:cubicBezTo>
                <a:cubicBezTo>
                  <a:pt x="9096842" y="5527624"/>
                  <a:pt x="9066518" y="5547711"/>
                  <a:pt x="9063284" y="5563631"/>
                </a:cubicBezTo>
                <a:cubicBezTo>
                  <a:pt x="9060052" y="5579550"/>
                  <a:pt x="9068966" y="5617276"/>
                  <a:pt x="9065732" y="5633195"/>
                </a:cubicBezTo>
                <a:cubicBezTo>
                  <a:pt x="9052924" y="5655458"/>
                  <a:pt x="9016254" y="5665970"/>
                  <a:pt x="9003444" y="5688233"/>
                </a:cubicBezTo>
                <a:cubicBezTo>
                  <a:pt x="8980520" y="5719493"/>
                  <a:pt x="8986740" y="5770485"/>
                  <a:pt x="8976502" y="5820896"/>
                </a:cubicBezTo>
                <a:cubicBezTo>
                  <a:pt x="8966926" y="5827240"/>
                  <a:pt x="8941430" y="5830351"/>
                  <a:pt x="8936600" y="5847327"/>
                </a:cubicBezTo>
                <a:cubicBezTo>
                  <a:pt x="8904638" y="5882278"/>
                  <a:pt x="8907086" y="5951842"/>
                  <a:pt x="8892100" y="5991621"/>
                </a:cubicBezTo>
                <a:cubicBezTo>
                  <a:pt x="8868118" y="6021285"/>
                  <a:pt x="8828218" y="6047716"/>
                  <a:pt x="8821750" y="6079555"/>
                </a:cubicBezTo>
                <a:cubicBezTo>
                  <a:pt x="8810578" y="6086956"/>
                  <a:pt x="8833776" y="6142777"/>
                  <a:pt x="8830542" y="6158696"/>
                </a:cubicBezTo>
                <a:cubicBezTo>
                  <a:pt x="8828366" y="6176212"/>
                  <a:pt x="8784298" y="6175551"/>
                  <a:pt x="8771488" y="6197814"/>
                </a:cubicBezTo>
                <a:cubicBezTo>
                  <a:pt x="8752336" y="6210501"/>
                  <a:pt x="8775656" y="6224906"/>
                  <a:pt x="8772422" y="6240826"/>
                </a:cubicBezTo>
                <a:cubicBezTo>
                  <a:pt x="8761250" y="6248226"/>
                  <a:pt x="8742096" y="6260913"/>
                  <a:pt x="8738864" y="6276832"/>
                </a:cubicBezTo>
                <a:cubicBezTo>
                  <a:pt x="8734034" y="6293809"/>
                  <a:pt x="8747778" y="6314558"/>
                  <a:pt x="8741312" y="6346397"/>
                </a:cubicBezTo>
                <a:cubicBezTo>
                  <a:pt x="8738078" y="6362317"/>
                  <a:pt x="8717330" y="6376061"/>
                  <a:pt x="8705578" y="6399920"/>
                </a:cubicBezTo>
                <a:cubicBezTo>
                  <a:pt x="8675130" y="6461424"/>
                  <a:pt x="8698450" y="6475828"/>
                  <a:pt x="8661658" y="6527755"/>
                </a:cubicBezTo>
                <a:cubicBezTo>
                  <a:pt x="8652082" y="6534098"/>
                  <a:pt x="8655192" y="6559594"/>
                  <a:pt x="8653016" y="6577109"/>
                </a:cubicBezTo>
                <a:cubicBezTo>
                  <a:pt x="8629034" y="6606773"/>
                  <a:pt x="8581152" y="6638491"/>
                  <a:pt x="8568342" y="6660754"/>
                </a:cubicBezTo>
                <a:cubicBezTo>
                  <a:pt x="8568342" y="6660754"/>
                  <a:pt x="8574716" y="6659976"/>
                  <a:pt x="8581494" y="6657209"/>
                </a:cubicBezTo>
                <a:lnTo>
                  <a:pt x="8587894" y="6653395"/>
                </a:lnTo>
                <a:lnTo>
                  <a:pt x="8577284" y="6666886"/>
                </a:lnTo>
                <a:cubicBezTo>
                  <a:pt x="8569498" y="6673766"/>
                  <a:pt x="8559522" y="6680374"/>
                  <a:pt x="8544360" y="6690418"/>
                </a:cubicBezTo>
                <a:cubicBezTo>
                  <a:pt x="8529374" y="6730197"/>
                  <a:pt x="8554748" y="6768501"/>
                  <a:pt x="8534932" y="6825257"/>
                </a:cubicBezTo>
                <a:cubicBezTo>
                  <a:pt x="8531700" y="6841177"/>
                  <a:pt x="8507718" y="6870840"/>
                  <a:pt x="8484794" y="6902100"/>
                </a:cubicBezTo>
                <a:cubicBezTo>
                  <a:pt x="8478326" y="6933939"/>
                  <a:pt x="8471860" y="6965779"/>
                  <a:pt x="8468088" y="6984352"/>
                </a:cubicBezTo>
                <a:cubicBezTo>
                  <a:pt x="8452046" y="7022534"/>
                  <a:pt x="8429782" y="7009726"/>
                  <a:pt x="8415378" y="7033046"/>
                </a:cubicBezTo>
                <a:cubicBezTo>
                  <a:pt x="8402568" y="7055309"/>
                  <a:pt x="8415254" y="7074461"/>
                  <a:pt x="8411482" y="7093034"/>
                </a:cubicBezTo>
                <a:cubicBezTo>
                  <a:pt x="8395440" y="7131217"/>
                  <a:pt x="8358770" y="7141728"/>
                  <a:pt x="8358770" y="7141728"/>
                </a:cubicBezTo>
                <a:cubicBezTo>
                  <a:pt x="8358770" y="7141728"/>
                  <a:pt x="8408126" y="7150369"/>
                  <a:pt x="8385202" y="7181629"/>
                </a:cubicBezTo>
                <a:cubicBezTo>
                  <a:pt x="8381968" y="7197549"/>
                  <a:pt x="8356472" y="7200659"/>
                  <a:pt x="8346896" y="7207003"/>
                </a:cubicBezTo>
                <a:cubicBezTo>
                  <a:pt x="8332490" y="7230323"/>
                  <a:pt x="8351520" y="7259052"/>
                  <a:pt x="8338710" y="7281315"/>
                </a:cubicBezTo>
                <a:cubicBezTo>
                  <a:pt x="8312552" y="7328494"/>
                  <a:pt x="8256730" y="7351693"/>
                  <a:pt x="8248668" y="7384589"/>
                </a:cubicBezTo>
                <a:cubicBezTo>
                  <a:pt x="8243260" y="7418025"/>
                  <a:pt x="8282376" y="7477078"/>
                  <a:pt x="8279144" y="7492997"/>
                </a:cubicBezTo>
                <a:cubicBezTo>
                  <a:pt x="8269566" y="7499340"/>
                  <a:pt x="8100384" y="7611409"/>
                  <a:pt x="8090806" y="7617752"/>
                </a:cubicBezTo>
                <a:cubicBezTo>
                  <a:pt x="8090806" y="7617752"/>
                  <a:pt x="8049392" y="7617631"/>
                  <a:pt x="8044562" y="7634608"/>
                </a:cubicBezTo>
                <a:cubicBezTo>
                  <a:pt x="8050906" y="7644183"/>
                  <a:pt x="8087574" y="7633672"/>
                  <a:pt x="8106726" y="7620985"/>
                </a:cubicBezTo>
                <a:cubicBezTo>
                  <a:pt x="7972036" y="7740057"/>
                  <a:pt x="7731624" y="7699528"/>
                  <a:pt x="7593428" y="7747440"/>
                </a:cubicBezTo>
                <a:cubicBezTo>
                  <a:pt x="7557420" y="7713883"/>
                  <a:pt x="7543948" y="7780214"/>
                  <a:pt x="7593428" y="7747440"/>
                </a:cubicBezTo>
                <a:cubicBezTo>
                  <a:pt x="7599770" y="7757016"/>
                  <a:pt x="7609346" y="7750672"/>
                  <a:pt x="7615690" y="7760249"/>
                </a:cubicBezTo>
                <a:cubicBezTo>
                  <a:pt x="7458464" y="7779432"/>
                  <a:pt x="7293298" y="7790097"/>
                  <a:pt x="7136072" y="7809281"/>
                </a:cubicBezTo>
                <a:cubicBezTo>
                  <a:pt x="7106408" y="7785300"/>
                  <a:pt x="7092938" y="7851632"/>
                  <a:pt x="7136072" y="7809281"/>
                </a:cubicBezTo>
                <a:cubicBezTo>
                  <a:pt x="7181656" y="7836494"/>
                  <a:pt x="7221558" y="7810063"/>
                  <a:pt x="7261336" y="7825047"/>
                </a:cubicBezTo>
                <a:cubicBezTo>
                  <a:pt x="7241522" y="7881802"/>
                  <a:pt x="7126496" y="7815624"/>
                  <a:pt x="7102514" y="7845288"/>
                </a:cubicBezTo>
                <a:cubicBezTo>
                  <a:pt x="7068956" y="7881295"/>
                  <a:pt x="7143350" y="7861868"/>
                  <a:pt x="7178300" y="7893829"/>
                </a:cubicBezTo>
                <a:lnTo>
                  <a:pt x="7147974" y="7913917"/>
                </a:lnTo>
                <a:cubicBezTo>
                  <a:pt x="7136222" y="7937776"/>
                  <a:pt x="7208896" y="7960821"/>
                  <a:pt x="7224816" y="7964054"/>
                </a:cubicBezTo>
                <a:cubicBezTo>
                  <a:pt x="7231160" y="7973630"/>
                  <a:pt x="7227926" y="7989550"/>
                  <a:pt x="7234270" y="7999126"/>
                </a:cubicBezTo>
                <a:cubicBezTo>
                  <a:pt x="7236842" y="8027275"/>
                  <a:pt x="7249528" y="8046427"/>
                  <a:pt x="7274444" y="8059775"/>
                </a:cubicBezTo>
                <a:cubicBezTo>
                  <a:pt x="7362254" y="8171536"/>
                  <a:pt x="7440612" y="8248227"/>
                  <a:pt x="7539594" y="8352588"/>
                </a:cubicBezTo>
                <a:cubicBezTo>
                  <a:pt x="7776262" y="8581601"/>
                  <a:pt x="8019148" y="8861606"/>
                  <a:pt x="8251526" y="9104943"/>
                </a:cubicBezTo>
                <a:cubicBezTo>
                  <a:pt x="8378576" y="9234342"/>
                  <a:pt x="8492816" y="9386005"/>
                  <a:pt x="8608776" y="9495195"/>
                </a:cubicBezTo>
                <a:cubicBezTo>
                  <a:pt x="8660702" y="9531985"/>
                  <a:pt x="8717458" y="9551797"/>
                  <a:pt x="8759808" y="9594931"/>
                </a:cubicBezTo>
                <a:cubicBezTo>
                  <a:pt x="8884288" y="9696181"/>
                  <a:pt x="9002696" y="9874935"/>
                  <a:pt x="9132856" y="10029830"/>
                </a:cubicBezTo>
                <a:cubicBezTo>
                  <a:pt x="9356714" y="10281107"/>
                  <a:pt x="9583682" y="10557879"/>
                  <a:pt x="9785732" y="10821304"/>
                </a:cubicBezTo>
                <a:cubicBezTo>
                  <a:pt x="9887286" y="10953814"/>
                  <a:pt x="9980984" y="11050195"/>
                  <a:pt x="9989652" y="11170751"/>
                </a:cubicBezTo>
                <a:cubicBezTo>
                  <a:pt x="9995334" y="11224396"/>
                  <a:pt x="10012972" y="11185156"/>
                  <a:pt x="9982524" y="11246659"/>
                </a:cubicBezTo>
                <a:cubicBezTo>
                  <a:pt x="9965942" y="11287495"/>
                  <a:pt x="9965820" y="11328910"/>
                  <a:pt x="9960410" y="11362346"/>
                </a:cubicBezTo>
                <a:cubicBezTo>
                  <a:pt x="9955582" y="11379322"/>
                  <a:pt x="9979440" y="11391074"/>
                  <a:pt x="9974612" y="11408051"/>
                </a:cubicBezTo>
                <a:cubicBezTo>
                  <a:pt x="9965034" y="11414394"/>
                  <a:pt x="9933196" y="11407929"/>
                  <a:pt x="9929962" y="11423849"/>
                </a:cubicBezTo>
                <a:cubicBezTo>
                  <a:pt x="9909214" y="11437593"/>
                  <a:pt x="9943706" y="11444597"/>
                  <a:pt x="9929300" y="11467917"/>
                </a:cubicBezTo>
                <a:cubicBezTo>
                  <a:pt x="9935644" y="11477493"/>
                  <a:pt x="9925406" y="11527906"/>
                  <a:pt x="9925406" y="11527906"/>
                </a:cubicBezTo>
                <a:cubicBezTo>
                  <a:pt x="9893444" y="11562856"/>
                  <a:pt x="9889398" y="11494348"/>
                  <a:pt x="9860670" y="11513379"/>
                </a:cubicBezTo>
                <a:cubicBezTo>
                  <a:pt x="9836688" y="11543043"/>
                  <a:pt x="9896554" y="11588351"/>
                  <a:pt x="9866228" y="11608439"/>
                </a:cubicBezTo>
                <a:cubicBezTo>
                  <a:pt x="9854476" y="11632298"/>
                  <a:pt x="9794486" y="11628405"/>
                  <a:pt x="9788144" y="11618829"/>
                </a:cubicBezTo>
                <a:cubicBezTo>
                  <a:pt x="9791254" y="11644325"/>
                  <a:pt x="9859100" y="11684347"/>
                  <a:pt x="9849524" y="11690691"/>
                </a:cubicBezTo>
                <a:cubicBezTo>
                  <a:pt x="9809622" y="11717122"/>
                  <a:pt x="9794486" y="11628405"/>
                  <a:pt x="9757818" y="11638917"/>
                </a:cubicBezTo>
                <a:cubicBezTo>
                  <a:pt x="9757818" y="11638917"/>
                  <a:pt x="9728304" y="11743431"/>
                  <a:pt x="9725194" y="11717935"/>
                </a:cubicBezTo>
                <a:cubicBezTo>
                  <a:pt x="9725070" y="11759351"/>
                  <a:pt x="9766486" y="11759473"/>
                  <a:pt x="9754734" y="11783332"/>
                </a:cubicBezTo>
                <a:cubicBezTo>
                  <a:pt x="9740328" y="11806652"/>
                  <a:pt x="9695680" y="11822450"/>
                  <a:pt x="9688280" y="11811278"/>
                </a:cubicBezTo>
                <a:cubicBezTo>
                  <a:pt x="9695680" y="11822450"/>
                  <a:pt x="9729968" y="11898480"/>
                  <a:pt x="9744374" y="11875159"/>
                </a:cubicBezTo>
                <a:cubicBezTo>
                  <a:pt x="9723502" y="11930319"/>
                  <a:pt x="9698128" y="11892014"/>
                  <a:pt x="9678976" y="11904701"/>
                </a:cubicBezTo>
                <a:cubicBezTo>
                  <a:pt x="9654994" y="11934365"/>
                  <a:pt x="9664446" y="11969437"/>
                  <a:pt x="9651098" y="11994353"/>
                </a:cubicBezTo>
                <a:cubicBezTo>
                  <a:pt x="9638290" y="12016616"/>
                  <a:pt x="9605392" y="12008555"/>
                  <a:pt x="9605392" y="12008555"/>
                </a:cubicBezTo>
                <a:cubicBezTo>
                  <a:pt x="9572890" y="12046159"/>
                  <a:pt x="9617418" y="12071776"/>
                  <a:pt x="9549570" y="12031754"/>
                </a:cubicBezTo>
                <a:cubicBezTo>
                  <a:pt x="9339606" y="11929721"/>
                  <a:pt x="9706162" y="12226550"/>
                  <a:pt x="9562680" y="12266481"/>
                </a:cubicBezTo>
                <a:cubicBezTo>
                  <a:pt x="9544106" y="12262710"/>
                  <a:pt x="9551506" y="12273882"/>
                  <a:pt x="9562680" y="12266481"/>
                </a:cubicBezTo>
                <a:cubicBezTo>
                  <a:pt x="9617716" y="12328767"/>
                  <a:pt x="9449980" y="12311283"/>
                  <a:pt x="9449980" y="12311283"/>
                </a:cubicBezTo>
                <a:cubicBezTo>
                  <a:pt x="9433274" y="12393534"/>
                  <a:pt x="9545974" y="12348733"/>
                  <a:pt x="9502840" y="12391084"/>
                </a:cubicBezTo>
                <a:cubicBezTo>
                  <a:pt x="9416570" y="12475785"/>
                  <a:pt x="9308796" y="12292284"/>
                  <a:pt x="9268894" y="12318715"/>
                </a:cubicBezTo>
                <a:cubicBezTo>
                  <a:pt x="9228992" y="12345146"/>
                  <a:pt x="9308010" y="12377767"/>
                  <a:pt x="9307888" y="12419183"/>
                </a:cubicBezTo>
                <a:lnTo>
                  <a:pt x="9271220" y="12429695"/>
                </a:lnTo>
                <a:cubicBezTo>
                  <a:pt x="9284962" y="12450443"/>
                  <a:pt x="9396756" y="12532541"/>
                  <a:pt x="9403098" y="12542117"/>
                </a:cubicBezTo>
                <a:cubicBezTo>
                  <a:pt x="9544554" y="12648196"/>
                  <a:pt x="9287288" y="12561422"/>
                  <a:pt x="9287288" y="12561422"/>
                </a:cubicBezTo>
                <a:cubicBezTo>
                  <a:pt x="9274478" y="12583686"/>
                  <a:pt x="9393672" y="12676956"/>
                  <a:pt x="9355284" y="12729940"/>
                </a:cubicBezTo>
                <a:cubicBezTo>
                  <a:pt x="9332898" y="12758547"/>
                  <a:pt x="9181204" y="12702880"/>
                  <a:pt x="9254814" y="12768937"/>
                </a:cubicBezTo>
                <a:cubicBezTo>
                  <a:pt x="9306740" y="12805726"/>
                  <a:pt x="9277076" y="12781745"/>
                  <a:pt x="9250918" y="12828925"/>
                </a:cubicBezTo>
                <a:cubicBezTo>
                  <a:pt x="9247686" y="12844845"/>
                  <a:pt x="9273992" y="12926160"/>
                  <a:pt x="9277226" y="12910241"/>
                </a:cubicBezTo>
                <a:lnTo>
                  <a:pt x="9262820" y="12933561"/>
                </a:lnTo>
                <a:cubicBezTo>
                  <a:pt x="9187184" y="13013515"/>
                  <a:pt x="9297314" y="12940565"/>
                  <a:pt x="9282784" y="13005301"/>
                </a:cubicBezTo>
                <a:cubicBezTo>
                  <a:pt x="9280608" y="13022817"/>
                  <a:pt x="9233430" y="12996660"/>
                  <a:pt x="9212558" y="13051820"/>
                </a:cubicBezTo>
                <a:cubicBezTo>
                  <a:pt x="9200806" y="13075679"/>
                  <a:pt x="9243818" y="13074743"/>
                  <a:pt x="9238988" y="13091720"/>
                </a:cubicBezTo>
                <a:cubicBezTo>
                  <a:pt x="9250160" y="13084320"/>
                  <a:pt x="9189510" y="13124495"/>
                  <a:pt x="9207026" y="13126671"/>
                </a:cubicBezTo>
                <a:cubicBezTo>
                  <a:pt x="9154436" y="13133950"/>
                  <a:pt x="9076080" y="13057259"/>
                  <a:pt x="9036302" y="13042275"/>
                </a:cubicBezTo>
                <a:cubicBezTo>
                  <a:pt x="8997062" y="13024638"/>
                  <a:pt x="8937072" y="13020745"/>
                  <a:pt x="8890950" y="12996184"/>
                </a:cubicBezTo>
                <a:cubicBezTo>
                  <a:pt x="8799784" y="12941757"/>
                  <a:pt x="8710378" y="12831052"/>
                  <a:pt x="8605590" y="12714462"/>
                </a:cubicBezTo>
                <a:cubicBezTo>
                  <a:pt x="8524122" y="12612276"/>
                  <a:pt x="8419336" y="12495685"/>
                  <a:pt x="8326696" y="12400900"/>
                </a:cubicBezTo>
                <a:cubicBezTo>
                  <a:pt x="7966334" y="11985152"/>
                  <a:pt x="7602740" y="11585324"/>
                  <a:pt x="7276668" y="11245606"/>
                </a:cubicBezTo>
                <a:cubicBezTo>
                  <a:pt x="6879638" y="10840370"/>
                  <a:pt x="6453606" y="10367084"/>
                  <a:pt x="6078838" y="9974657"/>
                </a:cubicBezTo>
                <a:cubicBezTo>
                  <a:pt x="6036490" y="9931524"/>
                  <a:pt x="6086240" y="9985829"/>
                  <a:pt x="6023802" y="9912371"/>
                </a:cubicBezTo>
                <a:cubicBezTo>
                  <a:pt x="5911076" y="9787262"/>
                  <a:pt x="6003054" y="9926116"/>
                  <a:pt x="6040656" y="9958615"/>
                </a:cubicBezTo>
                <a:cubicBezTo>
                  <a:pt x="6233254" y="10186968"/>
                  <a:pt x="6545584" y="10505938"/>
                  <a:pt x="6703894" y="10658261"/>
                </a:cubicBezTo>
                <a:cubicBezTo>
                  <a:pt x="7008284" y="10968712"/>
                  <a:pt x="7219912" y="11225793"/>
                  <a:pt x="7454942" y="11469669"/>
                </a:cubicBezTo>
                <a:cubicBezTo>
                  <a:pt x="7677202" y="11722003"/>
                  <a:pt x="7936010" y="12005240"/>
                  <a:pt x="8208560" y="12309226"/>
                </a:cubicBezTo>
                <a:cubicBezTo>
                  <a:pt x="8376324" y="12496621"/>
                  <a:pt x="8578374" y="12760045"/>
                  <a:pt x="8758948" y="12925177"/>
                </a:cubicBezTo>
                <a:cubicBezTo>
                  <a:pt x="8819870" y="12972082"/>
                  <a:pt x="8989934" y="13100546"/>
                  <a:pt x="8933178" y="13080733"/>
                </a:cubicBezTo>
                <a:cubicBezTo>
                  <a:pt x="8854158" y="13048111"/>
                  <a:pt x="8969184" y="13114290"/>
                  <a:pt x="8959608" y="13120633"/>
                </a:cubicBezTo>
                <a:cubicBezTo>
                  <a:pt x="9006788" y="13146790"/>
                  <a:pt x="9147310" y="13209857"/>
                  <a:pt x="9154586" y="13262445"/>
                </a:cubicBezTo>
                <a:cubicBezTo>
                  <a:pt x="9169844" y="13309746"/>
                  <a:pt x="9104174" y="13252208"/>
                  <a:pt x="9100280" y="13312196"/>
                </a:cubicBezTo>
                <a:cubicBezTo>
                  <a:pt x="9106622" y="13321773"/>
                  <a:pt x="9141114" y="13328777"/>
                  <a:pt x="9137882" y="13344696"/>
                </a:cubicBezTo>
                <a:cubicBezTo>
                  <a:pt x="9120244" y="13383936"/>
                  <a:pt x="9111452" y="13304796"/>
                  <a:pt x="9084236" y="13350379"/>
                </a:cubicBezTo>
                <a:cubicBezTo>
                  <a:pt x="9084236" y="13350379"/>
                  <a:pt x="9094748" y="13387047"/>
                  <a:pt x="9104324" y="13380704"/>
                </a:cubicBezTo>
                <a:cubicBezTo>
                  <a:pt x="9094748" y="13387047"/>
                  <a:pt x="9094748" y="13387047"/>
                  <a:pt x="9058078" y="13397559"/>
                </a:cubicBezTo>
                <a:cubicBezTo>
                  <a:pt x="8930788" y="13393467"/>
                  <a:pt x="9031112" y="13403868"/>
                  <a:pt x="9060892" y="13452426"/>
                </a:cubicBezTo>
                <a:lnTo>
                  <a:pt x="9064614" y="13463835"/>
                </a:lnTo>
                <a:lnTo>
                  <a:pt x="8544590" y="13463835"/>
                </a:lnTo>
                <a:lnTo>
                  <a:pt x="8534676" y="13439427"/>
                </a:lnTo>
                <a:cubicBezTo>
                  <a:pt x="8527706" y="13417637"/>
                  <a:pt x="8523922" y="13395458"/>
                  <a:pt x="8528710" y="13392286"/>
                </a:cubicBezTo>
                <a:cubicBezTo>
                  <a:pt x="8514966" y="13371537"/>
                  <a:pt x="8481530" y="13366129"/>
                  <a:pt x="8486360" y="13349152"/>
                </a:cubicBezTo>
                <a:cubicBezTo>
                  <a:pt x="8480016" y="13339576"/>
                  <a:pt x="8499170" y="13326889"/>
                  <a:pt x="8485426" y="13306141"/>
                </a:cubicBezTo>
                <a:cubicBezTo>
                  <a:pt x="8458996" y="13266240"/>
                  <a:pt x="8413534" y="13197612"/>
                  <a:pt x="8387104" y="13157711"/>
                </a:cubicBezTo>
                <a:cubicBezTo>
                  <a:pt x="8263288" y="13012392"/>
                  <a:pt x="8004480" y="12729154"/>
                  <a:pt x="7898096" y="12613621"/>
                </a:cubicBezTo>
                <a:cubicBezTo>
                  <a:pt x="7843060" y="12551336"/>
                  <a:pt x="7606394" y="12322322"/>
                  <a:pt x="7764042" y="12518714"/>
                </a:cubicBezTo>
                <a:cubicBezTo>
                  <a:pt x="7906888" y="12692761"/>
                  <a:pt x="7779838" y="12563362"/>
                  <a:pt x="7737488" y="12520229"/>
                </a:cubicBezTo>
                <a:cubicBezTo>
                  <a:pt x="7497710" y="12265720"/>
                  <a:pt x="7336290" y="12087901"/>
                  <a:pt x="7119834" y="11847797"/>
                </a:cubicBezTo>
                <a:cubicBezTo>
                  <a:pt x="7091228" y="11825412"/>
                  <a:pt x="6960010" y="11668921"/>
                  <a:pt x="7038244" y="11787026"/>
                </a:cubicBezTo>
                <a:cubicBezTo>
                  <a:pt x="7084762" y="11857251"/>
                  <a:pt x="7067246" y="11855076"/>
                  <a:pt x="7031238" y="11821519"/>
                </a:cubicBezTo>
                <a:cubicBezTo>
                  <a:pt x="6946538" y="11735252"/>
                  <a:pt x="6871414" y="11642642"/>
                  <a:pt x="6797804" y="11576586"/>
                </a:cubicBezTo>
                <a:cubicBezTo>
                  <a:pt x="6785118" y="11557434"/>
                  <a:pt x="6648492" y="11434378"/>
                  <a:pt x="6707696" y="11523755"/>
                </a:cubicBezTo>
                <a:cubicBezTo>
                  <a:pt x="6785930" y="11641860"/>
                  <a:pt x="6932132" y="11758573"/>
                  <a:pt x="7024772" y="11853358"/>
                </a:cubicBezTo>
                <a:cubicBezTo>
                  <a:pt x="7038516" y="11874106"/>
                  <a:pt x="7145480" y="11973181"/>
                  <a:pt x="7142246" y="11989101"/>
                </a:cubicBezTo>
                <a:cubicBezTo>
                  <a:pt x="7142246" y="11989101"/>
                  <a:pt x="7061714" y="11929926"/>
                  <a:pt x="7041626" y="11899602"/>
                </a:cubicBezTo>
                <a:cubicBezTo>
                  <a:pt x="7004024" y="11867102"/>
                  <a:pt x="6968016" y="11833545"/>
                  <a:pt x="6933068" y="11801584"/>
                </a:cubicBezTo>
                <a:cubicBezTo>
                  <a:pt x="6916214" y="11755340"/>
                  <a:pt x="6904338" y="11820614"/>
                  <a:pt x="6933068" y="11801584"/>
                </a:cubicBezTo>
                <a:cubicBezTo>
                  <a:pt x="7073738" y="11993147"/>
                  <a:pt x="7227880" y="12118379"/>
                  <a:pt x="7374896" y="12319518"/>
                </a:cubicBezTo>
                <a:cubicBezTo>
                  <a:pt x="7239782" y="12223015"/>
                  <a:pt x="7178402" y="12151153"/>
                  <a:pt x="7083192" y="12028219"/>
                </a:cubicBezTo>
                <a:cubicBezTo>
                  <a:pt x="6965718" y="11892476"/>
                  <a:pt x="6640702" y="11554354"/>
                  <a:pt x="6482392" y="11402031"/>
                </a:cubicBezTo>
                <a:cubicBezTo>
                  <a:pt x="6446384" y="11368474"/>
                  <a:pt x="6342656" y="11253479"/>
                  <a:pt x="6408202" y="11352432"/>
                </a:cubicBezTo>
                <a:cubicBezTo>
                  <a:pt x="6475926" y="11433870"/>
                  <a:pt x="6659732" y="11583082"/>
                  <a:pt x="6696672" y="11659651"/>
                </a:cubicBezTo>
                <a:cubicBezTo>
                  <a:pt x="6709360" y="11678803"/>
                  <a:pt x="6677520" y="11672338"/>
                  <a:pt x="6690206" y="11691490"/>
                </a:cubicBezTo>
                <a:cubicBezTo>
                  <a:pt x="6755754" y="11790443"/>
                  <a:pt x="6874012" y="11840702"/>
                  <a:pt x="6900320" y="11922018"/>
                </a:cubicBezTo>
                <a:cubicBezTo>
                  <a:pt x="6906664" y="11931594"/>
                  <a:pt x="6866884" y="11916610"/>
                  <a:pt x="6866884" y="11916610"/>
                </a:cubicBezTo>
                <a:cubicBezTo>
                  <a:pt x="6842902" y="11946274"/>
                  <a:pt x="6906002" y="11975663"/>
                  <a:pt x="6896424" y="11982006"/>
                </a:cubicBezTo>
                <a:cubicBezTo>
                  <a:pt x="6866100" y="12002094"/>
                  <a:pt x="6739050" y="11872695"/>
                  <a:pt x="6672840" y="11817810"/>
                </a:cubicBezTo>
                <a:cubicBezTo>
                  <a:pt x="6509784" y="11654854"/>
                  <a:pt x="6403400" y="11539320"/>
                  <a:pt x="6246146" y="11388593"/>
                </a:cubicBezTo>
                <a:cubicBezTo>
                  <a:pt x="6167790" y="11311903"/>
                  <a:pt x="6066236" y="11179393"/>
                  <a:pt x="6025400" y="11162812"/>
                </a:cubicBezTo>
                <a:cubicBezTo>
                  <a:pt x="6009480" y="11159580"/>
                  <a:pt x="5990328" y="11172267"/>
                  <a:pt x="5974408" y="11169034"/>
                </a:cubicBezTo>
                <a:cubicBezTo>
                  <a:pt x="5908198" y="11114149"/>
                  <a:pt x="5848994" y="11024772"/>
                  <a:pt x="5770636" y="10948082"/>
                </a:cubicBezTo>
                <a:cubicBezTo>
                  <a:pt x="5314404" y="10453469"/>
                  <a:pt x="4842250" y="9955623"/>
                  <a:pt x="4381848" y="9433918"/>
                </a:cubicBezTo>
                <a:cubicBezTo>
                  <a:pt x="4270718" y="9307751"/>
                  <a:pt x="4362696" y="9446605"/>
                  <a:pt x="4392360" y="9470586"/>
                </a:cubicBezTo>
                <a:cubicBezTo>
                  <a:pt x="4857384" y="10044340"/>
                  <a:pt x="5298484" y="10450236"/>
                  <a:pt x="5737202" y="10942674"/>
                </a:cubicBezTo>
                <a:cubicBezTo>
                  <a:pt x="5809754" y="11007135"/>
                  <a:pt x="5881644" y="11115664"/>
                  <a:pt x="5779428" y="11027223"/>
                </a:cubicBezTo>
                <a:cubicBezTo>
                  <a:pt x="5622176" y="10876496"/>
                  <a:pt x="5412724" y="10601899"/>
                  <a:pt x="5294588" y="10510224"/>
                </a:cubicBezTo>
                <a:cubicBezTo>
                  <a:pt x="5287188" y="10499052"/>
                  <a:pt x="5245772" y="10498930"/>
                  <a:pt x="5220856" y="10485583"/>
                </a:cubicBezTo>
                <a:cubicBezTo>
                  <a:pt x="5192250" y="10463198"/>
                  <a:pt x="5156366" y="10388226"/>
                  <a:pt x="5097038" y="10340264"/>
                </a:cubicBezTo>
                <a:cubicBezTo>
                  <a:pt x="4850918" y="10076179"/>
                  <a:pt x="4585768" y="9783365"/>
                  <a:pt x="4355568" y="9522513"/>
                </a:cubicBezTo>
                <a:cubicBezTo>
                  <a:pt x="4319560" y="9488955"/>
                  <a:pt x="4204658" y="9381362"/>
                  <a:pt x="4294064" y="9492066"/>
                </a:cubicBezTo>
                <a:cubicBezTo>
                  <a:pt x="4597670" y="9888002"/>
                  <a:pt x="4953406" y="10251701"/>
                  <a:pt x="5254564" y="10578071"/>
                </a:cubicBezTo>
                <a:cubicBezTo>
                  <a:pt x="5376866" y="10696837"/>
                  <a:pt x="5507150" y="10810317"/>
                  <a:pt x="5594962" y="10922079"/>
                </a:cubicBezTo>
                <a:cubicBezTo>
                  <a:pt x="5658994" y="10994479"/>
                  <a:pt x="5693282" y="11070509"/>
                  <a:pt x="5608582" y="10984243"/>
                </a:cubicBezTo>
                <a:cubicBezTo>
                  <a:pt x="5017236" y="10393126"/>
                  <a:pt x="4536290" y="9816140"/>
                  <a:pt x="3964758" y="9168268"/>
                </a:cubicBezTo>
                <a:cubicBezTo>
                  <a:pt x="3936152" y="9145883"/>
                  <a:pt x="3718637" y="8904183"/>
                  <a:pt x="3709061" y="8910526"/>
                </a:cubicBezTo>
                <a:cubicBezTo>
                  <a:pt x="3678736" y="8930614"/>
                  <a:pt x="3735491" y="8950427"/>
                  <a:pt x="3735491" y="8950427"/>
                </a:cubicBezTo>
                <a:cubicBezTo>
                  <a:pt x="3924856" y="9194699"/>
                  <a:pt x="4067246" y="9343790"/>
                  <a:pt x="4233414" y="9532242"/>
                </a:cubicBezTo>
                <a:cubicBezTo>
                  <a:pt x="4246100" y="9551394"/>
                  <a:pt x="4488988" y="9831399"/>
                  <a:pt x="4385258" y="9716405"/>
                </a:cubicBezTo>
                <a:cubicBezTo>
                  <a:pt x="4201574" y="9525776"/>
                  <a:pt x="4064014" y="9359709"/>
                  <a:pt x="3889906" y="9162738"/>
                </a:cubicBezTo>
                <a:cubicBezTo>
                  <a:pt x="3866586" y="9148333"/>
                  <a:pt x="3751684" y="9040740"/>
                  <a:pt x="3819408" y="9122177"/>
                </a:cubicBezTo>
                <a:cubicBezTo>
                  <a:pt x="4044198" y="9416465"/>
                  <a:pt x="4280742" y="9686894"/>
                  <a:pt x="4528376" y="9977532"/>
                </a:cubicBezTo>
                <a:cubicBezTo>
                  <a:pt x="4692908" y="10180847"/>
                  <a:pt x="4896800" y="10360383"/>
                  <a:pt x="5050820" y="10527030"/>
                </a:cubicBezTo>
                <a:cubicBezTo>
                  <a:pt x="5077250" y="10566930"/>
                  <a:pt x="5175572" y="10715360"/>
                  <a:pt x="5194724" y="10702673"/>
                </a:cubicBezTo>
                <a:cubicBezTo>
                  <a:pt x="5161166" y="10738681"/>
                  <a:pt x="4951052" y="10508152"/>
                  <a:pt x="4982312" y="10531076"/>
                </a:cubicBezTo>
                <a:cubicBezTo>
                  <a:pt x="4775308" y="10326044"/>
                  <a:pt x="4657958" y="10148885"/>
                  <a:pt x="4437210" y="9923105"/>
                </a:cubicBezTo>
                <a:cubicBezTo>
                  <a:pt x="4399608" y="9890605"/>
                  <a:pt x="4339162" y="9861755"/>
                  <a:pt x="4312732" y="9821854"/>
                </a:cubicBezTo>
                <a:cubicBezTo>
                  <a:pt x="4203114" y="9722241"/>
                  <a:pt x="4040180" y="9517869"/>
                  <a:pt x="3965056" y="9425259"/>
                </a:cubicBezTo>
                <a:cubicBezTo>
                  <a:pt x="3894680" y="9343282"/>
                  <a:pt x="3849220" y="9274653"/>
                  <a:pt x="3822790" y="9234753"/>
                </a:cubicBezTo>
                <a:cubicBezTo>
                  <a:pt x="3810104" y="9215601"/>
                  <a:pt x="3770862" y="9197963"/>
                  <a:pt x="3734856" y="9164407"/>
                </a:cubicBezTo>
                <a:cubicBezTo>
                  <a:pt x="3619953" y="9056812"/>
                  <a:pt x="3527976" y="8917959"/>
                  <a:pt x="3632640" y="9075965"/>
                </a:cubicBezTo>
                <a:cubicBezTo>
                  <a:pt x="3849370" y="9403149"/>
                  <a:pt x="4127992" y="9629630"/>
                  <a:pt x="4387732" y="9955879"/>
                </a:cubicBezTo>
                <a:cubicBezTo>
                  <a:pt x="4617270" y="10260801"/>
                  <a:pt x="4840194" y="10469066"/>
                  <a:pt x="5030220" y="10669269"/>
                </a:cubicBezTo>
                <a:cubicBezTo>
                  <a:pt x="5141352" y="10795436"/>
                  <a:pt x="5332434" y="10997236"/>
                  <a:pt x="5467424" y="11135154"/>
                </a:cubicBezTo>
                <a:cubicBezTo>
                  <a:pt x="5536206" y="11218188"/>
                  <a:pt x="5672710" y="11382659"/>
                  <a:pt x="5552002" y="11262836"/>
                </a:cubicBezTo>
                <a:cubicBezTo>
                  <a:pt x="5342822" y="11075320"/>
                  <a:pt x="5250844" y="10936465"/>
                  <a:pt x="5060818" y="10736262"/>
                </a:cubicBezTo>
                <a:cubicBezTo>
                  <a:pt x="4902508" y="10583939"/>
                  <a:pt x="4701972" y="10347067"/>
                  <a:pt x="4532572" y="10174534"/>
                </a:cubicBezTo>
                <a:cubicBezTo>
                  <a:pt x="4416612" y="10065344"/>
                  <a:pt x="4557282" y="10256908"/>
                  <a:pt x="4593288" y="10290464"/>
                </a:cubicBezTo>
                <a:cubicBezTo>
                  <a:pt x="4884870" y="10623178"/>
                  <a:pt x="5165482" y="10894268"/>
                  <a:pt x="5446552" y="11190314"/>
                </a:cubicBezTo>
                <a:cubicBezTo>
                  <a:pt x="5564026" y="11326057"/>
                  <a:pt x="5477150" y="11257306"/>
                  <a:pt x="5421056" y="11193425"/>
                </a:cubicBezTo>
                <a:cubicBezTo>
                  <a:pt x="5318840" y="11104983"/>
                  <a:pt x="5377110" y="11151349"/>
                  <a:pt x="5328418" y="11098640"/>
                </a:cubicBezTo>
                <a:cubicBezTo>
                  <a:pt x="4350280" y="10051875"/>
                  <a:pt x="3251680" y="8802457"/>
                  <a:pt x="2346879" y="7734669"/>
                </a:cubicBezTo>
                <a:cubicBezTo>
                  <a:pt x="2221465" y="7590407"/>
                  <a:pt x="2104114" y="7413249"/>
                  <a:pt x="2008904" y="7290314"/>
                </a:cubicBezTo>
                <a:cubicBezTo>
                  <a:pt x="1996217" y="7271162"/>
                  <a:pt x="1805919" y="6983879"/>
                  <a:pt x="1789998" y="6980647"/>
                </a:cubicBezTo>
                <a:cubicBezTo>
                  <a:pt x="1766678" y="6966242"/>
                  <a:pt x="1802023" y="7043867"/>
                  <a:pt x="1834797" y="7093344"/>
                </a:cubicBezTo>
                <a:cubicBezTo>
                  <a:pt x="1878743" y="7135420"/>
                  <a:pt x="1845969" y="7085943"/>
                  <a:pt x="1878743" y="7135420"/>
                </a:cubicBezTo>
                <a:cubicBezTo>
                  <a:pt x="2058531" y="7386036"/>
                  <a:pt x="2270159" y="7643117"/>
                  <a:pt x="2427684" y="7880924"/>
                </a:cubicBezTo>
                <a:cubicBezTo>
                  <a:pt x="2506975" y="8000625"/>
                  <a:pt x="2363071" y="7824982"/>
                  <a:pt x="2306977" y="7761100"/>
                </a:cubicBezTo>
                <a:cubicBezTo>
                  <a:pt x="2142447" y="7557786"/>
                  <a:pt x="2005009" y="7350303"/>
                  <a:pt x="1864337" y="7158740"/>
                </a:cubicBezTo>
                <a:cubicBezTo>
                  <a:pt x="1798790" y="7059787"/>
                  <a:pt x="1609302" y="6856930"/>
                  <a:pt x="1562908" y="6745290"/>
                </a:cubicBezTo>
                <a:cubicBezTo>
                  <a:pt x="1516513" y="6633649"/>
                  <a:pt x="1555780" y="6821197"/>
                  <a:pt x="1572757" y="6826026"/>
                </a:cubicBezTo>
                <a:cubicBezTo>
                  <a:pt x="1509535" y="6838053"/>
                  <a:pt x="1418342" y="6613714"/>
                  <a:pt x="1405655" y="6594562"/>
                </a:cubicBezTo>
                <a:cubicBezTo>
                  <a:pt x="1340769" y="6451540"/>
                  <a:pt x="1209013" y="6297703"/>
                  <a:pt x="1268730" y="6214516"/>
                </a:cubicBezTo>
                <a:cubicBezTo>
                  <a:pt x="1278306" y="6208173"/>
                  <a:pt x="1362857" y="6165943"/>
                  <a:pt x="1381429" y="6169714"/>
                </a:cubicBezTo>
                <a:cubicBezTo>
                  <a:pt x="1381429" y="6169714"/>
                  <a:pt x="1370134" y="6218531"/>
                  <a:pt x="1379711" y="6212187"/>
                </a:cubicBezTo>
                <a:cubicBezTo>
                  <a:pt x="1410036" y="6192099"/>
                  <a:pt x="1379711" y="6212187"/>
                  <a:pt x="1400583" y="6157027"/>
                </a:cubicBezTo>
                <a:cubicBezTo>
                  <a:pt x="1429973" y="6093928"/>
                  <a:pt x="1489962" y="6097821"/>
                  <a:pt x="1433207" y="6078009"/>
                </a:cubicBezTo>
                <a:cubicBezTo>
                  <a:pt x="1360531" y="6054964"/>
                  <a:pt x="1504948" y="6058043"/>
                  <a:pt x="1516121" y="6050642"/>
                </a:cubicBezTo>
                <a:cubicBezTo>
                  <a:pt x="1551193" y="6041187"/>
                  <a:pt x="1503434" y="6031490"/>
                  <a:pt x="1535396" y="5996540"/>
                </a:cubicBezTo>
                <a:cubicBezTo>
                  <a:pt x="1546569" y="5989139"/>
                  <a:pt x="1587984" y="5989260"/>
                  <a:pt x="1591218" y="5973341"/>
                </a:cubicBezTo>
                <a:cubicBezTo>
                  <a:pt x="1615200" y="5943677"/>
                  <a:pt x="1598346" y="5897433"/>
                  <a:pt x="1621271" y="5866174"/>
                </a:cubicBezTo>
                <a:cubicBezTo>
                  <a:pt x="1654829" y="5830165"/>
                  <a:pt x="1716332" y="5860612"/>
                  <a:pt x="1710651" y="5806968"/>
                </a:cubicBezTo>
                <a:cubicBezTo>
                  <a:pt x="1707541" y="5781472"/>
                  <a:pt x="1621271" y="5866174"/>
                  <a:pt x="1630970" y="5818414"/>
                </a:cubicBezTo>
                <a:cubicBezTo>
                  <a:pt x="1639032" y="5785518"/>
                  <a:pt x="1744332" y="5729545"/>
                  <a:pt x="1816196" y="5668163"/>
                </a:cubicBezTo>
                <a:cubicBezTo>
                  <a:pt x="1827369" y="5660762"/>
                  <a:pt x="1928501" y="5577698"/>
                  <a:pt x="1922158" y="5568121"/>
                </a:cubicBezTo>
                <a:cubicBezTo>
                  <a:pt x="1941311" y="5555434"/>
                  <a:pt x="1898960" y="5512301"/>
                  <a:pt x="1902194" y="5496382"/>
                </a:cubicBezTo>
                <a:cubicBezTo>
                  <a:pt x="1931585" y="5433283"/>
                  <a:pt x="2162394" y="5310245"/>
                  <a:pt x="2186376" y="5280582"/>
                </a:cubicBezTo>
                <a:cubicBezTo>
                  <a:pt x="2207125" y="5266837"/>
                  <a:pt x="2219000" y="5201562"/>
                  <a:pt x="2212657" y="5191987"/>
                </a:cubicBezTo>
                <a:cubicBezTo>
                  <a:pt x="2233406" y="5178242"/>
                  <a:pt x="2252559" y="5165555"/>
                  <a:pt x="2265907" y="5140639"/>
                </a:cubicBezTo>
                <a:cubicBezTo>
                  <a:pt x="2285060" y="5127951"/>
                  <a:pt x="2371330" y="5043250"/>
                  <a:pt x="2380906" y="5036906"/>
                </a:cubicBezTo>
                <a:cubicBezTo>
                  <a:pt x="2398545" y="4997667"/>
                  <a:pt x="2381691" y="4951423"/>
                  <a:pt x="2400844" y="4938736"/>
                </a:cubicBezTo>
                <a:cubicBezTo>
                  <a:pt x="2404077" y="4922816"/>
                  <a:pt x="2450322" y="4905961"/>
                  <a:pt x="2480648" y="4885874"/>
                </a:cubicBezTo>
                <a:cubicBezTo>
                  <a:pt x="2504629" y="4856209"/>
                  <a:pt x="2522848" y="4800511"/>
                  <a:pt x="2543597" y="4786767"/>
                </a:cubicBezTo>
                <a:cubicBezTo>
                  <a:pt x="2589965" y="4728496"/>
                  <a:pt x="2668050" y="4718106"/>
                  <a:pt x="2669769" y="4675633"/>
                </a:cubicBezTo>
                <a:cubicBezTo>
                  <a:pt x="2665601" y="4648542"/>
                  <a:pt x="2512973" y="4549864"/>
                  <a:pt x="2445127" y="4509841"/>
                </a:cubicBezTo>
                <a:cubicBezTo>
                  <a:pt x="2369341" y="4461300"/>
                  <a:pt x="2323758" y="4434086"/>
                  <a:pt x="2252801" y="4368568"/>
                </a:cubicBezTo>
                <a:cubicBezTo>
                  <a:pt x="2322823" y="4391076"/>
                  <a:pt x="2473856" y="4490810"/>
                  <a:pt x="2571447" y="4527203"/>
                </a:cubicBezTo>
                <a:cubicBezTo>
                  <a:pt x="2666386" y="4563058"/>
                  <a:pt x="2551361" y="4496880"/>
                  <a:pt x="2527501" y="4485128"/>
                </a:cubicBezTo>
                <a:cubicBezTo>
                  <a:pt x="2294217" y="4368690"/>
                  <a:pt x="2078571" y="4213013"/>
                  <a:pt x="1877250" y="4061625"/>
                </a:cubicBezTo>
                <a:cubicBezTo>
                  <a:pt x="1677524" y="3909180"/>
                  <a:pt x="1441129" y="3767247"/>
                  <a:pt x="1222831" y="3611031"/>
                </a:cubicBezTo>
                <a:cubicBezTo>
                  <a:pt x="994499" y="3436201"/>
                  <a:pt x="760280" y="3276752"/>
                  <a:pt x="570131" y="3117963"/>
                </a:cubicBezTo>
                <a:cubicBezTo>
                  <a:pt x="692557" y="3195314"/>
                  <a:pt x="825016" y="3291278"/>
                  <a:pt x="944209" y="3384548"/>
                </a:cubicBezTo>
                <a:lnTo>
                  <a:pt x="1071921" y="3469880"/>
                </a:lnTo>
                <a:cubicBezTo>
                  <a:pt x="1092670" y="3456135"/>
                  <a:pt x="996797" y="3377270"/>
                  <a:pt x="974534" y="3364461"/>
                </a:cubicBezTo>
                <a:cubicBezTo>
                  <a:pt x="707542" y="3155535"/>
                  <a:pt x="372042" y="2950656"/>
                  <a:pt x="150176" y="2743987"/>
                </a:cubicBezTo>
                <a:cubicBezTo>
                  <a:pt x="402490" y="2889154"/>
                  <a:pt x="677879" y="3131555"/>
                  <a:pt x="928017" y="3294236"/>
                </a:cubicBezTo>
                <a:cubicBezTo>
                  <a:pt x="852231" y="3245695"/>
                  <a:pt x="986286" y="3340602"/>
                  <a:pt x="991116" y="3323625"/>
                </a:cubicBezTo>
                <a:cubicBezTo>
                  <a:pt x="997582" y="3291786"/>
                  <a:pt x="937593" y="3287893"/>
                  <a:pt x="937593" y="3287893"/>
                </a:cubicBezTo>
                <a:cubicBezTo>
                  <a:pt x="648338" y="3066158"/>
                  <a:pt x="373884" y="2866768"/>
                  <a:pt x="117525" y="2653096"/>
                </a:cubicBezTo>
                <a:cubicBezTo>
                  <a:pt x="180624" y="2682485"/>
                  <a:pt x="240490" y="2727793"/>
                  <a:pt x="305103" y="2783735"/>
                </a:cubicBezTo>
                <a:cubicBezTo>
                  <a:pt x="334767" y="2807716"/>
                  <a:pt x="487852" y="2931350"/>
                  <a:pt x="497428" y="2925007"/>
                </a:cubicBezTo>
                <a:cubicBezTo>
                  <a:pt x="527754" y="2904919"/>
                  <a:pt x="365092" y="2787628"/>
                  <a:pt x="377779" y="2806780"/>
                </a:cubicBezTo>
                <a:cubicBezTo>
                  <a:pt x="341772" y="2773223"/>
                  <a:pt x="256410" y="2731025"/>
                  <a:pt x="236323" y="2700701"/>
                </a:cubicBezTo>
                <a:cubicBezTo>
                  <a:pt x="226869" y="2665629"/>
                  <a:pt x="368325" y="2771708"/>
                  <a:pt x="368325" y="2771708"/>
                </a:cubicBezTo>
                <a:cubicBezTo>
                  <a:pt x="633203" y="2977442"/>
                  <a:pt x="873765" y="3146467"/>
                  <a:pt x="1095753" y="3311720"/>
                </a:cubicBezTo>
                <a:cubicBezTo>
                  <a:pt x="1118017" y="3324529"/>
                  <a:pt x="1368032" y="3528626"/>
                  <a:pt x="1392014" y="3498962"/>
                </a:cubicBezTo>
                <a:cubicBezTo>
                  <a:pt x="1404823" y="3476699"/>
                  <a:pt x="1225185" y="3354579"/>
                  <a:pt x="1354411" y="3466462"/>
                </a:cubicBezTo>
                <a:cubicBezTo>
                  <a:pt x="1148342" y="3304441"/>
                  <a:pt x="962360" y="3172745"/>
                  <a:pt x="761038" y="3021358"/>
                </a:cubicBezTo>
                <a:cubicBezTo>
                  <a:pt x="754695" y="3011781"/>
                  <a:pt x="540563" y="2882657"/>
                  <a:pt x="536396" y="2855565"/>
                </a:cubicBezTo>
                <a:cubicBezTo>
                  <a:pt x="554035" y="2816325"/>
                  <a:pt x="676338" y="2935091"/>
                  <a:pt x="676338" y="2935091"/>
                </a:cubicBezTo>
                <a:cubicBezTo>
                  <a:pt x="945506" y="3126501"/>
                  <a:pt x="1096538" y="3226237"/>
                  <a:pt x="1349787" y="3414414"/>
                </a:cubicBezTo>
                <a:cubicBezTo>
                  <a:pt x="1372050" y="3427222"/>
                  <a:pt x="1607783" y="3613224"/>
                  <a:pt x="1622188" y="3589904"/>
                </a:cubicBezTo>
                <a:cubicBezTo>
                  <a:pt x="1618021" y="3562812"/>
                  <a:pt x="1411290" y="3444860"/>
                  <a:pt x="1433553" y="3457669"/>
                </a:cubicBezTo>
                <a:cubicBezTo>
                  <a:pt x="1368940" y="3401726"/>
                  <a:pt x="1323356" y="3374513"/>
                  <a:pt x="1249747" y="3308456"/>
                </a:cubicBezTo>
                <a:cubicBezTo>
                  <a:pt x="1374349" y="3368292"/>
                  <a:pt x="1474389" y="3474249"/>
                  <a:pt x="1589414" y="3540427"/>
                </a:cubicBezTo>
                <a:cubicBezTo>
                  <a:pt x="1618021" y="3562812"/>
                  <a:pt x="1662090" y="3563473"/>
                  <a:pt x="1707673" y="3590686"/>
                </a:cubicBezTo>
                <a:cubicBezTo>
                  <a:pt x="1831218" y="3648926"/>
                  <a:pt x="1986418" y="3775753"/>
                  <a:pt x="2101443" y="3841932"/>
                </a:cubicBezTo>
                <a:cubicBezTo>
                  <a:pt x="2062203" y="3824294"/>
                  <a:pt x="2154966" y="3877664"/>
                  <a:pt x="2164543" y="3871320"/>
                </a:cubicBezTo>
                <a:cubicBezTo>
                  <a:pt x="2194868" y="3851233"/>
                  <a:pt x="2075013" y="3802031"/>
                  <a:pt x="2068669" y="3792455"/>
                </a:cubicBezTo>
                <a:cubicBezTo>
                  <a:pt x="1782525" y="3596216"/>
                  <a:pt x="1503780" y="3411150"/>
                  <a:pt x="1253764" y="3207053"/>
                </a:cubicBezTo>
                <a:cubicBezTo>
                  <a:pt x="1523595" y="3354394"/>
                  <a:pt x="1683419" y="3533270"/>
                  <a:pt x="1947963" y="3672632"/>
                </a:cubicBezTo>
                <a:cubicBezTo>
                  <a:pt x="1936790" y="3680032"/>
                  <a:pt x="2129320" y="3752279"/>
                  <a:pt x="2046134" y="3692566"/>
                </a:cubicBezTo>
                <a:cubicBezTo>
                  <a:pt x="1753646" y="3486751"/>
                  <a:pt x="1498221" y="3316089"/>
                  <a:pt x="1238630" y="3118336"/>
                </a:cubicBezTo>
                <a:cubicBezTo>
                  <a:pt x="1177707" y="3071432"/>
                  <a:pt x="1041080" y="2948376"/>
                  <a:pt x="1185769" y="3038535"/>
                </a:cubicBezTo>
                <a:cubicBezTo>
                  <a:pt x="1359064" y="3151080"/>
                  <a:pt x="1550933" y="3267395"/>
                  <a:pt x="1736915" y="3399092"/>
                </a:cubicBezTo>
                <a:cubicBezTo>
                  <a:pt x="1790437" y="3434824"/>
                  <a:pt x="1987053" y="3561774"/>
                  <a:pt x="1839254" y="3446118"/>
                </a:cubicBezTo>
                <a:cubicBezTo>
                  <a:pt x="1556341" y="3233960"/>
                  <a:pt x="1208155" y="3009928"/>
                  <a:pt x="956503" y="2820694"/>
                </a:cubicBezTo>
                <a:cubicBezTo>
                  <a:pt x="866973" y="2751404"/>
                  <a:pt x="723341" y="2662841"/>
                  <a:pt x="637045" y="2577632"/>
                </a:cubicBezTo>
                <a:cubicBezTo>
                  <a:pt x="594695" y="2534499"/>
                  <a:pt x="571498" y="2478679"/>
                  <a:pt x="549235" y="2465870"/>
                </a:cubicBezTo>
                <a:cubicBezTo>
                  <a:pt x="494198" y="2403585"/>
                  <a:pt x="391859" y="2356558"/>
                  <a:pt x="329422" y="2283101"/>
                </a:cubicBezTo>
                <a:cubicBezTo>
                  <a:pt x="310392" y="2254373"/>
                  <a:pt x="306224" y="2227280"/>
                  <a:pt x="283961" y="2214472"/>
                </a:cubicBezTo>
                <a:cubicBezTo>
                  <a:pt x="263874" y="2184147"/>
                  <a:pt x="205605" y="2137782"/>
                  <a:pt x="152082" y="2102049"/>
                </a:cubicBezTo>
                <a:cubicBezTo>
                  <a:pt x="93812" y="2055684"/>
                  <a:pt x="-24324" y="1964009"/>
                  <a:pt x="32432" y="1983822"/>
                </a:cubicBezTo>
                <a:cubicBezTo>
                  <a:pt x="80191" y="1993520"/>
                  <a:pt x="153801" y="2059577"/>
                  <a:pt x="182407" y="2081962"/>
                </a:cubicBezTo>
                <a:cubicBezTo>
                  <a:pt x="388600" y="2202567"/>
                  <a:pt x="-37283" y="1857777"/>
                  <a:pt x="116859" y="1983008"/>
                </a:cubicBezTo>
                <a:cubicBezTo>
                  <a:pt x="215966" y="2045955"/>
                  <a:pt x="322929" y="2145029"/>
                  <a:pt x="412458" y="2214319"/>
                </a:cubicBezTo>
                <a:cubicBezTo>
                  <a:pt x="494048" y="2275089"/>
                  <a:pt x="447531" y="2204864"/>
                  <a:pt x="412581" y="2172903"/>
                </a:cubicBezTo>
                <a:cubicBezTo>
                  <a:pt x="340567" y="2105789"/>
                  <a:pt x="334224" y="2096213"/>
                  <a:pt x="283935" y="2044561"/>
                </a:cubicBezTo>
                <a:cubicBezTo>
                  <a:pt x="221498" y="1971104"/>
                  <a:pt x="51312" y="1884055"/>
                  <a:pt x="57778" y="1852215"/>
                </a:cubicBezTo>
                <a:cubicBezTo>
                  <a:pt x="61012" y="1836296"/>
                  <a:pt x="201411" y="1940779"/>
                  <a:pt x="185491" y="1937546"/>
                </a:cubicBezTo>
                <a:cubicBezTo>
                  <a:pt x="215154" y="1961527"/>
                  <a:pt x="320604" y="2034049"/>
                  <a:pt x="323837" y="2018129"/>
                </a:cubicBezTo>
                <a:cubicBezTo>
                  <a:pt x="327609" y="1999557"/>
                  <a:pt x="196786" y="1888731"/>
                  <a:pt x="165527" y="1865807"/>
                </a:cubicBezTo>
                <a:cubicBezTo>
                  <a:pt x="152840" y="1846655"/>
                  <a:pt x="-7769" y="1753262"/>
                  <a:pt x="294" y="1720366"/>
                </a:cubicBezTo>
                <a:cubicBezTo>
                  <a:pt x="9870" y="1714023"/>
                  <a:pt x="192619" y="1861638"/>
                  <a:pt x="176699" y="1858406"/>
                </a:cubicBezTo>
                <a:cubicBezTo>
                  <a:pt x="202195" y="1855295"/>
                  <a:pt x="219834" y="1816055"/>
                  <a:pt x="185342" y="1809051"/>
                </a:cubicBezTo>
                <a:cubicBezTo>
                  <a:pt x="235754" y="1819288"/>
                  <a:pt x="178998" y="1799474"/>
                  <a:pt x="239921" y="1846379"/>
                </a:cubicBezTo>
                <a:cubicBezTo>
                  <a:pt x="320454" y="1905554"/>
                  <a:pt x="281337" y="1846501"/>
                  <a:pt x="281337" y="1846501"/>
                </a:cubicBezTo>
                <a:cubicBezTo>
                  <a:pt x="254907" y="1806601"/>
                  <a:pt x="157397" y="1742598"/>
                  <a:pt x="144710" y="1723446"/>
                </a:cubicBezTo>
                <a:cubicBezTo>
                  <a:pt x="144710" y="1723446"/>
                  <a:pt x="157520" y="1701182"/>
                  <a:pt x="169272" y="1677323"/>
                </a:cubicBezTo>
                <a:cubicBezTo>
                  <a:pt x="176673" y="1688495"/>
                  <a:pt x="183016" y="1698072"/>
                  <a:pt x="183016" y="1698072"/>
                </a:cubicBezTo>
                <a:cubicBezTo>
                  <a:pt x="190021" y="1663579"/>
                  <a:pt x="180445" y="1669922"/>
                  <a:pt x="169272" y="1677323"/>
                </a:cubicBezTo>
                <a:cubicBezTo>
                  <a:pt x="140666" y="1654938"/>
                  <a:pt x="88739" y="1618149"/>
                  <a:pt x="88739" y="1618149"/>
                </a:cubicBezTo>
                <a:cubicBezTo>
                  <a:pt x="87805" y="1575137"/>
                  <a:pt x="143899" y="1639018"/>
                  <a:pt x="143899" y="1639018"/>
                </a:cubicBezTo>
                <a:cubicBezTo>
                  <a:pt x="183678" y="1654003"/>
                  <a:pt x="324199" y="1717070"/>
                  <a:pt x="314623" y="1723414"/>
                </a:cubicBezTo>
                <a:cubicBezTo>
                  <a:pt x="337009" y="1694807"/>
                  <a:pt x="259586" y="1661128"/>
                  <a:pt x="199720" y="1615820"/>
                </a:cubicBezTo>
                <a:cubicBezTo>
                  <a:pt x="163714" y="1582263"/>
                  <a:pt x="3228" y="1447456"/>
                  <a:pt x="110853" y="1502462"/>
                </a:cubicBezTo>
                <a:cubicBezTo>
                  <a:pt x="156436" y="1529675"/>
                  <a:pt x="194039" y="1562175"/>
                  <a:pt x="245965" y="1598965"/>
                </a:cubicBezTo>
                <a:cubicBezTo>
                  <a:pt x="440944" y="1740776"/>
                  <a:pt x="472784" y="1747241"/>
                  <a:pt x="643903" y="1877301"/>
                </a:cubicBezTo>
                <a:cubicBezTo>
                  <a:pt x="666166" y="1890110"/>
                  <a:pt x="843629" y="2029747"/>
                  <a:pt x="781192" y="1956289"/>
                </a:cubicBezTo>
                <a:cubicBezTo>
                  <a:pt x="732498" y="1903580"/>
                  <a:pt x="594153" y="1822997"/>
                  <a:pt x="559203" y="1791036"/>
                </a:cubicBezTo>
                <a:cubicBezTo>
                  <a:pt x="433667" y="1688189"/>
                  <a:pt x="311363" y="1569423"/>
                  <a:pt x="220320" y="1473580"/>
                </a:cubicBezTo>
                <a:cubicBezTo>
                  <a:pt x="118104" y="1385139"/>
                  <a:pt x="319426" y="1536526"/>
                  <a:pt x="332235" y="1514263"/>
                </a:cubicBezTo>
                <a:cubicBezTo>
                  <a:pt x="352984" y="1500519"/>
                  <a:pt x="26126" y="1246285"/>
                  <a:pt x="152324" y="1305063"/>
                </a:cubicBezTo>
                <a:cubicBezTo>
                  <a:pt x="181988" y="1329044"/>
                  <a:pt x="375370" y="1471912"/>
                  <a:pt x="394523" y="1459226"/>
                </a:cubicBezTo>
                <a:cubicBezTo>
                  <a:pt x="405696" y="1451825"/>
                  <a:pt x="387907" y="1362569"/>
                  <a:pt x="394251" y="1372145"/>
                </a:cubicBezTo>
                <a:lnTo>
                  <a:pt x="400594" y="1381721"/>
                </a:lnTo>
                <a:cubicBezTo>
                  <a:pt x="400594" y="1381721"/>
                  <a:pt x="400594" y="1381721"/>
                  <a:pt x="394251" y="1372145"/>
                </a:cubicBezTo>
                <a:cubicBezTo>
                  <a:pt x="387907" y="1362569"/>
                  <a:pt x="381564" y="1352993"/>
                  <a:pt x="375220" y="1343417"/>
                </a:cubicBezTo>
                <a:cubicBezTo>
                  <a:pt x="414999" y="1358401"/>
                  <a:pt x="540536" y="1461248"/>
                  <a:pt x="447896" y="1366462"/>
                </a:cubicBezTo>
                <a:cubicBezTo>
                  <a:pt x="338280" y="1266848"/>
                  <a:pt x="495076" y="1392619"/>
                  <a:pt x="553345" y="1438984"/>
                </a:cubicBezTo>
                <a:cubicBezTo>
                  <a:pt x="907214" y="1716661"/>
                  <a:pt x="1292341" y="2017260"/>
                  <a:pt x="1609808" y="2215715"/>
                </a:cubicBezTo>
                <a:cubicBezTo>
                  <a:pt x="1633128" y="2230120"/>
                  <a:pt x="1628960" y="2203028"/>
                  <a:pt x="1609808" y="2215715"/>
                </a:cubicBezTo>
                <a:cubicBezTo>
                  <a:pt x="1502306" y="2119293"/>
                  <a:pt x="1344930" y="2009981"/>
                  <a:pt x="1197131" y="1894327"/>
                </a:cubicBezTo>
                <a:cubicBezTo>
                  <a:pt x="1033412" y="1775439"/>
                  <a:pt x="895189" y="1653440"/>
                  <a:pt x="766542" y="1525097"/>
                </a:cubicBezTo>
                <a:cubicBezTo>
                  <a:pt x="736879" y="1501116"/>
                  <a:pt x="503718" y="1343264"/>
                  <a:pt x="510723" y="1308771"/>
                </a:cubicBezTo>
                <a:cubicBezTo>
                  <a:pt x="506951" y="1327344"/>
                  <a:pt x="655412" y="1398930"/>
                  <a:pt x="642725" y="1379778"/>
                </a:cubicBezTo>
                <a:cubicBezTo>
                  <a:pt x="655412" y="1398930"/>
                  <a:pt x="652302" y="1373435"/>
                  <a:pt x="642725" y="1379778"/>
                </a:cubicBezTo>
                <a:cubicBezTo>
                  <a:pt x="569777" y="1269653"/>
                  <a:pt x="438832" y="1200242"/>
                  <a:pt x="346192" y="1105457"/>
                </a:cubicBezTo>
                <a:cubicBezTo>
                  <a:pt x="201626" y="973882"/>
                  <a:pt x="376518" y="1085369"/>
                  <a:pt x="386094" y="1079026"/>
                </a:cubicBezTo>
                <a:cubicBezTo>
                  <a:pt x="395671" y="1072682"/>
                  <a:pt x="241528" y="947451"/>
                  <a:pt x="215097" y="907550"/>
                </a:cubicBezTo>
                <a:cubicBezTo>
                  <a:pt x="278197" y="936939"/>
                  <a:pt x="288708" y="973607"/>
                  <a:pt x="362897" y="1023205"/>
                </a:cubicBezTo>
                <a:cubicBezTo>
                  <a:pt x="362897" y="1023205"/>
                  <a:pt x="501120" y="1145204"/>
                  <a:pt x="510696" y="1138861"/>
                </a:cubicBezTo>
                <a:lnTo>
                  <a:pt x="442039" y="1014411"/>
                </a:lnTo>
                <a:cubicBezTo>
                  <a:pt x="451615" y="1008068"/>
                  <a:pt x="845262" y="1300728"/>
                  <a:pt x="672090" y="1146768"/>
                </a:cubicBezTo>
                <a:cubicBezTo>
                  <a:pt x="561893" y="1063613"/>
                  <a:pt x="481941" y="987980"/>
                  <a:pt x="406817" y="895370"/>
                </a:cubicBezTo>
                <a:cubicBezTo>
                  <a:pt x="350723" y="831489"/>
                  <a:pt x="284391" y="818019"/>
                  <a:pt x="232587" y="739814"/>
                </a:cubicBezTo>
                <a:cubicBezTo>
                  <a:pt x="288408" y="716616"/>
                  <a:pt x="413160" y="904947"/>
                  <a:pt x="456172" y="904011"/>
                </a:cubicBezTo>
                <a:cubicBezTo>
                  <a:pt x="463572" y="915183"/>
                  <a:pt x="505651" y="871237"/>
                  <a:pt x="499307" y="861660"/>
                </a:cubicBezTo>
                <a:cubicBezTo>
                  <a:pt x="567153" y="901682"/>
                  <a:pt x="604094" y="978251"/>
                  <a:pt x="665597" y="1008697"/>
                </a:cubicBezTo>
                <a:cubicBezTo>
                  <a:pt x="689456" y="1020449"/>
                  <a:pt x="699033" y="1014105"/>
                  <a:pt x="724529" y="1010994"/>
                </a:cubicBezTo>
                <a:cubicBezTo>
                  <a:pt x="790861" y="1024464"/>
                  <a:pt x="845897" y="1086749"/>
                  <a:pt x="906821" y="1133653"/>
                </a:cubicBezTo>
                <a:cubicBezTo>
                  <a:pt x="1040876" y="1228560"/>
                  <a:pt x="1139321" y="1335575"/>
                  <a:pt x="1276609" y="1414562"/>
                </a:cubicBezTo>
                <a:cubicBezTo>
                  <a:pt x="1351733" y="1507172"/>
                  <a:pt x="1390120" y="1454188"/>
                  <a:pt x="1276609" y="1414562"/>
                </a:cubicBezTo>
                <a:cubicBezTo>
                  <a:pt x="1149559" y="1285163"/>
                  <a:pt x="1044109" y="1212641"/>
                  <a:pt x="915463" y="1084298"/>
                </a:cubicBezTo>
                <a:cubicBezTo>
                  <a:pt x="889033" y="1044398"/>
                  <a:pt x="814843" y="994800"/>
                  <a:pt x="725314" y="925510"/>
                </a:cubicBezTo>
                <a:cubicBezTo>
                  <a:pt x="682964" y="882377"/>
                  <a:pt x="429715" y="694199"/>
                  <a:pt x="601496" y="780192"/>
                </a:cubicBezTo>
                <a:cubicBezTo>
                  <a:pt x="631160" y="804172"/>
                  <a:pt x="765215" y="899079"/>
                  <a:pt x="788535" y="913484"/>
                </a:cubicBezTo>
                <a:cubicBezTo>
                  <a:pt x="804455" y="916717"/>
                  <a:pt x="825204" y="902973"/>
                  <a:pt x="825204" y="902973"/>
                </a:cubicBezTo>
                <a:cubicBezTo>
                  <a:pt x="886707" y="933419"/>
                  <a:pt x="935401" y="986128"/>
                  <a:pt x="979347" y="1028204"/>
                </a:cubicBezTo>
                <a:cubicBezTo>
                  <a:pt x="1024930" y="1055417"/>
                  <a:pt x="1100054" y="1148027"/>
                  <a:pt x="1136722" y="1137515"/>
                </a:cubicBezTo>
                <a:cubicBezTo>
                  <a:pt x="1173391" y="1127004"/>
                  <a:pt x="1059880" y="1087378"/>
                  <a:pt x="1110292" y="1097615"/>
                </a:cubicBezTo>
                <a:cubicBezTo>
                  <a:pt x="1176624" y="1111083"/>
                  <a:pt x="1310680" y="1205991"/>
                  <a:pt x="1156537" y="1080760"/>
                </a:cubicBezTo>
                <a:cubicBezTo>
                  <a:pt x="1047978" y="982742"/>
                  <a:pt x="984879" y="953353"/>
                  <a:pt x="873748" y="827187"/>
                </a:cubicBezTo>
                <a:cubicBezTo>
                  <a:pt x="924161" y="837423"/>
                  <a:pt x="1100566" y="975463"/>
                  <a:pt x="1146149" y="1002676"/>
                </a:cubicBezTo>
                <a:cubicBezTo>
                  <a:pt x="1241088" y="1038531"/>
                  <a:pt x="1166898" y="988932"/>
                  <a:pt x="1122952" y="946856"/>
                </a:cubicBezTo>
                <a:cubicBezTo>
                  <a:pt x="1346660" y="1069637"/>
                  <a:pt x="1514423" y="1257032"/>
                  <a:pt x="1728555" y="1386157"/>
                </a:cubicBezTo>
                <a:cubicBezTo>
                  <a:pt x="2016875" y="1564879"/>
                  <a:pt x="2275411" y="1761037"/>
                  <a:pt x="2563731" y="1939760"/>
                </a:cubicBezTo>
                <a:cubicBezTo>
                  <a:pt x="2580585" y="1986004"/>
                  <a:pt x="2594057" y="1919672"/>
                  <a:pt x="2563731" y="1939760"/>
                </a:cubicBezTo>
                <a:cubicBezTo>
                  <a:pt x="2376815" y="1765052"/>
                  <a:pt x="2167909" y="1664615"/>
                  <a:pt x="1982588" y="1488850"/>
                </a:cubicBezTo>
                <a:cubicBezTo>
                  <a:pt x="2113533" y="1558261"/>
                  <a:pt x="2230073" y="1650993"/>
                  <a:pt x="2356728" y="1734727"/>
                </a:cubicBezTo>
                <a:cubicBezTo>
                  <a:pt x="2455834" y="1797673"/>
                  <a:pt x="2384878" y="1732156"/>
                  <a:pt x="2348870" y="1698598"/>
                </a:cubicBezTo>
                <a:cubicBezTo>
                  <a:pt x="1917041" y="1389897"/>
                  <a:pt x="1495244" y="1099809"/>
                  <a:pt x="1094858" y="751908"/>
                </a:cubicBezTo>
                <a:cubicBezTo>
                  <a:pt x="1058851" y="718350"/>
                  <a:pt x="861697" y="594054"/>
                  <a:pt x="860763" y="551043"/>
                </a:cubicBezTo>
                <a:cubicBezTo>
                  <a:pt x="871935" y="543642"/>
                  <a:pt x="895256" y="558047"/>
                  <a:pt x="895256" y="558047"/>
                </a:cubicBezTo>
                <a:cubicBezTo>
                  <a:pt x="999647" y="628973"/>
                  <a:pt x="1078004" y="705663"/>
                  <a:pt x="1143675" y="763201"/>
                </a:cubicBezTo>
                <a:cubicBezTo>
                  <a:pt x="1219460" y="811742"/>
                  <a:pt x="1325844" y="927276"/>
                  <a:pt x="1396923" y="951378"/>
                </a:cubicBezTo>
                <a:cubicBezTo>
                  <a:pt x="1412843" y="954611"/>
                  <a:pt x="1433591" y="940867"/>
                  <a:pt x="1439935" y="950443"/>
                </a:cubicBezTo>
                <a:cubicBezTo>
                  <a:pt x="1485518" y="977656"/>
                  <a:pt x="1600421" y="1085251"/>
                  <a:pt x="1655581" y="1106120"/>
                </a:cubicBezTo>
                <a:cubicBezTo>
                  <a:pt x="1680496" y="1119468"/>
                  <a:pt x="1709226" y="1100437"/>
                  <a:pt x="1709226" y="1100437"/>
                </a:cubicBezTo>
                <a:cubicBezTo>
                  <a:pt x="1709226" y="1100437"/>
                  <a:pt x="1715191" y="1103375"/>
                  <a:pt x="1722874" y="1108907"/>
                </a:cubicBezTo>
                <a:lnTo>
                  <a:pt x="1733308" y="1119373"/>
                </a:lnTo>
                <a:lnTo>
                  <a:pt x="1726124" y="1115330"/>
                </a:lnTo>
                <a:cubicBezTo>
                  <a:pt x="1704405" y="1103344"/>
                  <a:pt x="1723384" y="1115745"/>
                  <a:pt x="1746829" y="1132938"/>
                </a:cubicBezTo>
                <a:cubicBezTo>
                  <a:pt x="1778668" y="1139403"/>
                  <a:pt x="1816851" y="1155444"/>
                  <a:pt x="1816851" y="1155444"/>
                </a:cubicBezTo>
                <a:cubicBezTo>
                  <a:pt x="1840833" y="1125780"/>
                  <a:pt x="1663643" y="1073224"/>
                  <a:pt x="1594862" y="990191"/>
                </a:cubicBezTo>
                <a:cubicBezTo>
                  <a:pt x="1588519" y="980614"/>
                  <a:pt x="1578008" y="943946"/>
                  <a:pt x="1571665" y="934370"/>
                </a:cubicBezTo>
                <a:cubicBezTo>
                  <a:pt x="1522971" y="881661"/>
                  <a:pt x="1455705" y="825180"/>
                  <a:pt x="1384749" y="759663"/>
                </a:cubicBezTo>
                <a:cubicBezTo>
                  <a:pt x="1355085" y="735681"/>
                  <a:pt x="1101836" y="547504"/>
                  <a:pt x="1095493" y="537928"/>
                </a:cubicBezTo>
                <a:cubicBezTo>
                  <a:pt x="1098726" y="522008"/>
                  <a:pt x="1157658" y="524306"/>
                  <a:pt x="1174635" y="529134"/>
                </a:cubicBezTo>
                <a:cubicBezTo>
                  <a:pt x="1196898" y="541943"/>
                  <a:pt x="1374361" y="681578"/>
                  <a:pt x="1266340" y="580908"/>
                </a:cubicBezTo>
                <a:cubicBezTo>
                  <a:pt x="1151438" y="473314"/>
                  <a:pt x="1381366" y="647087"/>
                  <a:pt x="1411030" y="671067"/>
                </a:cubicBezTo>
                <a:cubicBezTo>
                  <a:pt x="1494216" y="730781"/>
                  <a:pt x="1568406" y="780379"/>
                  <a:pt x="1597012" y="802764"/>
                </a:cubicBezTo>
                <a:cubicBezTo>
                  <a:pt x="1936680" y="1034735"/>
                  <a:pt x="2218534" y="1245297"/>
                  <a:pt x="2526942" y="1454345"/>
                </a:cubicBezTo>
                <a:cubicBezTo>
                  <a:pt x="2557145" y="1475672"/>
                  <a:pt x="2693771" y="1598728"/>
                  <a:pt x="2714520" y="1584984"/>
                </a:cubicBezTo>
                <a:cubicBezTo>
                  <a:pt x="2733673" y="1572297"/>
                  <a:pt x="2612305" y="1496543"/>
                  <a:pt x="2604904" y="1485370"/>
                </a:cubicBezTo>
                <a:cubicBezTo>
                  <a:pt x="2372800" y="1329113"/>
                  <a:pt x="2179417" y="1186244"/>
                  <a:pt x="1979692" y="1033800"/>
                </a:cubicBezTo>
                <a:cubicBezTo>
                  <a:pt x="1919825" y="988491"/>
                  <a:pt x="1759216" y="895099"/>
                  <a:pt x="1726442" y="845622"/>
                </a:cubicBezTo>
                <a:cubicBezTo>
                  <a:pt x="1713756" y="826470"/>
                  <a:pt x="1742486" y="807439"/>
                  <a:pt x="1733571" y="769714"/>
                </a:cubicBezTo>
                <a:cubicBezTo>
                  <a:pt x="1716717" y="723470"/>
                  <a:pt x="1683282" y="718062"/>
                  <a:pt x="1625012" y="671697"/>
                </a:cubicBezTo>
                <a:cubicBezTo>
                  <a:pt x="1582661" y="628564"/>
                  <a:pt x="1556231" y="588663"/>
                  <a:pt x="1526568" y="564682"/>
                </a:cubicBezTo>
                <a:cubicBezTo>
                  <a:pt x="1402088" y="463431"/>
                  <a:pt x="1290296" y="381333"/>
                  <a:pt x="1158416" y="268911"/>
                </a:cubicBezTo>
                <a:cubicBezTo>
                  <a:pt x="1158416" y="268911"/>
                  <a:pt x="1027471" y="199499"/>
                  <a:pt x="1040281" y="177236"/>
                </a:cubicBezTo>
                <a:cubicBezTo>
                  <a:pt x="1044053" y="158664"/>
                  <a:pt x="1191852" y="274319"/>
                  <a:pt x="1131986" y="229010"/>
                </a:cubicBezTo>
                <a:cubicBezTo>
                  <a:pt x="1227859" y="307876"/>
                  <a:pt x="1367596" y="456427"/>
                  <a:pt x="1441328" y="481069"/>
                </a:cubicBezTo>
                <a:cubicBezTo>
                  <a:pt x="1463591" y="493878"/>
                  <a:pt x="1484340" y="480134"/>
                  <a:pt x="1500260" y="483366"/>
                </a:cubicBezTo>
                <a:cubicBezTo>
                  <a:pt x="1523580" y="497771"/>
                  <a:pt x="1564874" y="539308"/>
                  <a:pt x="1612053" y="565464"/>
                </a:cubicBezTo>
                <a:cubicBezTo>
                  <a:pt x="1641716" y="589445"/>
                  <a:pt x="1792749" y="689181"/>
                  <a:pt x="1708048" y="602914"/>
                </a:cubicBezTo>
                <a:cubicBezTo>
                  <a:pt x="1658298" y="548609"/>
                  <a:pt x="1572936" y="506412"/>
                  <a:pt x="1544329" y="484027"/>
                </a:cubicBezTo>
                <a:cubicBezTo>
                  <a:pt x="1513070" y="461103"/>
                  <a:pt x="1504155" y="423378"/>
                  <a:pt x="1497812" y="413802"/>
                </a:cubicBezTo>
                <a:cubicBezTo>
                  <a:pt x="1473953" y="402050"/>
                  <a:pt x="1456976" y="397222"/>
                  <a:pt x="1428369" y="374837"/>
                </a:cubicBezTo>
                <a:cubicBezTo>
                  <a:pt x="1422026" y="365261"/>
                  <a:pt x="1395595" y="325360"/>
                  <a:pt x="1382909" y="306207"/>
                </a:cubicBezTo>
                <a:cubicBezTo>
                  <a:pt x="1359589" y="291803"/>
                  <a:pt x="1285979" y="225746"/>
                  <a:pt x="1221366" y="169804"/>
                </a:cubicBezTo>
                <a:cubicBezTo>
                  <a:pt x="1172906" y="127848"/>
                  <a:pt x="1069923" y="40631"/>
                  <a:pt x="1075785" y="36318"/>
                </a:cubicBezTo>
                <a:close/>
                <a:moveTo>
                  <a:pt x="1035861" y="6002"/>
                </a:moveTo>
                <a:lnTo>
                  <a:pt x="1025997" y="8661"/>
                </a:lnTo>
                <a:cubicBezTo>
                  <a:pt x="1022709" y="9547"/>
                  <a:pt x="1030381" y="7479"/>
                  <a:pt x="1035861" y="6002"/>
                </a:cubicBezTo>
                <a:close/>
                <a:moveTo>
                  <a:pt x="1049633" y="2138"/>
                </a:moveTo>
                <a:lnTo>
                  <a:pt x="1040793" y="4673"/>
                </a:lnTo>
                <a:cubicBezTo>
                  <a:pt x="1040793" y="4673"/>
                  <a:pt x="1043085" y="4016"/>
                  <a:pt x="1045950" y="3194"/>
                </a:cubicBezTo>
                <a:close/>
                <a:moveTo>
                  <a:pt x="1056263" y="238"/>
                </a:moveTo>
                <a:cubicBezTo>
                  <a:pt x="1057981" y="-255"/>
                  <a:pt x="1056835" y="74"/>
                  <a:pt x="1054544" y="731"/>
                </a:cubicBezTo>
                <a:lnTo>
                  <a:pt x="1049633" y="2138"/>
                </a:lnTo>
                <a:close/>
              </a:path>
            </a:pathLst>
          </a:custGeom>
          <a:effectLst/>
        </p:spPr>
        <p:txBody>
          <a:bodyPr wrap="square">
            <a:noAutofit/>
          </a:bodyPr>
          <a:lstStyle>
            <a:lvl1pPr marL="0" indent="0">
              <a:buNone/>
              <a:defRPr sz="4200" b="0" i="0">
                <a:ln>
                  <a:noFill/>
                </a:ln>
                <a:solidFill>
                  <a:schemeClr val="bg1">
                    <a:lumMod val="85000"/>
                  </a:schemeClr>
                </a:solidFill>
                <a:latin typeface="Poppins Light" charset="0"/>
                <a:ea typeface="Poppins Light" charset="0"/>
                <a:cs typeface="Poppins Light" charset="0"/>
              </a:defRPr>
            </a:lvl1pPr>
          </a:lstStyle>
          <a:p>
            <a:endParaRPr lang="en-US" dirty="0"/>
          </a:p>
        </p:txBody>
      </p:sp>
    </p:spTree>
    <p:extLst>
      <p:ext uri="{BB962C8B-B14F-4D97-AF65-F5344CB8AC3E}">
        <p14:creationId xmlns:p14="http://schemas.microsoft.com/office/powerpoint/2010/main" val="2686443087"/>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rush Z">
    <p:bg>
      <p:bgPr>
        <a:solidFill>
          <a:schemeClr val="bg2"/>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9"/>
          </p:nvPr>
        </p:nvSpPr>
        <p:spPr>
          <a:xfrm>
            <a:off x="1028811" y="2259183"/>
            <a:ext cx="11030631" cy="8647188"/>
          </a:xfrm>
          <a:custGeom>
            <a:avLst/>
            <a:gdLst>
              <a:gd name="connsiteX0" fmla="*/ 9288400 w 11027758"/>
              <a:gd name="connsiteY0" fmla="*/ 393311 h 8647188"/>
              <a:gd name="connsiteX1" fmla="*/ 9289506 w 11027758"/>
              <a:gd name="connsiteY1" fmla="*/ 393531 h 8647188"/>
              <a:gd name="connsiteX2" fmla="*/ 9282543 w 11027758"/>
              <a:gd name="connsiteY2" fmla="*/ 396290 h 8647188"/>
              <a:gd name="connsiteX3" fmla="*/ 9288400 w 11027758"/>
              <a:gd name="connsiteY3" fmla="*/ 393311 h 8647188"/>
              <a:gd name="connsiteX4" fmla="*/ 9480234 w 11027758"/>
              <a:gd name="connsiteY4" fmla="*/ 181914 h 8647188"/>
              <a:gd name="connsiteX5" fmla="*/ 9484078 w 11027758"/>
              <a:gd name="connsiteY5" fmla="*/ 182054 h 8647188"/>
              <a:gd name="connsiteX6" fmla="*/ 9466013 w 11027758"/>
              <a:gd name="connsiteY6" fmla="*/ 189722 h 8647188"/>
              <a:gd name="connsiteX7" fmla="*/ 9480234 w 11027758"/>
              <a:gd name="connsiteY7" fmla="*/ 181914 h 8647188"/>
              <a:gd name="connsiteX8" fmla="*/ 1303527 w 11027758"/>
              <a:gd name="connsiteY8" fmla="*/ 768 h 8647188"/>
              <a:gd name="connsiteX9" fmla="*/ 1322976 w 11027758"/>
              <a:gd name="connsiteY9" fmla="*/ 6231 h 8647188"/>
              <a:gd name="connsiteX10" fmla="*/ 1275701 w 11027758"/>
              <a:gd name="connsiteY10" fmla="*/ 86157 h 8647188"/>
              <a:gd name="connsiteX11" fmla="*/ 1266134 w 11027758"/>
              <a:gd name="connsiteY11" fmla="*/ 212799 h 8647188"/>
              <a:gd name="connsiteX12" fmla="*/ 1289208 w 11027758"/>
              <a:gd name="connsiteY12" fmla="*/ 179591 h 8647188"/>
              <a:gd name="connsiteX13" fmla="*/ 1359557 w 11027758"/>
              <a:gd name="connsiteY13" fmla="*/ 179591 h 8647188"/>
              <a:gd name="connsiteX14" fmla="*/ 1369125 w 11027758"/>
              <a:gd name="connsiteY14" fmla="*/ 202668 h 8647188"/>
              <a:gd name="connsiteX15" fmla="*/ 1439474 w 11027758"/>
              <a:gd name="connsiteY15" fmla="*/ 155951 h 8647188"/>
              <a:gd name="connsiteX16" fmla="*/ 1439474 w 11027758"/>
              <a:gd name="connsiteY16" fmla="*/ 236439 h 8647188"/>
              <a:gd name="connsiteX17" fmla="*/ 1486186 w 11027758"/>
              <a:gd name="connsiteY17" fmla="*/ 396290 h 8647188"/>
              <a:gd name="connsiteX18" fmla="*/ 1622944 w 11027758"/>
              <a:gd name="connsiteY18" fmla="*/ 443007 h 8647188"/>
              <a:gd name="connsiteX19" fmla="*/ 1646019 w 11027758"/>
              <a:gd name="connsiteY19" fmla="*/ 503233 h 8647188"/>
              <a:gd name="connsiteX20" fmla="*/ 1369125 w 11027758"/>
              <a:gd name="connsiteY20" fmla="*/ 456516 h 8647188"/>
              <a:gd name="connsiteX21" fmla="*/ 1425967 w 11027758"/>
              <a:gd name="connsiteY21" fmla="*/ 456516 h 8647188"/>
              <a:gd name="connsiteX22" fmla="*/ 1406269 w 11027758"/>
              <a:gd name="connsiteY22" fmla="*/ 536441 h 8647188"/>
              <a:gd name="connsiteX23" fmla="*/ 1462548 w 11027758"/>
              <a:gd name="connsiteY23" fmla="*/ 593290 h 8647188"/>
              <a:gd name="connsiteX24" fmla="*/ 1415837 w 11027758"/>
              <a:gd name="connsiteY24" fmla="*/ 606235 h 8647188"/>
              <a:gd name="connsiteX25" fmla="*/ 1392762 w 11027758"/>
              <a:gd name="connsiteY25" fmla="*/ 676592 h 8647188"/>
              <a:gd name="connsiteX26" fmla="*/ 1472679 w 11027758"/>
              <a:gd name="connsiteY26" fmla="*/ 719932 h 8647188"/>
              <a:gd name="connsiteX27" fmla="*/ 1449604 w 11027758"/>
              <a:gd name="connsiteY27" fmla="*/ 766649 h 8647188"/>
              <a:gd name="connsiteX28" fmla="*/ 1566102 w 11027758"/>
              <a:gd name="connsiteY28" fmla="*/ 779595 h 8647188"/>
              <a:gd name="connsiteX29" fmla="*/ 1543028 w 11027758"/>
              <a:gd name="connsiteY29" fmla="*/ 813366 h 8647188"/>
              <a:gd name="connsiteX30" fmla="*/ 1772647 w 11027758"/>
              <a:gd name="connsiteY30" fmla="*/ 870214 h 8647188"/>
              <a:gd name="connsiteX31" fmla="*/ 1519390 w 11027758"/>
              <a:gd name="connsiteY31" fmla="*/ 846575 h 8647188"/>
              <a:gd name="connsiteX32" fmla="*/ 1555972 w 11027758"/>
              <a:gd name="connsiteY32" fmla="*/ 883160 h 8647188"/>
              <a:gd name="connsiteX33" fmla="*/ 1635888 w 11027758"/>
              <a:gd name="connsiteY33" fmla="*/ 860083 h 8647188"/>
              <a:gd name="connsiteX34" fmla="*/ 1589739 w 11027758"/>
              <a:gd name="connsiteY34" fmla="*/ 916369 h 8647188"/>
              <a:gd name="connsiteX35" fmla="*/ 1589739 w 11027758"/>
              <a:gd name="connsiteY35" fmla="*/ 963086 h 8647188"/>
              <a:gd name="connsiteX36" fmla="*/ 1612814 w 11027758"/>
              <a:gd name="connsiteY36" fmla="*/ 976594 h 8647188"/>
              <a:gd name="connsiteX37" fmla="*/ 1692730 w 11027758"/>
              <a:gd name="connsiteY37" fmla="*/ 1009803 h 8647188"/>
              <a:gd name="connsiteX38" fmla="*/ 1659526 w 11027758"/>
              <a:gd name="connsiteY38" fmla="*/ 1056520 h 8647188"/>
              <a:gd name="connsiteX39" fmla="*/ 1796284 w 11027758"/>
              <a:gd name="connsiteY39" fmla="*/ 1090291 h 8647188"/>
              <a:gd name="connsiteX40" fmla="*/ 2109759 w 11027758"/>
              <a:gd name="connsiteY40" fmla="*/ 1103236 h 8647188"/>
              <a:gd name="connsiteX41" fmla="*/ 2283099 w 11027758"/>
              <a:gd name="connsiteY41" fmla="*/ 1066651 h 8647188"/>
              <a:gd name="connsiteX42" fmla="*/ 2189676 w 11027758"/>
              <a:gd name="connsiteY42" fmla="*/ 1160085 h 8647188"/>
              <a:gd name="connsiteX43" fmla="*/ 2466569 w 11027758"/>
              <a:gd name="connsiteY43" fmla="*/ 1113368 h 8647188"/>
              <a:gd name="connsiteX44" fmla="*/ 2733333 w 11027758"/>
              <a:gd name="connsiteY44" fmla="*/ 1043574 h 8647188"/>
              <a:gd name="connsiteX45" fmla="*/ 2653416 w 11027758"/>
              <a:gd name="connsiteY45" fmla="*/ 1080159 h 8647188"/>
              <a:gd name="connsiteX46" fmla="*/ 2813249 w 11027758"/>
              <a:gd name="connsiteY46" fmla="*/ 1066651 h 8647188"/>
              <a:gd name="connsiteX47" fmla="*/ 2766538 w 11027758"/>
              <a:gd name="connsiteY47" fmla="*/ 1113368 h 8647188"/>
              <a:gd name="connsiteX48" fmla="*/ 2780045 w 11027758"/>
              <a:gd name="connsiteY48" fmla="*/ 1149954 h 8647188"/>
              <a:gd name="connsiteX49" fmla="*/ 2859961 w 11027758"/>
              <a:gd name="connsiteY49" fmla="*/ 1126876 h 8647188"/>
              <a:gd name="connsiteX50" fmla="*/ 2883598 w 11027758"/>
              <a:gd name="connsiteY50" fmla="*/ 1149954 h 8647188"/>
              <a:gd name="connsiteX51" fmla="*/ 2826756 w 11027758"/>
              <a:gd name="connsiteY51" fmla="*/ 1229879 h 8647188"/>
              <a:gd name="connsiteX52" fmla="*/ 2930310 w 11027758"/>
              <a:gd name="connsiteY52" fmla="*/ 1286727 h 8647188"/>
              <a:gd name="connsiteX53" fmla="*/ 2950008 w 11027758"/>
              <a:gd name="connsiteY53" fmla="*/ 1286727 h 8647188"/>
              <a:gd name="connsiteX54" fmla="*/ 3427255 w 11027758"/>
              <a:gd name="connsiteY54" fmla="*/ 1170216 h 8647188"/>
              <a:gd name="connsiteX55" fmla="*/ 3183566 w 11027758"/>
              <a:gd name="connsiteY55" fmla="*/ 1286727 h 8647188"/>
              <a:gd name="connsiteX56" fmla="*/ 3216771 w 11027758"/>
              <a:gd name="connsiteY56" fmla="*/ 1300236 h 8647188"/>
              <a:gd name="connsiteX57" fmla="*/ 3206641 w 11027758"/>
              <a:gd name="connsiteY57" fmla="*/ 1333444 h 8647188"/>
              <a:gd name="connsiteX58" fmla="*/ 3333832 w 11027758"/>
              <a:gd name="connsiteY58" fmla="*/ 1310367 h 8647188"/>
              <a:gd name="connsiteX59" fmla="*/ 3587088 w 11027758"/>
              <a:gd name="connsiteY59" fmla="*/ 1253519 h 8647188"/>
              <a:gd name="connsiteX60" fmla="*/ 3817270 w 11027758"/>
              <a:gd name="connsiteY60" fmla="*/ 1240010 h 8647188"/>
              <a:gd name="connsiteX61" fmla="*/ 3713716 w 11027758"/>
              <a:gd name="connsiteY61" fmla="*/ 1310367 h 8647188"/>
              <a:gd name="connsiteX62" fmla="*/ 3623670 w 11027758"/>
              <a:gd name="connsiteY62" fmla="*/ 1403801 h 8647188"/>
              <a:gd name="connsiteX63" fmla="*/ 3367036 w 11027758"/>
              <a:gd name="connsiteY63" fmla="*/ 1506804 h 8647188"/>
              <a:gd name="connsiteX64" fmla="*/ 3323701 w 11027758"/>
              <a:gd name="connsiteY64" fmla="*/ 1577161 h 8647188"/>
              <a:gd name="connsiteX65" fmla="*/ 3287120 w 11027758"/>
              <a:gd name="connsiteY65" fmla="*/ 1633446 h 8647188"/>
              <a:gd name="connsiteX66" fmla="*/ 4037322 w 11027758"/>
              <a:gd name="connsiteY66" fmla="*/ 1680163 h 8647188"/>
              <a:gd name="connsiteX67" fmla="*/ 5630586 w 11027758"/>
              <a:gd name="connsiteY67" fmla="*/ 1690295 h 8647188"/>
              <a:gd name="connsiteX68" fmla="*/ 5931117 w 11027758"/>
              <a:gd name="connsiteY68" fmla="*/ 1690295 h 8647188"/>
              <a:gd name="connsiteX69" fmla="*/ 6164113 w 11027758"/>
              <a:gd name="connsiteY69" fmla="*/ 1667218 h 8647188"/>
              <a:gd name="connsiteX70" fmla="*/ 6187750 w 11027758"/>
              <a:gd name="connsiteY70" fmla="*/ 1623878 h 8647188"/>
              <a:gd name="connsiteX71" fmla="*/ 6394295 w 11027758"/>
              <a:gd name="connsiteY71" fmla="*/ 1623878 h 8647188"/>
              <a:gd name="connsiteX72" fmla="*/ 6451137 w 11027758"/>
              <a:gd name="connsiteY72" fmla="*/ 1587292 h 8647188"/>
              <a:gd name="connsiteX73" fmla="*/ 6497849 w 11027758"/>
              <a:gd name="connsiteY73" fmla="*/ 1577161 h 8647188"/>
              <a:gd name="connsiteX74" fmla="*/ 6451137 w 11027758"/>
              <a:gd name="connsiteY74" fmla="*/ 1563652 h 8647188"/>
              <a:gd name="connsiteX75" fmla="*/ 6511356 w 11027758"/>
              <a:gd name="connsiteY75" fmla="*/ 1553521 h 8647188"/>
              <a:gd name="connsiteX76" fmla="*/ 6291304 w 11027758"/>
              <a:gd name="connsiteY76" fmla="*/ 1506804 h 8647188"/>
              <a:gd name="connsiteX77" fmla="*/ 6357713 w 11027758"/>
              <a:gd name="connsiteY77" fmla="*/ 1506804 h 8647188"/>
              <a:gd name="connsiteX78" fmla="*/ 6728031 w 11027758"/>
              <a:gd name="connsiteY78" fmla="*/ 1473595 h 8647188"/>
              <a:gd name="connsiteX79" fmla="*/ 6704393 w 11027758"/>
              <a:gd name="connsiteY79" fmla="*/ 1449955 h 8647188"/>
              <a:gd name="connsiteX80" fmla="*/ 6877733 w 11027758"/>
              <a:gd name="connsiteY80" fmla="*/ 1426878 h 8647188"/>
              <a:gd name="connsiteX81" fmla="*/ 6924445 w 11027758"/>
              <a:gd name="connsiteY81" fmla="*/ 1390293 h 8647188"/>
              <a:gd name="connsiteX82" fmla="*/ 7248050 w 11027758"/>
              <a:gd name="connsiteY82" fmla="*/ 1390293 h 8647188"/>
              <a:gd name="connsiteX83" fmla="*/ 7585163 w 11027758"/>
              <a:gd name="connsiteY83" fmla="*/ 1390293 h 8647188"/>
              <a:gd name="connsiteX84" fmla="*/ 7491739 w 11027758"/>
              <a:gd name="connsiteY84" fmla="*/ 1380161 h 8647188"/>
              <a:gd name="connsiteX85" fmla="*/ 7284632 w 11027758"/>
              <a:gd name="connsiteY85" fmla="*/ 1366653 h 8647188"/>
              <a:gd name="connsiteX86" fmla="*/ 7144497 w 11027758"/>
              <a:gd name="connsiteY86" fmla="*/ 1357084 h 8647188"/>
              <a:gd name="connsiteX87" fmla="*/ 7711791 w 11027758"/>
              <a:gd name="connsiteY87" fmla="*/ 1357084 h 8647188"/>
              <a:gd name="connsiteX88" fmla="*/ 8035396 w 11027758"/>
              <a:gd name="connsiteY88" fmla="*/ 1357084 h 8647188"/>
              <a:gd name="connsiteX89" fmla="*/ 7885131 w 11027758"/>
              <a:gd name="connsiteY89" fmla="*/ 1343576 h 8647188"/>
              <a:gd name="connsiteX90" fmla="*/ 7388185 w 11027758"/>
              <a:gd name="connsiteY90" fmla="*/ 1343576 h 8647188"/>
              <a:gd name="connsiteX91" fmla="*/ 7201339 w 11027758"/>
              <a:gd name="connsiteY91" fmla="*/ 1333444 h 8647188"/>
              <a:gd name="connsiteX92" fmla="*/ 7111292 w 11027758"/>
              <a:gd name="connsiteY92" fmla="*/ 1310367 h 8647188"/>
              <a:gd name="connsiteX93" fmla="*/ 7214846 w 11027758"/>
              <a:gd name="connsiteY93" fmla="*/ 1310367 h 8647188"/>
              <a:gd name="connsiteX94" fmla="*/ 7168134 w 11027758"/>
              <a:gd name="connsiteY94" fmla="*/ 1300236 h 8647188"/>
              <a:gd name="connsiteX95" fmla="*/ 7965047 w 11027758"/>
              <a:gd name="connsiteY95" fmla="*/ 1286727 h 8647188"/>
              <a:gd name="connsiteX96" fmla="*/ 8058471 w 11027758"/>
              <a:gd name="connsiteY96" fmla="*/ 1263650 h 8647188"/>
              <a:gd name="connsiteX97" fmla="*/ 8035396 w 11027758"/>
              <a:gd name="connsiteY97" fmla="*/ 1240010 h 8647188"/>
              <a:gd name="connsiteX98" fmla="*/ 7237920 w 11027758"/>
              <a:gd name="connsiteY98" fmla="*/ 1240010 h 8647188"/>
              <a:gd name="connsiteX99" fmla="*/ 7201339 w 11027758"/>
              <a:gd name="connsiteY99" fmla="*/ 1229879 h 8647188"/>
              <a:gd name="connsiteX100" fmla="*/ 7318399 w 11027758"/>
              <a:gd name="connsiteY100" fmla="*/ 1229879 h 8647188"/>
              <a:gd name="connsiteX101" fmla="*/ 7318399 w 11027758"/>
              <a:gd name="connsiteY101" fmla="*/ 1193293 h 8647188"/>
              <a:gd name="connsiteX102" fmla="*/ 7815345 w 11027758"/>
              <a:gd name="connsiteY102" fmla="*/ 1183162 h 8647188"/>
              <a:gd name="connsiteX103" fmla="*/ 8082108 w 11027758"/>
              <a:gd name="connsiteY103" fmla="*/ 1183162 h 8647188"/>
              <a:gd name="connsiteX104" fmla="*/ 8728756 w 11027758"/>
              <a:gd name="connsiteY104" fmla="*/ 1160085 h 8647188"/>
              <a:gd name="connsiteX105" fmla="*/ 8912226 w 11027758"/>
              <a:gd name="connsiteY105" fmla="*/ 1126876 h 8647188"/>
              <a:gd name="connsiteX106" fmla="*/ 8531779 w 11027758"/>
              <a:gd name="connsiteY106" fmla="*/ 1113368 h 8647188"/>
              <a:gd name="connsiteX107" fmla="*/ 8448485 w 11027758"/>
              <a:gd name="connsiteY107" fmla="*/ 1080159 h 8647188"/>
              <a:gd name="connsiteX108" fmla="*/ 8068601 w 11027758"/>
              <a:gd name="connsiteY108" fmla="*/ 1080159 h 8647188"/>
              <a:gd name="connsiteX109" fmla="*/ 7214846 w 11027758"/>
              <a:gd name="connsiteY109" fmla="*/ 1066651 h 8647188"/>
              <a:gd name="connsiteX110" fmla="*/ 7051636 w 11027758"/>
              <a:gd name="connsiteY110" fmla="*/ 1056520 h 8647188"/>
              <a:gd name="connsiteX111" fmla="*/ 7388185 w 11027758"/>
              <a:gd name="connsiteY111" fmla="*/ 1056520 h 8647188"/>
              <a:gd name="connsiteX112" fmla="*/ 7434897 w 11027758"/>
              <a:gd name="connsiteY112" fmla="*/ 1019934 h 8647188"/>
              <a:gd name="connsiteX113" fmla="*/ 7675209 w 11027758"/>
              <a:gd name="connsiteY113" fmla="*/ 1033442 h 8647188"/>
              <a:gd name="connsiteX114" fmla="*/ 8241941 w 11027758"/>
              <a:gd name="connsiteY114" fmla="*/ 996857 h 8647188"/>
              <a:gd name="connsiteX115" fmla="*/ 8428788 w 11027758"/>
              <a:gd name="connsiteY115" fmla="*/ 996857 h 8647188"/>
              <a:gd name="connsiteX116" fmla="*/ 8392206 w 11027758"/>
              <a:gd name="connsiteY116" fmla="*/ 963086 h 8647188"/>
              <a:gd name="connsiteX117" fmla="*/ 8715249 w 11027758"/>
              <a:gd name="connsiteY117" fmla="*/ 963086 h 8647188"/>
              <a:gd name="connsiteX118" fmla="*/ 8969068 w 11027758"/>
              <a:gd name="connsiteY118" fmla="*/ 953517 h 8647188"/>
              <a:gd name="connsiteX119" fmla="*/ 8472123 w 11027758"/>
              <a:gd name="connsiteY119" fmla="*/ 953517 h 8647188"/>
              <a:gd name="connsiteX120" fmla="*/ 8405150 w 11027758"/>
              <a:gd name="connsiteY120" fmla="*/ 940009 h 8647188"/>
              <a:gd name="connsiteX121" fmla="*/ 8795728 w 11027758"/>
              <a:gd name="connsiteY121" fmla="*/ 940009 h 8647188"/>
              <a:gd name="connsiteX122" fmla="*/ 9202627 w 11027758"/>
              <a:gd name="connsiteY122" fmla="*/ 940009 h 8647188"/>
              <a:gd name="connsiteX123" fmla="*/ 8935863 w 11027758"/>
              <a:gd name="connsiteY123" fmla="*/ 870214 h 8647188"/>
              <a:gd name="connsiteX124" fmla="*/ 8321857 w 11027758"/>
              <a:gd name="connsiteY124" fmla="*/ 870214 h 8647188"/>
              <a:gd name="connsiteX125" fmla="*/ 8298783 w 11027758"/>
              <a:gd name="connsiteY125" fmla="*/ 836443 h 8647188"/>
              <a:gd name="connsiteX126" fmla="*/ 8409090 w 11027758"/>
              <a:gd name="connsiteY126" fmla="*/ 826171 h 8647188"/>
              <a:gd name="connsiteX127" fmla="*/ 8427509 w 11027758"/>
              <a:gd name="connsiteY127" fmla="*/ 822004 h 8647188"/>
              <a:gd name="connsiteX128" fmla="*/ 8431676 w 11027758"/>
              <a:gd name="connsiteY128" fmla="*/ 821337 h 8647188"/>
              <a:gd name="connsiteX129" fmla="*/ 8439198 w 11027758"/>
              <a:gd name="connsiteY129" fmla="*/ 819360 h 8647188"/>
              <a:gd name="connsiteX130" fmla="*/ 8443455 w 11027758"/>
              <a:gd name="connsiteY130" fmla="*/ 818396 h 8647188"/>
              <a:gd name="connsiteX131" fmla="*/ 8461992 w 11027758"/>
              <a:gd name="connsiteY131" fmla="*/ 813366 h 8647188"/>
              <a:gd name="connsiteX132" fmla="*/ 8439198 w 11027758"/>
              <a:gd name="connsiteY132" fmla="*/ 819360 h 8647188"/>
              <a:gd name="connsiteX133" fmla="*/ 8427509 w 11027758"/>
              <a:gd name="connsiteY133" fmla="*/ 822004 h 8647188"/>
              <a:gd name="connsiteX134" fmla="*/ 8416688 w 11027758"/>
              <a:gd name="connsiteY134" fmla="*/ 823735 h 8647188"/>
              <a:gd name="connsiteX135" fmla="*/ 8505327 w 11027758"/>
              <a:gd name="connsiteY135" fmla="*/ 793103 h 8647188"/>
              <a:gd name="connsiteX136" fmla="*/ 8555416 w 11027758"/>
              <a:gd name="connsiteY136" fmla="*/ 803235 h 8647188"/>
              <a:gd name="connsiteX137" fmla="*/ 8505327 w 11027758"/>
              <a:gd name="connsiteY137" fmla="*/ 793103 h 8647188"/>
              <a:gd name="connsiteX138" fmla="*/ 8358439 w 11027758"/>
              <a:gd name="connsiteY138" fmla="*/ 766649 h 8647188"/>
              <a:gd name="connsiteX139" fmla="*/ 9339385 w 11027758"/>
              <a:gd name="connsiteY139" fmla="*/ 789726 h 8647188"/>
              <a:gd name="connsiteX140" fmla="*/ 9339385 w 11027758"/>
              <a:gd name="connsiteY140" fmla="*/ 743009 h 8647188"/>
              <a:gd name="connsiteX141" fmla="*/ 9062492 w 11027758"/>
              <a:gd name="connsiteY141" fmla="*/ 733441 h 8647188"/>
              <a:gd name="connsiteX142" fmla="*/ 8969068 w 11027758"/>
              <a:gd name="connsiteY142" fmla="*/ 676592 h 8647188"/>
              <a:gd name="connsiteX143" fmla="*/ 9258906 w 11027758"/>
              <a:gd name="connsiteY143" fmla="*/ 686723 h 8647188"/>
              <a:gd name="connsiteX144" fmla="*/ 9478958 w 11027758"/>
              <a:gd name="connsiteY144" fmla="*/ 696292 h 8647188"/>
              <a:gd name="connsiteX145" fmla="*/ 9142408 w 11027758"/>
              <a:gd name="connsiteY145" fmla="*/ 606235 h 8647188"/>
              <a:gd name="connsiteX146" fmla="*/ 9095696 w 11027758"/>
              <a:gd name="connsiteY146" fmla="*/ 559518 h 8647188"/>
              <a:gd name="connsiteX147" fmla="*/ 9235832 w 11027758"/>
              <a:gd name="connsiteY147" fmla="*/ 559518 h 8647188"/>
              <a:gd name="connsiteX148" fmla="*/ 9489088 w 11027758"/>
              <a:gd name="connsiteY148" fmla="*/ 583158 h 8647188"/>
              <a:gd name="connsiteX149" fmla="*/ 9362460 w 11027758"/>
              <a:gd name="connsiteY149" fmla="*/ 546573 h 8647188"/>
              <a:gd name="connsiteX150" fmla="*/ 9478958 w 11027758"/>
              <a:gd name="connsiteY150" fmla="*/ 536441 h 8647188"/>
              <a:gd name="connsiteX151" fmla="*/ 9329255 w 11027758"/>
              <a:gd name="connsiteY151" fmla="*/ 479593 h 8647188"/>
              <a:gd name="connsiteX152" fmla="*/ 9409171 w 11027758"/>
              <a:gd name="connsiteY152" fmla="*/ 489724 h 8647188"/>
              <a:gd name="connsiteX153" fmla="*/ 9466013 w 11027758"/>
              <a:gd name="connsiteY153" fmla="*/ 479593 h 8647188"/>
              <a:gd name="connsiteX154" fmla="*/ 9652298 w 11027758"/>
              <a:gd name="connsiteY154" fmla="*/ 489724 h 8647188"/>
              <a:gd name="connsiteX155" fmla="*/ 9409171 w 11027758"/>
              <a:gd name="connsiteY155" fmla="*/ 443007 h 8647188"/>
              <a:gd name="connsiteX156" fmla="*/ 9301854 w 11027758"/>
              <a:gd name="connsiteY156" fmla="*/ 395991 h 8647188"/>
              <a:gd name="connsiteX157" fmla="*/ 9289506 w 11027758"/>
              <a:gd name="connsiteY157" fmla="*/ 393531 h 8647188"/>
              <a:gd name="connsiteX158" fmla="*/ 9295641 w 11027758"/>
              <a:gd name="connsiteY158" fmla="*/ 391100 h 8647188"/>
              <a:gd name="connsiteX159" fmla="*/ 9535800 w 11027758"/>
              <a:gd name="connsiteY159" fmla="*/ 363082 h 8647188"/>
              <a:gd name="connsiteX160" fmla="*/ 9385534 w 11027758"/>
              <a:gd name="connsiteY160" fmla="*/ 329310 h 8647188"/>
              <a:gd name="connsiteX161" fmla="*/ 9442376 w 11027758"/>
              <a:gd name="connsiteY161" fmla="*/ 316365 h 8647188"/>
              <a:gd name="connsiteX162" fmla="*/ 9442376 w 11027758"/>
              <a:gd name="connsiteY162" fmla="*/ 259516 h 8647188"/>
              <a:gd name="connsiteX163" fmla="*/ 9549307 w 11027758"/>
              <a:gd name="connsiteY163" fmla="*/ 246008 h 8647188"/>
              <a:gd name="connsiteX164" fmla="*/ 9494935 w 11027758"/>
              <a:gd name="connsiteY164" fmla="*/ 182449 h 8647188"/>
              <a:gd name="connsiteX165" fmla="*/ 9484078 w 11027758"/>
              <a:gd name="connsiteY165" fmla="*/ 182054 h 8647188"/>
              <a:gd name="connsiteX166" fmla="*/ 9490333 w 11027758"/>
              <a:gd name="connsiteY166" fmla="*/ 179398 h 8647188"/>
              <a:gd name="connsiteX167" fmla="*/ 9732777 w 11027758"/>
              <a:gd name="connsiteY167" fmla="*/ 222930 h 8647188"/>
              <a:gd name="connsiteX168" fmla="*/ 9559437 w 11027758"/>
              <a:gd name="connsiteY168" fmla="*/ 166082 h 8647188"/>
              <a:gd name="connsiteX169" fmla="*/ 9582511 w 11027758"/>
              <a:gd name="connsiteY169" fmla="*/ 143005 h 8647188"/>
              <a:gd name="connsiteX170" fmla="*/ 9502595 w 11027758"/>
              <a:gd name="connsiteY170" fmla="*/ 109234 h 8647188"/>
              <a:gd name="connsiteX171" fmla="*/ 9789619 w 11027758"/>
              <a:gd name="connsiteY171" fmla="*/ 119365 h 8647188"/>
              <a:gd name="connsiteX172" fmla="*/ 9869535 w 11027758"/>
              <a:gd name="connsiteY172" fmla="*/ 189722 h 8647188"/>
              <a:gd name="connsiteX173" fmla="*/ 10022615 w 11027758"/>
              <a:gd name="connsiteY173" fmla="*/ 202668 h 8647188"/>
              <a:gd name="connsiteX174" fmla="*/ 10112661 w 11027758"/>
              <a:gd name="connsiteY174" fmla="*/ 259516 h 8647188"/>
              <a:gd name="connsiteX175" fmla="*/ 10193141 w 11027758"/>
              <a:gd name="connsiteY175" fmla="*/ 236439 h 8647188"/>
              <a:gd name="connsiteX176" fmla="*/ 10262927 w 11027758"/>
              <a:gd name="connsiteY176" fmla="*/ 339442 h 8647188"/>
              <a:gd name="connsiteX177" fmla="*/ 10239290 w 11027758"/>
              <a:gd name="connsiteY177" fmla="*/ 363082 h 8647188"/>
              <a:gd name="connsiteX178" fmla="*/ 10239290 w 11027758"/>
              <a:gd name="connsiteY178" fmla="*/ 363082 h 8647188"/>
              <a:gd name="connsiteX179" fmla="*/ 10286001 w 11027758"/>
              <a:gd name="connsiteY179" fmla="*/ 512801 h 8647188"/>
              <a:gd name="connsiteX180" fmla="*/ 10299508 w 11027758"/>
              <a:gd name="connsiteY180" fmla="*/ 629875 h 8647188"/>
              <a:gd name="connsiteX181" fmla="*/ 10260570 w 11027758"/>
              <a:gd name="connsiteY181" fmla="*/ 657895 h 8647188"/>
              <a:gd name="connsiteX182" fmla="*/ 10255596 w 11027758"/>
              <a:gd name="connsiteY182" fmla="*/ 658771 h 8647188"/>
              <a:gd name="connsiteX183" fmla="*/ 10252797 w 11027758"/>
              <a:gd name="connsiteY183" fmla="*/ 652952 h 8647188"/>
              <a:gd name="connsiteX184" fmla="*/ 10254943 w 11027758"/>
              <a:gd name="connsiteY184" fmla="*/ 658886 h 8647188"/>
              <a:gd name="connsiteX185" fmla="*/ 10255596 w 11027758"/>
              <a:gd name="connsiteY185" fmla="*/ 658771 h 8647188"/>
              <a:gd name="connsiteX186" fmla="*/ 10259621 w 11027758"/>
              <a:gd name="connsiteY186" fmla="*/ 667138 h 8647188"/>
              <a:gd name="connsiteX187" fmla="*/ 10299508 w 11027758"/>
              <a:gd name="connsiteY187" fmla="*/ 709801 h 8647188"/>
              <a:gd name="connsiteX188" fmla="*/ 10252797 w 11027758"/>
              <a:gd name="connsiteY188" fmla="*/ 766649 h 8647188"/>
              <a:gd name="connsiteX189" fmla="*/ 10276434 w 11027758"/>
              <a:gd name="connsiteY189" fmla="*/ 826875 h 8647188"/>
              <a:gd name="connsiteX190" fmla="*/ 10229722 w 11027758"/>
              <a:gd name="connsiteY190" fmla="*/ 893292 h 8647188"/>
              <a:gd name="connsiteX191" fmla="*/ 10252797 w 11027758"/>
              <a:gd name="connsiteY191" fmla="*/ 953517 h 8647188"/>
              <a:gd name="connsiteX192" fmla="*/ 10193141 w 11027758"/>
              <a:gd name="connsiteY192" fmla="*/ 996857 h 8647188"/>
              <a:gd name="connsiteX193" fmla="*/ 10252797 w 11027758"/>
              <a:gd name="connsiteY193" fmla="*/ 1033442 h 8647188"/>
              <a:gd name="connsiteX194" fmla="*/ 10172880 w 11027758"/>
              <a:gd name="connsiteY194" fmla="*/ 1206802 h 8647188"/>
              <a:gd name="connsiteX195" fmla="*/ 10206085 w 11027758"/>
              <a:gd name="connsiteY195" fmla="*/ 1276596 h 8647188"/>
              <a:gd name="connsiteX196" fmla="*/ 10183010 w 11027758"/>
              <a:gd name="connsiteY196" fmla="*/ 1310367 h 8647188"/>
              <a:gd name="connsiteX197" fmla="*/ 10216215 w 11027758"/>
              <a:gd name="connsiteY197" fmla="*/ 1380161 h 8647188"/>
              <a:gd name="connsiteX198" fmla="*/ 10149243 w 11027758"/>
              <a:gd name="connsiteY198" fmla="*/ 1483727 h 8647188"/>
              <a:gd name="connsiteX199" fmla="*/ 10119415 w 11027758"/>
              <a:gd name="connsiteY199" fmla="*/ 1556898 h 8647188"/>
              <a:gd name="connsiteX200" fmla="*/ 10172880 w 11027758"/>
              <a:gd name="connsiteY200" fmla="*/ 1610369 h 8647188"/>
              <a:gd name="connsiteX201" fmla="*/ 10172880 w 11027758"/>
              <a:gd name="connsiteY201" fmla="*/ 1610369 h 8647188"/>
              <a:gd name="connsiteX202" fmla="*/ 10193141 w 11027758"/>
              <a:gd name="connsiteY202" fmla="*/ 1657086 h 8647188"/>
              <a:gd name="connsiteX203" fmla="*/ 10159373 w 11027758"/>
              <a:gd name="connsiteY203" fmla="*/ 1713935 h 8647188"/>
              <a:gd name="connsiteX204" fmla="*/ 10149243 w 11027758"/>
              <a:gd name="connsiteY204" fmla="*/ 1877163 h 8647188"/>
              <a:gd name="connsiteX205" fmla="*/ 10102531 w 11027758"/>
              <a:gd name="connsiteY205" fmla="*/ 1967220 h 8647188"/>
              <a:gd name="connsiteX206" fmla="*/ 10079457 w 11027758"/>
              <a:gd name="connsiteY206" fmla="*/ 2050522 h 8647188"/>
              <a:gd name="connsiteX207" fmla="*/ 10112661 w 11027758"/>
              <a:gd name="connsiteY207" fmla="*/ 2083731 h 8647188"/>
              <a:gd name="connsiteX208" fmla="*/ 10089587 w 11027758"/>
              <a:gd name="connsiteY208" fmla="*/ 2280730 h 8647188"/>
              <a:gd name="connsiteX209" fmla="*/ 10102531 w 11027758"/>
              <a:gd name="connsiteY209" fmla="*/ 2303808 h 8647188"/>
              <a:gd name="connsiteX210" fmla="*/ 10065950 w 11027758"/>
              <a:gd name="connsiteY210" fmla="*/ 2360655 h 8647188"/>
              <a:gd name="connsiteX211" fmla="*/ 10102531 w 11027758"/>
              <a:gd name="connsiteY211" fmla="*/ 2374164 h 8647188"/>
              <a:gd name="connsiteX212" fmla="*/ 10079457 w 11027758"/>
              <a:gd name="connsiteY212" fmla="*/ 2420882 h 8647188"/>
              <a:gd name="connsiteX213" fmla="*/ 10102531 w 11027758"/>
              <a:gd name="connsiteY213" fmla="*/ 2454089 h 8647188"/>
              <a:gd name="connsiteX214" fmla="*/ 10065950 w 11027758"/>
              <a:gd name="connsiteY214" fmla="*/ 2534015 h 8647188"/>
              <a:gd name="connsiteX215" fmla="*/ 10089587 w 11027758"/>
              <a:gd name="connsiteY215" fmla="*/ 2580733 h 8647188"/>
              <a:gd name="connsiteX216" fmla="*/ 10032745 w 11027758"/>
              <a:gd name="connsiteY216" fmla="*/ 2834580 h 8647188"/>
              <a:gd name="connsiteX217" fmla="*/ 10056382 w 11027758"/>
              <a:gd name="connsiteY217" fmla="*/ 2857657 h 8647188"/>
              <a:gd name="connsiteX218" fmla="*/ 10022615 w 11027758"/>
              <a:gd name="connsiteY218" fmla="*/ 2951091 h 8647188"/>
              <a:gd name="connsiteX219" fmla="*/ 10056382 w 11027758"/>
              <a:gd name="connsiteY219" fmla="*/ 2961222 h 8647188"/>
              <a:gd name="connsiteX220" fmla="*/ 10022615 w 11027758"/>
              <a:gd name="connsiteY220" fmla="*/ 3044526 h 8647188"/>
              <a:gd name="connsiteX221" fmla="*/ 10039499 w 11027758"/>
              <a:gd name="connsiteY221" fmla="*/ 3070979 h 8647188"/>
              <a:gd name="connsiteX222" fmla="*/ 9999540 w 11027758"/>
              <a:gd name="connsiteY222" fmla="*/ 3087865 h 8647188"/>
              <a:gd name="connsiteX223" fmla="*/ 9986033 w 11027758"/>
              <a:gd name="connsiteY223" fmla="*/ 3204376 h 8647188"/>
              <a:gd name="connsiteX224" fmla="*/ 9952829 w 11027758"/>
              <a:gd name="connsiteY224" fmla="*/ 3238147 h 8647188"/>
              <a:gd name="connsiteX225" fmla="*/ 9939322 w 11027758"/>
              <a:gd name="connsiteY225" fmla="*/ 3307941 h 8647188"/>
              <a:gd name="connsiteX226" fmla="*/ 9882480 w 11027758"/>
              <a:gd name="connsiteY226" fmla="*/ 3481301 h 8647188"/>
              <a:gd name="connsiteX227" fmla="*/ 9929191 w 11027758"/>
              <a:gd name="connsiteY227" fmla="*/ 3528018 h 8647188"/>
              <a:gd name="connsiteX228" fmla="*/ 9869535 w 11027758"/>
              <a:gd name="connsiteY228" fmla="*/ 3631584 h 8647188"/>
              <a:gd name="connsiteX229" fmla="*/ 9882480 w 11027758"/>
              <a:gd name="connsiteY229" fmla="*/ 3701378 h 8647188"/>
              <a:gd name="connsiteX230" fmla="*/ 9916247 w 11027758"/>
              <a:gd name="connsiteY230" fmla="*/ 3678300 h 8647188"/>
              <a:gd name="connsiteX231" fmla="*/ 9812693 w 11027758"/>
              <a:gd name="connsiteY231" fmla="*/ 3828020 h 8647188"/>
              <a:gd name="connsiteX232" fmla="*/ 9409171 w 11027758"/>
              <a:gd name="connsiteY232" fmla="*/ 4128585 h 8647188"/>
              <a:gd name="connsiteX233" fmla="*/ 8555416 w 11027758"/>
              <a:gd name="connsiteY233" fmla="*/ 4625023 h 8647188"/>
              <a:gd name="connsiteX234" fmla="*/ 8555416 w 11027758"/>
              <a:gd name="connsiteY234" fmla="*/ 4625023 h 8647188"/>
              <a:gd name="connsiteX235" fmla="*/ 8531779 w 11027758"/>
              <a:gd name="connsiteY235" fmla="*/ 4637969 h 8647188"/>
              <a:gd name="connsiteX236" fmla="*/ 8531779 w 11027758"/>
              <a:gd name="connsiteY236" fmla="*/ 4637969 h 8647188"/>
              <a:gd name="connsiteX237" fmla="*/ 8508704 w 11027758"/>
              <a:gd name="connsiteY237" fmla="*/ 4648100 h 8647188"/>
              <a:gd name="connsiteX238" fmla="*/ 8508704 w 11027758"/>
              <a:gd name="connsiteY238" fmla="*/ 4648100 h 8647188"/>
              <a:gd name="connsiteX239" fmla="*/ 8485630 w 11027758"/>
              <a:gd name="connsiteY239" fmla="*/ 4661609 h 8647188"/>
              <a:gd name="connsiteX240" fmla="*/ 8461992 w 11027758"/>
              <a:gd name="connsiteY240" fmla="*/ 4661609 h 8647188"/>
              <a:gd name="connsiteX241" fmla="*/ 8438918 w 11027758"/>
              <a:gd name="connsiteY241" fmla="*/ 4671740 h 8647188"/>
              <a:gd name="connsiteX242" fmla="*/ 8415281 w 11027758"/>
              <a:gd name="connsiteY242" fmla="*/ 4681308 h 8647188"/>
              <a:gd name="connsiteX243" fmla="*/ 8082108 w 11027758"/>
              <a:gd name="connsiteY243" fmla="*/ 4854668 h 8647188"/>
              <a:gd name="connsiteX244" fmla="*/ 7445027 w 11027758"/>
              <a:gd name="connsiteY244" fmla="*/ 5155233 h 8647188"/>
              <a:gd name="connsiteX245" fmla="*/ 7374679 w 11027758"/>
              <a:gd name="connsiteY245" fmla="*/ 5191818 h 8647188"/>
              <a:gd name="connsiteX246" fmla="*/ 4337290 w 11027758"/>
              <a:gd name="connsiteY246" fmla="*/ 6428975 h 8647188"/>
              <a:gd name="connsiteX247" fmla="*/ 3900563 w 11027758"/>
              <a:gd name="connsiteY247" fmla="*/ 6622597 h 8647188"/>
              <a:gd name="connsiteX248" fmla="*/ 3840344 w 11027758"/>
              <a:gd name="connsiteY248" fmla="*/ 6646237 h 8647188"/>
              <a:gd name="connsiteX249" fmla="*/ 3840344 w 11027758"/>
              <a:gd name="connsiteY249" fmla="*/ 6646237 h 8647188"/>
              <a:gd name="connsiteX250" fmla="*/ 3900563 w 11027758"/>
              <a:gd name="connsiteY250" fmla="*/ 6622597 h 8647188"/>
              <a:gd name="connsiteX251" fmla="*/ 4060396 w 11027758"/>
              <a:gd name="connsiteY251" fmla="*/ 6598957 h 8647188"/>
              <a:gd name="connsiteX252" fmla="*/ 4270881 w 11027758"/>
              <a:gd name="connsiteY252" fmla="*/ 6542671 h 8647188"/>
              <a:gd name="connsiteX253" fmla="*/ 4463918 w 11027758"/>
              <a:gd name="connsiteY253" fmla="*/ 6462745 h 8647188"/>
              <a:gd name="connsiteX254" fmla="*/ 4510630 w 11027758"/>
              <a:gd name="connsiteY254" fmla="*/ 6472314 h 8647188"/>
              <a:gd name="connsiteX255" fmla="*/ 4801031 w 11027758"/>
              <a:gd name="connsiteY255" fmla="*/ 6392389 h 8647188"/>
              <a:gd name="connsiteX256" fmla="*/ 4997445 w 11027758"/>
              <a:gd name="connsiteY256" fmla="*/ 6345671 h 8647188"/>
              <a:gd name="connsiteX257" fmla="*/ 4744189 w 11027758"/>
              <a:gd name="connsiteY257" fmla="*/ 6439105 h 8647188"/>
              <a:gd name="connsiteX258" fmla="*/ 4707607 w 11027758"/>
              <a:gd name="connsiteY258" fmla="*/ 6449237 h 8647188"/>
              <a:gd name="connsiteX259" fmla="*/ 4707607 w 11027758"/>
              <a:gd name="connsiteY259" fmla="*/ 6449237 h 8647188"/>
              <a:gd name="connsiteX260" fmla="*/ 4744189 w 11027758"/>
              <a:gd name="connsiteY260" fmla="*/ 6439105 h 8647188"/>
              <a:gd name="connsiteX261" fmla="*/ 6141038 w 11027758"/>
              <a:gd name="connsiteY261" fmla="*/ 5998953 h 8647188"/>
              <a:gd name="connsiteX262" fmla="*/ 6141038 w 11027758"/>
              <a:gd name="connsiteY262" fmla="*/ 5998953 h 8647188"/>
              <a:gd name="connsiteX263" fmla="*/ 7421390 w 11027758"/>
              <a:gd name="connsiteY263" fmla="*/ 5538537 h 8647188"/>
              <a:gd name="connsiteX264" fmla="*/ 7294762 w 11027758"/>
              <a:gd name="connsiteY264" fmla="*/ 5595386 h 8647188"/>
              <a:gd name="connsiteX265" fmla="*/ 7224976 w 11027758"/>
              <a:gd name="connsiteY265" fmla="*/ 5628594 h 8647188"/>
              <a:gd name="connsiteX266" fmla="*/ 8428788 w 11027758"/>
              <a:gd name="connsiteY266" fmla="*/ 5191818 h 8647188"/>
              <a:gd name="connsiteX267" fmla="*/ 8495197 w 11027758"/>
              <a:gd name="connsiteY267" fmla="*/ 5178310 h 8647188"/>
              <a:gd name="connsiteX268" fmla="*/ 7608237 w 11027758"/>
              <a:gd name="connsiteY268" fmla="*/ 5525592 h 8647188"/>
              <a:gd name="connsiteX269" fmla="*/ 7571655 w 11027758"/>
              <a:gd name="connsiteY269" fmla="*/ 5538537 h 8647188"/>
              <a:gd name="connsiteX270" fmla="*/ 7538451 w 11027758"/>
              <a:gd name="connsiteY270" fmla="*/ 5548669 h 8647188"/>
              <a:gd name="connsiteX271" fmla="*/ 7538451 w 11027758"/>
              <a:gd name="connsiteY271" fmla="*/ 5548669 h 8647188"/>
              <a:gd name="connsiteX272" fmla="*/ 7571655 w 11027758"/>
              <a:gd name="connsiteY272" fmla="*/ 5538537 h 8647188"/>
              <a:gd name="connsiteX273" fmla="*/ 7608237 w 11027758"/>
              <a:gd name="connsiteY273" fmla="*/ 5525592 h 8647188"/>
              <a:gd name="connsiteX274" fmla="*/ 7791707 w 11027758"/>
              <a:gd name="connsiteY274" fmla="*/ 5491820 h 8647188"/>
              <a:gd name="connsiteX275" fmla="*/ 7758503 w 11027758"/>
              <a:gd name="connsiteY275" fmla="*/ 5501952 h 8647188"/>
              <a:gd name="connsiteX276" fmla="*/ 7721921 w 11027758"/>
              <a:gd name="connsiteY276" fmla="*/ 5515460 h 8647188"/>
              <a:gd name="connsiteX277" fmla="*/ 7698283 w 11027758"/>
              <a:gd name="connsiteY277" fmla="*/ 5525592 h 8647188"/>
              <a:gd name="connsiteX278" fmla="*/ 7698283 w 11027758"/>
              <a:gd name="connsiteY278" fmla="*/ 5525592 h 8647188"/>
              <a:gd name="connsiteX279" fmla="*/ 7721921 w 11027758"/>
              <a:gd name="connsiteY279" fmla="*/ 5515460 h 8647188"/>
              <a:gd name="connsiteX280" fmla="*/ 7758503 w 11027758"/>
              <a:gd name="connsiteY280" fmla="*/ 5501952 h 8647188"/>
              <a:gd name="connsiteX281" fmla="*/ 7791707 w 11027758"/>
              <a:gd name="connsiteY281" fmla="*/ 5491820 h 8647188"/>
              <a:gd name="connsiteX282" fmla="*/ 7954917 w 11027758"/>
              <a:gd name="connsiteY282" fmla="*/ 5434972 h 8647188"/>
              <a:gd name="connsiteX283" fmla="*/ 8669100 w 11027758"/>
              <a:gd name="connsiteY283" fmla="*/ 5178310 h 8647188"/>
              <a:gd name="connsiteX284" fmla="*/ 8669100 w 11027758"/>
              <a:gd name="connsiteY284" fmla="*/ 5238535 h 8647188"/>
              <a:gd name="connsiteX285" fmla="*/ 9352329 w 11027758"/>
              <a:gd name="connsiteY285" fmla="*/ 4994819 h 8647188"/>
              <a:gd name="connsiteX286" fmla="*/ 9582511 w 11027758"/>
              <a:gd name="connsiteY286" fmla="*/ 4938533 h 8647188"/>
              <a:gd name="connsiteX287" fmla="*/ 9315748 w 11027758"/>
              <a:gd name="connsiteY287" fmla="*/ 5051667 h 8647188"/>
              <a:gd name="connsiteX288" fmla="*/ 9339385 w 11027758"/>
              <a:gd name="connsiteY288" fmla="*/ 5065176 h 8647188"/>
              <a:gd name="connsiteX289" fmla="*/ 9385534 w 11027758"/>
              <a:gd name="connsiteY289" fmla="*/ 5098384 h 8647188"/>
              <a:gd name="connsiteX290" fmla="*/ 9652298 w 11027758"/>
              <a:gd name="connsiteY290" fmla="*/ 5018459 h 8647188"/>
              <a:gd name="connsiteX291" fmla="*/ 9765982 w 11027758"/>
              <a:gd name="connsiteY291" fmla="*/ 5004950 h 8647188"/>
              <a:gd name="connsiteX292" fmla="*/ 9629223 w 11027758"/>
              <a:gd name="connsiteY292" fmla="*/ 5088253 h 8647188"/>
              <a:gd name="connsiteX293" fmla="*/ 9779489 w 11027758"/>
              <a:gd name="connsiteY293" fmla="*/ 5065176 h 8647188"/>
              <a:gd name="connsiteX294" fmla="*/ 9962959 w 11027758"/>
              <a:gd name="connsiteY294" fmla="*/ 5028590 h 8647188"/>
              <a:gd name="connsiteX295" fmla="*/ 9502595 w 11027758"/>
              <a:gd name="connsiteY295" fmla="*/ 5215458 h 8647188"/>
              <a:gd name="connsiteX296" fmla="*/ 9502595 w 11027758"/>
              <a:gd name="connsiteY296" fmla="*/ 5215458 h 8647188"/>
              <a:gd name="connsiteX297" fmla="*/ 9699572 w 11027758"/>
              <a:gd name="connsiteY297" fmla="*/ 5155233 h 8647188"/>
              <a:gd name="connsiteX298" fmla="*/ 9315748 w 11027758"/>
              <a:gd name="connsiteY298" fmla="*/ 5318461 h 8647188"/>
              <a:gd name="connsiteX299" fmla="*/ 9385534 w 11027758"/>
              <a:gd name="connsiteY299" fmla="*/ 5318461 h 8647188"/>
              <a:gd name="connsiteX300" fmla="*/ 9362460 w 11027758"/>
              <a:gd name="connsiteY300" fmla="*/ 5342101 h 8647188"/>
              <a:gd name="connsiteX301" fmla="*/ 9419302 w 11027758"/>
              <a:gd name="connsiteY301" fmla="*/ 5318461 h 8647188"/>
              <a:gd name="connsiteX302" fmla="*/ 9489088 w 11027758"/>
              <a:gd name="connsiteY302" fmla="*/ 5295384 h 8647188"/>
              <a:gd name="connsiteX303" fmla="*/ 9742907 w 11027758"/>
              <a:gd name="connsiteY303" fmla="*/ 5225027 h 8647188"/>
              <a:gd name="connsiteX304" fmla="*/ 9849275 w 11027758"/>
              <a:gd name="connsiteY304" fmla="*/ 5178310 h 8647188"/>
              <a:gd name="connsiteX305" fmla="*/ 9742907 w 11027758"/>
              <a:gd name="connsiteY305" fmla="*/ 5248667 h 8647188"/>
              <a:gd name="connsiteX306" fmla="*/ 9662428 w 11027758"/>
              <a:gd name="connsiteY306" fmla="*/ 5308329 h 8647188"/>
              <a:gd name="connsiteX307" fmla="*/ 9765982 w 11027758"/>
              <a:gd name="connsiteY307" fmla="*/ 5271744 h 8647188"/>
              <a:gd name="connsiteX308" fmla="*/ 9952829 w 11027758"/>
              <a:gd name="connsiteY308" fmla="*/ 5215458 h 8647188"/>
              <a:gd name="connsiteX309" fmla="*/ 10112661 w 11027758"/>
              <a:gd name="connsiteY309" fmla="*/ 5201950 h 8647188"/>
              <a:gd name="connsiteX310" fmla="*/ 10252797 w 11027758"/>
              <a:gd name="connsiteY310" fmla="*/ 5155233 h 8647188"/>
              <a:gd name="connsiteX311" fmla="*/ 10149243 w 11027758"/>
              <a:gd name="connsiteY311" fmla="*/ 5201950 h 8647188"/>
              <a:gd name="connsiteX312" fmla="*/ 10186387 w 11027758"/>
              <a:gd name="connsiteY312" fmla="*/ 5215458 h 8647188"/>
              <a:gd name="connsiteX313" fmla="*/ 10159373 w 11027758"/>
              <a:gd name="connsiteY313" fmla="*/ 5271744 h 8647188"/>
              <a:gd name="connsiteX314" fmla="*/ 10102531 w 11027758"/>
              <a:gd name="connsiteY314" fmla="*/ 5308329 h 8647188"/>
              <a:gd name="connsiteX315" fmla="*/ 10229722 w 11027758"/>
              <a:gd name="connsiteY315" fmla="*/ 5285252 h 8647188"/>
              <a:gd name="connsiteX316" fmla="*/ 10426137 w 11027758"/>
              <a:gd name="connsiteY316" fmla="*/ 5201950 h 8647188"/>
              <a:gd name="connsiteX317" fmla="*/ 10506053 w 11027758"/>
              <a:gd name="connsiteY317" fmla="*/ 5201950 h 8647188"/>
              <a:gd name="connsiteX318" fmla="*/ 10472848 w 11027758"/>
              <a:gd name="connsiteY318" fmla="*/ 5271744 h 8647188"/>
              <a:gd name="connsiteX319" fmla="*/ 10379425 w 11027758"/>
              <a:gd name="connsiteY319" fmla="*/ 5342101 h 8647188"/>
              <a:gd name="connsiteX320" fmla="*/ 10539821 w 11027758"/>
              <a:gd name="connsiteY320" fmla="*/ 5295384 h 8647188"/>
              <a:gd name="connsiteX321" fmla="*/ 10403062 w 11027758"/>
              <a:gd name="connsiteY321" fmla="*/ 5365178 h 8647188"/>
              <a:gd name="connsiteX322" fmla="*/ 10609607 w 11027758"/>
              <a:gd name="connsiteY322" fmla="*/ 5342101 h 8647188"/>
              <a:gd name="connsiteX323" fmla="*/ 9582511 w 11027758"/>
              <a:gd name="connsiteY323" fmla="*/ 5848671 h 8647188"/>
              <a:gd name="connsiteX324" fmla="*/ 9455883 w 11027758"/>
              <a:gd name="connsiteY324" fmla="*/ 5895388 h 8647188"/>
              <a:gd name="connsiteX325" fmla="*/ 9395664 w 11027758"/>
              <a:gd name="connsiteY325" fmla="*/ 5919028 h 8647188"/>
              <a:gd name="connsiteX326" fmla="*/ 9305618 w 11027758"/>
              <a:gd name="connsiteY326" fmla="*/ 5952236 h 8647188"/>
              <a:gd name="connsiteX327" fmla="*/ 9305618 w 11027758"/>
              <a:gd name="connsiteY327" fmla="*/ 5952236 h 8647188"/>
              <a:gd name="connsiteX328" fmla="*/ 9395664 w 11027758"/>
              <a:gd name="connsiteY328" fmla="*/ 5919028 h 8647188"/>
              <a:gd name="connsiteX329" fmla="*/ 9455883 w 11027758"/>
              <a:gd name="connsiteY329" fmla="*/ 5895388 h 8647188"/>
              <a:gd name="connsiteX330" fmla="*/ 9582511 w 11027758"/>
              <a:gd name="connsiteY330" fmla="*/ 5848671 h 8647188"/>
              <a:gd name="connsiteX331" fmla="*/ 10102531 w 11027758"/>
              <a:gd name="connsiteY331" fmla="*/ 5652234 h 8647188"/>
              <a:gd name="connsiteX332" fmla="*/ 10552765 w 11027758"/>
              <a:gd name="connsiteY332" fmla="*/ 5434972 h 8647188"/>
              <a:gd name="connsiteX333" fmla="*/ 10713161 w 11027758"/>
              <a:gd name="connsiteY333" fmla="*/ 5375309 h 8647188"/>
              <a:gd name="connsiteX334" fmla="*/ 10736235 w 11027758"/>
              <a:gd name="connsiteY334" fmla="*/ 5328592 h 8647188"/>
              <a:gd name="connsiteX335" fmla="*/ 10806584 w 11027758"/>
              <a:gd name="connsiteY335" fmla="*/ 5375309 h 8647188"/>
              <a:gd name="connsiteX336" fmla="*/ 10576402 w 11027758"/>
              <a:gd name="connsiteY336" fmla="*/ 5548669 h 8647188"/>
              <a:gd name="connsiteX337" fmla="*/ 10703030 w 11027758"/>
              <a:gd name="connsiteY337" fmla="*/ 5538537 h 8647188"/>
              <a:gd name="connsiteX338" fmla="*/ 10703030 w 11027758"/>
              <a:gd name="connsiteY338" fmla="*/ 5538537 h 8647188"/>
              <a:gd name="connsiteX339" fmla="*/ 10806584 w 11027758"/>
              <a:gd name="connsiteY339" fmla="*/ 5515460 h 8647188"/>
              <a:gd name="connsiteX340" fmla="*/ 10876370 w 11027758"/>
              <a:gd name="connsiteY340" fmla="*/ 5458612 h 8647188"/>
              <a:gd name="connsiteX341" fmla="*/ 10876370 w 11027758"/>
              <a:gd name="connsiteY341" fmla="*/ 5411895 h 8647188"/>
              <a:gd name="connsiteX342" fmla="*/ 10923082 w 11027758"/>
              <a:gd name="connsiteY342" fmla="*/ 5434972 h 8647188"/>
              <a:gd name="connsiteX343" fmla="*/ 10953473 w 11027758"/>
              <a:gd name="connsiteY343" fmla="*/ 5451858 h 8647188"/>
              <a:gd name="connsiteX344" fmla="*/ 10853296 w 11027758"/>
              <a:gd name="connsiteY344" fmla="*/ 5548669 h 8647188"/>
              <a:gd name="connsiteX345" fmla="*/ 10806584 w 11027758"/>
              <a:gd name="connsiteY345" fmla="*/ 5571746 h 8647188"/>
              <a:gd name="connsiteX346" fmla="*/ 10923082 w 11027758"/>
              <a:gd name="connsiteY346" fmla="*/ 5571746 h 8647188"/>
              <a:gd name="connsiteX347" fmla="*/ 10969794 w 11027758"/>
              <a:gd name="connsiteY347" fmla="*/ 5608894 h 8647188"/>
              <a:gd name="connsiteX348" fmla="*/ 11013129 w 11027758"/>
              <a:gd name="connsiteY348" fmla="*/ 5585254 h 8647188"/>
              <a:gd name="connsiteX349" fmla="*/ 10993431 w 11027758"/>
              <a:gd name="connsiteY349" fmla="*/ 5652234 h 8647188"/>
              <a:gd name="connsiteX350" fmla="*/ 11013129 w 11027758"/>
              <a:gd name="connsiteY350" fmla="*/ 5675311 h 8647188"/>
              <a:gd name="connsiteX351" fmla="*/ 11026636 w 11027758"/>
              <a:gd name="connsiteY351" fmla="*/ 5758614 h 8647188"/>
              <a:gd name="connsiteX352" fmla="*/ 10956287 w 11027758"/>
              <a:gd name="connsiteY352" fmla="*/ 5862179 h 8647188"/>
              <a:gd name="connsiteX353" fmla="*/ 11013129 w 11027758"/>
              <a:gd name="connsiteY353" fmla="*/ 5872311 h 8647188"/>
              <a:gd name="connsiteX354" fmla="*/ 10956287 w 11027758"/>
              <a:gd name="connsiteY354" fmla="*/ 5998953 h 8647188"/>
              <a:gd name="connsiteX355" fmla="*/ 10993431 w 11027758"/>
              <a:gd name="connsiteY355" fmla="*/ 6012462 h 8647188"/>
              <a:gd name="connsiteX356" fmla="*/ 10979924 w 11027758"/>
              <a:gd name="connsiteY356" fmla="*/ 6082256 h 8647188"/>
              <a:gd name="connsiteX357" fmla="*/ 10993431 w 11027758"/>
              <a:gd name="connsiteY357" fmla="*/ 6139104 h 8647188"/>
              <a:gd name="connsiteX358" fmla="*/ 10956287 w 11027758"/>
              <a:gd name="connsiteY358" fmla="*/ 6219029 h 8647188"/>
              <a:gd name="connsiteX359" fmla="*/ 10956287 w 11027758"/>
              <a:gd name="connsiteY359" fmla="*/ 6312463 h 8647188"/>
              <a:gd name="connsiteX360" fmla="*/ 10993431 w 11027758"/>
              <a:gd name="connsiteY360" fmla="*/ 6322595 h 8647188"/>
              <a:gd name="connsiteX361" fmla="*/ 10979924 w 11027758"/>
              <a:gd name="connsiteY361" fmla="*/ 6382257 h 8647188"/>
              <a:gd name="connsiteX362" fmla="*/ 11013129 w 11027758"/>
              <a:gd name="connsiteY362" fmla="*/ 6392389 h 8647188"/>
              <a:gd name="connsiteX363" fmla="*/ 11013129 w 11027758"/>
              <a:gd name="connsiteY363" fmla="*/ 6449237 h 8647188"/>
              <a:gd name="connsiteX364" fmla="*/ 10969794 w 11027758"/>
              <a:gd name="connsiteY364" fmla="*/ 6472314 h 8647188"/>
              <a:gd name="connsiteX365" fmla="*/ 11013129 w 11027758"/>
              <a:gd name="connsiteY365" fmla="*/ 6555617 h 8647188"/>
              <a:gd name="connsiteX366" fmla="*/ 10969794 w 11027758"/>
              <a:gd name="connsiteY366" fmla="*/ 6636105 h 8647188"/>
              <a:gd name="connsiteX367" fmla="*/ 10979924 w 11027758"/>
              <a:gd name="connsiteY367" fmla="*/ 7005901 h 8647188"/>
              <a:gd name="connsiteX368" fmla="*/ 10933212 w 11027758"/>
              <a:gd name="connsiteY368" fmla="*/ 7052618 h 8647188"/>
              <a:gd name="connsiteX369" fmla="*/ 10979924 w 11027758"/>
              <a:gd name="connsiteY369" fmla="*/ 7072881 h 8647188"/>
              <a:gd name="connsiteX370" fmla="*/ 10969794 w 11027758"/>
              <a:gd name="connsiteY370" fmla="*/ 7119598 h 8647188"/>
              <a:gd name="connsiteX371" fmla="*/ 10993431 w 11027758"/>
              <a:gd name="connsiteY371" fmla="*/ 7142675 h 8647188"/>
              <a:gd name="connsiteX372" fmla="*/ 10956287 w 11027758"/>
              <a:gd name="connsiteY372" fmla="*/ 7236109 h 8647188"/>
              <a:gd name="connsiteX373" fmla="*/ 10979924 w 11027758"/>
              <a:gd name="connsiteY373" fmla="*/ 7316035 h 8647188"/>
              <a:gd name="connsiteX374" fmla="*/ 10933212 w 11027758"/>
              <a:gd name="connsiteY374" fmla="*/ 7433109 h 8647188"/>
              <a:gd name="connsiteX375" fmla="*/ 10956287 w 11027758"/>
              <a:gd name="connsiteY375" fmla="*/ 7466317 h 8647188"/>
              <a:gd name="connsiteX376" fmla="*/ 10956287 w 11027758"/>
              <a:gd name="connsiteY376" fmla="*/ 7526543 h 8647188"/>
              <a:gd name="connsiteX377" fmla="*/ 10782947 w 11027758"/>
              <a:gd name="connsiteY377" fmla="*/ 7719602 h 8647188"/>
              <a:gd name="connsiteX378" fmla="*/ 9155915 w 11027758"/>
              <a:gd name="connsiteY378" fmla="*/ 8413603 h 8647188"/>
              <a:gd name="connsiteX379" fmla="*/ 8855384 w 11027758"/>
              <a:gd name="connsiteY379" fmla="*/ 8507037 h 8647188"/>
              <a:gd name="connsiteX380" fmla="*/ 8902096 w 11027758"/>
              <a:gd name="connsiteY380" fmla="*/ 8450188 h 8647188"/>
              <a:gd name="connsiteX381" fmla="*/ 8612258 w 11027758"/>
              <a:gd name="connsiteY381" fmla="*/ 8540245 h 8647188"/>
              <a:gd name="connsiteX382" fmla="*/ 8288653 w 11027758"/>
              <a:gd name="connsiteY382" fmla="*/ 8647188 h 8647188"/>
              <a:gd name="connsiteX383" fmla="*/ 8298783 w 11027758"/>
              <a:gd name="connsiteY383" fmla="*/ 8600471 h 8647188"/>
              <a:gd name="connsiteX384" fmla="*/ 8138387 w 11027758"/>
              <a:gd name="connsiteY384" fmla="*/ 8633679 h 8647188"/>
              <a:gd name="connsiteX385" fmla="*/ 8485630 w 11027758"/>
              <a:gd name="connsiteY385" fmla="*/ 8427111 h 8647188"/>
              <a:gd name="connsiteX386" fmla="*/ 8518834 w 11027758"/>
              <a:gd name="connsiteY386" fmla="*/ 8413603 h 8647188"/>
              <a:gd name="connsiteX387" fmla="*/ 8518834 w 11027758"/>
              <a:gd name="connsiteY387" fmla="*/ 8413603 h 8647188"/>
              <a:gd name="connsiteX388" fmla="*/ 8485630 w 11027758"/>
              <a:gd name="connsiteY388" fmla="*/ 8427111 h 8647188"/>
              <a:gd name="connsiteX389" fmla="*/ 8278523 w 11027758"/>
              <a:gd name="connsiteY389" fmla="*/ 8483960 h 8647188"/>
              <a:gd name="connsiteX390" fmla="*/ 8368569 w 11027758"/>
              <a:gd name="connsiteY390" fmla="*/ 8427111 h 8647188"/>
              <a:gd name="connsiteX391" fmla="*/ 8278523 w 11027758"/>
              <a:gd name="connsiteY391" fmla="*/ 8436680 h 8647188"/>
              <a:gd name="connsiteX392" fmla="*/ 8044963 w 11027758"/>
              <a:gd name="connsiteY392" fmla="*/ 8483960 h 8647188"/>
              <a:gd name="connsiteX393" fmla="*/ 8148517 w 11027758"/>
              <a:gd name="connsiteY393" fmla="*/ 8427111 h 8647188"/>
              <a:gd name="connsiteX394" fmla="*/ 8082108 w 11027758"/>
              <a:gd name="connsiteY394" fmla="*/ 8413603 h 8647188"/>
              <a:gd name="connsiteX395" fmla="*/ 7561525 w 11027758"/>
              <a:gd name="connsiteY395" fmla="*/ 8553754 h 8647188"/>
              <a:gd name="connsiteX396" fmla="*/ 8335365 w 11027758"/>
              <a:gd name="connsiteY396" fmla="*/ 8173263 h 8647188"/>
              <a:gd name="connsiteX397" fmla="*/ 8392206 w 11027758"/>
              <a:gd name="connsiteY397" fmla="*/ 8150187 h 8647188"/>
              <a:gd name="connsiteX398" fmla="*/ 8428788 w 11027758"/>
              <a:gd name="connsiteY398" fmla="*/ 8136677 h 8647188"/>
              <a:gd name="connsiteX399" fmla="*/ 8428788 w 11027758"/>
              <a:gd name="connsiteY399" fmla="*/ 8136677 h 8647188"/>
              <a:gd name="connsiteX400" fmla="*/ 8392206 w 11027758"/>
              <a:gd name="connsiteY400" fmla="*/ 8150187 h 8647188"/>
              <a:gd name="connsiteX401" fmla="*/ 8335365 w 11027758"/>
              <a:gd name="connsiteY401" fmla="*/ 8173263 h 8647188"/>
              <a:gd name="connsiteX402" fmla="*/ 7688153 w 11027758"/>
              <a:gd name="connsiteY402" fmla="*/ 8366886 h 8647188"/>
              <a:gd name="connsiteX403" fmla="*/ 7688153 w 11027758"/>
              <a:gd name="connsiteY403" fmla="*/ 8366886 h 8647188"/>
              <a:gd name="connsiteX404" fmla="*/ 7585163 w 11027758"/>
              <a:gd name="connsiteY404" fmla="*/ 8403471 h 8647188"/>
              <a:gd name="connsiteX405" fmla="*/ 7491739 w 11027758"/>
              <a:gd name="connsiteY405" fmla="*/ 8413603 h 8647188"/>
              <a:gd name="connsiteX406" fmla="*/ 8011759 w 11027758"/>
              <a:gd name="connsiteY406" fmla="*/ 8193526 h 8647188"/>
              <a:gd name="connsiteX407" fmla="*/ 8011759 w 11027758"/>
              <a:gd name="connsiteY407" fmla="*/ 8193526 h 8647188"/>
              <a:gd name="connsiteX408" fmla="*/ 7514813 w 11027758"/>
              <a:gd name="connsiteY408" fmla="*/ 8356754 h 8647188"/>
              <a:gd name="connsiteX409" fmla="*/ 7838419 w 11027758"/>
              <a:gd name="connsiteY409" fmla="*/ 8216603 h 8647188"/>
              <a:gd name="connsiteX410" fmla="*/ 7871623 w 11027758"/>
              <a:gd name="connsiteY410" fmla="*/ 8207035 h 8647188"/>
              <a:gd name="connsiteX411" fmla="*/ 7871623 w 11027758"/>
              <a:gd name="connsiteY411" fmla="*/ 8207035 h 8647188"/>
              <a:gd name="connsiteX412" fmla="*/ 7838419 w 11027758"/>
              <a:gd name="connsiteY412" fmla="*/ 8216603 h 8647188"/>
              <a:gd name="connsiteX413" fmla="*/ 7585163 w 11027758"/>
              <a:gd name="connsiteY413" fmla="*/ 8286960 h 8647188"/>
              <a:gd name="connsiteX414" fmla="*/ 7642005 w 11027758"/>
              <a:gd name="connsiteY414" fmla="*/ 8253751 h 8647188"/>
              <a:gd name="connsiteX415" fmla="*/ 7608237 w 11027758"/>
              <a:gd name="connsiteY415" fmla="*/ 8216603 h 8647188"/>
              <a:gd name="connsiteX416" fmla="*/ 7608237 w 11027758"/>
              <a:gd name="connsiteY416" fmla="*/ 8216603 h 8647188"/>
              <a:gd name="connsiteX417" fmla="*/ 7111292 w 11027758"/>
              <a:gd name="connsiteY417" fmla="*/ 8380394 h 8647188"/>
              <a:gd name="connsiteX418" fmla="*/ 7341474 w 11027758"/>
              <a:gd name="connsiteY418" fmla="*/ 8276829 h 8647188"/>
              <a:gd name="connsiteX419" fmla="*/ 7594730 w 11027758"/>
              <a:gd name="connsiteY419" fmla="*/ 8183395 h 8647188"/>
              <a:gd name="connsiteX420" fmla="*/ 7308269 w 11027758"/>
              <a:gd name="connsiteY420" fmla="*/ 8216603 h 8647188"/>
              <a:gd name="connsiteX421" fmla="*/ 7561525 w 11027758"/>
              <a:gd name="connsiteY421" fmla="*/ 8089961 h 8647188"/>
              <a:gd name="connsiteX422" fmla="*/ 7561525 w 11027758"/>
              <a:gd name="connsiteY422" fmla="*/ 8089961 h 8647188"/>
              <a:gd name="connsiteX423" fmla="*/ 7027999 w 11027758"/>
              <a:gd name="connsiteY423" fmla="*/ 8276829 h 8647188"/>
              <a:gd name="connsiteX424" fmla="*/ 6854659 w 11027758"/>
              <a:gd name="connsiteY424" fmla="*/ 8310037 h 8647188"/>
              <a:gd name="connsiteX425" fmla="*/ 7224976 w 11027758"/>
              <a:gd name="connsiteY425" fmla="*/ 8150187 h 8647188"/>
              <a:gd name="connsiteX426" fmla="*/ 7294762 w 11027758"/>
              <a:gd name="connsiteY426" fmla="*/ 8126547 h 8647188"/>
              <a:gd name="connsiteX427" fmla="*/ 7214846 w 11027758"/>
              <a:gd name="connsiteY427" fmla="*/ 8126547 h 8647188"/>
              <a:gd name="connsiteX428" fmla="*/ 7271688 w 11027758"/>
              <a:gd name="connsiteY428" fmla="*/ 8089961 h 8647188"/>
              <a:gd name="connsiteX429" fmla="*/ 7261557 w 11027758"/>
              <a:gd name="connsiteY429" fmla="*/ 8066883 h 8647188"/>
              <a:gd name="connsiteX430" fmla="*/ 6544560 w 11027758"/>
              <a:gd name="connsiteY430" fmla="*/ 8276829 h 8647188"/>
              <a:gd name="connsiteX431" fmla="*/ 6704393 w 11027758"/>
              <a:gd name="connsiteY431" fmla="*/ 8173263 h 8647188"/>
              <a:gd name="connsiteX432" fmla="*/ 6717900 w 11027758"/>
              <a:gd name="connsiteY432" fmla="*/ 8150187 h 8647188"/>
              <a:gd name="connsiteX433" fmla="*/ 6834398 w 11027758"/>
              <a:gd name="connsiteY433" fmla="*/ 8089961 h 8647188"/>
              <a:gd name="connsiteX434" fmla="*/ 6637984 w 11027758"/>
              <a:gd name="connsiteY434" fmla="*/ 8126547 h 8647188"/>
              <a:gd name="connsiteX435" fmla="*/ 6764612 w 11027758"/>
              <a:gd name="connsiteY435" fmla="*/ 8079829 h 8647188"/>
              <a:gd name="connsiteX436" fmla="*/ 6701016 w 11027758"/>
              <a:gd name="connsiteY436" fmla="*/ 8077015 h 8647188"/>
              <a:gd name="connsiteX437" fmla="*/ 6688072 w 11027758"/>
              <a:gd name="connsiteY437" fmla="*/ 8033675 h 8647188"/>
              <a:gd name="connsiteX438" fmla="*/ 6774742 w 11027758"/>
              <a:gd name="connsiteY438" fmla="*/ 7999904 h 8647188"/>
              <a:gd name="connsiteX439" fmla="*/ 6728031 w 11027758"/>
              <a:gd name="connsiteY439" fmla="*/ 7986395 h 8647188"/>
              <a:gd name="connsiteX440" fmla="*/ 6774742 w 11027758"/>
              <a:gd name="connsiteY440" fmla="*/ 7976827 h 8647188"/>
              <a:gd name="connsiteX441" fmla="*/ 6711147 w 11027758"/>
              <a:gd name="connsiteY441" fmla="*/ 7946433 h 8647188"/>
              <a:gd name="connsiteX442" fmla="*/ 6741538 w 11027758"/>
              <a:gd name="connsiteY442" fmla="*/ 7953187 h 8647188"/>
              <a:gd name="connsiteX443" fmla="*/ 6711147 w 11027758"/>
              <a:gd name="connsiteY443" fmla="*/ 7946433 h 8647188"/>
              <a:gd name="connsiteX444" fmla="*/ 6371220 w 11027758"/>
              <a:gd name="connsiteY444" fmla="*/ 8043243 h 8647188"/>
              <a:gd name="connsiteX445" fmla="*/ 5434734 w 11027758"/>
              <a:gd name="connsiteY445" fmla="*/ 8343809 h 8647188"/>
              <a:gd name="connsiteX446" fmla="*/ 5644093 w 11027758"/>
              <a:gd name="connsiteY446" fmla="*/ 8263320 h 8647188"/>
              <a:gd name="connsiteX447" fmla="*/ 5471316 w 11027758"/>
              <a:gd name="connsiteY447" fmla="*/ 8310037 h 8647188"/>
              <a:gd name="connsiteX448" fmla="*/ 5274339 w 11027758"/>
              <a:gd name="connsiteY448" fmla="*/ 8356754 h 8647188"/>
              <a:gd name="connsiteX449" fmla="*/ 5434734 w 11027758"/>
              <a:gd name="connsiteY449" fmla="*/ 8286960 h 8647188"/>
              <a:gd name="connsiteX450" fmla="*/ 5447679 w 11027758"/>
              <a:gd name="connsiteY450" fmla="*/ 8253751 h 8647188"/>
              <a:gd name="connsiteX451" fmla="*/ 5517465 w 11027758"/>
              <a:gd name="connsiteY451" fmla="*/ 8253751 h 8647188"/>
              <a:gd name="connsiteX452" fmla="*/ 5501144 w 11027758"/>
              <a:gd name="connsiteY452" fmla="*/ 8236866 h 8647188"/>
              <a:gd name="connsiteX453" fmla="*/ 5667730 w 11027758"/>
              <a:gd name="connsiteY453" fmla="*/ 8160317 h 8647188"/>
              <a:gd name="connsiteX454" fmla="*/ 5677298 w 11027758"/>
              <a:gd name="connsiteY454" fmla="*/ 8136677 h 8647188"/>
              <a:gd name="connsiteX455" fmla="*/ 5770721 w 11027758"/>
              <a:gd name="connsiteY455" fmla="*/ 8103469 h 8647188"/>
              <a:gd name="connsiteX456" fmla="*/ 5760591 w 11027758"/>
              <a:gd name="connsiteY456" fmla="*/ 8073638 h 8647188"/>
              <a:gd name="connsiteX457" fmla="*/ 5817433 w 11027758"/>
              <a:gd name="connsiteY457" fmla="*/ 8056753 h 8647188"/>
              <a:gd name="connsiteX458" fmla="*/ 5809952 w 11027758"/>
              <a:gd name="connsiteY458" fmla="*/ 8036943 h 8647188"/>
              <a:gd name="connsiteX459" fmla="*/ 5778419 w 11027758"/>
              <a:gd name="connsiteY459" fmla="*/ 8020531 h 8647188"/>
              <a:gd name="connsiteX460" fmla="*/ 5780852 w 11027758"/>
              <a:gd name="connsiteY460" fmla="*/ 8020167 h 8647188"/>
              <a:gd name="connsiteX461" fmla="*/ 5775685 w 11027758"/>
              <a:gd name="connsiteY461" fmla="*/ 8019108 h 8647188"/>
              <a:gd name="connsiteX462" fmla="*/ 5774678 w 11027758"/>
              <a:gd name="connsiteY462" fmla="*/ 8018584 h 8647188"/>
              <a:gd name="connsiteX463" fmla="*/ 5723439 w 11027758"/>
              <a:gd name="connsiteY463" fmla="*/ 8008396 h 8647188"/>
              <a:gd name="connsiteX464" fmla="*/ 5775685 w 11027758"/>
              <a:gd name="connsiteY464" fmla="*/ 8019108 h 8647188"/>
              <a:gd name="connsiteX465" fmla="*/ 5778419 w 11027758"/>
              <a:gd name="connsiteY465" fmla="*/ 8020531 h 8647188"/>
              <a:gd name="connsiteX466" fmla="*/ 5766747 w 11027758"/>
              <a:gd name="connsiteY466" fmla="*/ 8022278 h 8647188"/>
              <a:gd name="connsiteX467" fmla="*/ 5724010 w 11027758"/>
              <a:gd name="connsiteY467" fmla="*/ 8033675 h 8647188"/>
              <a:gd name="connsiteX468" fmla="*/ 5124636 w 11027758"/>
              <a:gd name="connsiteY468" fmla="*/ 8193526 h 8647188"/>
              <a:gd name="connsiteX469" fmla="*/ 5134203 w 11027758"/>
              <a:gd name="connsiteY469" fmla="*/ 8136677 h 8647188"/>
              <a:gd name="connsiteX470" fmla="*/ 5031213 w 11027758"/>
              <a:gd name="connsiteY470" fmla="*/ 8136677 h 8647188"/>
              <a:gd name="connsiteX471" fmla="*/ 4604053 w 11027758"/>
              <a:gd name="connsiteY471" fmla="*/ 8253751 h 8647188"/>
              <a:gd name="connsiteX472" fmla="*/ 4737435 w 11027758"/>
              <a:gd name="connsiteY472" fmla="*/ 8180017 h 8647188"/>
              <a:gd name="connsiteX473" fmla="*/ 4834235 w 11027758"/>
              <a:gd name="connsiteY473" fmla="*/ 8150187 h 8647188"/>
              <a:gd name="connsiteX474" fmla="*/ 4840989 w 11027758"/>
              <a:gd name="connsiteY474" fmla="*/ 8126547 h 8647188"/>
              <a:gd name="connsiteX475" fmla="*/ 4847742 w 11027758"/>
              <a:gd name="connsiteY475" fmla="*/ 8126547 h 8647188"/>
              <a:gd name="connsiteX476" fmla="*/ 4697477 w 11027758"/>
              <a:gd name="connsiteY476" fmla="*/ 8126547 h 8647188"/>
              <a:gd name="connsiteX477" fmla="*/ 3276990 w 11027758"/>
              <a:gd name="connsiteY477" fmla="*/ 8240243 h 8647188"/>
              <a:gd name="connsiteX478" fmla="*/ 2939878 w 11027758"/>
              <a:gd name="connsiteY478" fmla="*/ 8263320 h 8647188"/>
              <a:gd name="connsiteX479" fmla="*/ 1946550 w 11027758"/>
              <a:gd name="connsiteY479" fmla="*/ 8436680 h 8647188"/>
              <a:gd name="connsiteX480" fmla="*/ 2132834 w 11027758"/>
              <a:gd name="connsiteY480" fmla="*/ 8366886 h 8647188"/>
              <a:gd name="connsiteX481" fmla="*/ 2109759 w 11027758"/>
              <a:gd name="connsiteY481" fmla="*/ 8343809 h 8647188"/>
              <a:gd name="connsiteX482" fmla="*/ 2203183 w 11027758"/>
              <a:gd name="connsiteY482" fmla="*/ 8323545 h 8647188"/>
              <a:gd name="connsiteX483" fmla="*/ 2006205 w 11027758"/>
              <a:gd name="connsiteY483" fmla="*/ 8310037 h 8647188"/>
              <a:gd name="connsiteX484" fmla="*/ 1566102 w 11027758"/>
              <a:gd name="connsiteY484" fmla="*/ 8323545 h 8647188"/>
              <a:gd name="connsiteX485" fmla="*/ 1256004 w 11027758"/>
              <a:gd name="connsiteY485" fmla="*/ 8380394 h 8647188"/>
              <a:gd name="connsiteX486" fmla="*/ 1022445 w 11027758"/>
              <a:gd name="connsiteY486" fmla="*/ 8403471 h 8647188"/>
              <a:gd name="connsiteX487" fmla="*/ 989240 w 11027758"/>
              <a:gd name="connsiteY487" fmla="*/ 8390526 h 8647188"/>
              <a:gd name="connsiteX488" fmla="*/ 398871 w 11027758"/>
              <a:gd name="connsiteY488" fmla="*/ 8540245 h 8647188"/>
              <a:gd name="connsiteX489" fmla="*/ 305448 w 11027758"/>
              <a:gd name="connsiteY489" fmla="*/ 8530114 h 8647188"/>
              <a:gd name="connsiteX490" fmla="*/ 539007 w 11027758"/>
              <a:gd name="connsiteY490" fmla="*/ 8496905 h 8647188"/>
              <a:gd name="connsiteX491" fmla="*/ 398871 w 11027758"/>
              <a:gd name="connsiteY491" fmla="*/ 8450188 h 8647188"/>
              <a:gd name="connsiteX492" fmla="*/ 285750 w 11027758"/>
              <a:gd name="connsiteY492" fmla="*/ 8450188 h 8647188"/>
              <a:gd name="connsiteX493" fmla="*/ 342029 w 11027758"/>
              <a:gd name="connsiteY493" fmla="*/ 8403471 h 8647188"/>
              <a:gd name="connsiteX494" fmla="*/ 318955 w 11027758"/>
              <a:gd name="connsiteY494" fmla="*/ 8390526 h 8647188"/>
              <a:gd name="connsiteX495" fmla="*/ 285750 w 11027758"/>
              <a:gd name="connsiteY495" fmla="*/ 8380394 h 8647188"/>
              <a:gd name="connsiteX496" fmla="*/ 248606 w 11027758"/>
              <a:gd name="connsiteY496" fmla="*/ 8323545 h 8647188"/>
              <a:gd name="connsiteX497" fmla="*/ 195704 w 11027758"/>
              <a:gd name="connsiteY497" fmla="*/ 8273451 h 8647188"/>
              <a:gd name="connsiteX498" fmla="*/ 248606 w 11027758"/>
              <a:gd name="connsiteY498" fmla="*/ 8207035 h 8647188"/>
              <a:gd name="connsiteX499" fmla="*/ 155182 w 11027758"/>
              <a:gd name="connsiteY499" fmla="*/ 8193526 h 8647188"/>
              <a:gd name="connsiteX500" fmla="*/ 42061 w 11027758"/>
              <a:gd name="connsiteY500" fmla="*/ 8160317 h 8647188"/>
              <a:gd name="connsiteX501" fmla="*/ 225531 w 11027758"/>
              <a:gd name="connsiteY501" fmla="*/ 8173263 h 8647188"/>
              <a:gd name="connsiteX502" fmla="*/ 42061 w 11027758"/>
              <a:gd name="connsiteY502" fmla="*/ 8089961 h 8647188"/>
              <a:gd name="connsiteX503" fmla="*/ 98903 w 11027758"/>
              <a:gd name="connsiteY503" fmla="*/ 8033675 h 8647188"/>
              <a:gd name="connsiteX504" fmla="*/ 52192 w 11027758"/>
              <a:gd name="connsiteY504" fmla="*/ 7986395 h 8647188"/>
              <a:gd name="connsiteX505" fmla="*/ 5480 w 11027758"/>
              <a:gd name="connsiteY505" fmla="*/ 7756751 h 8647188"/>
              <a:gd name="connsiteX506" fmla="*/ 65698 w 11027758"/>
              <a:gd name="connsiteY506" fmla="*/ 7676262 h 8647188"/>
              <a:gd name="connsiteX507" fmla="*/ 88773 w 11027758"/>
              <a:gd name="connsiteY507" fmla="*/ 7653185 h 8647188"/>
              <a:gd name="connsiteX508" fmla="*/ 88773 w 11027758"/>
              <a:gd name="connsiteY508" fmla="*/ 7583391 h 8647188"/>
              <a:gd name="connsiteX509" fmla="*/ 121978 w 11027758"/>
              <a:gd name="connsiteY509" fmla="*/ 7546243 h 8647188"/>
              <a:gd name="connsiteX510" fmla="*/ 75266 w 11027758"/>
              <a:gd name="connsiteY510" fmla="*/ 7513034 h 8647188"/>
              <a:gd name="connsiteX511" fmla="*/ 192327 w 11027758"/>
              <a:gd name="connsiteY511" fmla="*/ 7513034 h 8647188"/>
              <a:gd name="connsiteX512" fmla="*/ 285750 w 11027758"/>
              <a:gd name="connsiteY512" fmla="*/ 7513034 h 8647188"/>
              <a:gd name="connsiteX513" fmla="*/ 305448 w 11027758"/>
              <a:gd name="connsiteY513" fmla="*/ 7466317 h 8647188"/>
              <a:gd name="connsiteX514" fmla="*/ 412378 w 11027758"/>
              <a:gd name="connsiteY514" fmla="*/ 7443240 h 8647188"/>
              <a:gd name="connsiteX515" fmla="*/ 435453 w 11027758"/>
              <a:gd name="connsiteY515" fmla="*/ 7386391 h 8647188"/>
              <a:gd name="connsiteX516" fmla="*/ 492295 w 11027758"/>
              <a:gd name="connsiteY516" fmla="*/ 7396523 h 8647188"/>
              <a:gd name="connsiteX517" fmla="*/ 459090 w 11027758"/>
              <a:gd name="connsiteY517" fmla="*/ 7329543 h 8647188"/>
              <a:gd name="connsiteX518" fmla="*/ 492295 w 11027758"/>
              <a:gd name="connsiteY518" fmla="*/ 7292957 h 8647188"/>
              <a:gd name="connsiteX519" fmla="*/ 492295 w 11027758"/>
              <a:gd name="connsiteY519" fmla="*/ 7225977 h 8647188"/>
              <a:gd name="connsiteX520" fmla="*/ 502425 w 11027758"/>
              <a:gd name="connsiteY520" fmla="*/ 7259749 h 8647188"/>
              <a:gd name="connsiteX521" fmla="*/ 515369 w 11027758"/>
              <a:gd name="connsiteY521" fmla="*/ 7202901 h 8647188"/>
              <a:gd name="connsiteX522" fmla="*/ 525500 w 11027758"/>
              <a:gd name="connsiteY522" fmla="*/ 7179823 h 8647188"/>
              <a:gd name="connsiteX523" fmla="*/ 478788 w 11027758"/>
              <a:gd name="connsiteY523" fmla="*/ 7109467 h 8647188"/>
              <a:gd name="connsiteX524" fmla="*/ 502425 w 11027758"/>
              <a:gd name="connsiteY524" fmla="*/ 7086389 h 8647188"/>
              <a:gd name="connsiteX525" fmla="*/ 478788 w 11027758"/>
              <a:gd name="connsiteY525" fmla="*/ 7029541 h 8647188"/>
              <a:gd name="connsiteX526" fmla="*/ 562081 w 11027758"/>
              <a:gd name="connsiteY526" fmla="*/ 6992955 h 8647188"/>
              <a:gd name="connsiteX527" fmla="*/ 575588 w 11027758"/>
              <a:gd name="connsiteY527" fmla="*/ 6986201 h 8647188"/>
              <a:gd name="connsiteX528" fmla="*/ 575588 w 11027758"/>
              <a:gd name="connsiteY528" fmla="*/ 6986201 h 8647188"/>
              <a:gd name="connsiteX529" fmla="*/ 595849 w 11027758"/>
              <a:gd name="connsiteY529" fmla="*/ 6946239 h 8647188"/>
              <a:gd name="connsiteX530" fmla="*/ 539007 w 11027758"/>
              <a:gd name="connsiteY530" fmla="*/ 6922599 h 8647188"/>
              <a:gd name="connsiteX531" fmla="*/ 562081 w 11027758"/>
              <a:gd name="connsiteY531" fmla="*/ 6819596 h 8647188"/>
              <a:gd name="connsiteX532" fmla="*/ 515369 w 11027758"/>
              <a:gd name="connsiteY532" fmla="*/ 6809465 h 8647188"/>
              <a:gd name="connsiteX533" fmla="*/ 722477 w 11027758"/>
              <a:gd name="connsiteY533" fmla="*/ 6579257 h 8647188"/>
              <a:gd name="connsiteX534" fmla="*/ 759058 w 11027758"/>
              <a:gd name="connsiteY534" fmla="*/ 6509463 h 8647188"/>
              <a:gd name="connsiteX535" fmla="*/ 712347 w 11027758"/>
              <a:gd name="connsiteY535" fmla="*/ 6468937 h 8647188"/>
              <a:gd name="connsiteX536" fmla="*/ 722477 w 11027758"/>
              <a:gd name="connsiteY536" fmla="*/ 6405897 h 8647188"/>
              <a:gd name="connsiteX537" fmla="*/ 642560 w 11027758"/>
              <a:gd name="connsiteY537" fmla="*/ 6416029 h 8647188"/>
              <a:gd name="connsiteX538" fmla="*/ 698839 w 11027758"/>
              <a:gd name="connsiteY538" fmla="*/ 6345671 h 8647188"/>
              <a:gd name="connsiteX539" fmla="*/ 652690 w 11027758"/>
              <a:gd name="connsiteY539" fmla="*/ 6345671 h 8647188"/>
              <a:gd name="connsiteX540" fmla="*/ 759058 w 11027758"/>
              <a:gd name="connsiteY540" fmla="*/ 6208898 h 8647188"/>
              <a:gd name="connsiteX541" fmla="*/ 759058 w 11027758"/>
              <a:gd name="connsiteY541" fmla="*/ 6208898 h 8647188"/>
              <a:gd name="connsiteX542" fmla="*/ 722477 w 11027758"/>
              <a:gd name="connsiteY542" fmla="*/ 6195952 h 8647188"/>
              <a:gd name="connsiteX543" fmla="*/ 919454 w 11027758"/>
              <a:gd name="connsiteY543" fmla="*/ 5965745 h 8647188"/>
              <a:gd name="connsiteX544" fmla="*/ 989240 w 11027758"/>
              <a:gd name="connsiteY544" fmla="*/ 5848671 h 8647188"/>
              <a:gd name="connsiteX545" fmla="*/ 1162580 w 11027758"/>
              <a:gd name="connsiteY545" fmla="*/ 5711897 h 8647188"/>
              <a:gd name="connsiteX546" fmla="*/ 1125999 w 11027758"/>
              <a:gd name="connsiteY546" fmla="*/ 5792385 h 8647188"/>
              <a:gd name="connsiteX547" fmla="*/ 1335920 w 11027758"/>
              <a:gd name="connsiteY547" fmla="*/ 5665180 h 8647188"/>
              <a:gd name="connsiteX548" fmla="*/ 1346050 w 11027758"/>
              <a:gd name="connsiteY548" fmla="*/ 5698951 h 8647188"/>
              <a:gd name="connsiteX549" fmla="*/ 2006205 w 11027758"/>
              <a:gd name="connsiteY549" fmla="*/ 5398386 h 8647188"/>
              <a:gd name="connsiteX550" fmla="*/ 2536356 w 11027758"/>
              <a:gd name="connsiteY550" fmla="*/ 5168178 h 8647188"/>
              <a:gd name="connsiteX551" fmla="*/ 2733333 w 11027758"/>
              <a:gd name="connsiteY551" fmla="*/ 5111893 h 8647188"/>
              <a:gd name="connsiteX552" fmla="*/ 2686621 w 11027758"/>
              <a:gd name="connsiteY552" fmla="*/ 5098384 h 8647188"/>
              <a:gd name="connsiteX553" fmla="*/ 3043431 w 11027758"/>
              <a:gd name="connsiteY553" fmla="*/ 4938533 h 8647188"/>
              <a:gd name="connsiteX554" fmla="*/ 2939878 w 11027758"/>
              <a:gd name="connsiteY554" fmla="*/ 4948102 h 8647188"/>
              <a:gd name="connsiteX555" fmla="*/ 3103650 w 11027758"/>
              <a:gd name="connsiteY555" fmla="*/ 4891816 h 8647188"/>
              <a:gd name="connsiteX556" fmla="*/ 2963515 w 11027758"/>
              <a:gd name="connsiteY556" fmla="*/ 4901385 h 8647188"/>
              <a:gd name="connsiteX557" fmla="*/ 3300064 w 11027758"/>
              <a:gd name="connsiteY557" fmla="*/ 4765174 h 8647188"/>
              <a:gd name="connsiteX558" fmla="*/ 3656874 w 11027758"/>
              <a:gd name="connsiteY558" fmla="*/ 4591252 h 8647188"/>
              <a:gd name="connsiteX559" fmla="*/ 5747647 w 11027758"/>
              <a:gd name="connsiteY559" fmla="*/ 3758225 h 8647188"/>
              <a:gd name="connsiteX560" fmla="*/ 5944061 w 11027758"/>
              <a:gd name="connsiteY560" fmla="*/ 3678300 h 8647188"/>
              <a:gd name="connsiteX561" fmla="*/ 5747647 w 11027758"/>
              <a:gd name="connsiteY561" fmla="*/ 3735148 h 8647188"/>
              <a:gd name="connsiteX562" fmla="*/ 5134203 w 11027758"/>
              <a:gd name="connsiteY562" fmla="*/ 3968171 h 8647188"/>
              <a:gd name="connsiteX563" fmla="*/ 4637258 w 11027758"/>
              <a:gd name="connsiteY563" fmla="*/ 4175301 h 8647188"/>
              <a:gd name="connsiteX564" fmla="*/ 4547774 w 11027758"/>
              <a:gd name="connsiteY564" fmla="*/ 4188247 h 8647188"/>
              <a:gd name="connsiteX565" fmla="*/ 4177457 w 11027758"/>
              <a:gd name="connsiteY565" fmla="*/ 4324458 h 8647188"/>
              <a:gd name="connsiteX566" fmla="*/ 3783503 w 11027758"/>
              <a:gd name="connsiteY566" fmla="*/ 4474741 h 8647188"/>
              <a:gd name="connsiteX567" fmla="*/ 3067069 w 11027758"/>
              <a:gd name="connsiteY567" fmla="*/ 4704948 h 8647188"/>
              <a:gd name="connsiteX568" fmla="*/ 3056938 w 11027758"/>
              <a:gd name="connsiteY568" fmla="*/ 4681308 h 8647188"/>
              <a:gd name="connsiteX569" fmla="*/ 3840344 w 11027758"/>
              <a:gd name="connsiteY569" fmla="*/ 4394816 h 8647188"/>
              <a:gd name="connsiteX570" fmla="*/ 3933768 w 11027758"/>
              <a:gd name="connsiteY570" fmla="*/ 4358230 h 8647188"/>
              <a:gd name="connsiteX571" fmla="*/ 3933768 w 11027758"/>
              <a:gd name="connsiteY571" fmla="*/ 4358230 h 8647188"/>
              <a:gd name="connsiteX572" fmla="*/ 3840344 w 11027758"/>
              <a:gd name="connsiteY572" fmla="*/ 4394816 h 8647188"/>
              <a:gd name="connsiteX573" fmla="*/ 3680512 w 11027758"/>
              <a:gd name="connsiteY573" fmla="*/ 4404946 h 8647188"/>
              <a:gd name="connsiteX574" fmla="*/ 3797010 w 11027758"/>
              <a:gd name="connsiteY574" fmla="*/ 4324458 h 8647188"/>
              <a:gd name="connsiteX575" fmla="*/ 3516739 w 11027758"/>
              <a:gd name="connsiteY575" fmla="*/ 4417892 h 8647188"/>
              <a:gd name="connsiteX576" fmla="*/ 3230278 w 11027758"/>
              <a:gd name="connsiteY576" fmla="*/ 4488249 h 8647188"/>
              <a:gd name="connsiteX577" fmla="*/ 2963515 w 11027758"/>
              <a:gd name="connsiteY577" fmla="*/ 4568175 h 8647188"/>
              <a:gd name="connsiteX578" fmla="*/ 3113780 w 11027758"/>
              <a:gd name="connsiteY578" fmla="*/ 4507949 h 8647188"/>
              <a:gd name="connsiteX579" fmla="*/ 3263483 w 11027758"/>
              <a:gd name="connsiteY579" fmla="*/ 4441532 h 8647188"/>
              <a:gd name="connsiteX580" fmla="*/ 3263483 w 11027758"/>
              <a:gd name="connsiteY580" fmla="*/ 4428024 h 8647188"/>
              <a:gd name="connsiteX581" fmla="*/ 4824105 w 11027758"/>
              <a:gd name="connsiteY581" fmla="*/ 3818452 h 8647188"/>
              <a:gd name="connsiteX582" fmla="*/ 5134203 w 11027758"/>
              <a:gd name="connsiteY582" fmla="*/ 3691246 h 8647188"/>
              <a:gd name="connsiteX583" fmla="*/ 5054287 w 11027758"/>
              <a:gd name="connsiteY583" fmla="*/ 3701378 h 8647188"/>
              <a:gd name="connsiteX584" fmla="*/ 3473404 w 11027758"/>
              <a:gd name="connsiteY584" fmla="*/ 4255227 h 8647188"/>
              <a:gd name="connsiteX585" fmla="*/ 4660895 w 11027758"/>
              <a:gd name="connsiteY585" fmla="*/ 3771734 h 8647188"/>
              <a:gd name="connsiteX586" fmla="*/ 4847742 w 11027758"/>
              <a:gd name="connsiteY586" fmla="*/ 3701378 h 8647188"/>
              <a:gd name="connsiteX587" fmla="*/ 4824105 w 11027758"/>
              <a:gd name="connsiteY587" fmla="*/ 3678300 h 8647188"/>
              <a:gd name="connsiteX588" fmla="*/ 4754319 w 11027758"/>
              <a:gd name="connsiteY588" fmla="*/ 3711508 h 8647188"/>
              <a:gd name="connsiteX589" fmla="*/ 4304085 w 11027758"/>
              <a:gd name="connsiteY589" fmla="*/ 3884868 h 8647188"/>
              <a:gd name="connsiteX590" fmla="*/ 4200532 w 11027758"/>
              <a:gd name="connsiteY590" fmla="*/ 3898376 h 8647188"/>
              <a:gd name="connsiteX591" fmla="*/ 4224169 w 11027758"/>
              <a:gd name="connsiteY591" fmla="*/ 3865168 h 8647188"/>
              <a:gd name="connsiteX592" fmla="*/ 4130745 w 11027758"/>
              <a:gd name="connsiteY592" fmla="*/ 3908508 h 8647188"/>
              <a:gd name="connsiteX593" fmla="*/ 3876926 w 11027758"/>
              <a:gd name="connsiteY593" fmla="*/ 3991811 h 8647188"/>
              <a:gd name="connsiteX594" fmla="*/ 3970349 w 11027758"/>
              <a:gd name="connsiteY594" fmla="*/ 3921454 h 8647188"/>
              <a:gd name="connsiteX595" fmla="*/ 4200532 w 11027758"/>
              <a:gd name="connsiteY595" fmla="*/ 3818452 h 8647188"/>
              <a:gd name="connsiteX596" fmla="*/ 4281011 w 11027758"/>
              <a:gd name="connsiteY596" fmla="*/ 3758225 h 8647188"/>
              <a:gd name="connsiteX597" fmla="*/ 4140875 w 11027758"/>
              <a:gd name="connsiteY597" fmla="*/ 3818452 h 8647188"/>
              <a:gd name="connsiteX598" fmla="*/ 3970349 w 11027758"/>
              <a:gd name="connsiteY598" fmla="*/ 3841528 h 8647188"/>
              <a:gd name="connsiteX599" fmla="*/ 4304085 w 11027758"/>
              <a:gd name="connsiteY599" fmla="*/ 3701378 h 8647188"/>
              <a:gd name="connsiteX600" fmla="*/ 4177457 w 11027758"/>
              <a:gd name="connsiteY600" fmla="*/ 3645092 h 8647188"/>
              <a:gd name="connsiteX601" fmla="*/ 4177457 w 11027758"/>
              <a:gd name="connsiteY601" fmla="*/ 3645092 h 8647188"/>
              <a:gd name="connsiteX602" fmla="*/ 4140875 w 11027758"/>
              <a:gd name="connsiteY602" fmla="*/ 3645092 h 8647188"/>
              <a:gd name="connsiteX603" fmla="*/ 4123992 w 11027758"/>
              <a:gd name="connsiteY603" fmla="*/ 3641714 h 8647188"/>
              <a:gd name="connsiteX604" fmla="*/ 2503151 w 11027758"/>
              <a:gd name="connsiteY604" fmla="*/ 3561226 h 8647188"/>
              <a:gd name="connsiteX605" fmla="*/ 1669656 w 11027758"/>
              <a:gd name="connsiteY605" fmla="*/ 3471169 h 8647188"/>
              <a:gd name="connsiteX606" fmla="*/ 1275701 w 11027758"/>
              <a:gd name="connsiteY606" fmla="*/ 3391244 h 8647188"/>
              <a:gd name="connsiteX607" fmla="*/ 919454 w 11027758"/>
              <a:gd name="connsiteY607" fmla="*/ 3274733 h 8647188"/>
              <a:gd name="connsiteX608" fmla="*/ 735984 w 11027758"/>
              <a:gd name="connsiteY608" fmla="*/ 3134582 h 8647188"/>
              <a:gd name="connsiteX609" fmla="*/ 675765 w 11027758"/>
              <a:gd name="connsiteY609" fmla="*/ 3007940 h 8647188"/>
              <a:gd name="connsiteX610" fmla="*/ 712347 w 11027758"/>
              <a:gd name="connsiteY610" fmla="*/ 2974731 h 8647188"/>
              <a:gd name="connsiteX611" fmla="*/ 689272 w 11027758"/>
              <a:gd name="connsiteY611" fmla="*/ 2810940 h 8647188"/>
              <a:gd name="connsiteX612" fmla="*/ 689272 w 11027758"/>
              <a:gd name="connsiteY612" fmla="*/ 2810940 h 8647188"/>
              <a:gd name="connsiteX613" fmla="*/ 712347 w 11027758"/>
              <a:gd name="connsiteY613" fmla="*/ 2777731 h 8647188"/>
              <a:gd name="connsiteX614" fmla="*/ 759058 w 11027758"/>
              <a:gd name="connsiteY614" fmla="*/ 2697807 h 8647188"/>
              <a:gd name="connsiteX615" fmla="*/ 712347 w 11027758"/>
              <a:gd name="connsiteY615" fmla="*/ 2637580 h 8647188"/>
              <a:gd name="connsiteX616" fmla="*/ 759058 w 11027758"/>
              <a:gd name="connsiteY616" fmla="*/ 2580733 h 8647188"/>
              <a:gd name="connsiteX617" fmla="*/ 665635 w 11027758"/>
              <a:gd name="connsiteY617" fmla="*/ 2477729 h 8647188"/>
              <a:gd name="connsiteX618" fmla="*/ 689272 w 11027758"/>
              <a:gd name="connsiteY618" fmla="*/ 2454089 h 8647188"/>
              <a:gd name="connsiteX619" fmla="*/ 652690 w 11027758"/>
              <a:gd name="connsiteY619" fmla="*/ 2384295 h 8647188"/>
              <a:gd name="connsiteX620" fmla="*/ 745551 w 11027758"/>
              <a:gd name="connsiteY620" fmla="*/ 2420882 h 8647188"/>
              <a:gd name="connsiteX621" fmla="*/ 769189 w 11027758"/>
              <a:gd name="connsiteY621" fmla="*/ 2337579 h 8647188"/>
              <a:gd name="connsiteX622" fmla="*/ 815900 w 11027758"/>
              <a:gd name="connsiteY622" fmla="*/ 2337579 h 8647188"/>
              <a:gd name="connsiteX623" fmla="*/ 759058 w 11027758"/>
              <a:gd name="connsiteY623" fmla="*/ 2234014 h 8647188"/>
              <a:gd name="connsiteX624" fmla="*/ 802393 w 11027758"/>
              <a:gd name="connsiteY624" fmla="*/ 2234014 h 8647188"/>
              <a:gd name="connsiteX625" fmla="*/ 826031 w 11027758"/>
              <a:gd name="connsiteY625" fmla="*/ 2140579 h 8647188"/>
              <a:gd name="connsiteX626" fmla="*/ 826031 w 11027758"/>
              <a:gd name="connsiteY626" fmla="*/ 2037014 h 8647188"/>
              <a:gd name="connsiteX627" fmla="*/ 895817 w 11027758"/>
              <a:gd name="connsiteY627" fmla="*/ 1900240 h 8647188"/>
              <a:gd name="connsiteX628" fmla="*/ 909324 w 11027758"/>
              <a:gd name="connsiteY628" fmla="*/ 1680163 h 8647188"/>
              <a:gd name="connsiteX629" fmla="*/ 989240 w 11027758"/>
              <a:gd name="connsiteY629" fmla="*/ 1493858 h 8647188"/>
              <a:gd name="connsiteX630" fmla="*/ 989240 w 11027758"/>
              <a:gd name="connsiteY630" fmla="*/ 1183162 h 8647188"/>
              <a:gd name="connsiteX631" fmla="*/ 1069157 w 11027758"/>
              <a:gd name="connsiteY631" fmla="*/ 1080159 h 8647188"/>
              <a:gd name="connsiteX632" fmla="*/ 1059026 w 11027758"/>
              <a:gd name="connsiteY632" fmla="*/ 1033442 h 8647188"/>
              <a:gd name="connsiteX633" fmla="*/ 1149073 w 11027758"/>
              <a:gd name="connsiteY633" fmla="*/ 756518 h 8647188"/>
              <a:gd name="connsiteX634" fmla="*/ 1139506 w 11027758"/>
              <a:gd name="connsiteY634" fmla="*/ 583158 h 8647188"/>
              <a:gd name="connsiteX635" fmla="*/ 1186217 w 11027758"/>
              <a:gd name="connsiteY635" fmla="*/ 466647 h 8647188"/>
              <a:gd name="connsiteX636" fmla="*/ 1162580 w 11027758"/>
              <a:gd name="connsiteY636" fmla="*/ 432876 h 8647188"/>
              <a:gd name="connsiteX637" fmla="*/ 1195785 w 11027758"/>
              <a:gd name="connsiteY637" fmla="*/ 292725 h 8647188"/>
              <a:gd name="connsiteX638" fmla="*/ 1186217 w 11027758"/>
              <a:gd name="connsiteY638" fmla="*/ 222930 h 8647188"/>
              <a:gd name="connsiteX639" fmla="*/ 1303527 w 11027758"/>
              <a:gd name="connsiteY639" fmla="*/ 768 h 8647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Lst>
            <a:rect l="l" t="t" r="r" b="b"/>
            <a:pathLst>
              <a:path w="11027758" h="8647188">
                <a:moveTo>
                  <a:pt x="9288400" y="393311"/>
                </a:moveTo>
                <a:lnTo>
                  <a:pt x="9289506" y="393531"/>
                </a:lnTo>
                <a:lnTo>
                  <a:pt x="9282543" y="396290"/>
                </a:lnTo>
                <a:cubicBezTo>
                  <a:pt x="9282965" y="394179"/>
                  <a:pt x="9285049" y="393274"/>
                  <a:pt x="9288400" y="393311"/>
                </a:cubicBezTo>
                <a:close/>
                <a:moveTo>
                  <a:pt x="9480234" y="181914"/>
                </a:moveTo>
                <a:lnTo>
                  <a:pt x="9484078" y="182054"/>
                </a:lnTo>
                <a:lnTo>
                  <a:pt x="9466013" y="189722"/>
                </a:lnTo>
                <a:cubicBezTo>
                  <a:pt x="9470586" y="185501"/>
                  <a:pt x="9475370" y="183012"/>
                  <a:pt x="9480234" y="181914"/>
                </a:cubicBezTo>
                <a:close/>
                <a:moveTo>
                  <a:pt x="1303527" y="768"/>
                </a:moveTo>
                <a:cubicBezTo>
                  <a:pt x="1310498" y="-1121"/>
                  <a:pt x="1317067" y="392"/>
                  <a:pt x="1322976" y="6231"/>
                </a:cubicBezTo>
                <a:cubicBezTo>
                  <a:pt x="1335920" y="16363"/>
                  <a:pt x="1282455" y="69271"/>
                  <a:pt x="1275701" y="86157"/>
                </a:cubicBezTo>
                <a:cubicBezTo>
                  <a:pt x="1262757" y="122742"/>
                  <a:pt x="1262757" y="206045"/>
                  <a:pt x="1266134" y="212799"/>
                </a:cubicBezTo>
                <a:cubicBezTo>
                  <a:pt x="1279641" y="233062"/>
                  <a:pt x="1289208" y="193099"/>
                  <a:pt x="1289208" y="179591"/>
                </a:cubicBezTo>
                <a:cubicBezTo>
                  <a:pt x="1302715" y="186345"/>
                  <a:pt x="1375878" y="186345"/>
                  <a:pt x="1359557" y="179591"/>
                </a:cubicBezTo>
                <a:cubicBezTo>
                  <a:pt x="1389385" y="195914"/>
                  <a:pt x="1366311" y="176214"/>
                  <a:pt x="1369125" y="202668"/>
                </a:cubicBezTo>
                <a:cubicBezTo>
                  <a:pt x="1392762" y="329310"/>
                  <a:pt x="1432720" y="149760"/>
                  <a:pt x="1439474" y="155951"/>
                </a:cubicBezTo>
                <a:cubicBezTo>
                  <a:pt x="1452981" y="166082"/>
                  <a:pt x="1442851" y="219554"/>
                  <a:pt x="1439474" y="236439"/>
                </a:cubicBezTo>
                <a:cubicBezTo>
                  <a:pt x="1415837" y="349573"/>
                  <a:pt x="1409083" y="349573"/>
                  <a:pt x="1486186" y="396290"/>
                </a:cubicBezTo>
                <a:cubicBezTo>
                  <a:pt x="1522767" y="419930"/>
                  <a:pt x="1566102" y="422744"/>
                  <a:pt x="1622944" y="443007"/>
                </a:cubicBezTo>
                <a:cubicBezTo>
                  <a:pt x="1673033" y="459893"/>
                  <a:pt x="1779400" y="519555"/>
                  <a:pt x="1646019" y="503233"/>
                </a:cubicBezTo>
                <a:cubicBezTo>
                  <a:pt x="1546404" y="489724"/>
                  <a:pt x="1346050" y="396290"/>
                  <a:pt x="1369125" y="456516"/>
                </a:cubicBezTo>
                <a:cubicBezTo>
                  <a:pt x="1389385" y="506610"/>
                  <a:pt x="1419213" y="436253"/>
                  <a:pt x="1425967" y="456516"/>
                </a:cubicBezTo>
                <a:cubicBezTo>
                  <a:pt x="1446227" y="493101"/>
                  <a:pt x="1399516" y="503233"/>
                  <a:pt x="1406269" y="536441"/>
                </a:cubicBezTo>
                <a:cubicBezTo>
                  <a:pt x="1409083" y="566273"/>
                  <a:pt x="1465925" y="566273"/>
                  <a:pt x="1462548" y="593290"/>
                </a:cubicBezTo>
                <a:cubicBezTo>
                  <a:pt x="1459172" y="619744"/>
                  <a:pt x="1429344" y="593290"/>
                  <a:pt x="1415837" y="606235"/>
                </a:cubicBezTo>
                <a:cubicBezTo>
                  <a:pt x="1429344" y="596667"/>
                  <a:pt x="1392762" y="669838"/>
                  <a:pt x="1392762" y="676592"/>
                </a:cubicBezTo>
                <a:cubicBezTo>
                  <a:pt x="1402892" y="730063"/>
                  <a:pt x="1452981" y="696292"/>
                  <a:pt x="1472679" y="719932"/>
                </a:cubicBezTo>
                <a:cubicBezTo>
                  <a:pt x="1472679" y="719932"/>
                  <a:pt x="1446227" y="763272"/>
                  <a:pt x="1449604" y="766649"/>
                </a:cubicBezTo>
                <a:cubicBezTo>
                  <a:pt x="1482809" y="786349"/>
                  <a:pt x="1502507" y="756518"/>
                  <a:pt x="1566102" y="779595"/>
                </a:cubicBezTo>
                <a:cubicBezTo>
                  <a:pt x="1569479" y="779595"/>
                  <a:pt x="1539651" y="809989"/>
                  <a:pt x="1543028" y="813366"/>
                </a:cubicBezTo>
                <a:cubicBezTo>
                  <a:pt x="1546404" y="816743"/>
                  <a:pt x="1723121" y="843197"/>
                  <a:pt x="1772647" y="870214"/>
                </a:cubicBezTo>
                <a:cubicBezTo>
                  <a:pt x="1712991" y="883160"/>
                  <a:pt x="1536274" y="796480"/>
                  <a:pt x="1519390" y="846575"/>
                </a:cubicBezTo>
                <a:cubicBezTo>
                  <a:pt x="1522767" y="839820"/>
                  <a:pt x="1546404" y="879783"/>
                  <a:pt x="1555972" y="883160"/>
                </a:cubicBezTo>
                <a:cubicBezTo>
                  <a:pt x="1606060" y="893292"/>
                  <a:pt x="1602684" y="816743"/>
                  <a:pt x="1635888" y="860083"/>
                </a:cubicBezTo>
                <a:cubicBezTo>
                  <a:pt x="1652772" y="883160"/>
                  <a:pt x="1592553" y="912991"/>
                  <a:pt x="1589739" y="916369"/>
                </a:cubicBezTo>
                <a:cubicBezTo>
                  <a:pt x="1569479" y="956331"/>
                  <a:pt x="1635888" y="926500"/>
                  <a:pt x="1589739" y="963086"/>
                </a:cubicBezTo>
                <a:cubicBezTo>
                  <a:pt x="1519390" y="1016557"/>
                  <a:pt x="1626321" y="976594"/>
                  <a:pt x="1612814" y="976594"/>
                </a:cubicBezTo>
                <a:cubicBezTo>
                  <a:pt x="1635888" y="976594"/>
                  <a:pt x="1699484" y="1016557"/>
                  <a:pt x="1692730" y="1009803"/>
                </a:cubicBezTo>
                <a:cubicBezTo>
                  <a:pt x="1696107" y="1013180"/>
                  <a:pt x="1649395" y="1030065"/>
                  <a:pt x="1659526" y="1056520"/>
                </a:cubicBezTo>
                <a:cubicBezTo>
                  <a:pt x="1662902" y="1066651"/>
                  <a:pt x="1746196" y="1093668"/>
                  <a:pt x="1796284" y="1090291"/>
                </a:cubicBezTo>
                <a:cubicBezTo>
                  <a:pt x="1872824" y="1143199"/>
                  <a:pt x="2012959" y="1120122"/>
                  <a:pt x="2109759" y="1103236"/>
                </a:cubicBezTo>
                <a:cubicBezTo>
                  <a:pt x="2136210" y="1096482"/>
                  <a:pt x="2249894" y="1036820"/>
                  <a:pt x="2283099" y="1066651"/>
                </a:cubicBezTo>
                <a:cubicBezTo>
                  <a:pt x="2276346" y="1063274"/>
                  <a:pt x="2186299" y="1153331"/>
                  <a:pt x="2189676" y="1160085"/>
                </a:cubicBezTo>
                <a:cubicBezTo>
                  <a:pt x="2209936" y="1213556"/>
                  <a:pt x="2400160" y="1133631"/>
                  <a:pt x="2466569" y="1113368"/>
                </a:cubicBezTo>
                <a:cubicBezTo>
                  <a:pt x="2586444" y="1080159"/>
                  <a:pt x="2626402" y="1040197"/>
                  <a:pt x="2733333" y="1043574"/>
                </a:cubicBezTo>
                <a:cubicBezTo>
                  <a:pt x="2716449" y="1080159"/>
                  <a:pt x="2660170" y="1059897"/>
                  <a:pt x="2653416" y="1080159"/>
                </a:cubicBezTo>
                <a:cubicBezTo>
                  <a:pt x="2653416" y="1076782"/>
                  <a:pt x="2820003" y="1080159"/>
                  <a:pt x="2813249" y="1066651"/>
                </a:cubicBezTo>
                <a:cubicBezTo>
                  <a:pt x="2833510" y="1099859"/>
                  <a:pt x="2773291" y="1109991"/>
                  <a:pt x="2766538" y="1113368"/>
                </a:cubicBezTo>
                <a:cubicBezTo>
                  <a:pt x="2686621" y="1166839"/>
                  <a:pt x="2703505" y="1173593"/>
                  <a:pt x="2780045" y="1149954"/>
                </a:cubicBezTo>
                <a:cubicBezTo>
                  <a:pt x="2840263" y="1126876"/>
                  <a:pt x="2773291" y="1139822"/>
                  <a:pt x="2859961" y="1126876"/>
                </a:cubicBezTo>
                <a:cubicBezTo>
                  <a:pt x="2769914" y="1156708"/>
                  <a:pt x="2883598" y="1137008"/>
                  <a:pt x="2883598" y="1149954"/>
                </a:cubicBezTo>
                <a:cubicBezTo>
                  <a:pt x="2883598" y="1220310"/>
                  <a:pt x="2676491" y="1229879"/>
                  <a:pt x="2826756" y="1229879"/>
                </a:cubicBezTo>
                <a:cubicBezTo>
                  <a:pt x="2983212" y="1229879"/>
                  <a:pt x="2790175" y="1300236"/>
                  <a:pt x="2930310" y="1286727"/>
                </a:cubicBezTo>
                <a:cubicBezTo>
                  <a:pt x="2930310" y="1263650"/>
                  <a:pt x="2953385" y="1279973"/>
                  <a:pt x="2950008" y="1286727"/>
                </a:cubicBezTo>
                <a:cubicBezTo>
                  <a:pt x="3100273" y="1276596"/>
                  <a:pt x="3293873" y="1227065"/>
                  <a:pt x="3427255" y="1170216"/>
                </a:cubicBezTo>
                <a:cubicBezTo>
                  <a:pt x="3333832" y="1223688"/>
                  <a:pt x="3270236" y="1250142"/>
                  <a:pt x="3183566" y="1286727"/>
                </a:cubicBezTo>
                <a:cubicBezTo>
                  <a:pt x="3016980" y="1357084"/>
                  <a:pt x="3143608" y="1303613"/>
                  <a:pt x="3216771" y="1300236"/>
                </a:cubicBezTo>
                <a:cubicBezTo>
                  <a:pt x="3220148" y="1300236"/>
                  <a:pt x="3200451" y="1330067"/>
                  <a:pt x="3206641" y="1333444"/>
                </a:cubicBezTo>
                <a:cubicBezTo>
                  <a:pt x="3216771" y="1336822"/>
                  <a:pt x="3296687" y="1320499"/>
                  <a:pt x="3333832" y="1310367"/>
                </a:cubicBezTo>
                <a:cubicBezTo>
                  <a:pt x="3410371" y="1290105"/>
                  <a:pt x="3633800" y="1196671"/>
                  <a:pt x="3587088" y="1253519"/>
                </a:cubicBezTo>
                <a:cubicBezTo>
                  <a:pt x="3507172" y="1350330"/>
                  <a:pt x="3790256" y="1183162"/>
                  <a:pt x="3817270" y="1240010"/>
                </a:cubicBezTo>
                <a:cubicBezTo>
                  <a:pt x="3820647" y="1243388"/>
                  <a:pt x="3703586" y="1320499"/>
                  <a:pt x="3713716" y="1310367"/>
                </a:cubicBezTo>
                <a:cubicBezTo>
                  <a:pt x="3680512" y="1340199"/>
                  <a:pt x="3697395" y="1357084"/>
                  <a:pt x="3623670" y="1403801"/>
                </a:cubicBezTo>
                <a:cubicBezTo>
                  <a:pt x="3560637" y="1440387"/>
                  <a:pt x="3443576" y="1447141"/>
                  <a:pt x="3367036" y="1506804"/>
                </a:cubicBezTo>
                <a:cubicBezTo>
                  <a:pt x="3350153" y="1520312"/>
                  <a:pt x="3343399" y="1560275"/>
                  <a:pt x="3323701" y="1577161"/>
                </a:cubicBezTo>
                <a:cubicBezTo>
                  <a:pt x="3283743" y="1600238"/>
                  <a:pt x="3100273" y="1620501"/>
                  <a:pt x="3287120" y="1633446"/>
                </a:cubicBezTo>
                <a:cubicBezTo>
                  <a:pt x="3533623" y="1650332"/>
                  <a:pt x="3777312" y="1667218"/>
                  <a:pt x="4037322" y="1680163"/>
                </a:cubicBezTo>
                <a:cubicBezTo>
                  <a:pt x="4530890" y="1703803"/>
                  <a:pt x="5224250" y="1710558"/>
                  <a:pt x="5630586" y="1690295"/>
                </a:cubicBezTo>
                <a:cubicBezTo>
                  <a:pt x="5744270" y="1686918"/>
                  <a:pt x="5844447" y="1697049"/>
                  <a:pt x="5931117" y="1690295"/>
                </a:cubicBezTo>
                <a:cubicBezTo>
                  <a:pt x="5994150" y="1686918"/>
                  <a:pt x="6120778" y="1690295"/>
                  <a:pt x="6164113" y="1667218"/>
                </a:cubicBezTo>
                <a:cubicBezTo>
                  <a:pt x="6177620" y="1660463"/>
                  <a:pt x="6107834" y="1633446"/>
                  <a:pt x="6187750" y="1623878"/>
                </a:cubicBezTo>
                <a:cubicBezTo>
                  <a:pt x="6254160" y="1613746"/>
                  <a:pt x="6324509" y="1630632"/>
                  <a:pt x="6394295" y="1623878"/>
                </a:cubicBezTo>
                <a:cubicBezTo>
                  <a:pt x="6441007" y="1617124"/>
                  <a:pt x="6444383" y="1593484"/>
                  <a:pt x="6451137" y="1587292"/>
                </a:cubicBezTo>
                <a:cubicBezTo>
                  <a:pt x="6451137" y="1587292"/>
                  <a:pt x="6497849" y="1570407"/>
                  <a:pt x="6497849" y="1577161"/>
                </a:cubicBezTo>
                <a:cubicBezTo>
                  <a:pt x="6504602" y="1556898"/>
                  <a:pt x="6451137" y="1567029"/>
                  <a:pt x="6451137" y="1563652"/>
                </a:cubicBezTo>
                <a:cubicBezTo>
                  <a:pt x="6451137" y="1537198"/>
                  <a:pt x="6511356" y="1560275"/>
                  <a:pt x="6511356" y="1553521"/>
                </a:cubicBezTo>
                <a:cubicBezTo>
                  <a:pt x="6507979" y="1533821"/>
                  <a:pt x="6167490" y="1550144"/>
                  <a:pt x="6291304" y="1506804"/>
                </a:cubicBezTo>
                <a:cubicBezTo>
                  <a:pt x="6260913" y="1516935"/>
                  <a:pt x="6324509" y="1513558"/>
                  <a:pt x="6357713" y="1506804"/>
                </a:cubicBezTo>
                <a:cubicBezTo>
                  <a:pt x="6451137" y="1487104"/>
                  <a:pt x="6604779" y="1476973"/>
                  <a:pt x="6728031" y="1473595"/>
                </a:cubicBezTo>
                <a:cubicBezTo>
                  <a:pt x="6877733" y="1463464"/>
                  <a:pt x="6721277" y="1426878"/>
                  <a:pt x="6704393" y="1449955"/>
                </a:cubicBezTo>
                <a:cubicBezTo>
                  <a:pt x="6728031" y="1420124"/>
                  <a:pt x="6791063" y="1449955"/>
                  <a:pt x="6877733" y="1426878"/>
                </a:cubicBezTo>
                <a:cubicBezTo>
                  <a:pt x="6894617" y="1420124"/>
                  <a:pt x="6918254" y="1393670"/>
                  <a:pt x="6924445" y="1390293"/>
                </a:cubicBezTo>
                <a:cubicBezTo>
                  <a:pt x="6981287" y="1383539"/>
                  <a:pt x="7171511" y="1390293"/>
                  <a:pt x="7248050" y="1390293"/>
                </a:cubicBezTo>
                <a:cubicBezTo>
                  <a:pt x="7358358" y="1390293"/>
                  <a:pt x="7558149" y="1416747"/>
                  <a:pt x="7585163" y="1390293"/>
                </a:cubicBezTo>
                <a:cubicBezTo>
                  <a:pt x="7588539" y="1386916"/>
                  <a:pt x="7491739" y="1380161"/>
                  <a:pt x="7491739" y="1380161"/>
                </a:cubicBezTo>
                <a:cubicBezTo>
                  <a:pt x="7448404" y="1373407"/>
                  <a:pt x="7281818" y="1366653"/>
                  <a:pt x="7284632" y="1366653"/>
                </a:cubicBezTo>
                <a:cubicBezTo>
                  <a:pt x="7211469" y="1366653"/>
                  <a:pt x="7044882" y="1363276"/>
                  <a:pt x="7144497" y="1357084"/>
                </a:cubicBezTo>
                <a:cubicBezTo>
                  <a:pt x="7338097" y="1340199"/>
                  <a:pt x="7508060" y="1357084"/>
                  <a:pt x="7711791" y="1357084"/>
                </a:cubicBezTo>
                <a:cubicBezTo>
                  <a:pt x="7795084" y="1357084"/>
                  <a:pt x="8008382" y="1380161"/>
                  <a:pt x="8035396" y="1357084"/>
                </a:cubicBezTo>
                <a:cubicBezTo>
                  <a:pt x="8028643" y="1363276"/>
                  <a:pt x="7891884" y="1343576"/>
                  <a:pt x="7885131" y="1343576"/>
                </a:cubicBezTo>
                <a:cubicBezTo>
                  <a:pt x="7715167" y="1343576"/>
                  <a:pt x="7545205" y="1353707"/>
                  <a:pt x="7388185" y="1343576"/>
                </a:cubicBezTo>
                <a:cubicBezTo>
                  <a:pt x="7284632" y="1340199"/>
                  <a:pt x="7371301" y="1333444"/>
                  <a:pt x="7201339" y="1333444"/>
                </a:cubicBezTo>
                <a:cubicBezTo>
                  <a:pt x="7074710" y="1333444"/>
                  <a:pt x="6931198" y="1313744"/>
                  <a:pt x="7111292" y="1310367"/>
                </a:cubicBezTo>
                <a:cubicBezTo>
                  <a:pt x="7185018" y="1310367"/>
                  <a:pt x="7114669" y="1350330"/>
                  <a:pt x="7214846" y="1310367"/>
                </a:cubicBezTo>
                <a:cubicBezTo>
                  <a:pt x="7221599" y="1306990"/>
                  <a:pt x="7181641" y="1296859"/>
                  <a:pt x="7168134" y="1300236"/>
                </a:cubicBezTo>
                <a:cubicBezTo>
                  <a:pt x="7291385" y="1279973"/>
                  <a:pt x="7665079" y="1316559"/>
                  <a:pt x="7965047" y="1286727"/>
                </a:cubicBezTo>
                <a:cubicBezTo>
                  <a:pt x="8015135" y="1283350"/>
                  <a:pt x="8005005" y="1263650"/>
                  <a:pt x="8058471" y="1263650"/>
                </a:cubicBezTo>
                <a:cubicBezTo>
                  <a:pt x="8165401" y="1263650"/>
                  <a:pt x="8082108" y="1243388"/>
                  <a:pt x="8035396" y="1240010"/>
                </a:cubicBezTo>
                <a:cubicBezTo>
                  <a:pt x="7755125" y="1227065"/>
                  <a:pt x="7458535" y="1260273"/>
                  <a:pt x="7237920" y="1240010"/>
                </a:cubicBezTo>
                <a:cubicBezTo>
                  <a:pt x="7248050" y="1243388"/>
                  <a:pt x="7128176" y="1240010"/>
                  <a:pt x="7201339" y="1229879"/>
                </a:cubicBezTo>
                <a:cubicBezTo>
                  <a:pt x="7224976" y="1227065"/>
                  <a:pt x="7277878" y="1240010"/>
                  <a:pt x="7318399" y="1229879"/>
                </a:cubicBezTo>
                <a:cubicBezTo>
                  <a:pt x="7334720" y="1223688"/>
                  <a:pt x="7311646" y="1196671"/>
                  <a:pt x="7318399" y="1193293"/>
                </a:cubicBezTo>
                <a:cubicBezTo>
                  <a:pt x="7471479" y="1163462"/>
                  <a:pt x="7648195" y="1189916"/>
                  <a:pt x="7815345" y="1183162"/>
                </a:cubicBezTo>
                <a:cubicBezTo>
                  <a:pt x="7904829" y="1180348"/>
                  <a:pt x="7992061" y="1196671"/>
                  <a:pt x="8082108" y="1183162"/>
                </a:cubicBezTo>
                <a:cubicBezTo>
                  <a:pt x="8305537" y="1149954"/>
                  <a:pt x="8505327" y="1160085"/>
                  <a:pt x="8728756" y="1160085"/>
                </a:cubicBezTo>
                <a:cubicBezTo>
                  <a:pt x="8802482" y="1160085"/>
                  <a:pt x="9042231" y="1160085"/>
                  <a:pt x="8912226" y="1126876"/>
                </a:cubicBezTo>
                <a:cubicBezTo>
                  <a:pt x="8808672" y="1096482"/>
                  <a:pt x="8615635" y="1130254"/>
                  <a:pt x="8531779" y="1113368"/>
                </a:cubicBezTo>
                <a:cubicBezTo>
                  <a:pt x="8491820" y="1106614"/>
                  <a:pt x="8468746" y="1083536"/>
                  <a:pt x="8448485" y="1080159"/>
                </a:cubicBezTo>
                <a:cubicBezTo>
                  <a:pt x="8305537" y="1059897"/>
                  <a:pt x="8271769" y="1070028"/>
                  <a:pt x="8068601" y="1080159"/>
                </a:cubicBezTo>
                <a:cubicBezTo>
                  <a:pt x="7761879" y="1093668"/>
                  <a:pt x="7411823" y="1086914"/>
                  <a:pt x="7214846" y="1066651"/>
                </a:cubicBezTo>
                <a:cubicBezTo>
                  <a:pt x="7244674" y="1070028"/>
                  <a:pt x="7015054" y="1066651"/>
                  <a:pt x="7051636" y="1056520"/>
                </a:cubicBezTo>
                <a:cubicBezTo>
                  <a:pt x="7154627" y="1023311"/>
                  <a:pt x="7237920" y="1093668"/>
                  <a:pt x="7388185" y="1056520"/>
                </a:cubicBezTo>
                <a:cubicBezTo>
                  <a:pt x="7398315" y="1053142"/>
                  <a:pt x="7408446" y="1026688"/>
                  <a:pt x="7434897" y="1019934"/>
                </a:cubicBezTo>
                <a:cubicBezTo>
                  <a:pt x="7508060" y="1009803"/>
                  <a:pt x="7604860" y="1033442"/>
                  <a:pt x="7675209" y="1033442"/>
                </a:cubicBezTo>
                <a:cubicBezTo>
                  <a:pt x="7828289" y="1033442"/>
                  <a:pt x="8038773" y="1006425"/>
                  <a:pt x="8241941" y="996857"/>
                </a:cubicBezTo>
                <a:cubicBezTo>
                  <a:pt x="8271769" y="996857"/>
                  <a:pt x="8408527" y="1013180"/>
                  <a:pt x="8428788" y="996857"/>
                </a:cubicBezTo>
                <a:cubicBezTo>
                  <a:pt x="8432165" y="993480"/>
                  <a:pt x="8368569" y="969840"/>
                  <a:pt x="8392206" y="963086"/>
                </a:cubicBezTo>
                <a:cubicBezTo>
                  <a:pt x="8455239" y="950140"/>
                  <a:pt x="8605504" y="963086"/>
                  <a:pt x="8715249" y="963086"/>
                </a:cubicBezTo>
                <a:cubicBezTo>
                  <a:pt x="8842440" y="963086"/>
                  <a:pt x="9185743" y="956331"/>
                  <a:pt x="8969068" y="953517"/>
                </a:cubicBezTo>
                <a:cubicBezTo>
                  <a:pt x="8795728" y="946763"/>
                  <a:pt x="8642086" y="956331"/>
                  <a:pt x="8472123" y="953517"/>
                </a:cubicBezTo>
                <a:cubicBezTo>
                  <a:pt x="8395583" y="950140"/>
                  <a:pt x="8298783" y="950140"/>
                  <a:pt x="8405150" y="940009"/>
                </a:cubicBezTo>
                <a:cubicBezTo>
                  <a:pt x="8528965" y="929877"/>
                  <a:pt x="8622388" y="940009"/>
                  <a:pt x="8795728" y="940009"/>
                </a:cubicBezTo>
                <a:cubicBezTo>
                  <a:pt x="8832310" y="940009"/>
                  <a:pt x="9178990" y="960271"/>
                  <a:pt x="9202627" y="940009"/>
                </a:cubicBezTo>
                <a:cubicBezTo>
                  <a:pt x="9206004" y="936631"/>
                  <a:pt x="9035478" y="879783"/>
                  <a:pt x="8935863" y="870214"/>
                </a:cubicBezTo>
                <a:cubicBezTo>
                  <a:pt x="8768714" y="856706"/>
                  <a:pt x="8489007" y="896669"/>
                  <a:pt x="8321857" y="870214"/>
                </a:cubicBezTo>
                <a:cubicBezTo>
                  <a:pt x="8288653" y="866837"/>
                  <a:pt x="8228434" y="836443"/>
                  <a:pt x="8298783" y="836443"/>
                </a:cubicBezTo>
                <a:cubicBezTo>
                  <a:pt x="8343807" y="836443"/>
                  <a:pt x="8381232" y="831518"/>
                  <a:pt x="8409090" y="826171"/>
                </a:cubicBezTo>
                <a:lnTo>
                  <a:pt x="8427509" y="822004"/>
                </a:lnTo>
                <a:lnTo>
                  <a:pt x="8431676" y="821337"/>
                </a:lnTo>
                <a:lnTo>
                  <a:pt x="8439198" y="819360"/>
                </a:lnTo>
                <a:lnTo>
                  <a:pt x="8443455" y="818396"/>
                </a:lnTo>
                <a:cubicBezTo>
                  <a:pt x="8452354" y="816075"/>
                  <a:pt x="8458615" y="814210"/>
                  <a:pt x="8461992" y="813366"/>
                </a:cubicBezTo>
                <a:lnTo>
                  <a:pt x="8439198" y="819360"/>
                </a:lnTo>
                <a:lnTo>
                  <a:pt x="8427509" y="822004"/>
                </a:lnTo>
                <a:lnTo>
                  <a:pt x="8416688" y="823735"/>
                </a:lnTo>
                <a:cubicBezTo>
                  <a:pt x="8400332" y="823814"/>
                  <a:pt x="8460586" y="798169"/>
                  <a:pt x="8505327" y="793103"/>
                </a:cubicBezTo>
                <a:cubicBezTo>
                  <a:pt x="8531779" y="796480"/>
                  <a:pt x="8552039" y="799858"/>
                  <a:pt x="8555416" y="803235"/>
                </a:cubicBezTo>
                <a:cubicBezTo>
                  <a:pt x="8545286" y="793103"/>
                  <a:pt x="8528965" y="789726"/>
                  <a:pt x="8505327" y="793103"/>
                </a:cubicBezTo>
                <a:cubicBezTo>
                  <a:pt x="8392206" y="779595"/>
                  <a:pt x="8125443" y="770026"/>
                  <a:pt x="8358439" y="766649"/>
                </a:cubicBezTo>
                <a:cubicBezTo>
                  <a:pt x="8695551" y="759895"/>
                  <a:pt x="9115957" y="746386"/>
                  <a:pt x="9339385" y="789726"/>
                </a:cubicBezTo>
                <a:cubicBezTo>
                  <a:pt x="9426055" y="806612"/>
                  <a:pt x="9362460" y="749763"/>
                  <a:pt x="9339385" y="743009"/>
                </a:cubicBezTo>
                <a:cubicBezTo>
                  <a:pt x="9292674" y="730063"/>
                  <a:pt x="9158729" y="743009"/>
                  <a:pt x="9062492" y="733441"/>
                </a:cubicBezTo>
                <a:cubicBezTo>
                  <a:pt x="9022533" y="726686"/>
                  <a:pt x="8868891" y="686723"/>
                  <a:pt x="8969068" y="676592"/>
                </a:cubicBezTo>
                <a:cubicBezTo>
                  <a:pt x="9062492" y="663084"/>
                  <a:pt x="9158729" y="686723"/>
                  <a:pt x="9258906" y="686723"/>
                </a:cubicBezTo>
                <a:cubicBezTo>
                  <a:pt x="9308994" y="686723"/>
                  <a:pt x="9472767" y="699669"/>
                  <a:pt x="9478958" y="696292"/>
                </a:cubicBezTo>
                <a:cubicBezTo>
                  <a:pt x="9572381" y="640007"/>
                  <a:pt x="8972445" y="616367"/>
                  <a:pt x="9142408" y="606235"/>
                </a:cubicBezTo>
                <a:cubicBezTo>
                  <a:pt x="9372590" y="593290"/>
                  <a:pt x="8932487" y="576404"/>
                  <a:pt x="9095696" y="559518"/>
                </a:cubicBezTo>
                <a:cubicBezTo>
                  <a:pt x="9192497" y="549950"/>
                  <a:pt x="9255529" y="559518"/>
                  <a:pt x="9235832" y="559518"/>
                </a:cubicBezTo>
                <a:cubicBezTo>
                  <a:pt x="9252152" y="559518"/>
                  <a:pt x="9482334" y="593290"/>
                  <a:pt x="9489088" y="583158"/>
                </a:cubicBezTo>
                <a:cubicBezTo>
                  <a:pt x="9525669" y="533064"/>
                  <a:pt x="9375967" y="579781"/>
                  <a:pt x="9362460" y="546573"/>
                </a:cubicBezTo>
                <a:cubicBezTo>
                  <a:pt x="9355706" y="529687"/>
                  <a:pt x="9469390" y="559518"/>
                  <a:pt x="9478958" y="536441"/>
                </a:cubicBezTo>
                <a:cubicBezTo>
                  <a:pt x="9495841" y="496478"/>
                  <a:pt x="9312371" y="506610"/>
                  <a:pt x="9329255" y="479593"/>
                </a:cubicBezTo>
                <a:cubicBezTo>
                  <a:pt x="9332632" y="469461"/>
                  <a:pt x="9402418" y="489724"/>
                  <a:pt x="9409171" y="489724"/>
                </a:cubicBezTo>
                <a:cubicBezTo>
                  <a:pt x="9426055" y="489724"/>
                  <a:pt x="9429432" y="479593"/>
                  <a:pt x="9466013" y="479593"/>
                </a:cubicBezTo>
                <a:cubicBezTo>
                  <a:pt x="9529046" y="476216"/>
                  <a:pt x="9742907" y="546573"/>
                  <a:pt x="9652298" y="489724"/>
                </a:cubicBezTo>
                <a:cubicBezTo>
                  <a:pt x="9585888" y="449761"/>
                  <a:pt x="9469390" y="459893"/>
                  <a:pt x="9409171" y="443007"/>
                </a:cubicBezTo>
                <a:cubicBezTo>
                  <a:pt x="9399041" y="440474"/>
                  <a:pt x="9334777" y="405964"/>
                  <a:pt x="9301854" y="395991"/>
                </a:cubicBezTo>
                <a:lnTo>
                  <a:pt x="9289506" y="393531"/>
                </a:lnTo>
                <a:lnTo>
                  <a:pt x="9295641" y="391100"/>
                </a:lnTo>
                <a:cubicBezTo>
                  <a:pt x="9348548" y="386106"/>
                  <a:pt x="9541709" y="424152"/>
                  <a:pt x="9535800" y="363082"/>
                </a:cubicBezTo>
                <a:cubicBezTo>
                  <a:pt x="9532423" y="346196"/>
                  <a:pt x="9389474" y="333250"/>
                  <a:pt x="9385534" y="329310"/>
                </a:cubicBezTo>
                <a:cubicBezTo>
                  <a:pt x="9362460" y="302856"/>
                  <a:pt x="9419302" y="333250"/>
                  <a:pt x="9442376" y="316365"/>
                </a:cubicBezTo>
                <a:cubicBezTo>
                  <a:pt x="9478958" y="289348"/>
                  <a:pt x="9415925" y="296102"/>
                  <a:pt x="9442376" y="259516"/>
                </a:cubicBezTo>
                <a:cubicBezTo>
                  <a:pt x="9475581" y="212799"/>
                  <a:pt x="9539176" y="273025"/>
                  <a:pt x="9549307" y="246008"/>
                </a:cubicBezTo>
                <a:cubicBezTo>
                  <a:pt x="9551839" y="236298"/>
                  <a:pt x="9524298" y="190496"/>
                  <a:pt x="9494935" y="182449"/>
                </a:cubicBezTo>
                <a:lnTo>
                  <a:pt x="9484078" y="182054"/>
                </a:lnTo>
                <a:lnTo>
                  <a:pt x="9490333" y="179398"/>
                </a:lnTo>
                <a:cubicBezTo>
                  <a:pt x="9561345" y="168017"/>
                  <a:pt x="9720958" y="237706"/>
                  <a:pt x="9732777" y="222930"/>
                </a:cubicBezTo>
                <a:cubicBezTo>
                  <a:pt x="9776112" y="179591"/>
                  <a:pt x="9649484" y="219554"/>
                  <a:pt x="9559437" y="166082"/>
                </a:cubicBezTo>
                <a:cubicBezTo>
                  <a:pt x="9552683" y="162705"/>
                  <a:pt x="9582511" y="146382"/>
                  <a:pt x="9582511" y="143005"/>
                </a:cubicBezTo>
                <a:cubicBezTo>
                  <a:pt x="9579135" y="122742"/>
                  <a:pt x="9502595" y="106420"/>
                  <a:pt x="9502595" y="109234"/>
                </a:cubicBezTo>
                <a:cubicBezTo>
                  <a:pt x="9545930" y="52948"/>
                  <a:pt x="9765982" y="109234"/>
                  <a:pt x="9789619" y="119365"/>
                </a:cubicBezTo>
                <a:cubicBezTo>
                  <a:pt x="9826200" y="136251"/>
                  <a:pt x="9866159" y="186345"/>
                  <a:pt x="9869535" y="189722"/>
                </a:cubicBezTo>
                <a:cubicBezTo>
                  <a:pt x="9906117" y="202668"/>
                  <a:pt x="9969150" y="186345"/>
                  <a:pt x="10022615" y="202668"/>
                </a:cubicBezTo>
                <a:cubicBezTo>
                  <a:pt x="10065950" y="216176"/>
                  <a:pt x="10102531" y="256139"/>
                  <a:pt x="10112661" y="259516"/>
                </a:cubicBezTo>
                <a:cubicBezTo>
                  <a:pt x="10149243" y="266271"/>
                  <a:pt x="10155996" y="226308"/>
                  <a:pt x="10193141" y="236439"/>
                </a:cubicBezTo>
                <a:cubicBezTo>
                  <a:pt x="10233099" y="243193"/>
                  <a:pt x="10266304" y="326496"/>
                  <a:pt x="10262927" y="339442"/>
                </a:cubicBezTo>
                <a:cubicBezTo>
                  <a:pt x="10262927" y="352950"/>
                  <a:pt x="10259550" y="366459"/>
                  <a:pt x="10239290" y="363082"/>
                </a:cubicBezTo>
                <a:cubicBezTo>
                  <a:pt x="10239290" y="329310"/>
                  <a:pt x="10193141" y="373213"/>
                  <a:pt x="10239290" y="363082"/>
                </a:cubicBezTo>
                <a:cubicBezTo>
                  <a:pt x="10252797" y="429499"/>
                  <a:pt x="10279248" y="459893"/>
                  <a:pt x="10286001" y="512801"/>
                </a:cubicBezTo>
                <a:cubicBezTo>
                  <a:pt x="10176257" y="522933"/>
                  <a:pt x="10313015" y="579781"/>
                  <a:pt x="10299508" y="629875"/>
                </a:cubicBezTo>
                <a:cubicBezTo>
                  <a:pt x="10302041" y="614678"/>
                  <a:pt x="10274499" y="650455"/>
                  <a:pt x="10260570" y="657895"/>
                </a:cubicBezTo>
                <a:lnTo>
                  <a:pt x="10255596" y="658771"/>
                </a:lnTo>
                <a:lnTo>
                  <a:pt x="10252797" y="652952"/>
                </a:lnTo>
                <a:cubicBezTo>
                  <a:pt x="10252797" y="656329"/>
                  <a:pt x="10253580" y="658185"/>
                  <a:pt x="10254943" y="658886"/>
                </a:cubicBezTo>
                <a:lnTo>
                  <a:pt x="10255596" y="658771"/>
                </a:lnTo>
                <a:lnTo>
                  <a:pt x="10259621" y="667138"/>
                </a:lnTo>
                <a:cubicBezTo>
                  <a:pt x="10271967" y="680567"/>
                  <a:pt x="10296976" y="692493"/>
                  <a:pt x="10299508" y="709801"/>
                </a:cubicBezTo>
                <a:cubicBezTo>
                  <a:pt x="10299508" y="730063"/>
                  <a:pt x="10259550" y="736255"/>
                  <a:pt x="10252797" y="766649"/>
                </a:cubicBezTo>
                <a:cubicBezTo>
                  <a:pt x="10246043" y="786349"/>
                  <a:pt x="10276434" y="803235"/>
                  <a:pt x="10276434" y="826875"/>
                </a:cubicBezTo>
                <a:cubicBezTo>
                  <a:pt x="10273057" y="843197"/>
                  <a:pt x="10229722" y="866837"/>
                  <a:pt x="10229722" y="893292"/>
                </a:cubicBezTo>
                <a:cubicBezTo>
                  <a:pt x="10226345" y="946763"/>
                  <a:pt x="10269680" y="912991"/>
                  <a:pt x="10252797" y="953517"/>
                </a:cubicBezTo>
                <a:cubicBezTo>
                  <a:pt x="10239290" y="979971"/>
                  <a:pt x="10195955" y="969840"/>
                  <a:pt x="10193141" y="996857"/>
                </a:cubicBezTo>
                <a:cubicBezTo>
                  <a:pt x="10189201" y="1049765"/>
                  <a:pt x="10233099" y="986726"/>
                  <a:pt x="10252797" y="1033442"/>
                </a:cubicBezTo>
                <a:cubicBezTo>
                  <a:pt x="10259550" y="1053142"/>
                  <a:pt x="10169503" y="1183162"/>
                  <a:pt x="10172880" y="1206802"/>
                </a:cubicBezTo>
                <a:cubicBezTo>
                  <a:pt x="10176257" y="1236633"/>
                  <a:pt x="10202708" y="1256896"/>
                  <a:pt x="10206085" y="1276596"/>
                </a:cubicBezTo>
                <a:cubicBezTo>
                  <a:pt x="10209462" y="1293482"/>
                  <a:pt x="10183010" y="1310367"/>
                  <a:pt x="10183010" y="1310367"/>
                </a:cubicBezTo>
                <a:cubicBezTo>
                  <a:pt x="10193141" y="1357084"/>
                  <a:pt x="10222969" y="1353707"/>
                  <a:pt x="10216215" y="1380161"/>
                </a:cubicBezTo>
                <a:cubicBezTo>
                  <a:pt x="10212838" y="1416747"/>
                  <a:pt x="10179634" y="1437010"/>
                  <a:pt x="10149243" y="1483727"/>
                </a:cubicBezTo>
                <a:cubicBezTo>
                  <a:pt x="10136299" y="1500050"/>
                  <a:pt x="10126169" y="1550144"/>
                  <a:pt x="10119415" y="1556898"/>
                </a:cubicBezTo>
                <a:cubicBezTo>
                  <a:pt x="10143052" y="1573784"/>
                  <a:pt x="10242666" y="1613746"/>
                  <a:pt x="10172880" y="1610369"/>
                </a:cubicBezTo>
                <a:cubicBezTo>
                  <a:pt x="10089587" y="1520312"/>
                  <a:pt x="10042875" y="1640201"/>
                  <a:pt x="10172880" y="1610369"/>
                </a:cubicBezTo>
                <a:cubicBezTo>
                  <a:pt x="10132922" y="1633446"/>
                  <a:pt x="10193141" y="1640201"/>
                  <a:pt x="10193141" y="1657086"/>
                </a:cubicBezTo>
                <a:cubicBezTo>
                  <a:pt x="10195955" y="1663841"/>
                  <a:pt x="10162750" y="1693672"/>
                  <a:pt x="10159373" y="1713935"/>
                </a:cubicBezTo>
                <a:cubicBezTo>
                  <a:pt x="10145866" y="1770220"/>
                  <a:pt x="10166127" y="1843954"/>
                  <a:pt x="10149243" y="1877163"/>
                </a:cubicBezTo>
                <a:cubicBezTo>
                  <a:pt x="10136299" y="1900240"/>
                  <a:pt x="10056382" y="1940765"/>
                  <a:pt x="10102531" y="1967220"/>
                </a:cubicBezTo>
                <a:cubicBezTo>
                  <a:pt x="10099717" y="1993674"/>
                  <a:pt x="10079457" y="2024069"/>
                  <a:pt x="10079457" y="2050522"/>
                </a:cubicBezTo>
                <a:cubicBezTo>
                  <a:pt x="10079457" y="2083731"/>
                  <a:pt x="10105908" y="2053899"/>
                  <a:pt x="10112661" y="2083731"/>
                </a:cubicBezTo>
                <a:cubicBezTo>
                  <a:pt x="10119415" y="2107370"/>
                  <a:pt x="10096341" y="2260467"/>
                  <a:pt x="10089587" y="2280730"/>
                </a:cubicBezTo>
                <a:cubicBezTo>
                  <a:pt x="10086210" y="2294238"/>
                  <a:pt x="10102531" y="2297616"/>
                  <a:pt x="10102531" y="2303808"/>
                </a:cubicBezTo>
                <a:cubicBezTo>
                  <a:pt x="10096341" y="2337579"/>
                  <a:pt x="10065950" y="2343770"/>
                  <a:pt x="10065950" y="2360655"/>
                </a:cubicBezTo>
                <a:cubicBezTo>
                  <a:pt x="10065950" y="2380918"/>
                  <a:pt x="10099717" y="2364033"/>
                  <a:pt x="10102531" y="2374164"/>
                </a:cubicBezTo>
                <a:cubicBezTo>
                  <a:pt x="10102531" y="2380918"/>
                  <a:pt x="10076080" y="2391050"/>
                  <a:pt x="10079457" y="2420882"/>
                </a:cubicBezTo>
                <a:cubicBezTo>
                  <a:pt x="10079457" y="2440582"/>
                  <a:pt x="10102531" y="2443959"/>
                  <a:pt x="10102531" y="2454089"/>
                </a:cubicBezTo>
                <a:cubicBezTo>
                  <a:pt x="10102531" y="2483921"/>
                  <a:pt x="10072703" y="2504184"/>
                  <a:pt x="10065950" y="2534015"/>
                </a:cubicBezTo>
                <a:cubicBezTo>
                  <a:pt x="10065950" y="2554278"/>
                  <a:pt x="10089587" y="2564409"/>
                  <a:pt x="10089587" y="2580733"/>
                </a:cubicBezTo>
                <a:cubicBezTo>
                  <a:pt x="10096341" y="2630827"/>
                  <a:pt x="10022615" y="2764223"/>
                  <a:pt x="10032745" y="2834580"/>
                </a:cubicBezTo>
                <a:cubicBezTo>
                  <a:pt x="10036122" y="2847525"/>
                  <a:pt x="10056382" y="2847525"/>
                  <a:pt x="10056382" y="2857657"/>
                </a:cubicBezTo>
                <a:cubicBezTo>
                  <a:pt x="10053006" y="2890866"/>
                  <a:pt x="10025992" y="2917882"/>
                  <a:pt x="10022615" y="2951091"/>
                </a:cubicBezTo>
                <a:cubicBezTo>
                  <a:pt x="10019238" y="2964599"/>
                  <a:pt x="10056382" y="2964599"/>
                  <a:pt x="10056382" y="2961222"/>
                </a:cubicBezTo>
                <a:cubicBezTo>
                  <a:pt x="10056382" y="2977546"/>
                  <a:pt x="10019238" y="3020885"/>
                  <a:pt x="10022615" y="3044526"/>
                </a:cubicBezTo>
                <a:cubicBezTo>
                  <a:pt x="10022615" y="3047902"/>
                  <a:pt x="10032745" y="3070979"/>
                  <a:pt x="10039499" y="3070979"/>
                </a:cubicBezTo>
                <a:cubicBezTo>
                  <a:pt x="10032745" y="3077733"/>
                  <a:pt x="10006294" y="3074356"/>
                  <a:pt x="9999540" y="3087865"/>
                </a:cubicBezTo>
                <a:cubicBezTo>
                  <a:pt x="9989410" y="3104750"/>
                  <a:pt x="10002917" y="3161036"/>
                  <a:pt x="9986033" y="3204376"/>
                </a:cubicBezTo>
                <a:cubicBezTo>
                  <a:pt x="9982657" y="3214507"/>
                  <a:pt x="9956205" y="3228016"/>
                  <a:pt x="9952829" y="3238147"/>
                </a:cubicBezTo>
                <a:cubicBezTo>
                  <a:pt x="9939322" y="3264601"/>
                  <a:pt x="9949452" y="3291056"/>
                  <a:pt x="9939322" y="3307941"/>
                </a:cubicBezTo>
                <a:cubicBezTo>
                  <a:pt x="9912870" y="3371545"/>
                  <a:pt x="9866159" y="3427830"/>
                  <a:pt x="9882480" y="3481301"/>
                </a:cubicBezTo>
                <a:cubicBezTo>
                  <a:pt x="9889233" y="3501563"/>
                  <a:pt x="9929191" y="3508318"/>
                  <a:pt x="9929191" y="3528018"/>
                </a:cubicBezTo>
                <a:cubicBezTo>
                  <a:pt x="9925815" y="3561226"/>
                  <a:pt x="9876289" y="3588243"/>
                  <a:pt x="9869535" y="3631584"/>
                </a:cubicBezTo>
                <a:cubicBezTo>
                  <a:pt x="9866159" y="3658037"/>
                  <a:pt x="9899363" y="3711508"/>
                  <a:pt x="9882480" y="3701378"/>
                </a:cubicBezTo>
                <a:cubicBezTo>
                  <a:pt x="9895987" y="3708131"/>
                  <a:pt x="9919624" y="3688431"/>
                  <a:pt x="9916247" y="3678300"/>
                </a:cubicBezTo>
                <a:cubicBezTo>
                  <a:pt x="9919624" y="3711508"/>
                  <a:pt x="9876289" y="3774549"/>
                  <a:pt x="9812693" y="3828020"/>
                </a:cubicBezTo>
                <a:cubicBezTo>
                  <a:pt x="9682688" y="3945093"/>
                  <a:pt x="9559437" y="4028397"/>
                  <a:pt x="9409171" y="4128585"/>
                </a:cubicBezTo>
                <a:cubicBezTo>
                  <a:pt x="9155915" y="4298567"/>
                  <a:pt x="8768714" y="4511326"/>
                  <a:pt x="8555416" y="4625023"/>
                </a:cubicBezTo>
                <a:cubicBezTo>
                  <a:pt x="8548662" y="4608137"/>
                  <a:pt x="8538532" y="4625023"/>
                  <a:pt x="8555416" y="4625023"/>
                </a:cubicBezTo>
                <a:cubicBezTo>
                  <a:pt x="8552039" y="4634591"/>
                  <a:pt x="8545286" y="4637969"/>
                  <a:pt x="8531779" y="4637969"/>
                </a:cubicBezTo>
                <a:cubicBezTo>
                  <a:pt x="8525588" y="4621646"/>
                  <a:pt x="8518834" y="4637969"/>
                  <a:pt x="8531779" y="4637969"/>
                </a:cubicBezTo>
                <a:cubicBezTo>
                  <a:pt x="8528965" y="4644723"/>
                  <a:pt x="8522211" y="4651477"/>
                  <a:pt x="8508704" y="4648100"/>
                </a:cubicBezTo>
                <a:cubicBezTo>
                  <a:pt x="8501951" y="4631214"/>
                  <a:pt x="8495197" y="4648100"/>
                  <a:pt x="8508704" y="4648100"/>
                </a:cubicBezTo>
                <a:cubicBezTo>
                  <a:pt x="8505327" y="4658231"/>
                  <a:pt x="8498574" y="4661609"/>
                  <a:pt x="8485630" y="4661609"/>
                </a:cubicBezTo>
                <a:cubicBezTo>
                  <a:pt x="8482253" y="4644723"/>
                  <a:pt x="8461992" y="4648100"/>
                  <a:pt x="8461992" y="4661609"/>
                </a:cubicBezTo>
                <a:cubicBezTo>
                  <a:pt x="8448485" y="4658231"/>
                  <a:pt x="8442295" y="4661609"/>
                  <a:pt x="8438918" y="4671740"/>
                </a:cubicBezTo>
                <a:cubicBezTo>
                  <a:pt x="8425411" y="4668363"/>
                  <a:pt x="8418658" y="4674554"/>
                  <a:pt x="8415281" y="4681308"/>
                </a:cubicBezTo>
                <a:cubicBezTo>
                  <a:pt x="8298783" y="4734780"/>
                  <a:pt x="8178345" y="4784874"/>
                  <a:pt x="8082108" y="4854668"/>
                </a:cubicBezTo>
                <a:cubicBezTo>
                  <a:pt x="7871623" y="4958233"/>
                  <a:pt x="7651572" y="5048290"/>
                  <a:pt x="7445027" y="5155233"/>
                </a:cubicBezTo>
                <a:cubicBezTo>
                  <a:pt x="7418013" y="5165364"/>
                  <a:pt x="7381432" y="5161987"/>
                  <a:pt x="7374679" y="5191818"/>
                </a:cubicBezTo>
                <a:cubicBezTo>
                  <a:pt x="6374597" y="5595386"/>
                  <a:pt x="5331181" y="6042293"/>
                  <a:pt x="4337290" y="6428975"/>
                </a:cubicBezTo>
                <a:cubicBezTo>
                  <a:pt x="4177457" y="6489200"/>
                  <a:pt x="4040698" y="6555617"/>
                  <a:pt x="3900563" y="6622597"/>
                </a:cubicBezTo>
                <a:cubicBezTo>
                  <a:pt x="3870735" y="6622597"/>
                  <a:pt x="3850475" y="6629351"/>
                  <a:pt x="3840344" y="6646237"/>
                </a:cubicBezTo>
                <a:cubicBezTo>
                  <a:pt x="3780689" y="6636105"/>
                  <a:pt x="3827401" y="6682822"/>
                  <a:pt x="3840344" y="6646237"/>
                </a:cubicBezTo>
                <a:cubicBezTo>
                  <a:pt x="3870735" y="6649051"/>
                  <a:pt x="3890433" y="6642859"/>
                  <a:pt x="3900563" y="6622597"/>
                </a:cubicBezTo>
                <a:cubicBezTo>
                  <a:pt x="3947275" y="6602897"/>
                  <a:pt x="4007494" y="6602897"/>
                  <a:pt x="4060396" y="6598957"/>
                </a:cubicBezTo>
                <a:cubicBezTo>
                  <a:pt x="4120615" y="6598957"/>
                  <a:pt x="4200532" y="6569125"/>
                  <a:pt x="4270881" y="6542671"/>
                </a:cubicBezTo>
                <a:cubicBezTo>
                  <a:pt x="4324346" y="6522409"/>
                  <a:pt x="4390755" y="6472314"/>
                  <a:pt x="4463918" y="6462745"/>
                </a:cubicBezTo>
                <a:cubicBezTo>
                  <a:pt x="4487555" y="6459369"/>
                  <a:pt x="4490932" y="6479069"/>
                  <a:pt x="4510630" y="6472314"/>
                </a:cubicBezTo>
                <a:cubicBezTo>
                  <a:pt x="4604053" y="6452615"/>
                  <a:pt x="4683970" y="6425597"/>
                  <a:pt x="4801031" y="6392389"/>
                </a:cubicBezTo>
                <a:cubicBezTo>
                  <a:pt x="4834235" y="6385635"/>
                  <a:pt x="5077924" y="6298955"/>
                  <a:pt x="4997445" y="6345671"/>
                </a:cubicBezTo>
                <a:cubicBezTo>
                  <a:pt x="4897831" y="6402520"/>
                  <a:pt x="4811161" y="6392389"/>
                  <a:pt x="4744189" y="6439105"/>
                </a:cubicBezTo>
                <a:cubicBezTo>
                  <a:pt x="4727305" y="6439105"/>
                  <a:pt x="4710984" y="6435729"/>
                  <a:pt x="4707607" y="6449237"/>
                </a:cubicBezTo>
                <a:cubicBezTo>
                  <a:pt x="4647388" y="6439105"/>
                  <a:pt x="4694100" y="6485823"/>
                  <a:pt x="4707607" y="6449237"/>
                </a:cubicBezTo>
                <a:cubicBezTo>
                  <a:pt x="4724491" y="6452615"/>
                  <a:pt x="4740812" y="6452615"/>
                  <a:pt x="4744189" y="6439105"/>
                </a:cubicBezTo>
                <a:cubicBezTo>
                  <a:pt x="5234380" y="6319217"/>
                  <a:pt x="5657600" y="6128973"/>
                  <a:pt x="6141038" y="5998953"/>
                </a:cubicBezTo>
                <a:cubicBezTo>
                  <a:pt x="6134285" y="6059179"/>
                  <a:pt x="6214201" y="5982067"/>
                  <a:pt x="6141038" y="5998953"/>
                </a:cubicBezTo>
                <a:cubicBezTo>
                  <a:pt x="6564821" y="5842479"/>
                  <a:pt x="6977910" y="5675311"/>
                  <a:pt x="7421390" y="5538537"/>
                </a:cubicBezTo>
                <a:cubicBezTo>
                  <a:pt x="7394939" y="5552046"/>
                  <a:pt x="7354981" y="5571746"/>
                  <a:pt x="7294762" y="5595386"/>
                </a:cubicBezTo>
                <a:cubicBezTo>
                  <a:pt x="7214846" y="5625217"/>
                  <a:pt x="7074710" y="5675311"/>
                  <a:pt x="7224976" y="5628594"/>
                </a:cubicBezTo>
                <a:cubicBezTo>
                  <a:pt x="7651572" y="5505329"/>
                  <a:pt x="8021889" y="5331969"/>
                  <a:pt x="8428788" y="5191818"/>
                </a:cubicBezTo>
                <a:cubicBezTo>
                  <a:pt x="8422034" y="5191818"/>
                  <a:pt x="8595374" y="5138347"/>
                  <a:pt x="8495197" y="5178310"/>
                </a:cubicBezTo>
                <a:cubicBezTo>
                  <a:pt x="8188475" y="5311707"/>
                  <a:pt x="7891884" y="5401763"/>
                  <a:pt x="7608237" y="5525592"/>
                </a:cubicBezTo>
                <a:cubicBezTo>
                  <a:pt x="7591916" y="5525592"/>
                  <a:pt x="7575033" y="5525592"/>
                  <a:pt x="7571655" y="5538537"/>
                </a:cubicBezTo>
                <a:cubicBezTo>
                  <a:pt x="7554771" y="5535160"/>
                  <a:pt x="7538451" y="5535160"/>
                  <a:pt x="7538451" y="5548669"/>
                </a:cubicBezTo>
                <a:cubicBezTo>
                  <a:pt x="7488363" y="5538537"/>
                  <a:pt x="7535074" y="5585254"/>
                  <a:pt x="7538451" y="5548669"/>
                </a:cubicBezTo>
                <a:cubicBezTo>
                  <a:pt x="7554771" y="5552046"/>
                  <a:pt x="7571655" y="5552046"/>
                  <a:pt x="7571655" y="5538537"/>
                </a:cubicBezTo>
                <a:cubicBezTo>
                  <a:pt x="7588539" y="5538537"/>
                  <a:pt x="7604860" y="5538537"/>
                  <a:pt x="7608237" y="5525592"/>
                </a:cubicBezTo>
                <a:cubicBezTo>
                  <a:pt x="7661702" y="5528406"/>
                  <a:pt x="7824912" y="5428780"/>
                  <a:pt x="7791707" y="5491820"/>
                </a:cubicBezTo>
                <a:cubicBezTo>
                  <a:pt x="7775386" y="5491820"/>
                  <a:pt x="7758503" y="5488443"/>
                  <a:pt x="7758503" y="5501952"/>
                </a:cubicBezTo>
                <a:cubicBezTo>
                  <a:pt x="7741619" y="5501952"/>
                  <a:pt x="7725297" y="5501952"/>
                  <a:pt x="7721921" y="5515460"/>
                </a:cubicBezTo>
                <a:cubicBezTo>
                  <a:pt x="7708414" y="5512083"/>
                  <a:pt x="7701661" y="5518837"/>
                  <a:pt x="7698283" y="5525592"/>
                </a:cubicBezTo>
                <a:cubicBezTo>
                  <a:pt x="7651572" y="5515460"/>
                  <a:pt x="7698283" y="5562177"/>
                  <a:pt x="7698283" y="5525592"/>
                </a:cubicBezTo>
                <a:cubicBezTo>
                  <a:pt x="7711791" y="5528406"/>
                  <a:pt x="7718544" y="5525592"/>
                  <a:pt x="7721921" y="5515460"/>
                </a:cubicBezTo>
                <a:cubicBezTo>
                  <a:pt x="7738242" y="5515460"/>
                  <a:pt x="7755125" y="5515460"/>
                  <a:pt x="7758503" y="5501952"/>
                </a:cubicBezTo>
                <a:cubicBezTo>
                  <a:pt x="7775386" y="5505329"/>
                  <a:pt x="7788331" y="5505329"/>
                  <a:pt x="7791707" y="5491820"/>
                </a:cubicBezTo>
                <a:cubicBezTo>
                  <a:pt x="7831665" y="5458612"/>
                  <a:pt x="7881754" y="5458612"/>
                  <a:pt x="7954917" y="5434972"/>
                </a:cubicBezTo>
                <a:cubicBezTo>
                  <a:pt x="8172155" y="5355046"/>
                  <a:pt x="8438918" y="5252044"/>
                  <a:pt x="8669100" y="5178310"/>
                </a:cubicBezTo>
                <a:cubicBezTo>
                  <a:pt x="8925733" y="5101761"/>
                  <a:pt x="8489007" y="5288629"/>
                  <a:pt x="8669100" y="5238535"/>
                </a:cubicBezTo>
                <a:cubicBezTo>
                  <a:pt x="8922356" y="5168178"/>
                  <a:pt x="9095696" y="5084876"/>
                  <a:pt x="9352329" y="4994819"/>
                </a:cubicBezTo>
                <a:cubicBezTo>
                  <a:pt x="9412548" y="4971742"/>
                  <a:pt x="9696195" y="4868176"/>
                  <a:pt x="9582511" y="4938533"/>
                </a:cubicBezTo>
                <a:cubicBezTo>
                  <a:pt x="9509348" y="4981873"/>
                  <a:pt x="9395664" y="5018459"/>
                  <a:pt x="9315748" y="5051667"/>
                </a:cubicBezTo>
                <a:cubicBezTo>
                  <a:pt x="9215571" y="5098384"/>
                  <a:pt x="9322501" y="5061799"/>
                  <a:pt x="9339385" y="5065176"/>
                </a:cubicBezTo>
                <a:cubicBezTo>
                  <a:pt x="9365836" y="5068553"/>
                  <a:pt x="9365836" y="5101761"/>
                  <a:pt x="9385534" y="5098384"/>
                </a:cubicBezTo>
                <a:cubicBezTo>
                  <a:pt x="9445753" y="5095007"/>
                  <a:pt x="9562814" y="5034782"/>
                  <a:pt x="9652298" y="5018459"/>
                </a:cubicBezTo>
                <a:cubicBezTo>
                  <a:pt x="9705763" y="5004950"/>
                  <a:pt x="9749098" y="4964988"/>
                  <a:pt x="9765982" y="5004950"/>
                </a:cubicBezTo>
                <a:cubicBezTo>
                  <a:pt x="9772735" y="5021836"/>
                  <a:pt x="9646107" y="5075307"/>
                  <a:pt x="9629223" y="5088253"/>
                </a:cubicBezTo>
                <a:cubicBezTo>
                  <a:pt x="9475581" y="5188441"/>
                  <a:pt x="9679312" y="5098384"/>
                  <a:pt x="9779489" y="5065176"/>
                </a:cubicBezTo>
                <a:cubicBezTo>
                  <a:pt x="9835768" y="5044913"/>
                  <a:pt x="10109285" y="4961610"/>
                  <a:pt x="9962959" y="5028590"/>
                </a:cubicBezTo>
                <a:cubicBezTo>
                  <a:pt x="9805940" y="5105139"/>
                  <a:pt x="9602772" y="5145101"/>
                  <a:pt x="9502595" y="5215458"/>
                </a:cubicBezTo>
                <a:cubicBezTo>
                  <a:pt x="9452506" y="5201950"/>
                  <a:pt x="9499218" y="5248667"/>
                  <a:pt x="9502595" y="5215458"/>
                </a:cubicBezTo>
                <a:cubicBezTo>
                  <a:pt x="9579135" y="5208704"/>
                  <a:pt x="9619093" y="5161987"/>
                  <a:pt x="9699572" y="5155233"/>
                </a:cubicBezTo>
                <a:cubicBezTo>
                  <a:pt x="9649484" y="5225027"/>
                  <a:pt x="9345576" y="5261612"/>
                  <a:pt x="9315748" y="5318461"/>
                </a:cubicBezTo>
                <a:cubicBezTo>
                  <a:pt x="9298864" y="5351669"/>
                  <a:pt x="9369213" y="5301575"/>
                  <a:pt x="9385534" y="5318461"/>
                </a:cubicBezTo>
                <a:cubicBezTo>
                  <a:pt x="9389474" y="5321838"/>
                  <a:pt x="9362460" y="5342101"/>
                  <a:pt x="9362460" y="5342101"/>
                </a:cubicBezTo>
                <a:cubicBezTo>
                  <a:pt x="9382720" y="5342101"/>
                  <a:pt x="9402418" y="5342101"/>
                  <a:pt x="9419302" y="5318461"/>
                </a:cubicBezTo>
                <a:cubicBezTo>
                  <a:pt x="9449130" y="5318461"/>
                  <a:pt x="9475581" y="5311707"/>
                  <a:pt x="9489088" y="5295384"/>
                </a:cubicBezTo>
                <a:cubicBezTo>
                  <a:pt x="9575758" y="5258235"/>
                  <a:pt x="9652298" y="5252044"/>
                  <a:pt x="9742907" y="5225027"/>
                </a:cubicBezTo>
                <a:cubicBezTo>
                  <a:pt x="9786242" y="5215458"/>
                  <a:pt x="9826200" y="5171556"/>
                  <a:pt x="9849275" y="5178310"/>
                </a:cubicBezTo>
                <a:cubicBezTo>
                  <a:pt x="9899363" y="5198573"/>
                  <a:pt x="9779489" y="5231781"/>
                  <a:pt x="9742907" y="5248667"/>
                </a:cubicBezTo>
                <a:cubicBezTo>
                  <a:pt x="9705763" y="5264990"/>
                  <a:pt x="9502595" y="5348855"/>
                  <a:pt x="9662428" y="5308329"/>
                </a:cubicBezTo>
                <a:cubicBezTo>
                  <a:pt x="9739530" y="5285252"/>
                  <a:pt x="9715893" y="5271744"/>
                  <a:pt x="9765982" y="5271744"/>
                </a:cubicBezTo>
                <a:cubicBezTo>
                  <a:pt x="9819447" y="5304952"/>
                  <a:pt x="9882480" y="5231781"/>
                  <a:pt x="9952829" y="5215458"/>
                </a:cubicBezTo>
                <a:cubicBezTo>
                  <a:pt x="10006294" y="5198573"/>
                  <a:pt x="10065950" y="5211518"/>
                  <a:pt x="10112661" y="5201950"/>
                </a:cubicBezTo>
                <a:cubicBezTo>
                  <a:pt x="10152620" y="5195195"/>
                  <a:pt x="10222969" y="5138347"/>
                  <a:pt x="10252797" y="5155233"/>
                </a:cubicBezTo>
                <a:cubicBezTo>
                  <a:pt x="10266304" y="5165364"/>
                  <a:pt x="10179634" y="5168178"/>
                  <a:pt x="10149243" y="5201950"/>
                </a:cubicBezTo>
                <a:cubicBezTo>
                  <a:pt x="10136299" y="5215458"/>
                  <a:pt x="10169503" y="5215458"/>
                  <a:pt x="10186387" y="5215458"/>
                </a:cubicBezTo>
                <a:cubicBezTo>
                  <a:pt x="10172880" y="5225027"/>
                  <a:pt x="10152620" y="5271744"/>
                  <a:pt x="10159373" y="5271744"/>
                </a:cubicBezTo>
                <a:cubicBezTo>
                  <a:pt x="10143052" y="5285252"/>
                  <a:pt x="10122792" y="5292007"/>
                  <a:pt x="10102531" y="5308329"/>
                </a:cubicBezTo>
                <a:cubicBezTo>
                  <a:pt x="9946075" y="5415272"/>
                  <a:pt x="10155996" y="5315084"/>
                  <a:pt x="10229722" y="5285252"/>
                </a:cubicBezTo>
                <a:cubicBezTo>
                  <a:pt x="10302885" y="5252044"/>
                  <a:pt x="10366481" y="5215458"/>
                  <a:pt x="10426137" y="5201950"/>
                </a:cubicBezTo>
                <a:cubicBezTo>
                  <a:pt x="10453151" y="5198573"/>
                  <a:pt x="10499862" y="5198573"/>
                  <a:pt x="10506053" y="5201950"/>
                </a:cubicBezTo>
                <a:cubicBezTo>
                  <a:pt x="10543197" y="5228404"/>
                  <a:pt x="10372671" y="5264990"/>
                  <a:pt x="10472848" y="5271744"/>
                </a:cubicBezTo>
                <a:cubicBezTo>
                  <a:pt x="10456527" y="5315084"/>
                  <a:pt x="10369857" y="5295384"/>
                  <a:pt x="10379425" y="5342101"/>
                </a:cubicBezTo>
                <a:cubicBezTo>
                  <a:pt x="10386178" y="5371932"/>
                  <a:pt x="10649565" y="5231781"/>
                  <a:pt x="10539821" y="5295384"/>
                </a:cubicBezTo>
                <a:cubicBezTo>
                  <a:pt x="10539821" y="5295384"/>
                  <a:pt x="10406439" y="5385441"/>
                  <a:pt x="10403062" y="5365178"/>
                </a:cubicBezTo>
                <a:cubicBezTo>
                  <a:pt x="10413192" y="5411895"/>
                  <a:pt x="10576402" y="5311707"/>
                  <a:pt x="10609607" y="5342101"/>
                </a:cubicBezTo>
                <a:cubicBezTo>
                  <a:pt x="10309639" y="5555423"/>
                  <a:pt x="9932568" y="5688820"/>
                  <a:pt x="9582511" y="5848671"/>
                </a:cubicBezTo>
                <a:cubicBezTo>
                  <a:pt x="9532423" y="5858802"/>
                  <a:pt x="9485711" y="5868933"/>
                  <a:pt x="9455883" y="5895388"/>
                </a:cubicBezTo>
                <a:cubicBezTo>
                  <a:pt x="9426055" y="5895388"/>
                  <a:pt x="9405795" y="5902142"/>
                  <a:pt x="9395664" y="5919028"/>
                </a:cubicBezTo>
                <a:cubicBezTo>
                  <a:pt x="9359083" y="5922405"/>
                  <a:pt x="9325878" y="5931973"/>
                  <a:pt x="9305618" y="5952236"/>
                </a:cubicBezTo>
                <a:cubicBezTo>
                  <a:pt x="9242585" y="5942105"/>
                  <a:pt x="9292674" y="5988822"/>
                  <a:pt x="9305618" y="5952236"/>
                </a:cubicBezTo>
                <a:cubicBezTo>
                  <a:pt x="9342199" y="5948859"/>
                  <a:pt x="9379343" y="5942105"/>
                  <a:pt x="9395664" y="5919028"/>
                </a:cubicBezTo>
                <a:cubicBezTo>
                  <a:pt x="9426055" y="5922405"/>
                  <a:pt x="9445753" y="5912273"/>
                  <a:pt x="9455883" y="5895388"/>
                </a:cubicBezTo>
                <a:cubicBezTo>
                  <a:pt x="9505972" y="5888633"/>
                  <a:pt x="9552683" y="5875688"/>
                  <a:pt x="9582511" y="5848671"/>
                </a:cubicBezTo>
                <a:cubicBezTo>
                  <a:pt x="9726023" y="5805331"/>
                  <a:pt x="9916247" y="5732160"/>
                  <a:pt x="10102531" y="5652234"/>
                </a:cubicBezTo>
                <a:cubicBezTo>
                  <a:pt x="10242666" y="5595386"/>
                  <a:pt x="10453151" y="5522214"/>
                  <a:pt x="10552765" y="5434972"/>
                </a:cubicBezTo>
                <a:cubicBezTo>
                  <a:pt x="10596100" y="5395009"/>
                  <a:pt x="10679956" y="5401763"/>
                  <a:pt x="10713161" y="5375309"/>
                </a:cubicBezTo>
                <a:cubicBezTo>
                  <a:pt x="10723291" y="5368555"/>
                  <a:pt x="10736235" y="5328592"/>
                  <a:pt x="10736235" y="5328592"/>
                </a:cubicBezTo>
                <a:cubicBezTo>
                  <a:pt x="10822905" y="5321838"/>
                  <a:pt x="10739612" y="5405141"/>
                  <a:pt x="10806584" y="5375309"/>
                </a:cubicBezTo>
                <a:cubicBezTo>
                  <a:pt x="10943343" y="5318461"/>
                  <a:pt x="10576402" y="5581877"/>
                  <a:pt x="10576402" y="5548669"/>
                </a:cubicBezTo>
                <a:cubicBezTo>
                  <a:pt x="10576402" y="5571746"/>
                  <a:pt x="10696277" y="5558800"/>
                  <a:pt x="10703030" y="5538537"/>
                </a:cubicBezTo>
                <a:cubicBezTo>
                  <a:pt x="10696277" y="5588631"/>
                  <a:pt x="10796454" y="5518837"/>
                  <a:pt x="10703030" y="5538537"/>
                </a:cubicBezTo>
                <a:cubicBezTo>
                  <a:pt x="10766626" y="5498575"/>
                  <a:pt x="10763249" y="5535160"/>
                  <a:pt x="10806584" y="5515460"/>
                </a:cubicBezTo>
                <a:cubicBezTo>
                  <a:pt x="10803207" y="5515460"/>
                  <a:pt x="10869617" y="5478312"/>
                  <a:pt x="10876370" y="5458612"/>
                </a:cubicBezTo>
                <a:cubicBezTo>
                  <a:pt x="10883124" y="5434972"/>
                  <a:pt x="10853296" y="5418649"/>
                  <a:pt x="10876370" y="5411895"/>
                </a:cubicBezTo>
                <a:cubicBezTo>
                  <a:pt x="10893254" y="5405141"/>
                  <a:pt x="10910138" y="5425403"/>
                  <a:pt x="10923082" y="5434972"/>
                </a:cubicBezTo>
                <a:cubicBezTo>
                  <a:pt x="10893254" y="5415272"/>
                  <a:pt x="10943343" y="5458612"/>
                  <a:pt x="10953473" y="5451858"/>
                </a:cubicBezTo>
                <a:cubicBezTo>
                  <a:pt x="10943343" y="5475497"/>
                  <a:pt x="10869617" y="5535160"/>
                  <a:pt x="10853296" y="5548669"/>
                </a:cubicBezTo>
                <a:cubicBezTo>
                  <a:pt x="11163394" y="5321838"/>
                  <a:pt x="10820091" y="5602140"/>
                  <a:pt x="10806584" y="5571746"/>
                </a:cubicBezTo>
                <a:cubicBezTo>
                  <a:pt x="10826282" y="5611709"/>
                  <a:pt x="10860049" y="5562177"/>
                  <a:pt x="10923082" y="5571746"/>
                </a:cubicBezTo>
                <a:cubicBezTo>
                  <a:pt x="10959663" y="5578500"/>
                  <a:pt x="10946719" y="5605517"/>
                  <a:pt x="10969794" y="5608894"/>
                </a:cubicBezTo>
                <a:cubicBezTo>
                  <a:pt x="10959663" y="5605517"/>
                  <a:pt x="11013129" y="5581877"/>
                  <a:pt x="11013129" y="5585254"/>
                </a:cubicBezTo>
                <a:cubicBezTo>
                  <a:pt x="11030012" y="5605517"/>
                  <a:pt x="10993431" y="5602140"/>
                  <a:pt x="10993431" y="5652234"/>
                </a:cubicBezTo>
                <a:cubicBezTo>
                  <a:pt x="10990054" y="5678688"/>
                  <a:pt x="11013129" y="5668557"/>
                  <a:pt x="11013129" y="5675311"/>
                </a:cubicBezTo>
                <a:cubicBezTo>
                  <a:pt x="11019882" y="5692197"/>
                  <a:pt x="11023259" y="5775499"/>
                  <a:pt x="11026636" y="5758614"/>
                </a:cubicBezTo>
                <a:cubicBezTo>
                  <a:pt x="11013129" y="5828971"/>
                  <a:pt x="10926459" y="5818839"/>
                  <a:pt x="10956287" y="5862179"/>
                </a:cubicBezTo>
                <a:cubicBezTo>
                  <a:pt x="10963040" y="5868933"/>
                  <a:pt x="11013129" y="5888633"/>
                  <a:pt x="11013129" y="5872311"/>
                </a:cubicBezTo>
                <a:cubicBezTo>
                  <a:pt x="11013129" y="5908896"/>
                  <a:pt x="10929836" y="5948859"/>
                  <a:pt x="10956287" y="5998953"/>
                </a:cubicBezTo>
                <a:cubicBezTo>
                  <a:pt x="10966417" y="6015839"/>
                  <a:pt x="10969794" y="6005707"/>
                  <a:pt x="10993431" y="6012462"/>
                </a:cubicBezTo>
                <a:cubicBezTo>
                  <a:pt x="11073347" y="6035539"/>
                  <a:pt x="10990054" y="6035539"/>
                  <a:pt x="10979924" y="6082256"/>
                </a:cubicBezTo>
                <a:cubicBezTo>
                  <a:pt x="10976547" y="6102518"/>
                  <a:pt x="10999622" y="6125596"/>
                  <a:pt x="10993431" y="6139104"/>
                </a:cubicBezTo>
                <a:cubicBezTo>
                  <a:pt x="10959663" y="6198767"/>
                  <a:pt x="10893254" y="6179067"/>
                  <a:pt x="10956287" y="6219029"/>
                </a:cubicBezTo>
                <a:cubicBezTo>
                  <a:pt x="11046333" y="6275877"/>
                  <a:pt x="10966417" y="6245483"/>
                  <a:pt x="10956287" y="6312463"/>
                </a:cubicBezTo>
                <a:cubicBezTo>
                  <a:pt x="10953473" y="6332163"/>
                  <a:pt x="10983301" y="6312463"/>
                  <a:pt x="10993431" y="6322595"/>
                </a:cubicBezTo>
                <a:cubicBezTo>
                  <a:pt x="10999622" y="6332163"/>
                  <a:pt x="10983301" y="6389011"/>
                  <a:pt x="10979924" y="6382257"/>
                </a:cubicBezTo>
                <a:cubicBezTo>
                  <a:pt x="10983301" y="6389011"/>
                  <a:pt x="11016505" y="6395766"/>
                  <a:pt x="11013129" y="6392389"/>
                </a:cubicBezTo>
                <a:cubicBezTo>
                  <a:pt x="11013129" y="6392389"/>
                  <a:pt x="11009752" y="6462745"/>
                  <a:pt x="11013129" y="6449237"/>
                </a:cubicBezTo>
                <a:cubicBezTo>
                  <a:pt x="11009752" y="6459369"/>
                  <a:pt x="10969794" y="6489200"/>
                  <a:pt x="10969794" y="6472314"/>
                </a:cubicBezTo>
                <a:cubicBezTo>
                  <a:pt x="10969794" y="6495954"/>
                  <a:pt x="11013129" y="6529163"/>
                  <a:pt x="11013129" y="6555617"/>
                </a:cubicBezTo>
                <a:cubicBezTo>
                  <a:pt x="11016505" y="6575879"/>
                  <a:pt x="10976547" y="6602897"/>
                  <a:pt x="10969794" y="6636105"/>
                </a:cubicBezTo>
                <a:cubicBezTo>
                  <a:pt x="10950096" y="6709277"/>
                  <a:pt x="10993431" y="6956370"/>
                  <a:pt x="10979924" y="7005901"/>
                </a:cubicBezTo>
                <a:cubicBezTo>
                  <a:pt x="10973171" y="7026164"/>
                  <a:pt x="10933212" y="7062749"/>
                  <a:pt x="10933212" y="7052618"/>
                </a:cubicBezTo>
                <a:cubicBezTo>
                  <a:pt x="10936589" y="7099335"/>
                  <a:pt x="10946719" y="7026164"/>
                  <a:pt x="10979924" y="7072881"/>
                </a:cubicBezTo>
                <a:cubicBezTo>
                  <a:pt x="10990054" y="7089767"/>
                  <a:pt x="10966417" y="7112843"/>
                  <a:pt x="10969794" y="7119598"/>
                </a:cubicBezTo>
                <a:cubicBezTo>
                  <a:pt x="10973171" y="7133107"/>
                  <a:pt x="10990054" y="7133107"/>
                  <a:pt x="10993431" y="7142675"/>
                </a:cubicBezTo>
                <a:cubicBezTo>
                  <a:pt x="10993431" y="7166315"/>
                  <a:pt x="10959663" y="7196147"/>
                  <a:pt x="10956287" y="7236109"/>
                </a:cubicBezTo>
                <a:cubicBezTo>
                  <a:pt x="10953473" y="7263126"/>
                  <a:pt x="10983301" y="7296335"/>
                  <a:pt x="10979924" y="7316035"/>
                </a:cubicBezTo>
                <a:cubicBezTo>
                  <a:pt x="10976547" y="7353183"/>
                  <a:pt x="10936589" y="7393145"/>
                  <a:pt x="10933212" y="7433109"/>
                </a:cubicBezTo>
                <a:cubicBezTo>
                  <a:pt x="10933212" y="7446617"/>
                  <a:pt x="10956287" y="7456185"/>
                  <a:pt x="10956287" y="7466317"/>
                </a:cubicBezTo>
                <a:cubicBezTo>
                  <a:pt x="10963040" y="7519788"/>
                  <a:pt x="10912952" y="7502903"/>
                  <a:pt x="10956287" y="7526543"/>
                </a:cubicBezTo>
                <a:cubicBezTo>
                  <a:pt x="11023259" y="7556374"/>
                  <a:pt x="10849919" y="7679639"/>
                  <a:pt x="10782947" y="7719602"/>
                </a:cubicBezTo>
                <a:cubicBezTo>
                  <a:pt x="10289378" y="8036489"/>
                  <a:pt x="9692819" y="8219981"/>
                  <a:pt x="9155915" y="8413603"/>
                </a:cubicBezTo>
                <a:cubicBezTo>
                  <a:pt x="9105827" y="8433865"/>
                  <a:pt x="8885775" y="8520545"/>
                  <a:pt x="8855384" y="8507037"/>
                </a:cubicBezTo>
                <a:cubicBezTo>
                  <a:pt x="8839063" y="8500282"/>
                  <a:pt x="9009026" y="8440057"/>
                  <a:pt x="8902096" y="8450188"/>
                </a:cubicBezTo>
                <a:cubicBezTo>
                  <a:pt x="8802482" y="8456942"/>
                  <a:pt x="8675291" y="8520545"/>
                  <a:pt x="8612258" y="8540245"/>
                </a:cubicBezTo>
                <a:cubicBezTo>
                  <a:pt x="8545286" y="8563885"/>
                  <a:pt x="8325234" y="8647188"/>
                  <a:pt x="8288653" y="8647188"/>
                </a:cubicBezTo>
                <a:cubicBezTo>
                  <a:pt x="8255448" y="8643810"/>
                  <a:pt x="8295406" y="8597093"/>
                  <a:pt x="8298783" y="8600471"/>
                </a:cubicBezTo>
                <a:cubicBezTo>
                  <a:pt x="8262201" y="8570076"/>
                  <a:pt x="8165401" y="8660696"/>
                  <a:pt x="8138387" y="8633679"/>
                </a:cubicBezTo>
                <a:cubicBezTo>
                  <a:pt x="8262201" y="8550376"/>
                  <a:pt x="8348871" y="8500282"/>
                  <a:pt x="8485630" y="8427111"/>
                </a:cubicBezTo>
                <a:cubicBezTo>
                  <a:pt x="8501951" y="8427111"/>
                  <a:pt x="8518834" y="8427111"/>
                  <a:pt x="8518834" y="8413603"/>
                </a:cubicBezTo>
                <a:cubicBezTo>
                  <a:pt x="8568923" y="8427111"/>
                  <a:pt x="8522211" y="8380394"/>
                  <a:pt x="8518834" y="8413603"/>
                </a:cubicBezTo>
                <a:cubicBezTo>
                  <a:pt x="8501951" y="8413603"/>
                  <a:pt x="8485630" y="8413603"/>
                  <a:pt x="8485630" y="8427111"/>
                </a:cubicBezTo>
                <a:cubicBezTo>
                  <a:pt x="8455239" y="8396717"/>
                  <a:pt x="8311727" y="8517168"/>
                  <a:pt x="8278523" y="8483960"/>
                </a:cubicBezTo>
                <a:cubicBezTo>
                  <a:pt x="8265015" y="8473828"/>
                  <a:pt x="8368569" y="8427111"/>
                  <a:pt x="8368569" y="8427111"/>
                </a:cubicBezTo>
                <a:cubicBezTo>
                  <a:pt x="8591997" y="8320169"/>
                  <a:pt x="8368569" y="8410225"/>
                  <a:pt x="8278523" y="8436680"/>
                </a:cubicBezTo>
                <a:cubicBezTo>
                  <a:pt x="8258825" y="8443434"/>
                  <a:pt x="8065224" y="8500282"/>
                  <a:pt x="8044963" y="8483960"/>
                </a:cubicBezTo>
                <a:cubicBezTo>
                  <a:pt x="8008382" y="8450188"/>
                  <a:pt x="8148517" y="8446811"/>
                  <a:pt x="8148517" y="8427111"/>
                </a:cubicBezTo>
                <a:cubicBezTo>
                  <a:pt x="8151894" y="8387148"/>
                  <a:pt x="8082108" y="8413603"/>
                  <a:pt x="8082108" y="8413603"/>
                </a:cubicBezTo>
                <a:cubicBezTo>
                  <a:pt x="7891884" y="8436680"/>
                  <a:pt x="7755125" y="8523922"/>
                  <a:pt x="7561525" y="8553754"/>
                </a:cubicBezTo>
                <a:cubicBezTo>
                  <a:pt x="7801837" y="8406848"/>
                  <a:pt x="8075355" y="8297091"/>
                  <a:pt x="8335365" y="8173263"/>
                </a:cubicBezTo>
                <a:cubicBezTo>
                  <a:pt x="8361815" y="8173263"/>
                  <a:pt x="8382076" y="8167072"/>
                  <a:pt x="8392206" y="8150187"/>
                </a:cubicBezTo>
                <a:cubicBezTo>
                  <a:pt x="8408527" y="8150187"/>
                  <a:pt x="8425411" y="8150187"/>
                  <a:pt x="8428788" y="8136677"/>
                </a:cubicBezTo>
                <a:cubicBezTo>
                  <a:pt x="8475499" y="8146809"/>
                  <a:pt x="8428788" y="8103469"/>
                  <a:pt x="8428788" y="8136677"/>
                </a:cubicBezTo>
                <a:cubicBezTo>
                  <a:pt x="8411904" y="8136677"/>
                  <a:pt x="8395583" y="8136677"/>
                  <a:pt x="8392206" y="8150187"/>
                </a:cubicBezTo>
                <a:cubicBezTo>
                  <a:pt x="8365193" y="8146809"/>
                  <a:pt x="8345495" y="8153563"/>
                  <a:pt x="8335365" y="8173263"/>
                </a:cubicBezTo>
                <a:cubicBezTo>
                  <a:pt x="8111936" y="8223357"/>
                  <a:pt x="7904829" y="8350000"/>
                  <a:pt x="7688153" y="8366886"/>
                </a:cubicBezTo>
                <a:cubicBezTo>
                  <a:pt x="7705037" y="8360131"/>
                  <a:pt x="7684777" y="8353377"/>
                  <a:pt x="7688153" y="8366886"/>
                </a:cubicBezTo>
                <a:cubicBezTo>
                  <a:pt x="7651572" y="8363508"/>
                  <a:pt x="7625121" y="8387148"/>
                  <a:pt x="7585163" y="8403471"/>
                </a:cubicBezTo>
                <a:cubicBezTo>
                  <a:pt x="7558149" y="8413603"/>
                  <a:pt x="7421390" y="8453565"/>
                  <a:pt x="7491739" y="8413603"/>
                </a:cubicBezTo>
                <a:cubicBezTo>
                  <a:pt x="7644819" y="8330300"/>
                  <a:pt x="7911582" y="8270075"/>
                  <a:pt x="8011759" y="8193526"/>
                </a:cubicBezTo>
                <a:cubicBezTo>
                  <a:pt x="8058471" y="8207035"/>
                  <a:pt x="8015135" y="8160317"/>
                  <a:pt x="8011759" y="8193526"/>
                </a:cubicBezTo>
                <a:cubicBezTo>
                  <a:pt x="7821535" y="8223357"/>
                  <a:pt x="7694907" y="8320169"/>
                  <a:pt x="7514813" y="8356754"/>
                </a:cubicBezTo>
                <a:cubicBezTo>
                  <a:pt x="7608237" y="8297091"/>
                  <a:pt x="7741619" y="8276829"/>
                  <a:pt x="7838419" y="8216603"/>
                </a:cubicBezTo>
                <a:cubicBezTo>
                  <a:pt x="7855303" y="8219981"/>
                  <a:pt x="7871623" y="8219981"/>
                  <a:pt x="7871623" y="8207035"/>
                </a:cubicBezTo>
                <a:cubicBezTo>
                  <a:pt x="7921712" y="8216603"/>
                  <a:pt x="7875001" y="8173263"/>
                  <a:pt x="7871623" y="8207035"/>
                </a:cubicBezTo>
                <a:cubicBezTo>
                  <a:pt x="7855303" y="8207035"/>
                  <a:pt x="7838419" y="8203657"/>
                  <a:pt x="7838419" y="8216603"/>
                </a:cubicBezTo>
                <a:cubicBezTo>
                  <a:pt x="7741619" y="8230111"/>
                  <a:pt x="7684777" y="8280206"/>
                  <a:pt x="7585163" y="8286960"/>
                </a:cubicBezTo>
                <a:cubicBezTo>
                  <a:pt x="7591916" y="8273451"/>
                  <a:pt x="7618367" y="8263320"/>
                  <a:pt x="7642005" y="8253751"/>
                </a:cubicBezTo>
                <a:cubicBezTo>
                  <a:pt x="7755125" y="8203657"/>
                  <a:pt x="7671833" y="8233489"/>
                  <a:pt x="7608237" y="8216603"/>
                </a:cubicBezTo>
                <a:cubicBezTo>
                  <a:pt x="7625121" y="8210412"/>
                  <a:pt x="7604860" y="8203657"/>
                  <a:pt x="7608237" y="8216603"/>
                </a:cubicBezTo>
                <a:cubicBezTo>
                  <a:pt x="7428143" y="8259943"/>
                  <a:pt x="7294762" y="8343809"/>
                  <a:pt x="7111292" y="8380394"/>
                </a:cubicBezTo>
                <a:cubicBezTo>
                  <a:pt x="7188394" y="8337055"/>
                  <a:pt x="7271688" y="8303283"/>
                  <a:pt x="7341474" y="8276829"/>
                </a:cubicBezTo>
                <a:cubicBezTo>
                  <a:pt x="7348227" y="8273451"/>
                  <a:pt x="7594730" y="8186772"/>
                  <a:pt x="7594730" y="8183395"/>
                </a:cubicBezTo>
                <a:cubicBezTo>
                  <a:pt x="7588539" y="8143432"/>
                  <a:pt x="7221599" y="8280206"/>
                  <a:pt x="7308269" y="8216603"/>
                </a:cubicBezTo>
                <a:cubicBezTo>
                  <a:pt x="7388185" y="8156941"/>
                  <a:pt x="7484985" y="8140055"/>
                  <a:pt x="7561525" y="8089961"/>
                </a:cubicBezTo>
                <a:cubicBezTo>
                  <a:pt x="7608237" y="8103469"/>
                  <a:pt x="7561525" y="8056753"/>
                  <a:pt x="7561525" y="8089961"/>
                </a:cubicBezTo>
                <a:cubicBezTo>
                  <a:pt x="7381432" y="8126547"/>
                  <a:pt x="7201339" y="8219981"/>
                  <a:pt x="7027999" y="8276829"/>
                </a:cubicBezTo>
                <a:cubicBezTo>
                  <a:pt x="6988040" y="8290337"/>
                  <a:pt x="6794440" y="8353377"/>
                  <a:pt x="6854659" y="8310037"/>
                </a:cubicBezTo>
                <a:cubicBezTo>
                  <a:pt x="6961589" y="8236866"/>
                  <a:pt x="7111292" y="8193526"/>
                  <a:pt x="7224976" y="8150187"/>
                </a:cubicBezTo>
                <a:cubicBezTo>
                  <a:pt x="6951459" y="8253751"/>
                  <a:pt x="7294762" y="8129923"/>
                  <a:pt x="7294762" y="8126547"/>
                </a:cubicBezTo>
                <a:cubicBezTo>
                  <a:pt x="7294762" y="8129923"/>
                  <a:pt x="7228353" y="8103469"/>
                  <a:pt x="7214846" y="8126547"/>
                </a:cubicBezTo>
                <a:cubicBezTo>
                  <a:pt x="7224976" y="8106847"/>
                  <a:pt x="7228353" y="8110223"/>
                  <a:pt x="7271688" y="8089961"/>
                </a:cubicBezTo>
                <a:cubicBezTo>
                  <a:pt x="7371301" y="8046621"/>
                  <a:pt x="7318399" y="8053375"/>
                  <a:pt x="7261557" y="8066883"/>
                </a:cubicBezTo>
                <a:cubicBezTo>
                  <a:pt x="7048259" y="8123732"/>
                  <a:pt x="6747728" y="8226735"/>
                  <a:pt x="6544560" y="8276829"/>
                </a:cubicBezTo>
                <a:cubicBezTo>
                  <a:pt x="6591272" y="8236866"/>
                  <a:pt x="6657682" y="8203657"/>
                  <a:pt x="6704393" y="8173263"/>
                </a:cubicBezTo>
                <a:cubicBezTo>
                  <a:pt x="6714523" y="8167072"/>
                  <a:pt x="6728031" y="8140055"/>
                  <a:pt x="6717900" y="8150187"/>
                </a:cubicBezTo>
                <a:cubicBezTo>
                  <a:pt x="6741538" y="8136677"/>
                  <a:pt x="6818077" y="8100092"/>
                  <a:pt x="6834398" y="8089961"/>
                </a:cubicBezTo>
                <a:cubicBezTo>
                  <a:pt x="6974533" y="8013413"/>
                  <a:pt x="6657682" y="8146809"/>
                  <a:pt x="6637984" y="8126547"/>
                </a:cubicBezTo>
                <a:cubicBezTo>
                  <a:pt x="6631230" y="8119792"/>
                  <a:pt x="6761235" y="8079829"/>
                  <a:pt x="6764612" y="8079829"/>
                </a:cubicBezTo>
                <a:cubicBezTo>
                  <a:pt x="6894617" y="8033675"/>
                  <a:pt x="6754482" y="8066883"/>
                  <a:pt x="6701016" y="8077015"/>
                </a:cubicBezTo>
                <a:cubicBezTo>
                  <a:pt x="6711147" y="8066883"/>
                  <a:pt x="6704393" y="8033675"/>
                  <a:pt x="6688072" y="8033675"/>
                </a:cubicBezTo>
                <a:cubicBezTo>
                  <a:pt x="6717900" y="8016789"/>
                  <a:pt x="6774742" y="8010035"/>
                  <a:pt x="6774742" y="7999904"/>
                </a:cubicBezTo>
                <a:cubicBezTo>
                  <a:pt x="6778119" y="7986395"/>
                  <a:pt x="6731407" y="7980204"/>
                  <a:pt x="6728031" y="7986395"/>
                </a:cubicBezTo>
                <a:cubicBezTo>
                  <a:pt x="6734784" y="7966695"/>
                  <a:pt x="6771365" y="7986395"/>
                  <a:pt x="6774742" y="7976827"/>
                </a:cubicBezTo>
                <a:cubicBezTo>
                  <a:pt x="6774742" y="7980204"/>
                  <a:pt x="6701016" y="7949809"/>
                  <a:pt x="6711147" y="7946433"/>
                </a:cubicBezTo>
                <a:cubicBezTo>
                  <a:pt x="6721277" y="7946433"/>
                  <a:pt x="6731407" y="7949809"/>
                  <a:pt x="6741538" y="7953187"/>
                </a:cubicBezTo>
                <a:cubicBezTo>
                  <a:pt x="6721277" y="7946433"/>
                  <a:pt x="6714523" y="7946433"/>
                  <a:pt x="6711147" y="7946433"/>
                </a:cubicBezTo>
                <a:cubicBezTo>
                  <a:pt x="6598026" y="7930110"/>
                  <a:pt x="6477588" y="8006658"/>
                  <a:pt x="6371220" y="8043243"/>
                </a:cubicBezTo>
                <a:cubicBezTo>
                  <a:pt x="6074066" y="8150187"/>
                  <a:pt x="5717256" y="8270075"/>
                  <a:pt x="5434734" y="8343809"/>
                </a:cubicBezTo>
                <a:cubicBezTo>
                  <a:pt x="5441488" y="8303283"/>
                  <a:pt x="5640716" y="8290337"/>
                  <a:pt x="5644093" y="8263320"/>
                </a:cubicBezTo>
                <a:cubicBezTo>
                  <a:pt x="5647470" y="8226735"/>
                  <a:pt x="5457809" y="8313415"/>
                  <a:pt x="5471316" y="8310037"/>
                </a:cubicBezTo>
                <a:cubicBezTo>
                  <a:pt x="5447679" y="8316791"/>
                  <a:pt x="5277715" y="8363508"/>
                  <a:pt x="5274339" y="8356754"/>
                </a:cubicBezTo>
                <a:cubicBezTo>
                  <a:pt x="5258018" y="8340431"/>
                  <a:pt x="5397590" y="8316791"/>
                  <a:pt x="5434734" y="8286960"/>
                </a:cubicBezTo>
                <a:cubicBezTo>
                  <a:pt x="5451055" y="8276829"/>
                  <a:pt x="5434734" y="8257129"/>
                  <a:pt x="5447679" y="8253751"/>
                </a:cubicBezTo>
                <a:cubicBezTo>
                  <a:pt x="5454432" y="8250375"/>
                  <a:pt x="5527595" y="8250375"/>
                  <a:pt x="5517465" y="8253751"/>
                </a:cubicBezTo>
                <a:cubicBezTo>
                  <a:pt x="5627209" y="8243621"/>
                  <a:pt x="5530409" y="8216603"/>
                  <a:pt x="5501144" y="8236866"/>
                </a:cubicBezTo>
                <a:cubicBezTo>
                  <a:pt x="5527595" y="8216603"/>
                  <a:pt x="5607512" y="8193526"/>
                  <a:pt x="5667730" y="8160317"/>
                </a:cubicBezTo>
                <a:cubicBezTo>
                  <a:pt x="5677298" y="8153563"/>
                  <a:pt x="5687428" y="8129923"/>
                  <a:pt x="5677298" y="8136677"/>
                </a:cubicBezTo>
                <a:cubicBezTo>
                  <a:pt x="5711065" y="8119792"/>
                  <a:pt x="5754400" y="8116978"/>
                  <a:pt x="5770721" y="8103469"/>
                </a:cubicBezTo>
                <a:cubicBezTo>
                  <a:pt x="5774098" y="8096715"/>
                  <a:pt x="5770721" y="8079829"/>
                  <a:pt x="5760591" y="8073638"/>
                </a:cubicBezTo>
                <a:cubicBezTo>
                  <a:pt x="5780852" y="8070261"/>
                  <a:pt x="5807303" y="8073638"/>
                  <a:pt x="5817433" y="8056753"/>
                </a:cubicBezTo>
                <a:cubicBezTo>
                  <a:pt x="5821162" y="8050069"/>
                  <a:pt x="5817873" y="8043385"/>
                  <a:pt x="5809952" y="8036943"/>
                </a:cubicBezTo>
                <a:lnTo>
                  <a:pt x="5778419" y="8020531"/>
                </a:lnTo>
                <a:lnTo>
                  <a:pt x="5780852" y="8020167"/>
                </a:lnTo>
                <a:lnTo>
                  <a:pt x="5775685" y="8019108"/>
                </a:lnTo>
                <a:lnTo>
                  <a:pt x="5774678" y="8018584"/>
                </a:lnTo>
                <a:cubicBezTo>
                  <a:pt x="5693280" y="7987143"/>
                  <a:pt x="5543917" y="7970334"/>
                  <a:pt x="5723439" y="8008396"/>
                </a:cubicBezTo>
                <a:lnTo>
                  <a:pt x="5775685" y="8019108"/>
                </a:lnTo>
                <a:lnTo>
                  <a:pt x="5778419" y="8020531"/>
                </a:lnTo>
                <a:lnTo>
                  <a:pt x="5766747" y="8022278"/>
                </a:lnTo>
                <a:cubicBezTo>
                  <a:pt x="5749652" y="8026077"/>
                  <a:pt x="5726542" y="8033675"/>
                  <a:pt x="5724010" y="8033675"/>
                </a:cubicBezTo>
                <a:cubicBezTo>
                  <a:pt x="5667730" y="8036489"/>
                  <a:pt x="5284469" y="8169886"/>
                  <a:pt x="5124636" y="8193526"/>
                </a:cubicBezTo>
                <a:cubicBezTo>
                  <a:pt x="4947919" y="8223357"/>
                  <a:pt x="5151087" y="8153563"/>
                  <a:pt x="5134203" y="8136677"/>
                </a:cubicBezTo>
                <a:cubicBezTo>
                  <a:pt x="5128013" y="8129923"/>
                  <a:pt x="5050910" y="8133301"/>
                  <a:pt x="5031213" y="8136677"/>
                </a:cubicBezTo>
                <a:cubicBezTo>
                  <a:pt x="4984501" y="8143432"/>
                  <a:pt x="4624314" y="8273451"/>
                  <a:pt x="4604053" y="8253751"/>
                </a:cubicBezTo>
                <a:cubicBezTo>
                  <a:pt x="4607430" y="8257129"/>
                  <a:pt x="4730682" y="8186772"/>
                  <a:pt x="4737435" y="8180017"/>
                </a:cubicBezTo>
                <a:cubicBezTo>
                  <a:pt x="4757696" y="8173263"/>
                  <a:pt x="4830859" y="8153563"/>
                  <a:pt x="4834235" y="8150187"/>
                </a:cubicBezTo>
                <a:cubicBezTo>
                  <a:pt x="4844366" y="8136677"/>
                  <a:pt x="4844366" y="8133301"/>
                  <a:pt x="4840989" y="8126547"/>
                </a:cubicBezTo>
                <a:cubicBezTo>
                  <a:pt x="4844366" y="8126547"/>
                  <a:pt x="4847742" y="8126547"/>
                  <a:pt x="4847742" y="8126547"/>
                </a:cubicBezTo>
                <a:cubicBezTo>
                  <a:pt x="4854496" y="8096715"/>
                  <a:pt x="4687347" y="8126547"/>
                  <a:pt x="4697477" y="8126547"/>
                </a:cubicBezTo>
                <a:cubicBezTo>
                  <a:pt x="4277071" y="8153563"/>
                  <a:pt x="3640553" y="8219981"/>
                  <a:pt x="3276990" y="8240243"/>
                </a:cubicBezTo>
                <a:cubicBezTo>
                  <a:pt x="3146985" y="8250375"/>
                  <a:pt x="3020357" y="8259943"/>
                  <a:pt x="2939878" y="8263320"/>
                </a:cubicBezTo>
                <a:cubicBezTo>
                  <a:pt x="2563369" y="8283583"/>
                  <a:pt x="2283099" y="8387148"/>
                  <a:pt x="1946550" y="8436680"/>
                </a:cubicBezTo>
                <a:cubicBezTo>
                  <a:pt x="1976377" y="8400094"/>
                  <a:pt x="2109759" y="8396717"/>
                  <a:pt x="2132834" y="8366886"/>
                </a:cubicBezTo>
                <a:cubicBezTo>
                  <a:pt x="2139587" y="8360131"/>
                  <a:pt x="2123266" y="8337055"/>
                  <a:pt x="2109759" y="8343809"/>
                </a:cubicBezTo>
                <a:lnTo>
                  <a:pt x="2203183" y="8323545"/>
                </a:lnTo>
                <a:cubicBezTo>
                  <a:pt x="2176169" y="8276829"/>
                  <a:pt x="2069801" y="8306660"/>
                  <a:pt x="2006205" y="8310037"/>
                </a:cubicBezTo>
                <a:cubicBezTo>
                  <a:pt x="1872824" y="8316791"/>
                  <a:pt x="1659526" y="8320169"/>
                  <a:pt x="1566102" y="8323545"/>
                </a:cubicBezTo>
                <a:cubicBezTo>
                  <a:pt x="1436097" y="8323545"/>
                  <a:pt x="1366311" y="8350000"/>
                  <a:pt x="1256004" y="8380394"/>
                </a:cubicBezTo>
                <a:cubicBezTo>
                  <a:pt x="1179464" y="8400094"/>
                  <a:pt x="912701" y="8446811"/>
                  <a:pt x="1022445" y="8403471"/>
                </a:cubicBezTo>
                <a:cubicBezTo>
                  <a:pt x="1119245" y="8366886"/>
                  <a:pt x="1039329" y="8380394"/>
                  <a:pt x="989240" y="8390526"/>
                </a:cubicBezTo>
                <a:cubicBezTo>
                  <a:pt x="765812" y="8433865"/>
                  <a:pt x="615546" y="8500282"/>
                  <a:pt x="398871" y="8540245"/>
                </a:cubicBezTo>
                <a:cubicBezTo>
                  <a:pt x="369043" y="8546999"/>
                  <a:pt x="225531" y="8550376"/>
                  <a:pt x="305448" y="8530114"/>
                </a:cubicBezTo>
                <a:cubicBezTo>
                  <a:pt x="372420" y="8513791"/>
                  <a:pt x="535630" y="8507037"/>
                  <a:pt x="539007" y="8496905"/>
                </a:cubicBezTo>
                <a:cubicBezTo>
                  <a:pt x="535630" y="8500282"/>
                  <a:pt x="375797" y="8446811"/>
                  <a:pt x="398871" y="8450188"/>
                </a:cubicBezTo>
                <a:cubicBezTo>
                  <a:pt x="358913" y="8443434"/>
                  <a:pt x="312201" y="8460320"/>
                  <a:pt x="285750" y="8450188"/>
                </a:cubicBezTo>
                <a:cubicBezTo>
                  <a:pt x="172066" y="8400094"/>
                  <a:pt x="318955" y="8436680"/>
                  <a:pt x="342029" y="8403471"/>
                </a:cubicBezTo>
                <a:cubicBezTo>
                  <a:pt x="345406" y="8393340"/>
                  <a:pt x="325708" y="8390526"/>
                  <a:pt x="318955" y="8390526"/>
                </a:cubicBezTo>
                <a:cubicBezTo>
                  <a:pt x="275620" y="8396717"/>
                  <a:pt x="305448" y="8400094"/>
                  <a:pt x="285750" y="8380394"/>
                </a:cubicBezTo>
                <a:cubicBezTo>
                  <a:pt x="251983" y="8350000"/>
                  <a:pt x="262113" y="8370263"/>
                  <a:pt x="248606" y="8323545"/>
                </a:cubicBezTo>
                <a:cubicBezTo>
                  <a:pt x="239039" y="8283583"/>
                  <a:pt x="205271" y="8263320"/>
                  <a:pt x="195704" y="8273451"/>
                </a:cubicBezTo>
                <a:cubicBezTo>
                  <a:pt x="205271" y="8246997"/>
                  <a:pt x="235662" y="8186772"/>
                  <a:pt x="248606" y="8207035"/>
                </a:cubicBezTo>
                <a:cubicBezTo>
                  <a:pt x="218778" y="8163132"/>
                  <a:pt x="202457" y="8203657"/>
                  <a:pt x="155182" y="8193526"/>
                </a:cubicBezTo>
                <a:cubicBezTo>
                  <a:pt x="168689" y="8196903"/>
                  <a:pt x="45438" y="8156941"/>
                  <a:pt x="42061" y="8160317"/>
                </a:cubicBezTo>
                <a:cubicBezTo>
                  <a:pt x="75266" y="8126547"/>
                  <a:pt x="212024" y="8183395"/>
                  <a:pt x="225531" y="8173263"/>
                </a:cubicBezTo>
                <a:cubicBezTo>
                  <a:pt x="251983" y="8146809"/>
                  <a:pt x="42061" y="8093338"/>
                  <a:pt x="42061" y="8089961"/>
                </a:cubicBezTo>
                <a:cubicBezTo>
                  <a:pt x="31931" y="8077015"/>
                  <a:pt x="95527" y="8063507"/>
                  <a:pt x="98903" y="8033675"/>
                </a:cubicBezTo>
                <a:cubicBezTo>
                  <a:pt x="102280" y="8010035"/>
                  <a:pt x="52192" y="7983581"/>
                  <a:pt x="52192" y="7986395"/>
                </a:cubicBezTo>
                <a:cubicBezTo>
                  <a:pt x="25740" y="7953187"/>
                  <a:pt x="-14781" y="7826545"/>
                  <a:pt x="5480" y="7756751"/>
                </a:cubicBezTo>
                <a:cubicBezTo>
                  <a:pt x="18987" y="7716787"/>
                  <a:pt x="55568" y="7716787"/>
                  <a:pt x="65698" y="7676262"/>
                </a:cubicBezTo>
                <a:cubicBezTo>
                  <a:pt x="69075" y="7663317"/>
                  <a:pt x="85396" y="7659939"/>
                  <a:pt x="88773" y="7653185"/>
                </a:cubicBezTo>
                <a:cubicBezTo>
                  <a:pt x="92150" y="7639677"/>
                  <a:pt x="78643" y="7603091"/>
                  <a:pt x="88773" y="7583391"/>
                </a:cubicBezTo>
                <a:cubicBezTo>
                  <a:pt x="102280" y="7546243"/>
                  <a:pt x="125354" y="7556374"/>
                  <a:pt x="121978" y="7546243"/>
                </a:cubicBezTo>
                <a:cubicBezTo>
                  <a:pt x="115224" y="7526543"/>
                  <a:pt x="38685" y="7540051"/>
                  <a:pt x="75266" y="7513034"/>
                </a:cubicBezTo>
                <a:cubicBezTo>
                  <a:pt x="95527" y="7499525"/>
                  <a:pt x="152369" y="7523165"/>
                  <a:pt x="192327" y="7513034"/>
                </a:cubicBezTo>
                <a:cubicBezTo>
                  <a:pt x="212024" y="7526543"/>
                  <a:pt x="255359" y="7523165"/>
                  <a:pt x="285750" y="7513034"/>
                </a:cubicBezTo>
                <a:cubicBezTo>
                  <a:pt x="308825" y="7502903"/>
                  <a:pt x="289127" y="7483203"/>
                  <a:pt x="305448" y="7466317"/>
                </a:cubicBezTo>
                <a:cubicBezTo>
                  <a:pt x="338653" y="7443240"/>
                  <a:pt x="398871" y="7452809"/>
                  <a:pt x="412378" y="7443240"/>
                </a:cubicBezTo>
                <a:cubicBezTo>
                  <a:pt x="422509" y="7433109"/>
                  <a:pt x="415755" y="7396523"/>
                  <a:pt x="435453" y="7386391"/>
                </a:cubicBezTo>
                <a:cubicBezTo>
                  <a:pt x="438830" y="7383015"/>
                  <a:pt x="492295" y="7396523"/>
                  <a:pt x="492295" y="7396523"/>
                </a:cubicBezTo>
                <a:cubicBezTo>
                  <a:pt x="509179" y="7366129"/>
                  <a:pt x="462467" y="7372883"/>
                  <a:pt x="459090" y="7329543"/>
                </a:cubicBezTo>
                <a:cubicBezTo>
                  <a:pt x="459090" y="7346429"/>
                  <a:pt x="492295" y="7292957"/>
                  <a:pt x="492295" y="7292957"/>
                </a:cubicBezTo>
                <a:cubicBezTo>
                  <a:pt x="502425" y="7242863"/>
                  <a:pt x="472034" y="7256372"/>
                  <a:pt x="492295" y="7225977"/>
                </a:cubicBezTo>
                <a:cubicBezTo>
                  <a:pt x="492295" y="7219786"/>
                  <a:pt x="495672" y="7259749"/>
                  <a:pt x="502425" y="7259749"/>
                </a:cubicBezTo>
                <a:cubicBezTo>
                  <a:pt x="572211" y="7266503"/>
                  <a:pt x="509179" y="7225977"/>
                  <a:pt x="515369" y="7202901"/>
                </a:cubicBezTo>
                <a:cubicBezTo>
                  <a:pt x="519309" y="7189392"/>
                  <a:pt x="589095" y="7186015"/>
                  <a:pt x="525500" y="7179823"/>
                </a:cubicBezTo>
                <a:cubicBezTo>
                  <a:pt x="475411" y="7173069"/>
                  <a:pt x="478788" y="7129729"/>
                  <a:pt x="478788" y="7109467"/>
                </a:cubicBezTo>
                <a:cubicBezTo>
                  <a:pt x="478788" y="7095958"/>
                  <a:pt x="502425" y="7089767"/>
                  <a:pt x="502425" y="7086389"/>
                </a:cubicBezTo>
                <a:cubicBezTo>
                  <a:pt x="502425" y="7055995"/>
                  <a:pt x="469220" y="7049241"/>
                  <a:pt x="478788" y="7029541"/>
                </a:cubicBezTo>
                <a:cubicBezTo>
                  <a:pt x="495672" y="6999710"/>
                  <a:pt x="522123" y="7022787"/>
                  <a:pt x="562081" y="6992955"/>
                </a:cubicBezTo>
                <a:cubicBezTo>
                  <a:pt x="568835" y="6986201"/>
                  <a:pt x="572211" y="6986201"/>
                  <a:pt x="575588" y="6986201"/>
                </a:cubicBezTo>
                <a:cubicBezTo>
                  <a:pt x="552514" y="7029541"/>
                  <a:pt x="585718" y="6986201"/>
                  <a:pt x="575588" y="6986201"/>
                </a:cubicBezTo>
                <a:cubicBezTo>
                  <a:pt x="578965" y="6976070"/>
                  <a:pt x="585718" y="6962561"/>
                  <a:pt x="595849" y="6946239"/>
                </a:cubicBezTo>
                <a:cubicBezTo>
                  <a:pt x="662258" y="6829165"/>
                  <a:pt x="549137" y="6939484"/>
                  <a:pt x="539007" y="6922599"/>
                </a:cubicBezTo>
                <a:cubicBezTo>
                  <a:pt x="525500" y="6906276"/>
                  <a:pt x="585718" y="6849427"/>
                  <a:pt x="562081" y="6819596"/>
                </a:cubicBezTo>
                <a:cubicBezTo>
                  <a:pt x="562081" y="6822973"/>
                  <a:pt x="515369" y="6795956"/>
                  <a:pt x="515369" y="6809465"/>
                </a:cubicBezTo>
                <a:cubicBezTo>
                  <a:pt x="519309" y="6722785"/>
                  <a:pt x="669012" y="6659182"/>
                  <a:pt x="722477" y="6579257"/>
                </a:cubicBezTo>
                <a:cubicBezTo>
                  <a:pt x="729230" y="6569125"/>
                  <a:pt x="755682" y="6512277"/>
                  <a:pt x="759058" y="6509463"/>
                </a:cubicBezTo>
                <a:cubicBezTo>
                  <a:pt x="759058" y="6482445"/>
                  <a:pt x="729230" y="6472314"/>
                  <a:pt x="712347" y="6468937"/>
                </a:cubicBezTo>
                <a:cubicBezTo>
                  <a:pt x="708970" y="6432351"/>
                  <a:pt x="705593" y="6392389"/>
                  <a:pt x="722477" y="6405897"/>
                </a:cubicBezTo>
                <a:cubicBezTo>
                  <a:pt x="692649" y="6385635"/>
                  <a:pt x="652690" y="6439105"/>
                  <a:pt x="642560" y="6416029"/>
                </a:cubicBezTo>
                <a:cubicBezTo>
                  <a:pt x="642560" y="6412651"/>
                  <a:pt x="702216" y="6352426"/>
                  <a:pt x="698839" y="6345671"/>
                </a:cubicBezTo>
                <a:lnTo>
                  <a:pt x="652690" y="6345671"/>
                </a:lnTo>
                <a:cubicBezTo>
                  <a:pt x="679142" y="6275877"/>
                  <a:pt x="742174" y="6242669"/>
                  <a:pt x="759058" y="6208898"/>
                </a:cubicBezTo>
                <a:cubicBezTo>
                  <a:pt x="802393" y="6205521"/>
                  <a:pt x="755682" y="6155427"/>
                  <a:pt x="759058" y="6208898"/>
                </a:cubicBezTo>
                <a:cubicBezTo>
                  <a:pt x="715723" y="6225783"/>
                  <a:pt x="685895" y="6242669"/>
                  <a:pt x="722477" y="6195952"/>
                </a:cubicBezTo>
                <a:cubicBezTo>
                  <a:pt x="792263" y="6109273"/>
                  <a:pt x="855859" y="6032162"/>
                  <a:pt x="919454" y="5965745"/>
                </a:cubicBezTo>
                <a:cubicBezTo>
                  <a:pt x="952659" y="5928596"/>
                  <a:pt x="965603" y="5879065"/>
                  <a:pt x="989240" y="5848671"/>
                </a:cubicBezTo>
                <a:cubicBezTo>
                  <a:pt x="1032575" y="5795199"/>
                  <a:pt x="1122622" y="5732160"/>
                  <a:pt x="1162580" y="5711897"/>
                </a:cubicBezTo>
                <a:cubicBezTo>
                  <a:pt x="1136129" y="5742291"/>
                  <a:pt x="1059026" y="5832348"/>
                  <a:pt x="1125999" y="5792385"/>
                </a:cubicBezTo>
                <a:cubicBezTo>
                  <a:pt x="1182841" y="5758614"/>
                  <a:pt x="1292585" y="5668557"/>
                  <a:pt x="1335920" y="5665180"/>
                </a:cubicBezTo>
                <a:cubicBezTo>
                  <a:pt x="1275701" y="5725405"/>
                  <a:pt x="1309469" y="5715274"/>
                  <a:pt x="1346050" y="5698951"/>
                </a:cubicBezTo>
                <a:cubicBezTo>
                  <a:pt x="1566102" y="5598763"/>
                  <a:pt x="1792907" y="5491820"/>
                  <a:pt x="2006205" y="5398386"/>
                </a:cubicBezTo>
                <a:cubicBezTo>
                  <a:pt x="2199806" y="5315084"/>
                  <a:pt x="2350071" y="5235158"/>
                  <a:pt x="2536356" y="5168178"/>
                </a:cubicBezTo>
                <a:cubicBezTo>
                  <a:pt x="2606704" y="5141724"/>
                  <a:pt x="2723203" y="5122024"/>
                  <a:pt x="2733333" y="5111893"/>
                </a:cubicBezTo>
                <a:cubicBezTo>
                  <a:pt x="2740086" y="5101761"/>
                  <a:pt x="2696751" y="5091630"/>
                  <a:pt x="2686621" y="5098384"/>
                </a:cubicBezTo>
                <a:cubicBezTo>
                  <a:pt x="2766538" y="5038159"/>
                  <a:pt x="2956761" y="4975119"/>
                  <a:pt x="3043431" y="4938533"/>
                </a:cubicBezTo>
                <a:cubicBezTo>
                  <a:pt x="3170059" y="4881685"/>
                  <a:pt x="2966892" y="4961610"/>
                  <a:pt x="2939878" y="4948102"/>
                </a:cubicBezTo>
                <a:cubicBezTo>
                  <a:pt x="2956761" y="4914893"/>
                  <a:pt x="3100273" y="4911516"/>
                  <a:pt x="3103650" y="4891816"/>
                </a:cubicBezTo>
                <a:cubicBezTo>
                  <a:pt x="3110403" y="4848477"/>
                  <a:pt x="2823380" y="4985250"/>
                  <a:pt x="2963515" y="4901385"/>
                </a:cubicBezTo>
                <a:cubicBezTo>
                  <a:pt x="3036677" y="4861422"/>
                  <a:pt x="3233655" y="4791628"/>
                  <a:pt x="3300064" y="4765174"/>
                </a:cubicBezTo>
                <a:cubicBezTo>
                  <a:pt x="3460460" y="4698194"/>
                  <a:pt x="3570204" y="4625023"/>
                  <a:pt x="3656874" y="4591252"/>
                </a:cubicBezTo>
                <a:cubicBezTo>
                  <a:pt x="4384002" y="4288436"/>
                  <a:pt x="5041343" y="4068359"/>
                  <a:pt x="5747647" y="3758225"/>
                </a:cubicBezTo>
                <a:cubicBezTo>
                  <a:pt x="5763968" y="3751472"/>
                  <a:pt x="5944061" y="3688431"/>
                  <a:pt x="5944061" y="3678300"/>
                </a:cubicBezTo>
                <a:cubicBezTo>
                  <a:pt x="5940684" y="3647906"/>
                  <a:pt x="5751024" y="3735148"/>
                  <a:pt x="5747647" y="3735148"/>
                </a:cubicBezTo>
                <a:cubicBezTo>
                  <a:pt x="5507897" y="3831397"/>
                  <a:pt x="5367762" y="3881491"/>
                  <a:pt x="5134203" y="3968171"/>
                </a:cubicBezTo>
                <a:cubicBezTo>
                  <a:pt x="4964240" y="4031773"/>
                  <a:pt x="4784147" y="4128585"/>
                  <a:pt x="4637258" y="4175301"/>
                </a:cubicBezTo>
                <a:cubicBezTo>
                  <a:pt x="4607430" y="4184870"/>
                  <a:pt x="4564095" y="4178679"/>
                  <a:pt x="4547774" y="4188247"/>
                </a:cubicBezTo>
                <a:cubicBezTo>
                  <a:pt x="4427337" y="4228773"/>
                  <a:pt x="4310839" y="4285058"/>
                  <a:pt x="4177457" y="4324458"/>
                </a:cubicBezTo>
                <a:cubicBezTo>
                  <a:pt x="4050829" y="4364421"/>
                  <a:pt x="3923638" y="4424646"/>
                  <a:pt x="3783503" y="4474741"/>
                </a:cubicBezTo>
                <a:cubicBezTo>
                  <a:pt x="3566828" y="4551289"/>
                  <a:pt x="3306818" y="4625023"/>
                  <a:pt x="3067069" y="4704948"/>
                </a:cubicBezTo>
                <a:cubicBezTo>
                  <a:pt x="2886975" y="4767988"/>
                  <a:pt x="2983212" y="4711703"/>
                  <a:pt x="3056938" y="4681308"/>
                </a:cubicBezTo>
                <a:cubicBezTo>
                  <a:pt x="3327078" y="4578306"/>
                  <a:pt x="3616916" y="4495004"/>
                  <a:pt x="3840344" y="4394816"/>
                </a:cubicBezTo>
                <a:cubicBezTo>
                  <a:pt x="3880303" y="4391438"/>
                  <a:pt x="3914070" y="4381307"/>
                  <a:pt x="3933768" y="4358230"/>
                </a:cubicBezTo>
                <a:cubicBezTo>
                  <a:pt x="3993987" y="4371175"/>
                  <a:pt x="3947275" y="4324458"/>
                  <a:pt x="3933768" y="4358230"/>
                </a:cubicBezTo>
                <a:cubicBezTo>
                  <a:pt x="3897186" y="4364421"/>
                  <a:pt x="3860605" y="4371175"/>
                  <a:pt x="3840344" y="4394816"/>
                </a:cubicBezTo>
                <a:cubicBezTo>
                  <a:pt x="3824024" y="4374552"/>
                  <a:pt x="3694019" y="4428024"/>
                  <a:pt x="3680512" y="4404946"/>
                </a:cubicBezTo>
                <a:cubicBezTo>
                  <a:pt x="3670381" y="4388061"/>
                  <a:pt x="3900563" y="4312075"/>
                  <a:pt x="3797010" y="4324458"/>
                </a:cubicBezTo>
                <a:cubicBezTo>
                  <a:pt x="3703586" y="4337967"/>
                  <a:pt x="3597218" y="4428024"/>
                  <a:pt x="3516739" y="4417892"/>
                </a:cubicBezTo>
                <a:cubicBezTo>
                  <a:pt x="3446953" y="4407761"/>
                  <a:pt x="3346776" y="4444910"/>
                  <a:pt x="3230278" y="4488249"/>
                </a:cubicBezTo>
                <a:cubicBezTo>
                  <a:pt x="3163306" y="4507949"/>
                  <a:pt x="2989966" y="4594629"/>
                  <a:pt x="2963515" y="4568175"/>
                </a:cubicBezTo>
                <a:cubicBezTo>
                  <a:pt x="2966892" y="4571552"/>
                  <a:pt x="3103650" y="4514703"/>
                  <a:pt x="3113780" y="4507949"/>
                </a:cubicBezTo>
                <a:cubicBezTo>
                  <a:pt x="3186943" y="4481495"/>
                  <a:pt x="3213394" y="4457855"/>
                  <a:pt x="3263483" y="4441532"/>
                </a:cubicBezTo>
                <a:cubicBezTo>
                  <a:pt x="3293873" y="4441532"/>
                  <a:pt x="3283743" y="4424646"/>
                  <a:pt x="3263483" y="4428024"/>
                </a:cubicBezTo>
                <a:cubicBezTo>
                  <a:pt x="3757051" y="4215265"/>
                  <a:pt x="4307462" y="4011511"/>
                  <a:pt x="4824105" y="3818452"/>
                </a:cubicBezTo>
                <a:cubicBezTo>
                  <a:pt x="4857873" y="3804943"/>
                  <a:pt x="5134203" y="3711508"/>
                  <a:pt x="5134203" y="3691246"/>
                </a:cubicBezTo>
                <a:cubicBezTo>
                  <a:pt x="5137580" y="3668169"/>
                  <a:pt x="5071171" y="3694623"/>
                  <a:pt x="5054287" y="3701378"/>
                </a:cubicBezTo>
                <a:cubicBezTo>
                  <a:pt x="4534267" y="3894999"/>
                  <a:pt x="4027191" y="4135339"/>
                  <a:pt x="3473404" y="4255227"/>
                </a:cubicBezTo>
                <a:cubicBezTo>
                  <a:pt x="3863982" y="4101568"/>
                  <a:pt x="4270881" y="3928208"/>
                  <a:pt x="4660895" y="3771734"/>
                </a:cubicBezTo>
                <a:cubicBezTo>
                  <a:pt x="4697477" y="3758225"/>
                  <a:pt x="4820729" y="3708131"/>
                  <a:pt x="4847742" y="3701378"/>
                </a:cubicBezTo>
                <a:cubicBezTo>
                  <a:pt x="4920906" y="3681678"/>
                  <a:pt x="4877570" y="3671546"/>
                  <a:pt x="4824105" y="3678300"/>
                </a:cubicBezTo>
                <a:cubicBezTo>
                  <a:pt x="4827482" y="3678300"/>
                  <a:pt x="4827482" y="3691246"/>
                  <a:pt x="4754319" y="3711508"/>
                </a:cubicBezTo>
                <a:cubicBezTo>
                  <a:pt x="4591109" y="3764980"/>
                  <a:pt x="4414392" y="3861791"/>
                  <a:pt x="4304085" y="3884868"/>
                </a:cubicBezTo>
                <a:cubicBezTo>
                  <a:pt x="4260750" y="3898376"/>
                  <a:pt x="4224169" y="3911885"/>
                  <a:pt x="4200532" y="3898376"/>
                </a:cubicBezTo>
                <a:cubicBezTo>
                  <a:pt x="4197155" y="3898376"/>
                  <a:pt x="4220792" y="3865168"/>
                  <a:pt x="4224169" y="3865168"/>
                </a:cubicBezTo>
                <a:cubicBezTo>
                  <a:pt x="4184211" y="3868546"/>
                  <a:pt x="4163950" y="3894999"/>
                  <a:pt x="4130745" y="3908508"/>
                </a:cubicBezTo>
                <a:cubicBezTo>
                  <a:pt x="4047452" y="3945093"/>
                  <a:pt x="3957405" y="3958039"/>
                  <a:pt x="3876926" y="3991811"/>
                </a:cubicBezTo>
                <a:cubicBezTo>
                  <a:pt x="3817270" y="3945093"/>
                  <a:pt x="3923638" y="3938339"/>
                  <a:pt x="3970349" y="3921454"/>
                </a:cubicBezTo>
                <a:cubicBezTo>
                  <a:pt x="4073903" y="3881491"/>
                  <a:pt x="4087410" y="3865168"/>
                  <a:pt x="4200532" y="3818452"/>
                </a:cubicBezTo>
                <a:cubicBezTo>
                  <a:pt x="4257374" y="3794811"/>
                  <a:pt x="4390755" y="3737963"/>
                  <a:pt x="4281011" y="3758225"/>
                </a:cubicBezTo>
                <a:cubicBezTo>
                  <a:pt x="4267504" y="3761603"/>
                  <a:pt x="4150443" y="3815074"/>
                  <a:pt x="4140875" y="3818452"/>
                </a:cubicBezTo>
                <a:cubicBezTo>
                  <a:pt x="4097540" y="3831397"/>
                  <a:pt x="3850475" y="3891623"/>
                  <a:pt x="3970349" y="3841528"/>
                </a:cubicBezTo>
                <a:cubicBezTo>
                  <a:pt x="4080657" y="3794811"/>
                  <a:pt x="4207285" y="3737963"/>
                  <a:pt x="4304085" y="3701378"/>
                </a:cubicBezTo>
                <a:cubicBezTo>
                  <a:pt x="4460541" y="3641714"/>
                  <a:pt x="4207285" y="3678300"/>
                  <a:pt x="4177457" y="3645092"/>
                </a:cubicBezTo>
                <a:cubicBezTo>
                  <a:pt x="4237113" y="3654660"/>
                  <a:pt x="4190964" y="3607943"/>
                  <a:pt x="4177457" y="3645092"/>
                </a:cubicBezTo>
                <a:cubicBezTo>
                  <a:pt x="4163950" y="3645092"/>
                  <a:pt x="4153820" y="3645092"/>
                  <a:pt x="4140875" y="3645092"/>
                </a:cubicBezTo>
                <a:cubicBezTo>
                  <a:pt x="4140875" y="3671546"/>
                  <a:pt x="4110485" y="3647906"/>
                  <a:pt x="4123992" y="3641714"/>
                </a:cubicBezTo>
                <a:cubicBezTo>
                  <a:pt x="3576958" y="3614698"/>
                  <a:pt x="3013603" y="3597812"/>
                  <a:pt x="2503151" y="3561226"/>
                </a:cubicBezTo>
                <a:cubicBezTo>
                  <a:pt x="2226257" y="3544904"/>
                  <a:pt x="1882954" y="3501563"/>
                  <a:pt x="1669656" y="3471169"/>
                </a:cubicBezTo>
                <a:cubicBezTo>
                  <a:pt x="1539651" y="3451469"/>
                  <a:pt x="1406269" y="3421075"/>
                  <a:pt x="1275701" y="3391244"/>
                </a:cubicBezTo>
                <a:cubicBezTo>
                  <a:pt x="1165957" y="3361412"/>
                  <a:pt x="1032575" y="3337772"/>
                  <a:pt x="919454" y="3274733"/>
                </a:cubicBezTo>
                <a:cubicBezTo>
                  <a:pt x="859235" y="3241524"/>
                  <a:pt x="795640" y="3157659"/>
                  <a:pt x="735984" y="3134582"/>
                </a:cubicBezTo>
                <a:cubicBezTo>
                  <a:pt x="769189" y="3124450"/>
                  <a:pt x="675765" y="3051279"/>
                  <a:pt x="675765" y="3007940"/>
                </a:cubicBezTo>
                <a:cubicBezTo>
                  <a:pt x="675765" y="2991053"/>
                  <a:pt x="702216" y="2987676"/>
                  <a:pt x="712347" y="2974731"/>
                </a:cubicBezTo>
                <a:cubicBezTo>
                  <a:pt x="769189" y="2890866"/>
                  <a:pt x="605416" y="2850902"/>
                  <a:pt x="689272" y="2810940"/>
                </a:cubicBezTo>
                <a:cubicBezTo>
                  <a:pt x="685895" y="2874542"/>
                  <a:pt x="765812" y="2797431"/>
                  <a:pt x="689272" y="2810940"/>
                </a:cubicBezTo>
                <a:cubicBezTo>
                  <a:pt x="669012" y="2751277"/>
                  <a:pt x="682519" y="2787863"/>
                  <a:pt x="712347" y="2777731"/>
                </a:cubicBezTo>
                <a:cubicBezTo>
                  <a:pt x="729230" y="2770978"/>
                  <a:pt x="755682" y="2691052"/>
                  <a:pt x="759058" y="2697807"/>
                </a:cubicBezTo>
                <a:cubicBezTo>
                  <a:pt x="755682" y="2674166"/>
                  <a:pt x="729230" y="2660657"/>
                  <a:pt x="712347" y="2637580"/>
                </a:cubicBezTo>
                <a:cubicBezTo>
                  <a:pt x="762435" y="2664034"/>
                  <a:pt x="759058" y="2584109"/>
                  <a:pt x="759058" y="2580733"/>
                </a:cubicBezTo>
                <a:cubicBezTo>
                  <a:pt x="752305" y="2540769"/>
                  <a:pt x="689272" y="2527261"/>
                  <a:pt x="665635" y="2477729"/>
                </a:cubicBezTo>
                <a:cubicBezTo>
                  <a:pt x="658881" y="2467598"/>
                  <a:pt x="685895" y="2460844"/>
                  <a:pt x="689272" y="2454089"/>
                </a:cubicBezTo>
                <a:cubicBezTo>
                  <a:pt x="698839" y="2403995"/>
                  <a:pt x="618923" y="2414127"/>
                  <a:pt x="652690" y="2384295"/>
                </a:cubicBezTo>
                <a:cubicBezTo>
                  <a:pt x="658881" y="2380918"/>
                  <a:pt x="752305" y="2417504"/>
                  <a:pt x="745551" y="2420882"/>
                </a:cubicBezTo>
                <a:cubicBezTo>
                  <a:pt x="779319" y="2410750"/>
                  <a:pt x="769189" y="2337579"/>
                  <a:pt x="769189" y="2337579"/>
                </a:cubicBezTo>
                <a:cubicBezTo>
                  <a:pt x="772565" y="2334202"/>
                  <a:pt x="815900" y="2340955"/>
                  <a:pt x="815900" y="2337579"/>
                </a:cubicBezTo>
                <a:cubicBezTo>
                  <a:pt x="829407" y="2267221"/>
                  <a:pt x="755682" y="2250899"/>
                  <a:pt x="759058" y="2234014"/>
                </a:cubicBezTo>
                <a:cubicBezTo>
                  <a:pt x="759058" y="2220505"/>
                  <a:pt x="799016" y="2227259"/>
                  <a:pt x="802393" y="2234014"/>
                </a:cubicBezTo>
                <a:cubicBezTo>
                  <a:pt x="809147" y="2223882"/>
                  <a:pt x="829407" y="2180542"/>
                  <a:pt x="826031" y="2140579"/>
                </a:cubicBezTo>
                <a:cubicBezTo>
                  <a:pt x="822654" y="2074163"/>
                  <a:pt x="809147" y="2097240"/>
                  <a:pt x="826031" y="2037014"/>
                </a:cubicBezTo>
                <a:cubicBezTo>
                  <a:pt x="849105" y="1970597"/>
                  <a:pt x="878933" y="1940765"/>
                  <a:pt x="895817" y="1900240"/>
                </a:cubicBezTo>
                <a:cubicBezTo>
                  <a:pt x="925645" y="1823692"/>
                  <a:pt x="895817" y="1743766"/>
                  <a:pt x="909324" y="1680163"/>
                </a:cubicBezTo>
                <a:cubicBezTo>
                  <a:pt x="919454" y="1623878"/>
                  <a:pt x="979110" y="1567029"/>
                  <a:pt x="989240" y="1493858"/>
                </a:cubicBezTo>
                <a:cubicBezTo>
                  <a:pt x="1002747" y="1393670"/>
                  <a:pt x="959412" y="1273219"/>
                  <a:pt x="989240" y="1183162"/>
                </a:cubicBezTo>
                <a:cubicBezTo>
                  <a:pt x="1002747" y="1143199"/>
                  <a:pt x="1059026" y="1116745"/>
                  <a:pt x="1069157" y="1080159"/>
                </a:cubicBezTo>
                <a:cubicBezTo>
                  <a:pt x="1075910" y="1059897"/>
                  <a:pt x="1059026" y="1049765"/>
                  <a:pt x="1059026" y="1033442"/>
                </a:cubicBezTo>
                <a:cubicBezTo>
                  <a:pt x="1059026" y="936631"/>
                  <a:pt x="1142320" y="820120"/>
                  <a:pt x="1149073" y="756518"/>
                </a:cubicBezTo>
                <a:cubicBezTo>
                  <a:pt x="1155827" y="696292"/>
                  <a:pt x="1132752" y="636629"/>
                  <a:pt x="1139506" y="583158"/>
                </a:cubicBezTo>
                <a:cubicBezTo>
                  <a:pt x="1142320" y="543195"/>
                  <a:pt x="1179464" y="506610"/>
                  <a:pt x="1186217" y="466647"/>
                </a:cubicBezTo>
                <a:cubicBezTo>
                  <a:pt x="1186217" y="456516"/>
                  <a:pt x="1165957" y="449761"/>
                  <a:pt x="1162580" y="432876"/>
                </a:cubicBezTo>
                <a:cubicBezTo>
                  <a:pt x="1146259" y="366459"/>
                  <a:pt x="1192408" y="323119"/>
                  <a:pt x="1195785" y="292725"/>
                </a:cubicBezTo>
                <a:cubicBezTo>
                  <a:pt x="1195785" y="289348"/>
                  <a:pt x="1182841" y="252762"/>
                  <a:pt x="1186217" y="222930"/>
                </a:cubicBezTo>
                <a:cubicBezTo>
                  <a:pt x="1186217" y="193873"/>
                  <a:pt x="1254728" y="13988"/>
                  <a:pt x="1303527" y="768"/>
                </a:cubicBezTo>
                <a:close/>
              </a:path>
            </a:pathLst>
          </a:custGeom>
          <a:effectLst/>
        </p:spPr>
        <p:txBody>
          <a:bodyPr wrap="square">
            <a:noAutofit/>
          </a:bodyPr>
          <a:lstStyle>
            <a:lvl1pPr marL="0" indent="0">
              <a:buNone/>
              <a:defRPr sz="4200" b="0" i="0">
                <a:ln>
                  <a:noFill/>
                </a:ln>
                <a:solidFill>
                  <a:schemeClr val="bg1">
                    <a:lumMod val="85000"/>
                  </a:schemeClr>
                </a:solidFill>
                <a:latin typeface="Poppins Light" charset="0"/>
                <a:ea typeface="Poppins Light" charset="0"/>
                <a:cs typeface="Poppins Light" charset="0"/>
              </a:defRPr>
            </a:lvl1pPr>
          </a:lstStyle>
          <a:p>
            <a:endParaRPr lang="en-US" dirty="0"/>
          </a:p>
        </p:txBody>
      </p:sp>
    </p:spTree>
    <p:extLst>
      <p:ext uri="{BB962C8B-B14F-4D97-AF65-F5344CB8AC3E}">
        <p14:creationId xmlns:p14="http://schemas.microsoft.com/office/powerpoint/2010/main" val="751350520"/>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rush Left2">
    <p:bg>
      <p:bgPr>
        <a:solidFill>
          <a:schemeClr val="bg2"/>
        </a:solidFill>
        <a:effectLst/>
      </p:bgPr>
    </p:bg>
    <p:spTree>
      <p:nvGrpSpPr>
        <p:cNvPr id="1" name=""/>
        <p:cNvGrpSpPr/>
        <p:nvPr/>
      </p:nvGrpSpPr>
      <p:grpSpPr>
        <a:xfrm>
          <a:off x="0" y="0"/>
          <a:ext cx="0" cy="0"/>
          <a:chOff x="0" y="0"/>
          <a:chExt cx="0" cy="0"/>
        </a:xfrm>
      </p:grpSpPr>
      <p:sp>
        <p:nvSpPr>
          <p:cNvPr id="12" name="Picture Placeholder 11"/>
          <p:cNvSpPr>
            <a:spLocks noGrp="1"/>
          </p:cNvSpPr>
          <p:nvPr>
            <p:ph type="pic" sz="quarter" idx="19"/>
          </p:nvPr>
        </p:nvSpPr>
        <p:spPr>
          <a:xfrm>
            <a:off x="2379869" y="-1842205"/>
            <a:ext cx="8809808" cy="17389414"/>
          </a:xfrm>
          <a:custGeom>
            <a:avLst/>
            <a:gdLst>
              <a:gd name="connsiteX0" fmla="*/ 5199873 w 8807514"/>
              <a:gd name="connsiteY0" fmla="*/ 17383923 h 17389414"/>
              <a:gd name="connsiteX1" fmla="*/ 5199873 w 8807514"/>
              <a:gd name="connsiteY1" fmla="*/ 17383923 h 17389414"/>
              <a:gd name="connsiteX2" fmla="*/ 5183363 w 8807514"/>
              <a:gd name="connsiteY2" fmla="*/ 17378709 h 17389414"/>
              <a:gd name="connsiteX3" fmla="*/ 5194370 w 8807514"/>
              <a:gd name="connsiteY3" fmla="*/ 17382185 h 17389414"/>
              <a:gd name="connsiteX4" fmla="*/ 5249361 w 8807514"/>
              <a:gd name="connsiteY4" fmla="*/ 17122921 h 17389414"/>
              <a:gd name="connsiteX5" fmla="*/ 5251134 w 8807514"/>
              <a:gd name="connsiteY5" fmla="*/ 17127661 h 17389414"/>
              <a:gd name="connsiteX6" fmla="*/ 5251366 w 8807514"/>
              <a:gd name="connsiteY6" fmla="*/ 17128525 h 17389414"/>
              <a:gd name="connsiteX7" fmla="*/ 5245300 w 8807514"/>
              <a:gd name="connsiteY7" fmla="*/ 17111573 h 17389414"/>
              <a:gd name="connsiteX8" fmla="*/ 5249361 w 8807514"/>
              <a:gd name="connsiteY8" fmla="*/ 17122921 h 17389414"/>
              <a:gd name="connsiteX9" fmla="*/ 5246088 w 8807514"/>
              <a:gd name="connsiteY9" fmla="*/ 17114173 h 17389414"/>
              <a:gd name="connsiteX10" fmla="*/ 5245300 w 8807514"/>
              <a:gd name="connsiteY10" fmla="*/ 17111573 h 17389414"/>
              <a:gd name="connsiteX11" fmla="*/ 6361552 w 8807514"/>
              <a:gd name="connsiteY11" fmla="*/ 16821637 h 17389414"/>
              <a:gd name="connsiteX12" fmla="*/ 6361552 w 8807514"/>
              <a:gd name="connsiteY12" fmla="*/ 16821637 h 17389414"/>
              <a:gd name="connsiteX13" fmla="*/ 4932111 w 8807514"/>
              <a:gd name="connsiteY13" fmla="*/ 16349977 h 17389414"/>
              <a:gd name="connsiteX14" fmla="*/ 4932111 w 8807514"/>
              <a:gd name="connsiteY14" fmla="*/ 16349977 h 17389414"/>
              <a:gd name="connsiteX15" fmla="*/ 4780078 w 8807514"/>
              <a:gd name="connsiteY15" fmla="*/ 16229842 h 17389414"/>
              <a:gd name="connsiteX16" fmla="*/ 4765274 w 8807514"/>
              <a:gd name="connsiteY16" fmla="*/ 16234637 h 17389414"/>
              <a:gd name="connsiteX17" fmla="*/ 4804408 w 8807514"/>
              <a:gd name="connsiteY17" fmla="*/ 16298486 h 17389414"/>
              <a:gd name="connsiteX18" fmla="*/ 4780078 w 8807514"/>
              <a:gd name="connsiteY18" fmla="*/ 16229842 h 17389414"/>
              <a:gd name="connsiteX19" fmla="*/ 4107069 w 8807514"/>
              <a:gd name="connsiteY19" fmla="*/ 16209767 h 17389414"/>
              <a:gd name="connsiteX20" fmla="*/ 4114404 w 8807514"/>
              <a:gd name="connsiteY20" fmla="*/ 16222279 h 17389414"/>
              <a:gd name="connsiteX21" fmla="*/ 4105136 w 8807514"/>
              <a:gd name="connsiteY21" fmla="*/ 16213526 h 17389414"/>
              <a:gd name="connsiteX22" fmla="*/ 4357451 w 8807514"/>
              <a:gd name="connsiteY22" fmla="*/ 16055447 h 17389414"/>
              <a:gd name="connsiteX23" fmla="*/ 4369809 w 8807514"/>
              <a:gd name="connsiteY23" fmla="*/ 16094581 h 17389414"/>
              <a:gd name="connsiteX24" fmla="*/ 4357451 w 8807514"/>
              <a:gd name="connsiteY24" fmla="*/ 16055447 h 17389414"/>
              <a:gd name="connsiteX25" fmla="*/ 4357451 w 8807514"/>
              <a:gd name="connsiteY25" fmla="*/ 16030732 h 17389414"/>
              <a:gd name="connsiteX26" fmla="*/ 4357451 w 8807514"/>
              <a:gd name="connsiteY26" fmla="*/ 16055447 h 17389414"/>
              <a:gd name="connsiteX27" fmla="*/ 4357451 w 8807514"/>
              <a:gd name="connsiteY27" fmla="*/ 16030732 h 17389414"/>
              <a:gd name="connsiteX28" fmla="*/ 5230368 w 8807514"/>
              <a:gd name="connsiteY28" fmla="*/ 15951525 h 17389414"/>
              <a:gd name="connsiteX29" fmla="*/ 5236948 w 8807514"/>
              <a:gd name="connsiteY29" fmla="*/ 15952465 h 17389414"/>
              <a:gd name="connsiteX30" fmla="*/ 5240987 w 8807514"/>
              <a:gd name="connsiteY30" fmla="*/ 15972513 h 17389414"/>
              <a:gd name="connsiteX31" fmla="*/ 5224590 w 8807514"/>
              <a:gd name="connsiteY31" fmla="*/ 15940107 h 17389414"/>
              <a:gd name="connsiteX32" fmla="*/ 5230368 w 8807514"/>
              <a:gd name="connsiteY32" fmla="*/ 15951525 h 17389414"/>
              <a:gd name="connsiteX33" fmla="*/ 5226135 w 8807514"/>
              <a:gd name="connsiteY33" fmla="*/ 15950920 h 17389414"/>
              <a:gd name="connsiteX34" fmla="*/ 5224590 w 8807514"/>
              <a:gd name="connsiteY34" fmla="*/ 15940107 h 17389414"/>
              <a:gd name="connsiteX35" fmla="*/ 5302859 w 8807514"/>
              <a:gd name="connsiteY35" fmla="*/ 15659994 h 17389414"/>
              <a:gd name="connsiteX36" fmla="*/ 5302859 w 8807514"/>
              <a:gd name="connsiteY36" fmla="*/ 15659994 h 17389414"/>
              <a:gd name="connsiteX37" fmla="*/ 5276083 w 8807514"/>
              <a:gd name="connsiteY37" fmla="*/ 15596145 h 17389414"/>
              <a:gd name="connsiteX38" fmla="*/ 5276083 w 8807514"/>
              <a:gd name="connsiteY38" fmla="*/ 15596145 h 17389414"/>
              <a:gd name="connsiteX39" fmla="*/ 7612158 w 8807514"/>
              <a:gd name="connsiteY39" fmla="*/ 15561157 h 17389414"/>
              <a:gd name="connsiteX40" fmla="*/ 7617141 w 8807514"/>
              <a:gd name="connsiteY40" fmla="*/ 15563094 h 17389414"/>
              <a:gd name="connsiteX41" fmla="*/ 7615403 w 8807514"/>
              <a:gd name="connsiteY41" fmla="*/ 15562419 h 17389414"/>
              <a:gd name="connsiteX42" fmla="*/ 7601500 w 8807514"/>
              <a:gd name="connsiteY42" fmla="*/ 15557012 h 17389414"/>
              <a:gd name="connsiteX43" fmla="*/ 7606713 w 8807514"/>
              <a:gd name="connsiteY43" fmla="*/ 15559039 h 17389414"/>
              <a:gd name="connsiteX44" fmla="*/ 7612158 w 8807514"/>
              <a:gd name="connsiteY44" fmla="*/ 15561157 h 17389414"/>
              <a:gd name="connsiteX45" fmla="*/ 5236948 w 8807514"/>
              <a:gd name="connsiteY45" fmla="*/ 15493163 h 17389414"/>
              <a:gd name="connsiteX46" fmla="*/ 5276083 w 8807514"/>
              <a:gd name="connsiteY46" fmla="*/ 15596145 h 17389414"/>
              <a:gd name="connsiteX47" fmla="*/ 5236948 w 8807514"/>
              <a:gd name="connsiteY47" fmla="*/ 15493163 h 17389414"/>
              <a:gd name="connsiteX48" fmla="*/ 7626216 w 8807514"/>
              <a:gd name="connsiteY48" fmla="*/ 15456089 h 17389414"/>
              <a:gd name="connsiteX49" fmla="*/ 7626216 w 8807514"/>
              <a:gd name="connsiteY49" fmla="*/ 15456089 h 17389414"/>
              <a:gd name="connsiteX50" fmla="*/ 4084474 w 8807514"/>
              <a:gd name="connsiteY50" fmla="*/ 15057483 h 17389414"/>
              <a:gd name="connsiteX51" fmla="*/ 4089688 w 8807514"/>
              <a:gd name="connsiteY51" fmla="*/ 15062696 h 17389414"/>
              <a:gd name="connsiteX52" fmla="*/ 4084474 w 8807514"/>
              <a:gd name="connsiteY52" fmla="*/ 15057483 h 17389414"/>
              <a:gd name="connsiteX53" fmla="*/ 7523230 w 8807514"/>
              <a:gd name="connsiteY53" fmla="*/ 15011204 h 17389414"/>
              <a:gd name="connsiteX54" fmla="*/ 7535588 w 8807514"/>
              <a:gd name="connsiteY54" fmla="*/ 15050338 h 17389414"/>
              <a:gd name="connsiteX55" fmla="*/ 7523230 w 8807514"/>
              <a:gd name="connsiteY55" fmla="*/ 15011204 h 17389414"/>
              <a:gd name="connsiteX56" fmla="*/ 7510872 w 8807514"/>
              <a:gd name="connsiteY56" fmla="*/ 14972071 h 17389414"/>
              <a:gd name="connsiteX57" fmla="*/ 7523230 w 8807514"/>
              <a:gd name="connsiteY57" fmla="*/ 15011204 h 17389414"/>
              <a:gd name="connsiteX58" fmla="*/ 7510872 w 8807514"/>
              <a:gd name="connsiteY58" fmla="*/ 14972071 h 17389414"/>
              <a:gd name="connsiteX59" fmla="*/ 4989204 w 8807514"/>
              <a:gd name="connsiteY59" fmla="*/ 14923387 h 17389414"/>
              <a:gd name="connsiteX60" fmla="*/ 4983604 w 8807514"/>
              <a:gd name="connsiteY60" fmla="*/ 14934997 h 17389414"/>
              <a:gd name="connsiteX61" fmla="*/ 4995962 w 8807514"/>
              <a:gd name="connsiteY61" fmla="*/ 14959713 h 17389414"/>
              <a:gd name="connsiteX62" fmla="*/ 4989204 w 8807514"/>
              <a:gd name="connsiteY62" fmla="*/ 14923387 h 17389414"/>
              <a:gd name="connsiteX63" fmla="*/ 7471738 w 8807514"/>
              <a:gd name="connsiteY63" fmla="*/ 14871148 h 17389414"/>
              <a:gd name="connsiteX64" fmla="*/ 7510872 w 8807514"/>
              <a:gd name="connsiteY64" fmla="*/ 14972071 h 17389414"/>
              <a:gd name="connsiteX65" fmla="*/ 7471738 w 8807514"/>
              <a:gd name="connsiteY65" fmla="*/ 14871148 h 17389414"/>
              <a:gd name="connsiteX66" fmla="*/ 7030702 w 8807514"/>
              <a:gd name="connsiteY66" fmla="*/ 14694115 h 17389414"/>
              <a:gd name="connsiteX67" fmla="*/ 7051556 w 8807514"/>
              <a:gd name="connsiteY67" fmla="*/ 14755808 h 17389414"/>
              <a:gd name="connsiteX68" fmla="*/ 7024780 w 8807514"/>
              <a:gd name="connsiteY68" fmla="*/ 14704317 h 17389414"/>
              <a:gd name="connsiteX69" fmla="*/ 7030702 w 8807514"/>
              <a:gd name="connsiteY69" fmla="*/ 14694115 h 17389414"/>
              <a:gd name="connsiteX70" fmla="*/ 7012421 w 8807514"/>
              <a:gd name="connsiteY70" fmla="*/ 14679601 h 17389414"/>
              <a:gd name="connsiteX71" fmla="*/ 7012421 w 8807514"/>
              <a:gd name="connsiteY71" fmla="*/ 14679601 h 17389414"/>
              <a:gd name="connsiteX72" fmla="*/ 7115407 w 8807514"/>
              <a:gd name="connsiteY72" fmla="*/ 14665183 h 17389414"/>
              <a:gd name="connsiteX73" fmla="*/ 7127765 w 8807514"/>
              <a:gd name="connsiteY73" fmla="*/ 14704317 h 17389414"/>
              <a:gd name="connsiteX74" fmla="*/ 7115407 w 8807514"/>
              <a:gd name="connsiteY74" fmla="*/ 14665183 h 17389414"/>
              <a:gd name="connsiteX75" fmla="*/ 4919752 w 8807514"/>
              <a:gd name="connsiteY75" fmla="*/ 14615752 h 17389414"/>
              <a:gd name="connsiteX76" fmla="*/ 4919752 w 8807514"/>
              <a:gd name="connsiteY76" fmla="*/ 14615752 h 17389414"/>
              <a:gd name="connsiteX77" fmla="*/ 7076272 w 8807514"/>
              <a:gd name="connsiteY77" fmla="*/ 14564260 h 17389414"/>
              <a:gd name="connsiteX78" fmla="*/ 7115407 w 8807514"/>
              <a:gd name="connsiteY78" fmla="*/ 14665183 h 17389414"/>
              <a:gd name="connsiteX79" fmla="*/ 7076272 w 8807514"/>
              <a:gd name="connsiteY79" fmla="*/ 14564260 h 17389414"/>
              <a:gd name="connsiteX80" fmla="*/ 4906364 w 8807514"/>
              <a:gd name="connsiteY80" fmla="*/ 14542634 h 17389414"/>
              <a:gd name="connsiteX81" fmla="*/ 4892976 w 8807514"/>
              <a:gd name="connsiteY81" fmla="*/ 14551902 h 17389414"/>
              <a:gd name="connsiteX82" fmla="*/ 4919752 w 8807514"/>
              <a:gd name="connsiteY82" fmla="*/ 14551902 h 17389414"/>
              <a:gd name="connsiteX83" fmla="*/ 4906364 w 8807514"/>
              <a:gd name="connsiteY83" fmla="*/ 14542634 h 17389414"/>
              <a:gd name="connsiteX84" fmla="*/ 6931253 w 8807514"/>
              <a:gd name="connsiteY84" fmla="*/ 14474344 h 17389414"/>
              <a:gd name="connsiteX85" fmla="*/ 6941618 w 8807514"/>
              <a:gd name="connsiteY85" fmla="*/ 14482550 h 17389414"/>
              <a:gd name="connsiteX86" fmla="*/ 6948570 w 8807514"/>
              <a:gd name="connsiteY86" fmla="*/ 14488053 h 17389414"/>
              <a:gd name="connsiteX87" fmla="*/ 6934377 w 8807514"/>
              <a:gd name="connsiteY87" fmla="*/ 14476818 h 17389414"/>
              <a:gd name="connsiteX88" fmla="*/ 6927715 w 8807514"/>
              <a:gd name="connsiteY88" fmla="*/ 14471544 h 17389414"/>
              <a:gd name="connsiteX89" fmla="*/ 6931253 w 8807514"/>
              <a:gd name="connsiteY89" fmla="*/ 14474344 h 17389414"/>
              <a:gd name="connsiteX90" fmla="*/ 6930033 w 8807514"/>
              <a:gd name="connsiteY90" fmla="*/ 14473378 h 17389414"/>
              <a:gd name="connsiteX91" fmla="*/ 6927715 w 8807514"/>
              <a:gd name="connsiteY91" fmla="*/ 14471544 h 17389414"/>
              <a:gd name="connsiteX92" fmla="*/ 7039198 w 8807514"/>
              <a:gd name="connsiteY92" fmla="*/ 14461278 h 17389414"/>
              <a:gd name="connsiteX93" fmla="*/ 7051556 w 8807514"/>
              <a:gd name="connsiteY93" fmla="*/ 14500411 h 17389414"/>
              <a:gd name="connsiteX94" fmla="*/ 7039198 w 8807514"/>
              <a:gd name="connsiteY94" fmla="*/ 14461278 h 17389414"/>
              <a:gd name="connsiteX95" fmla="*/ 7000063 w 8807514"/>
              <a:gd name="connsiteY95" fmla="*/ 14360355 h 17389414"/>
              <a:gd name="connsiteX96" fmla="*/ 7039198 w 8807514"/>
              <a:gd name="connsiteY96" fmla="*/ 14461278 h 17389414"/>
              <a:gd name="connsiteX97" fmla="*/ 7000063 w 8807514"/>
              <a:gd name="connsiteY97" fmla="*/ 14360355 h 17389414"/>
              <a:gd name="connsiteX98" fmla="*/ 3300882 w 8807514"/>
              <a:gd name="connsiteY98" fmla="*/ 14303651 h 17389414"/>
              <a:gd name="connsiteX99" fmla="*/ 3296698 w 8807514"/>
              <a:gd name="connsiteY99" fmla="*/ 14308864 h 17389414"/>
              <a:gd name="connsiteX100" fmla="*/ 3323474 w 8807514"/>
              <a:gd name="connsiteY100" fmla="*/ 14308864 h 17389414"/>
              <a:gd name="connsiteX101" fmla="*/ 3300882 w 8807514"/>
              <a:gd name="connsiteY101" fmla="*/ 14303651 h 17389414"/>
              <a:gd name="connsiteX102" fmla="*/ 6975346 w 8807514"/>
              <a:gd name="connsiteY102" fmla="*/ 14296506 h 17389414"/>
              <a:gd name="connsiteX103" fmla="*/ 7000063 w 8807514"/>
              <a:gd name="connsiteY103" fmla="*/ 14360355 h 17389414"/>
              <a:gd name="connsiteX104" fmla="*/ 6975346 w 8807514"/>
              <a:gd name="connsiteY104" fmla="*/ 14296506 h 17389414"/>
              <a:gd name="connsiteX105" fmla="*/ 7185051 w 8807514"/>
              <a:gd name="connsiteY105" fmla="*/ 14146795 h 17389414"/>
              <a:gd name="connsiteX106" fmla="*/ 7179258 w 8807514"/>
              <a:gd name="connsiteY106" fmla="*/ 14154390 h 17389414"/>
              <a:gd name="connsiteX107" fmla="*/ 7216333 w 8807514"/>
              <a:gd name="connsiteY107" fmla="*/ 14205881 h 17389414"/>
              <a:gd name="connsiteX108" fmla="*/ 7185051 w 8807514"/>
              <a:gd name="connsiteY108" fmla="*/ 14146795 h 17389414"/>
              <a:gd name="connsiteX109" fmla="*/ 3168996 w 8807514"/>
              <a:gd name="connsiteY109" fmla="*/ 14065825 h 17389414"/>
              <a:gd name="connsiteX110" fmla="*/ 3271981 w 8807514"/>
              <a:gd name="connsiteY110" fmla="*/ 14245014 h 17389414"/>
              <a:gd name="connsiteX111" fmla="*/ 3284340 w 8807514"/>
              <a:gd name="connsiteY111" fmla="*/ 14269730 h 17389414"/>
              <a:gd name="connsiteX112" fmla="*/ 3284340 w 8807514"/>
              <a:gd name="connsiteY112" fmla="*/ 14269730 h 17389414"/>
              <a:gd name="connsiteX113" fmla="*/ 3271981 w 8807514"/>
              <a:gd name="connsiteY113" fmla="*/ 14245014 h 17389414"/>
              <a:gd name="connsiteX114" fmla="*/ 3168996 w 8807514"/>
              <a:gd name="connsiteY114" fmla="*/ 14065825 h 17389414"/>
              <a:gd name="connsiteX115" fmla="*/ 4609862 w 8807514"/>
              <a:gd name="connsiteY115" fmla="*/ 14034789 h 17389414"/>
              <a:gd name="connsiteX116" fmla="*/ 4600497 w 8807514"/>
              <a:gd name="connsiteY116" fmla="*/ 14041109 h 17389414"/>
              <a:gd name="connsiteX117" fmla="*/ 4637572 w 8807514"/>
              <a:gd name="connsiteY117" fmla="*/ 14092600 h 17389414"/>
              <a:gd name="connsiteX118" fmla="*/ 4609862 w 8807514"/>
              <a:gd name="connsiteY118" fmla="*/ 14034789 h 17389414"/>
              <a:gd name="connsiteX119" fmla="*/ 4664348 w 8807514"/>
              <a:gd name="connsiteY119" fmla="*/ 14001976 h 17389414"/>
              <a:gd name="connsiteX120" fmla="*/ 4765274 w 8807514"/>
              <a:gd name="connsiteY120" fmla="*/ 14218239 h 17389414"/>
              <a:gd name="connsiteX121" fmla="*/ 4868260 w 8807514"/>
              <a:gd name="connsiteY121" fmla="*/ 14436562 h 17389414"/>
              <a:gd name="connsiteX122" fmla="*/ 4701423 w 8807514"/>
              <a:gd name="connsiteY122" fmla="*/ 14041109 h 17389414"/>
              <a:gd name="connsiteX123" fmla="*/ 4664348 w 8807514"/>
              <a:gd name="connsiteY123" fmla="*/ 14001976 h 17389414"/>
              <a:gd name="connsiteX124" fmla="*/ 3500610 w 8807514"/>
              <a:gd name="connsiteY124" fmla="*/ 14001976 h 17389414"/>
              <a:gd name="connsiteX125" fmla="*/ 3552102 w 8807514"/>
              <a:gd name="connsiteY125" fmla="*/ 14092600 h 17389414"/>
              <a:gd name="connsiteX126" fmla="*/ 3591237 w 8807514"/>
              <a:gd name="connsiteY126" fmla="*/ 14154390 h 17389414"/>
              <a:gd name="connsiteX127" fmla="*/ 3756014 w 8807514"/>
              <a:gd name="connsiteY127" fmla="*/ 14525127 h 17389414"/>
              <a:gd name="connsiteX128" fmla="*/ 3807507 w 8807514"/>
              <a:gd name="connsiteY128" fmla="*/ 14564260 h 17389414"/>
              <a:gd name="connsiteX129" fmla="*/ 3591237 w 8807514"/>
              <a:gd name="connsiteY129" fmla="*/ 14154390 h 17389414"/>
              <a:gd name="connsiteX130" fmla="*/ 3552102 w 8807514"/>
              <a:gd name="connsiteY130" fmla="*/ 14092600 h 17389414"/>
              <a:gd name="connsiteX131" fmla="*/ 3500610 w 8807514"/>
              <a:gd name="connsiteY131" fmla="*/ 14001976 h 17389414"/>
              <a:gd name="connsiteX132" fmla="*/ 4592161 w 8807514"/>
              <a:gd name="connsiteY132" fmla="*/ 13955537 h 17389414"/>
              <a:gd name="connsiteX133" fmla="*/ 4590554 w 8807514"/>
              <a:gd name="connsiteY133" fmla="*/ 13961277 h 17389414"/>
              <a:gd name="connsiteX134" fmla="*/ 4588106 w 8807514"/>
              <a:gd name="connsiteY134" fmla="*/ 13970019 h 17389414"/>
              <a:gd name="connsiteX135" fmla="*/ 4586079 w 8807514"/>
              <a:gd name="connsiteY135" fmla="*/ 13977260 h 17389414"/>
              <a:gd name="connsiteX136" fmla="*/ 4590554 w 8807514"/>
              <a:gd name="connsiteY136" fmla="*/ 13961277 h 17389414"/>
              <a:gd name="connsiteX137" fmla="*/ 4591486 w 8807514"/>
              <a:gd name="connsiteY137" fmla="*/ 13957951 h 17389414"/>
              <a:gd name="connsiteX138" fmla="*/ 4592161 w 8807514"/>
              <a:gd name="connsiteY138" fmla="*/ 13955537 h 17389414"/>
              <a:gd name="connsiteX139" fmla="*/ 4549004 w 8807514"/>
              <a:gd name="connsiteY139" fmla="*/ 13898993 h 17389414"/>
              <a:gd name="connsiteX140" fmla="*/ 4549004 w 8807514"/>
              <a:gd name="connsiteY140" fmla="*/ 13898993 h 17389414"/>
              <a:gd name="connsiteX141" fmla="*/ 4581670 w 8807514"/>
              <a:gd name="connsiteY141" fmla="*/ 13843221 h 17389414"/>
              <a:gd name="connsiteX142" fmla="*/ 4573720 w 8807514"/>
              <a:gd name="connsiteY142" fmla="*/ 13849561 h 17389414"/>
              <a:gd name="connsiteX143" fmla="*/ 4664348 w 8807514"/>
              <a:gd name="connsiteY143" fmla="*/ 13977260 h 17389414"/>
              <a:gd name="connsiteX144" fmla="*/ 4581670 w 8807514"/>
              <a:gd name="connsiteY144" fmla="*/ 13843221 h 17389414"/>
              <a:gd name="connsiteX145" fmla="*/ 4398593 w 8807514"/>
              <a:gd name="connsiteY145" fmla="*/ 13486037 h 17389414"/>
              <a:gd name="connsiteX146" fmla="*/ 4382167 w 8807514"/>
              <a:gd name="connsiteY146" fmla="*/ 13491182 h 17389414"/>
              <a:gd name="connsiteX147" fmla="*/ 4472795 w 8807514"/>
              <a:gd name="connsiteY147" fmla="*/ 13658014 h 17389414"/>
              <a:gd name="connsiteX148" fmla="*/ 4573720 w 8807514"/>
              <a:gd name="connsiteY148" fmla="*/ 13798070 h 17389414"/>
              <a:gd name="connsiteX149" fmla="*/ 4398593 w 8807514"/>
              <a:gd name="connsiteY149" fmla="*/ 13486037 h 17389414"/>
              <a:gd name="connsiteX150" fmla="*/ 4316128 w 8807514"/>
              <a:gd name="connsiteY150" fmla="*/ 13463538 h 17389414"/>
              <a:gd name="connsiteX151" fmla="*/ 4382167 w 8807514"/>
              <a:gd name="connsiteY151" fmla="*/ 13631239 h 17389414"/>
              <a:gd name="connsiteX152" fmla="*/ 4485153 w 8807514"/>
              <a:gd name="connsiteY152" fmla="*/ 13771295 h 17389414"/>
              <a:gd name="connsiteX153" fmla="*/ 4497511 w 8807514"/>
              <a:gd name="connsiteY153" fmla="*/ 13798070 h 17389414"/>
              <a:gd name="connsiteX154" fmla="*/ 4485153 w 8807514"/>
              <a:gd name="connsiteY154" fmla="*/ 13771295 h 17389414"/>
              <a:gd name="connsiteX155" fmla="*/ 4345092 w 8807514"/>
              <a:gd name="connsiteY155" fmla="*/ 13491182 h 17389414"/>
              <a:gd name="connsiteX156" fmla="*/ 4316128 w 8807514"/>
              <a:gd name="connsiteY156" fmla="*/ 13463538 h 17389414"/>
              <a:gd name="connsiteX157" fmla="*/ 3667446 w 8807514"/>
              <a:gd name="connsiteY157" fmla="*/ 13083371 h 17389414"/>
              <a:gd name="connsiteX158" fmla="*/ 3667446 w 8807514"/>
              <a:gd name="connsiteY158" fmla="*/ 13095729 h 17389414"/>
              <a:gd name="connsiteX159" fmla="*/ 3770432 w 8807514"/>
              <a:gd name="connsiteY159" fmla="*/ 13287277 h 17389414"/>
              <a:gd name="connsiteX160" fmla="*/ 4433660 w 8807514"/>
              <a:gd name="connsiteY160" fmla="*/ 14539544 h 17389414"/>
              <a:gd name="connsiteX161" fmla="*/ 4472795 w 8807514"/>
              <a:gd name="connsiteY161" fmla="*/ 14588976 h 17389414"/>
              <a:gd name="connsiteX162" fmla="*/ 3898134 w 8807514"/>
              <a:gd name="connsiteY162" fmla="*/ 13452049 h 17389414"/>
              <a:gd name="connsiteX163" fmla="*/ 3667446 w 8807514"/>
              <a:gd name="connsiteY163" fmla="*/ 13083371 h 17389414"/>
              <a:gd name="connsiteX164" fmla="*/ 7230751 w 8807514"/>
              <a:gd name="connsiteY164" fmla="*/ 12035009 h 17389414"/>
              <a:gd name="connsiteX165" fmla="*/ 7280184 w 8807514"/>
              <a:gd name="connsiteY165" fmla="*/ 12035009 h 17389414"/>
              <a:gd name="connsiteX166" fmla="*/ 7230751 w 8807514"/>
              <a:gd name="connsiteY166" fmla="*/ 12035009 h 17389414"/>
              <a:gd name="connsiteX167" fmla="*/ 8328578 w 8807514"/>
              <a:gd name="connsiteY167" fmla="*/ 11794030 h 17389414"/>
              <a:gd name="connsiteX168" fmla="*/ 8328578 w 8807514"/>
              <a:gd name="connsiteY168" fmla="*/ 11794030 h 17389414"/>
              <a:gd name="connsiteX169" fmla="*/ 8331947 w 8807514"/>
              <a:gd name="connsiteY169" fmla="*/ 11783361 h 17389414"/>
              <a:gd name="connsiteX170" fmla="*/ 8330316 w 8807514"/>
              <a:gd name="connsiteY170" fmla="*/ 11788527 h 17389414"/>
              <a:gd name="connsiteX171" fmla="*/ 8328578 w 8807514"/>
              <a:gd name="connsiteY171" fmla="*/ 11794030 h 17389414"/>
              <a:gd name="connsiteX172" fmla="*/ 8333791 w 8807514"/>
              <a:gd name="connsiteY172" fmla="*/ 11777521 h 17389414"/>
              <a:gd name="connsiteX173" fmla="*/ 8331947 w 8807514"/>
              <a:gd name="connsiteY173" fmla="*/ 11783361 h 17389414"/>
              <a:gd name="connsiteX174" fmla="*/ 8333212 w 8807514"/>
              <a:gd name="connsiteY174" fmla="*/ 11779355 h 17389414"/>
              <a:gd name="connsiteX175" fmla="*/ 8333791 w 8807514"/>
              <a:gd name="connsiteY175" fmla="*/ 11777521 h 17389414"/>
              <a:gd name="connsiteX176" fmla="*/ 2281259 w 8807514"/>
              <a:gd name="connsiteY176" fmla="*/ 11712931 h 17389414"/>
              <a:gd name="connsiteX177" fmla="*/ 2277140 w 8807514"/>
              <a:gd name="connsiteY177" fmla="*/ 11730181 h 17389414"/>
              <a:gd name="connsiteX178" fmla="*/ 2303916 w 8807514"/>
              <a:gd name="connsiteY178" fmla="*/ 11715763 h 17389414"/>
              <a:gd name="connsiteX179" fmla="*/ 2281259 w 8807514"/>
              <a:gd name="connsiteY179" fmla="*/ 11712931 h 17389414"/>
              <a:gd name="connsiteX180" fmla="*/ 8540986 w 8807514"/>
              <a:gd name="connsiteY180" fmla="*/ 11673670 h 17389414"/>
              <a:gd name="connsiteX181" fmla="*/ 8544848 w 8807514"/>
              <a:gd name="connsiteY181" fmla="*/ 11678690 h 17389414"/>
              <a:gd name="connsiteX182" fmla="*/ 8520132 w 8807514"/>
              <a:gd name="connsiteY182" fmla="*/ 11691048 h 17389414"/>
              <a:gd name="connsiteX183" fmla="*/ 8540986 w 8807514"/>
              <a:gd name="connsiteY183" fmla="*/ 11673670 h 17389414"/>
              <a:gd name="connsiteX184" fmla="*/ 8724044 w 8807514"/>
              <a:gd name="connsiteY184" fmla="*/ 11131853 h 17389414"/>
              <a:gd name="connsiteX185" fmla="*/ 8711685 w 8807514"/>
              <a:gd name="connsiteY185" fmla="*/ 11141121 h 17389414"/>
              <a:gd name="connsiteX186" fmla="*/ 8736402 w 8807514"/>
              <a:gd name="connsiteY186" fmla="*/ 11141121 h 17389414"/>
              <a:gd name="connsiteX187" fmla="*/ 8724044 w 8807514"/>
              <a:gd name="connsiteY187" fmla="*/ 11131853 h 17389414"/>
              <a:gd name="connsiteX188" fmla="*/ 989497 w 8807514"/>
              <a:gd name="connsiteY188" fmla="*/ 10456190 h 17389414"/>
              <a:gd name="connsiteX189" fmla="*/ 987759 w 8807514"/>
              <a:gd name="connsiteY189" fmla="*/ 10477913 h 17389414"/>
              <a:gd name="connsiteX190" fmla="*/ 1014535 w 8807514"/>
              <a:gd name="connsiteY190" fmla="*/ 10517047 h 17389414"/>
              <a:gd name="connsiteX191" fmla="*/ 987759 w 8807514"/>
              <a:gd name="connsiteY191" fmla="*/ 10477913 h 17389414"/>
              <a:gd name="connsiteX192" fmla="*/ 989497 w 8807514"/>
              <a:gd name="connsiteY192" fmla="*/ 10456190 h 17389414"/>
              <a:gd name="connsiteX193" fmla="*/ 790992 w 8807514"/>
              <a:gd name="connsiteY193" fmla="*/ 10148240 h 17389414"/>
              <a:gd name="connsiteX194" fmla="*/ 796205 w 8807514"/>
              <a:gd name="connsiteY194" fmla="*/ 10158667 h 17389414"/>
              <a:gd name="connsiteX195" fmla="*/ 790992 w 8807514"/>
              <a:gd name="connsiteY195" fmla="*/ 10148240 h 17389414"/>
              <a:gd name="connsiteX196" fmla="*/ 8623311 w 8807514"/>
              <a:gd name="connsiteY196" fmla="*/ 9384207 h 17389414"/>
              <a:gd name="connsiteX197" fmla="*/ 8635476 w 8807514"/>
              <a:gd name="connsiteY197" fmla="*/ 9419253 h 17389414"/>
              <a:gd name="connsiteX198" fmla="*/ 8621058 w 8807514"/>
              <a:gd name="connsiteY198" fmla="*/ 9392477 h 17389414"/>
              <a:gd name="connsiteX199" fmla="*/ 8623311 w 8807514"/>
              <a:gd name="connsiteY199" fmla="*/ 9384207 h 17389414"/>
              <a:gd name="connsiteX200" fmla="*/ 8352039 w 8807514"/>
              <a:gd name="connsiteY200" fmla="*/ 8596293 h 17389414"/>
              <a:gd name="connsiteX201" fmla="*/ 8340936 w 8807514"/>
              <a:gd name="connsiteY201" fmla="*/ 8613929 h 17389414"/>
              <a:gd name="connsiteX202" fmla="*/ 8365653 w 8807514"/>
              <a:gd name="connsiteY202" fmla="*/ 8653063 h 17389414"/>
              <a:gd name="connsiteX203" fmla="*/ 8352039 w 8807514"/>
              <a:gd name="connsiteY203" fmla="*/ 8596293 h 17389414"/>
              <a:gd name="connsiteX204" fmla="*/ 8282287 w 8807514"/>
              <a:gd name="connsiteY204" fmla="*/ 8015979 h 17389414"/>
              <a:gd name="connsiteX205" fmla="*/ 8277086 w 8807514"/>
              <a:gd name="connsiteY205" fmla="*/ 8026930 h 17389414"/>
              <a:gd name="connsiteX206" fmla="*/ 8301802 w 8807514"/>
              <a:gd name="connsiteY206" fmla="*/ 8129911 h 17389414"/>
              <a:gd name="connsiteX207" fmla="*/ 8282287 w 8807514"/>
              <a:gd name="connsiteY207" fmla="*/ 8015979 h 17389414"/>
              <a:gd name="connsiteX208" fmla="*/ 8116576 w 8807514"/>
              <a:gd name="connsiteY208" fmla="*/ 7948015 h 17389414"/>
              <a:gd name="connsiteX209" fmla="*/ 8110248 w 8807514"/>
              <a:gd name="connsiteY209" fmla="*/ 7950723 h 17389414"/>
              <a:gd name="connsiteX210" fmla="*/ 8149383 w 8807514"/>
              <a:gd name="connsiteY210" fmla="*/ 8078420 h 17389414"/>
              <a:gd name="connsiteX211" fmla="*/ 8116576 w 8807514"/>
              <a:gd name="connsiteY211" fmla="*/ 7948015 h 17389414"/>
              <a:gd name="connsiteX212" fmla="*/ 7914076 w 8807514"/>
              <a:gd name="connsiteY212" fmla="*/ 7023243 h 17389414"/>
              <a:gd name="connsiteX213" fmla="*/ 7906337 w 8807514"/>
              <a:gd name="connsiteY213" fmla="*/ 7030059 h 17389414"/>
              <a:gd name="connsiteX214" fmla="*/ 7945472 w 8807514"/>
              <a:gd name="connsiteY214" fmla="*/ 7299873 h 17389414"/>
              <a:gd name="connsiteX215" fmla="*/ 7996964 w 8807514"/>
              <a:gd name="connsiteY215" fmla="*/ 7567628 h 17389414"/>
              <a:gd name="connsiteX216" fmla="*/ 7914076 w 8807514"/>
              <a:gd name="connsiteY216" fmla="*/ 7023243 h 17389414"/>
              <a:gd name="connsiteX217" fmla="*/ 6847644 w 8807514"/>
              <a:gd name="connsiteY217" fmla="*/ 7005342 h 17389414"/>
              <a:gd name="connsiteX218" fmla="*/ 6899137 w 8807514"/>
              <a:gd name="connsiteY218" fmla="*/ 7336947 h 17389414"/>
              <a:gd name="connsiteX219" fmla="*/ 6923854 w 8807514"/>
              <a:gd name="connsiteY219" fmla="*/ 7400796 h 17389414"/>
              <a:gd name="connsiteX220" fmla="*/ 6847644 w 8807514"/>
              <a:gd name="connsiteY220" fmla="*/ 7005342 h 17389414"/>
              <a:gd name="connsiteX221" fmla="*/ 4229748 w 8807514"/>
              <a:gd name="connsiteY221" fmla="*/ 6646964 h 17389414"/>
              <a:gd name="connsiteX222" fmla="*/ 4229748 w 8807514"/>
              <a:gd name="connsiteY222" fmla="*/ 6646964 h 17389414"/>
              <a:gd name="connsiteX223" fmla="*/ 4229748 w 8807514"/>
              <a:gd name="connsiteY223" fmla="*/ 6646964 h 17389414"/>
              <a:gd name="connsiteX224" fmla="*/ 4266823 w 8807514"/>
              <a:gd name="connsiteY224" fmla="*/ 6673739 h 17389414"/>
              <a:gd name="connsiteX225" fmla="*/ 4229748 w 8807514"/>
              <a:gd name="connsiteY225" fmla="*/ 6646964 h 17389414"/>
              <a:gd name="connsiteX226" fmla="*/ 3883716 w 8807514"/>
              <a:gd name="connsiteY226" fmla="*/ 6506908 h 17389414"/>
              <a:gd name="connsiteX227" fmla="*/ 3910493 w 8807514"/>
              <a:gd name="connsiteY227" fmla="*/ 6521325 h 17389414"/>
              <a:gd name="connsiteX228" fmla="*/ 3883716 w 8807514"/>
              <a:gd name="connsiteY228" fmla="*/ 6506908 h 17389414"/>
              <a:gd name="connsiteX229" fmla="*/ 3859000 w 8807514"/>
              <a:gd name="connsiteY229" fmla="*/ 6494550 h 17389414"/>
              <a:gd name="connsiteX230" fmla="*/ 3883716 w 8807514"/>
              <a:gd name="connsiteY230" fmla="*/ 6506908 h 17389414"/>
              <a:gd name="connsiteX231" fmla="*/ 3859000 w 8807514"/>
              <a:gd name="connsiteY231" fmla="*/ 6494550 h 17389414"/>
              <a:gd name="connsiteX232" fmla="*/ 3834283 w 8807514"/>
              <a:gd name="connsiteY232" fmla="*/ 6482191 h 17389414"/>
              <a:gd name="connsiteX233" fmla="*/ 3859000 w 8807514"/>
              <a:gd name="connsiteY233" fmla="*/ 6494550 h 17389414"/>
              <a:gd name="connsiteX234" fmla="*/ 3834283 w 8807514"/>
              <a:gd name="connsiteY234" fmla="*/ 6482191 h 17389414"/>
              <a:gd name="connsiteX235" fmla="*/ 3807507 w 8807514"/>
              <a:gd name="connsiteY235" fmla="*/ 6469834 h 17389414"/>
              <a:gd name="connsiteX236" fmla="*/ 3834283 w 8807514"/>
              <a:gd name="connsiteY236" fmla="*/ 6482191 h 17389414"/>
              <a:gd name="connsiteX237" fmla="*/ 3807507 w 8807514"/>
              <a:gd name="connsiteY237" fmla="*/ 6469834 h 17389414"/>
              <a:gd name="connsiteX238" fmla="*/ 3756014 w 8807514"/>
              <a:gd name="connsiteY238" fmla="*/ 6443058 h 17389414"/>
              <a:gd name="connsiteX239" fmla="*/ 3807507 w 8807514"/>
              <a:gd name="connsiteY239" fmla="*/ 6469834 h 17389414"/>
              <a:gd name="connsiteX240" fmla="*/ 3756014 w 8807514"/>
              <a:gd name="connsiteY240" fmla="*/ 6443058 h 17389414"/>
              <a:gd name="connsiteX241" fmla="*/ 3731297 w 8807514"/>
              <a:gd name="connsiteY241" fmla="*/ 6430700 h 17389414"/>
              <a:gd name="connsiteX242" fmla="*/ 3756014 w 8807514"/>
              <a:gd name="connsiteY242" fmla="*/ 6443058 h 17389414"/>
              <a:gd name="connsiteX243" fmla="*/ 3731297 w 8807514"/>
              <a:gd name="connsiteY243" fmla="*/ 6430700 h 17389414"/>
              <a:gd name="connsiteX244" fmla="*/ 3706581 w 8807514"/>
              <a:gd name="connsiteY244" fmla="*/ 6418343 h 17389414"/>
              <a:gd name="connsiteX245" fmla="*/ 3731297 w 8807514"/>
              <a:gd name="connsiteY245" fmla="*/ 6430700 h 17389414"/>
              <a:gd name="connsiteX246" fmla="*/ 3706581 w 8807514"/>
              <a:gd name="connsiteY246" fmla="*/ 6418343 h 17389414"/>
              <a:gd name="connsiteX247" fmla="*/ 3679805 w 8807514"/>
              <a:gd name="connsiteY247" fmla="*/ 6405985 h 17389414"/>
              <a:gd name="connsiteX248" fmla="*/ 3679805 w 8807514"/>
              <a:gd name="connsiteY248" fmla="*/ 6405985 h 17389414"/>
              <a:gd name="connsiteX249" fmla="*/ 3679805 w 8807514"/>
              <a:gd name="connsiteY249" fmla="*/ 6405985 h 17389414"/>
              <a:gd name="connsiteX250" fmla="*/ 3706581 w 8807514"/>
              <a:gd name="connsiteY250" fmla="*/ 6418343 h 17389414"/>
              <a:gd name="connsiteX251" fmla="*/ 3679805 w 8807514"/>
              <a:gd name="connsiteY251" fmla="*/ 6405985 h 17389414"/>
              <a:gd name="connsiteX252" fmla="*/ 3615953 w 8807514"/>
              <a:gd name="connsiteY252" fmla="*/ 6366851 h 17389414"/>
              <a:gd name="connsiteX253" fmla="*/ 3591237 w 8807514"/>
              <a:gd name="connsiteY253" fmla="*/ 6379209 h 17389414"/>
              <a:gd name="connsiteX254" fmla="*/ 3615953 w 8807514"/>
              <a:gd name="connsiteY254" fmla="*/ 6366851 h 17389414"/>
              <a:gd name="connsiteX255" fmla="*/ 3578879 w 8807514"/>
              <a:gd name="connsiteY255" fmla="*/ 6354493 h 17389414"/>
              <a:gd name="connsiteX256" fmla="*/ 3552102 w 8807514"/>
              <a:gd name="connsiteY256" fmla="*/ 6366851 h 17389414"/>
              <a:gd name="connsiteX257" fmla="*/ 3578879 w 8807514"/>
              <a:gd name="connsiteY257" fmla="*/ 6354493 h 17389414"/>
              <a:gd name="connsiteX258" fmla="*/ 7930700 w 8807514"/>
              <a:gd name="connsiteY258" fmla="*/ 5455616 h 17389414"/>
              <a:gd name="connsiteX259" fmla="*/ 7945472 w 8807514"/>
              <a:gd name="connsiteY259" fmla="*/ 5512096 h 17389414"/>
              <a:gd name="connsiteX260" fmla="*/ 7918696 w 8807514"/>
              <a:gd name="connsiteY260" fmla="*/ 5460604 h 17389414"/>
              <a:gd name="connsiteX261" fmla="*/ 7930700 w 8807514"/>
              <a:gd name="connsiteY261" fmla="*/ 5455616 h 17389414"/>
              <a:gd name="connsiteX262" fmla="*/ 7906337 w 8807514"/>
              <a:gd name="connsiteY262" fmla="*/ 5396755 h 17389414"/>
              <a:gd name="connsiteX263" fmla="*/ 7918696 w 8807514"/>
              <a:gd name="connsiteY263" fmla="*/ 5421471 h 17389414"/>
              <a:gd name="connsiteX264" fmla="*/ 7906337 w 8807514"/>
              <a:gd name="connsiteY264" fmla="*/ 5396755 h 17389414"/>
              <a:gd name="connsiteX265" fmla="*/ 7613858 w 8807514"/>
              <a:gd name="connsiteY265" fmla="*/ 5217566 h 17389414"/>
              <a:gd name="connsiteX266" fmla="*/ 7613858 w 8807514"/>
              <a:gd name="connsiteY266" fmla="*/ 5217566 h 17389414"/>
              <a:gd name="connsiteX267" fmla="*/ 7601500 w 8807514"/>
              <a:gd name="connsiteY267" fmla="*/ 5129001 h 17389414"/>
              <a:gd name="connsiteX268" fmla="*/ 7601500 w 8807514"/>
              <a:gd name="connsiteY268" fmla="*/ 5141359 h 17389414"/>
              <a:gd name="connsiteX269" fmla="*/ 7601500 w 8807514"/>
              <a:gd name="connsiteY269" fmla="*/ 5129001 h 17389414"/>
              <a:gd name="connsiteX270" fmla="*/ 7587082 w 8807514"/>
              <a:gd name="connsiteY270" fmla="*/ 5052794 h 17389414"/>
              <a:gd name="connsiteX271" fmla="*/ 7587082 w 8807514"/>
              <a:gd name="connsiteY271" fmla="*/ 5052794 h 17389414"/>
              <a:gd name="connsiteX272" fmla="*/ 7776016 w 8807514"/>
              <a:gd name="connsiteY272" fmla="*/ 4998764 h 17389414"/>
              <a:gd name="connsiteX273" fmla="*/ 7778634 w 8807514"/>
              <a:gd name="connsiteY273" fmla="*/ 5129001 h 17389414"/>
              <a:gd name="connsiteX274" fmla="*/ 7766276 w 8807514"/>
              <a:gd name="connsiteY274" fmla="*/ 5001302 h 17389414"/>
              <a:gd name="connsiteX275" fmla="*/ 7776016 w 8807514"/>
              <a:gd name="connsiteY275" fmla="*/ 4998764 h 17389414"/>
              <a:gd name="connsiteX276" fmla="*/ 7574723 w 8807514"/>
              <a:gd name="connsiteY276" fmla="*/ 4974527 h 17389414"/>
              <a:gd name="connsiteX277" fmla="*/ 7587082 w 8807514"/>
              <a:gd name="connsiteY277" fmla="*/ 5052794 h 17389414"/>
              <a:gd name="connsiteX278" fmla="*/ 7574723 w 8807514"/>
              <a:gd name="connsiteY278" fmla="*/ 4974527 h 17389414"/>
              <a:gd name="connsiteX279" fmla="*/ 7550006 w 8807514"/>
              <a:gd name="connsiteY279" fmla="*/ 4822113 h 17389414"/>
              <a:gd name="connsiteX280" fmla="*/ 7574723 w 8807514"/>
              <a:gd name="connsiteY280" fmla="*/ 4974527 h 17389414"/>
              <a:gd name="connsiteX281" fmla="*/ 7550006 w 8807514"/>
              <a:gd name="connsiteY281" fmla="*/ 4822113 h 17389414"/>
              <a:gd name="connsiteX282" fmla="*/ 7533496 w 8807514"/>
              <a:gd name="connsiteY282" fmla="*/ 4800390 h 17389414"/>
              <a:gd name="connsiteX283" fmla="*/ 7550006 w 8807514"/>
              <a:gd name="connsiteY283" fmla="*/ 4822113 h 17389414"/>
              <a:gd name="connsiteX284" fmla="*/ 7533496 w 8807514"/>
              <a:gd name="connsiteY284" fmla="*/ 4800390 h 17389414"/>
              <a:gd name="connsiteX285" fmla="*/ 7230751 w 8807514"/>
              <a:gd name="connsiteY285" fmla="*/ 4770621 h 17389414"/>
              <a:gd name="connsiteX286" fmla="*/ 7255468 w 8807514"/>
              <a:gd name="connsiteY286" fmla="*/ 4988944 h 17389414"/>
              <a:gd name="connsiteX287" fmla="*/ 7294602 w 8807514"/>
              <a:gd name="connsiteY287" fmla="*/ 5192850 h 17389414"/>
              <a:gd name="connsiteX288" fmla="*/ 7714784 w 8807514"/>
              <a:gd name="connsiteY288" fmla="*/ 7950723 h 17389414"/>
              <a:gd name="connsiteX289" fmla="*/ 7741560 w 8807514"/>
              <a:gd name="connsiteY289" fmla="*/ 8166985 h 17389414"/>
              <a:gd name="connsiteX290" fmla="*/ 7702426 w 8807514"/>
              <a:gd name="connsiteY290" fmla="*/ 7720042 h 17389414"/>
              <a:gd name="connsiteX291" fmla="*/ 7319318 w 8807514"/>
              <a:gd name="connsiteY291" fmla="*/ 5166074 h 17389414"/>
              <a:gd name="connsiteX292" fmla="*/ 7230751 w 8807514"/>
              <a:gd name="connsiteY292" fmla="*/ 4770621 h 17389414"/>
              <a:gd name="connsiteX293" fmla="*/ 7216333 w 8807514"/>
              <a:gd name="connsiteY293" fmla="*/ 4719130 h 17389414"/>
              <a:gd name="connsiteX294" fmla="*/ 7216333 w 8807514"/>
              <a:gd name="connsiteY294" fmla="*/ 4719130 h 17389414"/>
              <a:gd name="connsiteX295" fmla="*/ 7525161 w 8807514"/>
              <a:gd name="connsiteY295" fmla="*/ 4669602 h 17389414"/>
              <a:gd name="connsiteX296" fmla="*/ 7535588 w 8807514"/>
              <a:gd name="connsiteY296" fmla="*/ 4719130 h 17389414"/>
              <a:gd name="connsiteX297" fmla="*/ 7523230 w 8807514"/>
              <a:gd name="connsiteY297" fmla="*/ 4682056 h 17389414"/>
              <a:gd name="connsiteX298" fmla="*/ 7525161 w 8807514"/>
              <a:gd name="connsiteY298" fmla="*/ 4669602 h 17389414"/>
              <a:gd name="connsiteX299" fmla="*/ 7505659 w 8807514"/>
              <a:gd name="connsiteY299" fmla="*/ 4650068 h 17389414"/>
              <a:gd name="connsiteX300" fmla="*/ 7510872 w 8807514"/>
              <a:gd name="connsiteY300" fmla="*/ 4655281 h 17389414"/>
              <a:gd name="connsiteX301" fmla="*/ 7505659 w 8807514"/>
              <a:gd name="connsiteY301" fmla="*/ 4650068 h 17389414"/>
              <a:gd name="connsiteX302" fmla="*/ 7184942 w 8807514"/>
              <a:gd name="connsiteY302" fmla="*/ 4482049 h 17389414"/>
              <a:gd name="connsiteX303" fmla="*/ 7179258 w 8807514"/>
              <a:gd name="connsiteY303" fmla="*/ 4490509 h 17389414"/>
              <a:gd name="connsiteX304" fmla="*/ 7191616 w 8807514"/>
              <a:gd name="connsiteY304" fmla="*/ 4527583 h 17389414"/>
              <a:gd name="connsiteX305" fmla="*/ 7184942 w 8807514"/>
              <a:gd name="connsiteY305" fmla="*/ 4482049 h 17389414"/>
              <a:gd name="connsiteX306" fmla="*/ 7160817 w 8807514"/>
              <a:gd name="connsiteY306" fmla="*/ 4330822 h 17389414"/>
              <a:gd name="connsiteX307" fmla="*/ 7166900 w 8807514"/>
              <a:gd name="connsiteY307" fmla="*/ 4336035 h 17389414"/>
              <a:gd name="connsiteX308" fmla="*/ 7160817 w 8807514"/>
              <a:gd name="connsiteY308" fmla="*/ 4330822 h 17389414"/>
              <a:gd name="connsiteX309" fmla="*/ 7121007 w 8807514"/>
              <a:gd name="connsiteY309" fmla="*/ 4080671 h 17389414"/>
              <a:gd name="connsiteX310" fmla="*/ 7115407 w 8807514"/>
              <a:gd name="connsiteY310" fmla="*/ 4095056 h 17389414"/>
              <a:gd name="connsiteX311" fmla="*/ 7140124 w 8807514"/>
              <a:gd name="connsiteY311" fmla="*/ 4119772 h 17389414"/>
              <a:gd name="connsiteX312" fmla="*/ 7121007 w 8807514"/>
              <a:gd name="connsiteY312" fmla="*/ 4080671 h 17389414"/>
              <a:gd name="connsiteX313" fmla="*/ 6842430 w 8807514"/>
              <a:gd name="connsiteY313" fmla="*/ 2920090 h 17389414"/>
              <a:gd name="connsiteX314" fmla="*/ 6847644 w 8807514"/>
              <a:gd name="connsiteY314" fmla="*/ 2970487 h 17389414"/>
              <a:gd name="connsiteX315" fmla="*/ 6835286 w 8807514"/>
              <a:gd name="connsiteY315" fmla="*/ 2931354 h 17389414"/>
              <a:gd name="connsiteX316" fmla="*/ 6842430 w 8807514"/>
              <a:gd name="connsiteY316" fmla="*/ 2920090 h 17389414"/>
              <a:gd name="connsiteX317" fmla="*/ 6831599 w 8807514"/>
              <a:gd name="connsiteY317" fmla="*/ 2844550 h 17389414"/>
              <a:gd name="connsiteX318" fmla="*/ 6837378 w 8807514"/>
              <a:gd name="connsiteY318" fmla="*/ 2852154 h 17389414"/>
              <a:gd name="connsiteX319" fmla="*/ 6835543 w 8807514"/>
              <a:gd name="connsiteY319" fmla="*/ 2849740 h 17389414"/>
              <a:gd name="connsiteX320" fmla="*/ 6820868 w 8807514"/>
              <a:gd name="connsiteY320" fmla="*/ 2830431 h 17389414"/>
              <a:gd name="connsiteX321" fmla="*/ 6826371 w 8807514"/>
              <a:gd name="connsiteY321" fmla="*/ 2837672 h 17389414"/>
              <a:gd name="connsiteX322" fmla="*/ 6831599 w 8807514"/>
              <a:gd name="connsiteY322" fmla="*/ 2844550 h 17389414"/>
              <a:gd name="connsiteX323" fmla="*/ 6796152 w 8807514"/>
              <a:gd name="connsiteY323" fmla="*/ 2663599 h 17389414"/>
              <a:gd name="connsiteX324" fmla="*/ 6820868 w 8807514"/>
              <a:gd name="connsiteY324" fmla="*/ 2830431 h 17389414"/>
              <a:gd name="connsiteX325" fmla="*/ 6796152 w 8807514"/>
              <a:gd name="connsiteY325" fmla="*/ 2663599 h 17389414"/>
              <a:gd name="connsiteX326" fmla="*/ 6783793 w 8807514"/>
              <a:gd name="connsiteY326" fmla="*/ 2587392 h 17389414"/>
              <a:gd name="connsiteX327" fmla="*/ 6796152 w 8807514"/>
              <a:gd name="connsiteY327" fmla="*/ 2663599 h 17389414"/>
              <a:gd name="connsiteX328" fmla="*/ 6783793 w 8807514"/>
              <a:gd name="connsiteY328" fmla="*/ 2587392 h 17389414"/>
              <a:gd name="connsiteX329" fmla="*/ 6769375 w 8807514"/>
              <a:gd name="connsiteY329" fmla="*/ 2523543 h 17389414"/>
              <a:gd name="connsiteX330" fmla="*/ 6783793 w 8807514"/>
              <a:gd name="connsiteY330" fmla="*/ 2587392 h 17389414"/>
              <a:gd name="connsiteX331" fmla="*/ 6769375 w 8807514"/>
              <a:gd name="connsiteY331" fmla="*/ 2523543 h 17389414"/>
              <a:gd name="connsiteX332" fmla="*/ 6744658 w 8807514"/>
              <a:gd name="connsiteY332" fmla="*/ 2358771 h 17389414"/>
              <a:gd name="connsiteX333" fmla="*/ 6769375 w 8807514"/>
              <a:gd name="connsiteY333" fmla="*/ 2523543 h 17389414"/>
              <a:gd name="connsiteX334" fmla="*/ 6744658 w 8807514"/>
              <a:gd name="connsiteY334" fmla="*/ 2358771 h 17389414"/>
              <a:gd name="connsiteX335" fmla="*/ 3822859 w 8807514"/>
              <a:gd name="connsiteY335" fmla="*/ 1940336 h 17389414"/>
              <a:gd name="connsiteX336" fmla="*/ 3795149 w 8807514"/>
              <a:gd name="connsiteY336" fmla="*/ 1975676 h 17389414"/>
              <a:gd name="connsiteX337" fmla="*/ 3807507 w 8807514"/>
              <a:gd name="connsiteY337" fmla="*/ 1948900 h 17389414"/>
              <a:gd name="connsiteX338" fmla="*/ 3822859 w 8807514"/>
              <a:gd name="connsiteY338" fmla="*/ 1940336 h 17389414"/>
              <a:gd name="connsiteX339" fmla="*/ 6012555 w 8807514"/>
              <a:gd name="connsiteY339" fmla="*/ 1233891 h 17389414"/>
              <a:gd name="connsiteX340" fmla="*/ 6003162 w 8807514"/>
              <a:gd name="connsiteY340" fmla="*/ 1246559 h 17389414"/>
              <a:gd name="connsiteX341" fmla="*/ 6042296 w 8807514"/>
              <a:gd name="connsiteY341" fmla="*/ 1477240 h 17389414"/>
              <a:gd name="connsiteX342" fmla="*/ 6118506 w 8807514"/>
              <a:gd name="connsiteY342" fmla="*/ 2088956 h 17389414"/>
              <a:gd name="connsiteX343" fmla="*/ 6132924 w 8807514"/>
              <a:gd name="connsiteY343" fmla="*/ 1909767 h 17389414"/>
              <a:gd name="connsiteX344" fmla="*/ 6054655 w 8807514"/>
              <a:gd name="connsiteY344" fmla="*/ 1464882 h 17389414"/>
              <a:gd name="connsiteX345" fmla="*/ 6012555 w 8807514"/>
              <a:gd name="connsiteY345" fmla="*/ 1233891 h 17389414"/>
              <a:gd name="connsiteX346" fmla="*/ 6209133 w 8807514"/>
              <a:gd name="connsiteY346" fmla="*/ 966447 h 17389414"/>
              <a:gd name="connsiteX347" fmla="*/ 6194715 w 8807514"/>
              <a:gd name="connsiteY347" fmla="*/ 978805 h 17389414"/>
              <a:gd name="connsiteX348" fmla="*/ 6221491 w 8807514"/>
              <a:gd name="connsiteY348" fmla="*/ 1118861 h 17389414"/>
              <a:gd name="connsiteX349" fmla="*/ 6194715 w 8807514"/>
              <a:gd name="connsiteY349" fmla="*/ 1106503 h 17389414"/>
              <a:gd name="connsiteX350" fmla="*/ 6182357 w 8807514"/>
              <a:gd name="connsiteY350" fmla="*/ 1145636 h 17389414"/>
              <a:gd name="connsiteX351" fmla="*/ 6209133 w 8807514"/>
              <a:gd name="connsiteY351" fmla="*/ 1401033 h 17389414"/>
              <a:gd name="connsiteX352" fmla="*/ 6233850 w 8807514"/>
              <a:gd name="connsiteY352" fmla="*/ 1693504 h 17389414"/>
              <a:gd name="connsiteX353" fmla="*/ 6373910 w 8807514"/>
              <a:gd name="connsiteY353" fmla="*/ 2280504 h 17389414"/>
              <a:gd name="connsiteX354" fmla="*/ 6489254 w 8807514"/>
              <a:gd name="connsiteY354" fmla="*/ 2918996 h 17389414"/>
              <a:gd name="connsiteX355" fmla="*/ 6744658 w 8807514"/>
              <a:gd name="connsiteY355" fmla="*/ 4055923 h 17389414"/>
              <a:gd name="connsiteX356" fmla="*/ 6744658 w 8807514"/>
              <a:gd name="connsiteY356" fmla="*/ 3940582 h 17389414"/>
              <a:gd name="connsiteX357" fmla="*/ 6656091 w 8807514"/>
              <a:gd name="connsiteY357" fmla="*/ 3378298 h 17389414"/>
              <a:gd name="connsiteX358" fmla="*/ 6540747 w 8807514"/>
              <a:gd name="connsiteY358" fmla="*/ 2612108 h 17389414"/>
              <a:gd name="connsiteX359" fmla="*/ 6528389 w 8807514"/>
              <a:gd name="connsiteY359" fmla="*/ 2459694 h 17389414"/>
              <a:gd name="connsiteX360" fmla="*/ 6553105 w 8807514"/>
              <a:gd name="connsiteY360" fmla="*/ 2420560 h 17389414"/>
              <a:gd name="connsiteX361" fmla="*/ 6476896 w 8807514"/>
              <a:gd name="connsiteY361" fmla="*/ 1885051 h 17389414"/>
              <a:gd name="connsiteX362" fmla="*/ 6425403 w 8807514"/>
              <a:gd name="connsiteY362" fmla="*/ 1501956 h 17389414"/>
              <a:gd name="connsiteX363" fmla="*/ 6349194 w 8807514"/>
              <a:gd name="connsiteY363" fmla="*/ 1145636 h 17389414"/>
              <a:gd name="connsiteX364" fmla="*/ 6310059 w 8807514"/>
              <a:gd name="connsiteY364" fmla="*/ 1106503 h 17389414"/>
              <a:gd name="connsiteX365" fmla="*/ 6297701 w 8807514"/>
              <a:gd name="connsiteY365" fmla="*/ 1042654 h 17389414"/>
              <a:gd name="connsiteX366" fmla="*/ 6209133 w 8807514"/>
              <a:gd name="connsiteY366" fmla="*/ 966447 h 17389414"/>
              <a:gd name="connsiteX367" fmla="*/ 6562630 w 8807514"/>
              <a:gd name="connsiteY367" fmla="*/ 959532 h 17389414"/>
              <a:gd name="connsiteX368" fmla="*/ 6565314 w 8807514"/>
              <a:gd name="connsiteY368" fmla="*/ 965408 h 17389414"/>
              <a:gd name="connsiteX369" fmla="*/ 6565464 w 8807514"/>
              <a:gd name="connsiteY369" fmla="*/ 966447 h 17389414"/>
              <a:gd name="connsiteX370" fmla="*/ 6557676 w 8807514"/>
              <a:gd name="connsiteY370" fmla="*/ 948682 h 17389414"/>
              <a:gd name="connsiteX371" fmla="*/ 6559035 w 8807514"/>
              <a:gd name="connsiteY371" fmla="*/ 950758 h 17389414"/>
              <a:gd name="connsiteX372" fmla="*/ 6562630 w 8807514"/>
              <a:gd name="connsiteY372" fmla="*/ 959532 h 17389414"/>
              <a:gd name="connsiteX373" fmla="*/ 5735399 w 8807514"/>
              <a:gd name="connsiteY373" fmla="*/ 787257 h 17389414"/>
              <a:gd name="connsiteX374" fmla="*/ 5813668 w 8807514"/>
              <a:gd name="connsiteY374" fmla="*/ 914956 h 17389414"/>
              <a:gd name="connsiteX375" fmla="*/ 5735399 w 8807514"/>
              <a:gd name="connsiteY375" fmla="*/ 787257 h 17389414"/>
              <a:gd name="connsiteX376" fmla="*/ 5730893 w 8807514"/>
              <a:gd name="connsiteY376" fmla="*/ 698628 h 17389414"/>
              <a:gd name="connsiteX377" fmla="*/ 5762175 w 8807514"/>
              <a:gd name="connsiteY377" fmla="*/ 750183 h 17389414"/>
              <a:gd name="connsiteX378" fmla="*/ 5723041 w 8807514"/>
              <a:gd name="connsiteY378" fmla="*/ 711050 h 17389414"/>
              <a:gd name="connsiteX379" fmla="*/ 5730893 w 8807514"/>
              <a:gd name="connsiteY379" fmla="*/ 698628 h 17389414"/>
              <a:gd name="connsiteX380" fmla="*/ 6579882 w 8807514"/>
              <a:gd name="connsiteY380" fmla="*/ 161123 h 17389414"/>
              <a:gd name="connsiteX381" fmla="*/ 6629315 w 8807514"/>
              <a:gd name="connsiteY381" fmla="*/ 187899 h 17389414"/>
              <a:gd name="connsiteX382" fmla="*/ 6705524 w 8807514"/>
              <a:gd name="connsiteY382" fmla="*/ 161123 h 17389414"/>
              <a:gd name="connsiteX383" fmla="*/ 6769375 w 8807514"/>
              <a:gd name="connsiteY383" fmla="*/ 200257 h 17389414"/>
              <a:gd name="connsiteX384" fmla="*/ 6796152 w 8807514"/>
              <a:gd name="connsiteY384" fmla="*/ 288822 h 17389414"/>
              <a:gd name="connsiteX385" fmla="*/ 6872360 w 8807514"/>
              <a:gd name="connsiteY385" fmla="*/ 468011 h 17389414"/>
              <a:gd name="connsiteX386" fmla="*/ 6820868 w 8807514"/>
              <a:gd name="connsiteY386" fmla="*/ 556576 h 17389414"/>
              <a:gd name="connsiteX387" fmla="*/ 6769375 w 8807514"/>
              <a:gd name="connsiteY387" fmla="*/ 544218 h 17389414"/>
              <a:gd name="connsiteX388" fmla="*/ 6757016 w 8807514"/>
              <a:gd name="connsiteY388" fmla="*/ 595710 h 17389414"/>
              <a:gd name="connsiteX389" fmla="*/ 6693166 w 8807514"/>
              <a:gd name="connsiteY389" fmla="*/ 583352 h 17389414"/>
              <a:gd name="connsiteX390" fmla="*/ 6744658 w 8807514"/>
              <a:gd name="connsiteY390" fmla="*/ 811973 h 17389414"/>
              <a:gd name="connsiteX391" fmla="*/ 6604598 w 8807514"/>
              <a:gd name="connsiteY391" fmla="*/ 659559 h 17389414"/>
              <a:gd name="connsiteX392" fmla="*/ 6604598 w 8807514"/>
              <a:gd name="connsiteY392" fmla="*/ 659559 h 17389414"/>
              <a:gd name="connsiteX393" fmla="*/ 6629315 w 8807514"/>
              <a:gd name="connsiteY393" fmla="*/ 787257 h 17389414"/>
              <a:gd name="connsiteX394" fmla="*/ 6629315 w 8807514"/>
              <a:gd name="connsiteY394" fmla="*/ 863464 h 17389414"/>
              <a:gd name="connsiteX395" fmla="*/ 6604598 w 8807514"/>
              <a:gd name="connsiteY395" fmla="*/ 978805 h 17389414"/>
              <a:gd name="connsiteX396" fmla="*/ 6566494 w 8807514"/>
              <a:gd name="connsiteY396" fmla="*/ 967991 h 17389414"/>
              <a:gd name="connsiteX397" fmla="*/ 6565314 w 8807514"/>
              <a:gd name="connsiteY397" fmla="*/ 965408 h 17389414"/>
              <a:gd name="connsiteX398" fmla="*/ 6557707 w 8807514"/>
              <a:gd name="connsiteY398" fmla="*/ 912671 h 17389414"/>
              <a:gd name="connsiteX399" fmla="*/ 6513971 w 8807514"/>
              <a:gd name="connsiteY399" fmla="*/ 750183 h 17389414"/>
              <a:gd name="connsiteX400" fmla="*/ 6528389 w 8807514"/>
              <a:gd name="connsiteY400" fmla="*/ 863464 h 17389414"/>
              <a:gd name="connsiteX401" fmla="*/ 6464538 w 8807514"/>
              <a:gd name="connsiteY401" fmla="*/ 826391 h 17389414"/>
              <a:gd name="connsiteX402" fmla="*/ 6437761 w 8807514"/>
              <a:gd name="connsiteY402" fmla="*/ 927313 h 17389414"/>
              <a:gd name="connsiteX403" fmla="*/ 6450120 w 8807514"/>
              <a:gd name="connsiteY403" fmla="*/ 991162 h 17389414"/>
              <a:gd name="connsiteX404" fmla="*/ 6425403 w 8807514"/>
              <a:gd name="connsiteY404" fmla="*/ 1030296 h 17389414"/>
              <a:gd name="connsiteX405" fmla="*/ 6425403 w 8807514"/>
              <a:gd name="connsiteY405" fmla="*/ 1221844 h 17389414"/>
              <a:gd name="connsiteX406" fmla="*/ 6540747 w 8807514"/>
              <a:gd name="connsiteY406" fmla="*/ 2000392 h 17389414"/>
              <a:gd name="connsiteX407" fmla="*/ 6604598 w 8807514"/>
              <a:gd name="connsiteY407" fmla="*/ 2165163 h 17389414"/>
              <a:gd name="connsiteX408" fmla="*/ 6629315 w 8807514"/>
              <a:gd name="connsiteY408" fmla="*/ 2179581 h 17389414"/>
              <a:gd name="connsiteX409" fmla="*/ 6783793 w 8807514"/>
              <a:gd name="connsiteY409" fmla="*/ 3149677 h 17389414"/>
              <a:gd name="connsiteX410" fmla="*/ 6820868 w 8807514"/>
              <a:gd name="connsiteY410" fmla="*/ 3252659 h 17389414"/>
              <a:gd name="connsiteX411" fmla="*/ 6847644 w 8807514"/>
              <a:gd name="connsiteY411" fmla="*/ 3225884 h 17389414"/>
              <a:gd name="connsiteX412" fmla="*/ 6911496 w 8807514"/>
              <a:gd name="connsiteY412" fmla="*/ 3584263 h 17389414"/>
              <a:gd name="connsiteX413" fmla="*/ 6960928 w 8807514"/>
              <a:gd name="connsiteY413" fmla="*/ 3685186 h 17389414"/>
              <a:gd name="connsiteX414" fmla="*/ 6872360 w 8807514"/>
              <a:gd name="connsiteY414" fmla="*/ 3201168 h 17389414"/>
              <a:gd name="connsiteX415" fmla="*/ 6847644 w 8807514"/>
              <a:gd name="connsiteY415" fmla="*/ 3009620 h 17389414"/>
              <a:gd name="connsiteX416" fmla="*/ 6884719 w 8807514"/>
              <a:gd name="connsiteY416" fmla="*/ 3149677 h 17389414"/>
              <a:gd name="connsiteX417" fmla="*/ 6923854 w 8807514"/>
              <a:gd name="connsiteY417" fmla="*/ 3302091 h 17389414"/>
              <a:gd name="connsiteX418" fmla="*/ 6923854 w 8807514"/>
              <a:gd name="connsiteY418" fmla="*/ 3302091 h 17389414"/>
              <a:gd name="connsiteX419" fmla="*/ 6835286 w 8807514"/>
              <a:gd name="connsiteY419" fmla="*/ 2575034 h 17389414"/>
              <a:gd name="connsiteX420" fmla="*/ 6923854 w 8807514"/>
              <a:gd name="connsiteY420" fmla="*/ 3009620 h 17389414"/>
              <a:gd name="connsiteX421" fmla="*/ 7090690 w 8807514"/>
              <a:gd name="connsiteY421" fmla="*/ 3928224 h 17389414"/>
              <a:gd name="connsiteX422" fmla="*/ 7127765 w 8807514"/>
              <a:gd name="connsiteY422" fmla="*/ 4016789 h 17389414"/>
              <a:gd name="connsiteX423" fmla="*/ 7051556 w 8807514"/>
              <a:gd name="connsiteY423" fmla="*/ 3569845 h 17389414"/>
              <a:gd name="connsiteX424" fmla="*/ 7076272 w 8807514"/>
              <a:gd name="connsiteY424" fmla="*/ 3545129 h 17389414"/>
              <a:gd name="connsiteX425" fmla="*/ 7024780 w 8807514"/>
              <a:gd name="connsiteY425" fmla="*/ 3213526 h 17389414"/>
              <a:gd name="connsiteX426" fmla="*/ 7051556 w 8807514"/>
              <a:gd name="connsiteY426" fmla="*/ 3238242 h 17389414"/>
              <a:gd name="connsiteX427" fmla="*/ 7063914 w 8807514"/>
              <a:gd name="connsiteY427" fmla="*/ 3162034 h 17389414"/>
              <a:gd name="connsiteX428" fmla="*/ 7166900 w 8807514"/>
              <a:gd name="connsiteY428" fmla="*/ 3442147 h 17389414"/>
              <a:gd name="connsiteX429" fmla="*/ 7294602 w 8807514"/>
              <a:gd name="connsiteY429" fmla="*/ 4080639 h 17389414"/>
              <a:gd name="connsiteX430" fmla="*/ 7358453 w 8807514"/>
              <a:gd name="connsiteY430" fmla="*/ 4414302 h 17389414"/>
              <a:gd name="connsiteX431" fmla="*/ 7407886 w 8807514"/>
              <a:gd name="connsiteY431" fmla="*/ 4439018 h 17389414"/>
              <a:gd name="connsiteX432" fmla="*/ 7459379 w 8807514"/>
              <a:gd name="connsiteY432" fmla="*/ 4758264 h 17389414"/>
              <a:gd name="connsiteX433" fmla="*/ 7805411 w 8807514"/>
              <a:gd name="connsiteY433" fmla="*/ 6941494 h 17389414"/>
              <a:gd name="connsiteX434" fmla="*/ 7817770 w 8807514"/>
              <a:gd name="connsiteY434" fmla="*/ 6902360 h 17389414"/>
              <a:gd name="connsiteX435" fmla="*/ 7486156 w 8807514"/>
              <a:gd name="connsiteY435" fmla="*/ 4782979 h 17389414"/>
              <a:gd name="connsiteX436" fmla="*/ 7498514 w 8807514"/>
              <a:gd name="connsiteY436" fmla="*/ 4682056 h 17389414"/>
              <a:gd name="connsiteX437" fmla="*/ 7626216 w 8807514"/>
              <a:gd name="connsiteY437" fmla="*/ 5433829 h 17389414"/>
              <a:gd name="connsiteX438" fmla="*/ 7677709 w 8807514"/>
              <a:gd name="connsiteY438" fmla="*/ 5499738 h 17389414"/>
              <a:gd name="connsiteX439" fmla="*/ 7702426 w 8807514"/>
              <a:gd name="connsiteY439" fmla="*/ 5703643 h 17389414"/>
              <a:gd name="connsiteX440" fmla="*/ 7881620 w 8807514"/>
              <a:gd name="connsiteY440" fmla="*/ 6877645 h 17389414"/>
              <a:gd name="connsiteX441" fmla="*/ 7918696 w 8807514"/>
              <a:gd name="connsiteY441" fmla="*/ 6941494 h 17389414"/>
              <a:gd name="connsiteX442" fmla="*/ 7702426 w 8807514"/>
              <a:gd name="connsiteY442" fmla="*/ 5396755 h 17389414"/>
              <a:gd name="connsiteX443" fmla="*/ 7601500 w 8807514"/>
              <a:gd name="connsiteY443" fmla="*/ 4885962 h 17389414"/>
              <a:gd name="connsiteX444" fmla="*/ 7626216 w 8807514"/>
              <a:gd name="connsiteY444" fmla="*/ 4822113 h 17389414"/>
              <a:gd name="connsiteX445" fmla="*/ 8021681 w 8807514"/>
              <a:gd name="connsiteY445" fmla="*/ 7427571 h 17389414"/>
              <a:gd name="connsiteX446" fmla="*/ 8097890 w 8807514"/>
              <a:gd name="connsiteY446" fmla="*/ 7810666 h 17389414"/>
              <a:gd name="connsiteX447" fmla="*/ 8097890 w 8807514"/>
              <a:gd name="connsiteY447" fmla="*/ 7759175 h 17389414"/>
              <a:gd name="connsiteX448" fmla="*/ 7996964 w 8807514"/>
              <a:gd name="connsiteY448" fmla="*/ 6941494 h 17389414"/>
              <a:gd name="connsiteX449" fmla="*/ 7970188 w 8807514"/>
              <a:gd name="connsiteY449" fmla="*/ 6686097 h 17389414"/>
              <a:gd name="connsiteX450" fmla="*/ 8085532 w 8807514"/>
              <a:gd name="connsiteY450" fmla="*/ 7477002 h 17389414"/>
              <a:gd name="connsiteX451" fmla="*/ 8124666 w 8807514"/>
              <a:gd name="connsiteY451" fmla="*/ 7555269 h 17389414"/>
              <a:gd name="connsiteX452" fmla="*/ 7996964 w 8807514"/>
              <a:gd name="connsiteY452" fmla="*/ 6366851 h 17389414"/>
              <a:gd name="connsiteX453" fmla="*/ 7854844 w 8807514"/>
              <a:gd name="connsiteY453" fmla="*/ 5563587 h 17389414"/>
              <a:gd name="connsiteX454" fmla="*/ 7830128 w 8807514"/>
              <a:gd name="connsiteY454" fmla="*/ 5320548 h 17389414"/>
              <a:gd name="connsiteX455" fmla="*/ 7918696 w 8807514"/>
              <a:gd name="connsiteY455" fmla="*/ 5600661 h 17389414"/>
              <a:gd name="connsiteX456" fmla="*/ 8046398 w 8807514"/>
              <a:gd name="connsiteY456" fmla="*/ 6469834 h 17389414"/>
              <a:gd name="connsiteX457" fmla="*/ 8097890 w 8807514"/>
              <a:gd name="connsiteY457" fmla="*/ 6634605 h 17389414"/>
              <a:gd name="connsiteX458" fmla="*/ 8174100 w 8807514"/>
              <a:gd name="connsiteY458" fmla="*/ 7196890 h 17389414"/>
              <a:gd name="connsiteX459" fmla="*/ 8188518 w 8807514"/>
              <a:gd name="connsiteY459" fmla="*/ 7452287 h 17389414"/>
              <a:gd name="connsiteX460" fmla="*/ 8225592 w 8807514"/>
              <a:gd name="connsiteY460" fmla="*/ 7567628 h 17389414"/>
              <a:gd name="connsiteX461" fmla="*/ 8264727 w 8807514"/>
              <a:gd name="connsiteY461" fmla="*/ 7707683 h 17389414"/>
              <a:gd name="connsiteX462" fmla="*/ 8110248 w 8807514"/>
              <a:gd name="connsiteY462" fmla="*/ 6469834 h 17389414"/>
              <a:gd name="connsiteX463" fmla="*/ 7957830 w 8807514"/>
              <a:gd name="connsiteY463" fmla="*/ 5448247 h 17389414"/>
              <a:gd name="connsiteX464" fmla="*/ 7842486 w 8807514"/>
              <a:gd name="connsiteY464" fmla="*/ 4770621 h 17389414"/>
              <a:gd name="connsiteX465" fmla="*/ 7842486 w 8807514"/>
              <a:gd name="connsiteY465" fmla="*/ 4605849 h 17389414"/>
              <a:gd name="connsiteX466" fmla="*/ 7970188 w 8807514"/>
              <a:gd name="connsiteY466" fmla="*/ 5369980 h 17389414"/>
              <a:gd name="connsiteX467" fmla="*/ 8110248 w 8807514"/>
              <a:gd name="connsiteY467" fmla="*/ 6187662 h 17389414"/>
              <a:gd name="connsiteX468" fmla="*/ 8124666 w 8807514"/>
              <a:gd name="connsiteY468" fmla="*/ 6047605 h 17389414"/>
              <a:gd name="connsiteX469" fmla="*/ 7893978 w 8807514"/>
              <a:gd name="connsiteY469" fmla="*/ 4733548 h 17389414"/>
              <a:gd name="connsiteX470" fmla="*/ 7918696 w 8807514"/>
              <a:gd name="connsiteY470" fmla="*/ 4745906 h 17389414"/>
              <a:gd name="connsiteX471" fmla="*/ 7945472 w 8807514"/>
              <a:gd name="connsiteY471" fmla="*/ 4885962 h 17389414"/>
              <a:gd name="connsiteX472" fmla="*/ 8621058 w 8807514"/>
              <a:gd name="connsiteY472" fmla="*/ 9674650 h 17389414"/>
              <a:gd name="connsiteX473" fmla="*/ 8660192 w 8807514"/>
              <a:gd name="connsiteY473" fmla="*/ 10274008 h 17389414"/>
              <a:gd name="connsiteX474" fmla="*/ 8672550 w 8807514"/>
              <a:gd name="connsiteY474" fmla="*/ 10681819 h 17389414"/>
              <a:gd name="connsiteX475" fmla="*/ 8699327 w 8807514"/>
              <a:gd name="connsiteY475" fmla="*/ 10554120 h 17389414"/>
              <a:gd name="connsiteX476" fmla="*/ 8684909 w 8807514"/>
              <a:gd name="connsiteY476" fmla="*/ 10490271 h 17389414"/>
              <a:gd name="connsiteX477" fmla="*/ 8635476 w 8807514"/>
              <a:gd name="connsiteY477" fmla="*/ 9495460 h 17389414"/>
              <a:gd name="connsiteX478" fmla="*/ 8672550 w 8807514"/>
              <a:gd name="connsiteY478" fmla="*/ 9674650 h 17389414"/>
              <a:gd name="connsiteX479" fmla="*/ 8711685 w 8807514"/>
              <a:gd name="connsiteY479" fmla="*/ 10477913 h 17389414"/>
              <a:gd name="connsiteX480" fmla="*/ 8736402 w 8807514"/>
              <a:gd name="connsiteY480" fmla="*/ 11027840 h 17389414"/>
              <a:gd name="connsiteX481" fmla="*/ 8775536 w 8807514"/>
              <a:gd name="connsiteY481" fmla="*/ 10949573 h 17389414"/>
              <a:gd name="connsiteX482" fmla="*/ 8787894 w 8807514"/>
              <a:gd name="connsiteY482" fmla="*/ 11256461 h 17389414"/>
              <a:gd name="connsiteX483" fmla="*/ 8684909 w 8807514"/>
              <a:gd name="connsiteY483" fmla="*/ 11678690 h 17389414"/>
              <a:gd name="connsiteX484" fmla="*/ 8557207 w 8807514"/>
              <a:gd name="connsiteY484" fmla="*/ 11651914 h 17389414"/>
              <a:gd name="connsiteX485" fmla="*/ 8583983 w 8807514"/>
              <a:gd name="connsiteY485" fmla="*/ 11614840 h 17389414"/>
              <a:gd name="connsiteX486" fmla="*/ 8532490 w 8807514"/>
              <a:gd name="connsiteY486" fmla="*/ 11651914 h 17389414"/>
              <a:gd name="connsiteX487" fmla="*/ 8456281 w 8807514"/>
              <a:gd name="connsiteY487" fmla="*/ 11703405 h 17389414"/>
              <a:gd name="connsiteX488" fmla="*/ 8365653 w 8807514"/>
              <a:gd name="connsiteY488" fmla="*/ 11678690 h 17389414"/>
              <a:gd name="connsiteX489" fmla="*/ 8316220 w 8807514"/>
              <a:gd name="connsiteY489" fmla="*/ 11715763 h 17389414"/>
              <a:gd name="connsiteX490" fmla="*/ 8252369 w 8807514"/>
              <a:gd name="connsiteY490" fmla="*/ 11703405 h 17389414"/>
              <a:gd name="connsiteX491" fmla="*/ 8161742 w 8807514"/>
              <a:gd name="connsiteY491" fmla="*/ 11781672 h 17389414"/>
              <a:gd name="connsiteX492" fmla="*/ 8046398 w 8807514"/>
              <a:gd name="connsiteY492" fmla="*/ 11781672 h 17389414"/>
              <a:gd name="connsiteX493" fmla="*/ 8124666 w 8807514"/>
              <a:gd name="connsiteY493" fmla="*/ 11818746 h 17389414"/>
              <a:gd name="connsiteX494" fmla="*/ 7869262 w 8807514"/>
              <a:gd name="connsiteY494" fmla="*/ 11843462 h 17389414"/>
              <a:gd name="connsiteX495" fmla="*/ 7714784 w 8807514"/>
              <a:gd name="connsiteY495" fmla="*/ 11870237 h 17389414"/>
              <a:gd name="connsiteX496" fmla="*/ 7690067 w 8807514"/>
              <a:gd name="connsiteY496" fmla="*/ 11946444 h 17389414"/>
              <a:gd name="connsiteX497" fmla="*/ 7306960 w 8807514"/>
              <a:gd name="connsiteY497" fmla="*/ 11971160 h 17389414"/>
              <a:gd name="connsiteX498" fmla="*/ 7230751 w 8807514"/>
              <a:gd name="connsiteY498" fmla="*/ 12035009 h 17389414"/>
              <a:gd name="connsiteX499" fmla="*/ 7152482 w 8807514"/>
              <a:gd name="connsiteY499" fmla="*/ 12049427 h 17389414"/>
              <a:gd name="connsiteX500" fmla="*/ 6987704 w 8807514"/>
              <a:gd name="connsiteY500" fmla="*/ 12074143 h 17389414"/>
              <a:gd name="connsiteX501" fmla="*/ 6911496 w 8807514"/>
              <a:gd name="connsiteY501" fmla="*/ 12150350 h 17389414"/>
              <a:gd name="connsiteX502" fmla="*/ 6808510 w 8807514"/>
              <a:gd name="connsiteY502" fmla="*/ 12150350 h 17389414"/>
              <a:gd name="connsiteX503" fmla="*/ 6693166 w 8807514"/>
              <a:gd name="connsiteY503" fmla="*/ 12201841 h 17389414"/>
              <a:gd name="connsiteX504" fmla="*/ 6513971 w 8807514"/>
              <a:gd name="connsiteY504" fmla="*/ 12226557 h 17389414"/>
              <a:gd name="connsiteX505" fmla="*/ 6616956 w 8807514"/>
              <a:gd name="connsiteY505" fmla="*/ 12508729 h 17389414"/>
              <a:gd name="connsiteX506" fmla="*/ 6705524 w 8807514"/>
              <a:gd name="connsiteY506" fmla="*/ 12749708 h 17389414"/>
              <a:gd name="connsiteX507" fmla="*/ 6513971 w 8807514"/>
              <a:gd name="connsiteY507" fmla="*/ 12418104 h 17389414"/>
              <a:gd name="connsiteX508" fmla="*/ 6528389 w 8807514"/>
              <a:gd name="connsiteY508" fmla="*/ 12481953 h 17389414"/>
              <a:gd name="connsiteX509" fmla="*/ 6860002 w 8807514"/>
              <a:gd name="connsiteY509" fmla="*/ 13248143 h 17389414"/>
              <a:gd name="connsiteX510" fmla="*/ 7179258 w 8807514"/>
              <a:gd name="connsiteY510" fmla="*/ 14041109 h 17389414"/>
              <a:gd name="connsiteX511" fmla="*/ 7471738 w 8807514"/>
              <a:gd name="connsiteY511" fmla="*/ 14871148 h 17389414"/>
              <a:gd name="connsiteX512" fmla="*/ 7294602 w 8807514"/>
              <a:gd name="connsiteY512" fmla="*/ 14409786 h 17389414"/>
              <a:gd name="connsiteX513" fmla="*/ 7230751 w 8807514"/>
              <a:gd name="connsiteY513" fmla="*/ 14257372 h 17389414"/>
              <a:gd name="connsiteX514" fmla="*/ 7255468 w 8807514"/>
              <a:gd name="connsiteY514" fmla="*/ 14409786 h 17389414"/>
              <a:gd name="connsiteX515" fmla="*/ 7626216 w 8807514"/>
              <a:gd name="connsiteY515" fmla="*/ 15456089 h 17389414"/>
              <a:gd name="connsiteX516" fmla="*/ 7255468 w 8807514"/>
              <a:gd name="connsiteY516" fmla="*/ 14500411 h 17389414"/>
              <a:gd name="connsiteX517" fmla="*/ 7216333 w 8807514"/>
              <a:gd name="connsiteY517" fmla="*/ 14436562 h 17389414"/>
              <a:gd name="connsiteX518" fmla="*/ 7243109 w 8807514"/>
              <a:gd name="connsiteY518" fmla="*/ 14500411 h 17389414"/>
              <a:gd name="connsiteX519" fmla="*/ 7601500 w 8807514"/>
              <a:gd name="connsiteY519" fmla="*/ 15557012 h 17389414"/>
              <a:gd name="connsiteX520" fmla="*/ 7510872 w 8807514"/>
              <a:gd name="connsiteY520" fmla="*/ 15328391 h 17389414"/>
              <a:gd name="connsiteX521" fmla="*/ 7422304 w 8807514"/>
              <a:gd name="connsiteY521" fmla="*/ 15087412 h 17389414"/>
              <a:gd name="connsiteX522" fmla="*/ 7459379 w 8807514"/>
              <a:gd name="connsiteY522" fmla="*/ 15264542 h 17389414"/>
              <a:gd name="connsiteX523" fmla="*/ 7523230 w 8807514"/>
              <a:gd name="connsiteY523" fmla="*/ 15443731 h 17389414"/>
              <a:gd name="connsiteX524" fmla="*/ 7447021 w 8807514"/>
              <a:gd name="connsiteY524" fmla="*/ 15301615 h 17389414"/>
              <a:gd name="connsiteX525" fmla="*/ 7115407 w 8807514"/>
              <a:gd name="connsiteY525" fmla="*/ 14385071 h 17389414"/>
              <a:gd name="connsiteX526" fmla="*/ 6960928 w 8807514"/>
              <a:gd name="connsiteY526" fmla="*/ 14041109 h 17389414"/>
              <a:gd name="connsiteX527" fmla="*/ 6975346 w 8807514"/>
              <a:gd name="connsiteY527" fmla="*/ 14092600 h 17389414"/>
              <a:gd name="connsiteX528" fmla="*/ 7243109 w 8807514"/>
              <a:gd name="connsiteY528" fmla="*/ 14844373 h 17389414"/>
              <a:gd name="connsiteX529" fmla="*/ 7346095 w 8807514"/>
              <a:gd name="connsiteY529" fmla="*/ 15126545 h 17389414"/>
              <a:gd name="connsiteX530" fmla="*/ 7267826 w 8807514"/>
              <a:gd name="connsiteY530" fmla="*/ 14972071 h 17389414"/>
              <a:gd name="connsiteX531" fmla="*/ 6948570 w 8807514"/>
              <a:gd name="connsiteY531" fmla="*/ 14142032 h 17389414"/>
              <a:gd name="connsiteX532" fmla="*/ 6808510 w 8807514"/>
              <a:gd name="connsiteY532" fmla="*/ 13822786 h 17389414"/>
              <a:gd name="connsiteX533" fmla="*/ 6899137 w 8807514"/>
              <a:gd name="connsiteY533" fmla="*/ 14053467 h 17389414"/>
              <a:gd name="connsiteX534" fmla="*/ 6975346 w 8807514"/>
              <a:gd name="connsiteY534" fmla="*/ 14296506 h 17389414"/>
              <a:gd name="connsiteX535" fmla="*/ 6808510 w 8807514"/>
              <a:gd name="connsiteY535" fmla="*/ 13886635 h 17389414"/>
              <a:gd name="connsiteX536" fmla="*/ 6732300 w 8807514"/>
              <a:gd name="connsiteY536" fmla="*/ 13771295 h 17389414"/>
              <a:gd name="connsiteX537" fmla="*/ 6528389 w 8807514"/>
              <a:gd name="connsiteY537" fmla="*/ 13311993 h 17389414"/>
              <a:gd name="connsiteX538" fmla="*/ 6489254 w 8807514"/>
              <a:gd name="connsiteY538" fmla="*/ 13248143 h 17389414"/>
              <a:gd name="connsiteX539" fmla="*/ 6528389 w 8807514"/>
              <a:gd name="connsiteY539" fmla="*/ 13375842 h 17389414"/>
              <a:gd name="connsiteX540" fmla="*/ 6911496 w 8807514"/>
              <a:gd name="connsiteY540" fmla="*/ 14385071 h 17389414"/>
              <a:gd name="connsiteX541" fmla="*/ 6565464 w 8807514"/>
              <a:gd name="connsiteY541" fmla="*/ 13555031 h 17389414"/>
              <a:gd name="connsiteX542" fmla="*/ 6489254 w 8807514"/>
              <a:gd name="connsiteY542" fmla="*/ 13478824 h 17389414"/>
              <a:gd name="connsiteX543" fmla="*/ 6872360 w 8807514"/>
              <a:gd name="connsiteY543" fmla="*/ 14473636 h 17389414"/>
              <a:gd name="connsiteX544" fmla="*/ 6872360 w 8807514"/>
              <a:gd name="connsiteY544" fmla="*/ 14576618 h 17389414"/>
              <a:gd name="connsiteX545" fmla="*/ 6592240 w 8807514"/>
              <a:gd name="connsiteY545" fmla="*/ 13925769 h 17389414"/>
              <a:gd name="connsiteX546" fmla="*/ 6528389 w 8807514"/>
              <a:gd name="connsiteY546" fmla="*/ 13822786 h 17389414"/>
              <a:gd name="connsiteX547" fmla="*/ 6948570 w 8807514"/>
              <a:gd name="connsiteY547" fmla="*/ 14908222 h 17389414"/>
              <a:gd name="connsiteX548" fmla="*/ 7090690 w 8807514"/>
              <a:gd name="connsiteY548" fmla="*/ 15316033 h 17389414"/>
              <a:gd name="connsiteX549" fmla="*/ 7103048 w 8807514"/>
              <a:gd name="connsiteY549" fmla="*/ 15468447 h 17389414"/>
              <a:gd name="connsiteX550" fmla="*/ 7191616 w 8807514"/>
              <a:gd name="connsiteY550" fmla="*/ 15762977 h 17389414"/>
              <a:gd name="connsiteX551" fmla="*/ 7191616 w 8807514"/>
              <a:gd name="connsiteY551" fmla="*/ 15851542 h 17389414"/>
              <a:gd name="connsiteX552" fmla="*/ 7243109 w 8807514"/>
              <a:gd name="connsiteY552" fmla="*/ 16030732 h 17389414"/>
              <a:gd name="connsiteX553" fmla="*/ 7280184 w 8807514"/>
              <a:gd name="connsiteY553" fmla="*/ 16207862 h 17389414"/>
              <a:gd name="connsiteX554" fmla="*/ 7203974 w 8807514"/>
              <a:gd name="connsiteY554" fmla="*/ 16030732 h 17389414"/>
              <a:gd name="connsiteX555" fmla="*/ 7203974 w 8807514"/>
              <a:gd name="connsiteY555" fmla="*/ 16158430 h 17389414"/>
              <a:gd name="connsiteX556" fmla="*/ 7076272 w 8807514"/>
              <a:gd name="connsiteY556" fmla="*/ 15775335 h 17389414"/>
              <a:gd name="connsiteX557" fmla="*/ 7051556 w 8807514"/>
              <a:gd name="connsiteY557" fmla="*/ 15812409 h 17389414"/>
              <a:gd name="connsiteX558" fmla="*/ 7090690 w 8807514"/>
              <a:gd name="connsiteY558" fmla="*/ 16003956 h 17389414"/>
              <a:gd name="connsiteX559" fmla="*/ 7179258 w 8807514"/>
              <a:gd name="connsiteY559" fmla="*/ 16310844 h 17389414"/>
              <a:gd name="connsiteX560" fmla="*/ 7115407 w 8807514"/>
              <a:gd name="connsiteY560" fmla="*/ 16158430 h 17389414"/>
              <a:gd name="connsiteX561" fmla="*/ 7039198 w 8807514"/>
              <a:gd name="connsiteY561" fmla="*/ 16003956 h 17389414"/>
              <a:gd name="connsiteX562" fmla="*/ 7090690 w 8807514"/>
              <a:gd name="connsiteY562" fmla="*/ 16234637 h 17389414"/>
              <a:gd name="connsiteX563" fmla="*/ 7152482 w 8807514"/>
              <a:gd name="connsiteY563" fmla="*/ 16463258 h 17389414"/>
              <a:gd name="connsiteX564" fmla="*/ 7076272 w 8807514"/>
              <a:gd name="connsiteY564" fmla="*/ 16234637 h 17389414"/>
              <a:gd name="connsiteX565" fmla="*/ 7039198 w 8807514"/>
              <a:gd name="connsiteY565" fmla="*/ 16273770 h 17389414"/>
              <a:gd name="connsiteX566" fmla="*/ 7012421 w 8807514"/>
              <a:gd name="connsiteY566" fmla="*/ 16207862 h 17389414"/>
              <a:gd name="connsiteX567" fmla="*/ 6975346 w 8807514"/>
              <a:gd name="connsiteY567" fmla="*/ 16183146 h 17389414"/>
              <a:gd name="connsiteX568" fmla="*/ 7024780 w 8807514"/>
              <a:gd name="connsiteY568" fmla="*/ 16374693 h 17389414"/>
              <a:gd name="connsiteX569" fmla="*/ 6975346 w 8807514"/>
              <a:gd name="connsiteY569" fmla="*/ 16401469 h 17389414"/>
              <a:gd name="connsiteX570" fmla="*/ 6975346 w 8807514"/>
              <a:gd name="connsiteY570" fmla="*/ 16374693 h 17389414"/>
              <a:gd name="connsiteX571" fmla="*/ 6975346 w 8807514"/>
              <a:gd name="connsiteY571" fmla="*/ 16401469 h 17389414"/>
              <a:gd name="connsiteX572" fmla="*/ 7012421 w 8807514"/>
              <a:gd name="connsiteY572" fmla="*/ 16502393 h 17389414"/>
              <a:gd name="connsiteX573" fmla="*/ 6975346 w 8807514"/>
              <a:gd name="connsiteY573" fmla="*/ 16450900 h 17389414"/>
              <a:gd name="connsiteX574" fmla="*/ 6872360 w 8807514"/>
              <a:gd name="connsiteY574" fmla="*/ 16273770 h 17389414"/>
              <a:gd name="connsiteX575" fmla="*/ 6911496 w 8807514"/>
              <a:gd name="connsiteY575" fmla="*/ 16438542 h 17389414"/>
              <a:gd name="connsiteX576" fmla="*/ 6923854 w 8807514"/>
              <a:gd name="connsiteY576" fmla="*/ 16593017 h 17389414"/>
              <a:gd name="connsiteX577" fmla="*/ 6860002 w 8807514"/>
              <a:gd name="connsiteY577" fmla="*/ 16426185 h 17389414"/>
              <a:gd name="connsiteX578" fmla="*/ 6668449 w 8807514"/>
              <a:gd name="connsiteY578" fmla="*/ 15940107 h 17389414"/>
              <a:gd name="connsiteX579" fmla="*/ 6592240 w 8807514"/>
              <a:gd name="connsiteY579" fmla="*/ 15787693 h 17389414"/>
              <a:gd name="connsiteX580" fmla="*/ 6693166 w 8807514"/>
              <a:gd name="connsiteY580" fmla="*/ 16067805 h 17389414"/>
              <a:gd name="connsiteX581" fmla="*/ 6808510 w 8807514"/>
              <a:gd name="connsiteY581" fmla="*/ 16553883 h 17389414"/>
              <a:gd name="connsiteX582" fmla="*/ 6732300 w 8807514"/>
              <a:gd name="connsiteY582" fmla="*/ 16450900 h 17389414"/>
              <a:gd name="connsiteX583" fmla="*/ 6769375 w 8807514"/>
              <a:gd name="connsiteY583" fmla="*/ 16745429 h 17389414"/>
              <a:gd name="connsiteX584" fmla="*/ 6643733 w 8807514"/>
              <a:gd name="connsiteY584" fmla="*/ 16463258 h 17389414"/>
              <a:gd name="connsiteX585" fmla="*/ 6592240 w 8807514"/>
              <a:gd name="connsiteY585" fmla="*/ 16541525 h 17389414"/>
              <a:gd name="connsiteX586" fmla="*/ 6592240 w 8807514"/>
              <a:gd name="connsiteY586" fmla="*/ 16578599 h 17389414"/>
              <a:gd name="connsiteX587" fmla="*/ 6540747 w 8807514"/>
              <a:gd name="connsiteY587" fmla="*/ 16514749 h 17389414"/>
              <a:gd name="connsiteX588" fmla="*/ 6489254 w 8807514"/>
              <a:gd name="connsiteY588" fmla="*/ 16387051 h 17389414"/>
              <a:gd name="connsiteX589" fmla="*/ 6003162 w 8807514"/>
              <a:gd name="connsiteY589" fmla="*/ 15062696 h 17389414"/>
              <a:gd name="connsiteX590" fmla="*/ 6003162 w 8807514"/>
              <a:gd name="connsiteY590" fmla="*/ 15062696 h 17389414"/>
              <a:gd name="connsiteX591" fmla="*/ 6182357 w 8807514"/>
              <a:gd name="connsiteY591" fmla="*/ 15596145 h 17389414"/>
              <a:gd name="connsiteX592" fmla="*/ 6349194 w 8807514"/>
              <a:gd name="connsiteY592" fmla="*/ 16183146 h 17389414"/>
              <a:gd name="connsiteX593" fmla="*/ 6450120 w 8807514"/>
              <a:gd name="connsiteY593" fmla="*/ 16529167 h 17389414"/>
              <a:gd name="connsiteX594" fmla="*/ 6373910 w 8807514"/>
              <a:gd name="connsiteY594" fmla="*/ 16387051 h 17389414"/>
              <a:gd name="connsiteX595" fmla="*/ 6373910 w 8807514"/>
              <a:gd name="connsiteY595" fmla="*/ 16387051 h 17389414"/>
              <a:gd name="connsiteX596" fmla="*/ 6476896 w 8807514"/>
              <a:gd name="connsiteY596" fmla="*/ 16809279 h 17389414"/>
              <a:gd name="connsiteX597" fmla="*/ 6425403 w 8807514"/>
              <a:gd name="connsiteY597" fmla="*/ 16809279 h 17389414"/>
              <a:gd name="connsiteX598" fmla="*/ 6476896 w 8807514"/>
              <a:gd name="connsiteY598" fmla="*/ 17064677 h 17389414"/>
              <a:gd name="connsiteX599" fmla="*/ 6413045 w 8807514"/>
              <a:gd name="connsiteY599" fmla="*/ 16873129 h 17389414"/>
              <a:gd name="connsiteX600" fmla="*/ 6349194 w 8807514"/>
              <a:gd name="connsiteY600" fmla="*/ 16681581 h 17389414"/>
              <a:gd name="connsiteX601" fmla="*/ 6336835 w 8807514"/>
              <a:gd name="connsiteY601" fmla="*/ 16833995 h 17389414"/>
              <a:gd name="connsiteX602" fmla="*/ 6209133 w 8807514"/>
              <a:gd name="connsiteY602" fmla="*/ 16578599 h 17389414"/>
              <a:gd name="connsiteX603" fmla="*/ 6297701 w 8807514"/>
              <a:gd name="connsiteY603" fmla="*/ 16961693 h 17389414"/>
              <a:gd name="connsiteX604" fmla="*/ 6361552 w 8807514"/>
              <a:gd name="connsiteY604" fmla="*/ 17204733 h 17389414"/>
              <a:gd name="connsiteX605" fmla="*/ 6258566 w 8807514"/>
              <a:gd name="connsiteY605" fmla="*/ 16924619 h 17389414"/>
              <a:gd name="connsiteX606" fmla="*/ 6194715 w 8807514"/>
              <a:gd name="connsiteY606" fmla="*/ 16936977 h 17389414"/>
              <a:gd name="connsiteX607" fmla="*/ 6132924 w 8807514"/>
              <a:gd name="connsiteY607" fmla="*/ 16706297 h 17389414"/>
              <a:gd name="connsiteX608" fmla="*/ 6081431 w 8807514"/>
              <a:gd name="connsiteY608" fmla="*/ 16669223 h 17389414"/>
              <a:gd name="connsiteX609" fmla="*/ 5990804 w 8807514"/>
              <a:gd name="connsiteY609" fmla="*/ 16450900 h 17389414"/>
              <a:gd name="connsiteX610" fmla="*/ 5826026 w 8807514"/>
              <a:gd name="connsiteY610" fmla="*/ 15979240 h 17389414"/>
              <a:gd name="connsiteX611" fmla="*/ 5826026 w 8807514"/>
              <a:gd name="connsiteY611" fmla="*/ 15979240 h 17389414"/>
              <a:gd name="connsiteX612" fmla="*/ 5953729 w 8807514"/>
              <a:gd name="connsiteY612" fmla="*/ 16490033 h 17389414"/>
              <a:gd name="connsiteX613" fmla="*/ 6029938 w 8807514"/>
              <a:gd name="connsiteY613" fmla="*/ 16745429 h 17389414"/>
              <a:gd name="connsiteX614" fmla="*/ 6054655 w 8807514"/>
              <a:gd name="connsiteY614" fmla="*/ 16949335 h 17389414"/>
              <a:gd name="connsiteX615" fmla="*/ 5966087 w 8807514"/>
              <a:gd name="connsiteY615" fmla="*/ 16718655 h 17389414"/>
              <a:gd name="connsiteX616" fmla="*/ 5926952 w 8807514"/>
              <a:gd name="connsiteY616" fmla="*/ 16706297 h 17389414"/>
              <a:gd name="connsiteX617" fmla="*/ 5863101 w 8807514"/>
              <a:gd name="connsiteY617" fmla="*/ 16502393 h 17389414"/>
              <a:gd name="connsiteX618" fmla="*/ 5786892 w 8807514"/>
              <a:gd name="connsiteY618" fmla="*/ 16310844 h 17389414"/>
              <a:gd name="connsiteX619" fmla="*/ 5786892 w 8807514"/>
              <a:gd name="connsiteY619" fmla="*/ 16362335 h 17389414"/>
              <a:gd name="connsiteX620" fmla="*/ 5735399 w 8807514"/>
              <a:gd name="connsiteY620" fmla="*/ 16349977 h 17389414"/>
              <a:gd name="connsiteX621" fmla="*/ 5838385 w 8807514"/>
              <a:gd name="connsiteY621" fmla="*/ 16745429 h 17389414"/>
              <a:gd name="connsiteX622" fmla="*/ 5698324 w 8807514"/>
              <a:gd name="connsiteY622" fmla="*/ 16426185 h 17389414"/>
              <a:gd name="connsiteX623" fmla="*/ 5685966 w 8807514"/>
              <a:gd name="connsiteY623" fmla="*/ 16490033 h 17389414"/>
              <a:gd name="connsiteX624" fmla="*/ 5403785 w 8807514"/>
              <a:gd name="connsiteY624" fmla="*/ 15736202 h 17389414"/>
              <a:gd name="connsiteX625" fmla="*/ 4983604 w 8807514"/>
              <a:gd name="connsiteY625" fmla="*/ 14743450 h 17389414"/>
              <a:gd name="connsiteX626" fmla="*/ 4983604 w 8807514"/>
              <a:gd name="connsiteY626" fmla="*/ 14743450 h 17389414"/>
              <a:gd name="connsiteX627" fmla="*/ 5236948 w 8807514"/>
              <a:gd name="connsiteY627" fmla="*/ 15493163 h 17389414"/>
              <a:gd name="connsiteX628" fmla="*/ 5047455 w 8807514"/>
              <a:gd name="connsiteY628" fmla="*/ 15050338 h 17389414"/>
              <a:gd name="connsiteX629" fmla="*/ 5033037 w 8807514"/>
              <a:gd name="connsiteY629" fmla="*/ 15087412 h 17389414"/>
              <a:gd name="connsiteX630" fmla="*/ 5595338 w 8807514"/>
              <a:gd name="connsiteY630" fmla="*/ 16681581 h 17389414"/>
              <a:gd name="connsiteX631" fmla="*/ 5685966 w 8807514"/>
              <a:gd name="connsiteY631" fmla="*/ 17000827 h 17389414"/>
              <a:gd name="connsiteX632" fmla="*/ 5659190 w 8807514"/>
              <a:gd name="connsiteY632" fmla="*/ 16974051 h 17389414"/>
              <a:gd name="connsiteX633" fmla="*/ 5558264 w 8807514"/>
              <a:gd name="connsiteY633" fmla="*/ 16642449 h 17389414"/>
              <a:gd name="connsiteX634" fmla="*/ 5442920 w 8807514"/>
              <a:gd name="connsiteY634" fmla="*/ 16323202 h 17389414"/>
              <a:gd name="connsiteX635" fmla="*/ 5403785 w 8807514"/>
              <a:gd name="connsiteY635" fmla="*/ 16298486 h 17389414"/>
              <a:gd name="connsiteX636" fmla="*/ 5302859 w 8807514"/>
              <a:gd name="connsiteY636" fmla="*/ 16030732 h 17389414"/>
              <a:gd name="connsiteX637" fmla="*/ 5251366 w 8807514"/>
              <a:gd name="connsiteY637" fmla="*/ 16003956 h 17389414"/>
              <a:gd name="connsiteX638" fmla="*/ 5244157 w 8807514"/>
              <a:gd name="connsiteY638" fmla="*/ 15988251 h 17389414"/>
              <a:gd name="connsiteX639" fmla="*/ 5240987 w 8807514"/>
              <a:gd name="connsiteY639" fmla="*/ 15972513 h 17389414"/>
              <a:gd name="connsiteX640" fmla="*/ 5245059 w 8807514"/>
              <a:gd name="connsiteY640" fmla="*/ 15980560 h 17389414"/>
              <a:gd name="connsiteX641" fmla="*/ 5236948 w 8807514"/>
              <a:gd name="connsiteY641" fmla="*/ 15952465 h 17389414"/>
              <a:gd name="connsiteX642" fmla="*/ 5187515 w 8807514"/>
              <a:gd name="connsiteY642" fmla="*/ 15890675 h 17389414"/>
              <a:gd name="connsiteX643" fmla="*/ 5288441 w 8807514"/>
              <a:gd name="connsiteY643" fmla="*/ 16170788 h 17389414"/>
              <a:gd name="connsiteX644" fmla="*/ 5276083 w 8807514"/>
              <a:gd name="connsiteY644" fmla="*/ 16234637 h 17389414"/>
              <a:gd name="connsiteX645" fmla="*/ 5339934 w 8807514"/>
              <a:gd name="connsiteY645" fmla="*/ 16502393 h 17389414"/>
              <a:gd name="connsiteX646" fmla="*/ 5467636 w 8807514"/>
              <a:gd name="connsiteY646" fmla="*/ 16873129 h 17389414"/>
              <a:gd name="connsiteX647" fmla="*/ 5391427 w 8807514"/>
              <a:gd name="connsiteY647" fmla="*/ 16833995 h 17389414"/>
              <a:gd name="connsiteX648" fmla="*/ 5339934 w 8807514"/>
              <a:gd name="connsiteY648" fmla="*/ 16733073 h 17389414"/>
              <a:gd name="connsiteX649" fmla="*/ 5263725 w 8807514"/>
              <a:gd name="connsiteY649" fmla="*/ 16566241 h 17389414"/>
              <a:gd name="connsiteX650" fmla="*/ 5175157 w 8807514"/>
              <a:gd name="connsiteY650" fmla="*/ 16337620 h 17389414"/>
              <a:gd name="connsiteX651" fmla="*/ 4728199 w 8807514"/>
              <a:gd name="connsiteY651" fmla="*/ 15200692 h 17389414"/>
              <a:gd name="connsiteX652" fmla="*/ 4637572 w 8807514"/>
              <a:gd name="connsiteY652" fmla="*/ 14972071 h 17389414"/>
              <a:gd name="connsiteX653" fmla="*/ 4676706 w 8807514"/>
              <a:gd name="connsiteY653" fmla="*/ 15126545 h 17389414"/>
              <a:gd name="connsiteX654" fmla="*/ 4969186 w 8807514"/>
              <a:gd name="connsiteY654" fmla="*/ 15903033 h 17389414"/>
              <a:gd name="connsiteX655" fmla="*/ 5084529 w 8807514"/>
              <a:gd name="connsiteY655" fmla="*/ 16222279 h 17389414"/>
              <a:gd name="connsiteX656" fmla="*/ 5033037 w 8807514"/>
              <a:gd name="connsiteY656" fmla="*/ 16286128 h 17389414"/>
              <a:gd name="connsiteX657" fmla="*/ 5072171 w 8807514"/>
              <a:gd name="connsiteY657" fmla="*/ 16438542 h 17389414"/>
              <a:gd name="connsiteX658" fmla="*/ 5096888 w 8807514"/>
              <a:gd name="connsiteY658" fmla="*/ 16593017 h 17389414"/>
              <a:gd name="connsiteX659" fmla="*/ 5251366 w 8807514"/>
              <a:gd name="connsiteY659" fmla="*/ 17077035 h 17389414"/>
              <a:gd name="connsiteX660" fmla="*/ 5302859 w 8807514"/>
              <a:gd name="connsiteY660" fmla="*/ 17229449 h 17389414"/>
              <a:gd name="connsiteX661" fmla="*/ 5261665 w 8807514"/>
              <a:gd name="connsiteY661" fmla="*/ 17155817 h 17389414"/>
              <a:gd name="connsiteX662" fmla="*/ 5251134 w 8807514"/>
              <a:gd name="connsiteY662" fmla="*/ 17127661 h 17389414"/>
              <a:gd name="connsiteX663" fmla="*/ 5222144 w 8807514"/>
              <a:gd name="connsiteY663" fmla="*/ 17019877 h 17389414"/>
              <a:gd name="connsiteX664" fmla="*/ 5123664 w 8807514"/>
              <a:gd name="connsiteY664" fmla="*/ 16718655 h 17389414"/>
              <a:gd name="connsiteX665" fmla="*/ 5072171 w 8807514"/>
              <a:gd name="connsiteY665" fmla="*/ 16681581 h 17389414"/>
              <a:gd name="connsiteX666" fmla="*/ 5020678 w 8807514"/>
              <a:gd name="connsiteY666" fmla="*/ 16541525 h 17389414"/>
              <a:gd name="connsiteX667" fmla="*/ 4956827 w 8807514"/>
              <a:gd name="connsiteY667" fmla="*/ 16450900 h 17389414"/>
              <a:gd name="connsiteX668" fmla="*/ 5033037 w 8807514"/>
              <a:gd name="connsiteY668" fmla="*/ 16654805 h 17389414"/>
              <a:gd name="connsiteX669" fmla="*/ 5033037 w 8807514"/>
              <a:gd name="connsiteY669" fmla="*/ 16745429 h 17389414"/>
              <a:gd name="connsiteX670" fmla="*/ 5072171 w 8807514"/>
              <a:gd name="connsiteY670" fmla="*/ 16821637 h 17389414"/>
              <a:gd name="connsiteX671" fmla="*/ 5072171 w 8807514"/>
              <a:gd name="connsiteY671" fmla="*/ 16910203 h 17389414"/>
              <a:gd name="connsiteX672" fmla="*/ 5136022 w 8807514"/>
              <a:gd name="connsiteY672" fmla="*/ 17128525 h 17389414"/>
              <a:gd name="connsiteX673" fmla="*/ 5160739 w 8807514"/>
              <a:gd name="connsiteY673" fmla="*/ 17280939 h 17389414"/>
              <a:gd name="connsiteX674" fmla="*/ 5008320 w 8807514"/>
              <a:gd name="connsiteY674" fmla="*/ 16821637 h 17389414"/>
              <a:gd name="connsiteX675" fmla="*/ 4855901 w 8807514"/>
              <a:gd name="connsiteY675" fmla="*/ 16438542 h 17389414"/>
              <a:gd name="connsiteX676" fmla="*/ 4804408 w 8807514"/>
              <a:gd name="connsiteY676" fmla="*/ 16337620 h 17389414"/>
              <a:gd name="connsiteX677" fmla="*/ 4969186 w 8807514"/>
              <a:gd name="connsiteY677" fmla="*/ 16809279 h 17389414"/>
              <a:gd name="connsiteX678" fmla="*/ 4983604 w 8807514"/>
              <a:gd name="connsiteY678" fmla="*/ 16949335 h 17389414"/>
              <a:gd name="connsiteX679" fmla="*/ 4868260 w 8807514"/>
              <a:gd name="connsiteY679" fmla="*/ 16693939 h 17389414"/>
              <a:gd name="connsiteX680" fmla="*/ 4242107 w 8807514"/>
              <a:gd name="connsiteY680" fmla="*/ 15062696 h 17389414"/>
              <a:gd name="connsiteX681" fmla="*/ 3834283 w 8807514"/>
              <a:gd name="connsiteY681" fmla="*/ 14168807 h 17389414"/>
              <a:gd name="connsiteX682" fmla="*/ 3335832 w 8807514"/>
              <a:gd name="connsiteY682" fmla="*/ 13363484 h 17389414"/>
              <a:gd name="connsiteX683" fmla="*/ 3335832 w 8807514"/>
              <a:gd name="connsiteY683" fmla="*/ 13363484 h 17389414"/>
              <a:gd name="connsiteX684" fmla="*/ 4038195 w 8807514"/>
              <a:gd name="connsiteY684" fmla="*/ 14704317 h 17389414"/>
              <a:gd name="connsiteX685" fmla="*/ 4536646 w 8807514"/>
              <a:gd name="connsiteY685" fmla="*/ 15979240 h 17389414"/>
              <a:gd name="connsiteX686" fmla="*/ 4573720 w 8807514"/>
              <a:gd name="connsiteY686" fmla="*/ 16170788 h 17389414"/>
              <a:gd name="connsiteX687" fmla="*/ 4485153 w 8807514"/>
              <a:gd name="connsiteY687" fmla="*/ 15915391 h 17389414"/>
              <a:gd name="connsiteX688" fmla="*/ 3986702 w 8807514"/>
              <a:gd name="connsiteY688" fmla="*/ 14691959 h 17389414"/>
              <a:gd name="connsiteX689" fmla="*/ 3463535 w 8807514"/>
              <a:gd name="connsiteY689" fmla="*/ 13707446 h 17389414"/>
              <a:gd name="connsiteX690" fmla="*/ 3372907 w 8807514"/>
              <a:gd name="connsiteY690" fmla="*/ 13567389 h 17389414"/>
              <a:gd name="connsiteX691" fmla="*/ 3436758 w 8807514"/>
              <a:gd name="connsiteY691" fmla="*/ 13734221 h 17389414"/>
              <a:gd name="connsiteX692" fmla="*/ 3527386 w 8807514"/>
              <a:gd name="connsiteY692" fmla="*/ 13925769 h 17389414"/>
              <a:gd name="connsiteX693" fmla="*/ 3515028 w 8807514"/>
              <a:gd name="connsiteY693" fmla="*/ 13925769 h 17389414"/>
              <a:gd name="connsiteX694" fmla="*/ 3527386 w 8807514"/>
              <a:gd name="connsiteY694" fmla="*/ 13925769 h 17389414"/>
              <a:gd name="connsiteX695" fmla="*/ 3706581 w 8807514"/>
              <a:gd name="connsiteY695" fmla="*/ 14232657 h 17389414"/>
              <a:gd name="connsiteX696" fmla="*/ 3947567 w 8807514"/>
              <a:gd name="connsiteY696" fmla="*/ 14716674 h 17389414"/>
              <a:gd name="connsiteX697" fmla="*/ 4038195 w 8807514"/>
              <a:gd name="connsiteY697" fmla="*/ 14959713 h 17389414"/>
              <a:gd name="connsiteX698" fmla="*/ 4038195 w 8807514"/>
              <a:gd name="connsiteY698" fmla="*/ 14959713 h 17389414"/>
              <a:gd name="connsiteX699" fmla="*/ 4062911 w 8807514"/>
              <a:gd name="connsiteY699" fmla="*/ 15023562 h 17389414"/>
              <a:gd name="connsiteX700" fmla="*/ 4421302 w 8807514"/>
              <a:gd name="connsiteY700" fmla="*/ 16018374 h 17389414"/>
              <a:gd name="connsiteX701" fmla="*/ 4011419 w 8807514"/>
              <a:gd name="connsiteY701" fmla="*/ 14984429 h 17389414"/>
              <a:gd name="connsiteX702" fmla="*/ 3859000 w 8807514"/>
              <a:gd name="connsiteY702" fmla="*/ 14640467 h 17389414"/>
              <a:gd name="connsiteX703" fmla="*/ 3859000 w 8807514"/>
              <a:gd name="connsiteY703" fmla="*/ 14704317 h 17389414"/>
              <a:gd name="connsiteX704" fmla="*/ 3898134 w 8807514"/>
              <a:gd name="connsiteY704" fmla="*/ 14794941 h 17389414"/>
              <a:gd name="connsiteX705" fmla="*/ 4357451 w 8807514"/>
              <a:gd name="connsiteY705" fmla="*/ 16030732 h 17389414"/>
              <a:gd name="connsiteX706" fmla="*/ 3756014 w 8807514"/>
              <a:gd name="connsiteY706" fmla="*/ 14628109 h 17389414"/>
              <a:gd name="connsiteX707" fmla="*/ 3080428 w 8807514"/>
              <a:gd name="connsiteY707" fmla="*/ 13414975 h 17389414"/>
              <a:gd name="connsiteX708" fmla="*/ 3041293 w 8807514"/>
              <a:gd name="connsiteY708" fmla="*/ 13390259 h 17389414"/>
              <a:gd name="connsiteX709" fmla="*/ 3220488 w 8807514"/>
              <a:gd name="connsiteY709" fmla="*/ 13695088 h 17389414"/>
              <a:gd name="connsiteX710" fmla="*/ 4266823 w 8807514"/>
              <a:gd name="connsiteY710" fmla="*/ 15952465 h 17389414"/>
              <a:gd name="connsiteX711" fmla="*/ 4382167 w 8807514"/>
              <a:gd name="connsiteY711" fmla="*/ 16401469 h 17389414"/>
              <a:gd name="connsiteX712" fmla="*/ 4382167 w 8807514"/>
              <a:gd name="connsiteY712" fmla="*/ 16401469 h 17389414"/>
              <a:gd name="connsiteX713" fmla="*/ 4421302 w 8807514"/>
              <a:gd name="connsiteY713" fmla="*/ 16514749 h 17389414"/>
              <a:gd name="connsiteX714" fmla="*/ 4421302 w 8807514"/>
              <a:gd name="connsiteY714" fmla="*/ 16593017 h 17389414"/>
              <a:gd name="connsiteX715" fmla="*/ 4254465 w 8807514"/>
              <a:gd name="connsiteY715" fmla="*/ 16183146 h 17389414"/>
              <a:gd name="connsiteX716" fmla="*/ 3667446 w 8807514"/>
              <a:gd name="connsiteY716" fmla="*/ 14755808 h 17389414"/>
              <a:gd name="connsiteX717" fmla="*/ 3271981 w 8807514"/>
              <a:gd name="connsiteY717" fmla="*/ 13989618 h 17389414"/>
              <a:gd name="connsiteX718" fmla="*/ 2965084 w 8807514"/>
              <a:gd name="connsiteY718" fmla="*/ 13439691 h 17389414"/>
              <a:gd name="connsiteX719" fmla="*/ 2837382 w 8807514"/>
              <a:gd name="connsiteY719" fmla="*/ 13274919 h 17389414"/>
              <a:gd name="connsiteX720" fmla="*/ 2864158 w 8807514"/>
              <a:gd name="connsiteY720" fmla="*/ 13363484 h 17389414"/>
              <a:gd name="connsiteX721" fmla="*/ 3615953 w 8807514"/>
              <a:gd name="connsiteY721" fmla="*/ 14716674 h 17389414"/>
              <a:gd name="connsiteX722" fmla="*/ 4178255 w 8807514"/>
              <a:gd name="connsiteY722" fmla="*/ 16106939 h 17389414"/>
              <a:gd name="connsiteX723" fmla="*/ 4254465 w 8807514"/>
              <a:gd name="connsiteY723" fmla="*/ 16323202 h 17389414"/>
              <a:gd name="connsiteX724" fmla="*/ 4229748 w 8807514"/>
              <a:gd name="connsiteY724" fmla="*/ 16374693 h 17389414"/>
              <a:gd name="connsiteX725" fmla="*/ 4242107 w 8807514"/>
              <a:gd name="connsiteY725" fmla="*/ 16438542 h 17389414"/>
              <a:gd name="connsiteX726" fmla="*/ 4114404 w 8807514"/>
              <a:gd name="connsiteY726" fmla="*/ 16195504 h 17389414"/>
              <a:gd name="connsiteX727" fmla="*/ 4126762 w 8807514"/>
              <a:gd name="connsiteY727" fmla="*/ 16183146 h 17389414"/>
              <a:gd name="connsiteX728" fmla="*/ 4217390 w 8807514"/>
              <a:gd name="connsiteY728" fmla="*/ 16374693 h 17389414"/>
              <a:gd name="connsiteX729" fmla="*/ 4114404 w 8807514"/>
              <a:gd name="connsiteY729" fmla="*/ 16195504 h 17389414"/>
              <a:gd name="connsiteX730" fmla="*/ 4107069 w 8807514"/>
              <a:gd name="connsiteY730" fmla="*/ 16209767 h 17389414"/>
              <a:gd name="connsiteX731" fmla="*/ 4065390 w 8807514"/>
              <a:gd name="connsiteY731" fmla="*/ 16138670 h 17389414"/>
              <a:gd name="connsiteX732" fmla="*/ 3961985 w 8807514"/>
              <a:gd name="connsiteY732" fmla="*/ 15839184 h 17389414"/>
              <a:gd name="connsiteX733" fmla="*/ 3092786 w 8807514"/>
              <a:gd name="connsiteY733" fmla="*/ 13989618 h 17389414"/>
              <a:gd name="connsiteX734" fmla="*/ 2684963 w 8807514"/>
              <a:gd name="connsiteY734" fmla="*/ 13311993 h 17389414"/>
              <a:gd name="connsiteX735" fmla="*/ 1908451 w 8807514"/>
              <a:gd name="connsiteY735" fmla="*/ 11934086 h 17389414"/>
              <a:gd name="connsiteX736" fmla="*/ 1282298 w 8807514"/>
              <a:gd name="connsiteY736" fmla="*/ 10924857 h 17389414"/>
              <a:gd name="connsiteX737" fmla="*/ 1127819 w 8807514"/>
              <a:gd name="connsiteY737" fmla="*/ 10669461 h 17389414"/>
              <a:gd name="connsiteX738" fmla="*/ 1078386 w 8807514"/>
              <a:gd name="connsiteY738" fmla="*/ 10644745 h 17389414"/>
              <a:gd name="connsiteX739" fmla="*/ 1243164 w 8807514"/>
              <a:gd name="connsiteY739" fmla="*/ 10924857 h 17389414"/>
              <a:gd name="connsiteX740" fmla="*/ 1830182 w 8807514"/>
              <a:gd name="connsiteY740" fmla="*/ 11894953 h 17389414"/>
              <a:gd name="connsiteX741" fmla="*/ 2225647 w 8807514"/>
              <a:gd name="connsiteY741" fmla="*/ 12521087 h 17389414"/>
              <a:gd name="connsiteX742" fmla="*/ 2402782 w 8807514"/>
              <a:gd name="connsiteY742" fmla="*/ 12865048 h 17389414"/>
              <a:gd name="connsiteX743" fmla="*/ 2542843 w 8807514"/>
              <a:gd name="connsiteY743" fmla="*/ 13108087 h 17389414"/>
              <a:gd name="connsiteX744" fmla="*/ 2505768 w 8807514"/>
              <a:gd name="connsiteY744" fmla="*/ 13083371 h 17389414"/>
              <a:gd name="connsiteX745" fmla="*/ 1945526 w 8807514"/>
              <a:gd name="connsiteY745" fmla="*/ 12125634 h 17389414"/>
              <a:gd name="connsiteX746" fmla="*/ 1282298 w 8807514"/>
              <a:gd name="connsiteY746" fmla="*/ 11079331 h 17389414"/>
              <a:gd name="connsiteX747" fmla="*/ 617010 w 8807514"/>
              <a:gd name="connsiteY747" fmla="*/ 10043327 h 17389414"/>
              <a:gd name="connsiteX748" fmla="*/ 106201 w 8807514"/>
              <a:gd name="connsiteY748" fmla="*/ 9048516 h 17389414"/>
              <a:gd name="connsiteX749" fmla="*/ 56768 w 8807514"/>
              <a:gd name="connsiteY749" fmla="*/ 8881684 h 17389414"/>
              <a:gd name="connsiteX750" fmla="*/ 69127 w 8807514"/>
              <a:gd name="connsiteY750" fmla="*/ 9036158 h 17389414"/>
              <a:gd name="connsiteX751" fmla="*/ 29992 w 8807514"/>
              <a:gd name="connsiteY751" fmla="*/ 8957891 h 17389414"/>
              <a:gd name="connsiteX752" fmla="*/ 56768 w 8807514"/>
              <a:gd name="connsiteY752" fmla="*/ 8447098 h 17389414"/>
              <a:gd name="connsiteX753" fmla="*/ 29992 w 8807514"/>
              <a:gd name="connsiteY753" fmla="*/ 8576856 h 17389414"/>
              <a:gd name="connsiteX754" fmla="*/ 81485 w 8807514"/>
              <a:gd name="connsiteY754" fmla="*/ 8434741 h 17389414"/>
              <a:gd name="connsiteX755" fmla="*/ 145336 w 8807514"/>
              <a:gd name="connsiteY755" fmla="*/ 8422382 h 17389414"/>
              <a:gd name="connsiteX756" fmla="*/ 221545 w 8807514"/>
              <a:gd name="connsiteY756" fmla="*/ 8307041 h 17389414"/>
              <a:gd name="connsiteX757" fmla="*/ 388382 w 8807514"/>
              <a:gd name="connsiteY757" fmla="*/ 8206119 h 17389414"/>
              <a:gd name="connsiteX758" fmla="*/ 476950 w 8807514"/>
              <a:gd name="connsiteY758" fmla="*/ 8129911 h 17389414"/>
              <a:gd name="connsiteX759" fmla="*/ 553159 w 8807514"/>
              <a:gd name="connsiteY759" fmla="*/ 8103136 h 17389414"/>
              <a:gd name="connsiteX760" fmla="*/ 617010 w 8807514"/>
              <a:gd name="connsiteY760" fmla="*/ 8039288 h 17389414"/>
              <a:gd name="connsiteX761" fmla="*/ 592294 w 8807514"/>
              <a:gd name="connsiteY761" fmla="*/ 8103136 h 17389414"/>
              <a:gd name="connsiteX762" fmla="*/ 719996 w 8807514"/>
              <a:gd name="connsiteY762" fmla="*/ 7975438 h 17389414"/>
              <a:gd name="connsiteX763" fmla="*/ 783847 w 8807514"/>
              <a:gd name="connsiteY763" fmla="*/ 7963080 h 17389414"/>
              <a:gd name="connsiteX764" fmla="*/ 847699 w 8807514"/>
              <a:gd name="connsiteY764" fmla="*/ 7874515 h 17389414"/>
              <a:gd name="connsiteX765" fmla="*/ 950684 w 8807514"/>
              <a:gd name="connsiteY765" fmla="*/ 7874515 h 17389414"/>
              <a:gd name="connsiteX766" fmla="*/ 1000117 w 8807514"/>
              <a:gd name="connsiteY766" fmla="*/ 7823024 h 17389414"/>
              <a:gd name="connsiteX767" fmla="*/ 1127819 w 8807514"/>
              <a:gd name="connsiteY767" fmla="*/ 7732399 h 17389414"/>
              <a:gd name="connsiteX768" fmla="*/ 1218447 w 8807514"/>
              <a:gd name="connsiteY768" fmla="*/ 7656193 h 17389414"/>
              <a:gd name="connsiteX769" fmla="*/ 1307015 w 8807514"/>
              <a:gd name="connsiteY769" fmla="*/ 7631477 h 17389414"/>
              <a:gd name="connsiteX770" fmla="*/ 1346149 w 8807514"/>
              <a:gd name="connsiteY770" fmla="*/ 7567628 h 17389414"/>
              <a:gd name="connsiteX771" fmla="*/ 1434717 w 8807514"/>
              <a:gd name="connsiteY771" fmla="*/ 7555269 h 17389414"/>
              <a:gd name="connsiteX772" fmla="*/ 1537702 w 8807514"/>
              <a:gd name="connsiteY772" fmla="*/ 7452287 h 17389414"/>
              <a:gd name="connsiteX773" fmla="*/ 1589195 w 8807514"/>
              <a:gd name="connsiteY773" fmla="*/ 7452287 h 17389414"/>
              <a:gd name="connsiteX774" fmla="*/ 1714838 w 8807514"/>
              <a:gd name="connsiteY774" fmla="*/ 7349304 h 17389414"/>
              <a:gd name="connsiteX775" fmla="*/ 1830182 w 8807514"/>
              <a:gd name="connsiteY775" fmla="*/ 7312231 h 17389414"/>
              <a:gd name="connsiteX776" fmla="*/ 1869316 w 8807514"/>
              <a:gd name="connsiteY776" fmla="*/ 7236023 h 17389414"/>
              <a:gd name="connsiteX777" fmla="*/ 1945526 w 8807514"/>
              <a:gd name="connsiteY777" fmla="*/ 7236023 h 17389414"/>
              <a:gd name="connsiteX778" fmla="*/ 1970242 w 8807514"/>
              <a:gd name="connsiteY778" fmla="*/ 7196890 h 17389414"/>
              <a:gd name="connsiteX779" fmla="*/ 2021735 w 8807514"/>
              <a:gd name="connsiteY779" fmla="*/ 7184532 h 17389414"/>
              <a:gd name="connsiteX780" fmla="*/ 2060870 w 8807514"/>
              <a:gd name="connsiteY780" fmla="*/ 7120683 h 17389414"/>
              <a:gd name="connsiteX781" fmla="*/ 2124721 w 8807514"/>
              <a:gd name="connsiteY781" fmla="*/ 7093907 h 17389414"/>
              <a:gd name="connsiteX782" fmla="*/ 2240065 w 8807514"/>
              <a:gd name="connsiteY782" fmla="*/ 7005342 h 17389414"/>
              <a:gd name="connsiteX783" fmla="*/ 2277140 w 8807514"/>
              <a:gd name="connsiteY783" fmla="*/ 6966210 h 17389414"/>
              <a:gd name="connsiteX784" fmla="*/ 2402782 w 8807514"/>
              <a:gd name="connsiteY784" fmla="*/ 6941494 h 17389414"/>
              <a:gd name="connsiteX785" fmla="*/ 2365708 w 8807514"/>
              <a:gd name="connsiteY785" fmla="*/ 6941494 h 17389414"/>
              <a:gd name="connsiteX786" fmla="*/ 2441917 w 8807514"/>
              <a:gd name="connsiteY786" fmla="*/ 6929136 h 17389414"/>
              <a:gd name="connsiteX787" fmla="*/ 2530484 w 8807514"/>
              <a:gd name="connsiteY787" fmla="*/ 6813795 h 17389414"/>
              <a:gd name="connsiteX788" fmla="*/ 2621112 w 8807514"/>
              <a:gd name="connsiteY788" fmla="*/ 6774662 h 17389414"/>
              <a:gd name="connsiteX789" fmla="*/ 2684963 w 8807514"/>
              <a:gd name="connsiteY789" fmla="*/ 6710813 h 17389414"/>
              <a:gd name="connsiteX790" fmla="*/ 2761172 w 8807514"/>
              <a:gd name="connsiteY790" fmla="*/ 6698455 h 17389414"/>
              <a:gd name="connsiteX791" fmla="*/ 2800307 w 8807514"/>
              <a:gd name="connsiteY791" fmla="*/ 6646964 h 17389414"/>
              <a:gd name="connsiteX792" fmla="*/ 2876516 w 8807514"/>
              <a:gd name="connsiteY792" fmla="*/ 6634605 h 17389414"/>
              <a:gd name="connsiteX793" fmla="*/ 2876516 w 8807514"/>
              <a:gd name="connsiteY793" fmla="*/ 6583115 h 17389414"/>
              <a:gd name="connsiteX794" fmla="*/ 2925949 w 8807514"/>
              <a:gd name="connsiteY794" fmla="*/ 6583115 h 17389414"/>
              <a:gd name="connsiteX795" fmla="*/ 2977442 w 8807514"/>
              <a:gd name="connsiteY795" fmla="*/ 6521325 h 17389414"/>
              <a:gd name="connsiteX796" fmla="*/ 3119562 w 8807514"/>
              <a:gd name="connsiteY796" fmla="*/ 6482191 h 17389414"/>
              <a:gd name="connsiteX797" fmla="*/ 3156637 w 8807514"/>
              <a:gd name="connsiteY797" fmla="*/ 6366851 h 17389414"/>
              <a:gd name="connsiteX798" fmla="*/ 3399684 w 8807514"/>
              <a:gd name="connsiteY798" fmla="*/ 6366851 h 17389414"/>
              <a:gd name="connsiteX799" fmla="*/ 3451176 w 8807514"/>
              <a:gd name="connsiteY799" fmla="*/ 6379209 h 17389414"/>
              <a:gd name="connsiteX800" fmla="*/ 3387325 w 8807514"/>
              <a:gd name="connsiteY800" fmla="*/ 6354493 h 17389414"/>
              <a:gd name="connsiteX801" fmla="*/ 3922851 w 8807514"/>
              <a:gd name="connsiteY801" fmla="*/ 6546040 h 17389414"/>
              <a:gd name="connsiteX802" fmla="*/ 3922851 w 8807514"/>
              <a:gd name="connsiteY802" fmla="*/ 6546040 h 17389414"/>
              <a:gd name="connsiteX803" fmla="*/ 3910493 w 8807514"/>
              <a:gd name="connsiteY803" fmla="*/ 6521325 h 17389414"/>
              <a:gd name="connsiteX804" fmla="*/ 4369809 w 8807514"/>
              <a:gd name="connsiteY804" fmla="*/ 6762304 h 17389414"/>
              <a:gd name="connsiteX805" fmla="*/ 4369809 w 8807514"/>
              <a:gd name="connsiteY805" fmla="*/ 6762304 h 17389414"/>
              <a:gd name="connsiteX806" fmla="*/ 4266823 w 8807514"/>
              <a:gd name="connsiteY806" fmla="*/ 6673739 h 17389414"/>
              <a:gd name="connsiteX807" fmla="*/ 4421302 w 8807514"/>
              <a:gd name="connsiteY807" fmla="*/ 6749946 h 17389414"/>
              <a:gd name="connsiteX808" fmla="*/ 4382167 w 8807514"/>
              <a:gd name="connsiteY808" fmla="*/ 6661381 h 17389414"/>
              <a:gd name="connsiteX809" fmla="*/ 4421302 w 8807514"/>
              <a:gd name="connsiteY809" fmla="*/ 6661381 h 17389414"/>
              <a:gd name="connsiteX810" fmla="*/ 4382167 w 8807514"/>
              <a:gd name="connsiteY810" fmla="*/ 6570756 h 17389414"/>
              <a:gd name="connsiteX811" fmla="*/ 4394525 w 8807514"/>
              <a:gd name="connsiteY811" fmla="*/ 6533683 h 17389414"/>
              <a:gd name="connsiteX812" fmla="*/ 4394525 w 8807514"/>
              <a:gd name="connsiteY812" fmla="*/ 6455416 h 17389414"/>
              <a:gd name="connsiteX813" fmla="*/ 4330674 w 8807514"/>
              <a:gd name="connsiteY813" fmla="*/ 6035247 h 17389414"/>
              <a:gd name="connsiteX814" fmla="*/ 4139121 w 8807514"/>
              <a:gd name="connsiteY814" fmla="*/ 4937453 h 17389414"/>
              <a:gd name="connsiteX815" fmla="*/ 4050553 w 8807514"/>
              <a:gd name="connsiteY815" fmla="*/ 4375169 h 17389414"/>
              <a:gd name="connsiteX816" fmla="*/ 3974344 w 8807514"/>
              <a:gd name="connsiteY816" fmla="*/ 4195979 h 17389414"/>
              <a:gd name="connsiteX817" fmla="*/ 3898134 w 8807514"/>
              <a:gd name="connsiteY817" fmla="*/ 3584263 h 17389414"/>
              <a:gd name="connsiteX818" fmla="*/ 3782790 w 8807514"/>
              <a:gd name="connsiteY818" fmla="*/ 2486469 h 17389414"/>
              <a:gd name="connsiteX819" fmla="*/ 3807507 w 8807514"/>
              <a:gd name="connsiteY819" fmla="*/ 2051883 h 17389414"/>
              <a:gd name="connsiteX820" fmla="*/ 3859000 w 8807514"/>
              <a:gd name="connsiteY820" fmla="*/ 1988033 h 17389414"/>
              <a:gd name="connsiteX821" fmla="*/ 3947567 w 8807514"/>
              <a:gd name="connsiteY821" fmla="*/ 1897409 h 17389414"/>
              <a:gd name="connsiteX822" fmla="*/ 3961985 w 8807514"/>
              <a:gd name="connsiteY822" fmla="*/ 1847977 h 17389414"/>
              <a:gd name="connsiteX823" fmla="*/ 4011419 w 8807514"/>
              <a:gd name="connsiteY823" fmla="*/ 1860335 h 17389414"/>
              <a:gd name="connsiteX824" fmla="*/ 4038195 w 8807514"/>
              <a:gd name="connsiteY824" fmla="*/ 1821202 h 17389414"/>
              <a:gd name="connsiteX825" fmla="*/ 4077329 w 8807514"/>
              <a:gd name="connsiteY825" fmla="*/ 1769710 h 17389414"/>
              <a:gd name="connsiteX826" fmla="*/ 4126762 w 8807514"/>
              <a:gd name="connsiteY826" fmla="*/ 1821202 h 17389414"/>
              <a:gd name="connsiteX827" fmla="*/ 4178255 w 8807514"/>
              <a:gd name="connsiteY827" fmla="*/ 1732637 h 17389414"/>
              <a:gd name="connsiteX828" fmla="*/ 4254465 w 8807514"/>
              <a:gd name="connsiteY828" fmla="*/ 1769710 h 17389414"/>
              <a:gd name="connsiteX829" fmla="*/ 4242107 w 8807514"/>
              <a:gd name="connsiteY829" fmla="*/ 1668788 h 17389414"/>
              <a:gd name="connsiteX830" fmla="*/ 4293599 w 8807514"/>
              <a:gd name="connsiteY830" fmla="*/ 1769710 h 17389414"/>
              <a:gd name="connsiteX831" fmla="*/ 4369809 w 8807514"/>
              <a:gd name="connsiteY831" fmla="*/ 1718219 h 17389414"/>
              <a:gd name="connsiteX832" fmla="*/ 4382167 w 8807514"/>
              <a:gd name="connsiteY832" fmla="*/ 1642012 h 17389414"/>
              <a:gd name="connsiteX833" fmla="*/ 4458377 w 8807514"/>
              <a:gd name="connsiteY833" fmla="*/ 1656430 h 17389414"/>
              <a:gd name="connsiteX834" fmla="*/ 4446018 w 8807514"/>
              <a:gd name="connsiteY834" fmla="*/ 1565805 h 17389414"/>
              <a:gd name="connsiteX835" fmla="*/ 4522228 w 8807514"/>
              <a:gd name="connsiteY835" fmla="*/ 1578163 h 17389414"/>
              <a:gd name="connsiteX836" fmla="*/ 4600497 w 8807514"/>
              <a:gd name="connsiteY836" fmla="*/ 1514314 h 17389414"/>
              <a:gd name="connsiteX837" fmla="*/ 4649930 w 8807514"/>
              <a:gd name="connsiteY837" fmla="*/ 1528731 h 17389414"/>
              <a:gd name="connsiteX838" fmla="*/ 4713781 w 8807514"/>
              <a:gd name="connsiteY838" fmla="*/ 1541089 h 17389414"/>
              <a:gd name="connsiteX839" fmla="*/ 4841483 w 8807514"/>
              <a:gd name="connsiteY839" fmla="*/ 1322766 h 17389414"/>
              <a:gd name="connsiteX840" fmla="*/ 4969186 w 8807514"/>
              <a:gd name="connsiteY840" fmla="*/ 1349542 h 17389414"/>
              <a:gd name="connsiteX841" fmla="*/ 4969186 w 8807514"/>
              <a:gd name="connsiteY841" fmla="*/ 1246559 h 17389414"/>
              <a:gd name="connsiteX842" fmla="*/ 5136022 w 8807514"/>
              <a:gd name="connsiteY842" fmla="*/ 1450465 h 17389414"/>
              <a:gd name="connsiteX843" fmla="*/ 5160739 w 8807514"/>
              <a:gd name="connsiteY843" fmla="*/ 1337184 h 17389414"/>
              <a:gd name="connsiteX844" fmla="*/ 5199873 w 8807514"/>
              <a:gd name="connsiteY844" fmla="*/ 1349542 h 17389414"/>
              <a:gd name="connsiteX845" fmla="*/ 5148381 w 8807514"/>
              <a:gd name="connsiteY845" fmla="*/ 1170352 h 17389414"/>
              <a:gd name="connsiteX846" fmla="*/ 5263725 w 8807514"/>
              <a:gd name="connsiteY846" fmla="*/ 1221844 h 17389414"/>
              <a:gd name="connsiteX847" fmla="*/ 5302859 w 8807514"/>
              <a:gd name="connsiteY847" fmla="*/ 1030296 h 17389414"/>
              <a:gd name="connsiteX848" fmla="*/ 5416143 w 8807514"/>
              <a:gd name="connsiteY848" fmla="*/ 1055012 h 17389414"/>
              <a:gd name="connsiteX849" fmla="*/ 5455278 w 8807514"/>
              <a:gd name="connsiteY849" fmla="*/ 1003521 h 17389414"/>
              <a:gd name="connsiteX850" fmla="*/ 5479995 w 8807514"/>
              <a:gd name="connsiteY850" fmla="*/ 914956 h 17389414"/>
              <a:gd name="connsiteX851" fmla="*/ 5506771 w 8807514"/>
              <a:gd name="connsiteY851" fmla="*/ 902597 h 17389414"/>
              <a:gd name="connsiteX852" fmla="*/ 5531487 w 8807514"/>
              <a:gd name="connsiteY852" fmla="*/ 826391 h 17389414"/>
              <a:gd name="connsiteX853" fmla="*/ 5622115 w 8807514"/>
              <a:gd name="connsiteY853" fmla="*/ 826391 h 17389414"/>
              <a:gd name="connsiteX854" fmla="*/ 5622115 w 8807514"/>
              <a:gd name="connsiteY854" fmla="*/ 774899 h 17389414"/>
              <a:gd name="connsiteX855" fmla="*/ 5671548 w 8807514"/>
              <a:gd name="connsiteY855" fmla="*/ 762541 h 17389414"/>
              <a:gd name="connsiteX856" fmla="*/ 5774534 w 8807514"/>
              <a:gd name="connsiteY856" fmla="*/ 939671 h 17389414"/>
              <a:gd name="connsiteX857" fmla="*/ 5877519 w 8807514"/>
              <a:gd name="connsiteY857" fmla="*/ 1067370 h 17389414"/>
              <a:gd name="connsiteX858" fmla="*/ 5966087 w 8807514"/>
              <a:gd name="connsiteY858" fmla="*/ 1489598 h 17389414"/>
              <a:gd name="connsiteX859" fmla="*/ 6029938 w 8807514"/>
              <a:gd name="connsiteY859" fmla="*/ 1936542 h 17389414"/>
              <a:gd name="connsiteX860" fmla="*/ 6285343 w 8807514"/>
              <a:gd name="connsiteY860" fmla="*/ 3596621 h 17389414"/>
              <a:gd name="connsiteX861" fmla="*/ 6604598 w 8807514"/>
              <a:gd name="connsiteY861" fmla="*/ 5448247 h 17389414"/>
              <a:gd name="connsiteX862" fmla="*/ 6616956 w 8807514"/>
              <a:gd name="connsiteY862" fmla="*/ 5536812 h 17389414"/>
              <a:gd name="connsiteX863" fmla="*/ 6629315 w 8807514"/>
              <a:gd name="connsiteY863" fmla="*/ 5485320 h 17389414"/>
              <a:gd name="connsiteX864" fmla="*/ 6450120 w 8807514"/>
              <a:gd name="connsiteY864" fmla="*/ 4463734 h 17389414"/>
              <a:gd name="connsiteX865" fmla="*/ 6258566 w 8807514"/>
              <a:gd name="connsiteY865" fmla="*/ 3289733 h 17389414"/>
              <a:gd name="connsiteX866" fmla="*/ 6081431 w 8807514"/>
              <a:gd name="connsiteY866" fmla="*/ 2088956 h 17389414"/>
              <a:gd name="connsiteX867" fmla="*/ 5953729 w 8807514"/>
              <a:gd name="connsiteY867" fmla="*/ 1209485 h 17389414"/>
              <a:gd name="connsiteX868" fmla="*/ 5889878 w 8807514"/>
              <a:gd name="connsiteY868" fmla="*/ 966447 h 17389414"/>
              <a:gd name="connsiteX869" fmla="*/ 5889878 w 8807514"/>
              <a:gd name="connsiteY869" fmla="*/ 914956 h 17389414"/>
              <a:gd name="connsiteX870" fmla="*/ 5799250 w 8807514"/>
              <a:gd name="connsiteY870" fmla="*/ 671917 h 17389414"/>
              <a:gd name="connsiteX871" fmla="*/ 5877519 w 8807514"/>
              <a:gd name="connsiteY871" fmla="*/ 659559 h 17389414"/>
              <a:gd name="connsiteX872" fmla="*/ 5863101 w 8807514"/>
              <a:gd name="connsiteY872" fmla="*/ 608068 h 17389414"/>
              <a:gd name="connsiteX873" fmla="*/ 5914594 w 8807514"/>
              <a:gd name="connsiteY873" fmla="*/ 634843 h 17389414"/>
              <a:gd name="connsiteX874" fmla="*/ 5914594 w 8807514"/>
              <a:gd name="connsiteY874" fmla="*/ 595710 h 17389414"/>
              <a:gd name="connsiteX875" fmla="*/ 5966087 w 8807514"/>
              <a:gd name="connsiteY875" fmla="*/ 608068 h 17389414"/>
              <a:gd name="connsiteX876" fmla="*/ 6003162 w 8807514"/>
              <a:gd name="connsiteY876" fmla="*/ 531860 h 17389414"/>
              <a:gd name="connsiteX877" fmla="*/ 6054655 w 8807514"/>
              <a:gd name="connsiteY877" fmla="*/ 544218 h 17389414"/>
              <a:gd name="connsiteX878" fmla="*/ 6106147 w 8807514"/>
              <a:gd name="connsiteY878" fmla="*/ 468011 h 17389414"/>
              <a:gd name="connsiteX879" fmla="*/ 6157640 w 8807514"/>
              <a:gd name="connsiteY879" fmla="*/ 443296 h 17389414"/>
              <a:gd name="connsiteX880" fmla="*/ 6246208 w 8807514"/>
              <a:gd name="connsiteY880" fmla="*/ 365029 h 17389414"/>
              <a:gd name="connsiteX881" fmla="*/ 6272984 w 8807514"/>
              <a:gd name="connsiteY881" fmla="*/ 404162 h 17389414"/>
              <a:gd name="connsiteX882" fmla="*/ 6336835 w 8807514"/>
              <a:gd name="connsiteY882" fmla="*/ 327955 h 17389414"/>
              <a:gd name="connsiteX883" fmla="*/ 6400687 w 8807514"/>
              <a:gd name="connsiteY883" fmla="*/ 327955 h 17389414"/>
              <a:gd name="connsiteX884" fmla="*/ 6388328 w 8807514"/>
              <a:gd name="connsiteY884" fmla="*/ 288822 h 17389414"/>
              <a:gd name="connsiteX885" fmla="*/ 6489254 w 8807514"/>
              <a:gd name="connsiteY885" fmla="*/ 303239 h 17389414"/>
              <a:gd name="connsiteX886" fmla="*/ 6501613 w 8807514"/>
              <a:gd name="connsiteY886" fmla="*/ 212614 h 17389414"/>
              <a:gd name="connsiteX887" fmla="*/ 6553105 w 8807514"/>
              <a:gd name="connsiteY887" fmla="*/ 200257 h 17389414"/>
              <a:gd name="connsiteX888" fmla="*/ 6579882 w 8807514"/>
              <a:gd name="connsiteY888" fmla="*/ 161123 h 17389414"/>
              <a:gd name="connsiteX889" fmla="*/ 6764406 w 8807514"/>
              <a:gd name="connsiteY889" fmla="*/ 116644 h 17389414"/>
              <a:gd name="connsiteX890" fmla="*/ 6820868 w 8807514"/>
              <a:gd name="connsiteY890" fmla="*/ 224972 h 17389414"/>
              <a:gd name="connsiteX891" fmla="*/ 6757016 w 8807514"/>
              <a:gd name="connsiteY891" fmla="*/ 124049 h 17389414"/>
              <a:gd name="connsiteX892" fmla="*/ 6764406 w 8807514"/>
              <a:gd name="connsiteY892" fmla="*/ 116644 h 17389414"/>
              <a:gd name="connsiteX893" fmla="*/ 7020209 w 8807514"/>
              <a:gd name="connsiteY893" fmla="*/ 84 h 17389414"/>
              <a:gd name="connsiteX894" fmla="*/ 7103048 w 8807514"/>
              <a:gd name="connsiteY894" fmla="*/ 124049 h 17389414"/>
              <a:gd name="connsiteX895" fmla="*/ 7090690 w 8807514"/>
              <a:gd name="connsiteY895" fmla="*/ 365029 h 17389414"/>
              <a:gd name="connsiteX896" fmla="*/ 7024780 w 8807514"/>
              <a:gd name="connsiteY896" fmla="*/ 303239 h 17389414"/>
              <a:gd name="connsiteX897" fmla="*/ 6936212 w 8807514"/>
              <a:gd name="connsiteY897" fmla="*/ 315597 h 17389414"/>
              <a:gd name="connsiteX898" fmla="*/ 6872360 w 8807514"/>
              <a:gd name="connsiteY898" fmla="*/ 239390 h 17389414"/>
              <a:gd name="connsiteX899" fmla="*/ 6860002 w 8807514"/>
              <a:gd name="connsiteY899" fmla="*/ 136407 h 17389414"/>
              <a:gd name="connsiteX900" fmla="*/ 6911496 w 8807514"/>
              <a:gd name="connsiteY900" fmla="*/ 60200 h 17389414"/>
              <a:gd name="connsiteX901" fmla="*/ 6987704 w 8807514"/>
              <a:gd name="connsiteY901" fmla="*/ 84916 h 17389414"/>
              <a:gd name="connsiteX902" fmla="*/ 6975346 w 8807514"/>
              <a:gd name="connsiteY902" fmla="*/ 8709 h 17389414"/>
              <a:gd name="connsiteX903" fmla="*/ 7020209 w 8807514"/>
              <a:gd name="connsiteY903" fmla="*/ 84 h 17389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Lst>
            <a:rect l="l" t="t" r="r" b="b"/>
            <a:pathLst>
              <a:path w="8807514" h="17389414">
                <a:moveTo>
                  <a:pt x="5199873" y="17383923"/>
                </a:moveTo>
                <a:cubicBezTo>
                  <a:pt x="5199873" y="17383923"/>
                  <a:pt x="5236948" y="17396279"/>
                  <a:pt x="5199873" y="17383923"/>
                </a:cubicBezTo>
                <a:close/>
                <a:moveTo>
                  <a:pt x="5183363" y="17378709"/>
                </a:moveTo>
                <a:cubicBezTo>
                  <a:pt x="5179694" y="17377551"/>
                  <a:pt x="5188255" y="17380253"/>
                  <a:pt x="5194370" y="17382185"/>
                </a:cubicBezTo>
                <a:close/>
                <a:moveTo>
                  <a:pt x="5249361" y="17122921"/>
                </a:moveTo>
                <a:lnTo>
                  <a:pt x="5251134" y="17127661"/>
                </a:lnTo>
                <a:lnTo>
                  <a:pt x="5251366" y="17128525"/>
                </a:lnTo>
                <a:close/>
                <a:moveTo>
                  <a:pt x="5245300" y="17111573"/>
                </a:moveTo>
                <a:lnTo>
                  <a:pt x="5249361" y="17122921"/>
                </a:lnTo>
                <a:lnTo>
                  <a:pt x="5246088" y="17114173"/>
                </a:lnTo>
                <a:cubicBezTo>
                  <a:pt x="5244865" y="17110665"/>
                  <a:pt x="5244511" y="17109489"/>
                  <a:pt x="5245300" y="17111573"/>
                </a:cubicBezTo>
                <a:close/>
                <a:moveTo>
                  <a:pt x="6361552" y="16821637"/>
                </a:moveTo>
                <a:cubicBezTo>
                  <a:pt x="6361552" y="16821637"/>
                  <a:pt x="6400687" y="16833995"/>
                  <a:pt x="6361552" y="16821637"/>
                </a:cubicBezTo>
                <a:close/>
                <a:moveTo>
                  <a:pt x="4932111" y="16349977"/>
                </a:moveTo>
                <a:cubicBezTo>
                  <a:pt x="4944469" y="16362335"/>
                  <a:pt x="4932111" y="16349977"/>
                  <a:pt x="4932111" y="16349977"/>
                </a:cubicBezTo>
                <a:close/>
                <a:moveTo>
                  <a:pt x="4780078" y="16229842"/>
                </a:moveTo>
                <a:cubicBezTo>
                  <a:pt x="4773899" y="16227042"/>
                  <a:pt x="4768363" y="16227943"/>
                  <a:pt x="4765274" y="16234637"/>
                </a:cubicBezTo>
                <a:cubicBezTo>
                  <a:pt x="4765274" y="16259353"/>
                  <a:pt x="4804408" y="16298486"/>
                  <a:pt x="4804408" y="16298486"/>
                </a:cubicBezTo>
                <a:cubicBezTo>
                  <a:pt x="4822946" y="16279949"/>
                  <a:pt x="4798615" y="16238241"/>
                  <a:pt x="4780078" y="16229842"/>
                </a:cubicBezTo>
                <a:close/>
                <a:moveTo>
                  <a:pt x="4107069" y="16209767"/>
                </a:moveTo>
                <a:lnTo>
                  <a:pt x="4114404" y="16222279"/>
                </a:lnTo>
                <a:cubicBezTo>
                  <a:pt x="4108225" y="16222279"/>
                  <a:pt x="4105136" y="16218675"/>
                  <a:pt x="4105136" y="16213526"/>
                </a:cubicBezTo>
                <a:close/>
                <a:moveTo>
                  <a:pt x="4357451" y="16055447"/>
                </a:moveTo>
                <a:cubicBezTo>
                  <a:pt x="4382167" y="16055447"/>
                  <a:pt x="4382167" y="16082223"/>
                  <a:pt x="4369809" y="16094581"/>
                </a:cubicBezTo>
                <a:cubicBezTo>
                  <a:pt x="4357451" y="16094581"/>
                  <a:pt x="4357451" y="16082223"/>
                  <a:pt x="4357451" y="16055447"/>
                </a:cubicBezTo>
                <a:close/>
                <a:moveTo>
                  <a:pt x="4357451" y="16030732"/>
                </a:moveTo>
                <a:cubicBezTo>
                  <a:pt x="4357451" y="16030732"/>
                  <a:pt x="4369809" y="16043089"/>
                  <a:pt x="4357451" y="16055447"/>
                </a:cubicBezTo>
                <a:cubicBezTo>
                  <a:pt x="4357451" y="16055447"/>
                  <a:pt x="4345092" y="16043089"/>
                  <a:pt x="4357451" y="16030732"/>
                </a:cubicBezTo>
                <a:close/>
                <a:moveTo>
                  <a:pt x="5230368" y="15951525"/>
                </a:moveTo>
                <a:lnTo>
                  <a:pt x="5236948" y="15952465"/>
                </a:lnTo>
                <a:lnTo>
                  <a:pt x="5240987" y="15972513"/>
                </a:lnTo>
                <a:close/>
                <a:moveTo>
                  <a:pt x="5224590" y="15940107"/>
                </a:moveTo>
                <a:lnTo>
                  <a:pt x="5230368" y="15951525"/>
                </a:lnTo>
                <a:lnTo>
                  <a:pt x="5226135" y="15950920"/>
                </a:lnTo>
                <a:cubicBezTo>
                  <a:pt x="5224590" y="15949375"/>
                  <a:pt x="5224590" y="15946286"/>
                  <a:pt x="5224590" y="15940107"/>
                </a:cubicBezTo>
                <a:close/>
                <a:moveTo>
                  <a:pt x="5302859" y="15659994"/>
                </a:moveTo>
                <a:cubicBezTo>
                  <a:pt x="5302859" y="15659994"/>
                  <a:pt x="5339934" y="15672352"/>
                  <a:pt x="5302859" y="15659994"/>
                </a:cubicBezTo>
                <a:close/>
                <a:moveTo>
                  <a:pt x="5276083" y="15596145"/>
                </a:moveTo>
                <a:cubicBezTo>
                  <a:pt x="5276083" y="15596145"/>
                  <a:pt x="5315217" y="15608503"/>
                  <a:pt x="5276083" y="15596145"/>
                </a:cubicBezTo>
                <a:close/>
                <a:moveTo>
                  <a:pt x="7612158" y="15561157"/>
                </a:moveTo>
                <a:lnTo>
                  <a:pt x="7617141" y="15563094"/>
                </a:lnTo>
                <a:cubicBezTo>
                  <a:pt x="7618878" y="15563770"/>
                  <a:pt x="7617720" y="15563319"/>
                  <a:pt x="7615403" y="15562419"/>
                </a:cubicBezTo>
                <a:close/>
                <a:moveTo>
                  <a:pt x="7601500" y="15557012"/>
                </a:moveTo>
                <a:cubicBezTo>
                  <a:pt x="7601500" y="15557012"/>
                  <a:pt x="7603817" y="15557913"/>
                  <a:pt x="7606713" y="15559039"/>
                </a:cubicBezTo>
                <a:lnTo>
                  <a:pt x="7612158" y="15561157"/>
                </a:lnTo>
                <a:close/>
                <a:moveTo>
                  <a:pt x="5236948" y="15493163"/>
                </a:moveTo>
                <a:cubicBezTo>
                  <a:pt x="5263725" y="15519938"/>
                  <a:pt x="5276083" y="15557012"/>
                  <a:pt x="5276083" y="15596145"/>
                </a:cubicBezTo>
                <a:cubicBezTo>
                  <a:pt x="5251366" y="15583787"/>
                  <a:pt x="5236948" y="15544654"/>
                  <a:pt x="5236948" y="15493163"/>
                </a:cubicBezTo>
                <a:close/>
                <a:moveTo>
                  <a:pt x="7626216" y="15456089"/>
                </a:moveTo>
                <a:cubicBezTo>
                  <a:pt x="7626216" y="15456089"/>
                  <a:pt x="7663291" y="15468447"/>
                  <a:pt x="7626216" y="15456089"/>
                </a:cubicBezTo>
                <a:close/>
                <a:moveTo>
                  <a:pt x="4084474" y="15057483"/>
                </a:moveTo>
                <a:cubicBezTo>
                  <a:pt x="4082736" y="15055745"/>
                  <a:pt x="4089688" y="15062696"/>
                  <a:pt x="4089688" y="15062696"/>
                </a:cubicBezTo>
                <a:cubicBezTo>
                  <a:pt x="4086598" y="15059606"/>
                  <a:pt x="4085053" y="15058062"/>
                  <a:pt x="4084474" y="15057483"/>
                </a:cubicBezTo>
                <a:close/>
                <a:moveTo>
                  <a:pt x="7523230" y="15011204"/>
                </a:moveTo>
                <a:cubicBezTo>
                  <a:pt x="7535588" y="15011204"/>
                  <a:pt x="7535588" y="15023562"/>
                  <a:pt x="7535588" y="15050338"/>
                </a:cubicBezTo>
                <a:cubicBezTo>
                  <a:pt x="7510872" y="15050338"/>
                  <a:pt x="7523230" y="15023562"/>
                  <a:pt x="7523230" y="15011204"/>
                </a:cubicBezTo>
                <a:close/>
                <a:moveTo>
                  <a:pt x="7510872" y="14972071"/>
                </a:moveTo>
                <a:cubicBezTo>
                  <a:pt x="7523230" y="14972071"/>
                  <a:pt x="7523230" y="14984429"/>
                  <a:pt x="7523230" y="15011204"/>
                </a:cubicBezTo>
                <a:cubicBezTo>
                  <a:pt x="7498514" y="15011204"/>
                  <a:pt x="7510872" y="14984429"/>
                  <a:pt x="7510872" y="14972071"/>
                </a:cubicBezTo>
                <a:close/>
                <a:moveTo>
                  <a:pt x="4989204" y="14923387"/>
                </a:moveTo>
                <a:cubicBezTo>
                  <a:pt x="4987079" y="14924924"/>
                  <a:pt x="4985148" y="14928561"/>
                  <a:pt x="4983604" y="14934997"/>
                </a:cubicBezTo>
                <a:cubicBezTo>
                  <a:pt x="4983604" y="14947355"/>
                  <a:pt x="4995962" y="14947355"/>
                  <a:pt x="4995962" y="14959713"/>
                </a:cubicBezTo>
                <a:cubicBezTo>
                  <a:pt x="5028402" y="15004768"/>
                  <a:pt x="5004072" y="14912631"/>
                  <a:pt x="4989204" y="14923387"/>
                </a:cubicBezTo>
                <a:close/>
                <a:moveTo>
                  <a:pt x="7471738" y="14871148"/>
                </a:moveTo>
                <a:cubicBezTo>
                  <a:pt x="7498514" y="14895864"/>
                  <a:pt x="7498514" y="14920580"/>
                  <a:pt x="7510872" y="14972071"/>
                </a:cubicBezTo>
                <a:cubicBezTo>
                  <a:pt x="7486156" y="14947355"/>
                  <a:pt x="7471738" y="14908222"/>
                  <a:pt x="7471738" y="14871148"/>
                </a:cubicBezTo>
                <a:close/>
                <a:moveTo>
                  <a:pt x="7030702" y="14694115"/>
                </a:moveTo>
                <a:cubicBezTo>
                  <a:pt x="7041129" y="14700197"/>
                  <a:pt x="7060824" y="14746540"/>
                  <a:pt x="7051556" y="14755808"/>
                </a:cubicBezTo>
                <a:cubicBezTo>
                  <a:pt x="7051556" y="14755808"/>
                  <a:pt x="7024780" y="14729032"/>
                  <a:pt x="7024780" y="14704317"/>
                </a:cubicBezTo>
                <a:cubicBezTo>
                  <a:pt x="7024780" y="14694533"/>
                  <a:pt x="7027226" y="14692088"/>
                  <a:pt x="7030702" y="14694115"/>
                </a:cubicBezTo>
                <a:close/>
                <a:moveTo>
                  <a:pt x="7012421" y="14679601"/>
                </a:moveTo>
                <a:cubicBezTo>
                  <a:pt x="7024780" y="14691959"/>
                  <a:pt x="7012421" y="14679601"/>
                  <a:pt x="7012421" y="14679601"/>
                </a:cubicBezTo>
                <a:close/>
                <a:moveTo>
                  <a:pt x="7115407" y="14665183"/>
                </a:moveTo>
                <a:cubicBezTo>
                  <a:pt x="7127765" y="14665183"/>
                  <a:pt x="7127765" y="14691959"/>
                  <a:pt x="7127765" y="14704317"/>
                </a:cubicBezTo>
                <a:cubicBezTo>
                  <a:pt x="7115407" y="14704317"/>
                  <a:pt x="7115407" y="14679601"/>
                  <a:pt x="7115407" y="14665183"/>
                </a:cubicBezTo>
                <a:close/>
                <a:moveTo>
                  <a:pt x="4919752" y="14615752"/>
                </a:moveTo>
                <a:cubicBezTo>
                  <a:pt x="4919752" y="14615752"/>
                  <a:pt x="4932111" y="14628109"/>
                  <a:pt x="4919752" y="14615752"/>
                </a:cubicBezTo>
                <a:close/>
                <a:moveTo>
                  <a:pt x="7076272" y="14564260"/>
                </a:moveTo>
                <a:cubicBezTo>
                  <a:pt x="7103048" y="14588976"/>
                  <a:pt x="7115407" y="14628109"/>
                  <a:pt x="7115407" y="14665183"/>
                </a:cubicBezTo>
                <a:cubicBezTo>
                  <a:pt x="7090690" y="14640467"/>
                  <a:pt x="7076272" y="14601334"/>
                  <a:pt x="7076272" y="14564260"/>
                </a:cubicBezTo>
                <a:close/>
                <a:moveTo>
                  <a:pt x="4906364" y="14542634"/>
                </a:moveTo>
                <a:cubicBezTo>
                  <a:pt x="4899670" y="14542634"/>
                  <a:pt x="4892976" y="14545723"/>
                  <a:pt x="4892976" y="14551902"/>
                </a:cubicBezTo>
                <a:cubicBezTo>
                  <a:pt x="4892976" y="14551902"/>
                  <a:pt x="4932111" y="14564260"/>
                  <a:pt x="4919752" y="14551902"/>
                </a:cubicBezTo>
                <a:cubicBezTo>
                  <a:pt x="4919752" y="14545723"/>
                  <a:pt x="4913058" y="14542634"/>
                  <a:pt x="4906364" y="14542634"/>
                </a:cubicBezTo>
                <a:close/>
                <a:moveTo>
                  <a:pt x="6931253" y="14474344"/>
                </a:moveTo>
                <a:lnTo>
                  <a:pt x="6941618" y="14482550"/>
                </a:lnTo>
                <a:cubicBezTo>
                  <a:pt x="6945480" y="14485607"/>
                  <a:pt x="6948570" y="14488053"/>
                  <a:pt x="6948570" y="14488053"/>
                </a:cubicBezTo>
                <a:cubicBezTo>
                  <a:pt x="6942391" y="14483161"/>
                  <a:pt x="6937757" y="14479493"/>
                  <a:pt x="6934377" y="14476818"/>
                </a:cubicBezTo>
                <a:close/>
                <a:moveTo>
                  <a:pt x="6927715" y="14471544"/>
                </a:moveTo>
                <a:lnTo>
                  <a:pt x="6931253" y="14474344"/>
                </a:lnTo>
                <a:lnTo>
                  <a:pt x="6930033" y="14473378"/>
                </a:lnTo>
                <a:cubicBezTo>
                  <a:pt x="6926943" y="14470932"/>
                  <a:pt x="6925398" y="14469709"/>
                  <a:pt x="6927715" y="14471544"/>
                </a:cubicBezTo>
                <a:close/>
                <a:moveTo>
                  <a:pt x="7039198" y="14461278"/>
                </a:moveTo>
                <a:cubicBezTo>
                  <a:pt x="7051556" y="14461278"/>
                  <a:pt x="7051556" y="14488053"/>
                  <a:pt x="7051556" y="14500411"/>
                </a:cubicBezTo>
                <a:cubicBezTo>
                  <a:pt x="7039198" y="14500411"/>
                  <a:pt x="7039198" y="14473636"/>
                  <a:pt x="7039198" y="14461278"/>
                </a:cubicBezTo>
                <a:close/>
                <a:moveTo>
                  <a:pt x="7000063" y="14360355"/>
                </a:moveTo>
                <a:cubicBezTo>
                  <a:pt x="7024780" y="14385071"/>
                  <a:pt x="7039198" y="14424204"/>
                  <a:pt x="7039198" y="14461278"/>
                </a:cubicBezTo>
                <a:cubicBezTo>
                  <a:pt x="7012421" y="14436562"/>
                  <a:pt x="7000063" y="14397429"/>
                  <a:pt x="7000063" y="14360355"/>
                </a:cubicBezTo>
                <a:close/>
                <a:moveTo>
                  <a:pt x="3300882" y="14303651"/>
                </a:moveTo>
                <a:cubicBezTo>
                  <a:pt x="3298372" y="14304230"/>
                  <a:pt x="3296698" y="14305775"/>
                  <a:pt x="3296698" y="14308864"/>
                </a:cubicBezTo>
                <a:cubicBezTo>
                  <a:pt x="3296698" y="14321221"/>
                  <a:pt x="3323474" y="14333579"/>
                  <a:pt x="3323474" y="14308864"/>
                </a:cubicBezTo>
                <a:cubicBezTo>
                  <a:pt x="3323474" y="14308864"/>
                  <a:pt x="3308413" y="14301913"/>
                  <a:pt x="3300882" y="14303651"/>
                </a:cubicBezTo>
                <a:close/>
                <a:moveTo>
                  <a:pt x="6975346" y="14296506"/>
                </a:moveTo>
                <a:cubicBezTo>
                  <a:pt x="6987704" y="14308864"/>
                  <a:pt x="7000063" y="14333579"/>
                  <a:pt x="7000063" y="14360355"/>
                </a:cubicBezTo>
                <a:cubicBezTo>
                  <a:pt x="6975346" y="14347997"/>
                  <a:pt x="6975346" y="14333579"/>
                  <a:pt x="6975346" y="14296506"/>
                </a:cubicBezTo>
                <a:close/>
                <a:moveTo>
                  <a:pt x="7185051" y="14146795"/>
                </a:moveTo>
                <a:cubicBezTo>
                  <a:pt x="7181575" y="14143705"/>
                  <a:pt x="7179258" y="14145121"/>
                  <a:pt x="7179258" y="14154390"/>
                </a:cubicBezTo>
                <a:cubicBezTo>
                  <a:pt x="7179258" y="14205881"/>
                  <a:pt x="7216333" y="14232657"/>
                  <a:pt x="7216333" y="14205881"/>
                </a:cubicBezTo>
                <a:cubicBezTo>
                  <a:pt x="7216333" y="14205881"/>
                  <a:pt x="7195478" y="14156063"/>
                  <a:pt x="7185051" y="14146795"/>
                </a:cubicBezTo>
                <a:close/>
                <a:moveTo>
                  <a:pt x="3168996" y="14065825"/>
                </a:moveTo>
                <a:cubicBezTo>
                  <a:pt x="3195772" y="14129674"/>
                  <a:pt x="3232847" y="14193523"/>
                  <a:pt x="3271981" y="14245014"/>
                </a:cubicBezTo>
                <a:cubicBezTo>
                  <a:pt x="3271981" y="14257372"/>
                  <a:pt x="3271981" y="14269730"/>
                  <a:pt x="3284340" y="14269730"/>
                </a:cubicBezTo>
                <a:cubicBezTo>
                  <a:pt x="3296698" y="14296506"/>
                  <a:pt x="3296698" y="14269730"/>
                  <a:pt x="3284340" y="14269730"/>
                </a:cubicBezTo>
                <a:cubicBezTo>
                  <a:pt x="3284340" y="14257372"/>
                  <a:pt x="3284340" y="14245014"/>
                  <a:pt x="3271981" y="14245014"/>
                </a:cubicBezTo>
                <a:cubicBezTo>
                  <a:pt x="3245205" y="14181165"/>
                  <a:pt x="3220488" y="14104958"/>
                  <a:pt x="3168996" y="14065825"/>
                </a:cubicBezTo>
                <a:close/>
                <a:moveTo>
                  <a:pt x="4609862" y="14034789"/>
                </a:moveTo>
                <a:cubicBezTo>
                  <a:pt x="4605389" y="14033031"/>
                  <a:pt x="4602042" y="14034673"/>
                  <a:pt x="4600497" y="14041109"/>
                </a:cubicBezTo>
                <a:cubicBezTo>
                  <a:pt x="4600497" y="14053467"/>
                  <a:pt x="4637572" y="14092600"/>
                  <a:pt x="4637572" y="14092600"/>
                </a:cubicBezTo>
                <a:cubicBezTo>
                  <a:pt x="4727684" y="14225962"/>
                  <a:pt x="4641176" y="14047095"/>
                  <a:pt x="4609862" y="14034789"/>
                </a:cubicBezTo>
                <a:close/>
                <a:moveTo>
                  <a:pt x="4664348" y="14001976"/>
                </a:moveTo>
                <a:cubicBezTo>
                  <a:pt x="4637572" y="14041109"/>
                  <a:pt x="4752916" y="14193523"/>
                  <a:pt x="4765274" y="14218239"/>
                </a:cubicBezTo>
                <a:cubicBezTo>
                  <a:pt x="4816767" y="14321221"/>
                  <a:pt x="4816767" y="14385071"/>
                  <a:pt x="4868260" y="14436562"/>
                </a:cubicBezTo>
                <a:cubicBezTo>
                  <a:pt x="4829125" y="14321221"/>
                  <a:pt x="4777632" y="14168807"/>
                  <a:pt x="4701423" y="14041109"/>
                </a:cubicBezTo>
                <a:cubicBezTo>
                  <a:pt x="4701423" y="14041109"/>
                  <a:pt x="4676706" y="14001976"/>
                  <a:pt x="4664348" y="14001976"/>
                </a:cubicBezTo>
                <a:close/>
                <a:moveTo>
                  <a:pt x="3500610" y="14001976"/>
                </a:moveTo>
                <a:cubicBezTo>
                  <a:pt x="3500610" y="14053467"/>
                  <a:pt x="3527386" y="14065825"/>
                  <a:pt x="3552102" y="14092600"/>
                </a:cubicBezTo>
                <a:cubicBezTo>
                  <a:pt x="3552102" y="14129674"/>
                  <a:pt x="3566520" y="14142032"/>
                  <a:pt x="3591237" y="14154390"/>
                </a:cubicBezTo>
                <a:cubicBezTo>
                  <a:pt x="3628312" y="14284148"/>
                  <a:pt x="3692163" y="14385071"/>
                  <a:pt x="3756014" y="14525127"/>
                </a:cubicBezTo>
                <a:cubicBezTo>
                  <a:pt x="3782790" y="14588976"/>
                  <a:pt x="3859000" y="14679601"/>
                  <a:pt x="3807507" y="14564260"/>
                </a:cubicBezTo>
                <a:cubicBezTo>
                  <a:pt x="3756014" y="14448920"/>
                  <a:pt x="3667446" y="14269730"/>
                  <a:pt x="3591237" y="14154390"/>
                </a:cubicBezTo>
                <a:cubicBezTo>
                  <a:pt x="3591237" y="14117316"/>
                  <a:pt x="3578879" y="14104958"/>
                  <a:pt x="3552102" y="14092600"/>
                </a:cubicBezTo>
                <a:cubicBezTo>
                  <a:pt x="3552102" y="14053467"/>
                  <a:pt x="3527386" y="14028751"/>
                  <a:pt x="3500610" y="14001976"/>
                </a:cubicBezTo>
                <a:close/>
                <a:moveTo>
                  <a:pt x="4592161" y="13955537"/>
                </a:moveTo>
                <a:lnTo>
                  <a:pt x="4590554" y="13961277"/>
                </a:lnTo>
                <a:lnTo>
                  <a:pt x="4588106" y="13970019"/>
                </a:lnTo>
                <a:cubicBezTo>
                  <a:pt x="4586980" y="13974042"/>
                  <a:pt x="4586079" y="13977260"/>
                  <a:pt x="4586079" y="13977260"/>
                </a:cubicBezTo>
                <a:lnTo>
                  <a:pt x="4590554" y="13961277"/>
                </a:lnTo>
                <a:lnTo>
                  <a:pt x="4591486" y="13957951"/>
                </a:lnTo>
                <a:cubicBezTo>
                  <a:pt x="4592387" y="13954733"/>
                  <a:pt x="4592837" y="13953124"/>
                  <a:pt x="4592161" y="13955537"/>
                </a:cubicBezTo>
                <a:close/>
                <a:moveTo>
                  <a:pt x="4549004" y="13898993"/>
                </a:moveTo>
                <a:cubicBezTo>
                  <a:pt x="4549004" y="13898993"/>
                  <a:pt x="4561362" y="13913411"/>
                  <a:pt x="4549004" y="13898993"/>
                </a:cubicBezTo>
                <a:close/>
                <a:moveTo>
                  <a:pt x="4581670" y="13843221"/>
                </a:moveTo>
                <a:cubicBezTo>
                  <a:pt x="4578033" y="13842771"/>
                  <a:pt x="4575265" y="13844669"/>
                  <a:pt x="4573720" y="13849561"/>
                </a:cubicBezTo>
                <a:cubicBezTo>
                  <a:pt x="4573720" y="13861919"/>
                  <a:pt x="4649930" y="13989618"/>
                  <a:pt x="4664348" y="13977260"/>
                </a:cubicBezTo>
                <a:cubicBezTo>
                  <a:pt x="4675161" y="13964644"/>
                  <a:pt x="4607126" y="13846375"/>
                  <a:pt x="4581670" y="13843221"/>
                </a:cubicBezTo>
                <a:close/>
                <a:moveTo>
                  <a:pt x="4398593" y="13486037"/>
                </a:moveTo>
                <a:cubicBezTo>
                  <a:pt x="4391211" y="13482010"/>
                  <a:pt x="4385514" y="13483201"/>
                  <a:pt x="4382167" y="13491182"/>
                </a:cubicBezTo>
                <a:cubicBezTo>
                  <a:pt x="4382167" y="13517958"/>
                  <a:pt x="4446018" y="13606523"/>
                  <a:pt x="4472795" y="13658014"/>
                </a:cubicBezTo>
                <a:cubicBezTo>
                  <a:pt x="4485153" y="13670372"/>
                  <a:pt x="4561362" y="13822786"/>
                  <a:pt x="4573720" y="13798070"/>
                </a:cubicBezTo>
                <a:cubicBezTo>
                  <a:pt x="4584534" y="13798070"/>
                  <a:pt x="4450266" y="13514224"/>
                  <a:pt x="4398593" y="13486037"/>
                </a:cubicBezTo>
                <a:close/>
                <a:moveTo>
                  <a:pt x="4316128" y="13463538"/>
                </a:moveTo>
                <a:cubicBezTo>
                  <a:pt x="4312652" y="13477151"/>
                  <a:pt x="4372898" y="13594165"/>
                  <a:pt x="4382167" y="13631239"/>
                </a:cubicBezTo>
                <a:cubicBezTo>
                  <a:pt x="4421302" y="13695088"/>
                  <a:pt x="4458377" y="13734221"/>
                  <a:pt x="4485153" y="13771295"/>
                </a:cubicBezTo>
                <a:cubicBezTo>
                  <a:pt x="4485153" y="13798070"/>
                  <a:pt x="4497511" y="13798070"/>
                  <a:pt x="4497511" y="13798070"/>
                </a:cubicBezTo>
                <a:cubicBezTo>
                  <a:pt x="4509869" y="13785712"/>
                  <a:pt x="4497511" y="13785712"/>
                  <a:pt x="4485153" y="13771295"/>
                </a:cubicBezTo>
                <a:cubicBezTo>
                  <a:pt x="4458377" y="13682730"/>
                  <a:pt x="4394525" y="13581807"/>
                  <a:pt x="4345092" y="13491182"/>
                </a:cubicBezTo>
                <a:cubicBezTo>
                  <a:pt x="4325525" y="13465951"/>
                  <a:pt x="4317286" y="13459000"/>
                  <a:pt x="4316128" y="13463538"/>
                </a:cubicBezTo>
                <a:close/>
                <a:moveTo>
                  <a:pt x="3667446" y="13083371"/>
                </a:moveTo>
                <a:lnTo>
                  <a:pt x="3667446" y="13095729"/>
                </a:lnTo>
                <a:cubicBezTo>
                  <a:pt x="3667446" y="13108087"/>
                  <a:pt x="3743656" y="13235786"/>
                  <a:pt x="3770432" y="13287277"/>
                </a:cubicBezTo>
                <a:cubicBezTo>
                  <a:pt x="3999060" y="13707446"/>
                  <a:pt x="4242107" y="14092600"/>
                  <a:pt x="4433660" y="14539544"/>
                </a:cubicBezTo>
                <a:cubicBezTo>
                  <a:pt x="4458377" y="14576618"/>
                  <a:pt x="4522228" y="14691959"/>
                  <a:pt x="4472795" y="14588976"/>
                </a:cubicBezTo>
                <a:cubicBezTo>
                  <a:pt x="4305958" y="14168807"/>
                  <a:pt x="4089688" y="13798070"/>
                  <a:pt x="3898134" y="13452049"/>
                </a:cubicBezTo>
                <a:cubicBezTo>
                  <a:pt x="3821925" y="13326410"/>
                  <a:pt x="3756014" y="13159579"/>
                  <a:pt x="3667446" y="13083371"/>
                </a:cubicBezTo>
                <a:close/>
                <a:moveTo>
                  <a:pt x="7230751" y="12035009"/>
                </a:moveTo>
                <a:cubicBezTo>
                  <a:pt x="7243109" y="12035009"/>
                  <a:pt x="7267826" y="12035009"/>
                  <a:pt x="7280184" y="12035009"/>
                </a:cubicBezTo>
                <a:cubicBezTo>
                  <a:pt x="7243109" y="12049427"/>
                  <a:pt x="7230751" y="12049427"/>
                  <a:pt x="7230751" y="12035009"/>
                </a:cubicBezTo>
                <a:close/>
                <a:moveTo>
                  <a:pt x="8328578" y="11794030"/>
                </a:moveTo>
                <a:cubicBezTo>
                  <a:pt x="8316220" y="11831104"/>
                  <a:pt x="8328578" y="11794030"/>
                  <a:pt x="8328578" y="11794030"/>
                </a:cubicBezTo>
                <a:close/>
                <a:moveTo>
                  <a:pt x="8331947" y="11783361"/>
                </a:moveTo>
                <a:lnTo>
                  <a:pt x="8330316" y="11788527"/>
                </a:lnTo>
                <a:cubicBezTo>
                  <a:pt x="8329350" y="11791584"/>
                  <a:pt x="8328578" y="11794030"/>
                  <a:pt x="8328578" y="11794030"/>
                </a:cubicBezTo>
                <a:close/>
                <a:moveTo>
                  <a:pt x="8333791" y="11777521"/>
                </a:moveTo>
                <a:lnTo>
                  <a:pt x="8331947" y="11783361"/>
                </a:lnTo>
                <a:lnTo>
                  <a:pt x="8333212" y="11779355"/>
                </a:lnTo>
                <a:cubicBezTo>
                  <a:pt x="8333985" y="11776909"/>
                  <a:pt x="8334371" y="11775686"/>
                  <a:pt x="8333791" y="11777521"/>
                </a:cubicBezTo>
                <a:close/>
                <a:moveTo>
                  <a:pt x="2281259" y="11712931"/>
                </a:moveTo>
                <a:cubicBezTo>
                  <a:pt x="2274565" y="11716278"/>
                  <a:pt x="2270961" y="11722972"/>
                  <a:pt x="2277140" y="11730181"/>
                </a:cubicBezTo>
                <a:lnTo>
                  <a:pt x="2303916" y="11715763"/>
                </a:lnTo>
                <a:cubicBezTo>
                  <a:pt x="2297737" y="11709584"/>
                  <a:pt x="2287953" y="11709584"/>
                  <a:pt x="2281259" y="11712931"/>
                </a:cubicBezTo>
                <a:close/>
                <a:moveTo>
                  <a:pt x="8540986" y="11673670"/>
                </a:moveTo>
                <a:cubicBezTo>
                  <a:pt x="8543303" y="11674056"/>
                  <a:pt x="8544848" y="11675601"/>
                  <a:pt x="8544848" y="11678690"/>
                </a:cubicBezTo>
                <a:cubicBezTo>
                  <a:pt x="8557207" y="11678690"/>
                  <a:pt x="8520132" y="11691048"/>
                  <a:pt x="8520132" y="11691048"/>
                </a:cubicBezTo>
                <a:cubicBezTo>
                  <a:pt x="8520132" y="11681780"/>
                  <a:pt x="8534035" y="11672511"/>
                  <a:pt x="8540986" y="11673670"/>
                </a:cubicBezTo>
                <a:close/>
                <a:moveTo>
                  <a:pt x="8724044" y="11131853"/>
                </a:moveTo>
                <a:cubicBezTo>
                  <a:pt x="8717864" y="11131853"/>
                  <a:pt x="8711685" y="11134942"/>
                  <a:pt x="8711685" y="11141121"/>
                </a:cubicBezTo>
                <a:cubicBezTo>
                  <a:pt x="8711685" y="11155538"/>
                  <a:pt x="8736402" y="11155538"/>
                  <a:pt x="8736402" y="11141121"/>
                </a:cubicBezTo>
                <a:cubicBezTo>
                  <a:pt x="8736402" y="11134942"/>
                  <a:pt x="8730223" y="11131853"/>
                  <a:pt x="8724044" y="11131853"/>
                </a:cubicBezTo>
                <a:close/>
                <a:moveTo>
                  <a:pt x="989497" y="10456190"/>
                </a:moveTo>
                <a:cubicBezTo>
                  <a:pt x="985442" y="10448949"/>
                  <a:pt x="969221" y="10477913"/>
                  <a:pt x="987759" y="10477913"/>
                </a:cubicBezTo>
                <a:cubicBezTo>
                  <a:pt x="987759" y="10504689"/>
                  <a:pt x="1000117" y="10517047"/>
                  <a:pt x="1014535" y="10517047"/>
                </a:cubicBezTo>
                <a:cubicBezTo>
                  <a:pt x="1026894" y="10504689"/>
                  <a:pt x="1014535" y="10490271"/>
                  <a:pt x="987759" y="10477913"/>
                </a:cubicBezTo>
                <a:cubicBezTo>
                  <a:pt x="990849" y="10465040"/>
                  <a:pt x="990849" y="10458604"/>
                  <a:pt x="989497" y="10456190"/>
                </a:cubicBezTo>
                <a:close/>
                <a:moveTo>
                  <a:pt x="790992" y="10148240"/>
                </a:moveTo>
                <a:cubicBezTo>
                  <a:pt x="791571" y="10149399"/>
                  <a:pt x="793116" y="10152488"/>
                  <a:pt x="796205" y="10158667"/>
                </a:cubicBezTo>
                <a:cubicBezTo>
                  <a:pt x="796205" y="10158667"/>
                  <a:pt x="789254" y="10144765"/>
                  <a:pt x="790992" y="10148240"/>
                </a:cubicBezTo>
                <a:close/>
                <a:moveTo>
                  <a:pt x="8623311" y="9384207"/>
                </a:moveTo>
                <a:cubicBezTo>
                  <a:pt x="8627366" y="9384883"/>
                  <a:pt x="8635476" y="9408439"/>
                  <a:pt x="8635476" y="9419253"/>
                </a:cubicBezTo>
                <a:cubicBezTo>
                  <a:pt x="8635476" y="9443969"/>
                  <a:pt x="8621058" y="9404835"/>
                  <a:pt x="8621058" y="9392477"/>
                </a:cubicBezTo>
                <a:cubicBezTo>
                  <a:pt x="8621058" y="9386299"/>
                  <a:pt x="8621959" y="9383981"/>
                  <a:pt x="8623311" y="9384207"/>
                </a:cubicBezTo>
                <a:close/>
                <a:moveTo>
                  <a:pt x="8352039" y="8596293"/>
                </a:moveTo>
                <a:cubicBezTo>
                  <a:pt x="8348017" y="8596165"/>
                  <a:pt x="8344026" y="8601057"/>
                  <a:pt x="8340936" y="8613929"/>
                </a:cubicBezTo>
                <a:cubicBezTo>
                  <a:pt x="8340936" y="8638645"/>
                  <a:pt x="8353295" y="8665421"/>
                  <a:pt x="8365653" y="8653063"/>
                </a:cubicBezTo>
                <a:cubicBezTo>
                  <a:pt x="8376466" y="8642249"/>
                  <a:pt x="8364108" y="8596680"/>
                  <a:pt x="8352039" y="8596293"/>
                </a:cubicBezTo>
                <a:close/>
                <a:moveTo>
                  <a:pt x="8282287" y="8015979"/>
                </a:moveTo>
                <a:cubicBezTo>
                  <a:pt x="8280401" y="8017050"/>
                  <a:pt x="8278631" y="8020493"/>
                  <a:pt x="8277086" y="8026930"/>
                </a:cubicBezTo>
                <a:cubicBezTo>
                  <a:pt x="8264727" y="8090779"/>
                  <a:pt x="8316220" y="8115495"/>
                  <a:pt x="8301802" y="8129911"/>
                </a:cubicBezTo>
                <a:cubicBezTo>
                  <a:pt x="8314418" y="8117297"/>
                  <a:pt x="8295494" y="8008489"/>
                  <a:pt x="8282287" y="8015979"/>
                </a:cubicBezTo>
                <a:close/>
                <a:moveTo>
                  <a:pt x="8116576" y="7948015"/>
                </a:moveTo>
                <a:cubicBezTo>
                  <a:pt x="8114206" y="7946668"/>
                  <a:pt x="8112050" y="7947376"/>
                  <a:pt x="8110248" y="7950723"/>
                </a:cubicBezTo>
                <a:cubicBezTo>
                  <a:pt x="8097890" y="7987796"/>
                  <a:pt x="8149383" y="8078420"/>
                  <a:pt x="8149383" y="8078420"/>
                </a:cubicBezTo>
                <a:cubicBezTo>
                  <a:pt x="8160197" y="8067608"/>
                  <a:pt x="8133163" y="7957449"/>
                  <a:pt x="8116576" y="7948015"/>
                </a:cubicBezTo>
                <a:close/>
                <a:moveTo>
                  <a:pt x="7914076" y="7023243"/>
                </a:moveTo>
                <a:cubicBezTo>
                  <a:pt x="7911374" y="7023123"/>
                  <a:pt x="7908783" y="7025296"/>
                  <a:pt x="7906337" y="7030059"/>
                </a:cubicBezTo>
                <a:cubicBezTo>
                  <a:pt x="7893978" y="7093907"/>
                  <a:pt x="7933114" y="7209248"/>
                  <a:pt x="7945472" y="7299873"/>
                </a:cubicBezTo>
                <a:cubicBezTo>
                  <a:pt x="7957830" y="7336947"/>
                  <a:pt x="7996964" y="7567628"/>
                  <a:pt x="7996964" y="7567628"/>
                </a:cubicBezTo>
                <a:cubicBezTo>
                  <a:pt x="8020136" y="7542526"/>
                  <a:pt x="7954604" y="7025038"/>
                  <a:pt x="7914076" y="7023243"/>
                </a:cubicBezTo>
                <a:close/>
                <a:moveTo>
                  <a:pt x="6847644" y="7005342"/>
                </a:moveTo>
                <a:cubicBezTo>
                  <a:pt x="6820868" y="7030059"/>
                  <a:pt x="6899137" y="7312231"/>
                  <a:pt x="6899137" y="7336947"/>
                </a:cubicBezTo>
                <a:cubicBezTo>
                  <a:pt x="6899137" y="7363722"/>
                  <a:pt x="6936212" y="7528494"/>
                  <a:pt x="6923854" y="7400796"/>
                </a:cubicBezTo>
                <a:cubicBezTo>
                  <a:pt x="6911496" y="7312231"/>
                  <a:pt x="6872360" y="6980627"/>
                  <a:pt x="6847644" y="7005342"/>
                </a:cubicBezTo>
                <a:close/>
                <a:moveTo>
                  <a:pt x="4229748" y="6646964"/>
                </a:moveTo>
                <a:cubicBezTo>
                  <a:pt x="4165897" y="6661381"/>
                  <a:pt x="4229748" y="6646964"/>
                  <a:pt x="4229748" y="6646964"/>
                </a:cubicBezTo>
                <a:close/>
                <a:moveTo>
                  <a:pt x="4229748" y="6646964"/>
                </a:moveTo>
                <a:cubicBezTo>
                  <a:pt x="4242107" y="6646964"/>
                  <a:pt x="4254465" y="6646964"/>
                  <a:pt x="4266823" y="6673739"/>
                </a:cubicBezTo>
                <a:cubicBezTo>
                  <a:pt x="4242107" y="6673739"/>
                  <a:pt x="4229748" y="6661381"/>
                  <a:pt x="4229748" y="6646964"/>
                </a:cubicBezTo>
                <a:close/>
                <a:moveTo>
                  <a:pt x="3883716" y="6506908"/>
                </a:moveTo>
                <a:cubicBezTo>
                  <a:pt x="3898134" y="6506908"/>
                  <a:pt x="3910493" y="6506908"/>
                  <a:pt x="3910493" y="6521325"/>
                </a:cubicBezTo>
                <a:cubicBezTo>
                  <a:pt x="3898134" y="6521325"/>
                  <a:pt x="3883716" y="6521325"/>
                  <a:pt x="3883716" y="6506908"/>
                </a:cubicBezTo>
                <a:close/>
                <a:moveTo>
                  <a:pt x="3859000" y="6494550"/>
                </a:moveTo>
                <a:cubicBezTo>
                  <a:pt x="3871358" y="6494550"/>
                  <a:pt x="3883716" y="6494550"/>
                  <a:pt x="3883716" y="6506908"/>
                </a:cubicBezTo>
                <a:cubicBezTo>
                  <a:pt x="3871358" y="6506908"/>
                  <a:pt x="3859000" y="6506908"/>
                  <a:pt x="3859000" y="6494550"/>
                </a:cubicBezTo>
                <a:close/>
                <a:moveTo>
                  <a:pt x="3834283" y="6482191"/>
                </a:moveTo>
                <a:cubicBezTo>
                  <a:pt x="3846641" y="6482191"/>
                  <a:pt x="3859000" y="6482191"/>
                  <a:pt x="3859000" y="6494550"/>
                </a:cubicBezTo>
                <a:cubicBezTo>
                  <a:pt x="3846641" y="6494550"/>
                  <a:pt x="3834283" y="6494550"/>
                  <a:pt x="3834283" y="6482191"/>
                </a:cubicBezTo>
                <a:close/>
                <a:moveTo>
                  <a:pt x="3807507" y="6469834"/>
                </a:moveTo>
                <a:cubicBezTo>
                  <a:pt x="3821925" y="6469834"/>
                  <a:pt x="3834283" y="6469834"/>
                  <a:pt x="3834283" y="6482191"/>
                </a:cubicBezTo>
                <a:cubicBezTo>
                  <a:pt x="3821925" y="6482191"/>
                  <a:pt x="3807507" y="6482191"/>
                  <a:pt x="3807507" y="6469834"/>
                </a:cubicBezTo>
                <a:close/>
                <a:moveTo>
                  <a:pt x="3756014" y="6443058"/>
                </a:moveTo>
                <a:cubicBezTo>
                  <a:pt x="3782790" y="6443058"/>
                  <a:pt x="3807507" y="6443058"/>
                  <a:pt x="3807507" y="6469834"/>
                </a:cubicBezTo>
                <a:cubicBezTo>
                  <a:pt x="3782790" y="6469834"/>
                  <a:pt x="3770432" y="6455416"/>
                  <a:pt x="3756014" y="6443058"/>
                </a:cubicBezTo>
                <a:close/>
                <a:moveTo>
                  <a:pt x="3731297" y="6430700"/>
                </a:moveTo>
                <a:cubicBezTo>
                  <a:pt x="3743656" y="6430700"/>
                  <a:pt x="3756014" y="6430700"/>
                  <a:pt x="3756014" y="6443058"/>
                </a:cubicBezTo>
                <a:cubicBezTo>
                  <a:pt x="3743656" y="6443058"/>
                  <a:pt x="3731297" y="6443058"/>
                  <a:pt x="3731297" y="6430700"/>
                </a:cubicBezTo>
                <a:close/>
                <a:moveTo>
                  <a:pt x="3706581" y="6418343"/>
                </a:moveTo>
                <a:cubicBezTo>
                  <a:pt x="3718939" y="6418343"/>
                  <a:pt x="3731297" y="6418343"/>
                  <a:pt x="3731297" y="6430700"/>
                </a:cubicBezTo>
                <a:cubicBezTo>
                  <a:pt x="3718939" y="6430700"/>
                  <a:pt x="3706581" y="6430700"/>
                  <a:pt x="3706581" y="6418343"/>
                </a:cubicBezTo>
                <a:close/>
                <a:moveTo>
                  <a:pt x="3679805" y="6405985"/>
                </a:moveTo>
                <a:cubicBezTo>
                  <a:pt x="3628312" y="6418343"/>
                  <a:pt x="3679805" y="6405985"/>
                  <a:pt x="3679805" y="6405985"/>
                </a:cubicBezTo>
                <a:close/>
                <a:moveTo>
                  <a:pt x="3679805" y="6405985"/>
                </a:moveTo>
                <a:cubicBezTo>
                  <a:pt x="3692163" y="6405985"/>
                  <a:pt x="3706581" y="6405985"/>
                  <a:pt x="3706581" y="6418343"/>
                </a:cubicBezTo>
                <a:cubicBezTo>
                  <a:pt x="3692163" y="6418343"/>
                  <a:pt x="3679805" y="6418343"/>
                  <a:pt x="3679805" y="6405985"/>
                </a:cubicBezTo>
                <a:close/>
                <a:moveTo>
                  <a:pt x="3615953" y="6366851"/>
                </a:moveTo>
                <a:lnTo>
                  <a:pt x="3591237" y="6379209"/>
                </a:lnTo>
                <a:cubicBezTo>
                  <a:pt x="3578879" y="6366851"/>
                  <a:pt x="3615953" y="6366851"/>
                  <a:pt x="3615953" y="6366851"/>
                </a:cubicBezTo>
                <a:close/>
                <a:moveTo>
                  <a:pt x="3578879" y="6354493"/>
                </a:moveTo>
                <a:lnTo>
                  <a:pt x="3552102" y="6366851"/>
                </a:lnTo>
                <a:cubicBezTo>
                  <a:pt x="3552102" y="6354493"/>
                  <a:pt x="3578879" y="6354493"/>
                  <a:pt x="3578879" y="6354493"/>
                </a:cubicBezTo>
                <a:close/>
                <a:moveTo>
                  <a:pt x="7930700" y="5455616"/>
                </a:moveTo>
                <a:cubicBezTo>
                  <a:pt x="7943155" y="5463436"/>
                  <a:pt x="7954741" y="5502827"/>
                  <a:pt x="7945472" y="5512096"/>
                </a:cubicBezTo>
                <a:cubicBezTo>
                  <a:pt x="7945472" y="5549169"/>
                  <a:pt x="7918696" y="5536812"/>
                  <a:pt x="7918696" y="5460604"/>
                </a:cubicBezTo>
                <a:cubicBezTo>
                  <a:pt x="7922300" y="5453911"/>
                  <a:pt x="7926549" y="5453009"/>
                  <a:pt x="7930700" y="5455616"/>
                </a:cubicBezTo>
                <a:close/>
                <a:moveTo>
                  <a:pt x="7906337" y="5396755"/>
                </a:moveTo>
                <a:cubicBezTo>
                  <a:pt x="7918696" y="5384397"/>
                  <a:pt x="7933114" y="5409113"/>
                  <a:pt x="7918696" y="5421471"/>
                </a:cubicBezTo>
                <a:cubicBezTo>
                  <a:pt x="7918696" y="5448247"/>
                  <a:pt x="7906337" y="5421471"/>
                  <a:pt x="7906337" y="5396755"/>
                </a:cubicBezTo>
                <a:close/>
                <a:moveTo>
                  <a:pt x="7613858" y="5217566"/>
                </a:moveTo>
                <a:cubicBezTo>
                  <a:pt x="7601500" y="5281415"/>
                  <a:pt x="7613858" y="5217566"/>
                  <a:pt x="7613858" y="5217566"/>
                </a:cubicBezTo>
                <a:close/>
                <a:moveTo>
                  <a:pt x="7601500" y="5129001"/>
                </a:moveTo>
                <a:cubicBezTo>
                  <a:pt x="7601500" y="5129001"/>
                  <a:pt x="7601500" y="5129001"/>
                  <a:pt x="7601500" y="5141359"/>
                </a:cubicBezTo>
                <a:cubicBezTo>
                  <a:pt x="7587082" y="5192850"/>
                  <a:pt x="7601500" y="5141359"/>
                  <a:pt x="7601500" y="5129001"/>
                </a:cubicBezTo>
                <a:close/>
                <a:moveTo>
                  <a:pt x="7587082" y="5052794"/>
                </a:moveTo>
                <a:cubicBezTo>
                  <a:pt x="7587082" y="5052794"/>
                  <a:pt x="7626216" y="5089867"/>
                  <a:pt x="7587082" y="5052794"/>
                </a:cubicBezTo>
                <a:close/>
                <a:moveTo>
                  <a:pt x="7776016" y="4998764"/>
                </a:moveTo>
                <a:cubicBezTo>
                  <a:pt x="7799361" y="5027853"/>
                  <a:pt x="7823691" y="5273176"/>
                  <a:pt x="7778634" y="5129001"/>
                </a:cubicBezTo>
                <a:cubicBezTo>
                  <a:pt x="7778634" y="5077509"/>
                  <a:pt x="7753918" y="5052794"/>
                  <a:pt x="7766276" y="5001302"/>
                </a:cubicBezTo>
                <a:cubicBezTo>
                  <a:pt x="7769366" y="4994866"/>
                  <a:pt x="7772681" y="4994609"/>
                  <a:pt x="7776016" y="4998764"/>
                </a:cubicBezTo>
                <a:close/>
                <a:moveTo>
                  <a:pt x="7574723" y="4974527"/>
                </a:moveTo>
                <a:cubicBezTo>
                  <a:pt x="7601500" y="4974527"/>
                  <a:pt x="7574723" y="5026018"/>
                  <a:pt x="7587082" y="5052794"/>
                </a:cubicBezTo>
                <a:cubicBezTo>
                  <a:pt x="7550006" y="5038376"/>
                  <a:pt x="7574723" y="4988944"/>
                  <a:pt x="7574723" y="4974527"/>
                </a:cubicBezTo>
                <a:close/>
                <a:moveTo>
                  <a:pt x="7550006" y="4822113"/>
                </a:moveTo>
                <a:cubicBezTo>
                  <a:pt x="7562365" y="4861246"/>
                  <a:pt x="7574723" y="4910678"/>
                  <a:pt x="7574723" y="4974527"/>
                </a:cubicBezTo>
                <a:cubicBezTo>
                  <a:pt x="7550006" y="4937453"/>
                  <a:pt x="7550006" y="4873604"/>
                  <a:pt x="7550006" y="4822113"/>
                </a:cubicBezTo>
                <a:close/>
                <a:moveTo>
                  <a:pt x="7533496" y="4800390"/>
                </a:moveTo>
                <a:cubicBezTo>
                  <a:pt x="7535331" y="4802804"/>
                  <a:pt x="7540223" y="4809240"/>
                  <a:pt x="7550006" y="4822113"/>
                </a:cubicBezTo>
                <a:cubicBezTo>
                  <a:pt x="7550006" y="4822113"/>
                  <a:pt x="7527993" y="4793149"/>
                  <a:pt x="7533496" y="4800390"/>
                </a:cubicBezTo>
                <a:close/>
                <a:moveTo>
                  <a:pt x="7230751" y="4770621"/>
                </a:moveTo>
                <a:cubicBezTo>
                  <a:pt x="7216333" y="4797397"/>
                  <a:pt x="7243109" y="4910678"/>
                  <a:pt x="7255468" y="4988944"/>
                </a:cubicBezTo>
                <a:cubicBezTo>
                  <a:pt x="7267826" y="5065152"/>
                  <a:pt x="7280184" y="5129001"/>
                  <a:pt x="7294602" y="5192850"/>
                </a:cubicBezTo>
                <a:cubicBezTo>
                  <a:pt x="7447021" y="6111454"/>
                  <a:pt x="7574723" y="7005342"/>
                  <a:pt x="7714784" y="7950723"/>
                </a:cubicBezTo>
                <a:cubicBezTo>
                  <a:pt x="7714784" y="8002214"/>
                  <a:pt x="7741560" y="8166985"/>
                  <a:pt x="7741560" y="8166985"/>
                </a:cubicBezTo>
                <a:cubicBezTo>
                  <a:pt x="7778634" y="8129911"/>
                  <a:pt x="7702426" y="7810666"/>
                  <a:pt x="7702426" y="7720042"/>
                </a:cubicBezTo>
                <a:cubicBezTo>
                  <a:pt x="7574723" y="6789080"/>
                  <a:pt x="7471738" y="6010531"/>
                  <a:pt x="7319318" y="5166074"/>
                </a:cubicBezTo>
                <a:cubicBezTo>
                  <a:pt x="7306960" y="5102225"/>
                  <a:pt x="7230751" y="4745906"/>
                  <a:pt x="7230751" y="4770621"/>
                </a:cubicBezTo>
                <a:close/>
                <a:moveTo>
                  <a:pt x="7216333" y="4719130"/>
                </a:moveTo>
                <a:cubicBezTo>
                  <a:pt x="7216333" y="4719130"/>
                  <a:pt x="7203974" y="4797397"/>
                  <a:pt x="7216333" y="4719130"/>
                </a:cubicBezTo>
                <a:close/>
                <a:moveTo>
                  <a:pt x="7525161" y="4669602"/>
                </a:moveTo>
                <a:cubicBezTo>
                  <a:pt x="7528637" y="4671630"/>
                  <a:pt x="7535588" y="4709862"/>
                  <a:pt x="7535588" y="4719130"/>
                </a:cubicBezTo>
                <a:cubicBezTo>
                  <a:pt x="7523230" y="4745906"/>
                  <a:pt x="7510872" y="4733548"/>
                  <a:pt x="7523230" y="4682056"/>
                </a:cubicBezTo>
                <a:cubicBezTo>
                  <a:pt x="7523230" y="4672273"/>
                  <a:pt x="7524002" y="4668926"/>
                  <a:pt x="7525161" y="4669602"/>
                </a:cubicBezTo>
                <a:close/>
                <a:moveTo>
                  <a:pt x="7505659" y="4650068"/>
                </a:moveTo>
                <a:cubicBezTo>
                  <a:pt x="7506238" y="4650647"/>
                  <a:pt x="7507783" y="4652192"/>
                  <a:pt x="7510872" y="4655281"/>
                </a:cubicBezTo>
                <a:cubicBezTo>
                  <a:pt x="7510872" y="4655281"/>
                  <a:pt x="7503921" y="4648330"/>
                  <a:pt x="7505659" y="4650068"/>
                </a:cubicBezTo>
                <a:close/>
                <a:moveTo>
                  <a:pt x="7184942" y="4482049"/>
                </a:moveTo>
                <a:cubicBezTo>
                  <a:pt x="7182766" y="4481627"/>
                  <a:pt x="7180803" y="4484072"/>
                  <a:pt x="7179258" y="4490509"/>
                </a:cubicBezTo>
                <a:cubicBezTo>
                  <a:pt x="7166900" y="4515225"/>
                  <a:pt x="7191616" y="4515225"/>
                  <a:pt x="7191616" y="4527583"/>
                </a:cubicBezTo>
                <a:cubicBezTo>
                  <a:pt x="7225859" y="4628506"/>
                  <a:pt x="7200177" y="4485006"/>
                  <a:pt x="7184942" y="4482049"/>
                </a:cubicBezTo>
                <a:close/>
                <a:moveTo>
                  <a:pt x="7160817" y="4330822"/>
                </a:moveTo>
                <a:cubicBezTo>
                  <a:pt x="7158790" y="4329084"/>
                  <a:pt x="7166900" y="4336035"/>
                  <a:pt x="7166900" y="4336035"/>
                </a:cubicBezTo>
                <a:cubicBezTo>
                  <a:pt x="7163296" y="4332946"/>
                  <a:pt x="7161493" y="4331401"/>
                  <a:pt x="7160817" y="4330822"/>
                </a:cubicBezTo>
                <a:close/>
                <a:moveTo>
                  <a:pt x="7121007" y="4080671"/>
                </a:moveTo>
                <a:cubicBezTo>
                  <a:pt x="7117724" y="4081154"/>
                  <a:pt x="7115407" y="4085273"/>
                  <a:pt x="7115407" y="4095056"/>
                </a:cubicBezTo>
                <a:cubicBezTo>
                  <a:pt x="7115407" y="4107414"/>
                  <a:pt x="7140124" y="4119772"/>
                  <a:pt x="7140124" y="4119772"/>
                </a:cubicBezTo>
                <a:cubicBezTo>
                  <a:pt x="7149393" y="4110504"/>
                  <a:pt x="7130855" y="4079223"/>
                  <a:pt x="7121007" y="4080671"/>
                </a:cubicBezTo>
                <a:close/>
                <a:moveTo>
                  <a:pt x="6842430" y="2920090"/>
                </a:moveTo>
                <a:cubicBezTo>
                  <a:pt x="6847644" y="2922986"/>
                  <a:pt x="6847644" y="2961218"/>
                  <a:pt x="6847644" y="2970487"/>
                </a:cubicBezTo>
                <a:cubicBezTo>
                  <a:pt x="6847644" y="2997262"/>
                  <a:pt x="6820868" y="2982845"/>
                  <a:pt x="6835286" y="2931354"/>
                </a:cubicBezTo>
                <a:cubicBezTo>
                  <a:pt x="6838376" y="2922085"/>
                  <a:pt x="6840693" y="2919124"/>
                  <a:pt x="6842430" y="2920090"/>
                </a:cubicBezTo>
                <a:close/>
                <a:moveTo>
                  <a:pt x="6831599" y="2844550"/>
                </a:moveTo>
                <a:lnTo>
                  <a:pt x="6837378" y="2852154"/>
                </a:lnTo>
                <a:cubicBezTo>
                  <a:pt x="6839212" y="2854567"/>
                  <a:pt x="6837989" y="2852958"/>
                  <a:pt x="6835543" y="2849740"/>
                </a:cubicBezTo>
                <a:close/>
                <a:moveTo>
                  <a:pt x="6820868" y="2830431"/>
                </a:moveTo>
                <a:cubicBezTo>
                  <a:pt x="6820868" y="2830431"/>
                  <a:pt x="6823314" y="2833649"/>
                  <a:pt x="6826371" y="2837672"/>
                </a:cubicBezTo>
                <a:lnTo>
                  <a:pt x="6831599" y="2844550"/>
                </a:lnTo>
                <a:close/>
                <a:moveTo>
                  <a:pt x="6796152" y="2663599"/>
                </a:moveTo>
                <a:cubicBezTo>
                  <a:pt x="6820868" y="2702732"/>
                  <a:pt x="6820868" y="2766581"/>
                  <a:pt x="6820868" y="2830431"/>
                </a:cubicBezTo>
                <a:cubicBezTo>
                  <a:pt x="6796152" y="2791297"/>
                  <a:pt x="6796152" y="2727448"/>
                  <a:pt x="6796152" y="2663599"/>
                </a:cubicBezTo>
                <a:close/>
                <a:moveTo>
                  <a:pt x="6783793" y="2587392"/>
                </a:moveTo>
                <a:cubicBezTo>
                  <a:pt x="6808510" y="2587392"/>
                  <a:pt x="6783793" y="2638883"/>
                  <a:pt x="6796152" y="2663599"/>
                </a:cubicBezTo>
                <a:cubicBezTo>
                  <a:pt x="6769375" y="2663599"/>
                  <a:pt x="6796152" y="2612108"/>
                  <a:pt x="6783793" y="2587392"/>
                </a:cubicBezTo>
                <a:close/>
                <a:moveTo>
                  <a:pt x="6769375" y="2523543"/>
                </a:moveTo>
                <a:cubicBezTo>
                  <a:pt x="6796152" y="2523543"/>
                  <a:pt x="6783793" y="2575034"/>
                  <a:pt x="6783793" y="2587392"/>
                </a:cubicBezTo>
                <a:cubicBezTo>
                  <a:pt x="6757016" y="2587392"/>
                  <a:pt x="6783793" y="2550318"/>
                  <a:pt x="6769375" y="2523543"/>
                </a:cubicBezTo>
                <a:close/>
                <a:moveTo>
                  <a:pt x="6744658" y="2358771"/>
                </a:moveTo>
                <a:cubicBezTo>
                  <a:pt x="6769375" y="2395844"/>
                  <a:pt x="6769375" y="2459694"/>
                  <a:pt x="6769375" y="2523543"/>
                </a:cubicBezTo>
                <a:cubicBezTo>
                  <a:pt x="6744658" y="2486469"/>
                  <a:pt x="6744658" y="2420560"/>
                  <a:pt x="6744658" y="2358771"/>
                </a:cubicBezTo>
                <a:close/>
                <a:moveTo>
                  <a:pt x="3822859" y="1940336"/>
                </a:moveTo>
                <a:cubicBezTo>
                  <a:pt x="3849892" y="1933324"/>
                  <a:pt x="3818578" y="2008115"/>
                  <a:pt x="3795149" y="1975676"/>
                </a:cubicBezTo>
                <a:cubicBezTo>
                  <a:pt x="3782790" y="1975676"/>
                  <a:pt x="3807507" y="1961258"/>
                  <a:pt x="3807507" y="1948900"/>
                </a:cubicBezTo>
                <a:cubicBezTo>
                  <a:pt x="3813944" y="1944008"/>
                  <a:pt x="3818997" y="1941337"/>
                  <a:pt x="3822859" y="1940336"/>
                </a:cubicBezTo>
                <a:close/>
                <a:moveTo>
                  <a:pt x="6012555" y="1233891"/>
                </a:moveTo>
                <a:cubicBezTo>
                  <a:pt x="6009631" y="1234588"/>
                  <a:pt x="6006509" y="1238578"/>
                  <a:pt x="6003162" y="1246559"/>
                </a:cubicBezTo>
                <a:cubicBezTo>
                  <a:pt x="5978445" y="1273335"/>
                  <a:pt x="6029938" y="1413391"/>
                  <a:pt x="6042296" y="1477240"/>
                </a:cubicBezTo>
                <a:cubicBezTo>
                  <a:pt x="6054655" y="1617296"/>
                  <a:pt x="6081431" y="1936542"/>
                  <a:pt x="6118506" y="2088956"/>
                </a:cubicBezTo>
                <a:cubicBezTo>
                  <a:pt x="6182357" y="2280504"/>
                  <a:pt x="6157640" y="2039525"/>
                  <a:pt x="6132924" y="1909767"/>
                </a:cubicBezTo>
                <a:cubicBezTo>
                  <a:pt x="6118506" y="1757353"/>
                  <a:pt x="6081431" y="1578163"/>
                  <a:pt x="6054655" y="1464882"/>
                </a:cubicBezTo>
                <a:cubicBezTo>
                  <a:pt x="6043841" y="1385586"/>
                  <a:pt x="6033028" y="1229020"/>
                  <a:pt x="6012555" y="1233891"/>
                </a:cubicBezTo>
                <a:close/>
                <a:moveTo>
                  <a:pt x="6209133" y="966447"/>
                </a:moveTo>
                <a:cubicBezTo>
                  <a:pt x="6209133" y="954089"/>
                  <a:pt x="6194715" y="978805"/>
                  <a:pt x="6194715" y="978805"/>
                </a:cubicBezTo>
                <a:cubicBezTo>
                  <a:pt x="6182357" y="1003521"/>
                  <a:pt x="6233850" y="1094145"/>
                  <a:pt x="6221491" y="1118861"/>
                </a:cubicBezTo>
                <a:lnTo>
                  <a:pt x="6194715" y="1106503"/>
                </a:lnTo>
                <a:cubicBezTo>
                  <a:pt x="6182357" y="1106503"/>
                  <a:pt x="6194715" y="1118861"/>
                  <a:pt x="6182357" y="1145636"/>
                </a:cubicBezTo>
                <a:cubicBezTo>
                  <a:pt x="6182357" y="1182710"/>
                  <a:pt x="6194715" y="1298050"/>
                  <a:pt x="6209133" y="1401033"/>
                </a:cubicBezTo>
                <a:cubicBezTo>
                  <a:pt x="6221491" y="1489598"/>
                  <a:pt x="6221491" y="1604939"/>
                  <a:pt x="6233850" y="1693504"/>
                </a:cubicBezTo>
                <a:cubicBezTo>
                  <a:pt x="6258566" y="1847977"/>
                  <a:pt x="6336835" y="2051883"/>
                  <a:pt x="6373910" y="2280504"/>
                </a:cubicBezTo>
                <a:cubicBezTo>
                  <a:pt x="6425403" y="2511185"/>
                  <a:pt x="6464538" y="2715090"/>
                  <a:pt x="6489254" y="2918996"/>
                </a:cubicBezTo>
                <a:cubicBezTo>
                  <a:pt x="6553105" y="3289733"/>
                  <a:pt x="6629315" y="3711961"/>
                  <a:pt x="6744658" y="4055923"/>
                </a:cubicBezTo>
                <a:cubicBezTo>
                  <a:pt x="6796152" y="4208337"/>
                  <a:pt x="6769375" y="4068281"/>
                  <a:pt x="6744658" y="3940582"/>
                </a:cubicBezTo>
                <a:cubicBezTo>
                  <a:pt x="6705524" y="3736677"/>
                  <a:pt x="6680808" y="3532772"/>
                  <a:pt x="6656091" y="3378298"/>
                </a:cubicBezTo>
                <a:cubicBezTo>
                  <a:pt x="6616956" y="3098185"/>
                  <a:pt x="6565464" y="2830431"/>
                  <a:pt x="6540747" y="2612108"/>
                </a:cubicBezTo>
                <a:cubicBezTo>
                  <a:pt x="6540747" y="2575034"/>
                  <a:pt x="6528389" y="2459694"/>
                  <a:pt x="6528389" y="2459694"/>
                </a:cubicBezTo>
                <a:cubicBezTo>
                  <a:pt x="6528389" y="2434978"/>
                  <a:pt x="6553105" y="2447336"/>
                  <a:pt x="6553105" y="2420560"/>
                </a:cubicBezTo>
                <a:cubicBezTo>
                  <a:pt x="6553105" y="2268146"/>
                  <a:pt x="6501613" y="2076598"/>
                  <a:pt x="6476896" y="1885051"/>
                </a:cubicBezTo>
                <a:cubicBezTo>
                  <a:pt x="6464538" y="1744995"/>
                  <a:pt x="6450120" y="1592581"/>
                  <a:pt x="6425403" y="1501956"/>
                </a:cubicBezTo>
                <a:cubicBezTo>
                  <a:pt x="6413045" y="1401033"/>
                  <a:pt x="6388328" y="1234201"/>
                  <a:pt x="6349194" y="1145636"/>
                </a:cubicBezTo>
                <a:cubicBezTo>
                  <a:pt x="6349194" y="1145636"/>
                  <a:pt x="6324477" y="1118861"/>
                  <a:pt x="6310059" y="1106503"/>
                </a:cubicBezTo>
                <a:cubicBezTo>
                  <a:pt x="6310059" y="1094145"/>
                  <a:pt x="6310059" y="1042654"/>
                  <a:pt x="6297701" y="1042654"/>
                </a:cubicBezTo>
                <a:cubicBezTo>
                  <a:pt x="6272984" y="1003521"/>
                  <a:pt x="6233850" y="1030296"/>
                  <a:pt x="6209133" y="966447"/>
                </a:cubicBezTo>
                <a:close/>
                <a:moveTo>
                  <a:pt x="6562630" y="959532"/>
                </a:moveTo>
                <a:lnTo>
                  <a:pt x="6565314" y="965408"/>
                </a:lnTo>
                <a:lnTo>
                  <a:pt x="6565464" y="966447"/>
                </a:lnTo>
                <a:close/>
                <a:moveTo>
                  <a:pt x="6557676" y="948682"/>
                </a:moveTo>
                <a:cubicBezTo>
                  <a:pt x="6557386" y="947588"/>
                  <a:pt x="6557788" y="948039"/>
                  <a:pt x="6559035" y="950758"/>
                </a:cubicBezTo>
                <a:lnTo>
                  <a:pt x="6562630" y="959532"/>
                </a:lnTo>
                <a:close/>
                <a:moveTo>
                  <a:pt x="5735399" y="787257"/>
                </a:moveTo>
                <a:cubicBezTo>
                  <a:pt x="5735399" y="774899"/>
                  <a:pt x="5838385" y="875822"/>
                  <a:pt x="5813668" y="914956"/>
                </a:cubicBezTo>
                <a:cubicBezTo>
                  <a:pt x="5813668" y="914956"/>
                  <a:pt x="5723041" y="799615"/>
                  <a:pt x="5735399" y="787257"/>
                </a:cubicBezTo>
                <a:close/>
                <a:moveTo>
                  <a:pt x="5730893" y="698628"/>
                </a:moveTo>
                <a:cubicBezTo>
                  <a:pt x="5744797" y="700752"/>
                  <a:pt x="5771444" y="739370"/>
                  <a:pt x="5762175" y="750183"/>
                </a:cubicBezTo>
                <a:cubicBezTo>
                  <a:pt x="5747757" y="762541"/>
                  <a:pt x="5723041" y="711050"/>
                  <a:pt x="5723041" y="711050"/>
                </a:cubicBezTo>
                <a:cubicBezTo>
                  <a:pt x="5723041" y="701267"/>
                  <a:pt x="5726259" y="697920"/>
                  <a:pt x="5730893" y="698628"/>
                </a:cubicBezTo>
                <a:close/>
                <a:moveTo>
                  <a:pt x="6579882" y="161123"/>
                </a:moveTo>
                <a:cubicBezTo>
                  <a:pt x="6616956" y="161123"/>
                  <a:pt x="6579882" y="187899"/>
                  <a:pt x="6629315" y="187899"/>
                </a:cubicBezTo>
                <a:cubicBezTo>
                  <a:pt x="6656091" y="200257"/>
                  <a:pt x="6693166" y="161123"/>
                  <a:pt x="6705524" y="161123"/>
                </a:cubicBezTo>
                <a:lnTo>
                  <a:pt x="6769375" y="200257"/>
                </a:lnTo>
                <a:cubicBezTo>
                  <a:pt x="6796152" y="212614"/>
                  <a:pt x="6783793" y="276464"/>
                  <a:pt x="6796152" y="288822"/>
                </a:cubicBezTo>
                <a:cubicBezTo>
                  <a:pt x="6808510" y="315597"/>
                  <a:pt x="6872360" y="443296"/>
                  <a:pt x="6872360" y="468011"/>
                </a:cubicBezTo>
                <a:cubicBezTo>
                  <a:pt x="6872360" y="468011"/>
                  <a:pt x="6808510" y="570994"/>
                  <a:pt x="6820868" y="556576"/>
                </a:cubicBezTo>
                <a:cubicBezTo>
                  <a:pt x="6808510" y="570994"/>
                  <a:pt x="6783793" y="531860"/>
                  <a:pt x="6769375" y="544218"/>
                </a:cubicBezTo>
                <a:cubicBezTo>
                  <a:pt x="6757016" y="556576"/>
                  <a:pt x="6757016" y="583352"/>
                  <a:pt x="6757016" y="595710"/>
                </a:cubicBezTo>
                <a:cubicBezTo>
                  <a:pt x="6744658" y="595710"/>
                  <a:pt x="6693166" y="595710"/>
                  <a:pt x="6693166" y="583352"/>
                </a:cubicBezTo>
                <a:cubicBezTo>
                  <a:pt x="6680808" y="620425"/>
                  <a:pt x="6769375" y="787257"/>
                  <a:pt x="6744658" y="811973"/>
                </a:cubicBezTo>
                <a:cubicBezTo>
                  <a:pt x="6719942" y="851106"/>
                  <a:pt x="6604598" y="647201"/>
                  <a:pt x="6604598" y="659559"/>
                </a:cubicBezTo>
                <a:cubicBezTo>
                  <a:pt x="6616956" y="608068"/>
                  <a:pt x="6565464" y="659559"/>
                  <a:pt x="6604598" y="659559"/>
                </a:cubicBezTo>
                <a:cubicBezTo>
                  <a:pt x="6629315" y="774899"/>
                  <a:pt x="6604598" y="684275"/>
                  <a:pt x="6629315" y="787257"/>
                </a:cubicBezTo>
                <a:cubicBezTo>
                  <a:pt x="6656091" y="863464"/>
                  <a:pt x="6680808" y="966447"/>
                  <a:pt x="6629315" y="863464"/>
                </a:cubicBezTo>
                <a:cubicBezTo>
                  <a:pt x="6553105" y="684275"/>
                  <a:pt x="6616956" y="954089"/>
                  <a:pt x="6604598" y="978805"/>
                </a:cubicBezTo>
                <a:cubicBezTo>
                  <a:pt x="6592240" y="1004550"/>
                  <a:pt x="6576277" y="985498"/>
                  <a:pt x="6566494" y="967991"/>
                </a:cubicBezTo>
                <a:lnTo>
                  <a:pt x="6565314" y="965408"/>
                </a:lnTo>
                <a:lnTo>
                  <a:pt x="6557707" y="912671"/>
                </a:lnTo>
                <a:cubicBezTo>
                  <a:pt x="6550659" y="847502"/>
                  <a:pt x="6543322" y="759452"/>
                  <a:pt x="6513971" y="750183"/>
                </a:cubicBezTo>
                <a:cubicBezTo>
                  <a:pt x="6450120" y="735766"/>
                  <a:pt x="6540747" y="851106"/>
                  <a:pt x="6528389" y="863464"/>
                </a:cubicBezTo>
                <a:cubicBezTo>
                  <a:pt x="6513971" y="890240"/>
                  <a:pt x="6489254" y="826391"/>
                  <a:pt x="6464538" y="826391"/>
                </a:cubicBezTo>
                <a:cubicBezTo>
                  <a:pt x="6476896" y="838748"/>
                  <a:pt x="6450120" y="927313"/>
                  <a:pt x="6437761" y="927313"/>
                </a:cubicBezTo>
                <a:cubicBezTo>
                  <a:pt x="6437761" y="954089"/>
                  <a:pt x="6464538" y="978805"/>
                  <a:pt x="6450120" y="991162"/>
                </a:cubicBezTo>
                <a:cubicBezTo>
                  <a:pt x="6450120" y="1003521"/>
                  <a:pt x="6425403" y="1003521"/>
                  <a:pt x="6425403" y="1030296"/>
                </a:cubicBezTo>
                <a:cubicBezTo>
                  <a:pt x="6425403" y="1081787"/>
                  <a:pt x="6425403" y="1170352"/>
                  <a:pt x="6425403" y="1221844"/>
                </a:cubicBezTo>
                <a:cubicBezTo>
                  <a:pt x="6450120" y="1425749"/>
                  <a:pt x="6513971" y="1833560"/>
                  <a:pt x="6540747" y="2000392"/>
                </a:cubicBezTo>
                <a:cubicBezTo>
                  <a:pt x="6553105" y="2088956"/>
                  <a:pt x="6629315" y="2434978"/>
                  <a:pt x="6604598" y="2165163"/>
                </a:cubicBezTo>
                <a:cubicBezTo>
                  <a:pt x="6579882" y="1924184"/>
                  <a:pt x="6616956" y="2115732"/>
                  <a:pt x="6629315" y="2179581"/>
                </a:cubicBezTo>
                <a:cubicBezTo>
                  <a:pt x="6693166" y="2550318"/>
                  <a:pt x="6732300" y="2805715"/>
                  <a:pt x="6783793" y="3149677"/>
                </a:cubicBezTo>
                <a:cubicBezTo>
                  <a:pt x="6796152" y="3186750"/>
                  <a:pt x="6820868" y="3405073"/>
                  <a:pt x="6820868" y="3252659"/>
                </a:cubicBezTo>
                <a:cubicBezTo>
                  <a:pt x="6820868" y="3162034"/>
                  <a:pt x="6835286" y="3174392"/>
                  <a:pt x="6847644" y="3225884"/>
                </a:cubicBezTo>
                <a:cubicBezTo>
                  <a:pt x="6872360" y="3353582"/>
                  <a:pt x="6884719" y="3481280"/>
                  <a:pt x="6911496" y="3584263"/>
                </a:cubicBezTo>
                <a:cubicBezTo>
                  <a:pt x="6911496" y="3608979"/>
                  <a:pt x="6960928" y="3800526"/>
                  <a:pt x="6960928" y="3685186"/>
                </a:cubicBezTo>
                <a:cubicBezTo>
                  <a:pt x="6960928" y="3532772"/>
                  <a:pt x="6899137" y="3341224"/>
                  <a:pt x="6872360" y="3201168"/>
                </a:cubicBezTo>
                <a:cubicBezTo>
                  <a:pt x="6872360" y="3174392"/>
                  <a:pt x="6835286" y="3021978"/>
                  <a:pt x="6847644" y="3009620"/>
                </a:cubicBezTo>
                <a:cubicBezTo>
                  <a:pt x="6847644" y="3009620"/>
                  <a:pt x="6884719" y="3110543"/>
                  <a:pt x="6884719" y="3149677"/>
                </a:cubicBezTo>
                <a:cubicBezTo>
                  <a:pt x="6899137" y="3201168"/>
                  <a:pt x="6911496" y="3252659"/>
                  <a:pt x="6923854" y="3302091"/>
                </a:cubicBezTo>
                <a:cubicBezTo>
                  <a:pt x="6911496" y="3353582"/>
                  <a:pt x="6960928" y="3302091"/>
                  <a:pt x="6923854" y="3302091"/>
                </a:cubicBezTo>
                <a:cubicBezTo>
                  <a:pt x="6911496" y="3046694"/>
                  <a:pt x="6847644" y="2842789"/>
                  <a:pt x="6835286" y="2575034"/>
                </a:cubicBezTo>
                <a:cubicBezTo>
                  <a:pt x="6899137" y="2741866"/>
                  <a:pt x="6911496" y="2842789"/>
                  <a:pt x="6923854" y="3009620"/>
                </a:cubicBezTo>
                <a:cubicBezTo>
                  <a:pt x="6948570" y="3201168"/>
                  <a:pt x="7039198" y="3697544"/>
                  <a:pt x="7090690" y="3928224"/>
                </a:cubicBezTo>
                <a:cubicBezTo>
                  <a:pt x="7103048" y="3979716"/>
                  <a:pt x="7127765" y="4144488"/>
                  <a:pt x="7127765" y="4016789"/>
                </a:cubicBezTo>
                <a:cubicBezTo>
                  <a:pt x="7115407" y="3903509"/>
                  <a:pt x="7039198" y="3660470"/>
                  <a:pt x="7051556" y="3569845"/>
                </a:cubicBezTo>
                <a:cubicBezTo>
                  <a:pt x="7051556" y="3545129"/>
                  <a:pt x="7076272" y="3569845"/>
                  <a:pt x="7076272" y="3545129"/>
                </a:cubicBezTo>
                <a:cubicBezTo>
                  <a:pt x="7076272" y="3417431"/>
                  <a:pt x="7000063" y="3302091"/>
                  <a:pt x="7024780" y="3213526"/>
                </a:cubicBezTo>
                <a:cubicBezTo>
                  <a:pt x="7024780" y="3201168"/>
                  <a:pt x="7051556" y="3238242"/>
                  <a:pt x="7051556" y="3238242"/>
                </a:cubicBezTo>
                <a:cubicBezTo>
                  <a:pt x="7090690" y="3225884"/>
                  <a:pt x="7051556" y="3162034"/>
                  <a:pt x="7063914" y="3162034"/>
                </a:cubicBezTo>
                <a:cubicBezTo>
                  <a:pt x="7103048" y="3162034"/>
                  <a:pt x="7140124" y="3353582"/>
                  <a:pt x="7166900" y="3442147"/>
                </a:cubicBezTo>
                <a:cubicBezTo>
                  <a:pt x="7216333" y="3685186"/>
                  <a:pt x="7243109" y="3852017"/>
                  <a:pt x="7294602" y="4080639"/>
                </a:cubicBezTo>
                <a:cubicBezTo>
                  <a:pt x="7319318" y="4195979"/>
                  <a:pt x="7331677" y="4375169"/>
                  <a:pt x="7358453" y="4414302"/>
                </a:cubicBezTo>
                <a:cubicBezTo>
                  <a:pt x="7370812" y="4426660"/>
                  <a:pt x="7395528" y="4426660"/>
                  <a:pt x="7407886" y="4439018"/>
                </a:cubicBezTo>
                <a:cubicBezTo>
                  <a:pt x="7434662" y="4527583"/>
                  <a:pt x="7434662" y="4642923"/>
                  <a:pt x="7459379" y="4758264"/>
                </a:cubicBezTo>
                <a:cubicBezTo>
                  <a:pt x="7574723" y="5472962"/>
                  <a:pt x="7702426" y="6200019"/>
                  <a:pt x="7805411" y="6941494"/>
                </a:cubicBezTo>
                <a:cubicBezTo>
                  <a:pt x="7830128" y="7120683"/>
                  <a:pt x="7830128" y="6941494"/>
                  <a:pt x="7817770" y="6902360"/>
                </a:cubicBezTo>
                <a:cubicBezTo>
                  <a:pt x="7741560" y="6111454"/>
                  <a:pt x="7587082" y="5485320"/>
                  <a:pt x="7486156" y="4782979"/>
                </a:cubicBezTo>
                <a:cubicBezTo>
                  <a:pt x="7459379" y="4682056"/>
                  <a:pt x="7459379" y="4542001"/>
                  <a:pt x="7498514" y="4682056"/>
                </a:cubicBezTo>
                <a:cubicBezTo>
                  <a:pt x="7550006" y="4910678"/>
                  <a:pt x="7574723" y="5281415"/>
                  <a:pt x="7626216" y="5433829"/>
                </a:cubicBezTo>
                <a:cubicBezTo>
                  <a:pt x="7626216" y="5448247"/>
                  <a:pt x="7663291" y="5472962"/>
                  <a:pt x="7677709" y="5499738"/>
                </a:cubicBezTo>
                <a:cubicBezTo>
                  <a:pt x="7690067" y="5536812"/>
                  <a:pt x="7677709" y="5625377"/>
                  <a:pt x="7702426" y="5703643"/>
                </a:cubicBezTo>
                <a:cubicBezTo>
                  <a:pt x="7766276" y="6086738"/>
                  <a:pt x="7830128" y="6506908"/>
                  <a:pt x="7881620" y="6877645"/>
                </a:cubicBezTo>
                <a:cubicBezTo>
                  <a:pt x="7893978" y="6929136"/>
                  <a:pt x="7933114" y="7093907"/>
                  <a:pt x="7918696" y="6941494"/>
                </a:cubicBezTo>
                <a:cubicBezTo>
                  <a:pt x="7881620" y="6405985"/>
                  <a:pt x="7778634" y="5868415"/>
                  <a:pt x="7702426" y="5396755"/>
                </a:cubicBezTo>
                <a:cubicBezTo>
                  <a:pt x="7663291" y="5217566"/>
                  <a:pt x="7613858" y="5038376"/>
                  <a:pt x="7601500" y="4885962"/>
                </a:cubicBezTo>
                <a:cubicBezTo>
                  <a:pt x="7587082" y="4782979"/>
                  <a:pt x="7601500" y="4694414"/>
                  <a:pt x="7626216" y="4822113"/>
                </a:cubicBezTo>
                <a:cubicBezTo>
                  <a:pt x="7805411" y="5703643"/>
                  <a:pt x="7893978" y="6506908"/>
                  <a:pt x="8021681" y="7427571"/>
                </a:cubicBezTo>
                <a:cubicBezTo>
                  <a:pt x="8034039" y="7464645"/>
                  <a:pt x="8085532" y="7810666"/>
                  <a:pt x="8097890" y="7810666"/>
                </a:cubicBezTo>
                <a:cubicBezTo>
                  <a:pt x="8137025" y="7810666"/>
                  <a:pt x="8097890" y="7759175"/>
                  <a:pt x="8097890" y="7759175"/>
                </a:cubicBezTo>
                <a:cubicBezTo>
                  <a:pt x="8073174" y="7427571"/>
                  <a:pt x="8034039" y="7209248"/>
                  <a:pt x="7996964" y="6941494"/>
                </a:cubicBezTo>
                <a:cubicBezTo>
                  <a:pt x="7996964" y="6916777"/>
                  <a:pt x="7945472" y="6521325"/>
                  <a:pt x="7970188" y="6686097"/>
                </a:cubicBezTo>
                <a:cubicBezTo>
                  <a:pt x="8021681" y="6966210"/>
                  <a:pt x="8046398" y="7196890"/>
                  <a:pt x="8085532" y="7477002"/>
                </a:cubicBezTo>
                <a:cubicBezTo>
                  <a:pt x="8097890" y="7503778"/>
                  <a:pt x="8137025" y="7668550"/>
                  <a:pt x="8124666" y="7555269"/>
                </a:cubicBezTo>
                <a:cubicBezTo>
                  <a:pt x="8097890" y="7157757"/>
                  <a:pt x="8046398" y="6774662"/>
                  <a:pt x="7996964" y="6366851"/>
                </a:cubicBezTo>
                <a:cubicBezTo>
                  <a:pt x="7970188" y="6086738"/>
                  <a:pt x="7893978" y="5804566"/>
                  <a:pt x="7854844" y="5563587"/>
                </a:cubicBezTo>
                <a:cubicBezTo>
                  <a:pt x="7854844" y="5512096"/>
                  <a:pt x="7854844" y="5320548"/>
                  <a:pt x="7830128" y="5320548"/>
                </a:cubicBezTo>
                <a:cubicBezTo>
                  <a:pt x="7881620" y="5308190"/>
                  <a:pt x="7933114" y="5639795"/>
                  <a:pt x="7918696" y="5600661"/>
                </a:cubicBezTo>
                <a:cubicBezTo>
                  <a:pt x="7982546" y="5907549"/>
                  <a:pt x="7982546" y="6136170"/>
                  <a:pt x="8046398" y="6469834"/>
                </a:cubicBezTo>
                <a:cubicBezTo>
                  <a:pt x="8060816" y="6521325"/>
                  <a:pt x="8097890" y="6583115"/>
                  <a:pt x="8097890" y="6634605"/>
                </a:cubicBezTo>
                <a:cubicBezTo>
                  <a:pt x="8137025" y="6789080"/>
                  <a:pt x="8161742" y="7069192"/>
                  <a:pt x="8174100" y="7196890"/>
                </a:cubicBezTo>
                <a:cubicBezTo>
                  <a:pt x="8188518" y="7312231"/>
                  <a:pt x="8188518" y="7400796"/>
                  <a:pt x="8188518" y="7452287"/>
                </a:cubicBezTo>
                <a:cubicBezTo>
                  <a:pt x="8188518" y="7477002"/>
                  <a:pt x="8213234" y="7516136"/>
                  <a:pt x="8225592" y="7567628"/>
                </a:cubicBezTo>
                <a:cubicBezTo>
                  <a:pt x="8264727" y="7732399"/>
                  <a:pt x="8264727" y="7911589"/>
                  <a:pt x="8264727" y="7707683"/>
                </a:cubicBezTo>
                <a:cubicBezTo>
                  <a:pt x="8264727" y="7285455"/>
                  <a:pt x="8149383" y="6916777"/>
                  <a:pt x="8110248" y="6469834"/>
                </a:cubicBezTo>
                <a:cubicBezTo>
                  <a:pt x="8085532" y="6059963"/>
                  <a:pt x="8009322" y="5740717"/>
                  <a:pt x="7957830" y="5448247"/>
                </a:cubicBezTo>
                <a:cubicBezTo>
                  <a:pt x="7933114" y="5269057"/>
                  <a:pt x="7881620" y="4974527"/>
                  <a:pt x="7842486" y="4770621"/>
                </a:cubicBezTo>
                <a:cubicBezTo>
                  <a:pt x="7830128" y="4655281"/>
                  <a:pt x="7805411" y="4426660"/>
                  <a:pt x="7842486" y="4605849"/>
                </a:cubicBezTo>
                <a:cubicBezTo>
                  <a:pt x="7918696" y="4898320"/>
                  <a:pt x="7918696" y="5077509"/>
                  <a:pt x="7970188" y="5369980"/>
                </a:cubicBezTo>
                <a:cubicBezTo>
                  <a:pt x="8021681" y="5600661"/>
                  <a:pt x="8060816" y="5932265"/>
                  <a:pt x="8110248" y="6187662"/>
                </a:cubicBezTo>
                <a:cubicBezTo>
                  <a:pt x="8149383" y="6354493"/>
                  <a:pt x="8137025" y="6099097"/>
                  <a:pt x="8124666" y="6047605"/>
                </a:cubicBezTo>
                <a:cubicBezTo>
                  <a:pt x="8060816" y="5575945"/>
                  <a:pt x="7970188" y="5166074"/>
                  <a:pt x="7893978" y="4733548"/>
                </a:cubicBezTo>
                <a:cubicBezTo>
                  <a:pt x="7869262" y="4542001"/>
                  <a:pt x="7906337" y="4655281"/>
                  <a:pt x="7918696" y="4745906"/>
                </a:cubicBezTo>
                <a:cubicBezTo>
                  <a:pt x="7957830" y="4885962"/>
                  <a:pt x="7933114" y="4809755"/>
                  <a:pt x="7945472" y="4885962"/>
                </a:cubicBezTo>
                <a:cubicBezTo>
                  <a:pt x="8200876" y="6405985"/>
                  <a:pt x="8443922" y="8179343"/>
                  <a:pt x="8621058" y="9674650"/>
                </a:cubicBezTo>
                <a:cubicBezTo>
                  <a:pt x="8647834" y="9878555"/>
                  <a:pt x="8647834" y="10107176"/>
                  <a:pt x="8660192" y="10274008"/>
                </a:cubicBezTo>
                <a:cubicBezTo>
                  <a:pt x="8660192" y="10298724"/>
                  <a:pt x="8660192" y="10669461"/>
                  <a:pt x="8672550" y="10681819"/>
                </a:cubicBezTo>
                <a:cubicBezTo>
                  <a:pt x="8684909" y="10708594"/>
                  <a:pt x="8699327" y="10617970"/>
                  <a:pt x="8699327" y="10554120"/>
                </a:cubicBezTo>
                <a:cubicBezTo>
                  <a:pt x="8684909" y="10490271"/>
                  <a:pt x="8684909" y="10554120"/>
                  <a:pt x="8684909" y="10490271"/>
                </a:cubicBezTo>
                <a:cubicBezTo>
                  <a:pt x="8672550" y="10158667"/>
                  <a:pt x="8635476" y="9802348"/>
                  <a:pt x="8635476" y="9495460"/>
                </a:cubicBezTo>
                <a:cubicBezTo>
                  <a:pt x="8635476" y="9340986"/>
                  <a:pt x="8660192" y="9584025"/>
                  <a:pt x="8672550" y="9674650"/>
                </a:cubicBezTo>
                <a:cubicBezTo>
                  <a:pt x="8699327" y="9954762"/>
                  <a:pt x="8699327" y="10222517"/>
                  <a:pt x="8711685" y="10477913"/>
                </a:cubicBezTo>
                <a:cubicBezTo>
                  <a:pt x="8711685" y="10605612"/>
                  <a:pt x="8761118" y="10900142"/>
                  <a:pt x="8736402" y="11027840"/>
                </a:cubicBezTo>
                <a:cubicBezTo>
                  <a:pt x="8711685" y="11155538"/>
                  <a:pt x="8787894" y="10963991"/>
                  <a:pt x="8775536" y="10949573"/>
                </a:cubicBezTo>
                <a:cubicBezTo>
                  <a:pt x="8839387" y="10976349"/>
                  <a:pt x="8787894" y="11231745"/>
                  <a:pt x="8787894" y="11256461"/>
                </a:cubicBezTo>
                <a:cubicBezTo>
                  <a:pt x="8761118" y="11423293"/>
                  <a:pt x="8787894" y="11639556"/>
                  <a:pt x="8684909" y="11678690"/>
                </a:cubicBezTo>
                <a:cubicBezTo>
                  <a:pt x="8672550" y="11678690"/>
                  <a:pt x="8571625" y="11666332"/>
                  <a:pt x="8557207" y="11651914"/>
                </a:cubicBezTo>
                <a:cubicBezTo>
                  <a:pt x="8557207" y="11651914"/>
                  <a:pt x="8596341" y="11614840"/>
                  <a:pt x="8583983" y="11614840"/>
                </a:cubicBezTo>
                <a:cubicBezTo>
                  <a:pt x="8544848" y="11614840"/>
                  <a:pt x="8583983" y="11614840"/>
                  <a:pt x="8532490" y="11651914"/>
                </a:cubicBezTo>
                <a:cubicBezTo>
                  <a:pt x="8468639" y="11691048"/>
                  <a:pt x="8417146" y="11651914"/>
                  <a:pt x="8456281" y="11703405"/>
                </a:cubicBezTo>
                <a:cubicBezTo>
                  <a:pt x="8507773" y="11767255"/>
                  <a:pt x="8380071" y="11678690"/>
                  <a:pt x="8365653" y="11678690"/>
                </a:cubicBezTo>
                <a:cubicBezTo>
                  <a:pt x="8328578" y="11666332"/>
                  <a:pt x="8365653" y="11703405"/>
                  <a:pt x="8316220" y="11715763"/>
                </a:cubicBezTo>
                <a:cubicBezTo>
                  <a:pt x="8301802" y="11715763"/>
                  <a:pt x="8264727" y="11691048"/>
                  <a:pt x="8252369" y="11703405"/>
                </a:cubicBezTo>
                <a:cubicBezTo>
                  <a:pt x="8213234" y="11715763"/>
                  <a:pt x="8200876" y="11767255"/>
                  <a:pt x="8161742" y="11781672"/>
                </a:cubicBezTo>
                <a:cubicBezTo>
                  <a:pt x="8110248" y="11794030"/>
                  <a:pt x="8073174" y="11730181"/>
                  <a:pt x="8046398" y="11781672"/>
                </a:cubicBezTo>
                <a:cubicBezTo>
                  <a:pt x="8034039" y="11806388"/>
                  <a:pt x="8161742" y="11781672"/>
                  <a:pt x="8124666" y="11818746"/>
                </a:cubicBezTo>
                <a:cubicBezTo>
                  <a:pt x="8097890" y="11843462"/>
                  <a:pt x="7970188" y="11831104"/>
                  <a:pt x="7869262" y="11843462"/>
                </a:cubicBezTo>
                <a:cubicBezTo>
                  <a:pt x="7854844" y="11843462"/>
                  <a:pt x="7714784" y="11857879"/>
                  <a:pt x="7714784" y="11870237"/>
                </a:cubicBezTo>
                <a:cubicBezTo>
                  <a:pt x="7690067" y="11870237"/>
                  <a:pt x="7702426" y="11934086"/>
                  <a:pt x="7690067" y="11946444"/>
                </a:cubicBezTo>
                <a:cubicBezTo>
                  <a:pt x="7626216" y="11985578"/>
                  <a:pt x="7346095" y="11958802"/>
                  <a:pt x="7306960" y="11971160"/>
                </a:cubicBezTo>
                <a:cubicBezTo>
                  <a:pt x="7280184" y="11971160"/>
                  <a:pt x="7230751" y="12022651"/>
                  <a:pt x="7230751" y="12035009"/>
                </a:cubicBezTo>
                <a:cubicBezTo>
                  <a:pt x="7203974" y="12035009"/>
                  <a:pt x="7179258" y="12035009"/>
                  <a:pt x="7152482" y="12049427"/>
                </a:cubicBezTo>
                <a:cubicBezTo>
                  <a:pt x="7127765" y="12049427"/>
                  <a:pt x="7000063" y="12074143"/>
                  <a:pt x="6987704" y="12074143"/>
                </a:cubicBezTo>
                <a:cubicBezTo>
                  <a:pt x="6948570" y="12098858"/>
                  <a:pt x="6936212" y="12150350"/>
                  <a:pt x="6911496" y="12150350"/>
                </a:cubicBezTo>
                <a:cubicBezTo>
                  <a:pt x="6899137" y="12162708"/>
                  <a:pt x="6847644" y="12150350"/>
                  <a:pt x="6808510" y="12150350"/>
                </a:cubicBezTo>
                <a:cubicBezTo>
                  <a:pt x="6769375" y="12162708"/>
                  <a:pt x="6719942" y="12201841"/>
                  <a:pt x="6693166" y="12201841"/>
                </a:cubicBezTo>
                <a:cubicBezTo>
                  <a:pt x="6616956" y="12226557"/>
                  <a:pt x="6540747" y="12189483"/>
                  <a:pt x="6513971" y="12226557"/>
                </a:cubicBezTo>
                <a:cubicBezTo>
                  <a:pt x="6501613" y="12253332"/>
                  <a:pt x="6579882" y="12432522"/>
                  <a:pt x="6616956" y="12508729"/>
                </a:cubicBezTo>
                <a:cubicBezTo>
                  <a:pt x="6656091" y="12597294"/>
                  <a:pt x="6680808" y="12648785"/>
                  <a:pt x="6705524" y="12749708"/>
                </a:cubicBezTo>
                <a:cubicBezTo>
                  <a:pt x="6656091" y="12687918"/>
                  <a:pt x="6579882" y="12508729"/>
                  <a:pt x="6513971" y="12418104"/>
                </a:cubicBezTo>
                <a:cubicBezTo>
                  <a:pt x="6450120" y="12329539"/>
                  <a:pt x="6513971" y="12457238"/>
                  <a:pt x="6528389" y="12481953"/>
                </a:cubicBezTo>
                <a:cubicBezTo>
                  <a:pt x="6668449" y="12724992"/>
                  <a:pt x="6769375" y="12992747"/>
                  <a:pt x="6860002" y="13248143"/>
                </a:cubicBezTo>
                <a:cubicBezTo>
                  <a:pt x="6948570" y="13503540"/>
                  <a:pt x="7076272" y="13771295"/>
                  <a:pt x="7179258" y="14041109"/>
                </a:cubicBezTo>
                <a:cubicBezTo>
                  <a:pt x="7280184" y="14333579"/>
                  <a:pt x="7395528" y="14615752"/>
                  <a:pt x="7471738" y="14871148"/>
                </a:cubicBezTo>
                <a:cubicBezTo>
                  <a:pt x="7407886" y="14729032"/>
                  <a:pt x="7346095" y="14564260"/>
                  <a:pt x="7294602" y="14409786"/>
                </a:cubicBezTo>
                <a:lnTo>
                  <a:pt x="7230751" y="14257372"/>
                </a:lnTo>
                <a:cubicBezTo>
                  <a:pt x="7203974" y="14257372"/>
                  <a:pt x="7243109" y="14385071"/>
                  <a:pt x="7255468" y="14409786"/>
                </a:cubicBezTo>
                <a:cubicBezTo>
                  <a:pt x="7370812" y="14755808"/>
                  <a:pt x="7550006" y="15138903"/>
                  <a:pt x="7626216" y="15456089"/>
                </a:cubicBezTo>
                <a:cubicBezTo>
                  <a:pt x="7486156" y="15175977"/>
                  <a:pt x="7383170" y="14794941"/>
                  <a:pt x="7255468" y="14500411"/>
                </a:cubicBezTo>
                <a:cubicBezTo>
                  <a:pt x="7294602" y="14588976"/>
                  <a:pt x="7230751" y="14424204"/>
                  <a:pt x="7216333" y="14436562"/>
                </a:cubicBezTo>
                <a:cubicBezTo>
                  <a:pt x="7191616" y="14461278"/>
                  <a:pt x="7243109" y="14500411"/>
                  <a:pt x="7243109" y="14500411"/>
                </a:cubicBezTo>
                <a:cubicBezTo>
                  <a:pt x="7370812" y="14871148"/>
                  <a:pt x="7498514" y="15213050"/>
                  <a:pt x="7601500" y="15557012"/>
                </a:cubicBezTo>
                <a:cubicBezTo>
                  <a:pt x="7562365" y="15493163"/>
                  <a:pt x="7535588" y="15416956"/>
                  <a:pt x="7510872" y="15328391"/>
                </a:cubicBezTo>
                <a:cubicBezTo>
                  <a:pt x="7498514" y="15289257"/>
                  <a:pt x="7434662" y="15087412"/>
                  <a:pt x="7422304" y="15087412"/>
                </a:cubicBezTo>
                <a:cubicBezTo>
                  <a:pt x="7383170" y="15087412"/>
                  <a:pt x="7459379" y="15289257"/>
                  <a:pt x="7459379" y="15264542"/>
                </a:cubicBezTo>
                <a:cubicBezTo>
                  <a:pt x="7471738" y="15316033"/>
                  <a:pt x="7523230" y="15404598"/>
                  <a:pt x="7523230" y="15443731"/>
                </a:cubicBezTo>
                <a:cubicBezTo>
                  <a:pt x="7510872" y="15480805"/>
                  <a:pt x="7447021" y="15301615"/>
                  <a:pt x="7447021" y="15301615"/>
                </a:cubicBezTo>
                <a:cubicBezTo>
                  <a:pt x="7331677" y="14959713"/>
                  <a:pt x="7216333" y="14665183"/>
                  <a:pt x="7115407" y="14385071"/>
                </a:cubicBezTo>
                <a:cubicBezTo>
                  <a:pt x="7103048" y="14360355"/>
                  <a:pt x="7000063" y="14028751"/>
                  <a:pt x="6960928" y="14041109"/>
                </a:cubicBezTo>
                <a:cubicBezTo>
                  <a:pt x="6936212" y="14053467"/>
                  <a:pt x="7024780" y="14269730"/>
                  <a:pt x="6975346" y="14092600"/>
                </a:cubicBezTo>
                <a:cubicBezTo>
                  <a:pt x="7063914" y="14360355"/>
                  <a:pt x="7152482" y="14588976"/>
                  <a:pt x="7243109" y="14844373"/>
                </a:cubicBezTo>
                <a:cubicBezTo>
                  <a:pt x="7243109" y="14856731"/>
                  <a:pt x="7358453" y="15099769"/>
                  <a:pt x="7346095" y="15126545"/>
                </a:cubicBezTo>
                <a:cubicBezTo>
                  <a:pt x="7306960" y="15151261"/>
                  <a:pt x="7267826" y="14972071"/>
                  <a:pt x="7267826" y="14972071"/>
                </a:cubicBezTo>
                <a:cubicBezTo>
                  <a:pt x="7140124" y="14640467"/>
                  <a:pt x="7063914" y="14461278"/>
                  <a:pt x="6948570" y="14142032"/>
                </a:cubicBezTo>
                <a:cubicBezTo>
                  <a:pt x="6936212" y="14117316"/>
                  <a:pt x="6835286" y="13810428"/>
                  <a:pt x="6808510" y="13822786"/>
                </a:cubicBezTo>
                <a:cubicBezTo>
                  <a:pt x="6796152" y="13849561"/>
                  <a:pt x="6911496" y="14078183"/>
                  <a:pt x="6899137" y="14053467"/>
                </a:cubicBezTo>
                <a:cubicBezTo>
                  <a:pt x="6923854" y="14142032"/>
                  <a:pt x="6948570" y="14193523"/>
                  <a:pt x="6975346" y="14296506"/>
                </a:cubicBezTo>
                <a:cubicBezTo>
                  <a:pt x="6899137" y="14168807"/>
                  <a:pt x="6872360" y="14014334"/>
                  <a:pt x="6808510" y="13886635"/>
                </a:cubicBezTo>
                <a:cubicBezTo>
                  <a:pt x="6796152" y="13849561"/>
                  <a:pt x="6757016" y="13822786"/>
                  <a:pt x="6732300" y="13771295"/>
                </a:cubicBezTo>
                <a:cubicBezTo>
                  <a:pt x="6656091" y="13645656"/>
                  <a:pt x="6592240" y="13439691"/>
                  <a:pt x="6528389" y="13311993"/>
                </a:cubicBezTo>
                <a:cubicBezTo>
                  <a:pt x="6553105" y="13351126"/>
                  <a:pt x="6501613" y="13248143"/>
                  <a:pt x="6489254" y="13248143"/>
                </a:cubicBezTo>
                <a:cubicBezTo>
                  <a:pt x="6450120" y="13248143"/>
                  <a:pt x="6528389" y="13363484"/>
                  <a:pt x="6528389" y="13375842"/>
                </a:cubicBezTo>
                <a:cubicBezTo>
                  <a:pt x="6668449" y="13721863"/>
                  <a:pt x="6808510" y="14053467"/>
                  <a:pt x="6911496" y="14385071"/>
                </a:cubicBezTo>
                <a:cubicBezTo>
                  <a:pt x="6757016" y="14092600"/>
                  <a:pt x="6719942" y="13837204"/>
                  <a:pt x="6565464" y="13555031"/>
                </a:cubicBezTo>
                <a:cubicBezTo>
                  <a:pt x="6579882" y="13555031"/>
                  <a:pt x="6450120" y="13375842"/>
                  <a:pt x="6489254" y="13478824"/>
                </a:cubicBezTo>
                <a:cubicBezTo>
                  <a:pt x="6629315" y="13837204"/>
                  <a:pt x="6757016" y="14142032"/>
                  <a:pt x="6872360" y="14473636"/>
                </a:cubicBezTo>
                <a:cubicBezTo>
                  <a:pt x="6899137" y="14551902"/>
                  <a:pt x="6948570" y="14743450"/>
                  <a:pt x="6872360" y="14576618"/>
                </a:cubicBezTo>
                <a:cubicBezTo>
                  <a:pt x="6783793" y="14372713"/>
                  <a:pt x="6680808" y="14154390"/>
                  <a:pt x="6592240" y="13925769"/>
                </a:cubicBezTo>
                <a:cubicBezTo>
                  <a:pt x="6565464" y="13861919"/>
                  <a:pt x="6464538" y="13631239"/>
                  <a:pt x="6528389" y="13822786"/>
                </a:cubicBezTo>
                <a:cubicBezTo>
                  <a:pt x="6656091" y="14181165"/>
                  <a:pt x="6835286" y="14588976"/>
                  <a:pt x="6948570" y="14908222"/>
                </a:cubicBezTo>
                <a:cubicBezTo>
                  <a:pt x="6987704" y="15023562"/>
                  <a:pt x="7063914" y="15188334"/>
                  <a:pt x="7090690" y="15316033"/>
                </a:cubicBezTo>
                <a:cubicBezTo>
                  <a:pt x="7103048" y="15379882"/>
                  <a:pt x="7090690" y="15443731"/>
                  <a:pt x="7103048" y="15468447"/>
                </a:cubicBezTo>
                <a:cubicBezTo>
                  <a:pt x="7115407" y="15557012"/>
                  <a:pt x="7179258" y="15659994"/>
                  <a:pt x="7191616" y="15762977"/>
                </a:cubicBezTo>
                <a:cubicBezTo>
                  <a:pt x="7191616" y="15800051"/>
                  <a:pt x="7179258" y="15826826"/>
                  <a:pt x="7191616" y="15851542"/>
                </a:cubicBezTo>
                <a:cubicBezTo>
                  <a:pt x="7191616" y="15890675"/>
                  <a:pt x="7216333" y="15966882"/>
                  <a:pt x="7243109" y="16030732"/>
                </a:cubicBezTo>
                <a:cubicBezTo>
                  <a:pt x="7267826" y="16106939"/>
                  <a:pt x="7319318" y="16259353"/>
                  <a:pt x="7280184" y="16207862"/>
                </a:cubicBezTo>
                <a:cubicBezTo>
                  <a:pt x="7243109" y="16170788"/>
                  <a:pt x="7216333" y="16067805"/>
                  <a:pt x="7203974" y="16030732"/>
                </a:cubicBezTo>
                <a:cubicBezTo>
                  <a:pt x="7090690" y="15800051"/>
                  <a:pt x="7267826" y="16362335"/>
                  <a:pt x="7203974" y="16158430"/>
                </a:cubicBezTo>
                <a:cubicBezTo>
                  <a:pt x="7152482" y="16043089"/>
                  <a:pt x="7115407" y="15890675"/>
                  <a:pt x="7076272" y="15775335"/>
                </a:cubicBezTo>
                <a:cubicBezTo>
                  <a:pt x="7039198" y="15672352"/>
                  <a:pt x="7039198" y="15762977"/>
                  <a:pt x="7051556" y="15812409"/>
                </a:cubicBezTo>
                <a:cubicBezTo>
                  <a:pt x="7076272" y="15915391"/>
                  <a:pt x="7076272" y="15927749"/>
                  <a:pt x="7090690" y="16003956"/>
                </a:cubicBezTo>
                <a:cubicBezTo>
                  <a:pt x="7103048" y="16106939"/>
                  <a:pt x="7203974" y="16286128"/>
                  <a:pt x="7179258" y="16310844"/>
                </a:cubicBezTo>
                <a:cubicBezTo>
                  <a:pt x="7166900" y="16323202"/>
                  <a:pt x="7103048" y="16146072"/>
                  <a:pt x="7115407" y="16158430"/>
                </a:cubicBezTo>
                <a:cubicBezTo>
                  <a:pt x="7103048" y="16119297"/>
                  <a:pt x="7051556" y="15991598"/>
                  <a:pt x="7039198" y="16003956"/>
                </a:cubicBezTo>
                <a:cubicBezTo>
                  <a:pt x="7024780" y="16018374"/>
                  <a:pt x="7076272" y="16195504"/>
                  <a:pt x="7090690" y="16234637"/>
                </a:cubicBezTo>
                <a:cubicBezTo>
                  <a:pt x="7090690" y="16259353"/>
                  <a:pt x="7179258" y="16438542"/>
                  <a:pt x="7152482" y="16463258"/>
                </a:cubicBezTo>
                <a:cubicBezTo>
                  <a:pt x="7140124" y="16463258"/>
                  <a:pt x="7063914" y="16222279"/>
                  <a:pt x="7076272" y="16234637"/>
                </a:cubicBezTo>
                <a:cubicBezTo>
                  <a:pt x="7051556" y="16222279"/>
                  <a:pt x="7012421" y="16246995"/>
                  <a:pt x="7039198" y="16273770"/>
                </a:cubicBezTo>
                <a:cubicBezTo>
                  <a:pt x="7000063" y="16234637"/>
                  <a:pt x="7039198" y="16286128"/>
                  <a:pt x="7012421" y="16207862"/>
                </a:cubicBezTo>
                <a:cubicBezTo>
                  <a:pt x="6975346" y="16106939"/>
                  <a:pt x="6975346" y="16183146"/>
                  <a:pt x="6975346" y="16183146"/>
                </a:cubicBezTo>
                <a:cubicBezTo>
                  <a:pt x="6975346" y="16234637"/>
                  <a:pt x="7024780" y="16349977"/>
                  <a:pt x="7024780" y="16374693"/>
                </a:cubicBezTo>
                <a:cubicBezTo>
                  <a:pt x="7024780" y="16374693"/>
                  <a:pt x="7000063" y="16387051"/>
                  <a:pt x="6975346" y="16401469"/>
                </a:cubicBezTo>
                <a:cubicBezTo>
                  <a:pt x="6975346" y="16387051"/>
                  <a:pt x="6975346" y="16374693"/>
                  <a:pt x="6975346" y="16374693"/>
                </a:cubicBezTo>
                <a:cubicBezTo>
                  <a:pt x="6948570" y="16401469"/>
                  <a:pt x="6960928" y="16401469"/>
                  <a:pt x="6975346" y="16401469"/>
                </a:cubicBezTo>
                <a:cubicBezTo>
                  <a:pt x="6987704" y="16438542"/>
                  <a:pt x="7012421" y="16502393"/>
                  <a:pt x="7012421" y="16502393"/>
                </a:cubicBezTo>
                <a:cubicBezTo>
                  <a:pt x="6987704" y="16541525"/>
                  <a:pt x="6975346" y="16450900"/>
                  <a:pt x="6975346" y="16450900"/>
                </a:cubicBezTo>
                <a:cubicBezTo>
                  <a:pt x="6948570" y="16413827"/>
                  <a:pt x="6860002" y="16273770"/>
                  <a:pt x="6872360" y="16273770"/>
                </a:cubicBezTo>
                <a:cubicBezTo>
                  <a:pt x="6835286" y="16286128"/>
                  <a:pt x="6884719" y="16362335"/>
                  <a:pt x="6911496" y="16438542"/>
                </a:cubicBezTo>
                <a:cubicBezTo>
                  <a:pt x="6923854" y="16490033"/>
                  <a:pt x="6987704" y="16706297"/>
                  <a:pt x="6923854" y="16593017"/>
                </a:cubicBezTo>
                <a:cubicBezTo>
                  <a:pt x="6899137" y="16541525"/>
                  <a:pt x="6884719" y="16490033"/>
                  <a:pt x="6860002" y="16426185"/>
                </a:cubicBezTo>
                <a:cubicBezTo>
                  <a:pt x="6769375" y="16183146"/>
                  <a:pt x="6744658" y="16158430"/>
                  <a:pt x="6668449" y="15940107"/>
                </a:cubicBezTo>
                <a:cubicBezTo>
                  <a:pt x="6656091" y="15915391"/>
                  <a:pt x="6579882" y="15684710"/>
                  <a:pt x="6592240" y="15787693"/>
                </a:cubicBezTo>
                <a:cubicBezTo>
                  <a:pt x="6604598" y="15863900"/>
                  <a:pt x="6680808" y="16018374"/>
                  <a:pt x="6693166" y="16067805"/>
                </a:cubicBezTo>
                <a:cubicBezTo>
                  <a:pt x="6744658" y="16234637"/>
                  <a:pt x="6783793" y="16413827"/>
                  <a:pt x="6808510" y="16553883"/>
                </a:cubicBezTo>
                <a:cubicBezTo>
                  <a:pt x="6847644" y="16693939"/>
                  <a:pt x="6757016" y="16438542"/>
                  <a:pt x="6732300" y="16450900"/>
                </a:cubicBezTo>
                <a:cubicBezTo>
                  <a:pt x="6705524" y="16450900"/>
                  <a:pt x="6847644" y="16873129"/>
                  <a:pt x="6769375" y="16745429"/>
                </a:cubicBezTo>
                <a:cubicBezTo>
                  <a:pt x="6757016" y="16706297"/>
                  <a:pt x="6668449" y="16463258"/>
                  <a:pt x="6643733" y="16463258"/>
                </a:cubicBezTo>
                <a:cubicBezTo>
                  <a:pt x="6629315" y="16463258"/>
                  <a:pt x="6592240" y="16553883"/>
                  <a:pt x="6592240" y="16541525"/>
                </a:cubicBezTo>
                <a:cubicBezTo>
                  <a:pt x="6592240" y="16553883"/>
                  <a:pt x="6592240" y="16566241"/>
                  <a:pt x="6592240" y="16578599"/>
                </a:cubicBezTo>
                <a:cubicBezTo>
                  <a:pt x="6565464" y="16541525"/>
                  <a:pt x="6513971" y="16374693"/>
                  <a:pt x="6540747" y="16514749"/>
                </a:cubicBezTo>
                <a:cubicBezTo>
                  <a:pt x="6579882" y="16669223"/>
                  <a:pt x="6513971" y="16463258"/>
                  <a:pt x="6489254" y="16387051"/>
                </a:cubicBezTo>
                <a:cubicBezTo>
                  <a:pt x="6336835" y="15927749"/>
                  <a:pt x="6169999" y="15429314"/>
                  <a:pt x="6003162" y="15062696"/>
                </a:cubicBezTo>
                <a:cubicBezTo>
                  <a:pt x="5990804" y="15035920"/>
                  <a:pt x="5978445" y="15062696"/>
                  <a:pt x="6003162" y="15062696"/>
                </a:cubicBezTo>
                <a:cubicBezTo>
                  <a:pt x="6042296" y="15213050"/>
                  <a:pt x="6118506" y="15404598"/>
                  <a:pt x="6182357" y="15596145"/>
                </a:cubicBezTo>
                <a:cubicBezTo>
                  <a:pt x="6258566" y="15800051"/>
                  <a:pt x="6310059" y="15991598"/>
                  <a:pt x="6349194" y="16183146"/>
                </a:cubicBezTo>
                <a:cubicBezTo>
                  <a:pt x="6361552" y="16222279"/>
                  <a:pt x="6476896" y="16502393"/>
                  <a:pt x="6450120" y="16529167"/>
                </a:cubicBezTo>
                <a:cubicBezTo>
                  <a:pt x="6464538" y="16514749"/>
                  <a:pt x="6373910" y="16362335"/>
                  <a:pt x="6373910" y="16387051"/>
                </a:cubicBezTo>
                <a:cubicBezTo>
                  <a:pt x="6373910" y="16362335"/>
                  <a:pt x="6361552" y="16387051"/>
                  <a:pt x="6373910" y="16387051"/>
                </a:cubicBezTo>
                <a:cubicBezTo>
                  <a:pt x="6373910" y="16529167"/>
                  <a:pt x="6450120" y="16669223"/>
                  <a:pt x="6476896" y="16809279"/>
                </a:cubicBezTo>
                <a:cubicBezTo>
                  <a:pt x="6528389" y="17013185"/>
                  <a:pt x="6437761" y="16809279"/>
                  <a:pt x="6425403" y="16809279"/>
                </a:cubicBezTo>
                <a:cubicBezTo>
                  <a:pt x="6413045" y="16809279"/>
                  <a:pt x="6476896" y="17013185"/>
                  <a:pt x="6476896" y="17064677"/>
                </a:cubicBezTo>
                <a:cubicBezTo>
                  <a:pt x="6437761" y="17000827"/>
                  <a:pt x="6450120" y="16961693"/>
                  <a:pt x="6413045" y="16873129"/>
                </a:cubicBezTo>
                <a:cubicBezTo>
                  <a:pt x="6413045" y="16873129"/>
                  <a:pt x="6361552" y="16681581"/>
                  <a:pt x="6349194" y="16681581"/>
                </a:cubicBezTo>
                <a:lnTo>
                  <a:pt x="6336835" y="16833995"/>
                </a:lnTo>
                <a:cubicBezTo>
                  <a:pt x="6324477" y="16833995"/>
                  <a:pt x="6145282" y="16337620"/>
                  <a:pt x="6209133" y="16578599"/>
                </a:cubicBezTo>
                <a:cubicBezTo>
                  <a:pt x="6258566" y="16718655"/>
                  <a:pt x="6285343" y="16833995"/>
                  <a:pt x="6297701" y="16961693"/>
                </a:cubicBezTo>
                <a:cubicBezTo>
                  <a:pt x="6310059" y="17052319"/>
                  <a:pt x="6361552" y="17103809"/>
                  <a:pt x="6361552" y="17204733"/>
                </a:cubicBezTo>
                <a:cubicBezTo>
                  <a:pt x="6297701" y="17192375"/>
                  <a:pt x="6297701" y="16949335"/>
                  <a:pt x="6258566" y="16924619"/>
                </a:cubicBezTo>
                <a:cubicBezTo>
                  <a:pt x="6258566" y="16910203"/>
                  <a:pt x="6194715" y="16924619"/>
                  <a:pt x="6194715" y="16936977"/>
                </a:cubicBezTo>
                <a:cubicBezTo>
                  <a:pt x="6157640" y="16860771"/>
                  <a:pt x="6169999" y="16770147"/>
                  <a:pt x="6132924" y="16706297"/>
                </a:cubicBezTo>
                <a:cubicBezTo>
                  <a:pt x="6118506" y="16681581"/>
                  <a:pt x="6106147" y="16681581"/>
                  <a:pt x="6081431" y="16669223"/>
                </a:cubicBezTo>
                <a:cubicBezTo>
                  <a:pt x="6029938" y="16617733"/>
                  <a:pt x="6017580" y="16529167"/>
                  <a:pt x="5990804" y="16450900"/>
                </a:cubicBezTo>
                <a:cubicBezTo>
                  <a:pt x="5926952" y="16286128"/>
                  <a:pt x="5902236" y="16131654"/>
                  <a:pt x="5826026" y="15979240"/>
                </a:cubicBezTo>
                <a:cubicBezTo>
                  <a:pt x="5813668" y="15851542"/>
                  <a:pt x="5747757" y="15876258"/>
                  <a:pt x="5826026" y="15979240"/>
                </a:cubicBezTo>
                <a:cubicBezTo>
                  <a:pt x="5863101" y="16170788"/>
                  <a:pt x="5914594" y="16298486"/>
                  <a:pt x="5953729" y="16490033"/>
                </a:cubicBezTo>
                <a:cubicBezTo>
                  <a:pt x="5953729" y="16541525"/>
                  <a:pt x="5990804" y="16630089"/>
                  <a:pt x="6029938" y="16745429"/>
                </a:cubicBezTo>
                <a:cubicBezTo>
                  <a:pt x="6042296" y="16809279"/>
                  <a:pt x="6157640" y="17128525"/>
                  <a:pt x="6054655" y="16949335"/>
                </a:cubicBezTo>
                <a:cubicBezTo>
                  <a:pt x="6042296" y="16910203"/>
                  <a:pt x="5978445" y="16745429"/>
                  <a:pt x="5966087" y="16718655"/>
                </a:cubicBezTo>
                <a:cubicBezTo>
                  <a:pt x="5953729" y="16706297"/>
                  <a:pt x="5926952" y="16706297"/>
                  <a:pt x="5926952" y="16706297"/>
                </a:cubicBezTo>
                <a:cubicBezTo>
                  <a:pt x="5889878" y="16642449"/>
                  <a:pt x="5877519" y="16566241"/>
                  <a:pt x="5863101" y="16502393"/>
                </a:cubicBezTo>
                <a:cubicBezTo>
                  <a:pt x="5838385" y="16450900"/>
                  <a:pt x="5826026" y="16323202"/>
                  <a:pt x="5786892" y="16310844"/>
                </a:cubicBezTo>
                <a:cubicBezTo>
                  <a:pt x="5747757" y="16298486"/>
                  <a:pt x="5826026" y="16401469"/>
                  <a:pt x="5786892" y="16362335"/>
                </a:cubicBezTo>
                <a:cubicBezTo>
                  <a:pt x="5735399" y="16310844"/>
                  <a:pt x="5671548" y="16146072"/>
                  <a:pt x="5735399" y="16349977"/>
                </a:cubicBezTo>
                <a:cubicBezTo>
                  <a:pt x="5774534" y="16502393"/>
                  <a:pt x="5813668" y="16566241"/>
                  <a:pt x="5838385" y="16745429"/>
                </a:cubicBezTo>
                <a:cubicBezTo>
                  <a:pt x="5799250" y="16706297"/>
                  <a:pt x="5723041" y="16477676"/>
                  <a:pt x="5698324" y="16426185"/>
                </a:cubicBezTo>
                <a:cubicBezTo>
                  <a:pt x="5634473" y="16337620"/>
                  <a:pt x="5671548" y="16426185"/>
                  <a:pt x="5685966" y="16490033"/>
                </a:cubicBezTo>
                <a:cubicBezTo>
                  <a:pt x="5558264" y="16246995"/>
                  <a:pt x="5519129" y="15979240"/>
                  <a:pt x="5403785" y="15736202"/>
                </a:cubicBezTo>
                <a:cubicBezTo>
                  <a:pt x="5251366" y="15404598"/>
                  <a:pt x="5136022" y="15075054"/>
                  <a:pt x="4983604" y="14743450"/>
                </a:cubicBezTo>
                <a:cubicBezTo>
                  <a:pt x="4995962" y="14691959"/>
                  <a:pt x="4944469" y="14743450"/>
                  <a:pt x="4983604" y="14743450"/>
                </a:cubicBezTo>
                <a:cubicBezTo>
                  <a:pt x="5047455" y="15011204"/>
                  <a:pt x="5175157" y="15225408"/>
                  <a:pt x="5236948" y="15493163"/>
                </a:cubicBezTo>
                <a:cubicBezTo>
                  <a:pt x="5160739" y="15353106"/>
                  <a:pt x="5111306" y="15200692"/>
                  <a:pt x="5047455" y="15050338"/>
                </a:cubicBezTo>
                <a:cubicBezTo>
                  <a:pt x="4995962" y="14934997"/>
                  <a:pt x="5020678" y="15035920"/>
                  <a:pt x="5033037" y="15087412"/>
                </a:cubicBezTo>
                <a:cubicBezTo>
                  <a:pt x="5236948" y="15620861"/>
                  <a:pt x="5442920" y="16131654"/>
                  <a:pt x="5595338" y="16681581"/>
                </a:cubicBezTo>
                <a:cubicBezTo>
                  <a:pt x="5607697" y="16733073"/>
                  <a:pt x="5710682" y="16961693"/>
                  <a:pt x="5685966" y="17000827"/>
                </a:cubicBezTo>
                <a:cubicBezTo>
                  <a:pt x="5671548" y="17000827"/>
                  <a:pt x="5659190" y="16974051"/>
                  <a:pt x="5659190" y="16974051"/>
                </a:cubicBezTo>
                <a:cubicBezTo>
                  <a:pt x="5607697" y="16848413"/>
                  <a:pt x="5582980" y="16733073"/>
                  <a:pt x="5558264" y="16642449"/>
                </a:cubicBezTo>
                <a:cubicBezTo>
                  <a:pt x="5519129" y="16553883"/>
                  <a:pt x="5492353" y="16387051"/>
                  <a:pt x="5442920" y="16323202"/>
                </a:cubicBezTo>
                <a:cubicBezTo>
                  <a:pt x="5430561" y="16310844"/>
                  <a:pt x="5403785" y="16310844"/>
                  <a:pt x="5403785" y="16298486"/>
                </a:cubicBezTo>
                <a:cubicBezTo>
                  <a:pt x="5379069" y="16246995"/>
                  <a:pt x="5339934" y="16082223"/>
                  <a:pt x="5302859" y="16030732"/>
                </a:cubicBezTo>
                <a:cubicBezTo>
                  <a:pt x="5288441" y="16003956"/>
                  <a:pt x="5251366" y="16003956"/>
                  <a:pt x="5251366" y="16003956"/>
                </a:cubicBezTo>
                <a:cubicBezTo>
                  <a:pt x="5251366" y="16003956"/>
                  <a:pt x="5247762" y="15997777"/>
                  <a:pt x="5244157" y="15988251"/>
                </a:cubicBezTo>
                <a:lnTo>
                  <a:pt x="5240987" y="15972513"/>
                </a:lnTo>
                <a:lnTo>
                  <a:pt x="5245059" y="15980560"/>
                </a:lnTo>
                <a:cubicBezTo>
                  <a:pt x="5257417" y="16004214"/>
                  <a:pt x="5247762" y="15981815"/>
                  <a:pt x="5236948" y="15952465"/>
                </a:cubicBezTo>
                <a:cubicBezTo>
                  <a:pt x="5212232" y="15927749"/>
                  <a:pt x="5187515" y="15890675"/>
                  <a:pt x="5187515" y="15890675"/>
                </a:cubicBezTo>
                <a:cubicBezTo>
                  <a:pt x="5148381" y="15903033"/>
                  <a:pt x="5276083" y="16055447"/>
                  <a:pt x="5288441" y="16170788"/>
                </a:cubicBezTo>
                <a:cubicBezTo>
                  <a:pt x="5288441" y="16183146"/>
                  <a:pt x="5276083" y="16222279"/>
                  <a:pt x="5276083" y="16234637"/>
                </a:cubicBezTo>
                <a:cubicBezTo>
                  <a:pt x="5288441" y="16310844"/>
                  <a:pt x="5315217" y="16401469"/>
                  <a:pt x="5339934" y="16502393"/>
                </a:cubicBezTo>
                <a:cubicBezTo>
                  <a:pt x="5352292" y="16541525"/>
                  <a:pt x="5467636" y="16860771"/>
                  <a:pt x="5467636" y="16873129"/>
                </a:cubicBezTo>
                <a:cubicBezTo>
                  <a:pt x="5455278" y="16885487"/>
                  <a:pt x="5403785" y="16848413"/>
                  <a:pt x="5391427" y="16833995"/>
                </a:cubicBezTo>
                <a:cubicBezTo>
                  <a:pt x="5379069" y="16809279"/>
                  <a:pt x="5302859" y="16578599"/>
                  <a:pt x="5339934" y="16733073"/>
                </a:cubicBezTo>
                <a:cubicBezTo>
                  <a:pt x="5379069" y="16897845"/>
                  <a:pt x="5276083" y="16605373"/>
                  <a:pt x="5263725" y="16566241"/>
                </a:cubicBezTo>
                <a:cubicBezTo>
                  <a:pt x="5224590" y="16463258"/>
                  <a:pt x="5187515" y="16374693"/>
                  <a:pt x="5175157" y="16337620"/>
                </a:cubicBezTo>
                <a:cubicBezTo>
                  <a:pt x="5008320" y="15927749"/>
                  <a:pt x="4880618" y="15571429"/>
                  <a:pt x="4728199" y="15200692"/>
                </a:cubicBezTo>
                <a:cubicBezTo>
                  <a:pt x="4713781" y="15163619"/>
                  <a:pt x="4664348" y="14972071"/>
                  <a:pt x="4637572" y="14972071"/>
                </a:cubicBezTo>
                <a:cubicBezTo>
                  <a:pt x="4612855" y="14972071"/>
                  <a:pt x="4676706" y="15112127"/>
                  <a:pt x="4676706" y="15126545"/>
                </a:cubicBezTo>
                <a:cubicBezTo>
                  <a:pt x="4792050" y="15404598"/>
                  <a:pt x="4880618" y="15647637"/>
                  <a:pt x="4969186" y="15903033"/>
                </a:cubicBezTo>
                <a:cubicBezTo>
                  <a:pt x="4995962" y="15979240"/>
                  <a:pt x="5084529" y="16158430"/>
                  <a:pt x="5084529" y="16222279"/>
                </a:cubicBezTo>
                <a:cubicBezTo>
                  <a:pt x="5084529" y="16246995"/>
                  <a:pt x="5047455" y="16246995"/>
                  <a:pt x="5033037" y="16286128"/>
                </a:cubicBezTo>
                <a:cubicBezTo>
                  <a:pt x="5020678" y="16337620"/>
                  <a:pt x="5047455" y="16362335"/>
                  <a:pt x="5072171" y="16438542"/>
                </a:cubicBezTo>
                <a:cubicBezTo>
                  <a:pt x="5084529" y="16502393"/>
                  <a:pt x="5084529" y="16553883"/>
                  <a:pt x="5096888" y="16593017"/>
                </a:cubicBezTo>
                <a:cubicBezTo>
                  <a:pt x="5148381" y="16757789"/>
                  <a:pt x="5199873" y="16897845"/>
                  <a:pt x="5251366" y="17077035"/>
                </a:cubicBezTo>
                <a:cubicBezTo>
                  <a:pt x="5251366" y="17077035"/>
                  <a:pt x="5327576" y="17217091"/>
                  <a:pt x="5302859" y="17229449"/>
                </a:cubicBezTo>
                <a:cubicBezTo>
                  <a:pt x="5295650" y="17236657"/>
                  <a:pt x="5276083" y="17192373"/>
                  <a:pt x="5261665" y="17155817"/>
                </a:cubicBezTo>
                <a:lnTo>
                  <a:pt x="5251134" y="17127661"/>
                </a:lnTo>
                <a:lnTo>
                  <a:pt x="5222144" y="17019877"/>
                </a:lnTo>
                <a:cubicBezTo>
                  <a:pt x="5192793" y="16902093"/>
                  <a:pt x="5162284" y="16768085"/>
                  <a:pt x="5123664" y="16718655"/>
                </a:cubicBezTo>
                <a:cubicBezTo>
                  <a:pt x="5111306" y="16693939"/>
                  <a:pt x="5084529" y="16693939"/>
                  <a:pt x="5072171" y="16681581"/>
                </a:cubicBezTo>
                <a:cubicBezTo>
                  <a:pt x="5059813" y="16654805"/>
                  <a:pt x="5047455" y="16593017"/>
                  <a:pt x="5020678" y="16541525"/>
                </a:cubicBezTo>
                <a:cubicBezTo>
                  <a:pt x="5008320" y="16502393"/>
                  <a:pt x="4932111" y="16323202"/>
                  <a:pt x="4956827" y="16450900"/>
                </a:cubicBezTo>
                <a:cubicBezTo>
                  <a:pt x="4969186" y="16529167"/>
                  <a:pt x="5020678" y="16617733"/>
                  <a:pt x="5033037" y="16654805"/>
                </a:cubicBezTo>
                <a:cubicBezTo>
                  <a:pt x="5047455" y="16693939"/>
                  <a:pt x="5033037" y="16733073"/>
                  <a:pt x="5033037" y="16745429"/>
                </a:cubicBezTo>
                <a:cubicBezTo>
                  <a:pt x="5047455" y="16770147"/>
                  <a:pt x="5059813" y="16784563"/>
                  <a:pt x="5072171" y="16821637"/>
                </a:cubicBezTo>
                <a:cubicBezTo>
                  <a:pt x="5072171" y="16833995"/>
                  <a:pt x="5072171" y="16885487"/>
                  <a:pt x="5072171" y="16910203"/>
                </a:cubicBezTo>
                <a:cubicBezTo>
                  <a:pt x="5084529" y="16936977"/>
                  <a:pt x="5111306" y="17039961"/>
                  <a:pt x="5136022" y="17128525"/>
                </a:cubicBezTo>
                <a:cubicBezTo>
                  <a:pt x="5160739" y="17217091"/>
                  <a:pt x="5224590" y="17435413"/>
                  <a:pt x="5160739" y="17280939"/>
                </a:cubicBezTo>
                <a:cubicBezTo>
                  <a:pt x="5096888" y="17140883"/>
                  <a:pt x="5059813" y="16961693"/>
                  <a:pt x="5008320" y="16821637"/>
                </a:cubicBezTo>
                <a:cubicBezTo>
                  <a:pt x="4969186" y="16693939"/>
                  <a:pt x="4905334" y="16566241"/>
                  <a:pt x="4855901" y="16438542"/>
                </a:cubicBezTo>
                <a:cubicBezTo>
                  <a:pt x="4841483" y="16401469"/>
                  <a:pt x="4792050" y="16273770"/>
                  <a:pt x="4804408" y="16337620"/>
                </a:cubicBezTo>
                <a:cubicBezTo>
                  <a:pt x="4855901" y="16502393"/>
                  <a:pt x="4919752" y="16654805"/>
                  <a:pt x="4969186" y="16809279"/>
                </a:cubicBezTo>
                <a:cubicBezTo>
                  <a:pt x="5008320" y="16897845"/>
                  <a:pt x="5059813" y="17039961"/>
                  <a:pt x="4983604" y="16949335"/>
                </a:cubicBezTo>
                <a:cubicBezTo>
                  <a:pt x="4932111" y="16873129"/>
                  <a:pt x="4905334" y="16770147"/>
                  <a:pt x="4868260" y="16693939"/>
                </a:cubicBezTo>
                <a:cubicBezTo>
                  <a:pt x="4664348" y="16158430"/>
                  <a:pt x="4446018" y="15583787"/>
                  <a:pt x="4242107" y="15062696"/>
                </a:cubicBezTo>
                <a:cubicBezTo>
                  <a:pt x="4114404" y="14743450"/>
                  <a:pt x="3974344" y="14448920"/>
                  <a:pt x="3834283" y="14168807"/>
                </a:cubicBezTo>
                <a:cubicBezTo>
                  <a:pt x="3692163" y="13886635"/>
                  <a:pt x="3515028" y="13606523"/>
                  <a:pt x="3335832" y="13363484"/>
                </a:cubicBezTo>
                <a:cubicBezTo>
                  <a:pt x="3323474" y="13338768"/>
                  <a:pt x="3323474" y="13363484"/>
                  <a:pt x="3335832" y="13363484"/>
                </a:cubicBezTo>
                <a:cubicBezTo>
                  <a:pt x="3552102" y="13822786"/>
                  <a:pt x="3807507" y="14218239"/>
                  <a:pt x="4038195" y="14704317"/>
                </a:cubicBezTo>
                <a:cubicBezTo>
                  <a:pt x="4217390" y="15112127"/>
                  <a:pt x="4382167" y="15544654"/>
                  <a:pt x="4536646" y="15979240"/>
                </a:cubicBezTo>
                <a:cubicBezTo>
                  <a:pt x="4561362" y="16055447"/>
                  <a:pt x="4625213" y="16234637"/>
                  <a:pt x="4573720" y="16170788"/>
                </a:cubicBezTo>
                <a:cubicBezTo>
                  <a:pt x="4536646" y="16106939"/>
                  <a:pt x="4497511" y="15940107"/>
                  <a:pt x="4485153" y="15915391"/>
                </a:cubicBezTo>
                <a:cubicBezTo>
                  <a:pt x="4305958" y="15519938"/>
                  <a:pt x="4190614" y="15163619"/>
                  <a:pt x="3986702" y="14691959"/>
                </a:cubicBezTo>
                <a:cubicBezTo>
                  <a:pt x="3846641" y="14372713"/>
                  <a:pt x="3642730" y="14014334"/>
                  <a:pt x="3463535" y="13707446"/>
                </a:cubicBezTo>
                <a:cubicBezTo>
                  <a:pt x="3463535" y="13695088"/>
                  <a:pt x="3372907" y="13567389"/>
                  <a:pt x="3372907" y="13567389"/>
                </a:cubicBezTo>
                <a:cubicBezTo>
                  <a:pt x="3348191" y="13567389"/>
                  <a:pt x="3412042" y="13670372"/>
                  <a:pt x="3436758" y="13734221"/>
                </a:cubicBezTo>
                <a:cubicBezTo>
                  <a:pt x="3475893" y="13822786"/>
                  <a:pt x="3515028" y="13886635"/>
                  <a:pt x="3527386" y="13925769"/>
                </a:cubicBezTo>
                <a:lnTo>
                  <a:pt x="3515028" y="13925769"/>
                </a:lnTo>
                <a:cubicBezTo>
                  <a:pt x="3515028" y="13950484"/>
                  <a:pt x="3527386" y="13938126"/>
                  <a:pt x="3527386" y="13925769"/>
                </a:cubicBezTo>
                <a:cubicBezTo>
                  <a:pt x="3603595" y="14014334"/>
                  <a:pt x="3628312" y="14104958"/>
                  <a:pt x="3706581" y="14232657"/>
                </a:cubicBezTo>
                <a:cubicBezTo>
                  <a:pt x="3795149" y="14385071"/>
                  <a:pt x="3871358" y="14551902"/>
                  <a:pt x="3947567" y="14716674"/>
                </a:cubicBezTo>
                <a:cubicBezTo>
                  <a:pt x="3974344" y="14780524"/>
                  <a:pt x="4089688" y="14984429"/>
                  <a:pt x="4038195" y="14959713"/>
                </a:cubicBezTo>
                <a:cubicBezTo>
                  <a:pt x="4025837" y="14934997"/>
                  <a:pt x="4011419" y="14959713"/>
                  <a:pt x="4038195" y="14959713"/>
                </a:cubicBezTo>
                <a:cubicBezTo>
                  <a:pt x="4038195" y="14984429"/>
                  <a:pt x="4038195" y="15011204"/>
                  <a:pt x="4062911" y="15023562"/>
                </a:cubicBezTo>
                <a:cubicBezTo>
                  <a:pt x="4178255" y="15340749"/>
                  <a:pt x="4318316" y="15647637"/>
                  <a:pt x="4421302" y="16018374"/>
                </a:cubicBezTo>
                <a:cubicBezTo>
                  <a:pt x="4293599" y="15699128"/>
                  <a:pt x="4139121" y="15316033"/>
                  <a:pt x="4011419" y="14984429"/>
                </a:cubicBezTo>
                <a:cubicBezTo>
                  <a:pt x="3986702" y="14934997"/>
                  <a:pt x="3883716" y="14640467"/>
                  <a:pt x="3859000" y="14640467"/>
                </a:cubicBezTo>
                <a:cubicBezTo>
                  <a:pt x="3770432" y="14628109"/>
                  <a:pt x="4153539" y="15608503"/>
                  <a:pt x="3859000" y="14704317"/>
                </a:cubicBezTo>
                <a:cubicBezTo>
                  <a:pt x="3871358" y="14743450"/>
                  <a:pt x="3883716" y="14780524"/>
                  <a:pt x="3898134" y="14794941"/>
                </a:cubicBezTo>
                <a:cubicBezTo>
                  <a:pt x="4102046" y="15188334"/>
                  <a:pt x="4242107" y="15620861"/>
                  <a:pt x="4357451" y="16030732"/>
                </a:cubicBezTo>
                <a:cubicBezTo>
                  <a:pt x="4153539" y="15571429"/>
                  <a:pt x="3974344" y="15099769"/>
                  <a:pt x="3756014" y="14628109"/>
                </a:cubicBezTo>
                <a:cubicBezTo>
                  <a:pt x="3552102" y="14193523"/>
                  <a:pt x="3323474" y="13810428"/>
                  <a:pt x="3080428" y="13414975"/>
                </a:cubicBezTo>
                <a:cubicBezTo>
                  <a:pt x="3055711" y="13363484"/>
                  <a:pt x="3004219" y="13299635"/>
                  <a:pt x="3041293" y="13390259"/>
                </a:cubicBezTo>
                <a:cubicBezTo>
                  <a:pt x="3092786" y="13478824"/>
                  <a:pt x="3181354" y="13631239"/>
                  <a:pt x="3220488" y="13695088"/>
                </a:cubicBezTo>
                <a:cubicBezTo>
                  <a:pt x="3628312" y="14397429"/>
                  <a:pt x="3986702" y="15151261"/>
                  <a:pt x="4266823" y="15952465"/>
                </a:cubicBezTo>
                <a:cubicBezTo>
                  <a:pt x="4318316" y="16106939"/>
                  <a:pt x="4394525" y="16286128"/>
                  <a:pt x="4382167" y="16401469"/>
                </a:cubicBezTo>
                <a:cubicBezTo>
                  <a:pt x="4382167" y="16374693"/>
                  <a:pt x="4369809" y="16401469"/>
                  <a:pt x="4382167" y="16401469"/>
                </a:cubicBezTo>
                <a:cubicBezTo>
                  <a:pt x="4394525" y="16477676"/>
                  <a:pt x="4408943" y="16477676"/>
                  <a:pt x="4421302" y="16514749"/>
                </a:cubicBezTo>
                <a:cubicBezTo>
                  <a:pt x="4458377" y="16605373"/>
                  <a:pt x="4472795" y="16681581"/>
                  <a:pt x="4421302" y="16593017"/>
                </a:cubicBezTo>
                <a:cubicBezTo>
                  <a:pt x="4345092" y="16426185"/>
                  <a:pt x="4305958" y="16337620"/>
                  <a:pt x="4254465" y="16183146"/>
                </a:cubicBezTo>
                <a:cubicBezTo>
                  <a:pt x="4050553" y="15684710"/>
                  <a:pt x="3898134" y="15252184"/>
                  <a:pt x="3667446" y="14755808"/>
                </a:cubicBezTo>
                <a:cubicBezTo>
                  <a:pt x="3539744" y="14473636"/>
                  <a:pt x="3424400" y="14269730"/>
                  <a:pt x="3271981" y="13989618"/>
                </a:cubicBezTo>
                <a:cubicBezTo>
                  <a:pt x="3195772" y="13849561"/>
                  <a:pt x="3068070" y="13594165"/>
                  <a:pt x="2965084" y="13439691"/>
                </a:cubicBezTo>
                <a:cubicBezTo>
                  <a:pt x="2965084" y="13427333"/>
                  <a:pt x="2849740" y="13274919"/>
                  <a:pt x="2837382" y="13274919"/>
                </a:cubicBezTo>
                <a:cubicBezTo>
                  <a:pt x="2825023" y="13274919"/>
                  <a:pt x="2864158" y="13351126"/>
                  <a:pt x="2864158" y="13363484"/>
                </a:cubicBezTo>
                <a:cubicBezTo>
                  <a:pt x="3119562" y="13822786"/>
                  <a:pt x="3399684" y="14245014"/>
                  <a:pt x="3615953" y="14716674"/>
                </a:cubicBezTo>
                <a:cubicBezTo>
                  <a:pt x="3821925" y="15138903"/>
                  <a:pt x="4011419" y="15659994"/>
                  <a:pt x="4178255" y="16106939"/>
                </a:cubicBezTo>
                <a:cubicBezTo>
                  <a:pt x="4202972" y="16183146"/>
                  <a:pt x="4242107" y="16286128"/>
                  <a:pt x="4254465" y="16323202"/>
                </a:cubicBezTo>
                <a:cubicBezTo>
                  <a:pt x="4254465" y="16374693"/>
                  <a:pt x="4229748" y="16337620"/>
                  <a:pt x="4229748" y="16374693"/>
                </a:cubicBezTo>
                <a:cubicBezTo>
                  <a:pt x="4229748" y="16374693"/>
                  <a:pt x="4229748" y="16438542"/>
                  <a:pt x="4242107" y="16438542"/>
                </a:cubicBezTo>
                <a:cubicBezTo>
                  <a:pt x="4229748" y="16438542"/>
                  <a:pt x="4165897" y="16310844"/>
                  <a:pt x="4114404" y="16195504"/>
                </a:cubicBezTo>
                <a:cubicBezTo>
                  <a:pt x="4114404" y="16183146"/>
                  <a:pt x="4114404" y="16183146"/>
                  <a:pt x="4126762" y="16183146"/>
                </a:cubicBezTo>
                <a:cubicBezTo>
                  <a:pt x="4114404" y="16183146"/>
                  <a:pt x="4190614" y="16337620"/>
                  <a:pt x="4217390" y="16374693"/>
                </a:cubicBezTo>
                <a:cubicBezTo>
                  <a:pt x="3961985" y="15826826"/>
                  <a:pt x="4025837" y="15991598"/>
                  <a:pt x="4114404" y="16195504"/>
                </a:cubicBezTo>
                <a:lnTo>
                  <a:pt x="4107069" y="16209767"/>
                </a:lnTo>
                <a:lnTo>
                  <a:pt x="4065390" y="16138670"/>
                </a:lnTo>
                <a:cubicBezTo>
                  <a:pt x="4023391" y="16049269"/>
                  <a:pt x="3999061" y="15944226"/>
                  <a:pt x="3961985" y="15839184"/>
                </a:cubicBezTo>
                <a:cubicBezTo>
                  <a:pt x="3692163" y="15200692"/>
                  <a:pt x="3424400" y="14564260"/>
                  <a:pt x="3092786" y="13989618"/>
                </a:cubicBezTo>
                <a:cubicBezTo>
                  <a:pt x="2952726" y="13758937"/>
                  <a:pt x="2812665" y="13530316"/>
                  <a:pt x="2684963" y="13311993"/>
                </a:cubicBezTo>
                <a:cubicBezTo>
                  <a:pt x="2441917" y="12865048"/>
                  <a:pt x="2200930" y="12381031"/>
                  <a:pt x="1908451" y="11934086"/>
                </a:cubicBezTo>
                <a:cubicBezTo>
                  <a:pt x="1702480" y="11614840"/>
                  <a:pt x="1510926" y="11283237"/>
                  <a:pt x="1282298" y="10924857"/>
                </a:cubicBezTo>
                <a:cubicBezTo>
                  <a:pt x="1230805" y="10848650"/>
                  <a:pt x="1179312" y="10745668"/>
                  <a:pt x="1127819" y="10669461"/>
                </a:cubicBezTo>
                <a:cubicBezTo>
                  <a:pt x="1103103" y="10632387"/>
                  <a:pt x="1039252" y="10554120"/>
                  <a:pt x="1078386" y="10644745"/>
                </a:cubicBezTo>
                <a:cubicBezTo>
                  <a:pt x="1127819" y="10745668"/>
                  <a:pt x="1206089" y="10861008"/>
                  <a:pt x="1243164" y="10924857"/>
                </a:cubicBezTo>
                <a:cubicBezTo>
                  <a:pt x="1459433" y="11270879"/>
                  <a:pt x="1638629" y="11575707"/>
                  <a:pt x="1830182" y="11894953"/>
                </a:cubicBezTo>
                <a:cubicBezTo>
                  <a:pt x="1945526" y="12098858"/>
                  <a:pt x="2112363" y="12317181"/>
                  <a:pt x="2225647" y="12521087"/>
                </a:cubicBezTo>
                <a:cubicBezTo>
                  <a:pt x="2291558" y="12648785"/>
                  <a:pt x="2326573" y="12724992"/>
                  <a:pt x="2402782" y="12865048"/>
                </a:cubicBezTo>
                <a:cubicBezTo>
                  <a:pt x="2441917" y="12943315"/>
                  <a:pt x="2493410" y="13031880"/>
                  <a:pt x="2542843" y="13108087"/>
                </a:cubicBezTo>
                <a:cubicBezTo>
                  <a:pt x="2633470" y="13287277"/>
                  <a:pt x="2530484" y="13134863"/>
                  <a:pt x="2505768" y="13083371"/>
                </a:cubicBezTo>
                <a:cubicBezTo>
                  <a:pt x="2303916" y="12737350"/>
                  <a:pt x="2124721" y="12444880"/>
                  <a:pt x="1945526" y="12125634"/>
                </a:cubicBezTo>
                <a:cubicBezTo>
                  <a:pt x="1714838" y="11754897"/>
                  <a:pt x="1498568" y="11410935"/>
                  <a:pt x="1282298" y="11079331"/>
                </a:cubicBezTo>
                <a:cubicBezTo>
                  <a:pt x="1063968" y="10720952"/>
                  <a:pt x="835340" y="10414064"/>
                  <a:pt x="617010" y="10043327"/>
                </a:cubicBezTo>
                <a:cubicBezTo>
                  <a:pt x="439875" y="9738499"/>
                  <a:pt x="221545" y="9419253"/>
                  <a:pt x="106201" y="9048516"/>
                </a:cubicBezTo>
                <a:cubicBezTo>
                  <a:pt x="106201" y="9036158"/>
                  <a:pt x="69127" y="8894042"/>
                  <a:pt x="56768" y="8881684"/>
                </a:cubicBezTo>
                <a:cubicBezTo>
                  <a:pt x="44410" y="8881684"/>
                  <a:pt x="56768" y="9009382"/>
                  <a:pt x="69127" y="9036158"/>
                </a:cubicBezTo>
                <a:cubicBezTo>
                  <a:pt x="93843" y="9124723"/>
                  <a:pt x="44410" y="8984667"/>
                  <a:pt x="29992" y="8957891"/>
                </a:cubicBezTo>
                <a:cubicBezTo>
                  <a:pt x="-7083" y="8832252"/>
                  <a:pt x="-21501" y="8498589"/>
                  <a:pt x="56768" y="8447098"/>
                </a:cubicBezTo>
                <a:cubicBezTo>
                  <a:pt x="69127" y="8498589"/>
                  <a:pt x="5275" y="8525365"/>
                  <a:pt x="29992" y="8576856"/>
                </a:cubicBezTo>
                <a:cubicBezTo>
                  <a:pt x="56768" y="8601572"/>
                  <a:pt x="93843" y="8422382"/>
                  <a:pt x="81485" y="8434741"/>
                </a:cubicBezTo>
                <a:cubicBezTo>
                  <a:pt x="81485" y="8422382"/>
                  <a:pt x="132978" y="8422382"/>
                  <a:pt x="145336" y="8422382"/>
                </a:cubicBezTo>
                <a:cubicBezTo>
                  <a:pt x="184471" y="8383249"/>
                  <a:pt x="170053" y="8346175"/>
                  <a:pt x="221545" y="8307041"/>
                </a:cubicBezTo>
                <a:cubicBezTo>
                  <a:pt x="273038" y="8257611"/>
                  <a:pt x="324531" y="8243193"/>
                  <a:pt x="388382" y="8206119"/>
                </a:cubicBezTo>
                <a:cubicBezTo>
                  <a:pt x="425457" y="8179343"/>
                  <a:pt x="452234" y="8142270"/>
                  <a:pt x="476950" y="8129911"/>
                </a:cubicBezTo>
                <a:cubicBezTo>
                  <a:pt x="503726" y="8115495"/>
                  <a:pt x="528443" y="8115495"/>
                  <a:pt x="553159" y="8103136"/>
                </a:cubicBezTo>
                <a:cubicBezTo>
                  <a:pt x="592294" y="8066063"/>
                  <a:pt x="579936" y="8051645"/>
                  <a:pt x="617010" y="8039288"/>
                </a:cubicBezTo>
                <a:cubicBezTo>
                  <a:pt x="617010" y="8039288"/>
                  <a:pt x="579936" y="8090779"/>
                  <a:pt x="592294" y="8103136"/>
                </a:cubicBezTo>
                <a:cubicBezTo>
                  <a:pt x="617010" y="8115495"/>
                  <a:pt x="719996" y="7975438"/>
                  <a:pt x="719996" y="7975438"/>
                </a:cubicBezTo>
                <a:cubicBezTo>
                  <a:pt x="757071" y="7950723"/>
                  <a:pt x="732354" y="8002214"/>
                  <a:pt x="783847" y="7963080"/>
                </a:cubicBezTo>
                <a:cubicBezTo>
                  <a:pt x="808564" y="7936305"/>
                  <a:pt x="796205" y="7899231"/>
                  <a:pt x="847699" y="7874515"/>
                </a:cubicBezTo>
                <a:cubicBezTo>
                  <a:pt x="860057" y="7860098"/>
                  <a:pt x="923908" y="7886873"/>
                  <a:pt x="950684" y="7874515"/>
                </a:cubicBezTo>
                <a:cubicBezTo>
                  <a:pt x="975401" y="7860098"/>
                  <a:pt x="975401" y="7847740"/>
                  <a:pt x="1000117" y="7823024"/>
                </a:cubicBezTo>
                <a:cubicBezTo>
                  <a:pt x="1051610" y="7771533"/>
                  <a:pt x="1078386" y="7771533"/>
                  <a:pt x="1127819" y="7732399"/>
                </a:cubicBezTo>
                <a:cubicBezTo>
                  <a:pt x="1166954" y="7720042"/>
                  <a:pt x="1191671" y="7668550"/>
                  <a:pt x="1218447" y="7656193"/>
                </a:cubicBezTo>
                <a:cubicBezTo>
                  <a:pt x="1255522" y="7643834"/>
                  <a:pt x="1294656" y="7643834"/>
                  <a:pt x="1307015" y="7631477"/>
                </a:cubicBezTo>
                <a:cubicBezTo>
                  <a:pt x="1319373" y="7619118"/>
                  <a:pt x="1333791" y="7579985"/>
                  <a:pt x="1346149" y="7567628"/>
                </a:cubicBezTo>
                <a:cubicBezTo>
                  <a:pt x="1370866" y="7555269"/>
                  <a:pt x="1410000" y="7567628"/>
                  <a:pt x="1434717" y="7555269"/>
                </a:cubicBezTo>
                <a:cubicBezTo>
                  <a:pt x="1473851" y="7540852"/>
                  <a:pt x="1498568" y="7491420"/>
                  <a:pt x="1537702" y="7452287"/>
                </a:cubicBezTo>
                <a:cubicBezTo>
                  <a:pt x="1550061" y="7452287"/>
                  <a:pt x="1574777" y="7464645"/>
                  <a:pt x="1589195" y="7452287"/>
                </a:cubicBezTo>
                <a:cubicBezTo>
                  <a:pt x="1638629" y="7439929"/>
                  <a:pt x="1677763" y="7376080"/>
                  <a:pt x="1714838" y="7349304"/>
                </a:cubicBezTo>
                <a:cubicBezTo>
                  <a:pt x="1753973" y="7336947"/>
                  <a:pt x="1805465" y="7336947"/>
                  <a:pt x="1830182" y="7312231"/>
                </a:cubicBezTo>
                <a:cubicBezTo>
                  <a:pt x="1844600" y="7312231"/>
                  <a:pt x="1856958" y="7248382"/>
                  <a:pt x="1869316" y="7236023"/>
                </a:cubicBezTo>
                <a:cubicBezTo>
                  <a:pt x="1881675" y="7221606"/>
                  <a:pt x="1920809" y="7248382"/>
                  <a:pt x="1945526" y="7236023"/>
                </a:cubicBezTo>
                <a:cubicBezTo>
                  <a:pt x="1970242" y="7236023"/>
                  <a:pt x="1957884" y="7209248"/>
                  <a:pt x="1970242" y="7196890"/>
                </a:cubicBezTo>
                <a:cubicBezTo>
                  <a:pt x="1984660" y="7196890"/>
                  <a:pt x="2009377" y="7196890"/>
                  <a:pt x="2021735" y="7184532"/>
                </a:cubicBezTo>
                <a:cubicBezTo>
                  <a:pt x="2036153" y="7172175"/>
                  <a:pt x="2036153" y="7145399"/>
                  <a:pt x="2060870" y="7120683"/>
                </a:cubicBezTo>
                <a:cubicBezTo>
                  <a:pt x="2073228" y="7108326"/>
                  <a:pt x="2100004" y="7108326"/>
                  <a:pt x="2124721" y="7093907"/>
                </a:cubicBezTo>
                <a:cubicBezTo>
                  <a:pt x="2188572" y="7056834"/>
                  <a:pt x="2176214" y="7030059"/>
                  <a:pt x="2240065" y="7005342"/>
                </a:cubicBezTo>
                <a:cubicBezTo>
                  <a:pt x="2252423" y="7005342"/>
                  <a:pt x="2264781" y="6980627"/>
                  <a:pt x="2277140" y="6966210"/>
                </a:cubicBezTo>
                <a:cubicBezTo>
                  <a:pt x="2316274" y="6953851"/>
                  <a:pt x="2378066" y="6953851"/>
                  <a:pt x="2402782" y="6941494"/>
                </a:cubicBezTo>
                <a:cubicBezTo>
                  <a:pt x="2402782" y="6941494"/>
                  <a:pt x="2378066" y="6929136"/>
                  <a:pt x="2365708" y="6941494"/>
                </a:cubicBezTo>
                <a:cubicBezTo>
                  <a:pt x="2390424" y="6929136"/>
                  <a:pt x="2402782" y="6929136"/>
                  <a:pt x="2441917" y="6929136"/>
                </a:cubicBezTo>
                <a:cubicBezTo>
                  <a:pt x="2478992" y="6902360"/>
                  <a:pt x="2478992" y="6852929"/>
                  <a:pt x="2530484" y="6813795"/>
                </a:cubicBezTo>
                <a:cubicBezTo>
                  <a:pt x="2542843" y="6801437"/>
                  <a:pt x="2581977" y="6789080"/>
                  <a:pt x="2621112" y="6774662"/>
                </a:cubicBezTo>
                <a:cubicBezTo>
                  <a:pt x="2645828" y="6749946"/>
                  <a:pt x="2670545" y="6725230"/>
                  <a:pt x="2684963" y="6710813"/>
                </a:cubicBezTo>
                <a:cubicBezTo>
                  <a:pt x="2722038" y="6686097"/>
                  <a:pt x="2734396" y="6710813"/>
                  <a:pt x="2761172" y="6698455"/>
                </a:cubicBezTo>
                <a:cubicBezTo>
                  <a:pt x="2785889" y="6686097"/>
                  <a:pt x="2785889" y="6661381"/>
                  <a:pt x="2800307" y="6646964"/>
                </a:cubicBezTo>
                <a:cubicBezTo>
                  <a:pt x="2837382" y="6622248"/>
                  <a:pt x="2876516" y="6634605"/>
                  <a:pt x="2876516" y="6634605"/>
                </a:cubicBezTo>
                <a:cubicBezTo>
                  <a:pt x="2876516" y="6634605"/>
                  <a:pt x="2837382" y="6597532"/>
                  <a:pt x="2876516" y="6583115"/>
                </a:cubicBezTo>
                <a:cubicBezTo>
                  <a:pt x="2888875" y="6570756"/>
                  <a:pt x="2913591" y="6583115"/>
                  <a:pt x="2925949" y="6583115"/>
                </a:cubicBezTo>
                <a:cubicBezTo>
                  <a:pt x="2952726" y="6570756"/>
                  <a:pt x="2952726" y="6533683"/>
                  <a:pt x="2977442" y="6521325"/>
                </a:cubicBezTo>
                <a:cubicBezTo>
                  <a:pt x="3028935" y="6494550"/>
                  <a:pt x="3092786" y="6506908"/>
                  <a:pt x="3119562" y="6482191"/>
                </a:cubicBezTo>
                <a:cubicBezTo>
                  <a:pt x="3144279" y="6455416"/>
                  <a:pt x="3144279" y="6379209"/>
                  <a:pt x="3156637" y="6366851"/>
                </a:cubicBezTo>
                <a:cubicBezTo>
                  <a:pt x="3168996" y="6366851"/>
                  <a:pt x="3387325" y="6366851"/>
                  <a:pt x="3399684" y="6366851"/>
                </a:cubicBezTo>
                <a:cubicBezTo>
                  <a:pt x="3399684" y="6366851"/>
                  <a:pt x="3436758" y="6391567"/>
                  <a:pt x="3451176" y="6379209"/>
                </a:cubicBezTo>
                <a:cubicBezTo>
                  <a:pt x="3451176" y="6366851"/>
                  <a:pt x="3412042" y="6354493"/>
                  <a:pt x="3387325" y="6354493"/>
                </a:cubicBezTo>
                <a:cubicBezTo>
                  <a:pt x="3578879" y="6327718"/>
                  <a:pt x="3770432" y="6506908"/>
                  <a:pt x="3922851" y="6546040"/>
                </a:cubicBezTo>
                <a:cubicBezTo>
                  <a:pt x="3935209" y="6597532"/>
                  <a:pt x="3986702" y="6546040"/>
                  <a:pt x="3922851" y="6546040"/>
                </a:cubicBezTo>
                <a:cubicBezTo>
                  <a:pt x="3922851" y="6533683"/>
                  <a:pt x="3910493" y="6533683"/>
                  <a:pt x="3910493" y="6521325"/>
                </a:cubicBezTo>
                <a:cubicBezTo>
                  <a:pt x="4062911" y="6597532"/>
                  <a:pt x="4217390" y="6686097"/>
                  <a:pt x="4369809" y="6762304"/>
                </a:cubicBezTo>
                <a:cubicBezTo>
                  <a:pt x="4382167" y="6801437"/>
                  <a:pt x="4433660" y="6749946"/>
                  <a:pt x="4369809" y="6762304"/>
                </a:cubicBezTo>
                <a:cubicBezTo>
                  <a:pt x="4345092" y="6710813"/>
                  <a:pt x="4293599" y="6710813"/>
                  <a:pt x="4266823" y="6673739"/>
                </a:cubicBezTo>
                <a:cubicBezTo>
                  <a:pt x="4318316" y="6634605"/>
                  <a:pt x="4382167" y="6762304"/>
                  <a:pt x="4421302" y="6749946"/>
                </a:cubicBezTo>
                <a:cubicBezTo>
                  <a:pt x="4472795" y="6737588"/>
                  <a:pt x="4394525" y="6710813"/>
                  <a:pt x="4382167" y="6661381"/>
                </a:cubicBezTo>
                <a:lnTo>
                  <a:pt x="4421302" y="6661381"/>
                </a:lnTo>
                <a:cubicBezTo>
                  <a:pt x="4446018" y="6646964"/>
                  <a:pt x="4394525" y="6583115"/>
                  <a:pt x="4382167" y="6570756"/>
                </a:cubicBezTo>
                <a:cubicBezTo>
                  <a:pt x="4382167" y="6558399"/>
                  <a:pt x="4394525" y="6546040"/>
                  <a:pt x="4394525" y="6533683"/>
                </a:cubicBezTo>
                <a:cubicBezTo>
                  <a:pt x="4408943" y="6506908"/>
                  <a:pt x="4408943" y="6482191"/>
                  <a:pt x="4394525" y="6455416"/>
                </a:cubicBezTo>
                <a:cubicBezTo>
                  <a:pt x="4382167" y="6303002"/>
                  <a:pt x="4357451" y="6187662"/>
                  <a:pt x="4330674" y="6035247"/>
                </a:cubicBezTo>
                <a:cubicBezTo>
                  <a:pt x="4254465" y="5689226"/>
                  <a:pt x="4202972" y="5293773"/>
                  <a:pt x="4139121" y="4937453"/>
                </a:cubicBezTo>
                <a:cubicBezTo>
                  <a:pt x="4102046" y="4745906"/>
                  <a:pt x="4089688" y="4542001"/>
                  <a:pt x="4050553" y="4375169"/>
                </a:cubicBezTo>
                <a:cubicBezTo>
                  <a:pt x="4025837" y="4311320"/>
                  <a:pt x="3986702" y="4259828"/>
                  <a:pt x="3974344" y="4195979"/>
                </a:cubicBezTo>
                <a:cubicBezTo>
                  <a:pt x="3922851" y="4031207"/>
                  <a:pt x="3922851" y="3800526"/>
                  <a:pt x="3898134" y="3584263"/>
                </a:cubicBezTo>
                <a:cubicBezTo>
                  <a:pt x="3846641" y="3225884"/>
                  <a:pt x="3807507" y="2842789"/>
                  <a:pt x="3782790" y="2486469"/>
                </a:cubicBezTo>
                <a:cubicBezTo>
                  <a:pt x="3770432" y="2307279"/>
                  <a:pt x="3743656" y="2165163"/>
                  <a:pt x="3807507" y="2051883"/>
                </a:cubicBezTo>
                <a:cubicBezTo>
                  <a:pt x="3834283" y="2000392"/>
                  <a:pt x="3795149" y="2025107"/>
                  <a:pt x="3859000" y="1988033"/>
                </a:cubicBezTo>
                <a:cubicBezTo>
                  <a:pt x="3898134" y="1961258"/>
                  <a:pt x="3922851" y="1924184"/>
                  <a:pt x="3947567" y="1897409"/>
                </a:cubicBezTo>
                <a:cubicBezTo>
                  <a:pt x="3961985" y="1885051"/>
                  <a:pt x="3947567" y="1860335"/>
                  <a:pt x="3961985" y="1847977"/>
                </a:cubicBezTo>
                <a:cubicBezTo>
                  <a:pt x="3974344" y="1847977"/>
                  <a:pt x="3999060" y="1872693"/>
                  <a:pt x="4011419" y="1860335"/>
                </a:cubicBezTo>
                <a:cubicBezTo>
                  <a:pt x="4038195" y="1860335"/>
                  <a:pt x="4011419" y="1833560"/>
                  <a:pt x="4038195" y="1821202"/>
                </a:cubicBezTo>
                <a:cubicBezTo>
                  <a:pt x="4038195" y="1808844"/>
                  <a:pt x="4077329" y="1769710"/>
                  <a:pt x="4077329" y="1769710"/>
                </a:cubicBezTo>
                <a:cubicBezTo>
                  <a:pt x="4126762" y="1757353"/>
                  <a:pt x="4089688" y="1821202"/>
                  <a:pt x="4126762" y="1821202"/>
                </a:cubicBezTo>
                <a:cubicBezTo>
                  <a:pt x="4165897" y="1808844"/>
                  <a:pt x="4139121" y="1732637"/>
                  <a:pt x="4178255" y="1732637"/>
                </a:cubicBezTo>
                <a:cubicBezTo>
                  <a:pt x="4202972" y="1718219"/>
                  <a:pt x="4254465" y="1757353"/>
                  <a:pt x="4254465" y="1769710"/>
                </a:cubicBezTo>
                <a:cubicBezTo>
                  <a:pt x="4266823" y="1744995"/>
                  <a:pt x="4229748" y="1668788"/>
                  <a:pt x="4242107" y="1668788"/>
                </a:cubicBezTo>
                <a:cubicBezTo>
                  <a:pt x="4293599" y="1668788"/>
                  <a:pt x="4254465" y="1757353"/>
                  <a:pt x="4293599" y="1769710"/>
                </a:cubicBezTo>
                <a:cubicBezTo>
                  <a:pt x="4293599" y="1769710"/>
                  <a:pt x="4382167" y="1693504"/>
                  <a:pt x="4369809" y="1718219"/>
                </a:cubicBezTo>
                <a:cubicBezTo>
                  <a:pt x="4394525" y="1681145"/>
                  <a:pt x="4357451" y="1656430"/>
                  <a:pt x="4382167" y="1642012"/>
                </a:cubicBezTo>
                <a:cubicBezTo>
                  <a:pt x="4408943" y="1629654"/>
                  <a:pt x="4458377" y="1642012"/>
                  <a:pt x="4458377" y="1656430"/>
                </a:cubicBezTo>
                <a:cubicBezTo>
                  <a:pt x="4458377" y="1642012"/>
                  <a:pt x="4472795" y="1553447"/>
                  <a:pt x="4446018" y="1565805"/>
                </a:cubicBezTo>
                <a:cubicBezTo>
                  <a:pt x="4497511" y="1528731"/>
                  <a:pt x="4497511" y="1578163"/>
                  <a:pt x="4522228" y="1578163"/>
                </a:cubicBezTo>
                <a:cubicBezTo>
                  <a:pt x="4561362" y="1565805"/>
                  <a:pt x="4573720" y="1528731"/>
                  <a:pt x="4600497" y="1514314"/>
                </a:cubicBezTo>
                <a:cubicBezTo>
                  <a:pt x="4625213" y="1501956"/>
                  <a:pt x="4649930" y="1528731"/>
                  <a:pt x="4649930" y="1528731"/>
                </a:cubicBezTo>
                <a:cubicBezTo>
                  <a:pt x="4701423" y="1514314"/>
                  <a:pt x="4676706" y="1464882"/>
                  <a:pt x="4713781" y="1541089"/>
                </a:cubicBezTo>
                <a:cubicBezTo>
                  <a:pt x="4841483" y="1757353"/>
                  <a:pt x="4689064" y="1273335"/>
                  <a:pt x="4841483" y="1322766"/>
                </a:cubicBezTo>
                <a:cubicBezTo>
                  <a:pt x="4829125" y="1234201"/>
                  <a:pt x="4969186" y="1349542"/>
                  <a:pt x="4969186" y="1349542"/>
                </a:cubicBezTo>
                <a:cubicBezTo>
                  <a:pt x="5033037" y="1285693"/>
                  <a:pt x="4905334" y="1258917"/>
                  <a:pt x="4969186" y="1246559"/>
                </a:cubicBezTo>
                <a:cubicBezTo>
                  <a:pt x="5096888" y="1221844"/>
                  <a:pt x="5084529" y="1450465"/>
                  <a:pt x="5136022" y="1450465"/>
                </a:cubicBezTo>
                <a:cubicBezTo>
                  <a:pt x="5187515" y="1450465"/>
                  <a:pt x="5136022" y="1374258"/>
                  <a:pt x="5160739" y="1337184"/>
                </a:cubicBezTo>
                <a:lnTo>
                  <a:pt x="5199873" y="1349542"/>
                </a:lnTo>
                <a:cubicBezTo>
                  <a:pt x="5199873" y="1322766"/>
                  <a:pt x="5148381" y="1182710"/>
                  <a:pt x="5148381" y="1170352"/>
                </a:cubicBezTo>
                <a:cubicBezTo>
                  <a:pt x="5084529" y="991162"/>
                  <a:pt x="5263725" y="1221844"/>
                  <a:pt x="5263725" y="1221844"/>
                </a:cubicBezTo>
                <a:cubicBezTo>
                  <a:pt x="5288441" y="1209485"/>
                  <a:pt x="5236948" y="1055012"/>
                  <a:pt x="5302859" y="1030296"/>
                </a:cubicBezTo>
                <a:cubicBezTo>
                  <a:pt x="5339934" y="1017938"/>
                  <a:pt x="5442920" y="1157994"/>
                  <a:pt x="5416143" y="1055012"/>
                </a:cubicBezTo>
                <a:cubicBezTo>
                  <a:pt x="5391427" y="991162"/>
                  <a:pt x="5403785" y="1030296"/>
                  <a:pt x="5455278" y="1003521"/>
                </a:cubicBezTo>
                <a:cubicBezTo>
                  <a:pt x="5467636" y="991162"/>
                  <a:pt x="5492353" y="902597"/>
                  <a:pt x="5479995" y="914956"/>
                </a:cubicBezTo>
                <a:lnTo>
                  <a:pt x="5506771" y="902597"/>
                </a:lnTo>
                <a:cubicBezTo>
                  <a:pt x="5622115" y="875822"/>
                  <a:pt x="5479995" y="875822"/>
                  <a:pt x="5531487" y="826391"/>
                </a:cubicBezTo>
                <a:cubicBezTo>
                  <a:pt x="5543846" y="811973"/>
                  <a:pt x="5570622" y="863464"/>
                  <a:pt x="5622115" y="826391"/>
                </a:cubicBezTo>
                <a:cubicBezTo>
                  <a:pt x="5646831" y="811973"/>
                  <a:pt x="5607697" y="787257"/>
                  <a:pt x="5622115" y="774899"/>
                </a:cubicBezTo>
                <a:cubicBezTo>
                  <a:pt x="5607697" y="774899"/>
                  <a:pt x="5685966" y="774899"/>
                  <a:pt x="5671548" y="762541"/>
                </a:cubicBezTo>
                <a:cubicBezTo>
                  <a:pt x="5723041" y="787257"/>
                  <a:pt x="5747757" y="902597"/>
                  <a:pt x="5774534" y="939671"/>
                </a:cubicBezTo>
                <a:cubicBezTo>
                  <a:pt x="5799250" y="978805"/>
                  <a:pt x="5850743" y="1017938"/>
                  <a:pt x="5877519" y="1067370"/>
                </a:cubicBezTo>
                <a:cubicBezTo>
                  <a:pt x="5926952" y="1170352"/>
                  <a:pt x="5941370" y="1322766"/>
                  <a:pt x="5966087" y="1489598"/>
                </a:cubicBezTo>
                <a:cubicBezTo>
                  <a:pt x="5978445" y="1629654"/>
                  <a:pt x="6003162" y="1796486"/>
                  <a:pt x="6029938" y="1936542"/>
                </a:cubicBezTo>
                <a:cubicBezTo>
                  <a:pt x="6106147" y="2523543"/>
                  <a:pt x="6194715" y="3098185"/>
                  <a:pt x="6285343" y="3596621"/>
                </a:cubicBezTo>
                <a:cubicBezTo>
                  <a:pt x="6400687" y="4195979"/>
                  <a:pt x="6501613" y="4873604"/>
                  <a:pt x="6604598" y="5448247"/>
                </a:cubicBezTo>
                <a:cubicBezTo>
                  <a:pt x="6616956" y="5512096"/>
                  <a:pt x="6604598" y="5433829"/>
                  <a:pt x="6616956" y="5536812"/>
                </a:cubicBezTo>
                <a:cubicBezTo>
                  <a:pt x="6643733" y="5716001"/>
                  <a:pt x="6643733" y="5536812"/>
                  <a:pt x="6629315" y="5485320"/>
                </a:cubicBezTo>
                <a:cubicBezTo>
                  <a:pt x="6592240" y="5166074"/>
                  <a:pt x="6501613" y="4694414"/>
                  <a:pt x="6450120" y="4463734"/>
                </a:cubicBezTo>
                <a:cubicBezTo>
                  <a:pt x="6361552" y="4004432"/>
                  <a:pt x="6324477" y="3648112"/>
                  <a:pt x="6258566" y="3289733"/>
                </a:cubicBezTo>
                <a:cubicBezTo>
                  <a:pt x="6209133" y="2931354"/>
                  <a:pt x="6145282" y="2523543"/>
                  <a:pt x="6081431" y="2088956"/>
                </a:cubicBezTo>
                <a:cubicBezTo>
                  <a:pt x="6042296" y="1821202"/>
                  <a:pt x="6017580" y="1464882"/>
                  <a:pt x="5953729" y="1209485"/>
                </a:cubicBezTo>
                <a:cubicBezTo>
                  <a:pt x="5926952" y="1131219"/>
                  <a:pt x="5850743" y="914956"/>
                  <a:pt x="5889878" y="966447"/>
                </a:cubicBezTo>
                <a:cubicBezTo>
                  <a:pt x="5941370" y="1042654"/>
                  <a:pt x="5877519" y="914956"/>
                  <a:pt x="5889878" y="914956"/>
                </a:cubicBezTo>
                <a:cubicBezTo>
                  <a:pt x="5863101" y="863464"/>
                  <a:pt x="5774534" y="723408"/>
                  <a:pt x="5799250" y="671917"/>
                </a:cubicBezTo>
                <a:cubicBezTo>
                  <a:pt x="5813668" y="620425"/>
                  <a:pt x="5838385" y="711050"/>
                  <a:pt x="5877519" y="659559"/>
                </a:cubicBezTo>
                <a:cubicBezTo>
                  <a:pt x="5877519" y="647201"/>
                  <a:pt x="5850743" y="620425"/>
                  <a:pt x="5863101" y="608068"/>
                </a:cubicBezTo>
                <a:cubicBezTo>
                  <a:pt x="5902236" y="583352"/>
                  <a:pt x="5863101" y="659559"/>
                  <a:pt x="5914594" y="634843"/>
                </a:cubicBezTo>
                <a:cubicBezTo>
                  <a:pt x="5914594" y="634843"/>
                  <a:pt x="5926952" y="595710"/>
                  <a:pt x="5914594" y="595710"/>
                </a:cubicBezTo>
                <a:cubicBezTo>
                  <a:pt x="5926952" y="595710"/>
                  <a:pt x="5926952" y="595710"/>
                  <a:pt x="5966087" y="608068"/>
                </a:cubicBezTo>
                <a:cubicBezTo>
                  <a:pt x="6093789" y="698692"/>
                  <a:pt x="5966087" y="595710"/>
                  <a:pt x="6003162" y="531860"/>
                </a:cubicBezTo>
                <a:cubicBezTo>
                  <a:pt x="6003162" y="531860"/>
                  <a:pt x="6042296" y="544218"/>
                  <a:pt x="6054655" y="544218"/>
                </a:cubicBezTo>
                <a:cubicBezTo>
                  <a:pt x="6081431" y="544218"/>
                  <a:pt x="6093789" y="492727"/>
                  <a:pt x="6106147" y="468011"/>
                </a:cubicBezTo>
                <a:cubicBezTo>
                  <a:pt x="6118506" y="455653"/>
                  <a:pt x="6145282" y="455653"/>
                  <a:pt x="6157640" y="443296"/>
                </a:cubicBezTo>
                <a:cubicBezTo>
                  <a:pt x="6182357" y="428878"/>
                  <a:pt x="6209133" y="391804"/>
                  <a:pt x="6246208" y="365029"/>
                </a:cubicBezTo>
                <a:cubicBezTo>
                  <a:pt x="6246208" y="379446"/>
                  <a:pt x="6258566" y="416520"/>
                  <a:pt x="6272984" y="404162"/>
                </a:cubicBezTo>
                <a:cubicBezTo>
                  <a:pt x="6310059" y="404162"/>
                  <a:pt x="6285343" y="365029"/>
                  <a:pt x="6336835" y="327955"/>
                </a:cubicBezTo>
                <a:cubicBezTo>
                  <a:pt x="6388328" y="303239"/>
                  <a:pt x="6400687" y="315597"/>
                  <a:pt x="6400687" y="327955"/>
                </a:cubicBezTo>
                <a:cubicBezTo>
                  <a:pt x="6400687" y="327955"/>
                  <a:pt x="6400687" y="315597"/>
                  <a:pt x="6388328" y="288822"/>
                </a:cubicBezTo>
                <a:cubicBezTo>
                  <a:pt x="6349194" y="200257"/>
                  <a:pt x="6489254" y="315597"/>
                  <a:pt x="6489254" y="303239"/>
                </a:cubicBezTo>
                <a:cubicBezTo>
                  <a:pt x="6489254" y="303239"/>
                  <a:pt x="6513971" y="212614"/>
                  <a:pt x="6501613" y="212614"/>
                </a:cubicBezTo>
                <a:cubicBezTo>
                  <a:pt x="6513971" y="200257"/>
                  <a:pt x="6540747" y="212614"/>
                  <a:pt x="6553105" y="200257"/>
                </a:cubicBezTo>
                <a:cubicBezTo>
                  <a:pt x="6565464" y="200257"/>
                  <a:pt x="6592240" y="161123"/>
                  <a:pt x="6579882" y="161123"/>
                </a:cubicBezTo>
                <a:close/>
                <a:moveTo>
                  <a:pt x="6764406" y="116644"/>
                </a:moveTo>
                <a:cubicBezTo>
                  <a:pt x="6787301" y="115039"/>
                  <a:pt x="6844297" y="214159"/>
                  <a:pt x="6820868" y="224972"/>
                </a:cubicBezTo>
                <a:cubicBezTo>
                  <a:pt x="6808510" y="251748"/>
                  <a:pt x="6757016" y="124049"/>
                  <a:pt x="6757016" y="124049"/>
                </a:cubicBezTo>
                <a:cubicBezTo>
                  <a:pt x="6758561" y="119158"/>
                  <a:pt x="6761136" y="116873"/>
                  <a:pt x="6764406" y="116644"/>
                </a:cubicBezTo>
                <a:close/>
                <a:moveTo>
                  <a:pt x="7020209" y="84"/>
                </a:moveTo>
                <a:cubicBezTo>
                  <a:pt x="7054774" y="2015"/>
                  <a:pt x="7064429" y="37544"/>
                  <a:pt x="7103048" y="124049"/>
                </a:cubicBezTo>
                <a:cubicBezTo>
                  <a:pt x="7127765" y="187899"/>
                  <a:pt x="7191616" y="340313"/>
                  <a:pt x="7090690" y="365029"/>
                </a:cubicBezTo>
                <a:cubicBezTo>
                  <a:pt x="7012421" y="391804"/>
                  <a:pt x="7076272" y="327955"/>
                  <a:pt x="7024780" y="303239"/>
                </a:cubicBezTo>
                <a:cubicBezTo>
                  <a:pt x="6987704" y="288822"/>
                  <a:pt x="6960928" y="327955"/>
                  <a:pt x="6936212" y="315597"/>
                </a:cubicBezTo>
                <a:cubicBezTo>
                  <a:pt x="6936212" y="315597"/>
                  <a:pt x="6872360" y="276464"/>
                  <a:pt x="6872360" y="239390"/>
                </a:cubicBezTo>
                <a:cubicBezTo>
                  <a:pt x="6872360" y="187899"/>
                  <a:pt x="6911496" y="224972"/>
                  <a:pt x="6860002" y="136407"/>
                </a:cubicBezTo>
                <a:cubicBezTo>
                  <a:pt x="6835286" y="97274"/>
                  <a:pt x="6796152" y="47842"/>
                  <a:pt x="6911496" y="60200"/>
                </a:cubicBezTo>
                <a:cubicBezTo>
                  <a:pt x="6936212" y="60200"/>
                  <a:pt x="6975346" y="84916"/>
                  <a:pt x="6987704" y="84916"/>
                </a:cubicBezTo>
                <a:cubicBezTo>
                  <a:pt x="6987704" y="72558"/>
                  <a:pt x="6987704" y="-3649"/>
                  <a:pt x="6975346" y="8709"/>
                </a:cubicBezTo>
                <a:cubicBezTo>
                  <a:pt x="6994399" y="2530"/>
                  <a:pt x="7008688" y="-559"/>
                  <a:pt x="7020209" y="84"/>
                </a:cubicBezTo>
                <a:close/>
              </a:path>
            </a:pathLst>
          </a:custGeom>
          <a:effectLst/>
        </p:spPr>
        <p:txBody>
          <a:bodyPr wrap="square">
            <a:noAutofit/>
          </a:bodyPr>
          <a:lstStyle>
            <a:lvl1pPr marL="0" indent="0">
              <a:buNone/>
              <a:defRPr sz="4200" b="0" i="0">
                <a:ln>
                  <a:noFill/>
                </a:ln>
                <a:solidFill>
                  <a:schemeClr val="bg1">
                    <a:lumMod val="85000"/>
                  </a:schemeClr>
                </a:solidFill>
                <a:latin typeface="Poppins Light" charset="0"/>
                <a:ea typeface="Poppins Light" charset="0"/>
                <a:cs typeface="Poppins Light" charset="0"/>
              </a:defRPr>
            </a:lvl1pPr>
          </a:lstStyle>
          <a:p>
            <a:endParaRPr lang="en-US" dirty="0"/>
          </a:p>
        </p:txBody>
      </p:sp>
    </p:spTree>
    <p:extLst>
      <p:ext uri="{BB962C8B-B14F-4D97-AF65-F5344CB8AC3E}">
        <p14:creationId xmlns:p14="http://schemas.microsoft.com/office/powerpoint/2010/main" val="1413443672"/>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Meet the team creative">
    <p:spTree>
      <p:nvGrpSpPr>
        <p:cNvPr id="1" name=""/>
        <p:cNvGrpSpPr/>
        <p:nvPr/>
      </p:nvGrpSpPr>
      <p:grpSpPr>
        <a:xfrm>
          <a:off x="0" y="0"/>
          <a:ext cx="0" cy="0"/>
          <a:chOff x="0" y="0"/>
          <a:chExt cx="0" cy="0"/>
        </a:xfrm>
      </p:grpSpPr>
      <p:sp>
        <p:nvSpPr>
          <p:cNvPr id="3" name="Picture Placeholder 2"/>
          <p:cNvSpPr>
            <a:spLocks noGrp="1"/>
          </p:cNvSpPr>
          <p:nvPr>
            <p:ph type="pic" sz="quarter" idx="13" hasCustomPrompt="1"/>
          </p:nvPr>
        </p:nvSpPr>
        <p:spPr>
          <a:xfrm>
            <a:off x="1829278" y="1550863"/>
            <a:ext cx="7443920" cy="8775166"/>
          </a:xfrm>
          <a:prstGeom prst="parallelogram">
            <a:avLst>
              <a:gd name="adj" fmla="val 41516"/>
            </a:avLst>
          </a:prstGeom>
          <a:noFill/>
        </p:spPr>
        <p:txBody>
          <a:bodyPr anchor="ctr">
            <a:normAutofit/>
          </a:bodyPr>
          <a:lstStyle>
            <a:lvl1pPr marL="0" indent="0" algn="ctr">
              <a:buNone/>
              <a:defRPr sz="3599" baseline="0">
                <a:latin typeface="Roboto Thin" charset="0"/>
                <a:ea typeface="Roboto Thin" charset="0"/>
                <a:cs typeface="Roboto Thin" charset="0"/>
              </a:defRPr>
            </a:lvl1pPr>
          </a:lstStyle>
          <a:p>
            <a:r>
              <a:rPr lang="en-US" dirty="0"/>
              <a:t>Insert Image</a:t>
            </a:r>
          </a:p>
        </p:txBody>
      </p:sp>
      <p:sp>
        <p:nvSpPr>
          <p:cNvPr id="4" name="Picture Placeholder 2"/>
          <p:cNvSpPr>
            <a:spLocks noGrp="1"/>
          </p:cNvSpPr>
          <p:nvPr>
            <p:ph type="pic" sz="quarter" idx="14" hasCustomPrompt="1"/>
          </p:nvPr>
        </p:nvSpPr>
        <p:spPr>
          <a:xfrm>
            <a:off x="5348557" y="4940834"/>
            <a:ext cx="7443920" cy="8775166"/>
          </a:xfrm>
          <a:prstGeom prst="parallelogram">
            <a:avLst>
              <a:gd name="adj" fmla="val 41516"/>
            </a:avLst>
          </a:prstGeom>
          <a:noFill/>
        </p:spPr>
        <p:txBody>
          <a:bodyPr anchor="ctr">
            <a:normAutofit/>
          </a:bodyPr>
          <a:lstStyle>
            <a:lvl1pPr marL="0" indent="0" algn="ctr">
              <a:buNone/>
              <a:defRPr sz="3599" baseline="0">
                <a:latin typeface="Roboto Thin" charset="0"/>
                <a:ea typeface="Roboto Thin" charset="0"/>
                <a:cs typeface="Roboto Thin" charset="0"/>
              </a:defRPr>
            </a:lvl1pPr>
          </a:lstStyle>
          <a:p>
            <a:r>
              <a:rPr lang="en-US" dirty="0"/>
              <a:t>Insert Image</a:t>
            </a:r>
          </a:p>
        </p:txBody>
      </p:sp>
      <p:sp>
        <p:nvSpPr>
          <p:cNvPr id="5" name="Picture Placeholder 2"/>
          <p:cNvSpPr>
            <a:spLocks noGrp="1"/>
          </p:cNvSpPr>
          <p:nvPr>
            <p:ph type="pic" sz="quarter" idx="15" hasCustomPrompt="1"/>
          </p:nvPr>
        </p:nvSpPr>
        <p:spPr>
          <a:xfrm>
            <a:off x="11218668" y="1550863"/>
            <a:ext cx="7443920" cy="8775166"/>
          </a:xfrm>
          <a:prstGeom prst="parallelogram">
            <a:avLst>
              <a:gd name="adj" fmla="val 41516"/>
            </a:avLst>
          </a:prstGeom>
          <a:noFill/>
        </p:spPr>
        <p:txBody>
          <a:bodyPr anchor="ctr">
            <a:normAutofit/>
          </a:bodyPr>
          <a:lstStyle>
            <a:lvl1pPr marL="0" indent="0" algn="ctr">
              <a:buNone/>
              <a:defRPr sz="3599" baseline="0">
                <a:latin typeface="Roboto Thin" charset="0"/>
                <a:ea typeface="Roboto Thin" charset="0"/>
                <a:cs typeface="Roboto Thin" charset="0"/>
              </a:defRPr>
            </a:lvl1pPr>
          </a:lstStyle>
          <a:p>
            <a:r>
              <a:rPr lang="en-US" dirty="0"/>
              <a:t>Insert Image</a:t>
            </a:r>
          </a:p>
        </p:txBody>
      </p:sp>
      <p:sp>
        <p:nvSpPr>
          <p:cNvPr id="7" name="Picture Placeholder 2"/>
          <p:cNvSpPr>
            <a:spLocks noGrp="1"/>
          </p:cNvSpPr>
          <p:nvPr>
            <p:ph type="pic" sz="quarter" idx="16" hasCustomPrompt="1"/>
          </p:nvPr>
        </p:nvSpPr>
        <p:spPr>
          <a:xfrm>
            <a:off x="14737947" y="4940834"/>
            <a:ext cx="7443920" cy="8775166"/>
          </a:xfrm>
          <a:prstGeom prst="parallelogram">
            <a:avLst>
              <a:gd name="adj" fmla="val 41516"/>
            </a:avLst>
          </a:prstGeom>
          <a:noFill/>
        </p:spPr>
        <p:txBody>
          <a:bodyPr anchor="ctr">
            <a:normAutofit/>
          </a:bodyPr>
          <a:lstStyle>
            <a:lvl1pPr marL="0" indent="0" algn="ctr">
              <a:buNone/>
              <a:defRPr sz="3599" baseline="0">
                <a:latin typeface="Roboto Thin" charset="0"/>
                <a:ea typeface="Roboto Thin" charset="0"/>
                <a:cs typeface="Roboto Thin" charset="0"/>
              </a:defRPr>
            </a:lvl1pPr>
          </a:lstStyle>
          <a:p>
            <a:r>
              <a:rPr lang="en-US" dirty="0"/>
              <a:t>Insert Image</a:t>
            </a:r>
          </a:p>
        </p:txBody>
      </p:sp>
    </p:spTree>
    <p:extLst>
      <p:ext uri="{BB962C8B-B14F-4D97-AF65-F5344CB8AC3E}">
        <p14:creationId xmlns:p14="http://schemas.microsoft.com/office/powerpoint/2010/main" val="1800648850"/>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Company History">
    <p:spTree>
      <p:nvGrpSpPr>
        <p:cNvPr id="1" name=""/>
        <p:cNvGrpSpPr/>
        <p:nvPr/>
      </p:nvGrpSpPr>
      <p:grpSpPr>
        <a:xfrm>
          <a:off x="0" y="0"/>
          <a:ext cx="0" cy="0"/>
          <a:chOff x="0" y="0"/>
          <a:chExt cx="0" cy="0"/>
        </a:xfrm>
      </p:grpSpPr>
      <p:sp>
        <p:nvSpPr>
          <p:cNvPr id="68" name="Picture Placeholder 67"/>
          <p:cNvSpPr>
            <a:spLocks noGrp="1"/>
          </p:cNvSpPr>
          <p:nvPr>
            <p:ph type="pic" sz="quarter" idx="10"/>
          </p:nvPr>
        </p:nvSpPr>
        <p:spPr>
          <a:xfrm>
            <a:off x="1306311" y="4642631"/>
            <a:ext cx="21795700" cy="5193366"/>
          </a:xfrm>
          <a:custGeom>
            <a:avLst/>
            <a:gdLst>
              <a:gd name="connsiteX0" fmla="*/ 20541016 w 21790024"/>
              <a:gd name="connsiteY0" fmla="*/ 2968979 h 5193366"/>
              <a:gd name="connsiteX1" fmla="*/ 21790024 w 21790024"/>
              <a:gd name="connsiteY1" fmla="*/ 5127733 h 5193366"/>
              <a:gd name="connsiteX2" fmla="*/ 21790024 w 21790024"/>
              <a:gd name="connsiteY2" fmla="*/ 5193366 h 5193366"/>
              <a:gd name="connsiteX3" fmla="*/ 19254036 w 21790024"/>
              <a:gd name="connsiteY3" fmla="*/ 5193366 h 5193366"/>
              <a:gd name="connsiteX4" fmla="*/ 14105770 w 21790024"/>
              <a:gd name="connsiteY4" fmla="*/ 2968979 h 5193366"/>
              <a:gd name="connsiteX5" fmla="*/ 15392753 w 21790024"/>
              <a:gd name="connsiteY5" fmla="*/ 5193366 h 5193366"/>
              <a:gd name="connsiteX6" fmla="*/ 12818788 w 21790024"/>
              <a:gd name="connsiteY6" fmla="*/ 5193366 h 5193366"/>
              <a:gd name="connsiteX7" fmla="*/ 7668745 w 21790024"/>
              <a:gd name="connsiteY7" fmla="*/ 2968979 h 5193366"/>
              <a:gd name="connsiteX8" fmla="*/ 8962431 w 21790024"/>
              <a:gd name="connsiteY8" fmla="*/ 5193366 h 5193366"/>
              <a:gd name="connsiteX9" fmla="*/ 6388472 w 21790024"/>
              <a:gd name="connsiteY9" fmla="*/ 5193366 h 5193366"/>
              <a:gd name="connsiteX10" fmla="*/ 1240209 w 21790024"/>
              <a:gd name="connsiteY10" fmla="*/ 2968979 h 5193366"/>
              <a:gd name="connsiteX11" fmla="*/ 1240210 w 21790024"/>
              <a:gd name="connsiteY11" fmla="*/ 2968979 h 5193366"/>
              <a:gd name="connsiteX12" fmla="*/ 2527195 w 21790024"/>
              <a:gd name="connsiteY12" fmla="*/ 5193366 h 5193366"/>
              <a:gd name="connsiteX13" fmla="*/ 0 w 21790024"/>
              <a:gd name="connsiteY13" fmla="*/ 5193366 h 5193366"/>
              <a:gd name="connsiteX14" fmla="*/ 0 w 21790024"/>
              <a:gd name="connsiteY14" fmla="*/ 5112522 h 5193366"/>
              <a:gd name="connsiteX15" fmla="*/ 17648916 w 21790024"/>
              <a:gd name="connsiteY15" fmla="*/ 2786802 h 5193366"/>
              <a:gd name="connsiteX16" fmla="*/ 20222884 w 21790024"/>
              <a:gd name="connsiteY16" fmla="*/ 2786802 h 5193366"/>
              <a:gd name="connsiteX17" fmla="*/ 18935900 w 21790024"/>
              <a:gd name="connsiteY17" fmla="*/ 5011189 h 5193366"/>
              <a:gd name="connsiteX18" fmla="*/ 14423905 w 21790024"/>
              <a:gd name="connsiteY18" fmla="*/ 2786802 h 5193366"/>
              <a:gd name="connsiteX19" fmla="*/ 17002796 w 21790024"/>
              <a:gd name="connsiteY19" fmla="*/ 2786802 h 5193366"/>
              <a:gd name="connsiteX20" fmla="*/ 15716701 w 21790024"/>
              <a:gd name="connsiteY20" fmla="*/ 5011189 h 5193366"/>
              <a:gd name="connsiteX21" fmla="*/ 11208744 w 21790024"/>
              <a:gd name="connsiteY21" fmla="*/ 2786802 h 5193366"/>
              <a:gd name="connsiteX22" fmla="*/ 13787635 w 21790024"/>
              <a:gd name="connsiteY22" fmla="*/ 2786802 h 5193366"/>
              <a:gd name="connsiteX23" fmla="*/ 12494841 w 21790024"/>
              <a:gd name="connsiteY23" fmla="*/ 5011189 h 5193366"/>
              <a:gd name="connsiteX24" fmla="*/ 7993583 w 21790024"/>
              <a:gd name="connsiteY24" fmla="*/ 2786802 h 5193366"/>
              <a:gd name="connsiteX25" fmla="*/ 10567548 w 21790024"/>
              <a:gd name="connsiteY25" fmla="*/ 2786802 h 5193366"/>
              <a:gd name="connsiteX26" fmla="*/ 9280566 w 21790024"/>
              <a:gd name="connsiteY26" fmla="*/ 5011189 h 5193366"/>
              <a:gd name="connsiteX27" fmla="*/ 4778430 w 21790024"/>
              <a:gd name="connsiteY27" fmla="*/ 2786802 h 5193366"/>
              <a:gd name="connsiteX28" fmla="*/ 7352391 w 21790024"/>
              <a:gd name="connsiteY28" fmla="*/ 2786802 h 5193366"/>
              <a:gd name="connsiteX29" fmla="*/ 6065415 w 21790024"/>
              <a:gd name="connsiteY29" fmla="*/ 5011189 h 5193366"/>
              <a:gd name="connsiteX30" fmla="*/ 1563267 w 21790024"/>
              <a:gd name="connsiteY30" fmla="*/ 2786802 h 5193366"/>
              <a:gd name="connsiteX31" fmla="*/ 4133433 w 21790024"/>
              <a:gd name="connsiteY31" fmla="*/ 2786802 h 5193366"/>
              <a:gd name="connsiteX32" fmla="*/ 4137233 w 21790024"/>
              <a:gd name="connsiteY32" fmla="*/ 2786802 h 5193366"/>
              <a:gd name="connsiteX33" fmla="*/ 4137235 w 21790024"/>
              <a:gd name="connsiteY33" fmla="*/ 2786802 h 5193366"/>
              <a:gd name="connsiteX34" fmla="*/ 2850250 w 21790024"/>
              <a:gd name="connsiteY34" fmla="*/ 5011189 h 5193366"/>
              <a:gd name="connsiteX35" fmla="*/ 18935900 w 21790024"/>
              <a:gd name="connsiteY35" fmla="*/ 187100 h 5193366"/>
              <a:gd name="connsiteX36" fmla="*/ 20222884 w 21790024"/>
              <a:gd name="connsiteY36" fmla="*/ 2411488 h 5193366"/>
              <a:gd name="connsiteX37" fmla="*/ 17648916 w 21790024"/>
              <a:gd name="connsiteY37" fmla="*/ 2411488 h 5193366"/>
              <a:gd name="connsiteX38" fmla="*/ 15716701 w 21790024"/>
              <a:gd name="connsiteY38" fmla="*/ 187100 h 5193366"/>
              <a:gd name="connsiteX39" fmla="*/ 17002796 w 21790024"/>
              <a:gd name="connsiteY39" fmla="*/ 2411488 h 5193366"/>
              <a:gd name="connsiteX40" fmla="*/ 14423905 w 21790024"/>
              <a:gd name="connsiteY40" fmla="*/ 2411488 h 5193366"/>
              <a:gd name="connsiteX41" fmla="*/ 12494841 w 21790024"/>
              <a:gd name="connsiteY41" fmla="*/ 187100 h 5193366"/>
              <a:gd name="connsiteX42" fmla="*/ 13787635 w 21790024"/>
              <a:gd name="connsiteY42" fmla="*/ 2411488 h 5193366"/>
              <a:gd name="connsiteX43" fmla="*/ 11208744 w 21790024"/>
              <a:gd name="connsiteY43" fmla="*/ 2411488 h 5193366"/>
              <a:gd name="connsiteX44" fmla="*/ 9280566 w 21790024"/>
              <a:gd name="connsiteY44" fmla="*/ 187100 h 5193366"/>
              <a:gd name="connsiteX45" fmla="*/ 10567548 w 21790024"/>
              <a:gd name="connsiteY45" fmla="*/ 2411488 h 5193366"/>
              <a:gd name="connsiteX46" fmla="*/ 7993583 w 21790024"/>
              <a:gd name="connsiteY46" fmla="*/ 2411488 h 5193366"/>
              <a:gd name="connsiteX47" fmla="*/ 6065421 w 21790024"/>
              <a:gd name="connsiteY47" fmla="*/ 187100 h 5193366"/>
              <a:gd name="connsiteX48" fmla="*/ 7352391 w 21790024"/>
              <a:gd name="connsiteY48" fmla="*/ 2411488 h 5193366"/>
              <a:gd name="connsiteX49" fmla="*/ 4778436 w 21790024"/>
              <a:gd name="connsiteY49" fmla="*/ 2411488 h 5193366"/>
              <a:gd name="connsiteX50" fmla="*/ 2850259 w 21790024"/>
              <a:gd name="connsiteY50" fmla="*/ 187100 h 5193366"/>
              <a:gd name="connsiteX51" fmla="*/ 4137243 w 21790024"/>
              <a:gd name="connsiteY51" fmla="*/ 2411488 h 5193366"/>
              <a:gd name="connsiteX52" fmla="*/ 1563277 w 21790024"/>
              <a:gd name="connsiteY52" fmla="*/ 2411488 h 5193366"/>
              <a:gd name="connsiteX53" fmla="*/ 16033949 w 21790024"/>
              <a:gd name="connsiteY53" fmla="*/ 0 h 5193366"/>
              <a:gd name="connsiteX54" fmla="*/ 18607916 w 21790024"/>
              <a:gd name="connsiteY54" fmla="*/ 0 h 5193366"/>
              <a:gd name="connsiteX55" fmla="*/ 17320932 w 21790024"/>
              <a:gd name="connsiteY55" fmla="*/ 2224388 h 5193366"/>
              <a:gd name="connsiteX56" fmla="*/ 9603627 w 21790024"/>
              <a:gd name="connsiteY56" fmla="*/ 0 h 5193366"/>
              <a:gd name="connsiteX57" fmla="*/ 12172670 w 21790024"/>
              <a:gd name="connsiteY57" fmla="*/ 0 h 5193366"/>
              <a:gd name="connsiteX58" fmla="*/ 10887591 w 21790024"/>
              <a:gd name="connsiteY58" fmla="*/ 2224388 h 5193366"/>
              <a:gd name="connsiteX59" fmla="*/ 3168399 w 21790024"/>
              <a:gd name="connsiteY59" fmla="*/ 0 h 5193366"/>
              <a:gd name="connsiteX60" fmla="*/ 5738557 w 21790024"/>
              <a:gd name="connsiteY60" fmla="*/ 0 h 5193366"/>
              <a:gd name="connsiteX61" fmla="*/ 5742365 w 21790024"/>
              <a:gd name="connsiteY61" fmla="*/ 0 h 5193366"/>
              <a:gd name="connsiteX62" fmla="*/ 4455380 w 21790024"/>
              <a:gd name="connsiteY62" fmla="*/ 2224388 h 519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21790024" h="5193366">
                <a:moveTo>
                  <a:pt x="20541016" y="2968979"/>
                </a:moveTo>
                <a:lnTo>
                  <a:pt x="21790024" y="5127733"/>
                </a:lnTo>
                <a:lnTo>
                  <a:pt x="21790024" y="5193366"/>
                </a:lnTo>
                <a:lnTo>
                  <a:pt x="19254036" y="5193366"/>
                </a:lnTo>
                <a:close/>
                <a:moveTo>
                  <a:pt x="14105770" y="2968979"/>
                </a:moveTo>
                <a:lnTo>
                  <a:pt x="15392753" y="5193366"/>
                </a:lnTo>
                <a:lnTo>
                  <a:pt x="12818788" y="5193366"/>
                </a:lnTo>
                <a:close/>
                <a:moveTo>
                  <a:pt x="7668745" y="2968979"/>
                </a:moveTo>
                <a:lnTo>
                  <a:pt x="8962431" y="5193366"/>
                </a:lnTo>
                <a:lnTo>
                  <a:pt x="6388472" y="5193366"/>
                </a:lnTo>
                <a:close/>
                <a:moveTo>
                  <a:pt x="1240209" y="2968979"/>
                </a:moveTo>
                <a:lnTo>
                  <a:pt x="1240210" y="2968979"/>
                </a:lnTo>
                <a:lnTo>
                  <a:pt x="2527195" y="5193366"/>
                </a:lnTo>
                <a:lnTo>
                  <a:pt x="0" y="5193366"/>
                </a:lnTo>
                <a:lnTo>
                  <a:pt x="0" y="5112522"/>
                </a:lnTo>
                <a:close/>
                <a:moveTo>
                  <a:pt x="17648916" y="2786802"/>
                </a:moveTo>
                <a:lnTo>
                  <a:pt x="20222884" y="2786802"/>
                </a:lnTo>
                <a:lnTo>
                  <a:pt x="18935900" y="5011189"/>
                </a:lnTo>
                <a:close/>
                <a:moveTo>
                  <a:pt x="14423905" y="2786802"/>
                </a:moveTo>
                <a:lnTo>
                  <a:pt x="17002796" y="2786802"/>
                </a:lnTo>
                <a:lnTo>
                  <a:pt x="15716701" y="5011189"/>
                </a:lnTo>
                <a:close/>
                <a:moveTo>
                  <a:pt x="11208744" y="2786802"/>
                </a:moveTo>
                <a:lnTo>
                  <a:pt x="13787635" y="2786802"/>
                </a:lnTo>
                <a:lnTo>
                  <a:pt x="12494841" y="5011189"/>
                </a:lnTo>
                <a:close/>
                <a:moveTo>
                  <a:pt x="7993583" y="2786802"/>
                </a:moveTo>
                <a:lnTo>
                  <a:pt x="10567548" y="2786802"/>
                </a:lnTo>
                <a:lnTo>
                  <a:pt x="9280566" y="5011189"/>
                </a:lnTo>
                <a:close/>
                <a:moveTo>
                  <a:pt x="4778430" y="2786802"/>
                </a:moveTo>
                <a:lnTo>
                  <a:pt x="7352391" y="2786802"/>
                </a:lnTo>
                <a:lnTo>
                  <a:pt x="6065415" y="5011189"/>
                </a:lnTo>
                <a:close/>
                <a:moveTo>
                  <a:pt x="1563267" y="2786802"/>
                </a:moveTo>
                <a:lnTo>
                  <a:pt x="4133433" y="2786802"/>
                </a:lnTo>
                <a:lnTo>
                  <a:pt x="4137233" y="2786802"/>
                </a:lnTo>
                <a:lnTo>
                  <a:pt x="4137235" y="2786802"/>
                </a:lnTo>
                <a:lnTo>
                  <a:pt x="2850250" y="5011189"/>
                </a:lnTo>
                <a:close/>
                <a:moveTo>
                  <a:pt x="18935900" y="187100"/>
                </a:moveTo>
                <a:lnTo>
                  <a:pt x="20222884" y="2411488"/>
                </a:lnTo>
                <a:lnTo>
                  <a:pt x="17648916" y="2411488"/>
                </a:lnTo>
                <a:close/>
                <a:moveTo>
                  <a:pt x="15716701" y="187100"/>
                </a:moveTo>
                <a:lnTo>
                  <a:pt x="17002796" y="2411488"/>
                </a:lnTo>
                <a:lnTo>
                  <a:pt x="14423905" y="2411488"/>
                </a:lnTo>
                <a:close/>
                <a:moveTo>
                  <a:pt x="12494841" y="187100"/>
                </a:moveTo>
                <a:lnTo>
                  <a:pt x="13787635" y="2411488"/>
                </a:lnTo>
                <a:lnTo>
                  <a:pt x="11208744" y="2411488"/>
                </a:lnTo>
                <a:close/>
                <a:moveTo>
                  <a:pt x="9280566" y="187100"/>
                </a:moveTo>
                <a:lnTo>
                  <a:pt x="10567548" y="2411488"/>
                </a:lnTo>
                <a:lnTo>
                  <a:pt x="7993583" y="2411488"/>
                </a:lnTo>
                <a:close/>
                <a:moveTo>
                  <a:pt x="6065421" y="187100"/>
                </a:moveTo>
                <a:lnTo>
                  <a:pt x="7352391" y="2411488"/>
                </a:lnTo>
                <a:lnTo>
                  <a:pt x="4778436" y="2411488"/>
                </a:lnTo>
                <a:close/>
                <a:moveTo>
                  <a:pt x="2850259" y="187100"/>
                </a:moveTo>
                <a:lnTo>
                  <a:pt x="4137243" y="2411488"/>
                </a:lnTo>
                <a:lnTo>
                  <a:pt x="1563277" y="2411488"/>
                </a:lnTo>
                <a:close/>
                <a:moveTo>
                  <a:pt x="16033949" y="0"/>
                </a:moveTo>
                <a:lnTo>
                  <a:pt x="18607916" y="0"/>
                </a:lnTo>
                <a:lnTo>
                  <a:pt x="17320932" y="2224388"/>
                </a:lnTo>
                <a:close/>
                <a:moveTo>
                  <a:pt x="9603627" y="0"/>
                </a:moveTo>
                <a:lnTo>
                  <a:pt x="12172670" y="0"/>
                </a:lnTo>
                <a:lnTo>
                  <a:pt x="10887591" y="2224388"/>
                </a:lnTo>
                <a:close/>
                <a:moveTo>
                  <a:pt x="3168399" y="0"/>
                </a:moveTo>
                <a:lnTo>
                  <a:pt x="5738557" y="0"/>
                </a:lnTo>
                <a:lnTo>
                  <a:pt x="5742365" y="0"/>
                </a:lnTo>
                <a:lnTo>
                  <a:pt x="4455380" y="2224388"/>
                </a:lnTo>
                <a:close/>
              </a:path>
            </a:pathLst>
          </a:custGeom>
        </p:spPr>
        <p:txBody>
          <a:bodyPr wrap="square">
            <a:noAutofit/>
          </a:bodyPr>
          <a:lstStyle/>
          <a:p>
            <a:endParaRPr lang="en-US"/>
          </a:p>
        </p:txBody>
      </p:sp>
    </p:spTree>
    <p:extLst>
      <p:ext uri="{BB962C8B-B14F-4D97-AF65-F5344CB8AC3E}">
        <p14:creationId xmlns:p14="http://schemas.microsoft.com/office/powerpoint/2010/main" val="333189451"/>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4_Meet the team 3">
    <p:spTree>
      <p:nvGrpSpPr>
        <p:cNvPr id="1" name=""/>
        <p:cNvGrpSpPr/>
        <p:nvPr/>
      </p:nvGrpSpPr>
      <p:grpSpPr>
        <a:xfrm>
          <a:off x="0" y="0"/>
          <a:ext cx="0" cy="0"/>
          <a:chOff x="0" y="0"/>
          <a:chExt cx="0" cy="0"/>
        </a:xfrm>
      </p:grpSpPr>
      <p:sp>
        <p:nvSpPr>
          <p:cNvPr id="22" name="Picture Placeholder 13"/>
          <p:cNvSpPr>
            <a:spLocks noGrp="1"/>
          </p:cNvSpPr>
          <p:nvPr>
            <p:ph type="pic" sz="quarter" idx="25"/>
          </p:nvPr>
        </p:nvSpPr>
        <p:spPr>
          <a:xfrm>
            <a:off x="1828801" y="7553429"/>
            <a:ext cx="9292559" cy="4221102"/>
          </a:xfrm>
          <a:effectLst/>
        </p:spPr>
        <p:txBody>
          <a:bodyPr>
            <a:normAutofit/>
          </a:bodyPr>
          <a:lstStyle>
            <a:lvl1pPr marL="0" indent="0">
              <a:buNone/>
              <a:defRPr sz="2800">
                <a:ln>
                  <a:noFill/>
                </a:ln>
                <a:solidFill>
                  <a:schemeClr val="bg1">
                    <a:lumMod val="85000"/>
                  </a:schemeClr>
                </a:solidFill>
              </a:defRPr>
            </a:lvl1pPr>
          </a:lstStyle>
          <a:p>
            <a:endParaRPr lang="en-US" dirty="0"/>
          </a:p>
        </p:txBody>
      </p:sp>
      <p:sp>
        <p:nvSpPr>
          <p:cNvPr id="23" name="Picture Placeholder 13"/>
          <p:cNvSpPr>
            <a:spLocks noGrp="1"/>
          </p:cNvSpPr>
          <p:nvPr>
            <p:ph type="pic" sz="quarter" idx="26"/>
          </p:nvPr>
        </p:nvSpPr>
        <p:spPr>
          <a:xfrm>
            <a:off x="7222991" y="3753765"/>
            <a:ext cx="9589676" cy="3698590"/>
          </a:xfrm>
          <a:effectLst/>
        </p:spPr>
        <p:txBody>
          <a:bodyPr>
            <a:normAutofit/>
          </a:bodyPr>
          <a:lstStyle>
            <a:lvl1pPr marL="0" indent="0">
              <a:buNone/>
              <a:defRPr sz="2800">
                <a:ln>
                  <a:noFill/>
                </a:ln>
                <a:solidFill>
                  <a:schemeClr val="bg1">
                    <a:lumMod val="85000"/>
                  </a:schemeClr>
                </a:solidFill>
              </a:defRPr>
            </a:lvl1pPr>
          </a:lstStyle>
          <a:p>
            <a:endParaRPr lang="en-US" dirty="0"/>
          </a:p>
        </p:txBody>
      </p:sp>
      <p:sp>
        <p:nvSpPr>
          <p:cNvPr id="24" name="Picture Placeholder 13"/>
          <p:cNvSpPr>
            <a:spLocks noGrp="1"/>
          </p:cNvSpPr>
          <p:nvPr>
            <p:ph type="pic" sz="quarter" idx="27"/>
          </p:nvPr>
        </p:nvSpPr>
        <p:spPr>
          <a:xfrm>
            <a:off x="11218691" y="7553429"/>
            <a:ext cx="5593976" cy="4221102"/>
          </a:xfrm>
          <a:effectLst/>
        </p:spPr>
        <p:txBody>
          <a:bodyPr>
            <a:normAutofit/>
          </a:bodyPr>
          <a:lstStyle>
            <a:lvl1pPr marL="0" indent="0">
              <a:buNone/>
              <a:defRPr sz="2800">
                <a:ln>
                  <a:noFill/>
                </a:ln>
                <a:solidFill>
                  <a:schemeClr val="bg1">
                    <a:lumMod val="85000"/>
                  </a:schemeClr>
                </a:solidFill>
              </a:defRPr>
            </a:lvl1pPr>
          </a:lstStyle>
          <a:p>
            <a:endParaRPr lang="en-US" dirty="0"/>
          </a:p>
        </p:txBody>
      </p:sp>
      <p:sp>
        <p:nvSpPr>
          <p:cNvPr id="25" name="Picture Placeholder 13"/>
          <p:cNvSpPr>
            <a:spLocks noGrp="1"/>
          </p:cNvSpPr>
          <p:nvPr>
            <p:ph type="pic" sz="quarter" idx="28"/>
          </p:nvPr>
        </p:nvSpPr>
        <p:spPr>
          <a:xfrm>
            <a:off x="16909998" y="7553429"/>
            <a:ext cx="5645199" cy="4221102"/>
          </a:xfrm>
          <a:effectLst/>
        </p:spPr>
        <p:txBody>
          <a:bodyPr>
            <a:normAutofit/>
          </a:bodyPr>
          <a:lstStyle>
            <a:lvl1pPr marL="0" indent="0">
              <a:buNone/>
              <a:defRPr sz="2800">
                <a:ln>
                  <a:noFill/>
                </a:ln>
                <a:solidFill>
                  <a:schemeClr val="bg1">
                    <a:lumMod val="85000"/>
                  </a:schemeClr>
                </a:solidFill>
              </a:defRPr>
            </a:lvl1pPr>
          </a:lstStyle>
          <a:p>
            <a:endParaRPr lang="en-US" dirty="0"/>
          </a:p>
        </p:txBody>
      </p:sp>
      <p:sp>
        <p:nvSpPr>
          <p:cNvPr id="26" name="Picture Placeholder 13"/>
          <p:cNvSpPr>
            <a:spLocks noGrp="1"/>
          </p:cNvSpPr>
          <p:nvPr>
            <p:ph type="pic" sz="quarter" idx="29"/>
          </p:nvPr>
        </p:nvSpPr>
        <p:spPr>
          <a:xfrm>
            <a:off x="16909997" y="3753765"/>
            <a:ext cx="5645199" cy="3698590"/>
          </a:xfrm>
          <a:effectLst/>
        </p:spPr>
        <p:txBody>
          <a:bodyPr>
            <a:normAutofit/>
          </a:bodyPr>
          <a:lstStyle>
            <a:lvl1pPr marL="0" indent="0">
              <a:buNone/>
              <a:defRPr sz="2800">
                <a:ln>
                  <a:noFill/>
                </a:ln>
                <a:solidFill>
                  <a:schemeClr val="bg1">
                    <a:lumMod val="85000"/>
                  </a:schemeClr>
                </a:solidFill>
              </a:defRPr>
            </a:lvl1pPr>
          </a:lstStyle>
          <a:p>
            <a:endParaRPr lang="en-US" dirty="0"/>
          </a:p>
        </p:txBody>
      </p:sp>
      <p:sp>
        <p:nvSpPr>
          <p:cNvPr id="27" name="Picture Placeholder 13"/>
          <p:cNvSpPr>
            <a:spLocks noGrp="1"/>
          </p:cNvSpPr>
          <p:nvPr>
            <p:ph type="pic" sz="quarter" idx="30"/>
          </p:nvPr>
        </p:nvSpPr>
        <p:spPr>
          <a:xfrm>
            <a:off x="1828801" y="3753765"/>
            <a:ext cx="5271248" cy="3698590"/>
          </a:xfrm>
          <a:effectLst/>
        </p:spPr>
        <p:txBody>
          <a:bodyPr>
            <a:normAutofit/>
          </a:bodyPr>
          <a:lstStyle>
            <a:lvl1pPr marL="0" indent="0">
              <a:buNone/>
              <a:defRPr sz="28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3125467243"/>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1D030CB1-6A74-41C0-9FCD-3C164474DF95}"/>
              </a:ext>
            </a:extLst>
          </p:cNvPr>
          <p:cNvSpPr>
            <a:spLocks noGrp="1"/>
          </p:cNvSpPr>
          <p:nvPr>
            <p:ph type="pic" sz="quarter" idx="10"/>
          </p:nvPr>
        </p:nvSpPr>
        <p:spPr>
          <a:xfrm>
            <a:off x="406400" y="406400"/>
            <a:ext cx="5276850" cy="12903200"/>
          </a:xfrm>
          <a:solidFill>
            <a:schemeClr val="accent1">
              <a:lumMod val="20000"/>
              <a:lumOff val="80000"/>
            </a:schemeClr>
          </a:solidFill>
        </p:spPr>
        <p:txBody>
          <a:bodyPr/>
          <a:lstStyle/>
          <a:p>
            <a:endParaRPr lang="en-US"/>
          </a:p>
        </p:txBody>
      </p:sp>
      <p:sp>
        <p:nvSpPr>
          <p:cNvPr id="6" name="Picture Placeholder 4">
            <a:extLst>
              <a:ext uri="{FF2B5EF4-FFF2-40B4-BE49-F238E27FC236}">
                <a16:creationId xmlns:a16="http://schemas.microsoft.com/office/drawing/2014/main" id="{C13A268A-CEC7-45A1-9893-1A838009A344}"/>
              </a:ext>
            </a:extLst>
          </p:cNvPr>
          <p:cNvSpPr>
            <a:spLocks noGrp="1"/>
          </p:cNvSpPr>
          <p:nvPr>
            <p:ph type="pic" sz="quarter" idx="11"/>
          </p:nvPr>
        </p:nvSpPr>
        <p:spPr>
          <a:xfrm>
            <a:off x="6089643" y="406400"/>
            <a:ext cx="5891930" cy="12903200"/>
          </a:xfrm>
          <a:solidFill>
            <a:schemeClr val="accent1">
              <a:lumMod val="20000"/>
              <a:lumOff val="80000"/>
            </a:schemeClr>
          </a:solidFill>
        </p:spPr>
        <p:txBody>
          <a:bodyPr/>
          <a:lstStyle/>
          <a:p>
            <a:endParaRPr lang="en-US"/>
          </a:p>
        </p:txBody>
      </p:sp>
    </p:spTree>
    <p:custDataLst>
      <p:tags r:id="rId1"/>
    </p:custDataLst>
    <p:extLst>
      <p:ext uri="{BB962C8B-B14F-4D97-AF65-F5344CB8AC3E}">
        <p14:creationId xmlns:p14="http://schemas.microsoft.com/office/powerpoint/2010/main" val="294876429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Portfolio 2 Images">
    <p:spTree>
      <p:nvGrpSpPr>
        <p:cNvPr id="1" name=""/>
        <p:cNvGrpSpPr/>
        <p:nvPr/>
      </p:nvGrpSpPr>
      <p:grpSpPr>
        <a:xfrm>
          <a:off x="0" y="0"/>
          <a:ext cx="0" cy="0"/>
          <a:chOff x="0" y="0"/>
          <a:chExt cx="0" cy="0"/>
        </a:xfrm>
      </p:grpSpPr>
      <p:sp>
        <p:nvSpPr>
          <p:cNvPr id="7" name="Picture Placeholder 13"/>
          <p:cNvSpPr>
            <a:spLocks noGrp="1"/>
          </p:cNvSpPr>
          <p:nvPr>
            <p:ph type="pic" sz="quarter" idx="24"/>
          </p:nvPr>
        </p:nvSpPr>
        <p:spPr>
          <a:xfrm>
            <a:off x="12500280" y="3623514"/>
            <a:ext cx="9121714" cy="6249934"/>
          </a:xfrm>
          <a:effectLst/>
        </p:spPr>
        <p:txBody>
          <a:bodyPr>
            <a:normAutofit/>
          </a:bodyPr>
          <a:lstStyle>
            <a:lvl1pPr marL="0" indent="0">
              <a:buNone/>
              <a:defRPr sz="4200">
                <a:ln>
                  <a:noFill/>
                </a:ln>
                <a:solidFill>
                  <a:schemeClr val="bg1">
                    <a:lumMod val="85000"/>
                  </a:schemeClr>
                </a:solidFill>
              </a:defRPr>
            </a:lvl1pPr>
          </a:lstStyle>
          <a:p>
            <a:endParaRPr lang="en-US" dirty="0"/>
          </a:p>
        </p:txBody>
      </p:sp>
      <p:sp>
        <p:nvSpPr>
          <p:cNvPr id="8" name="Picture Placeholder 13"/>
          <p:cNvSpPr>
            <a:spLocks noGrp="1"/>
          </p:cNvSpPr>
          <p:nvPr>
            <p:ph type="pic" sz="quarter" idx="25"/>
          </p:nvPr>
        </p:nvSpPr>
        <p:spPr>
          <a:xfrm>
            <a:off x="2845166" y="3623514"/>
            <a:ext cx="9121714" cy="6249934"/>
          </a:xfrm>
          <a:effectLst/>
        </p:spPr>
        <p:txBody>
          <a:bodyPr>
            <a:normAutofit/>
          </a:bodyPr>
          <a:lstStyle>
            <a:lvl1pPr marL="0" indent="0">
              <a:buNone/>
              <a:defRPr sz="42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1690706652"/>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Testimonials">
    <p:spTree>
      <p:nvGrpSpPr>
        <p:cNvPr id="1" name=""/>
        <p:cNvGrpSpPr/>
        <p:nvPr/>
      </p:nvGrpSpPr>
      <p:grpSpPr>
        <a:xfrm>
          <a:off x="0" y="0"/>
          <a:ext cx="0" cy="0"/>
          <a:chOff x="0" y="0"/>
          <a:chExt cx="0" cy="0"/>
        </a:xfrm>
      </p:grpSpPr>
      <p:sp>
        <p:nvSpPr>
          <p:cNvPr id="6" name="Picture Placeholder 13"/>
          <p:cNvSpPr>
            <a:spLocks noGrp="1"/>
          </p:cNvSpPr>
          <p:nvPr>
            <p:ph type="pic" sz="quarter" idx="24"/>
          </p:nvPr>
        </p:nvSpPr>
        <p:spPr>
          <a:xfrm>
            <a:off x="9976393" y="3789567"/>
            <a:ext cx="4437566" cy="4513522"/>
          </a:xfrm>
          <a:effectLst/>
        </p:spPr>
        <p:txBody>
          <a:bodyPr>
            <a:normAutofit/>
          </a:bodyPr>
          <a:lstStyle>
            <a:lvl1pPr marL="0" indent="0">
              <a:buNone/>
              <a:defRPr sz="4200">
                <a:ln>
                  <a:noFill/>
                </a:ln>
                <a:solidFill>
                  <a:schemeClr val="bg1">
                    <a:lumMod val="85000"/>
                  </a:schemeClr>
                </a:solidFill>
              </a:defRPr>
            </a:lvl1pPr>
          </a:lstStyle>
          <a:p>
            <a:endParaRPr lang="en-US" dirty="0"/>
          </a:p>
        </p:txBody>
      </p:sp>
      <p:sp>
        <p:nvSpPr>
          <p:cNvPr id="7" name="Picture Placeholder 13"/>
          <p:cNvSpPr>
            <a:spLocks noGrp="1"/>
          </p:cNvSpPr>
          <p:nvPr>
            <p:ph type="pic" sz="quarter" idx="25"/>
          </p:nvPr>
        </p:nvSpPr>
        <p:spPr>
          <a:xfrm>
            <a:off x="17145992" y="3789567"/>
            <a:ext cx="4437565" cy="4513522"/>
          </a:xfrm>
          <a:effectLst/>
        </p:spPr>
        <p:txBody>
          <a:bodyPr>
            <a:normAutofit/>
          </a:bodyPr>
          <a:lstStyle>
            <a:lvl1pPr marL="0" indent="0">
              <a:buNone/>
              <a:defRPr sz="4200">
                <a:ln>
                  <a:noFill/>
                </a:ln>
                <a:solidFill>
                  <a:schemeClr val="bg1">
                    <a:lumMod val="85000"/>
                  </a:schemeClr>
                </a:solidFill>
              </a:defRPr>
            </a:lvl1pPr>
          </a:lstStyle>
          <a:p>
            <a:endParaRPr lang="en-US" dirty="0"/>
          </a:p>
        </p:txBody>
      </p:sp>
      <p:sp>
        <p:nvSpPr>
          <p:cNvPr id="8" name="Picture Placeholder 13"/>
          <p:cNvSpPr>
            <a:spLocks noGrp="1"/>
          </p:cNvSpPr>
          <p:nvPr>
            <p:ph type="pic" sz="quarter" idx="26"/>
          </p:nvPr>
        </p:nvSpPr>
        <p:spPr>
          <a:xfrm>
            <a:off x="2860472" y="3789567"/>
            <a:ext cx="4437566" cy="4513522"/>
          </a:xfrm>
          <a:effectLst/>
        </p:spPr>
        <p:txBody>
          <a:bodyPr>
            <a:normAutofit/>
          </a:bodyPr>
          <a:lstStyle>
            <a:lvl1pPr marL="0" indent="0">
              <a:buNone/>
              <a:defRPr sz="42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1540278393"/>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stimonials_E">
    <p:spTree>
      <p:nvGrpSpPr>
        <p:cNvPr id="1" name=""/>
        <p:cNvGrpSpPr/>
        <p:nvPr/>
      </p:nvGrpSpPr>
      <p:grpSpPr>
        <a:xfrm>
          <a:off x="0" y="0"/>
          <a:ext cx="0" cy="0"/>
          <a:chOff x="0" y="0"/>
          <a:chExt cx="0" cy="0"/>
        </a:xfrm>
      </p:grpSpPr>
      <p:sp>
        <p:nvSpPr>
          <p:cNvPr id="9" name="Picture Placeholder 13"/>
          <p:cNvSpPr>
            <a:spLocks noGrp="1" noChangeAspect="1"/>
          </p:cNvSpPr>
          <p:nvPr>
            <p:ph type="pic" sz="quarter" idx="20" hasCustomPrompt="1"/>
          </p:nvPr>
        </p:nvSpPr>
        <p:spPr>
          <a:xfrm>
            <a:off x="18059212" y="8686837"/>
            <a:ext cx="1529052" cy="1527680"/>
          </a:xfrm>
          <a:prstGeom prst="ellipse">
            <a:avLst/>
          </a:prstGeom>
        </p:spPr>
        <p:txBody>
          <a:bodyPr>
            <a:noAutofit/>
          </a:bodyPr>
          <a:lstStyle>
            <a:lvl1pPr marL="0" indent="0">
              <a:lnSpc>
                <a:spcPct val="130000"/>
              </a:lnSpc>
              <a:buNone/>
              <a:defRPr sz="1500" baseline="0"/>
            </a:lvl1pPr>
          </a:lstStyle>
          <a:p>
            <a:r>
              <a:rPr lang="en-US" dirty="0"/>
              <a:t>Drag  Your Picture Here</a:t>
            </a:r>
          </a:p>
        </p:txBody>
      </p:sp>
      <p:sp>
        <p:nvSpPr>
          <p:cNvPr id="10" name="Picture Placeholder 13"/>
          <p:cNvSpPr>
            <a:spLocks noGrp="1" noChangeAspect="1"/>
          </p:cNvSpPr>
          <p:nvPr>
            <p:ph type="pic" sz="quarter" idx="21" hasCustomPrompt="1"/>
          </p:nvPr>
        </p:nvSpPr>
        <p:spPr>
          <a:xfrm>
            <a:off x="11356000" y="8637737"/>
            <a:ext cx="1716633" cy="1715092"/>
          </a:xfrm>
          <a:prstGeom prst="ellipse">
            <a:avLst/>
          </a:prstGeom>
        </p:spPr>
        <p:txBody>
          <a:bodyPr>
            <a:noAutofit/>
          </a:bodyPr>
          <a:lstStyle>
            <a:lvl1pPr marL="0" indent="0">
              <a:lnSpc>
                <a:spcPct val="130000"/>
              </a:lnSpc>
              <a:buNone/>
              <a:defRPr sz="1500" baseline="0"/>
            </a:lvl1pPr>
          </a:lstStyle>
          <a:p>
            <a:r>
              <a:rPr lang="en-US" dirty="0"/>
              <a:t>Drag  Your Picture Here</a:t>
            </a:r>
          </a:p>
        </p:txBody>
      </p:sp>
      <p:sp>
        <p:nvSpPr>
          <p:cNvPr id="14" name="Picture Placeholder 13"/>
          <p:cNvSpPr>
            <a:spLocks noGrp="1" noChangeAspect="1"/>
          </p:cNvSpPr>
          <p:nvPr>
            <p:ph type="pic" sz="quarter" idx="22" hasCustomPrompt="1"/>
          </p:nvPr>
        </p:nvSpPr>
        <p:spPr>
          <a:xfrm>
            <a:off x="4852729" y="8686837"/>
            <a:ext cx="1529052" cy="1527680"/>
          </a:xfrm>
          <a:prstGeom prst="ellipse">
            <a:avLst/>
          </a:prstGeom>
        </p:spPr>
        <p:txBody>
          <a:bodyPr>
            <a:noAutofit/>
          </a:bodyPr>
          <a:lstStyle>
            <a:lvl1pPr marL="0" indent="0">
              <a:lnSpc>
                <a:spcPct val="130000"/>
              </a:lnSpc>
              <a:buNone/>
              <a:defRPr sz="1500" baseline="0"/>
            </a:lvl1pPr>
          </a:lstStyle>
          <a:p>
            <a:r>
              <a:rPr lang="en-US" dirty="0"/>
              <a:t>Drag  Your Picture Here</a:t>
            </a:r>
          </a:p>
        </p:txBody>
      </p:sp>
    </p:spTree>
    <p:extLst>
      <p:ext uri="{BB962C8B-B14F-4D97-AF65-F5344CB8AC3E}">
        <p14:creationId xmlns:p14="http://schemas.microsoft.com/office/powerpoint/2010/main" val="1151483630"/>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4_ceo Layout">
    <p:spTree>
      <p:nvGrpSpPr>
        <p:cNvPr id="1" name=""/>
        <p:cNvGrpSpPr/>
        <p:nvPr/>
      </p:nvGrpSpPr>
      <p:grpSpPr>
        <a:xfrm>
          <a:off x="0" y="0"/>
          <a:ext cx="0" cy="0"/>
          <a:chOff x="0" y="0"/>
          <a:chExt cx="0" cy="0"/>
        </a:xfrm>
      </p:grpSpPr>
      <p:sp>
        <p:nvSpPr>
          <p:cNvPr id="7" name="Picture Placeholder 13"/>
          <p:cNvSpPr>
            <a:spLocks noGrp="1" noChangeAspect="1"/>
          </p:cNvSpPr>
          <p:nvPr>
            <p:ph type="pic" sz="quarter" idx="22" hasCustomPrompt="1"/>
          </p:nvPr>
        </p:nvSpPr>
        <p:spPr>
          <a:xfrm>
            <a:off x="2253132" y="8910642"/>
            <a:ext cx="1079641" cy="1078672"/>
          </a:xfrm>
          <a:prstGeom prst="ellipse">
            <a:avLst/>
          </a:prstGeom>
        </p:spPr>
        <p:txBody>
          <a:bodyPr>
            <a:noAutofit/>
          </a:bodyPr>
          <a:lstStyle>
            <a:lvl1pPr marL="0" indent="0">
              <a:lnSpc>
                <a:spcPct val="130000"/>
              </a:lnSpc>
              <a:buNone/>
              <a:defRPr sz="1000" baseline="0"/>
            </a:lvl1pPr>
          </a:lstStyle>
          <a:p>
            <a:r>
              <a:rPr lang="en-US" dirty="0"/>
              <a:t>Drag  Your Picture Here</a:t>
            </a:r>
          </a:p>
        </p:txBody>
      </p:sp>
      <p:sp>
        <p:nvSpPr>
          <p:cNvPr id="8" name="Picture Placeholder 13"/>
          <p:cNvSpPr>
            <a:spLocks noGrp="1" noChangeAspect="1"/>
          </p:cNvSpPr>
          <p:nvPr>
            <p:ph type="pic" sz="quarter" idx="23" hasCustomPrompt="1"/>
          </p:nvPr>
        </p:nvSpPr>
        <p:spPr>
          <a:xfrm>
            <a:off x="2253132" y="7557860"/>
            <a:ext cx="1079641" cy="1078672"/>
          </a:xfrm>
          <a:prstGeom prst="ellipse">
            <a:avLst/>
          </a:prstGeom>
        </p:spPr>
        <p:txBody>
          <a:bodyPr>
            <a:noAutofit/>
          </a:bodyPr>
          <a:lstStyle>
            <a:lvl1pPr marL="0" indent="0">
              <a:lnSpc>
                <a:spcPct val="130000"/>
              </a:lnSpc>
              <a:buNone/>
              <a:defRPr sz="1000" baseline="0"/>
            </a:lvl1pPr>
          </a:lstStyle>
          <a:p>
            <a:r>
              <a:rPr lang="en-US" dirty="0"/>
              <a:t>Drag  Your Picture Here</a:t>
            </a:r>
          </a:p>
        </p:txBody>
      </p:sp>
      <p:sp>
        <p:nvSpPr>
          <p:cNvPr id="11" name="Picture Placeholder 13"/>
          <p:cNvSpPr>
            <a:spLocks noGrp="1" noChangeAspect="1"/>
          </p:cNvSpPr>
          <p:nvPr>
            <p:ph type="pic" sz="quarter" idx="24" hasCustomPrompt="1"/>
          </p:nvPr>
        </p:nvSpPr>
        <p:spPr>
          <a:xfrm>
            <a:off x="2253132" y="6160474"/>
            <a:ext cx="1079641" cy="1078672"/>
          </a:xfrm>
          <a:prstGeom prst="ellipse">
            <a:avLst/>
          </a:prstGeom>
        </p:spPr>
        <p:txBody>
          <a:bodyPr>
            <a:noAutofit/>
          </a:bodyPr>
          <a:lstStyle>
            <a:lvl1pPr marL="0" indent="0">
              <a:lnSpc>
                <a:spcPct val="130000"/>
              </a:lnSpc>
              <a:buNone/>
              <a:defRPr sz="1000" baseline="0"/>
            </a:lvl1pPr>
          </a:lstStyle>
          <a:p>
            <a:r>
              <a:rPr lang="en-US" dirty="0"/>
              <a:t>Drag  Your Picture Here</a:t>
            </a:r>
          </a:p>
        </p:txBody>
      </p:sp>
      <p:sp>
        <p:nvSpPr>
          <p:cNvPr id="12" name="Picture Placeholder 13"/>
          <p:cNvSpPr>
            <a:spLocks noGrp="1" noChangeAspect="1"/>
          </p:cNvSpPr>
          <p:nvPr>
            <p:ph type="pic" sz="quarter" idx="25" hasCustomPrompt="1"/>
          </p:nvPr>
        </p:nvSpPr>
        <p:spPr>
          <a:xfrm>
            <a:off x="2253132" y="4763088"/>
            <a:ext cx="1079641" cy="1078672"/>
          </a:xfrm>
          <a:prstGeom prst="ellipse">
            <a:avLst/>
          </a:prstGeom>
        </p:spPr>
        <p:txBody>
          <a:bodyPr>
            <a:noAutofit/>
          </a:bodyPr>
          <a:lstStyle>
            <a:lvl1pPr marL="0" indent="0">
              <a:lnSpc>
                <a:spcPct val="130000"/>
              </a:lnSpc>
              <a:buNone/>
              <a:defRPr sz="1000" baseline="0"/>
            </a:lvl1pPr>
          </a:lstStyle>
          <a:p>
            <a:r>
              <a:rPr lang="en-US" dirty="0"/>
              <a:t>Drag  Your Picture Here</a:t>
            </a:r>
          </a:p>
        </p:txBody>
      </p:sp>
    </p:spTree>
    <p:extLst>
      <p:ext uri="{BB962C8B-B14F-4D97-AF65-F5344CB8AC3E}">
        <p14:creationId xmlns:p14="http://schemas.microsoft.com/office/powerpoint/2010/main" val="811554027"/>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Our Mission">
    <p:spTree>
      <p:nvGrpSpPr>
        <p:cNvPr id="1" name=""/>
        <p:cNvGrpSpPr/>
        <p:nvPr/>
      </p:nvGrpSpPr>
      <p:grpSpPr>
        <a:xfrm>
          <a:off x="0" y="0"/>
          <a:ext cx="0" cy="0"/>
          <a:chOff x="0" y="0"/>
          <a:chExt cx="0" cy="0"/>
        </a:xfrm>
      </p:grpSpPr>
      <p:sp>
        <p:nvSpPr>
          <p:cNvPr id="2" name="Picture Placeholder 13"/>
          <p:cNvSpPr>
            <a:spLocks noGrp="1"/>
          </p:cNvSpPr>
          <p:nvPr>
            <p:ph type="pic" sz="quarter" idx="13"/>
          </p:nvPr>
        </p:nvSpPr>
        <p:spPr>
          <a:xfrm>
            <a:off x="12181388" y="1"/>
            <a:ext cx="12202612" cy="9173681"/>
          </a:xfrm>
          <a:effectLst/>
        </p:spPr>
        <p:txBody>
          <a:bodyPr>
            <a:normAutofit/>
          </a:bodyPr>
          <a:lstStyle>
            <a:lvl1pPr marL="0" indent="0">
              <a:buNone/>
              <a:defRPr sz="4200" b="0" i="0">
                <a:ln>
                  <a:noFill/>
                </a:ln>
                <a:solidFill>
                  <a:schemeClr val="bg1">
                    <a:lumMod val="85000"/>
                  </a:schemeClr>
                </a:solidFill>
                <a:latin typeface="Poppins Light" charset="0"/>
                <a:ea typeface="Poppins Light" charset="0"/>
                <a:cs typeface="Poppins Light" charset="0"/>
              </a:defRPr>
            </a:lvl1pPr>
          </a:lstStyle>
          <a:p>
            <a:endParaRPr lang="en-US" dirty="0"/>
          </a:p>
        </p:txBody>
      </p:sp>
    </p:spTree>
    <p:extLst>
      <p:ext uri="{BB962C8B-B14F-4D97-AF65-F5344CB8AC3E}">
        <p14:creationId xmlns:p14="http://schemas.microsoft.com/office/powerpoint/2010/main" val="2608128459"/>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Big-Picture-Martik">
    <p:spTree>
      <p:nvGrpSpPr>
        <p:cNvPr id="1" name=""/>
        <p:cNvGrpSpPr/>
        <p:nvPr/>
      </p:nvGrpSpPr>
      <p:grpSpPr>
        <a:xfrm>
          <a:off x="0" y="0"/>
          <a:ext cx="0" cy="0"/>
          <a:chOff x="0" y="0"/>
          <a:chExt cx="0" cy="0"/>
        </a:xfrm>
      </p:grpSpPr>
      <p:sp>
        <p:nvSpPr>
          <p:cNvPr id="2" name="Picture Placeholder 13"/>
          <p:cNvSpPr>
            <a:spLocks noGrp="1"/>
          </p:cNvSpPr>
          <p:nvPr>
            <p:ph type="pic" sz="quarter" idx="13"/>
          </p:nvPr>
        </p:nvSpPr>
        <p:spPr>
          <a:xfrm>
            <a:off x="0" y="0"/>
            <a:ext cx="24384000" cy="13716000"/>
          </a:xfrm>
          <a:effectLst/>
        </p:spPr>
        <p:txBody>
          <a:bodyPr>
            <a:normAutofit/>
          </a:bodyPr>
          <a:lstStyle>
            <a:lvl1pPr marL="0" indent="0">
              <a:buNone/>
              <a:defRPr sz="4200" b="0" i="0">
                <a:ln>
                  <a:noFill/>
                </a:ln>
                <a:solidFill>
                  <a:schemeClr val="bg1">
                    <a:lumMod val="85000"/>
                  </a:schemeClr>
                </a:solidFill>
                <a:latin typeface="Poppins Light" charset="0"/>
                <a:ea typeface="Poppins Light" charset="0"/>
                <a:cs typeface="Poppins Light" charset="0"/>
              </a:defRPr>
            </a:lvl1pPr>
          </a:lstStyle>
          <a:p>
            <a:endParaRPr lang="en-US" dirty="0"/>
          </a:p>
        </p:txBody>
      </p:sp>
    </p:spTree>
    <p:extLst>
      <p:ext uri="{BB962C8B-B14F-4D97-AF65-F5344CB8AC3E}">
        <p14:creationId xmlns:p14="http://schemas.microsoft.com/office/powerpoint/2010/main" val="2518750658"/>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11_General Slide">
    <p:spTree>
      <p:nvGrpSpPr>
        <p:cNvPr id="1" name=""/>
        <p:cNvGrpSpPr/>
        <p:nvPr/>
      </p:nvGrpSpPr>
      <p:grpSpPr>
        <a:xfrm>
          <a:off x="0" y="0"/>
          <a:ext cx="0" cy="0"/>
          <a:chOff x="0" y="0"/>
          <a:chExt cx="0" cy="0"/>
        </a:xfrm>
      </p:grpSpPr>
      <p:sp>
        <p:nvSpPr>
          <p:cNvPr id="8" name="Picture Placeholder 13"/>
          <p:cNvSpPr>
            <a:spLocks noGrp="1"/>
          </p:cNvSpPr>
          <p:nvPr>
            <p:ph type="pic" sz="quarter" idx="14"/>
          </p:nvPr>
        </p:nvSpPr>
        <p:spPr>
          <a:xfrm>
            <a:off x="8837939" y="4186802"/>
            <a:ext cx="6652885" cy="4089690"/>
          </a:xfrm>
          <a:effectLst/>
        </p:spPr>
        <p:txBody>
          <a:bodyPr>
            <a:normAutofit/>
          </a:bodyPr>
          <a:lstStyle>
            <a:lvl1pPr marL="0" indent="0">
              <a:buNone/>
              <a:defRPr sz="4200" b="0" i="0">
                <a:ln>
                  <a:noFill/>
                </a:ln>
                <a:solidFill>
                  <a:schemeClr val="bg1">
                    <a:lumMod val="85000"/>
                  </a:schemeClr>
                </a:solidFill>
                <a:latin typeface="Poppins Light" charset="0"/>
                <a:ea typeface="Poppins Light" charset="0"/>
                <a:cs typeface="Poppins Light" charset="0"/>
              </a:defRPr>
            </a:lvl1pPr>
          </a:lstStyle>
          <a:p>
            <a:endParaRPr lang="en-US" dirty="0"/>
          </a:p>
        </p:txBody>
      </p:sp>
      <p:sp>
        <p:nvSpPr>
          <p:cNvPr id="9" name="Picture Placeholder 13"/>
          <p:cNvSpPr>
            <a:spLocks noGrp="1"/>
          </p:cNvSpPr>
          <p:nvPr>
            <p:ph type="pic" sz="quarter" idx="15"/>
          </p:nvPr>
        </p:nvSpPr>
        <p:spPr>
          <a:xfrm>
            <a:off x="16015779" y="4186802"/>
            <a:ext cx="6652885" cy="4089690"/>
          </a:xfrm>
          <a:effectLst/>
        </p:spPr>
        <p:txBody>
          <a:bodyPr>
            <a:normAutofit/>
          </a:bodyPr>
          <a:lstStyle>
            <a:lvl1pPr marL="0" indent="0">
              <a:buNone/>
              <a:defRPr sz="4200" b="0" i="0">
                <a:ln>
                  <a:noFill/>
                </a:ln>
                <a:solidFill>
                  <a:schemeClr val="bg1">
                    <a:lumMod val="85000"/>
                  </a:schemeClr>
                </a:solidFill>
                <a:latin typeface="Poppins Light" charset="0"/>
                <a:ea typeface="Poppins Light" charset="0"/>
                <a:cs typeface="Poppins Light" charset="0"/>
              </a:defRPr>
            </a:lvl1pPr>
          </a:lstStyle>
          <a:p>
            <a:endParaRPr lang="en-US" dirty="0"/>
          </a:p>
        </p:txBody>
      </p:sp>
      <p:sp>
        <p:nvSpPr>
          <p:cNvPr id="10" name="Picture Placeholder 13"/>
          <p:cNvSpPr>
            <a:spLocks noGrp="1"/>
          </p:cNvSpPr>
          <p:nvPr>
            <p:ph type="pic" sz="quarter" idx="16"/>
          </p:nvPr>
        </p:nvSpPr>
        <p:spPr>
          <a:xfrm>
            <a:off x="1672668" y="4186802"/>
            <a:ext cx="6652885" cy="4089690"/>
          </a:xfrm>
          <a:effectLst/>
        </p:spPr>
        <p:txBody>
          <a:bodyPr>
            <a:normAutofit/>
          </a:bodyPr>
          <a:lstStyle>
            <a:lvl1pPr marL="0" indent="0">
              <a:buNone/>
              <a:defRPr sz="4200" b="0" i="0">
                <a:ln>
                  <a:noFill/>
                </a:ln>
                <a:solidFill>
                  <a:schemeClr val="bg1">
                    <a:lumMod val="85000"/>
                  </a:schemeClr>
                </a:solidFill>
                <a:latin typeface="Poppins Light" charset="0"/>
                <a:ea typeface="Poppins Light" charset="0"/>
                <a:cs typeface="Poppins Light" charset="0"/>
              </a:defRPr>
            </a:lvl1pPr>
          </a:lstStyle>
          <a:p>
            <a:endParaRPr lang="en-US" dirty="0"/>
          </a:p>
        </p:txBody>
      </p:sp>
    </p:spTree>
    <p:extLst>
      <p:ext uri="{BB962C8B-B14F-4D97-AF65-F5344CB8AC3E}">
        <p14:creationId xmlns:p14="http://schemas.microsoft.com/office/powerpoint/2010/main" val="3457366405"/>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Portfolio_3">
    <p:spTree>
      <p:nvGrpSpPr>
        <p:cNvPr id="1" name=""/>
        <p:cNvGrpSpPr/>
        <p:nvPr/>
      </p:nvGrpSpPr>
      <p:grpSpPr>
        <a:xfrm>
          <a:off x="0" y="0"/>
          <a:ext cx="0" cy="0"/>
          <a:chOff x="0" y="0"/>
          <a:chExt cx="0" cy="0"/>
        </a:xfrm>
      </p:grpSpPr>
      <p:sp>
        <p:nvSpPr>
          <p:cNvPr id="3" name="Picture Placeholder 13"/>
          <p:cNvSpPr>
            <a:spLocks noGrp="1"/>
          </p:cNvSpPr>
          <p:nvPr>
            <p:ph type="pic" sz="quarter" idx="13"/>
          </p:nvPr>
        </p:nvSpPr>
        <p:spPr>
          <a:xfrm>
            <a:off x="16162156" y="3815666"/>
            <a:ext cx="6336958" cy="4748470"/>
          </a:xfrm>
          <a:effectLst/>
        </p:spPr>
        <p:txBody>
          <a:bodyPr>
            <a:normAutofit/>
          </a:bodyPr>
          <a:lstStyle>
            <a:lvl1pPr marL="0" indent="0">
              <a:buNone/>
              <a:defRPr sz="4200" b="0" i="0">
                <a:ln>
                  <a:noFill/>
                </a:ln>
                <a:solidFill>
                  <a:schemeClr val="bg1">
                    <a:lumMod val="85000"/>
                  </a:schemeClr>
                </a:solidFill>
                <a:latin typeface="Poppins Light" charset="0"/>
                <a:ea typeface="Poppins Light" charset="0"/>
                <a:cs typeface="Poppins Light" charset="0"/>
              </a:defRPr>
            </a:lvl1pPr>
          </a:lstStyle>
          <a:p>
            <a:endParaRPr lang="en-US" dirty="0"/>
          </a:p>
        </p:txBody>
      </p:sp>
      <p:sp>
        <p:nvSpPr>
          <p:cNvPr id="4" name="Picture Placeholder 13"/>
          <p:cNvSpPr>
            <a:spLocks noGrp="1"/>
          </p:cNvSpPr>
          <p:nvPr>
            <p:ph type="pic" sz="quarter" idx="14"/>
          </p:nvPr>
        </p:nvSpPr>
        <p:spPr>
          <a:xfrm>
            <a:off x="1907191" y="3815666"/>
            <a:ext cx="6346861" cy="4748470"/>
          </a:xfrm>
          <a:effectLst/>
        </p:spPr>
        <p:txBody>
          <a:bodyPr>
            <a:normAutofit/>
          </a:bodyPr>
          <a:lstStyle>
            <a:lvl1pPr marL="0" indent="0">
              <a:buNone/>
              <a:defRPr sz="4200" b="0" i="0">
                <a:ln>
                  <a:noFill/>
                </a:ln>
                <a:solidFill>
                  <a:schemeClr val="bg1">
                    <a:lumMod val="85000"/>
                  </a:schemeClr>
                </a:solidFill>
                <a:latin typeface="Poppins Light" charset="0"/>
                <a:ea typeface="Poppins Light" charset="0"/>
                <a:cs typeface="Poppins Light" charset="0"/>
              </a:defRPr>
            </a:lvl1pPr>
          </a:lstStyle>
          <a:p>
            <a:endParaRPr lang="en-US" dirty="0"/>
          </a:p>
        </p:txBody>
      </p:sp>
      <p:sp>
        <p:nvSpPr>
          <p:cNvPr id="6" name="Picture Placeholder 13"/>
          <p:cNvSpPr>
            <a:spLocks noGrp="1"/>
          </p:cNvSpPr>
          <p:nvPr>
            <p:ph type="pic" sz="quarter" idx="15"/>
          </p:nvPr>
        </p:nvSpPr>
        <p:spPr>
          <a:xfrm>
            <a:off x="8778131" y="3815666"/>
            <a:ext cx="6859947" cy="4748470"/>
          </a:xfrm>
          <a:effectLst/>
        </p:spPr>
        <p:txBody>
          <a:bodyPr>
            <a:normAutofit/>
          </a:bodyPr>
          <a:lstStyle>
            <a:lvl1pPr marL="0" indent="0">
              <a:buNone/>
              <a:defRPr sz="4200" b="0" i="0">
                <a:ln>
                  <a:noFill/>
                </a:ln>
                <a:solidFill>
                  <a:schemeClr val="bg1">
                    <a:lumMod val="85000"/>
                  </a:schemeClr>
                </a:solidFill>
                <a:latin typeface="Poppins Light" charset="0"/>
                <a:ea typeface="Poppins Light" charset="0"/>
                <a:cs typeface="Poppins Light" charset="0"/>
              </a:defRPr>
            </a:lvl1pPr>
          </a:lstStyle>
          <a:p>
            <a:endParaRPr lang="en-US" dirty="0"/>
          </a:p>
        </p:txBody>
      </p:sp>
    </p:spTree>
    <p:extLst>
      <p:ext uri="{BB962C8B-B14F-4D97-AF65-F5344CB8AC3E}">
        <p14:creationId xmlns:p14="http://schemas.microsoft.com/office/powerpoint/2010/main" val="626129234"/>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Picture of 3 - 2">
    <p:spTree>
      <p:nvGrpSpPr>
        <p:cNvPr id="1" name=""/>
        <p:cNvGrpSpPr/>
        <p:nvPr/>
      </p:nvGrpSpPr>
      <p:grpSpPr>
        <a:xfrm>
          <a:off x="0" y="0"/>
          <a:ext cx="0" cy="0"/>
          <a:chOff x="0" y="0"/>
          <a:chExt cx="0" cy="0"/>
        </a:xfrm>
      </p:grpSpPr>
      <p:sp>
        <p:nvSpPr>
          <p:cNvPr id="7" name="Picture Placeholder 13"/>
          <p:cNvSpPr>
            <a:spLocks noGrp="1"/>
          </p:cNvSpPr>
          <p:nvPr>
            <p:ph type="pic" sz="quarter" idx="14"/>
          </p:nvPr>
        </p:nvSpPr>
        <p:spPr>
          <a:xfrm>
            <a:off x="9184158" y="3969832"/>
            <a:ext cx="6041244" cy="6222380"/>
          </a:xfrm>
          <a:effectLst/>
        </p:spPr>
        <p:txBody>
          <a:bodyPr>
            <a:normAutofit/>
          </a:bodyPr>
          <a:lstStyle>
            <a:lvl1pPr marL="0" indent="0">
              <a:buNone/>
              <a:defRPr sz="4200" b="0" i="0">
                <a:ln>
                  <a:noFill/>
                </a:ln>
                <a:solidFill>
                  <a:schemeClr val="bg1">
                    <a:lumMod val="85000"/>
                  </a:schemeClr>
                </a:solidFill>
                <a:latin typeface="Poppins Light" charset="0"/>
                <a:ea typeface="Poppins Light" charset="0"/>
                <a:cs typeface="Poppins Light" charset="0"/>
              </a:defRPr>
            </a:lvl1pPr>
          </a:lstStyle>
          <a:p>
            <a:endParaRPr lang="en-US" dirty="0"/>
          </a:p>
        </p:txBody>
      </p:sp>
      <p:sp>
        <p:nvSpPr>
          <p:cNvPr id="8" name="Picture Placeholder 13"/>
          <p:cNvSpPr>
            <a:spLocks noGrp="1"/>
          </p:cNvSpPr>
          <p:nvPr>
            <p:ph type="pic" sz="quarter" idx="15"/>
          </p:nvPr>
        </p:nvSpPr>
        <p:spPr>
          <a:xfrm>
            <a:off x="15753961" y="3969832"/>
            <a:ext cx="6041244" cy="6222380"/>
          </a:xfrm>
          <a:effectLst/>
        </p:spPr>
        <p:txBody>
          <a:bodyPr>
            <a:normAutofit/>
          </a:bodyPr>
          <a:lstStyle>
            <a:lvl1pPr marL="0" indent="0">
              <a:buNone/>
              <a:defRPr sz="4200" b="0" i="0">
                <a:ln>
                  <a:noFill/>
                </a:ln>
                <a:solidFill>
                  <a:schemeClr val="bg1">
                    <a:lumMod val="85000"/>
                  </a:schemeClr>
                </a:solidFill>
                <a:latin typeface="Poppins Light" charset="0"/>
                <a:ea typeface="Poppins Light" charset="0"/>
                <a:cs typeface="Poppins Light" charset="0"/>
              </a:defRPr>
            </a:lvl1pPr>
          </a:lstStyle>
          <a:p>
            <a:endParaRPr lang="en-US" dirty="0"/>
          </a:p>
        </p:txBody>
      </p:sp>
      <p:sp>
        <p:nvSpPr>
          <p:cNvPr id="9" name="Picture Placeholder 13"/>
          <p:cNvSpPr>
            <a:spLocks noGrp="1"/>
          </p:cNvSpPr>
          <p:nvPr>
            <p:ph type="pic" sz="quarter" idx="16"/>
          </p:nvPr>
        </p:nvSpPr>
        <p:spPr>
          <a:xfrm>
            <a:off x="2547432" y="3969832"/>
            <a:ext cx="6041244" cy="6222380"/>
          </a:xfrm>
          <a:effectLst/>
        </p:spPr>
        <p:txBody>
          <a:bodyPr>
            <a:normAutofit/>
          </a:bodyPr>
          <a:lstStyle>
            <a:lvl1pPr marL="0" indent="0">
              <a:buNone/>
              <a:defRPr sz="4200" b="0" i="0">
                <a:ln>
                  <a:noFill/>
                </a:ln>
                <a:solidFill>
                  <a:schemeClr val="bg1">
                    <a:lumMod val="85000"/>
                  </a:schemeClr>
                </a:solidFill>
                <a:latin typeface="Poppins Light" charset="0"/>
                <a:ea typeface="Poppins Light" charset="0"/>
                <a:cs typeface="Poppins Light" charset="0"/>
              </a:defRPr>
            </a:lvl1pPr>
          </a:lstStyle>
          <a:p>
            <a:endParaRPr lang="en-US" dirty="0"/>
          </a:p>
        </p:txBody>
      </p:sp>
    </p:spTree>
    <p:extLst>
      <p:ext uri="{BB962C8B-B14F-4D97-AF65-F5344CB8AC3E}">
        <p14:creationId xmlns:p14="http://schemas.microsoft.com/office/powerpoint/2010/main" val="3601163038"/>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Ipad_Image">
    <p:spTree>
      <p:nvGrpSpPr>
        <p:cNvPr id="1" name=""/>
        <p:cNvGrpSpPr/>
        <p:nvPr/>
      </p:nvGrpSpPr>
      <p:grpSpPr>
        <a:xfrm>
          <a:off x="0" y="0"/>
          <a:ext cx="0" cy="0"/>
          <a:chOff x="0" y="0"/>
          <a:chExt cx="0" cy="0"/>
        </a:xfrm>
      </p:grpSpPr>
      <p:sp>
        <p:nvSpPr>
          <p:cNvPr id="18" name="Picture Placeholder 13"/>
          <p:cNvSpPr>
            <a:spLocks noGrp="1"/>
          </p:cNvSpPr>
          <p:nvPr>
            <p:ph type="pic" sz="quarter" idx="13"/>
          </p:nvPr>
        </p:nvSpPr>
        <p:spPr>
          <a:xfrm>
            <a:off x="3366925" y="2987772"/>
            <a:ext cx="6338382" cy="7952745"/>
          </a:xfrm>
          <a:effectLst/>
        </p:spPr>
        <p:txBody>
          <a:bodyPr>
            <a:normAutofit/>
          </a:bodyPr>
          <a:lstStyle>
            <a:lvl1pPr marL="0" indent="0">
              <a:buNone/>
              <a:defRPr sz="4200" b="0" i="0">
                <a:ln>
                  <a:noFill/>
                </a:ln>
                <a:solidFill>
                  <a:schemeClr val="bg1">
                    <a:lumMod val="85000"/>
                  </a:schemeClr>
                </a:solidFill>
                <a:latin typeface="Poppins Light" charset="0"/>
                <a:ea typeface="Poppins Light" charset="0"/>
                <a:cs typeface="Poppins Light" charset="0"/>
              </a:defRPr>
            </a:lvl1pPr>
          </a:lstStyle>
          <a:p>
            <a:endParaRPr lang="en-US" dirty="0"/>
          </a:p>
        </p:txBody>
      </p:sp>
    </p:spTree>
    <p:extLst>
      <p:ext uri="{BB962C8B-B14F-4D97-AF65-F5344CB8AC3E}">
        <p14:creationId xmlns:p14="http://schemas.microsoft.com/office/powerpoint/2010/main" val="368058585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B1952C4-9314-4575-926F-51882CB25F20}"/>
              </a:ext>
            </a:extLst>
          </p:cNvPr>
          <p:cNvSpPr>
            <a:spLocks noGrp="1"/>
          </p:cNvSpPr>
          <p:nvPr>
            <p:ph type="pic" sz="quarter" idx="10"/>
          </p:nvPr>
        </p:nvSpPr>
        <p:spPr>
          <a:xfrm>
            <a:off x="368300" y="385763"/>
            <a:ext cx="17413288" cy="12969875"/>
          </a:xfrm>
          <a:solidFill>
            <a:schemeClr val="accent1">
              <a:lumMod val="20000"/>
              <a:lumOff val="80000"/>
            </a:schemeClr>
          </a:solidFill>
        </p:spPr>
        <p:txBody>
          <a:bodyPr/>
          <a:lstStyle/>
          <a:p>
            <a:endParaRPr lang="en-US" dirty="0"/>
          </a:p>
        </p:txBody>
      </p:sp>
    </p:spTree>
    <p:custDataLst>
      <p:tags r:id="rId1"/>
    </p:custDataLst>
    <p:extLst>
      <p:ext uri="{BB962C8B-B14F-4D97-AF65-F5344CB8AC3E}">
        <p14:creationId xmlns:p14="http://schemas.microsoft.com/office/powerpoint/2010/main" val="329503692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App_Mockup">
    <p:spTree>
      <p:nvGrpSpPr>
        <p:cNvPr id="1" name=""/>
        <p:cNvGrpSpPr/>
        <p:nvPr/>
      </p:nvGrpSpPr>
      <p:grpSpPr>
        <a:xfrm>
          <a:off x="0" y="0"/>
          <a:ext cx="0" cy="0"/>
          <a:chOff x="0" y="0"/>
          <a:chExt cx="0" cy="0"/>
        </a:xfrm>
      </p:grpSpPr>
      <p:sp>
        <p:nvSpPr>
          <p:cNvPr id="23" name="Picture Placeholder 13"/>
          <p:cNvSpPr>
            <a:spLocks noGrp="1"/>
          </p:cNvSpPr>
          <p:nvPr>
            <p:ph type="pic" sz="quarter" idx="14"/>
          </p:nvPr>
        </p:nvSpPr>
        <p:spPr>
          <a:xfrm>
            <a:off x="3993157" y="3288223"/>
            <a:ext cx="4183897" cy="7357473"/>
          </a:xfrm>
          <a:effectLst/>
        </p:spPr>
        <p:txBody>
          <a:bodyPr>
            <a:normAutofit/>
          </a:bodyPr>
          <a:lstStyle>
            <a:lvl1pPr marL="0" indent="0">
              <a:buNone/>
              <a:defRPr sz="4200" b="0" i="0">
                <a:ln>
                  <a:noFill/>
                </a:ln>
                <a:solidFill>
                  <a:schemeClr val="bg1">
                    <a:lumMod val="85000"/>
                  </a:schemeClr>
                </a:solidFill>
                <a:latin typeface="Poppins Light" charset="0"/>
                <a:ea typeface="Poppins Light" charset="0"/>
                <a:cs typeface="Poppins Light" charset="0"/>
              </a:defRPr>
            </a:lvl1pPr>
          </a:lstStyle>
          <a:p>
            <a:endParaRPr lang="en-US" dirty="0"/>
          </a:p>
        </p:txBody>
      </p:sp>
    </p:spTree>
    <p:extLst>
      <p:ext uri="{BB962C8B-B14F-4D97-AF65-F5344CB8AC3E}">
        <p14:creationId xmlns:p14="http://schemas.microsoft.com/office/powerpoint/2010/main" val="2287090485"/>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iMac_Mockup">
    <p:spTree>
      <p:nvGrpSpPr>
        <p:cNvPr id="1" name=""/>
        <p:cNvGrpSpPr/>
        <p:nvPr/>
      </p:nvGrpSpPr>
      <p:grpSpPr>
        <a:xfrm>
          <a:off x="0" y="0"/>
          <a:ext cx="0" cy="0"/>
          <a:chOff x="0" y="0"/>
          <a:chExt cx="0" cy="0"/>
        </a:xfrm>
      </p:grpSpPr>
      <p:sp>
        <p:nvSpPr>
          <p:cNvPr id="8" name="Picture Placeholder 13"/>
          <p:cNvSpPr>
            <a:spLocks noGrp="1"/>
          </p:cNvSpPr>
          <p:nvPr>
            <p:ph type="pic" sz="quarter" idx="14"/>
          </p:nvPr>
        </p:nvSpPr>
        <p:spPr>
          <a:xfrm>
            <a:off x="13125058" y="4480560"/>
            <a:ext cx="8469550" cy="4553712"/>
          </a:xfrm>
          <a:effectLst/>
        </p:spPr>
        <p:txBody>
          <a:bodyPr>
            <a:normAutofit/>
          </a:bodyPr>
          <a:lstStyle>
            <a:lvl1pPr marL="0" indent="0">
              <a:buNone/>
              <a:defRPr sz="4200" b="0" i="0">
                <a:ln>
                  <a:noFill/>
                </a:ln>
                <a:solidFill>
                  <a:schemeClr val="bg1">
                    <a:lumMod val="85000"/>
                  </a:schemeClr>
                </a:solidFill>
                <a:latin typeface="Poppins Light" charset="0"/>
                <a:ea typeface="Poppins Light" charset="0"/>
                <a:cs typeface="Poppins Light" charset="0"/>
              </a:defRPr>
            </a:lvl1pPr>
          </a:lstStyle>
          <a:p>
            <a:endParaRPr lang="en-US" dirty="0"/>
          </a:p>
        </p:txBody>
      </p:sp>
    </p:spTree>
    <p:extLst>
      <p:ext uri="{BB962C8B-B14F-4D97-AF65-F5344CB8AC3E}">
        <p14:creationId xmlns:p14="http://schemas.microsoft.com/office/powerpoint/2010/main" val="4229310016"/>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Web_placeholder">
    <p:spTree>
      <p:nvGrpSpPr>
        <p:cNvPr id="1" name=""/>
        <p:cNvGrpSpPr/>
        <p:nvPr/>
      </p:nvGrpSpPr>
      <p:grpSpPr>
        <a:xfrm>
          <a:off x="0" y="0"/>
          <a:ext cx="0" cy="0"/>
          <a:chOff x="0" y="0"/>
          <a:chExt cx="0" cy="0"/>
        </a:xfrm>
      </p:grpSpPr>
      <p:sp>
        <p:nvSpPr>
          <p:cNvPr id="33" name="Picture Placeholder 13"/>
          <p:cNvSpPr>
            <a:spLocks noGrp="1"/>
          </p:cNvSpPr>
          <p:nvPr>
            <p:ph type="pic" sz="quarter" idx="25"/>
          </p:nvPr>
        </p:nvSpPr>
        <p:spPr>
          <a:xfrm>
            <a:off x="12641822" y="3289007"/>
            <a:ext cx="15912163" cy="9115323"/>
          </a:xfrm>
          <a:effectLst/>
        </p:spPr>
        <p:txBody>
          <a:bodyPr>
            <a:normAutofit/>
          </a:bodyPr>
          <a:lstStyle>
            <a:lvl1pPr marL="0" indent="0">
              <a:buNone/>
              <a:defRPr sz="42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3938830366"/>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Macbook_01_">
    <p:spTree>
      <p:nvGrpSpPr>
        <p:cNvPr id="1" name=""/>
        <p:cNvGrpSpPr/>
        <p:nvPr/>
      </p:nvGrpSpPr>
      <p:grpSpPr>
        <a:xfrm>
          <a:off x="0" y="0"/>
          <a:ext cx="0" cy="0"/>
          <a:chOff x="0" y="0"/>
          <a:chExt cx="0" cy="0"/>
        </a:xfrm>
      </p:grpSpPr>
      <p:sp>
        <p:nvSpPr>
          <p:cNvPr id="16" name="Picture Placeholder 13"/>
          <p:cNvSpPr>
            <a:spLocks noGrp="1"/>
          </p:cNvSpPr>
          <p:nvPr>
            <p:ph type="pic" sz="quarter" idx="13"/>
          </p:nvPr>
        </p:nvSpPr>
        <p:spPr>
          <a:xfrm>
            <a:off x="14564975" y="2275610"/>
            <a:ext cx="7175909" cy="4531864"/>
          </a:xfrm>
          <a:effectLst/>
        </p:spPr>
        <p:txBody>
          <a:bodyPr>
            <a:normAutofit/>
          </a:bodyPr>
          <a:lstStyle>
            <a:lvl1pPr marL="0" indent="0">
              <a:buNone/>
              <a:defRPr sz="4200" b="0" i="0">
                <a:ln>
                  <a:noFill/>
                </a:ln>
                <a:solidFill>
                  <a:schemeClr val="bg1">
                    <a:lumMod val="85000"/>
                  </a:schemeClr>
                </a:solidFill>
                <a:latin typeface="Poppins Light" charset="0"/>
                <a:ea typeface="Poppins Light" charset="0"/>
                <a:cs typeface="Poppins Light" charset="0"/>
              </a:defRPr>
            </a:lvl1pPr>
          </a:lstStyle>
          <a:p>
            <a:endParaRPr lang="en-US" dirty="0"/>
          </a:p>
        </p:txBody>
      </p:sp>
    </p:spTree>
    <p:extLst>
      <p:ext uri="{BB962C8B-B14F-4D97-AF65-F5344CB8AC3E}">
        <p14:creationId xmlns:p14="http://schemas.microsoft.com/office/powerpoint/2010/main" val="1437201966"/>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iPad_Features">
    <p:spTree>
      <p:nvGrpSpPr>
        <p:cNvPr id="1" name=""/>
        <p:cNvGrpSpPr/>
        <p:nvPr/>
      </p:nvGrpSpPr>
      <p:grpSpPr>
        <a:xfrm>
          <a:off x="0" y="0"/>
          <a:ext cx="0" cy="0"/>
          <a:chOff x="0" y="0"/>
          <a:chExt cx="0" cy="0"/>
        </a:xfrm>
      </p:grpSpPr>
      <p:sp>
        <p:nvSpPr>
          <p:cNvPr id="18" name="Picture Placeholder 13"/>
          <p:cNvSpPr>
            <a:spLocks noGrp="1"/>
          </p:cNvSpPr>
          <p:nvPr>
            <p:ph type="pic" sz="quarter" idx="14"/>
          </p:nvPr>
        </p:nvSpPr>
        <p:spPr>
          <a:xfrm>
            <a:off x="13908130" y="2987773"/>
            <a:ext cx="6338382" cy="7952744"/>
          </a:xfrm>
          <a:effectLst/>
        </p:spPr>
        <p:txBody>
          <a:bodyPr>
            <a:normAutofit/>
          </a:bodyPr>
          <a:lstStyle>
            <a:lvl1pPr marL="0" indent="0">
              <a:buNone/>
              <a:defRPr sz="4200" b="0" i="0">
                <a:ln>
                  <a:noFill/>
                </a:ln>
                <a:solidFill>
                  <a:schemeClr val="bg1">
                    <a:lumMod val="85000"/>
                  </a:schemeClr>
                </a:solidFill>
                <a:latin typeface="Poppins Light" charset="0"/>
                <a:ea typeface="Poppins Light" charset="0"/>
                <a:cs typeface="Poppins Light" charset="0"/>
              </a:defRPr>
            </a:lvl1pPr>
          </a:lstStyle>
          <a:p>
            <a:endParaRPr lang="en-US" dirty="0"/>
          </a:p>
        </p:txBody>
      </p:sp>
    </p:spTree>
    <p:extLst>
      <p:ext uri="{BB962C8B-B14F-4D97-AF65-F5344CB8AC3E}">
        <p14:creationId xmlns:p14="http://schemas.microsoft.com/office/powerpoint/2010/main" val="3117037992"/>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iPhone_features">
    <p:spTree>
      <p:nvGrpSpPr>
        <p:cNvPr id="1" name=""/>
        <p:cNvGrpSpPr/>
        <p:nvPr/>
      </p:nvGrpSpPr>
      <p:grpSpPr>
        <a:xfrm>
          <a:off x="0" y="0"/>
          <a:ext cx="0" cy="0"/>
          <a:chOff x="0" y="0"/>
          <a:chExt cx="0" cy="0"/>
        </a:xfrm>
      </p:grpSpPr>
      <p:sp>
        <p:nvSpPr>
          <p:cNvPr id="19" name="Picture Placeholder 13"/>
          <p:cNvSpPr>
            <a:spLocks noGrp="1"/>
          </p:cNvSpPr>
          <p:nvPr>
            <p:ph type="pic" sz="quarter" idx="14"/>
          </p:nvPr>
        </p:nvSpPr>
        <p:spPr>
          <a:xfrm>
            <a:off x="10269119" y="4493385"/>
            <a:ext cx="3850027" cy="6371361"/>
          </a:xfrm>
          <a:effectLst/>
        </p:spPr>
        <p:txBody>
          <a:bodyPr>
            <a:normAutofit/>
          </a:bodyPr>
          <a:lstStyle>
            <a:lvl1pPr marL="0" indent="0">
              <a:buNone/>
              <a:defRPr sz="4200" b="0" i="0">
                <a:ln>
                  <a:noFill/>
                </a:ln>
                <a:solidFill>
                  <a:schemeClr val="bg1">
                    <a:lumMod val="85000"/>
                  </a:schemeClr>
                </a:solidFill>
                <a:latin typeface="Poppins Light" charset="0"/>
                <a:ea typeface="Poppins Light" charset="0"/>
                <a:cs typeface="Poppins Light" charset="0"/>
              </a:defRPr>
            </a:lvl1pPr>
          </a:lstStyle>
          <a:p>
            <a:endParaRPr lang="en-US" dirty="0"/>
          </a:p>
        </p:txBody>
      </p:sp>
    </p:spTree>
    <p:extLst>
      <p:ext uri="{BB962C8B-B14F-4D97-AF65-F5344CB8AC3E}">
        <p14:creationId xmlns:p14="http://schemas.microsoft.com/office/powerpoint/2010/main" val="170051646"/>
      </p:ext>
    </p:extLst>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ompare_app">
    <p:spTree>
      <p:nvGrpSpPr>
        <p:cNvPr id="1" name=""/>
        <p:cNvGrpSpPr/>
        <p:nvPr/>
      </p:nvGrpSpPr>
      <p:grpSpPr>
        <a:xfrm>
          <a:off x="0" y="0"/>
          <a:ext cx="0" cy="0"/>
          <a:chOff x="0" y="0"/>
          <a:chExt cx="0" cy="0"/>
        </a:xfrm>
      </p:grpSpPr>
      <p:sp>
        <p:nvSpPr>
          <p:cNvPr id="34" name="Picture Placeholder 13"/>
          <p:cNvSpPr>
            <a:spLocks noGrp="1"/>
          </p:cNvSpPr>
          <p:nvPr>
            <p:ph type="pic" sz="quarter" idx="14"/>
          </p:nvPr>
        </p:nvSpPr>
        <p:spPr>
          <a:xfrm>
            <a:off x="12789557" y="4649501"/>
            <a:ext cx="3850027" cy="6371361"/>
          </a:xfrm>
          <a:effectLst/>
        </p:spPr>
        <p:txBody>
          <a:bodyPr>
            <a:normAutofit/>
          </a:bodyPr>
          <a:lstStyle>
            <a:lvl1pPr marL="0" indent="0">
              <a:buNone/>
              <a:defRPr sz="4200" b="0" i="0">
                <a:ln>
                  <a:noFill/>
                </a:ln>
                <a:solidFill>
                  <a:schemeClr val="bg1">
                    <a:lumMod val="85000"/>
                  </a:schemeClr>
                </a:solidFill>
                <a:latin typeface="Poppins Light" charset="0"/>
                <a:ea typeface="Poppins Light" charset="0"/>
                <a:cs typeface="Poppins Light" charset="0"/>
              </a:defRPr>
            </a:lvl1pPr>
          </a:lstStyle>
          <a:p>
            <a:endParaRPr lang="en-US" dirty="0"/>
          </a:p>
        </p:txBody>
      </p:sp>
      <p:sp>
        <p:nvSpPr>
          <p:cNvPr id="35" name="Picture Placeholder 13"/>
          <p:cNvSpPr>
            <a:spLocks noGrp="1"/>
          </p:cNvSpPr>
          <p:nvPr>
            <p:ph type="pic" sz="quarter" idx="15"/>
          </p:nvPr>
        </p:nvSpPr>
        <p:spPr>
          <a:xfrm>
            <a:off x="7793958" y="4649501"/>
            <a:ext cx="3850027" cy="6371361"/>
          </a:xfrm>
          <a:effectLst/>
        </p:spPr>
        <p:txBody>
          <a:bodyPr>
            <a:normAutofit/>
          </a:bodyPr>
          <a:lstStyle>
            <a:lvl1pPr marL="0" indent="0">
              <a:buNone/>
              <a:defRPr sz="4200" b="0" i="0">
                <a:ln>
                  <a:noFill/>
                </a:ln>
                <a:solidFill>
                  <a:schemeClr val="bg1">
                    <a:lumMod val="85000"/>
                  </a:schemeClr>
                </a:solidFill>
                <a:latin typeface="Poppins Light" charset="0"/>
                <a:ea typeface="Poppins Light" charset="0"/>
                <a:cs typeface="Poppins Light" charset="0"/>
              </a:defRPr>
            </a:lvl1pPr>
          </a:lstStyle>
          <a:p>
            <a:endParaRPr lang="en-US" dirty="0"/>
          </a:p>
        </p:txBody>
      </p:sp>
    </p:spTree>
    <p:extLst>
      <p:ext uri="{BB962C8B-B14F-4D97-AF65-F5344CB8AC3E}">
        <p14:creationId xmlns:p14="http://schemas.microsoft.com/office/powerpoint/2010/main" val="2212282144"/>
      </p:ext>
    </p:extLst>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iPhone_feat">
    <p:spTree>
      <p:nvGrpSpPr>
        <p:cNvPr id="1" name=""/>
        <p:cNvGrpSpPr/>
        <p:nvPr/>
      </p:nvGrpSpPr>
      <p:grpSpPr>
        <a:xfrm>
          <a:off x="0" y="0"/>
          <a:ext cx="0" cy="0"/>
          <a:chOff x="0" y="0"/>
          <a:chExt cx="0" cy="0"/>
        </a:xfrm>
      </p:grpSpPr>
      <p:sp>
        <p:nvSpPr>
          <p:cNvPr id="23" name="Picture Placeholder 13"/>
          <p:cNvSpPr>
            <a:spLocks noGrp="1"/>
          </p:cNvSpPr>
          <p:nvPr>
            <p:ph type="pic" sz="quarter" idx="14"/>
          </p:nvPr>
        </p:nvSpPr>
        <p:spPr>
          <a:xfrm>
            <a:off x="4675529" y="3717904"/>
            <a:ext cx="3821438" cy="6719107"/>
          </a:xfrm>
          <a:effectLst/>
        </p:spPr>
        <p:txBody>
          <a:bodyPr>
            <a:normAutofit/>
          </a:bodyPr>
          <a:lstStyle>
            <a:lvl1pPr marL="0" indent="0">
              <a:buNone/>
              <a:defRPr sz="4200" b="0" i="0">
                <a:ln>
                  <a:noFill/>
                </a:ln>
                <a:solidFill>
                  <a:schemeClr val="bg1">
                    <a:lumMod val="85000"/>
                  </a:schemeClr>
                </a:solidFill>
                <a:latin typeface="Poppins Light" charset="0"/>
                <a:ea typeface="Poppins Light" charset="0"/>
                <a:cs typeface="Poppins Light" charset="0"/>
              </a:defRPr>
            </a:lvl1pPr>
          </a:lstStyle>
          <a:p>
            <a:endParaRPr lang="en-US" dirty="0"/>
          </a:p>
        </p:txBody>
      </p:sp>
    </p:spTree>
    <p:extLst>
      <p:ext uri="{BB962C8B-B14F-4D97-AF65-F5344CB8AC3E}">
        <p14:creationId xmlns:p14="http://schemas.microsoft.com/office/powerpoint/2010/main" val="2826059044"/>
      </p:ext>
    </p:extLst>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Macbook_pro Feat">
    <p:bg>
      <p:bgPr>
        <a:solidFill>
          <a:srgbClr val="000000"/>
        </a:solidFill>
        <a:effectLst/>
      </p:bgPr>
    </p:bg>
    <p:spTree>
      <p:nvGrpSpPr>
        <p:cNvPr id="1" name=""/>
        <p:cNvGrpSpPr/>
        <p:nvPr/>
      </p:nvGrpSpPr>
      <p:grpSpPr>
        <a:xfrm>
          <a:off x="0" y="0"/>
          <a:ext cx="0" cy="0"/>
          <a:chOff x="0" y="0"/>
          <a:chExt cx="0" cy="0"/>
        </a:xfrm>
      </p:grpSpPr>
      <p:sp>
        <p:nvSpPr>
          <p:cNvPr id="18" name="Picture Placeholder 13"/>
          <p:cNvSpPr>
            <a:spLocks noGrp="1"/>
          </p:cNvSpPr>
          <p:nvPr>
            <p:ph type="pic" sz="quarter" idx="13"/>
          </p:nvPr>
        </p:nvSpPr>
        <p:spPr>
          <a:xfrm>
            <a:off x="3222189" y="2869091"/>
            <a:ext cx="7175909" cy="4531864"/>
          </a:xfrm>
          <a:effectLst/>
        </p:spPr>
        <p:txBody>
          <a:bodyPr>
            <a:normAutofit/>
          </a:bodyPr>
          <a:lstStyle>
            <a:lvl1pPr marL="0" indent="0">
              <a:buNone/>
              <a:defRPr sz="4200" b="0" i="0">
                <a:ln>
                  <a:noFill/>
                </a:ln>
                <a:solidFill>
                  <a:schemeClr val="bg1">
                    <a:lumMod val="85000"/>
                  </a:schemeClr>
                </a:solidFill>
                <a:latin typeface="Poppins Light" charset="0"/>
                <a:ea typeface="Poppins Light" charset="0"/>
                <a:cs typeface="Poppins Light" charset="0"/>
              </a:defRPr>
            </a:lvl1pPr>
          </a:lstStyle>
          <a:p>
            <a:endParaRPr lang="en-US" dirty="0"/>
          </a:p>
        </p:txBody>
      </p:sp>
    </p:spTree>
    <p:extLst>
      <p:ext uri="{BB962C8B-B14F-4D97-AF65-F5344CB8AC3E}">
        <p14:creationId xmlns:p14="http://schemas.microsoft.com/office/powerpoint/2010/main" val="1795489870"/>
      </p:ext>
    </p:extLst>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Meet the ceo">
    <p:spTree>
      <p:nvGrpSpPr>
        <p:cNvPr id="1" name=""/>
        <p:cNvGrpSpPr/>
        <p:nvPr/>
      </p:nvGrpSpPr>
      <p:grpSpPr>
        <a:xfrm>
          <a:off x="0" y="0"/>
          <a:ext cx="0" cy="0"/>
          <a:chOff x="0" y="0"/>
          <a:chExt cx="0" cy="0"/>
        </a:xfrm>
      </p:grpSpPr>
      <p:sp>
        <p:nvSpPr>
          <p:cNvPr id="17" name="Picture Placeholder 3"/>
          <p:cNvSpPr>
            <a:spLocks noGrp="1"/>
          </p:cNvSpPr>
          <p:nvPr>
            <p:ph type="pic" sz="quarter" idx="12"/>
          </p:nvPr>
        </p:nvSpPr>
        <p:spPr>
          <a:xfrm>
            <a:off x="11047330" y="3780048"/>
            <a:ext cx="2235082" cy="2643612"/>
          </a:xfrm>
          <a:custGeom>
            <a:avLst/>
            <a:gdLst>
              <a:gd name="connsiteX0" fmla="*/ 0 w 6378575"/>
              <a:gd name="connsiteY0" fmla="*/ 2352675 h 4705350"/>
              <a:gd name="connsiteX1" fmla="*/ 1644708 w 6378575"/>
              <a:gd name="connsiteY1" fmla="*/ 1 h 4705350"/>
              <a:gd name="connsiteX2" fmla="*/ 4733867 w 6378575"/>
              <a:gd name="connsiteY2" fmla="*/ 1 h 4705350"/>
              <a:gd name="connsiteX3" fmla="*/ 6378575 w 6378575"/>
              <a:gd name="connsiteY3" fmla="*/ 2352675 h 4705350"/>
              <a:gd name="connsiteX4" fmla="*/ 4733867 w 6378575"/>
              <a:gd name="connsiteY4" fmla="*/ 4705349 h 4705350"/>
              <a:gd name="connsiteX5" fmla="*/ 1644708 w 6378575"/>
              <a:gd name="connsiteY5" fmla="*/ 4705349 h 4705350"/>
              <a:gd name="connsiteX6" fmla="*/ 0 w 6378575"/>
              <a:gd name="connsiteY6" fmla="*/ 2352675 h 4705350"/>
              <a:gd name="connsiteX0" fmla="*/ 0 w 6378575"/>
              <a:gd name="connsiteY0" fmla="*/ 3289376 h 5642050"/>
              <a:gd name="connsiteX1" fmla="*/ 1644708 w 6378575"/>
              <a:gd name="connsiteY1" fmla="*/ 936702 h 5642050"/>
              <a:gd name="connsiteX2" fmla="*/ 3551837 w 6378575"/>
              <a:gd name="connsiteY2" fmla="*/ 0 h 5642050"/>
              <a:gd name="connsiteX3" fmla="*/ 6378575 w 6378575"/>
              <a:gd name="connsiteY3" fmla="*/ 3289376 h 5642050"/>
              <a:gd name="connsiteX4" fmla="*/ 4733867 w 6378575"/>
              <a:gd name="connsiteY4" fmla="*/ 5642050 h 5642050"/>
              <a:gd name="connsiteX5" fmla="*/ 1644708 w 6378575"/>
              <a:gd name="connsiteY5" fmla="*/ 5642050 h 5642050"/>
              <a:gd name="connsiteX6" fmla="*/ 0 w 6378575"/>
              <a:gd name="connsiteY6" fmla="*/ 3289376 h 5642050"/>
              <a:gd name="connsiteX0" fmla="*/ 0 w 5374965"/>
              <a:gd name="connsiteY0" fmla="*/ 3289376 h 5642050"/>
              <a:gd name="connsiteX1" fmla="*/ 1644708 w 5374965"/>
              <a:gd name="connsiteY1" fmla="*/ 936702 h 5642050"/>
              <a:gd name="connsiteX2" fmla="*/ 3551837 w 5374965"/>
              <a:gd name="connsiteY2" fmla="*/ 0 h 5642050"/>
              <a:gd name="connsiteX3" fmla="*/ 5374965 w 5374965"/>
              <a:gd name="connsiteY3" fmla="*/ 925317 h 5642050"/>
              <a:gd name="connsiteX4" fmla="*/ 4733867 w 5374965"/>
              <a:gd name="connsiteY4" fmla="*/ 5642050 h 5642050"/>
              <a:gd name="connsiteX5" fmla="*/ 1644708 w 5374965"/>
              <a:gd name="connsiteY5" fmla="*/ 5642050 h 5642050"/>
              <a:gd name="connsiteX6" fmla="*/ 0 w 5374965"/>
              <a:gd name="connsiteY6" fmla="*/ 3289376 h 5642050"/>
              <a:gd name="connsiteX0" fmla="*/ 0 w 5402940"/>
              <a:gd name="connsiteY0" fmla="*/ 3289376 h 5642050"/>
              <a:gd name="connsiteX1" fmla="*/ 1644708 w 5402940"/>
              <a:gd name="connsiteY1" fmla="*/ 936702 h 5642050"/>
              <a:gd name="connsiteX2" fmla="*/ 3551837 w 5402940"/>
              <a:gd name="connsiteY2" fmla="*/ 0 h 5642050"/>
              <a:gd name="connsiteX3" fmla="*/ 5374965 w 5402940"/>
              <a:gd name="connsiteY3" fmla="*/ 925317 h 5642050"/>
              <a:gd name="connsiteX4" fmla="*/ 5402940 w 5402940"/>
              <a:gd name="connsiteY4" fmla="*/ 3389503 h 5642050"/>
              <a:gd name="connsiteX5" fmla="*/ 1644708 w 5402940"/>
              <a:gd name="connsiteY5" fmla="*/ 5642050 h 5642050"/>
              <a:gd name="connsiteX6" fmla="*/ 0 w 5402940"/>
              <a:gd name="connsiteY6" fmla="*/ 3289376 h 5642050"/>
              <a:gd name="connsiteX0" fmla="*/ 0 w 5402940"/>
              <a:gd name="connsiteY0" fmla="*/ 3289376 h 4415416"/>
              <a:gd name="connsiteX1" fmla="*/ 1644708 w 5402940"/>
              <a:gd name="connsiteY1" fmla="*/ 936702 h 4415416"/>
              <a:gd name="connsiteX2" fmla="*/ 3551837 w 5402940"/>
              <a:gd name="connsiteY2" fmla="*/ 0 h 4415416"/>
              <a:gd name="connsiteX3" fmla="*/ 5374965 w 5402940"/>
              <a:gd name="connsiteY3" fmla="*/ 925317 h 4415416"/>
              <a:gd name="connsiteX4" fmla="*/ 5402940 w 5402940"/>
              <a:gd name="connsiteY4" fmla="*/ 3389503 h 4415416"/>
              <a:gd name="connsiteX5" fmla="*/ 3473508 w 5402940"/>
              <a:gd name="connsiteY5" fmla="*/ 4415416 h 4415416"/>
              <a:gd name="connsiteX6" fmla="*/ 0 w 5402940"/>
              <a:gd name="connsiteY6" fmla="*/ 3289376 h 4415416"/>
              <a:gd name="connsiteX0" fmla="*/ 5673 w 3758232"/>
              <a:gd name="connsiteY0" fmla="*/ 3445493 h 4415416"/>
              <a:gd name="connsiteX1" fmla="*/ 0 w 3758232"/>
              <a:gd name="connsiteY1" fmla="*/ 936702 h 4415416"/>
              <a:gd name="connsiteX2" fmla="*/ 1907129 w 3758232"/>
              <a:gd name="connsiteY2" fmla="*/ 0 h 4415416"/>
              <a:gd name="connsiteX3" fmla="*/ 3730257 w 3758232"/>
              <a:gd name="connsiteY3" fmla="*/ 925317 h 4415416"/>
              <a:gd name="connsiteX4" fmla="*/ 3758232 w 3758232"/>
              <a:gd name="connsiteY4" fmla="*/ 3389503 h 4415416"/>
              <a:gd name="connsiteX5" fmla="*/ 1828800 w 3758232"/>
              <a:gd name="connsiteY5" fmla="*/ 4415416 h 4415416"/>
              <a:gd name="connsiteX6" fmla="*/ 5673 w 3758232"/>
              <a:gd name="connsiteY6" fmla="*/ 3445493 h 4415416"/>
              <a:gd name="connsiteX0" fmla="*/ 5673 w 3730257"/>
              <a:gd name="connsiteY0" fmla="*/ 3445493 h 4415416"/>
              <a:gd name="connsiteX1" fmla="*/ 0 w 3730257"/>
              <a:gd name="connsiteY1" fmla="*/ 936702 h 4415416"/>
              <a:gd name="connsiteX2" fmla="*/ 1907129 w 3730257"/>
              <a:gd name="connsiteY2" fmla="*/ 0 h 4415416"/>
              <a:gd name="connsiteX3" fmla="*/ 3730257 w 3730257"/>
              <a:gd name="connsiteY3" fmla="*/ 925317 h 4415416"/>
              <a:gd name="connsiteX4" fmla="*/ 3705981 w 3730257"/>
              <a:gd name="connsiteY4" fmla="*/ 3415629 h 4415416"/>
              <a:gd name="connsiteX5" fmla="*/ 1828800 w 3730257"/>
              <a:gd name="connsiteY5" fmla="*/ 4415416 h 4415416"/>
              <a:gd name="connsiteX6" fmla="*/ 5673 w 3730257"/>
              <a:gd name="connsiteY6" fmla="*/ 3445493 h 4415416"/>
              <a:gd name="connsiteX0" fmla="*/ 5673 w 3732107"/>
              <a:gd name="connsiteY0" fmla="*/ 3445493 h 4415416"/>
              <a:gd name="connsiteX1" fmla="*/ 0 w 3732107"/>
              <a:gd name="connsiteY1" fmla="*/ 936702 h 4415416"/>
              <a:gd name="connsiteX2" fmla="*/ 1907129 w 3732107"/>
              <a:gd name="connsiteY2" fmla="*/ 0 h 4415416"/>
              <a:gd name="connsiteX3" fmla="*/ 3730257 w 3732107"/>
              <a:gd name="connsiteY3" fmla="*/ 925317 h 4415416"/>
              <a:gd name="connsiteX4" fmla="*/ 3732107 w 3732107"/>
              <a:gd name="connsiteY4" fmla="*/ 3428691 h 4415416"/>
              <a:gd name="connsiteX5" fmla="*/ 1828800 w 3732107"/>
              <a:gd name="connsiteY5" fmla="*/ 4415416 h 4415416"/>
              <a:gd name="connsiteX6" fmla="*/ 5673 w 3732107"/>
              <a:gd name="connsiteY6" fmla="*/ 3445493 h 4415416"/>
              <a:gd name="connsiteX0" fmla="*/ 5673 w 3732107"/>
              <a:gd name="connsiteY0" fmla="*/ 3445493 h 4415416"/>
              <a:gd name="connsiteX1" fmla="*/ 0 w 3732107"/>
              <a:gd name="connsiteY1" fmla="*/ 936702 h 4415416"/>
              <a:gd name="connsiteX2" fmla="*/ 1907129 w 3732107"/>
              <a:gd name="connsiteY2" fmla="*/ 0 h 4415416"/>
              <a:gd name="connsiteX3" fmla="*/ 3717194 w 3732107"/>
              <a:gd name="connsiteY3" fmla="*/ 925317 h 4415416"/>
              <a:gd name="connsiteX4" fmla="*/ 3732107 w 3732107"/>
              <a:gd name="connsiteY4" fmla="*/ 3428691 h 4415416"/>
              <a:gd name="connsiteX5" fmla="*/ 1828800 w 3732107"/>
              <a:gd name="connsiteY5" fmla="*/ 4415416 h 4415416"/>
              <a:gd name="connsiteX6" fmla="*/ 5673 w 3732107"/>
              <a:gd name="connsiteY6" fmla="*/ 3445493 h 4415416"/>
              <a:gd name="connsiteX0" fmla="*/ 5673 w 3732107"/>
              <a:gd name="connsiteY0" fmla="*/ 3445493 h 4415416"/>
              <a:gd name="connsiteX1" fmla="*/ 0 w 3732107"/>
              <a:gd name="connsiteY1" fmla="*/ 936702 h 4415416"/>
              <a:gd name="connsiteX2" fmla="*/ 1907129 w 3732107"/>
              <a:gd name="connsiteY2" fmla="*/ 0 h 4415416"/>
              <a:gd name="connsiteX3" fmla="*/ 3717194 w 3732107"/>
              <a:gd name="connsiteY3" fmla="*/ 925317 h 4415416"/>
              <a:gd name="connsiteX4" fmla="*/ 3732107 w 3732107"/>
              <a:gd name="connsiteY4" fmla="*/ 3428691 h 4415416"/>
              <a:gd name="connsiteX5" fmla="*/ 1856721 w 3732107"/>
              <a:gd name="connsiteY5" fmla="*/ 4415416 h 4415416"/>
              <a:gd name="connsiteX6" fmla="*/ 5673 w 3732107"/>
              <a:gd name="connsiteY6" fmla="*/ 3445493 h 4415416"/>
              <a:gd name="connsiteX0" fmla="*/ 5673 w 3732107"/>
              <a:gd name="connsiteY0" fmla="*/ 3445493 h 4415416"/>
              <a:gd name="connsiteX1" fmla="*/ 0 w 3732107"/>
              <a:gd name="connsiteY1" fmla="*/ 936702 h 4415416"/>
              <a:gd name="connsiteX2" fmla="*/ 1907129 w 3732107"/>
              <a:gd name="connsiteY2" fmla="*/ 0 h 4415416"/>
              <a:gd name="connsiteX3" fmla="*/ 3717194 w 3732107"/>
              <a:gd name="connsiteY3" fmla="*/ 925317 h 4415416"/>
              <a:gd name="connsiteX4" fmla="*/ 3732107 w 3732107"/>
              <a:gd name="connsiteY4" fmla="*/ 3428691 h 4415416"/>
              <a:gd name="connsiteX5" fmla="*/ 1894821 w 3732107"/>
              <a:gd name="connsiteY5" fmla="*/ 4415416 h 4415416"/>
              <a:gd name="connsiteX6" fmla="*/ 5673 w 3732107"/>
              <a:gd name="connsiteY6" fmla="*/ 3445493 h 4415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32107" h="4415416">
                <a:moveTo>
                  <a:pt x="5673" y="3445493"/>
                </a:moveTo>
                <a:lnTo>
                  <a:pt x="0" y="936702"/>
                </a:lnTo>
                <a:lnTo>
                  <a:pt x="1907129" y="0"/>
                </a:lnTo>
                <a:lnTo>
                  <a:pt x="3717194" y="925317"/>
                </a:lnTo>
                <a:cubicBezTo>
                  <a:pt x="3717811" y="1759775"/>
                  <a:pt x="3731490" y="2594233"/>
                  <a:pt x="3732107" y="3428691"/>
                </a:cubicBezTo>
                <a:lnTo>
                  <a:pt x="1894821" y="4415416"/>
                </a:lnTo>
                <a:lnTo>
                  <a:pt x="5673" y="3445493"/>
                </a:lnTo>
                <a:close/>
              </a:path>
            </a:pathLst>
          </a:custGeom>
        </p:spPr>
        <p:txBody>
          <a:bodyPr>
            <a:normAutofit/>
          </a:bodyPr>
          <a:lstStyle>
            <a:lvl1pPr>
              <a:defRPr sz="2300"/>
            </a:lvl1pPr>
          </a:lstStyle>
          <a:p>
            <a:endParaRPr lang="en-US"/>
          </a:p>
        </p:txBody>
      </p:sp>
    </p:spTree>
    <p:extLst>
      <p:ext uri="{BB962C8B-B14F-4D97-AF65-F5344CB8AC3E}">
        <p14:creationId xmlns:p14="http://schemas.microsoft.com/office/powerpoint/2010/main" val="436273777"/>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FB895A3-2D9A-4735-8C61-D62EB2085F85}"/>
              </a:ext>
            </a:extLst>
          </p:cNvPr>
          <p:cNvSpPr>
            <a:spLocks noGrp="1"/>
          </p:cNvSpPr>
          <p:nvPr>
            <p:ph type="pic" sz="quarter" idx="10"/>
          </p:nvPr>
        </p:nvSpPr>
        <p:spPr>
          <a:xfrm>
            <a:off x="11018838" y="406400"/>
            <a:ext cx="12903200" cy="12903200"/>
          </a:xfrm>
          <a:solidFill>
            <a:schemeClr val="accent1">
              <a:lumMod val="20000"/>
              <a:lumOff val="80000"/>
            </a:schemeClr>
          </a:solidFill>
          <a:ln>
            <a:noFill/>
          </a:ln>
        </p:spPr>
        <p:txBody>
          <a:bodyPr/>
          <a:lstStyle/>
          <a:p>
            <a:endParaRPr lang="en-US"/>
          </a:p>
        </p:txBody>
      </p:sp>
    </p:spTree>
    <p:custDataLst>
      <p:tags r:id="rId1"/>
    </p:custDataLst>
    <p:extLst>
      <p:ext uri="{BB962C8B-B14F-4D97-AF65-F5344CB8AC3E}">
        <p14:creationId xmlns:p14="http://schemas.microsoft.com/office/powerpoint/2010/main" val="418412102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Laptop_iphone">
    <p:spTree>
      <p:nvGrpSpPr>
        <p:cNvPr id="1" name=""/>
        <p:cNvGrpSpPr/>
        <p:nvPr/>
      </p:nvGrpSpPr>
      <p:grpSpPr>
        <a:xfrm>
          <a:off x="0" y="0"/>
          <a:ext cx="0" cy="0"/>
          <a:chOff x="0" y="0"/>
          <a:chExt cx="0" cy="0"/>
        </a:xfrm>
      </p:grpSpPr>
      <p:sp>
        <p:nvSpPr>
          <p:cNvPr id="104" name="Picture Placeholder 13"/>
          <p:cNvSpPr>
            <a:spLocks noGrp="1"/>
          </p:cNvSpPr>
          <p:nvPr>
            <p:ph type="pic" sz="quarter" idx="13"/>
          </p:nvPr>
        </p:nvSpPr>
        <p:spPr>
          <a:xfrm>
            <a:off x="11757524" y="4528987"/>
            <a:ext cx="8796996" cy="5556350"/>
          </a:xfrm>
          <a:effectLst/>
        </p:spPr>
        <p:txBody>
          <a:bodyPr>
            <a:normAutofit/>
          </a:bodyPr>
          <a:lstStyle>
            <a:lvl1pPr marL="0" indent="0">
              <a:buNone/>
              <a:defRPr sz="4200" b="0" i="0">
                <a:ln>
                  <a:noFill/>
                </a:ln>
                <a:solidFill>
                  <a:schemeClr val="bg1">
                    <a:lumMod val="85000"/>
                  </a:schemeClr>
                </a:solidFill>
                <a:latin typeface="Poppins Light" charset="0"/>
                <a:ea typeface="Poppins Light" charset="0"/>
                <a:cs typeface="Poppins Light" charset="0"/>
              </a:defRPr>
            </a:lvl1pPr>
          </a:lstStyle>
          <a:p>
            <a:endParaRPr lang="en-US" dirty="0"/>
          </a:p>
        </p:txBody>
      </p:sp>
      <p:sp>
        <p:nvSpPr>
          <p:cNvPr id="105" name="Picture Placeholder 13"/>
          <p:cNvSpPr>
            <a:spLocks noGrp="1"/>
          </p:cNvSpPr>
          <p:nvPr>
            <p:ph type="pic" sz="quarter" idx="14"/>
          </p:nvPr>
        </p:nvSpPr>
        <p:spPr>
          <a:xfrm>
            <a:off x="20017153" y="6279361"/>
            <a:ext cx="2258355" cy="4026087"/>
          </a:xfrm>
          <a:effectLst/>
        </p:spPr>
        <p:txBody>
          <a:bodyPr>
            <a:normAutofit/>
          </a:bodyPr>
          <a:lstStyle>
            <a:lvl1pPr marL="0" indent="0">
              <a:buNone/>
              <a:defRPr sz="4200" b="0" i="0">
                <a:ln>
                  <a:noFill/>
                </a:ln>
                <a:solidFill>
                  <a:schemeClr val="bg1">
                    <a:lumMod val="85000"/>
                  </a:schemeClr>
                </a:solidFill>
                <a:latin typeface="Poppins Light" charset="0"/>
                <a:ea typeface="Poppins Light" charset="0"/>
                <a:cs typeface="Poppins Light" charset="0"/>
              </a:defRPr>
            </a:lvl1pPr>
          </a:lstStyle>
          <a:p>
            <a:endParaRPr lang="en-US" dirty="0"/>
          </a:p>
        </p:txBody>
      </p:sp>
    </p:spTree>
    <p:extLst>
      <p:ext uri="{BB962C8B-B14F-4D97-AF65-F5344CB8AC3E}">
        <p14:creationId xmlns:p14="http://schemas.microsoft.com/office/powerpoint/2010/main" val="3667273336"/>
      </p:ext>
    </p:extLst>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Laptop_1">
    <p:spTree>
      <p:nvGrpSpPr>
        <p:cNvPr id="1" name=""/>
        <p:cNvGrpSpPr/>
        <p:nvPr/>
      </p:nvGrpSpPr>
      <p:grpSpPr>
        <a:xfrm>
          <a:off x="0" y="0"/>
          <a:ext cx="0" cy="0"/>
          <a:chOff x="0" y="0"/>
          <a:chExt cx="0" cy="0"/>
        </a:xfrm>
      </p:grpSpPr>
      <p:sp>
        <p:nvSpPr>
          <p:cNvPr id="18" name="Picture Placeholder 13"/>
          <p:cNvSpPr>
            <a:spLocks noGrp="1"/>
          </p:cNvSpPr>
          <p:nvPr>
            <p:ph type="pic" sz="quarter" idx="13"/>
          </p:nvPr>
        </p:nvSpPr>
        <p:spPr>
          <a:xfrm>
            <a:off x="13478740" y="4506951"/>
            <a:ext cx="7958011" cy="5037863"/>
          </a:xfrm>
          <a:effectLst/>
        </p:spPr>
        <p:txBody>
          <a:bodyPr>
            <a:normAutofit/>
          </a:bodyPr>
          <a:lstStyle>
            <a:lvl1pPr marL="0" indent="0">
              <a:buNone/>
              <a:defRPr sz="4200" b="0" i="0">
                <a:ln>
                  <a:noFill/>
                </a:ln>
                <a:solidFill>
                  <a:schemeClr val="bg1">
                    <a:lumMod val="85000"/>
                  </a:schemeClr>
                </a:solidFill>
                <a:latin typeface="Poppins Light" charset="0"/>
                <a:ea typeface="Poppins Light" charset="0"/>
                <a:cs typeface="Poppins Light" charset="0"/>
              </a:defRPr>
            </a:lvl1pPr>
          </a:lstStyle>
          <a:p>
            <a:endParaRPr lang="en-US" dirty="0"/>
          </a:p>
        </p:txBody>
      </p:sp>
    </p:spTree>
    <p:extLst>
      <p:ext uri="{BB962C8B-B14F-4D97-AF65-F5344CB8AC3E}">
        <p14:creationId xmlns:p14="http://schemas.microsoft.com/office/powerpoint/2010/main" val="510254254"/>
      </p:ext>
    </p:extLst>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Portfolio 3 Images">
    <p:spTree>
      <p:nvGrpSpPr>
        <p:cNvPr id="1" name=""/>
        <p:cNvGrpSpPr/>
        <p:nvPr/>
      </p:nvGrpSpPr>
      <p:grpSpPr>
        <a:xfrm>
          <a:off x="0" y="0"/>
          <a:ext cx="0" cy="0"/>
          <a:chOff x="0" y="0"/>
          <a:chExt cx="0" cy="0"/>
        </a:xfrm>
      </p:grpSpPr>
      <p:sp>
        <p:nvSpPr>
          <p:cNvPr id="13" name="Picture Placeholder 13"/>
          <p:cNvSpPr>
            <a:spLocks noGrp="1"/>
          </p:cNvSpPr>
          <p:nvPr>
            <p:ph type="pic" sz="quarter" idx="25"/>
          </p:nvPr>
        </p:nvSpPr>
        <p:spPr>
          <a:xfrm>
            <a:off x="9263427" y="3646262"/>
            <a:ext cx="5887855" cy="5005387"/>
          </a:xfrm>
          <a:effectLst/>
        </p:spPr>
        <p:txBody>
          <a:bodyPr>
            <a:normAutofit/>
          </a:bodyPr>
          <a:lstStyle>
            <a:lvl1pPr marL="0" indent="0">
              <a:buNone/>
              <a:defRPr sz="4200">
                <a:ln>
                  <a:noFill/>
                </a:ln>
                <a:solidFill>
                  <a:schemeClr val="bg1">
                    <a:lumMod val="85000"/>
                  </a:schemeClr>
                </a:solidFill>
              </a:defRPr>
            </a:lvl1pPr>
          </a:lstStyle>
          <a:p>
            <a:endParaRPr lang="en-US" dirty="0"/>
          </a:p>
        </p:txBody>
      </p:sp>
      <p:sp>
        <p:nvSpPr>
          <p:cNvPr id="14" name="Picture Placeholder 13"/>
          <p:cNvSpPr>
            <a:spLocks noGrp="1"/>
          </p:cNvSpPr>
          <p:nvPr>
            <p:ph type="pic" sz="quarter" idx="26"/>
          </p:nvPr>
        </p:nvSpPr>
        <p:spPr>
          <a:xfrm>
            <a:off x="15673571" y="3646262"/>
            <a:ext cx="5887855" cy="5005387"/>
          </a:xfrm>
          <a:effectLst/>
        </p:spPr>
        <p:txBody>
          <a:bodyPr>
            <a:normAutofit/>
          </a:bodyPr>
          <a:lstStyle>
            <a:lvl1pPr marL="0" indent="0">
              <a:buNone/>
              <a:defRPr sz="4200">
                <a:ln>
                  <a:noFill/>
                </a:ln>
                <a:solidFill>
                  <a:schemeClr val="bg1">
                    <a:lumMod val="85000"/>
                  </a:schemeClr>
                </a:solidFill>
              </a:defRPr>
            </a:lvl1pPr>
          </a:lstStyle>
          <a:p>
            <a:endParaRPr lang="en-US" dirty="0"/>
          </a:p>
        </p:txBody>
      </p:sp>
      <p:sp>
        <p:nvSpPr>
          <p:cNvPr id="15" name="Picture Placeholder 13"/>
          <p:cNvSpPr>
            <a:spLocks noGrp="1"/>
          </p:cNvSpPr>
          <p:nvPr>
            <p:ph type="pic" sz="quarter" idx="27"/>
          </p:nvPr>
        </p:nvSpPr>
        <p:spPr>
          <a:xfrm>
            <a:off x="2845166" y="3646262"/>
            <a:ext cx="5887855" cy="5005387"/>
          </a:xfrm>
          <a:effectLst/>
        </p:spPr>
        <p:txBody>
          <a:bodyPr>
            <a:normAutofit/>
          </a:bodyPr>
          <a:lstStyle>
            <a:lvl1pPr marL="0" indent="0">
              <a:buNone/>
              <a:defRPr sz="42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3403564836"/>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Portfolio with 4 images">
    <p:spTree>
      <p:nvGrpSpPr>
        <p:cNvPr id="1" name=""/>
        <p:cNvGrpSpPr/>
        <p:nvPr/>
      </p:nvGrpSpPr>
      <p:grpSpPr>
        <a:xfrm>
          <a:off x="0" y="0"/>
          <a:ext cx="0" cy="0"/>
          <a:chOff x="0" y="0"/>
          <a:chExt cx="0" cy="0"/>
        </a:xfrm>
      </p:grpSpPr>
      <p:sp>
        <p:nvSpPr>
          <p:cNvPr id="16" name="Picture Placeholder 13"/>
          <p:cNvSpPr>
            <a:spLocks noGrp="1"/>
          </p:cNvSpPr>
          <p:nvPr>
            <p:ph type="pic" sz="quarter" idx="27"/>
          </p:nvPr>
        </p:nvSpPr>
        <p:spPr>
          <a:xfrm>
            <a:off x="7620365" y="3861127"/>
            <a:ext cx="4433705" cy="4987925"/>
          </a:xfrm>
          <a:effectLst/>
        </p:spPr>
        <p:txBody>
          <a:bodyPr>
            <a:normAutofit/>
          </a:bodyPr>
          <a:lstStyle>
            <a:lvl1pPr marL="0" indent="0">
              <a:buNone/>
              <a:defRPr sz="4200">
                <a:ln>
                  <a:noFill/>
                </a:ln>
                <a:solidFill>
                  <a:schemeClr val="bg1">
                    <a:lumMod val="85000"/>
                  </a:schemeClr>
                </a:solidFill>
              </a:defRPr>
            </a:lvl1pPr>
          </a:lstStyle>
          <a:p>
            <a:endParaRPr lang="en-US" dirty="0"/>
          </a:p>
        </p:txBody>
      </p:sp>
      <p:sp>
        <p:nvSpPr>
          <p:cNvPr id="17" name="Picture Placeholder 13"/>
          <p:cNvSpPr>
            <a:spLocks noGrp="1"/>
          </p:cNvSpPr>
          <p:nvPr>
            <p:ph type="pic" sz="quarter" idx="28"/>
          </p:nvPr>
        </p:nvSpPr>
        <p:spPr>
          <a:xfrm>
            <a:off x="12400327" y="3861127"/>
            <a:ext cx="4433705" cy="4987925"/>
          </a:xfrm>
          <a:effectLst/>
        </p:spPr>
        <p:txBody>
          <a:bodyPr>
            <a:normAutofit/>
          </a:bodyPr>
          <a:lstStyle>
            <a:lvl1pPr marL="0" indent="0">
              <a:buNone/>
              <a:defRPr sz="4200">
                <a:ln>
                  <a:noFill/>
                </a:ln>
                <a:solidFill>
                  <a:schemeClr val="bg1">
                    <a:lumMod val="85000"/>
                  </a:schemeClr>
                </a:solidFill>
              </a:defRPr>
            </a:lvl1pPr>
          </a:lstStyle>
          <a:p>
            <a:endParaRPr lang="en-US" dirty="0"/>
          </a:p>
        </p:txBody>
      </p:sp>
      <p:sp>
        <p:nvSpPr>
          <p:cNvPr id="18" name="Picture Placeholder 13"/>
          <p:cNvSpPr>
            <a:spLocks noGrp="1"/>
          </p:cNvSpPr>
          <p:nvPr>
            <p:ph type="pic" sz="quarter" idx="29"/>
          </p:nvPr>
        </p:nvSpPr>
        <p:spPr>
          <a:xfrm>
            <a:off x="17165820" y="3861127"/>
            <a:ext cx="4433705" cy="4987925"/>
          </a:xfrm>
          <a:effectLst/>
        </p:spPr>
        <p:txBody>
          <a:bodyPr>
            <a:normAutofit/>
          </a:bodyPr>
          <a:lstStyle>
            <a:lvl1pPr marL="0" indent="0">
              <a:buNone/>
              <a:defRPr sz="4200">
                <a:ln>
                  <a:noFill/>
                </a:ln>
                <a:solidFill>
                  <a:schemeClr val="bg1">
                    <a:lumMod val="85000"/>
                  </a:schemeClr>
                </a:solidFill>
              </a:defRPr>
            </a:lvl1pPr>
          </a:lstStyle>
          <a:p>
            <a:endParaRPr lang="en-US" dirty="0"/>
          </a:p>
        </p:txBody>
      </p:sp>
      <p:sp>
        <p:nvSpPr>
          <p:cNvPr id="19" name="Picture Placeholder 13"/>
          <p:cNvSpPr>
            <a:spLocks noGrp="1"/>
          </p:cNvSpPr>
          <p:nvPr>
            <p:ph type="pic" sz="quarter" idx="30"/>
          </p:nvPr>
        </p:nvSpPr>
        <p:spPr>
          <a:xfrm>
            <a:off x="2845166" y="3861127"/>
            <a:ext cx="4433705" cy="4987925"/>
          </a:xfrm>
          <a:effectLst/>
        </p:spPr>
        <p:txBody>
          <a:bodyPr>
            <a:normAutofit/>
          </a:bodyPr>
          <a:lstStyle>
            <a:lvl1pPr marL="0" indent="0">
              <a:buNone/>
              <a:defRPr sz="42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1909648524"/>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Portfolio with 4 Circles">
    <p:spTree>
      <p:nvGrpSpPr>
        <p:cNvPr id="1" name=""/>
        <p:cNvGrpSpPr/>
        <p:nvPr/>
      </p:nvGrpSpPr>
      <p:grpSpPr>
        <a:xfrm>
          <a:off x="0" y="0"/>
          <a:ext cx="0" cy="0"/>
          <a:chOff x="0" y="0"/>
          <a:chExt cx="0" cy="0"/>
        </a:xfrm>
      </p:grpSpPr>
      <p:sp>
        <p:nvSpPr>
          <p:cNvPr id="18" name="Picture Placeholder 13"/>
          <p:cNvSpPr>
            <a:spLocks noGrp="1" noChangeAspect="1"/>
          </p:cNvSpPr>
          <p:nvPr>
            <p:ph type="pic" sz="quarter" idx="17" hasCustomPrompt="1"/>
          </p:nvPr>
        </p:nvSpPr>
        <p:spPr>
          <a:xfrm>
            <a:off x="7820041" y="5138736"/>
            <a:ext cx="3791178" cy="3787775"/>
          </a:xfrm>
          <a:prstGeom prst="ellipse">
            <a:avLst/>
          </a:prstGeom>
        </p:spPr>
        <p:txBody>
          <a:bodyPr>
            <a:noAutofit/>
          </a:bodyPr>
          <a:lstStyle>
            <a:lvl1pPr marL="0" indent="0">
              <a:lnSpc>
                <a:spcPct val="130000"/>
              </a:lnSpc>
              <a:buNone/>
              <a:defRPr sz="2400" baseline="0"/>
            </a:lvl1pPr>
          </a:lstStyle>
          <a:p>
            <a:r>
              <a:rPr lang="en-US" dirty="0"/>
              <a:t>Drag  Your Picture Here</a:t>
            </a:r>
          </a:p>
        </p:txBody>
      </p:sp>
      <p:sp>
        <p:nvSpPr>
          <p:cNvPr id="19" name="Picture Placeholder 13"/>
          <p:cNvSpPr>
            <a:spLocks noGrp="1" noChangeAspect="1"/>
          </p:cNvSpPr>
          <p:nvPr>
            <p:ph type="pic" sz="quarter" idx="18" hasCustomPrompt="1"/>
          </p:nvPr>
        </p:nvSpPr>
        <p:spPr>
          <a:xfrm>
            <a:off x="12857179" y="5138736"/>
            <a:ext cx="3791178" cy="3787775"/>
          </a:xfrm>
          <a:prstGeom prst="ellipse">
            <a:avLst/>
          </a:prstGeom>
        </p:spPr>
        <p:txBody>
          <a:bodyPr>
            <a:noAutofit/>
          </a:bodyPr>
          <a:lstStyle>
            <a:lvl1pPr marL="0" indent="0">
              <a:lnSpc>
                <a:spcPct val="130000"/>
              </a:lnSpc>
              <a:buNone/>
              <a:defRPr sz="2400" baseline="0"/>
            </a:lvl1pPr>
          </a:lstStyle>
          <a:p>
            <a:r>
              <a:rPr lang="en-US" dirty="0"/>
              <a:t>Drag  Your Picture Here</a:t>
            </a:r>
          </a:p>
        </p:txBody>
      </p:sp>
      <p:sp>
        <p:nvSpPr>
          <p:cNvPr id="20" name="Picture Placeholder 13"/>
          <p:cNvSpPr>
            <a:spLocks noGrp="1" noChangeAspect="1"/>
          </p:cNvSpPr>
          <p:nvPr>
            <p:ph type="pic" sz="quarter" idx="19" hasCustomPrompt="1"/>
          </p:nvPr>
        </p:nvSpPr>
        <p:spPr>
          <a:xfrm>
            <a:off x="17856444" y="5138736"/>
            <a:ext cx="3791178" cy="3787775"/>
          </a:xfrm>
          <a:prstGeom prst="ellipse">
            <a:avLst/>
          </a:prstGeom>
        </p:spPr>
        <p:txBody>
          <a:bodyPr>
            <a:noAutofit/>
          </a:bodyPr>
          <a:lstStyle>
            <a:lvl1pPr marL="0" indent="0">
              <a:lnSpc>
                <a:spcPct val="130000"/>
              </a:lnSpc>
              <a:buNone/>
              <a:defRPr sz="2400" baseline="0"/>
            </a:lvl1pPr>
          </a:lstStyle>
          <a:p>
            <a:r>
              <a:rPr lang="en-US" dirty="0"/>
              <a:t>Drag  Your Picture Here</a:t>
            </a:r>
          </a:p>
        </p:txBody>
      </p:sp>
      <p:sp>
        <p:nvSpPr>
          <p:cNvPr id="21" name="Picture Placeholder 13"/>
          <p:cNvSpPr>
            <a:spLocks noGrp="1" noChangeAspect="1"/>
          </p:cNvSpPr>
          <p:nvPr>
            <p:ph type="pic" sz="quarter" idx="20" hasCustomPrompt="1"/>
          </p:nvPr>
        </p:nvSpPr>
        <p:spPr>
          <a:xfrm>
            <a:off x="2784719" y="5138736"/>
            <a:ext cx="3791178" cy="3787775"/>
          </a:xfrm>
          <a:prstGeom prst="ellipse">
            <a:avLst/>
          </a:prstGeom>
        </p:spPr>
        <p:txBody>
          <a:bodyPr>
            <a:noAutofit/>
          </a:bodyPr>
          <a:lstStyle>
            <a:lvl1pPr marL="0" indent="0">
              <a:lnSpc>
                <a:spcPct val="130000"/>
              </a:lnSpc>
              <a:buNone/>
              <a:defRPr sz="2400" baseline="0"/>
            </a:lvl1pPr>
          </a:lstStyle>
          <a:p>
            <a:r>
              <a:rPr lang="en-US" dirty="0"/>
              <a:t>Drag  Your Picture Here</a:t>
            </a:r>
          </a:p>
        </p:txBody>
      </p:sp>
    </p:spTree>
    <p:extLst>
      <p:ext uri="{BB962C8B-B14F-4D97-AF65-F5344CB8AC3E}">
        <p14:creationId xmlns:p14="http://schemas.microsoft.com/office/powerpoint/2010/main" val="1519991638"/>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Brush Break1">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2849552" y="-1484636"/>
            <a:ext cx="8023748" cy="15837816"/>
          </a:xfrm>
          <a:custGeom>
            <a:avLst/>
            <a:gdLst>
              <a:gd name="connsiteX0" fmla="*/ 4407887 w 7456805"/>
              <a:gd name="connsiteY0" fmla="*/ 14719748 h 14722578"/>
              <a:gd name="connsiteX1" fmla="*/ 4414199 w 7456805"/>
              <a:gd name="connsiteY1" fmla="*/ 14721852 h 14722578"/>
              <a:gd name="connsiteX2" fmla="*/ 4415669 w 7456805"/>
              <a:gd name="connsiteY2" fmla="*/ 14722343 h 14722578"/>
              <a:gd name="connsiteX3" fmla="*/ 4402427 w 7456805"/>
              <a:gd name="connsiteY3" fmla="*/ 14717929 h 14722578"/>
              <a:gd name="connsiteX4" fmla="*/ 4407887 w 7456805"/>
              <a:gd name="connsiteY4" fmla="*/ 14719748 h 14722578"/>
              <a:gd name="connsiteX5" fmla="*/ 4406841 w 7456805"/>
              <a:gd name="connsiteY5" fmla="*/ 14719400 h 14722578"/>
              <a:gd name="connsiteX6" fmla="*/ 4402427 w 7456805"/>
              <a:gd name="connsiteY6" fmla="*/ 14717929 h 14722578"/>
              <a:gd name="connsiteX7" fmla="*/ 4388449 w 7456805"/>
              <a:gd name="connsiteY7" fmla="*/ 14713515 h 14722578"/>
              <a:gd name="connsiteX8" fmla="*/ 4402427 w 7456805"/>
              <a:gd name="connsiteY8" fmla="*/ 14717929 h 14722578"/>
              <a:gd name="connsiteX9" fmla="*/ 4388449 w 7456805"/>
              <a:gd name="connsiteY9" fmla="*/ 14713515 h 14722578"/>
              <a:gd name="connsiteX10" fmla="*/ 4444323 w 7456805"/>
              <a:gd name="connsiteY10" fmla="*/ 14496949 h 14722578"/>
              <a:gd name="connsiteX11" fmla="*/ 4445827 w 7456805"/>
              <a:gd name="connsiteY11" fmla="*/ 14500967 h 14722578"/>
              <a:gd name="connsiteX12" fmla="*/ 4446023 w 7456805"/>
              <a:gd name="connsiteY12" fmla="*/ 14501699 h 14722578"/>
              <a:gd name="connsiteX13" fmla="*/ 4440887 w 7456805"/>
              <a:gd name="connsiteY13" fmla="*/ 14487347 h 14722578"/>
              <a:gd name="connsiteX14" fmla="*/ 4444323 w 7456805"/>
              <a:gd name="connsiteY14" fmla="*/ 14496949 h 14722578"/>
              <a:gd name="connsiteX15" fmla="*/ 4441555 w 7456805"/>
              <a:gd name="connsiteY15" fmla="*/ 14489547 h 14722578"/>
              <a:gd name="connsiteX16" fmla="*/ 4440887 w 7456805"/>
              <a:gd name="connsiteY16" fmla="*/ 14487347 h 14722578"/>
              <a:gd name="connsiteX17" fmla="*/ 5385953 w 7456805"/>
              <a:gd name="connsiteY17" fmla="*/ 14241876 h 14722578"/>
              <a:gd name="connsiteX18" fmla="*/ 5385953 w 7456805"/>
              <a:gd name="connsiteY18" fmla="*/ 14241876 h 14722578"/>
              <a:gd name="connsiteX19" fmla="*/ 4175729 w 7456805"/>
              <a:gd name="connsiteY19" fmla="*/ 13842549 h 14722578"/>
              <a:gd name="connsiteX20" fmla="*/ 4175729 w 7456805"/>
              <a:gd name="connsiteY20" fmla="*/ 13842549 h 14722578"/>
              <a:gd name="connsiteX21" fmla="*/ 4047011 w 7456805"/>
              <a:gd name="connsiteY21" fmla="*/ 13740838 h 14722578"/>
              <a:gd name="connsiteX22" fmla="*/ 4034477 w 7456805"/>
              <a:gd name="connsiteY22" fmla="*/ 13744898 h 14722578"/>
              <a:gd name="connsiteX23" fmla="*/ 4067609 w 7456805"/>
              <a:gd name="connsiteY23" fmla="*/ 13798955 h 14722578"/>
              <a:gd name="connsiteX24" fmla="*/ 4047011 w 7456805"/>
              <a:gd name="connsiteY24" fmla="*/ 13740838 h 14722578"/>
              <a:gd name="connsiteX25" fmla="*/ 3477214 w 7456805"/>
              <a:gd name="connsiteY25" fmla="*/ 13723841 h 14722578"/>
              <a:gd name="connsiteX26" fmla="*/ 3483424 w 7456805"/>
              <a:gd name="connsiteY26" fmla="*/ 13734435 h 14722578"/>
              <a:gd name="connsiteX27" fmla="*/ 3475577 w 7456805"/>
              <a:gd name="connsiteY27" fmla="*/ 13727024 h 14722578"/>
              <a:gd name="connsiteX28" fmla="*/ 3689197 w 7456805"/>
              <a:gd name="connsiteY28" fmla="*/ 13593188 h 14722578"/>
              <a:gd name="connsiteX29" fmla="*/ 3699660 w 7456805"/>
              <a:gd name="connsiteY29" fmla="*/ 13626320 h 14722578"/>
              <a:gd name="connsiteX30" fmla="*/ 3689197 w 7456805"/>
              <a:gd name="connsiteY30" fmla="*/ 13593188 h 14722578"/>
              <a:gd name="connsiteX31" fmla="*/ 3689197 w 7456805"/>
              <a:gd name="connsiteY31" fmla="*/ 13572263 h 14722578"/>
              <a:gd name="connsiteX32" fmla="*/ 3689197 w 7456805"/>
              <a:gd name="connsiteY32" fmla="*/ 13593188 h 14722578"/>
              <a:gd name="connsiteX33" fmla="*/ 3689197 w 7456805"/>
              <a:gd name="connsiteY33" fmla="*/ 13572263 h 14722578"/>
              <a:gd name="connsiteX34" fmla="*/ 4428243 w 7456805"/>
              <a:gd name="connsiteY34" fmla="*/ 13505203 h 14722578"/>
              <a:gd name="connsiteX35" fmla="*/ 4433817 w 7456805"/>
              <a:gd name="connsiteY35" fmla="*/ 13505999 h 14722578"/>
              <a:gd name="connsiteX36" fmla="*/ 4437237 w 7456805"/>
              <a:gd name="connsiteY36" fmla="*/ 13522977 h 14722578"/>
              <a:gd name="connsiteX37" fmla="*/ 4423353 w 7456805"/>
              <a:gd name="connsiteY37" fmla="*/ 13495537 h 14722578"/>
              <a:gd name="connsiteX38" fmla="*/ 4428243 w 7456805"/>
              <a:gd name="connsiteY38" fmla="*/ 13505203 h 14722578"/>
              <a:gd name="connsiteX39" fmla="*/ 4424661 w 7456805"/>
              <a:gd name="connsiteY39" fmla="*/ 13504691 h 14722578"/>
              <a:gd name="connsiteX40" fmla="*/ 4423353 w 7456805"/>
              <a:gd name="connsiteY40" fmla="*/ 13495537 h 14722578"/>
              <a:gd name="connsiteX41" fmla="*/ 4499551 w 7456805"/>
              <a:gd name="connsiteY41" fmla="*/ 13261693 h 14722578"/>
              <a:gd name="connsiteX42" fmla="*/ 4501391 w 7456805"/>
              <a:gd name="connsiteY42" fmla="*/ 13262306 h 14722578"/>
              <a:gd name="connsiteX43" fmla="*/ 4502861 w 7456805"/>
              <a:gd name="connsiteY43" fmla="*/ 13262796 h 14722578"/>
              <a:gd name="connsiteX44" fmla="*/ 4489619 w 7456805"/>
              <a:gd name="connsiteY44" fmla="*/ 13258382 h 14722578"/>
              <a:gd name="connsiteX45" fmla="*/ 4499551 w 7456805"/>
              <a:gd name="connsiteY45" fmla="*/ 13261693 h 14722578"/>
              <a:gd name="connsiteX46" fmla="*/ 4494033 w 7456805"/>
              <a:gd name="connsiteY46" fmla="*/ 13259853 h 14722578"/>
              <a:gd name="connsiteX47" fmla="*/ 4489619 w 7456805"/>
              <a:gd name="connsiteY47" fmla="*/ 13258382 h 14722578"/>
              <a:gd name="connsiteX48" fmla="*/ 4466949 w 7456805"/>
              <a:gd name="connsiteY48" fmla="*/ 13204325 h 14722578"/>
              <a:gd name="connsiteX49" fmla="*/ 4466949 w 7456805"/>
              <a:gd name="connsiteY49" fmla="*/ 13204325 h 14722578"/>
              <a:gd name="connsiteX50" fmla="*/ 6440157 w 7456805"/>
              <a:gd name="connsiteY50" fmla="*/ 13172909 h 14722578"/>
              <a:gd name="connsiteX51" fmla="*/ 6448985 w 7456805"/>
              <a:gd name="connsiteY51" fmla="*/ 13176342 h 14722578"/>
              <a:gd name="connsiteX52" fmla="*/ 4433817 w 7456805"/>
              <a:gd name="connsiteY52" fmla="*/ 13117136 h 14722578"/>
              <a:gd name="connsiteX53" fmla="*/ 4466949 w 7456805"/>
              <a:gd name="connsiteY53" fmla="*/ 13204325 h 14722578"/>
              <a:gd name="connsiteX54" fmla="*/ 4433817 w 7456805"/>
              <a:gd name="connsiteY54" fmla="*/ 13117136 h 14722578"/>
              <a:gd name="connsiteX55" fmla="*/ 6466601 w 7456805"/>
              <a:gd name="connsiteY55" fmla="*/ 13089058 h 14722578"/>
              <a:gd name="connsiteX56" fmla="*/ 6468441 w 7456805"/>
              <a:gd name="connsiteY56" fmla="*/ 13089671 h 14722578"/>
              <a:gd name="connsiteX57" fmla="*/ 6469911 w 7456805"/>
              <a:gd name="connsiteY57" fmla="*/ 13090161 h 14722578"/>
              <a:gd name="connsiteX58" fmla="*/ 6456669 w 7456805"/>
              <a:gd name="connsiteY58" fmla="*/ 13085747 h 14722578"/>
              <a:gd name="connsiteX59" fmla="*/ 6466601 w 7456805"/>
              <a:gd name="connsiteY59" fmla="*/ 13089058 h 14722578"/>
              <a:gd name="connsiteX60" fmla="*/ 6461083 w 7456805"/>
              <a:gd name="connsiteY60" fmla="*/ 13087218 h 14722578"/>
              <a:gd name="connsiteX61" fmla="*/ 6456669 w 7456805"/>
              <a:gd name="connsiteY61" fmla="*/ 13085747 h 14722578"/>
              <a:gd name="connsiteX62" fmla="*/ 3458084 w 7456805"/>
              <a:gd name="connsiteY62" fmla="*/ 12748271 h 14722578"/>
              <a:gd name="connsiteX63" fmla="*/ 3462498 w 7456805"/>
              <a:gd name="connsiteY63" fmla="*/ 12752685 h 14722578"/>
              <a:gd name="connsiteX64" fmla="*/ 3458084 w 7456805"/>
              <a:gd name="connsiteY64" fmla="*/ 12748271 h 14722578"/>
              <a:gd name="connsiteX65" fmla="*/ 6369477 w 7456805"/>
              <a:gd name="connsiteY65" fmla="*/ 12709090 h 14722578"/>
              <a:gd name="connsiteX66" fmla="*/ 6379941 w 7456805"/>
              <a:gd name="connsiteY66" fmla="*/ 12742222 h 14722578"/>
              <a:gd name="connsiteX67" fmla="*/ 6369477 w 7456805"/>
              <a:gd name="connsiteY67" fmla="*/ 12709090 h 14722578"/>
              <a:gd name="connsiteX68" fmla="*/ 6359013 w 7456805"/>
              <a:gd name="connsiteY68" fmla="*/ 12675958 h 14722578"/>
              <a:gd name="connsiteX69" fmla="*/ 6369477 w 7456805"/>
              <a:gd name="connsiteY69" fmla="*/ 12709090 h 14722578"/>
              <a:gd name="connsiteX70" fmla="*/ 6359013 w 7456805"/>
              <a:gd name="connsiteY70" fmla="*/ 12675958 h 14722578"/>
              <a:gd name="connsiteX71" fmla="*/ 4229787 w 7456805"/>
              <a:gd name="connsiteY71" fmla="*/ 12635579 h 14722578"/>
              <a:gd name="connsiteX72" fmla="*/ 4219325 w 7456805"/>
              <a:gd name="connsiteY72" fmla="*/ 12644570 h 14722578"/>
              <a:gd name="connsiteX73" fmla="*/ 4229787 w 7456805"/>
              <a:gd name="connsiteY73" fmla="*/ 12665496 h 14722578"/>
              <a:gd name="connsiteX74" fmla="*/ 4229787 w 7456805"/>
              <a:gd name="connsiteY74" fmla="*/ 12635579 h 14722578"/>
              <a:gd name="connsiteX75" fmla="*/ 6325881 w 7456805"/>
              <a:gd name="connsiteY75" fmla="*/ 12590513 h 14722578"/>
              <a:gd name="connsiteX76" fmla="*/ 6359013 w 7456805"/>
              <a:gd name="connsiteY76" fmla="*/ 12675958 h 14722578"/>
              <a:gd name="connsiteX77" fmla="*/ 6325881 w 7456805"/>
              <a:gd name="connsiteY77" fmla="*/ 12590513 h 14722578"/>
              <a:gd name="connsiteX78" fmla="*/ 5952483 w 7456805"/>
              <a:gd name="connsiteY78" fmla="*/ 12440630 h 14722578"/>
              <a:gd name="connsiteX79" fmla="*/ 5970137 w 7456805"/>
              <a:gd name="connsiteY79" fmla="*/ 12492861 h 14722578"/>
              <a:gd name="connsiteX80" fmla="*/ 5947469 w 7456805"/>
              <a:gd name="connsiteY80" fmla="*/ 12449267 h 14722578"/>
              <a:gd name="connsiteX81" fmla="*/ 5952483 w 7456805"/>
              <a:gd name="connsiteY81" fmla="*/ 12440630 h 14722578"/>
              <a:gd name="connsiteX82" fmla="*/ 5937005 w 7456805"/>
              <a:gd name="connsiteY82" fmla="*/ 12428341 h 14722578"/>
              <a:gd name="connsiteX83" fmla="*/ 5937005 w 7456805"/>
              <a:gd name="connsiteY83" fmla="*/ 12428341 h 14722578"/>
              <a:gd name="connsiteX84" fmla="*/ 6024197 w 7456805"/>
              <a:gd name="connsiteY84" fmla="*/ 12416135 h 14722578"/>
              <a:gd name="connsiteX85" fmla="*/ 6034661 w 7456805"/>
              <a:gd name="connsiteY85" fmla="*/ 12449267 h 14722578"/>
              <a:gd name="connsiteX86" fmla="*/ 6024197 w 7456805"/>
              <a:gd name="connsiteY86" fmla="*/ 12416135 h 14722578"/>
              <a:gd name="connsiteX87" fmla="*/ 4165265 w 7456805"/>
              <a:gd name="connsiteY87" fmla="*/ 12374284 h 14722578"/>
              <a:gd name="connsiteX88" fmla="*/ 4165265 w 7456805"/>
              <a:gd name="connsiteY88" fmla="*/ 12374284 h 14722578"/>
              <a:gd name="connsiteX89" fmla="*/ 5991065 w 7456805"/>
              <a:gd name="connsiteY89" fmla="*/ 12330689 h 14722578"/>
              <a:gd name="connsiteX90" fmla="*/ 6024197 w 7456805"/>
              <a:gd name="connsiteY90" fmla="*/ 12416135 h 14722578"/>
              <a:gd name="connsiteX91" fmla="*/ 5991065 w 7456805"/>
              <a:gd name="connsiteY91" fmla="*/ 12330689 h 14722578"/>
              <a:gd name="connsiteX92" fmla="*/ 4153931 w 7456805"/>
              <a:gd name="connsiteY92" fmla="*/ 12312380 h 14722578"/>
              <a:gd name="connsiteX93" fmla="*/ 4142595 w 7456805"/>
              <a:gd name="connsiteY93" fmla="*/ 12320227 h 14722578"/>
              <a:gd name="connsiteX94" fmla="*/ 4165265 w 7456805"/>
              <a:gd name="connsiteY94" fmla="*/ 12320227 h 14722578"/>
              <a:gd name="connsiteX95" fmla="*/ 4153931 w 7456805"/>
              <a:gd name="connsiteY95" fmla="*/ 12312380 h 14722578"/>
              <a:gd name="connsiteX96" fmla="*/ 5873651 w 7456805"/>
              <a:gd name="connsiteY96" fmla="*/ 12258811 h 14722578"/>
              <a:gd name="connsiteX97" fmla="*/ 5882945 w 7456805"/>
              <a:gd name="connsiteY97" fmla="*/ 12266169 h 14722578"/>
              <a:gd name="connsiteX98" fmla="*/ 5877059 w 7456805"/>
              <a:gd name="connsiteY98" fmla="*/ 12261510 h 14722578"/>
              <a:gd name="connsiteX99" fmla="*/ 5865289 w 7456805"/>
              <a:gd name="connsiteY99" fmla="*/ 12252191 h 14722578"/>
              <a:gd name="connsiteX100" fmla="*/ 5867251 w 7456805"/>
              <a:gd name="connsiteY100" fmla="*/ 12253744 h 14722578"/>
              <a:gd name="connsiteX101" fmla="*/ 5873651 w 7456805"/>
              <a:gd name="connsiteY101" fmla="*/ 12258811 h 14722578"/>
              <a:gd name="connsiteX102" fmla="*/ 5870929 w 7456805"/>
              <a:gd name="connsiteY102" fmla="*/ 12256656 h 14722578"/>
              <a:gd name="connsiteX103" fmla="*/ 5865289 w 7456805"/>
              <a:gd name="connsiteY103" fmla="*/ 12252191 h 14722578"/>
              <a:gd name="connsiteX104" fmla="*/ 5959675 w 7456805"/>
              <a:gd name="connsiteY104" fmla="*/ 12243500 h 14722578"/>
              <a:gd name="connsiteX105" fmla="*/ 5970137 w 7456805"/>
              <a:gd name="connsiteY105" fmla="*/ 12276632 h 14722578"/>
              <a:gd name="connsiteX106" fmla="*/ 5959675 w 7456805"/>
              <a:gd name="connsiteY106" fmla="*/ 12243500 h 14722578"/>
              <a:gd name="connsiteX107" fmla="*/ 5926541 w 7456805"/>
              <a:gd name="connsiteY107" fmla="*/ 12158055 h 14722578"/>
              <a:gd name="connsiteX108" fmla="*/ 5959675 w 7456805"/>
              <a:gd name="connsiteY108" fmla="*/ 12243500 h 14722578"/>
              <a:gd name="connsiteX109" fmla="*/ 5926541 w 7456805"/>
              <a:gd name="connsiteY109" fmla="*/ 12158055 h 14722578"/>
              <a:gd name="connsiteX110" fmla="*/ 2794662 w 7456805"/>
              <a:gd name="connsiteY110" fmla="*/ 12110046 h 14722578"/>
              <a:gd name="connsiteX111" fmla="*/ 2791120 w 7456805"/>
              <a:gd name="connsiteY111" fmla="*/ 12114460 h 14722578"/>
              <a:gd name="connsiteX112" fmla="*/ 2813790 w 7456805"/>
              <a:gd name="connsiteY112" fmla="*/ 12114460 h 14722578"/>
              <a:gd name="connsiteX113" fmla="*/ 2794662 w 7456805"/>
              <a:gd name="connsiteY113" fmla="*/ 12110046 h 14722578"/>
              <a:gd name="connsiteX114" fmla="*/ 5905617 w 7456805"/>
              <a:gd name="connsiteY114" fmla="*/ 12103997 h 14722578"/>
              <a:gd name="connsiteX115" fmla="*/ 5926541 w 7456805"/>
              <a:gd name="connsiteY115" fmla="*/ 12158055 h 14722578"/>
              <a:gd name="connsiteX116" fmla="*/ 5905617 w 7456805"/>
              <a:gd name="connsiteY116" fmla="*/ 12103997 h 14722578"/>
              <a:gd name="connsiteX117" fmla="*/ 6083161 w 7456805"/>
              <a:gd name="connsiteY117" fmla="*/ 11977246 h 14722578"/>
              <a:gd name="connsiteX118" fmla="*/ 6078257 w 7456805"/>
              <a:gd name="connsiteY118" fmla="*/ 11983676 h 14722578"/>
              <a:gd name="connsiteX119" fmla="*/ 6109645 w 7456805"/>
              <a:gd name="connsiteY119" fmla="*/ 12027271 h 14722578"/>
              <a:gd name="connsiteX120" fmla="*/ 6083161 w 7456805"/>
              <a:gd name="connsiteY120" fmla="*/ 11977246 h 14722578"/>
              <a:gd name="connsiteX121" fmla="*/ 2683002 w 7456805"/>
              <a:gd name="connsiteY121" fmla="*/ 11908694 h 14722578"/>
              <a:gd name="connsiteX122" fmla="*/ 2770194 w 7456805"/>
              <a:gd name="connsiteY122" fmla="*/ 12060403 h 14722578"/>
              <a:gd name="connsiteX123" fmla="*/ 2780657 w 7456805"/>
              <a:gd name="connsiteY123" fmla="*/ 12081328 h 14722578"/>
              <a:gd name="connsiteX124" fmla="*/ 2780657 w 7456805"/>
              <a:gd name="connsiteY124" fmla="*/ 12081328 h 14722578"/>
              <a:gd name="connsiteX125" fmla="*/ 2770194 w 7456805"/>
              <a:gd name="connsiteY125" fmla="*/ 12060403 h 14722578"/>
              <a:gd name="connsiteX126" fmla="*/ 2683002 w 7456805"/>
              <a:gd name="connsiteY126" fmla="*/ 11908694 h 14722578"/>
              <a:gd name="connsiteX127" fmla="*/ 3902899 w 7456805"/>
              <a:gd name="connsiteY127" fmla="*/ 11882418 h 14722578"/>
              <a:gd name="connsiteX128" fmla="*/ 3894970 w 7456805"/>
              <a:gd name="connsiteY128" fmla="*/ 11887768 h 14722578"/>
              <a:gd name="connsiteX129" fmla="*/ 3926359 w 7456805"/>
              <a:gd name="connsiteY129" fmla="*/ 11931363 h 14722578"/>
              <a:gd name="connsiteX130" fmla="*/ 3902899 w 7456805"/>
              <a:gd name="connsiteY130" fmla="*/ 11882418 h 14722578"/>
              <a:gd name="connsiteX131" fmla="*/ 3949029 w 7456805"/>
              <a:gd name="connsiteY131" fmla="*/ 11854636 h 14722578"/>
              <a:gd name="connsiteX132" fmla="*/ 4034477 w 7456805"/>
              <a:gd name="connsiteY132" fmla="*/ 12037734 h 14722578"/>
              <a:gd name="connsiteX133" fmla="*/ 4121669 w 7456805"/>
              <a:gd name="connsiteY133" fmla="*/ 12222575 h 14722578"/>
              <a:gd name="connsiteX134" fmla="*/ 3980418 w 7456805"/>
              <a:gd name="connsiteY134" fmla="*/ 11887768 h 14722578"/>
              <a:gd name="connsiteX135" fmla="*/ 3949029 w 7456805"/>
              <a:gd name="connsiteY135" fmla="*/ 11854636 h 14722578"/>
              <a:gd name="connsiteX136" fmla="*/ 2963760 w 7456805"/>
              <a:gd name="connsiteY136" fmla="*/ 11854636 h 14722578"/>
              <a:gd name="connsiteX137" fmla="*/ 3007356 w 7456805"/>
              <a:gd name="connsiteY137" fmla="*/ 11931363 h 14722578"/>
              <a:gd name="connsiteX138" fmla="*/ 3040489 w 7456805"/>
              <a:gd name="connsiteY138" fmla="*/ 11983676 h 14722578"/>
              <a:gd name="connsiteX139" fmla="*/ 3179996 w 7456805"/>
              <a:gd name="connsiteY139" fmla="*/ 12297557 h 14722578"/>
              <a:gd name="connsiteX140" fmla="*/ 3223592 w 7456805"/>
              <a:gd name="connsiteY140" fmla="*/ 12330689 h 14722578"/>
              <a:gd name="connsiteX141" fmla="*/ 3040489 w 7456805"/>
              <a:gd name="connsiteY141" fmla="*/ 11983676 h 14722578"/>
              <a:gd name="connsiteX142" fmla="*/ 3007356 w 7456805"/>
              <a:gd name="connsiteY142" fmla="*/ 11931363 h 14722578"/>
              <a:gd name="connsiteX143" fmla="*/ 2963760 w 7456805"/>
              <a:gd name="connsiteY143" fmla="*/ 11854636 h 14722578"/>
              <a:gd name="connsiteX144" fmla="*/ 3887913 w 7456805"/>
              <a:gd name="connsiteY144" fmla="*/ 11815319 h 14722578"/>
              <a:gd name="connsiteX145" fmla="*/ 3882763 w 7456805"/>
              <a:gd name="connsiteY145" fmla="*/ 11833711 h 14722578"/>
              <a:gd name="connsiteX146" fmla="*/ 3887913 w 7456805"/>
              <a:gd name="connsiteY146" fmla="*/ 11815319 h 14722578"/>
              <a:gd name="connsiteX147" fmla="*/ 3851374 w 7456805"/>
              <a:gd name="connsiteY147" fmla="*/ 11767447 h 14722578"/>
              <a:gd name="connsiteX148" fmla="*/ 3851374 w 7456805"/>
              <a:gd name="connsiteY148" fmla="*/ 11767447 h 14722578"/>
              <a:gd name="connsiteX149" fmla="*/ 3879030 w 7456805"/>
              <a:gd name="connsiteY149" fmla="*/ 11720229 h 14722578"/>
              <a:gd name="connsiteX150" fmla="*/ 3872300 w 7456805"/>
              <a:gd name="connsiteY150" fmla="*/ 11725596 h 14722578"/>
              <a:gd name="connsiteX151" fmla="*/ 3949029 w 7456805"/>
              <a:gd name="connsiteY151" fmla="*/ 11833711 h 14722578"/>
              <a:gd name="connsiteX152" fmla="*/ 3879030 w 7456805"/>
              <a:gd name="connsiteY152" fmla="*/ 11720229 h 14722578"/>
              <a:gd name="connsiteX153" fmla="*/ 3724030 w 7456805"/>
              <a:gd name="connsiteY153" fmla="*/ 11417822 h 14722578"/>
              <a:gd name="connsiteX154" fmla="*/ 3710123 w 7456805"/>
              <a:gd name="connsiteY154" fmla="*/ 11422178 h 14722578"/>
              <a:gd name="connsiteX155" fmla="*/ 3786852 w 7456805"/>
              <a:gd name="connsiteY155" fmla="*/ 11563425 h 14722578"/>
              <a:gd name="connsiteX156" fmla="*/ 3872300 w 7456805"/>
              <a:gd name="connsiteY156" fmla="*/ 11682002 h 14722578"/>
              <a:gd name="connsiteX157" fmla="*/ 3724030 w 7456805"/>
              <a:gd name="connsiteY157" fmla="*/ 11417822 h 14722578"/>
              <a:gd name="connsiteX158" fmla="*/ 3654211 w 7456805"/>
              <a:gd name="connsiteY158" fmla="*/ 11398773 h 14722578"/>
              <a:gd name="connsiteX159" fmla="*/ 3710123 w 7456805"/>
              <a:gd name="connsiteY159" fmla="*/ 11540755 h 14722578"/>
              <a:gd name="connsiteX160" fmla="*/ 3797315 w 7456805"/>
              <a:gd name="connsiteY160" fmla="*/ 11659333 h 14722578"/>
              <a:gd name="connsiteX161" fmla="*/ 3807778 w 7456805"/>
              <a:gd name="connsiteY161" fmla="*/ 11682002 h 14722578"/>
              <a:gd name="connsiteX162" fmla="*/ 3797315 w 7456805"/>
              <a:gd name="connsiteY162" fmla="*/ 11659333 h 14722578"/>
              <a:gd name="connsiteX163" fmla="*/ 3678734 w 7456805"/>
              <a:gd name="connsiteY163" fmla="*/ 11422178 h 14722578"/>
              <a:gd name="connsiteX164" fmla="*/ 3654211 w 7456805"/>
              <a:gd name="connsiteY164" fmla="*/ 11398773 h 14722578"/>
              <a:gd name="connsiteX165" fmla="*/ 3105011 w 7456805"/>
              <a:gd name="connsiteY165" fmla="*/ 11076909 h 14722578"/>
              <a:gd name="connsiteX166" fmla="*/ 3105011 w 7456805"/>
              <a:gd name="connsiteY166" fmla="*/ 11087372 h 14722578"/>
              <a:gd name="connsiteX167" fmla="*/ 3192203 w 7456805"/>
              <a:gd name="connsiteY167" fmla="*/ 11249544 h 14722578"/>
              <a:gd name="connsiteX168" fmla="*/ 3753719 w 7456805"/>
              <a:gd name="connsiteY168" fmla="*/ 12309764 h 14722578"/>
              <a:gd name="connsiteX169" fmla="*/ 3786852 w 7456805"/>
              <a:gd name="connsiteY169" fmla="*/ 12351615 h 14722578"/>
              <a:gd name="connsiteX170" fmla="*/ 3300321 w 7456805"/>
              <a:gd name="connsiteY170" fmla="*/ 11389046 h 14722578"/>
              <a:gd name="connsiteX171" fmla="*/ 3105011 w 7456805"/>
              <a:gd name="connsiteY171" fmla="*/ 11076909 h 14722578"/>
              <a:gd name="connsiteX172" fmla="*/ 6121853 w 7456805"/>
              <a:gd name="connsiteY172" fmla="*/ 10189323 h 14722578"/>
              <a:gd name="connsiteX173" fmla="*/ 6163705 w 7456805"/>
              <a:gd name="connsiteY173" fmla="*/ 10189323 h 14722578"/>
              <a:gd name="connsiteX174" fmla="*/ 6121853 w 7456805"/>
              <a:gd name="connsiteY174" fmla="*/ 10189323 h 14722578"/>
              <a:gd name="connsiteX175" fmla="*/ 7051317 w 7456805"/>
              <a:gd name="connsiteY175" fmla="*/ 9985301 h 14722578"/>
              <a:gd name="connsiteX176" fmla="*/ 7051317 w 7456805"/>
              <a:gd name="connsiteY176" fmla="*/ 9985301 h 14722578"/>
              <a:gd name="connsiteX177" fmla="*/ 7055731 w 7456805"/>
              <a:gd name="connsiteY177" fmla="*/ 9971324 h 14722578"/>
              <a:gd name="connsiteX178" fmla="*/ 7051317 w 7456805"/>
              <a:gd name="connsiteY178" fmla="*/ 9985301 h 14722578"/>
              <a:gd name="connsiteX179" fmla="*/ 7055731 w 7456805"/>
              <a:gd name="connsiteY179" fmla="*/ 9971324 h 14722578"/>
              <a:gd name="connsiteX180" fmla="*/ 1931408 w 7456805"/>
              <a:gd name="connsiteY180" fmla="*/ 9916639 h 14722578"/>
              <a:gd name="connsiteX181" fmla="*/ 1927920 w 7456805"/>
              <a:gd name="connsiteY181" fmla="*/ 9931243 h 14722578"/>
              <a:gd name="connsiteX182" fmla="*/ 1950590 w 7456805"/>
              <a:gd name="connsiteY182" fmla="*/ 9919037 h 14722578"/>
              <a:gd name="connsiteX183" fmla="*/ 1931408 w 7456805"/>
              <a:gd name="connsiteY183" fmla="*/ 9916639 h 14722578"/>
              <a:gd name="connsiteX184" fmla="*/ 7231151 w 7456805"/>
              <a:gd name="connsiteY184" fmla="*/ 9883398 h 14722578"/>
              <a:gd name="connsiteX185" fmla="*/ 7234421 w 7456805"/>
              <a:gd name="connsiteY185" fmla="*/ 9887649 h 14722578"/>
              <a:gd name="connsiteX186" fmla="*/ 7213495 w 7456805"/>
              <a:gd name="connsiteY186" fmla="*/ 9898111 h 14722578"/>
              <a:gd name="connsiteX187" fmla="*/ 7231151 w 7456805"/>
              <a:gd name="connsiteY187" fmla="*/ 9883398 h 14722578"/>
              <a:gd name="connsiteX188" fmla="*/ 7386135 w 7456805"/>
              <a:gd name="connsiteY188" fmla="*/ 9424675 h 14722578"/>
              <a:gd name="connsiteX189" fmla="*/ 7375673 w 7456805"/>
              <a:gd name="connsiteY189" fmla="*/ 9432521 h 14722578"/>
              <a:gd name="connsiteX190" fmla="*/ 7396597 w 7456805"/>
              <a:gd name="connsiteY190" fmla="*/ 9432521 h 14722578"/>
              <a:gd name="connsiteX191" fmla="*/ 7386135 w 7456805"/>
              <a:gd name="connsiteY191" fmla="*/ 9424675 h 14722578"/>
              <a:gd name="connsiteX192" fmla="*/ 837748 w 7456805"/>
              <a:gd name="connsiteY192" fmla="*/ 8852632 h 14722578"/>
              <a:gd name="connsiteX193" fmla="*/ 836277 w 7456805"/>
              <a:gd name="connsiteY193" fmla="*/ 8871023 h 14722578"/>
              <a:gd name="connsiteX194" fmla="*/ 858947 w 7456805"/>
              <a:gd name="connsiteY194" fmla="*/ 8904155 h 14722578"/>
              <a:gd name="connsiteX195" fmla="*/ 836277 w 7456805"/>
              <a:gd name="connsiteY195" fmla="*/ 8871023 h 14722578"/>
              <a:gd name="connsiteX196" fmla="*/ 837748 w 7456805"/>
              <a:gd name="connsiteY196" fmla="*/ 8852632 h 14722578"/>
              <a:gd name="connsiteX197" fmla="*/ 669686 w 7456805"/>
              <a:gd name="connsiteY197" fmla="*/ 8591909 h 14722578"/>
              <a:gd name="connsiteX198" fmla="*/ 674100 w 7456805"/>
              <a:gd name="connsiteY198" fmla="*/ 8600737 h 14722578"/>
              <a:gd name="connsiteX199" fmla="*/ 669686 w 7456805"/>
              <a:gd name="connsiteY199" fmla="*/ 8591909 h 14722578"/>
              <a:gd name="connsiteX200" fmla="*/ 7300851 w 7456805"/>
              <a:gd name="connsiteY200" fmla="*/ 7945047 h 14722578"/>
              <a:gd name="connsiteX201" fmla="*/ 7311149 w 7456805"/>
              <a:gd name="connsiteY201" fmla="*/ 7974719 h 14722578"/>
              <a:gd name="connsiteX202" fmla="*/ 7298943 w 7456805"/>
              <a:gd name="connsiteY202" fmla="*/ 7952050 h 14722578"/>
              <a:gd name="connsiteX203" fmla="*/ 7300851 w 7456805"/>
              <a:gd name="connsiteY203" fmla="*/ 7945047 h 14722578"/>
              <a:gd name="connsiteX204" fmla="*/ 7071181 w 7456805"/>
              <a:gd name="connsiteY204" fmla="*/ 7277968 h 14722578"/>
              <a:gd name="connsiteX205" fmla="*/ 7061781 w 7456805"/>
              <a:gd name="connsiteY205" fmla="*/ 7292899 h 14722578"/>
              <a:gd name="connsiteX206" fmla="*/ 7082707 w 7456805"/>
              <a:gd name="connsiteY206" fmla="*/ 7326031 h 14722578"/>
              <a:gd name="connsiteX207" fmla="*/ 7071181 w 7456805"/>
              <a:gd name="connsiteY207" fmla="*/ 7277968 h 14722578"/>
              <a:gd name="connsiteX208" fmla="*/ 7012125 w 7456805"/>
              <a:gd name="connsiteY208" fmla="*/ 6786651 h 14722578"/>
              <a:gd name="connsiteX209" fmla="*/ 7007721 w 7456805"/>
              <a:gd name="connsiteY209" fmla="*/ 6795921 h 14722578"/>
              <a:gd name="connsiteX210" fmla="*/ 7028649 w 7456805"/>
              <a:gd name="connsiteY210" fmla="*/ 6883110 h 14722578"/>
              <a:gd name="connsiteX211" fmla="*/ 7012125 w 7456805"/>
              <a:gd name="connsiteY211" fmla="*/ 6786651 h 14722578"/>
              <a:gd name="connsiteX212" fmla="*/ 6866471 w 7456805"/>
              <a:gd name="connsiteY212" fmla="*/ 6731402 h 14722578"/>
              <a:gd name="connsiteX213" fmla="*/ 6899605 w 7456805"/>
              <a:gd name="connsiteY213" fmla="*/ 6839516 h 14722578"/>
              <a:gd name="connsiteX214" fmla="*/ 6866471 w 7456805"/>
              <a:gd name="connsiteY214" fmla="*/ 6731402 h 14722578"/>
              <a:gd name="connsiteX215" fmla="*/ 6693831 w 7456805"/>
              <a:gd name="connsiteY215" fmla="*/ 5951931 h 14722578"/>
              <a:gd name="connsiteX216" fmla="*/ 6726965 w 7456805"/>
              <a:gd name="connsiteY216" fmla="*/ 6180366 h 14722578"/>
              <a:gd name="connsiteX217" fmla="*/ 6770561 w 7456805"/>
              <a:gd name="connsiteY217" fmla="*/ 6407057 h 14722578"/>
              <a:gd name="connsiteX218" fmla="*/ 6693831 w 7456805"/>
              <a:gd name="connsiteY218" fmla="*/ 5951931 h 14722578"/>
              <a:gd name="connsiteX219" fmla="*/ 5797497 w 7456805"/>
              <a:gd name="connsiteY219" fmla="*/ 5931005 h 14722578"/>
              <a:gd name="connsiteX220" fmla="*/ 5841093 w 7456805"/>
              <a:gd name="connsiteY220" fmla="*/ 6211754 h 14722578"/>
              <a:gd name="connsiteX221" fmla="*/ 5862021 w 7456805"/>
              <a:gd name="connsiteY221" fmla="*/ 6265811 h 14722578"/>
              <a:gd name="connsiteX222" fmla="*/ 5797497 w 7456805"/>
              <a:gd name="connsiteY222" fmla="*/ 5931005 h 14722578"/>
              <a:gd name="connsiteX223" fmla="*/ 3564220 w 7456805"/>
              <a:gd name="connsiteY223" fmla="*/ 5631393 h 14722578"/>
              <a:gd name="connsiteX224" fmla="*/ 3560807 w 7456805"/>
              <a:gd name="connsiteY224" fmla="*/ 5632164 h 14722578"/>
              <a:gd name="connsiteX225" fmla="*/ 3558273 w 7456805"/>
              <a:gd name="connsiteY225" fmla="*/ 5632736 h 14722578"/>
              <a:gd name="connsiteX226" fmla="*/ 3581079 w 7456805"/>
              <a:gd name="connsiteY226" fmla="*/ 5627587 h 14722578"/>
              <a:gd name="connsiteX227" fmla="*/ 3565558 w 7456805"/>
              <a:gd name="connsiteY227" fmla="*/ 5631091 h 14722578"/>
              <a:gd name="connsiteX228" fmla="*/ 3564220 w 7456805"/>
              <a:gd name="connsiteY228" fmla="*/ 5631393 h 14722578"/>
              <a:gd name="connsiteX229" fmla="*/ 3573477 w 7456805"/>
              <a:gd name="connsiteY229" fmla="*/ 5629303 h 14722578"/>
              <a:gd name="connsiteX230" fmla="*/ 3581079 w 7456805"/>
              <a:gd name="connsiteY230" fmla="*/ 5627587 h 14722578"/>
              <a:gd name="connsiteX231" fmla="*/ 3581079 w 7456805"/>
              <a:gd name="connsiteY231" fmla="*/ 5627587 h 14722578"/>
              <a:gd name="connsiteX232" fmla="*/ 3612468 w 7456805"/>
              <a:gd name="connsiteY232" fmla="*/ 5650256 h 14722578"/>
              <a:gd name="connsiteX233" fmla="*/ 3581079 w 7456805"/>
              <a:gd name="connsiteY233" fmla="*/ 5627587 h 14722578"/>
              <a:gd name="connsiteX234" fmla="*/ 3288114 w 7456805"/>
              <a:gd name="connsiteY234" fmla="*/ 5509010 h 14722578"/>
              <a:gd name="connsiteX235" fmla="*/ 3310784 w 7456805"/>
              <a:gd name="connsiteY235" fmla="*/ 5521216 h 14722578"/>
              <a:gd name="connsiteX236" fmla="*/ 3288114 w 7456805"/>
              <a:gd name="connsiteY236" fmla="*/ 5509010 h 14722578"/>
              <a:gd name="connsiteX237" fmla="*/ 3267188 w 7456805"/>
              <a:gd name="connsiteY237" fmla="*/ 5498546 h 14722578"/>
              <a:gd name="connsiteX238" fmla="*/ 3288114 w 7456805"/>
              <a:gd name="connsiteY238" fmla="*/ 5509010 h 14722578"/>
              <a:gd name="connsiteX239" fmla="*/ 3267188 w 7456805"/>
              <a:gd name="connsiteY239" fmla="*/ 5498546 h 14722578"/>
              <a:gd name="connsiteX240" fmla="*/ 3246262 w 7456805"/>
              <a:gd name="connsiteY240" fmla="*/ 5488084 h 14722578"/>
              <a:gd name="connsiteX241" fmla="*/ 3267188 w 7456805"/>
              <a:gd name="connsiteY241" fmla="*/ 5498546 h 14722578"/>
              <a:gd name="connsiteX242" fmla="*/ 3246262 w 7456805"/>
              <a:gd name="connsiteY242" fmla="*/ 5488084 h 14722578"/>
              <a:gd name="connsiteX243" fmla="*/ 3223592 w 7456805"/>
              <a:gd name="connsiteY243" fmla="*/ 5477621 h 14722578"/>
              <a:gd name="connsiteX244" fmla="*/ 3246262 w 7456805"/>
              <a:gd name="connsiteY244" fmla="*/ 5488084 h 14722578"/>
              <a:gd name="connsiteX245" fmla="*/ 3223592 w 7456805"/>
              <a:gd name="connsiteY245" fmla="*/ 5477621 h 14722578"/>
              <a:gd name="connsiteX246" fmla="*/ 3179996 w 7456805"/>
              <a:gd name="connsiteY246" fmla="*/ 5454952 h 14722578"/>
              <a:gd name="connsiteX247" fmla="*/ 3223592 w 7456805"/>
              <a:gd name="connsiteY247" fmla="*/ 5477621 h 14722578"/>
              <a:gd name="connsiteX248" fmla="*/ 3179996 w 7456805"/>
              <a:gd name="connsiteY248" fmla="*/ 5454952 h 14722578"/>
              <a:gd name="connsiteX249" fmla="*/ 3159070 w 7456805"/>
              <a:gd name="connsiteY249" fmla="*/ 5444489 h 14722578"/>
              <a:gd name="connsiteX250" fmla="*/ 3179996 w 7456805"/>
              <a:gd name="connsiteY250" fmla="*/ 5454952 h 14722578"/>
              <a:gd name="connsiteX251" fmla="*/ 3159070 w 7456805"/>
              <a:gd name="connsiteY251" fmla="*/ 5444489 h 14722578"/>
              <a:gd name="connsiteX252" fmla="*/ 3138144 w 7456805"/>
              <a:gd name="connsiteY252" fmla="*/ 5434026 h 14722578"/>
              <a:gd name="connsiteX253" fmla="*/ 3159070 w 7456805"/>
              <a:gd name="connsiteY253" fmla="*/ 5444489 h 14722578"/>
              <a:gd name="connsiteX254" fmla="*/ 3138144 w 7456805"/>
              <a:gd name="connsiteY254" fmla="*/ 5434026 h 14722578"/>
              <a:gd name="connsiteX255" fmla="*/ 3105724 w 7456805"/>
              <a:gd name="connsiteY255" fmla="*/ 5425904 h 14722578"/>
              <a:gd name="connsiteX256" fmla="*/ 3099126 w 7456805"/>
              <a:gd name="connsiteY256" fmla="*/ 5427487 h 14722578"/>
              <a:gd name="connsiteX257" fmla="*/ 3102957 w 7456805"/>
              <a:gd name="connsiteY257" fmla="*/ 5426568 h 14722578"/>
              <a:gd name="connsiteX258" fmla="*/ 3115474 w 7456805"/>
              <a:gd name="connsiteY258" fmla="*/ 5423564 h 14722578"/>
              <a:gd name="connsiteX259" fmla="*/ 3105724 w 7456805"/>
              <a:gd name="connsiteY259" fmla="*/ 5425904 h 14722578"/>
              <a:gd name="connsiteX260" fmla="*/ 3109344 w 7456805"/>
              <a:gd name="connsiteY260" fmla="*/ 5425035 h 14722578"/>
              <a:gd name="connsiteX261" fmla="*/ 3115474 w 7456805"/>
              <a:gd name="connsiteY261" fmla="*/ 5423564 h 14722578"/>
              <a:gd name="connsiteX262" fmla="*/ 3115474 w 7456805"/>
              <a:gd name="connsiteY262" fmla="*/ 5423564 h 14722578"/>
              <a:gd name="connsiteX263" fmla="*/ 3138144 w 7456805"/>
              <a:gd name="connsiteY263" fmla="*/ 5434026 h 14722578"/>
              <a:gd name="connsiteX264" fmla="*/ 3115474 w 7456805"/>
              <a:gd name="connsiteY264" fmla="*/ 5423564 h 14722578"/>
              <a:gd name="connsiteX265" fmla="*/ 3061415 w 7456805"/>
              <a:gd name="connsiteY265" fmla="*/ 5390432 h 14722578"/>
              <a:gd name="connsiteX266" fmla="*/ 3040489 w 7456805"/>
              <a:gd name="connsiteY266" fmla="*/ 5400895 h 14722578"/>
              <a:gd name="connsiteX267" fmla="*/ 3061415 w 7456805"/>
              <a:gd name="connsiteY267" fmla="*/ 5390432 h 14722578"/>
              <a:gd name="connsiteX268" fmla="*/ 3030026 w 7456805"/>
              <a:gd name="connsiteY268" fmla="*/ 5379969 h 14722578"/>
              <a:gd name="connsiteX269" fmla="*/ 3007356 w 7456805"/>
              <a:gd name="connsiteY269" fmla="*/ 5390432 h 14722578"/>
              <a:gd name="connsiteX270" fmla="*/ 3030026 w 7456805"/>
              <a:gd name="connsiteY270" fmla="*/ 5379969 h 14722578"/>
              <a:gd name="connsiteX271" fmla="*/ 6714457 w 7456805"/>
              <a:gd name="connsiteY271" fmla="*/ 4618944 h 14722578"/>
              <a:gd name="connsiteX272" fmla="*/ 6726965 w 7456805"/>
              <a:gd name="connsiteY272" fmla="*/ 4666762 h 14722578"/>
              <a:gd name="connsiteX273" fmla="*/ 6704295 w 7456805"/>
              <a:gd name="connsiteY273" fmla="*/ 4623168 h 14722578"/>
              <a:gd name="connsiteX274" fmla="*/ 6714457 w 7456805"/>
              <a:gd name="connsiteY274" fmla="*/ 4618944 h 14722578"/>
              <a:gd name="connsiteX275" fmla="*/ 6693831 w 7456805"/>
              <a:gd name="connsiteY275" fmla="*/ 4569110 h 14722578"/>
              <a:gd name="connsiteX276" fmla="*/ 6704295 w 7456805"/>
              <a:gd name="connsiteY276" fmla="*/ 4590036 h 14722578"/>
              <a:gd name="connsiteX277" fmla="*/ 6693831 w 7456805"/>
              <a:gd name="connsiteY277" fmla="*/ 4569110 h 14722578"/>
              <a:gd name="connsiteX278" fmla="*/ 6443791 w 7456805"/>
              <a:gd name="connsiteY278" fmla="*/ 4429871 h 14722578"/>
              <a:gd name="connsiteX279" fmla="*/ 6442281 w 7456805"/>
              <a:gd name="connsiteY279" fmla="*/ 4437672 h 14722578"/>
              <a:gd name="connsiteX280" fmla="*/ 6441791 w 7456805"/>
              <a:gd name="connsiteY280" fmla="*/ 4440206 h 14722578"/>
              <a:gd name="connsiteX281" fmla="*/ 6446205 w 7456805"/>
              <a:gd name="connsiteY281" fmla="*/ 4417401 h 14722578"/>
              <a:gd name="connsiteX282" fmla="*/ 6443791 w 7456805"/>
              <a:gd name="connsiteY282" fmla="*/ 4429871 h 14722578"/>
              <a:gd name="connsiteX283" fmla="*/ 6444733 w 7456805"/>
              <a:gd name="connsiteY283" fmla="*/ 4425003 h 14722578"/>
              <a:gd name="connsiteX284" fmla="*/ 6446205 w 7456805"/>
              <a:gd name="connsiteY284" fmla="*/ 4417401 h 14722578"/>
              <a:gd name="connsiteX285" fmla="*/ 6435743 w 7456805"/>
              <a:gd name="connsiteY285" fmla="*/ 4342418 h 14722578"/>
              <a:gd name="connsiteX286" fmla="*/ 6435743 w 7456805"/>
              <a:gd name="connsiteY286" fmla="*/ 4352881 h 14722578"/>
              <a:gd name="connsiteX287" fmla="*/ 6435743 w 7456805"/>
              <a:gd name="connsiteY287" fmla="*/ 4342418 h 14722578"/>
              <a:gd name="connsiteX288" fmla="*/ 6423537 w 7456805"/>
              <a:gd name="connsiteY288" fmla="*/ 4277898 h 14722578"/>
              <a:gd name="connsiteX289" fmla="*/ 6423537 w 7456805"/>
              <a:gd name="connsiteY289" fmla="*/ 4277898 h 14722578"/>
              <a:gd name="connsiteX290" fmla="*/ 6583495 w 7456805"/>
              <a:gd name="connsiteY290" fmla="*/ 4232154 h 14722578"/>
              <a:gd name="connsiteX291" fmla="*/ 6585713 w 7456805"/>
              <a:gd name="connsiteY291" fmla="*/ 4342418 h 14722578"/>
              <a:gd name="connsiteX292" fmla="*/ 6575249 w 7456805"/>
              <a:gd name="connsiteY292" fmla="*/ 4234303 h 14722578"/>
              <a:gd name="connsiteX293" fmla="*/ 6583495 w 7456805"/>
              <a:gd name="connsiteY293" fmla="*/ 4232154 h 14722578"/>
              <a:gd name="connsiteX294" fmla="*/ 6413073 w 7456805"/>
              <a:gd name="connsiteY294" fmla="*/ 4211634 h 14722578"/>
              <a:gd name="connsiteX295" fmla="*/ 6423537 w 7456805"/>
              <a:gd name="connsiteY295" fmla="*/ 4277898 h 14722578"/>
              <a:gd name="connsiteX296" fmla="*/ 6413073 w 7456805"/>
              <a:gd name="connsiteY296" fmla="*/ 4211634 h 14722578"/>
              <a:gd name="connsiteX297" fmla="*/ 6392147 w 7456805"/>
              <a:gd name="connsiteY297" fmla="*/ 4082594 h 14722578"/>
              <a:gd name="connsiteX298" fmla="*/ 6413073 w 7456805"/>
              <a:gd name="connsiteY298" fmla="*/ 4211634 h 14722578"/>
              <a:gd name="connsiteX299" fmla="*/ 6392147 w 7456805"/>
              <a:gd name="connsiteY299" fmla="*/ 4082594 h 14722578"/>
              <a:gd name="connsiteX300" fmla="*/ 6378169 w 7456805"/>
              <a:gd name="connsiteY300" fmla="*/ 4064203 h 14722578"/>
              <a:gd name="connsiteX301" fmla="*/ 6392147 w 7456805"/>
              <a:gd name="connsiteY301" fmla="*/ 4082594 h 14722578"/>
              <a:gd name="connsiteX302" fmla="*/ 6378169 w 7456805"/>
              <a:gd name="connsiteY302" fmla="*/ 4064203 h 14722578"/>
              <a:gd name="connsiteX303" fmla="*/ 6121853 w 7456805"/>
              <a:gd name="connsiteY303" fmla="*/ 4039000 h 14722578"/>
              <a:gd name="connsiteX304" fmla="*/ 6142777 w 7456805"/>
              <a:gd name="connsiteY304" fmla="*/ 4223841 h 14722578"/>
              <a:gd name="connsiteX305" fmla="*/ 6175911 w 7456805"/>
              <a:gd name="connsiteY305" fmla="*/ 4396475 h 14722578"/>
              <a:gd name="connsiteX306" fmla="*/ 6531653 w 7456805"/>
              <a:gd name="connsiteY306" fmla="*/ 6731402 h 14722578"/>
              <a:gd name="connsiteX307" fmla="*/ 6554325 w 7456805"/>
              <a:gd name="connsiteY307" fmla="*/ 6914498 h 14722578"/>
              <a:gd name="connsiteX308" fmla="*/ 6521191 w 7456805"/>
              <a:gd name="connsiteY308" fmla="*/ 6536097 h 14722578"/>
              <a:gd name="connsiteX309" fmla="*/ 6196837 w 7456805"/>
              <a:gd name="connsiteY309" fmla="*/ 4373806 h 14722578"/>
              <a:gd name="connsiteX310" fmla="*/ 6121853 w 7456805"/>
              <a:gd name="connsiteY310" fmla="*/ 4039000 h 14722578"/>
              <a:gd name="connsiteX311" fmla="*/ 6108173 w 7456805"/>
              <a:gd name="connsiteY311" fmla="*/ 4004724 h 14722578"/>
              <a:gd name="connsiteX312" fmla="*/ 6105231 w 7456805"/>
              <a:gd name="connsiteY312" fmla="*/ 4023360 h 14722578"/>
              <a:gd name="connsiteX313" fmla="*/ 6108173 w 7456805"/>
              <a:gd name="connsiteY313" fmla="*/ 4004724 h 14722578"/>
              <a:gd name="connsiteX314" fmla="*/ 6371111 w 7456805"/>
              <a:gd name="connsiteY314" fmla="*/ 3953473 h 14722578"/>
              <a:gd name="connsiteX315" fmla="*/ 6379941 w 7456805"/>
              <a:gd name="connsiteY315" fmla="*/ 3995405 h 14722578"/>
              <a:gd name="connsiteX316" fmla="*/ 6369477 w 7456805"/>
              <a:gd name="connsiteY316" fmla="*/ 3964017 h 14722578"/>
              <a:gd name="connsiteX317" fmla="*/ 6371111 w 7456805"/>
              <a:gd name="connsiteY317" fmla="*/ 3953473 h 14722578"/>
              <a:gd name="connsiteX318" fmla="*/ 6354599 w 7456805"/>
              <a:gd name="connsiteY318" fmla="*/ 3936934 h 14722578"/>
              <a:gd name="connsiteX319" fmla="*/ 6359013 w 7456805"/>
              <a:gd name="connsiteY319" fmla="*/ 3941348 h 14722578"/>
              <a:gd name="connsiteX320" fmla="*/ 6354599 w 7456805"/>
              <a:gd name="connsiteY320" fmla="*/ 3936934 h 14722578"/>
              <a:gd name="connsiteX321" fmla="*/ 6083069 w 7456805"/>
              <a:gd name="connsiteY321" fmla="*/ 3794683 h 14722578"/>
              <a:gd name="connsiteX322" fmla="*/ 6078257 w 7456805"/>
              <a:gd name="connsiteY322" fmla="*/ 3801845 h 14722578"/>
              <a:gd name="connsiteX323" fmla="*/ 6088719 w 7456805"/>
              <a:gd name="connsiteY323" fmla="*/ 3833233 h 14722578"/>
              <a:gd name="connsiteX324" fmla="*/ 6083069 w 7456805"/>
              <a:gd name="connsiteY324" fmla="*/ 3794683 h 14722578"/>
              <a:gd name="connsiteX325" fmla="*/ 6062643 w 7456805"/>
              <a:gd name="connsiteY325" fmla="*/ 3666648 h 14722578"/>
              <a:gd name="connsiteX326" fmla="*/ 6067793 w 7456805"/>
              <a:gd name="connsiteY326" fmla="*/ 3671062 h 14722578"/>
              <a:gd name="connsiteX327" fmla="*/ 6062643 w 7456805"/>
              <a:gd name="connsiteY327" fmla="*/ 3666648 h 14722578"/>
              <a:gd name="connsiteX328" fmla="*/ 6028939 w 7456805"/>
              <a:gd name="connsiteY328" fmla="*/ 3454860 h 14722578"/>
              <a:gd name="connsiteX329" fmla="*/ 6024197 w 7456805"/>
              <a:gd name="connsiteY329" fmla="*/ 3467039 h 14722578"/>
              <a:gd name="connsiteX330" fmla="*/ 6045123 w 7456805"/>
              <a:gd name="connsiteY330" fmla="*/ 3487964 h 14722578"/>
              <a:gd name="connsiteX331" fmla="*/ 6028939 w 7456805"/>
              <a:gd name="connsiteY331" fmla="*/ 3454860 h 14722578"/>
              <a:gd name="connsiteX332" fmla="*/ 5793083 w 7456805"/>
              <a:gd name="connsiteY332" fmla="*/ 2472265 h 14722578"/>
              <a:gd name="connsiteX333" fmla="*/ 5797497 w 7456805"/>
              <a:gd name="connsiteY333" fmla="*/ 2514933 h 14722578"/>
              <a:gd name="connsiteX334" fmla="*/ 5787035 w 7456805"/>
              <a:gd name="connsiteY334" fmla="*/ 2481801 h 14722578"/>
              <a:gd name="connsiteX335" fmla="*/ 5793083 w 7456805"/>
              <a:gd name="connsiteY335" fmla="*/ 2472265 h 14722578"/>
              <a:gd name="connsiteX336" fmla="*/ 5783945 w 7456805"/>
              <a:gd name="connsiteY336" fmla="*/ 2408351 h 14722578"/>
              <a:gd name="connsiteX337" fmla="*/ 5788807 w 7456805"/>
              <a:gd name="connsiteY337" fmla="*/ 2414747 h 14722578"/>
              <a:gd name="connsiteX338" fmla="*/ 5787253 w 7456805"/>
              <a:gd name="connsiteY338" fmla="*/ 2412704 h 14722578"/>
              <a:gd name="connsiteX339" fmla="*/ 5774829 w 7456805"/>
              <a:gd name="connsiteY339" fmla="*/ 2396356 h 14722578"/>
              <a:gd name="connsiteX340" fmla="*/ 5779489 w 7456805"/>
              <a:gd name="connsiteY340" fmla="*/ 2402486 h 14722578"/>
              <a:gd name="connsiteX341" fmla="*/ 5783945 w 7456805"/>
              <a:gd name="connsiteY341" fmla="*/ 2408351 h 14722578"/>
              <a:gd name="connsiteX342" fmla="*/ 5753901 w 7456805"/>
              <a:gd name="connsiteY342" fmla="*/ 2255109 h 14722578"/>
              <a:gd name="connsiteX343" fmla="*/ 5774829 w 7456805"/>
              <a:gd name="connsiteY343" fmla="*/ 2396356 h 14722578"/>
              <a:gd name="connsiteX344" fmla="*/ 5753901 w 7456805"/>
              <a:gd name="connsiteY344" fmla="*/ 2255109 h 14722578"/>
              <a:gd name="connsiteX345" fmla="*/ 5743439 w 7456805"/>
              <a:gd name="connsiteY345" fmla="*/ 2190590 h 14722578"/>
              <a:gd name="connsiteX346" fmla="*/ 5753901 w 7456805"/>
              <a:gd name="connsiteY346" fmla="*/ 2255109 h 14722578"/>
              <a:gd name="connsiteX347" fmla="*/ 5743439 w 7456805"/>
              <a:gd name="connsiteY347" fmla="*/ 2190590 h 14722578"/>
              <a:gd name="connsiteX348" fmla="*/ 5731233 w 7456805"/>
              <a:gd name="connsiteY348" fmla="*/ 2136532 h 14722578"/>
              <a:gd name="connsiteX349" fmla="*/ 5743439 w 7456805"/>
              <a:gd name="connsiteY349" fmla="*/ 2190590 h 14722578"/>
              <a:gd name="connsiteX350" fmla="*/ 5731233 w 7456805"/>
              <a:gd name="connsiteY350" fmla="*/ 2136532 h 14722578"/>
              <a:gd name="connsiteX351" fmla="*/ 5710305 w 7456805"/>
              <a:gd name="connsiteY351" fmla="*/ 1997030 h 14722578"/>
              <a:gd name="connsiteX352" fmla="*/ 5731233 w 7456805"/>
              <a:gd name="connsiteY352" fmla="*/ 2136532 h 14722578"/>
              <a:gd name="connsiteX353" fmla="*/ 5710305 w 7456805"/>
              <a:gd name="connsiteY353" fmla="*/ 1997030 h 14722578"/>
              <a:gd name="connsiteX354" fmla="*/ 3243537 w 7456805"/>
              <a:gd name="connsiteY354" fmla="*/ 1643995 h 14722578"/>
              <a:gd name="connsiteX355" fmla="*/ 3213129 w 7456805"/>
              <a:gd name="connsiteY355" fmla="*/ 1672686 h 14722578"/>
              <a:gd name="connsiteX356" fmla="*/ 3223592 w 7456805"/>
              <a:gd name="connsiteY356" fmla="*/ 1650016 h 14722578"/>
              <a:gd name="connsiteX357" fmla="*/ 3243537 w 7456805"/>
              <a:gd name="connsiteY357" fmla="*/ 1643995 h 14722578"/>
              <a:gd name="connsiteX358" fmla="*/ 5090477 w 7456805"/>
              <a:gd name="connsiteY358" fmla="*/ 1044661 h 14722578"/>
              <a:gd name="connsiteX359" fmla="*/ 5082525 w 7456805"/>
              <a:gd name="connsiteY359" fmla="*/ 1055386 h 14722578"/>
              <a:gd name="connsiteX360" fmla="*/ 5115657 w 7456805"/>
              <a:gd name="connsiteY360" fmla="*/ 1250690 h 14722578"/>
              <a:gd name="connsiteX361" fmla="*/ 5180179 w 7456805"/>
              <a:gd name="connsiteY361" fmla="*/ 1768594 h 14722578"/>
              <a:gd name="connsiteX362" fmla="*/ 5192385 w 7456805"/>
              <a:gd name="connsiteY362" fmla="*/ 1616885 h 14722578"/>
              <a:gd name="connsiteX363" fmla="*/ 5126121 w 7456805"/>
              <a:gd name="connsiteY363" fmla="*/ 1240227 h 14722578"/>
              <a:gd name="connsiteX364" fmla="*/ 5090477 w 7456805"/>
              <a:gd name="connsiteY364" fmla="*/ 1044661 h 14722578"/>
              <a:gd name="connsiteX365" fmla="*/ 5256909 w 7456805"/>
              <a:gd name="connsiteY365" fmla="*/ 818232 h 14722578"/>
              <a:gd name="connsiteX366" fmla="*/ 5244701 w 7456805"/>
              <a:gd name="connsiteY366" fmla="*/ 828695 h 14722578"/>
              <a:gd name="connsiteX367" fmla="*/ 5267371 w 7456805"/>
              <a:gd name="connsiteY367" fmla="*/ 947272 h 14722578"/>
              <a:gd name="connsiteX368" fmla="*/ 5244701 w 7456805"/>
              <a:gd name="connsiteY368" fmla="*/ 936809 h 14722578"/>
              <a:gd name="connsiteX369" fmla="*/ 5234237 w 7456805"/>
              <a:gd name="connsiteY369" fmla="*/ 969941 h 14722578"/>
              <a:gd name="connsiteX370" fmla="*/ 5256909 w 7456805"/>
              <a:gd name="connsiteY370" fmla="*/ 1186170 h 14722578"/>
              <a:gd name="connsiteX371" fmla="*/ 5277833 w 7456805"/>
              <a:gd name="connsiteY371" fmla="*/ 1433787 h 14722578"/>
              <a:gd name="connsiteX372" fmla="*/ 5396415 w 7456805"/>
              <a:gd name="connsiteY372" fmla="*/ 1930766 h 14722578"/>
              <a:gd name="connsiteX373" fmla="*/ 5494069 w 7456805"/>
              <a:gd name="connsiteY373" fmla="*/ 2471339 h 14722578"/>
              <a:gd name="connsiteX374" fmla="*/ 5710305 w 7456805"/>
              <a:gd name="connsiteY374" fmla="*/ 3433907 h 14722578"/>
              <a:gd name="connsiteX375" fmla="*/ 5710305 w 7456805"/>
              <a:gd name="connsiteY375" fmla="*/ 3336255 h 14722578"/>
              <a:gd name="connsiteX376" fmla="*/ 5635321 w 7456805"/>
              <a:gd name="connsiteY376" fmla="*/ 2860202 h 14722578"/>
              <a:gd name="connsiteX377" fmla="*/ 5537665 w 7456805"/>
              <a:gd name="connsiteY377" fmla="*/ 2211515 h 14722578"/>
              <a:gd name="connsiteX378" fmla="*/ 5527203 w 7456805"/>
              <a:gd name="connsiteY378" fmla="*/ 2082475 h 14722578"/>
              <a:gd name="connsiteX379" fmla="*/ 5548129 w 7456805"/>
              <a:gd name="connsiteY379" fmla="*/ 2049343 h 14722578"/>
              <a:gd name="connsiteX380" fmla="*/ 5483607 w 7456805"/>
              <a:gd name="connsiteY380" fmla="*/ 1595959 h 14722578"/>
              <a:gd name="connsiteX381" fmla="*/ 5440011 w 7456805"/>
              <a:gd name="connsiteY381" fmla="*/ 1271616 h 14722578"/>
              <a:gd name="connsiteX382" fmla="*/ 5375489 w 7456805"/>
              <a:gd name="connsiteY382" fmla="*/ 969941 h 14722578"/>
              <a:gd name="connsiteX383" fmla="*/ 5342357 w 7456805"/>
              <a:gd name="connsiteY383" fmla="*/ 936809 h 14722578"/>
              <a:gd name="connsiteX384" fmla="*/ 5331893 w 7456805"/>
              <a:gd name="connsiteY384" fmla="*/ 882752 h 14722578"/>
              <a:gd name="connsiteX385" fmla="*/ 5256909 w 7456805"/>
              <a:gd name="connsiteY385" fmla="*/ 818232 h 14722578"/>
              <a:gd name="connsiteX386" fmla="*/ 5556201 w 7456805"/>
              <a:gd name="connsiteY386" fmla="*/ 812397 h 14722578"/>
              <a:gd name="connsiteX387" fmla="*/ 5558467 w 7456805"/>
              <a:gd name="connsiteY387" fmla="*/ 817357 h 14722578"/>
              <a:gd name="connsiteX388" fmla="*/ 5558593 w 7456805"/>
              <a:gd name="connsiteY388" fmla="*/ 818232 h 14722578"/>
              <a:gd name="connsiteX389" fmla="*/ 5551999 w 7456805"/>
              <a:gd name="connsiteY389" fmla="*/ 803192 h 14722578"/>
              <a:gd name="connsiteX390" fmla="*/ 5553149 w 7456805"/>
              <a:gd name="connsiteY390" fmla="*/ 804949 h 14722578"/>
              <a:gd name="connsiteX391" fmla="*/ 5556201 w 7456805"/>
              <a:gd name="connsiteY391" fmla="*/ 812397 h 14722578"/>
              <a:gd name="connsiteX392" fmla="*/ 4855825 w 7456805"/>
              <a:gd name="connsiteY392" fmla="*/ 666523 h 14722578"/>
              <a:gd name="connsiteX393" fmla="*/ 4922091 w 7456805"/>
              <a:gd name="connsiteY393" fmla="*/ 774637 h 14722578"/>
              <a:gd name="connsiteX394" fmla="*/ 4855825 w 7456805"/>
              <a:gd name="connsiteY394" fmla="*/ 666523 h 14722578"/>
              <a:gd name="connsiteX395" fmla="*/ 4852009 w 7456805"/>
              <a:gd name="connsiteY395" fmla="*/ 591485 h 14722578"/>
              <a:gd name="connsiteX396" fmla="*/ 4878495 w 7456805"/>
              <a:gd name="connsiteY396" fmla="*/ 635135 h 14722578"/>
              <a:gd name="connsiteX397" fmla="*/ 4845361 w 7456805"/>
              <a:gd name="connsiteY397" fmla="*/ 602003 h 14722578"/>
              <a:gd name="connsiteX398" fmla="*/ 4852009 w 7456805"/>
              <a:gd name="connsiteY398" fmla="*/ 591485 h 14722578"/>
              <a:gd name="connsiteX399" fmla="*/ 5570799 w 7456805"/>
              <a:gd name="connsiteY399" fmla="*/ 136413 h 14722578"/>
              <a:gd name="connsiteX400" fmla="*/ 5612651 w 7456805"/>
              <a:gd name="connsiteY400" fmla="*/ 159082 h 14722578"/>
              <a:gd name="connsiteX401" fmla="*/ 5677173 w 7456805"/>
              <a:gd name="connsiteY401" fmla="*/ 136413 h 14722578"/>
              <a:gd name="connsiteX402" fmla="*/ 5731233 w 7456805"/>
              <a:gd name="connsiteY402" fmla="*/ 169545 h 14722578"/>
              <a:gd name="connsiteX403" fmla="*/ 5753901 w 7456805"/>
              <a:gd name="connsiteY403" fmla="*/ 244527 h 14722578"/>
              <a:gd name="connsiteX404" fmla="*/ 5818425 w 7456805"/>
              <a:gd name="connsiteY404" fmla="*/ 396236 h 14722578"/>
              <a:gd name="connsiteX405" fmla="*/ 5774829 w 7456805"/>
              <a:gd name="connsiteY405" fmla="*/ 471219 h 14722578"/>
              <a:gd name="connsiteX406" fmla="*/ 5731233 w 7456805"/>
              <a:gd name="connsiteY406" fmla="*/ 460756 h 14722578"/>
              <a:gd name="connsiteX407" fmla="*/ 5720769 w 7456805"/>
              <a:gd name="connsiteY407" fmla="*/ 504351 h 14722578"/>
              <a:gd name="connsiteX408" fmla="*/ 5666709 w 7456805"/>
              <a:gd name="connsiteY408" fmla="*/ 493888 h 14722578"/>
              <a:gd name="connsiteX409" fmla="*/ 5710305 w 7456805"/>
              <a:gd name="connsiteY409" fmla="*/ 687448 h 14722578"/>
              <a:gd name="connsiteX410" fmla="*/ 5591725 w 7456805"/>
              <a:gd name="connsiteY410" fmla="*/ 558408 h 14722578"/>
              <a:gd name="connsiteX411" fmla="*/ 5591725 w 7456805"/>
              <a:gd name="connsiteY411" fmla="*/ 558408 h 14722578"/>
              <a:gd name="connsiteX412" fmla="*/ 5612651 w 7456805"/>
              <a:gd name="connsiteY412" fmla="*/ 666523 h 14722578"/>
              <a:gd name="connsiteX413" fmla="*/ 5612651 w 7456805"/>
              <a:gd name="connsiteY413" fmla="*/ 731043 h 14722578"/>
              <a:gd name="connsiteX414" fmla="*/ 5591725 w 7456805"/>
              <a:gd name="connsiteY414" fmla="*/ 828695 h 14722578"/>
              <a:gd name="connsiteX415" fmla="*/ 5559463 w 7456805"/>
              <a:gd name="connsiteY415" fmla="*/ 819540 h 14722578"/>
              <a:gd name="connsiteX416" fmla="*/ 5558467 w 7456805"/>
              <a:gd name="connsiteY416" fmla="*/ 817357 h 14722578"/>
              <a:gd name="connsiteX417" fmla="*/ 5552025 w 7456805"/>
              <a:gd name="connsiteY417" fmla="*/ 772703 h 14722578"/>
              <a:gd name="connsiteX418" fmla="*/ 5514997 w 7456805"/>
              <a:gd name="connsiteY418" fmla="*/ 635135 h 14722578"/>
              <a:gd name="connsiteX419" fmla="*/ 5527203 w 7456805"/>
              <a:gd name="connsiteY419" fmla="*/ 731043 h 14722578"/>
              <a:gd name="connsiteX420" fmla="*/ 5473145 w 7456805"/>
              <a:gd name="connsiteY420" fmla="*/ 699655 h 14722578"/>
              <a:gd name="connsiteX421" fmla="*/ 5450473 w 7456805"/>
              <a:gd name="connsiteY421" fmla="*/ 785100 h 14722578"/>
              <a:gd name="connsiteX422" fmla="*/ 5460937 w 7456805"/>
              <a:gd name="connsiteY422" fmla="*/ 839157 h 14722578"/>
              <a:gd name="connsiteX423" fmla="*/ 5440011 w 7456805"/>
              <a:gd name="connsiteY423" fmla="*/ 872289 h 14722578"/>
              <a:gd name="connsiteX424" fmla="*/ 5440011 w 7456805"/>
              <a:gd name="connsiteY424" fmla="*/ 1034461 h 14722578"/>
              <a:gd name="connsiteX425" fmla="*/ 5537665 w 7456805"/>
              <a:gd name="connsiteY425" fmla="*/ 1693611 h 14722578"/>
              <a:gd name="connsiteX426" fmla="*/ 5591725 w 7456805"/>
              <a:gd name="connsiteY426" fmla="*/ 1833114 h 14722578"/>
              <a:gd name="connsiteX427" fmla="*/ 5612651 w 7456805"/>
              <a:gd name="connsiteY427" fmla="*/ 1845320 h 14722578"/>
              <a:gd name="connsiteX428" fmla="*/ 5743439 w 7456805"/>
              <a:gd name="connsiteY428" fmla="*/ 2666642 h 14722578"/>
              <a:gd name="connsiteX429" fmla="*/ 5774829 w 7456805"/>
              <a:gd name="connsiteY429" fmla="*/ 2753832 h 14722578"/>
              <a:gd name="connsiteX430" fmla="*/ 5797497 w 7456805"/>
              <a:gd name="connsiteY430" fmla="*/ 2731162 h 14722578"/>
              <a:gd name="connsiteX431" fmla="*/ 5851557 w 7456805"/>
              <a:gd name="connsiteY431" fmla="*/ 3034581 h 14722578"/>
              <a:gd name="connsiteX432" fmla="*/ 5893409 w 7456805"/>
              <a:gd name="connsiteY432" fmla="*/ 3120026 h 14722578"/>
              <a:gd name="connsiteX433" fmla="*/ 5818425 w 7456805"/>
              <a:gd name="connsiteY433" fmla="*/ 2710237 h 14722578"/>
              <a:gd name="connsiteX434" fmla="*/ 5797497 w 7456805"/>
              <a:gd name="connsiteY434" fmla="*/ 2548065 h 14722578"/>
              <a:gd name="connsiteX435" fmla="*/ 5828887 w 7456805"/>
              <a:gd name="connsiteY435" fmla="*/ 2666642 h 14722578"/>
              <a:gd name="connsiteX436" fmla="*/ 5862021 w 7456805"/>
              <a:gd name="connsiteY436" fmla="*/ 2795682 h 14722578"/>
              <a:gd name="connsiteX437" fmla="*/ 5862021 w 7456805"/>
              <a:gd name="connsiteY437" fmla="*/ 2795682 h 14722578"/>
              <a:gd name="connsiteX438" fmla="*/ 5787035 w 7456805"/>
              <a:gd name="connsiteY438" fmla="*/ 2180127 h 14722578"/>
              <a:gd name="connsiteX439" fmla="*/ 5862021 w 7456805"/>
              <a:gd name="connsiteY439" fmla="*/ 2548065 h 14722578"/>
              <a:gd name="connsiteX440" fmla="*/ 6003271 w 7456805"/>
              <a:gd name="connsiteY440" fmla="*/ 3325792 h 14722578"/>
              <a:gd name="connsiteX441" fmla="*/ 6034661 w 7456805"/>
              <a:gd name="connsiteY441" fmla="*/ 3400775 h 14722578"/>
              <a:gd name="connsiteX442" fmla="*/ 5970137 w 7456805"/>
              <a:gd name="connsiteY442" fmla="*/ 3022374 h 14722578"/>
              <a:gd name="connsiteX443" fmla="*/ 5991065 w 7456805"/>
              <a:gd name="connsiteY443" fmla="*/ 3001449 h 14722578"/>
              <a:gd name="connsiteX444" fmla="*/ 5947469 w 7456805"/>
              <a:gd name="connsiteY444" fmla="*/ 2720700 h 14722578"/>
              <a:gd name="connsiteX445" fmla="*/ 5970137 w 7456805"/>
              <a:gd name="connsiteY445" fmla="*/ 2741625 h 14722578"/>
              <a:gd name="connsiteX446" fmla="*/ 5980601 w 7456805"/>
              <a:gd name="connsiteY446" fmla="*/ 2677105 h 14722578"/>
              <a:gd name="connsiteX447" fmla="*/ 6067793 w 7456805"/>
              <a:gd name="connsiteY447" fmla="*/ 2914260 h 14722578"/>
              <a:gd name="connsiteX448" fmla="*/ 6175911 w 7456805"/>
              <a:gd name="connsiteY448" fmla="*/ 3454832 h 14722578"/>
              <a:gd name="connsiteX449" fmla="*/ 6229969 w 7456805"/>
              <a:gd name="connsiteY449" fmla="*/ 3737325 h 14722578"/>
              <a:gd name="connsiteX450" fmla="*/ 6271823 w 7456805"/>
              <a:gd name="connsiteY450" fmla="*/ 3758251 h 14722578"/>
              <a:gd name="connsiteX451" fmla="*/ 6315417 w 7456805"/>
              <a:gd name="connsiteY451" fmla="*/ 4028537 h 14722578"/>
              <a:gd name="connsiteX452" fmla="*/ 6608383 w 7456805"/>
              <a:gd name="connsiteY452" fmla="*/ 5876947 h 14722578"/>
              <a:gd name="connsiteX453" fmla="*/ 6618845 w 7456805"/>
              <a:gd name="connsiteY453" fmla="*/ 5843815 h 14722578"/>
              <a:gd name="connsiteX454" fmla="*/ 6338089 w 7456805"/>
              <a:gd name="connsiteY454" fmla="*/ 4049463 h 14722578"/>
              <a:gd name="connsiteX455" fmla="*/ 6348551 w 7456805"/>
              <a:gd name="connsiteY455" fmla="*/ 3964017 h 14722578"/>
              <a:gd name="connsiteX456" fmla="*/ 6456669 w 7456805"/>
              <a:gd name="connsiteY456" fmla="*/ 4600498 h 14722578"/>
              <a:gd name="connsiteX457" fmla="*/ 6500265 w 7456805"/>
              <a:gd name="connsiteY457" fmla="*/ 4656300 h 14722578"/>
              <a:gd name="connsiteX458" fmla="*/ 6521191 w 7456805"/>
              <a:gd name="connsiteY458" fmla="*/ 4828934 h 14722578"/>
              <a:gd name="connsiteX459" fmla="*/ 6672905 w 7456805"/>
              <a:gd name="connsiteY459" fmla="*/ 5822890 h 14722578"/>
              <a:gd name="connsiteX460" fmla="*/ 6704295 w 7456805"/>
              <a:gd name="connsiteY460" fmla="*/ 5876947 h 14722578"/>
              <a:gd name="connsiteX461" fmla="*/ 6521191 w 7456805"/>
              <a:gd name="connsiteY461" fmla="*/ 4569110 h 14722578"/>
              <a:gd name="connsiteX462" fmla="*/ 6435743 w 7456805"/>
              <a:gd name="connsiteY462" fmla="*/ 4136652 h 14722578"/>
              <a:gd name="connsiteX463" fmla="*/ 6456669 w 7456805"/>
              <a:gd name="connsiteY463" fmla="*/ 4082594 h 14722578"/>
              <a:gd name="connsiteX464" fmla="*/ 6791485 w 7456805"/>
              <a:gd name="connsiteY464" fmla="*/ 6288481 h 14722578"/>
              <a:gd name="connsiteX465" fmla="*/ 6856009 w 7456805"/>
              <a:gd name="connsiteY465" fmla="*/ 6612824 h 14722578"/>
              <a:gd name="connsiteX466" fmla="*/ 6856009 w 7456805"/>
              <a:gd name="connsiteY466" fmla="*/ 6569229 h 14722578"/>
              <a:gd name="connsiteX467" fmla="*/ 6770561 w 7456805"/>
              <a:gd name="connsiteY467" fmla="*/ 5876947 h 14722578"/>
              <a:gd name="connsiteX468" fmla="*/ 6747889 w 7456805"/>
              <a:gd name="connsiteY468" fmla="*/ 5660719 h 14722578"/>
              <a:gd name="connsiteX469" fmla="*/ 6845545 w 7456805"/>
              <a:gd name="connsiteY469" fmla="*/ 6330331 h 14722578"/>
              <a:gd name="connsiteX470" fmla="*/ 6878677 w 7456805"/>
              <a:gd name="connsiteY470" fmla="*/ 6396595 h 14722578"/>
              <a:gd name="connsiteX471" fmla="*/ 6770561 w 7456805"/>
              <a:gd name="connsiteY471" fmla="*/ 5390432 h 14722578"/>
              <a:gd name="connsiteX472" fmla="*/ 6650235 w 7456805"/>
              <a:gd name="connsiteY472" fmla="*/ 4710356 h 14722578"/>
              <a:gd name="connsiteX473" fmla="*/ 6629309 w 7456805"/>
              <a:gd name="connsiteY473" fmla="*/ 4504590 h 14722578"/>
              <a:gd name="connsiteX474" fmla="*/ 6704295 w 7456805"/>
              <a:gd name="connsiteY474" fmla="*/ 4741745 h 14722578"/>
              <a:gd name="connsiteX475" fmla="*/ 6812413 w 7456805"/>
              <a:gd name="connsiteY475" fmla="*/ 5477621 h 14722578"/>
              <a:gd name="connsiteX476" fmla="*/ 6856009 w 7456805"/>
              <a:gd name="connsiteY476" fmla="*/ 5617124 h 14722578"/>
              <a:gd name="connsiteX477" fmla="*/ 6920531 w 7456805"/>
              <a:gd name="connsiteY477" fmla="*/ 6093176 h 14722578"/>
              <a:gd name="connsiteX478" fmla="*/ 6932737 w 7456805"/>
              <a:gd name="connsiteY478" fmla="*/ 6309406 h 14722578"/>
              <a:gd name="connsiteX479" fmla="*/ 6964125 w 7456805"/>
              <a:gd name="connsiteY479" fmla="*/ 6407057 h 14722578"/>
              <a:gd name="connsiteX480" fmla="*/ 6997259 w 7456805"/>
              <a:gd name="connsiteY480" fmla="*/ 6525635 h 14722578"/>
              <a:gd name="connsiteX481" fmla="*/ 6866471 w 7456805"/>
              <a:gd name="connsiteY481" fmla="*/ 5477621 h 14722578"/>
              <a:gd name="connsiteX482" fmla="*/ 6737427 w 7456805"/>
              <a:gd name="connsiteY482" fmla="*/ 4612704 h 14722578"/>
              <a:gd name="connsiteX483" fmla="*/ 6639773 w 7456805"/>
              <a:gd name="connsiteY483" fmla="*/ 4039000 h 14722578"/>
              <a:gd name="connsiteX484" fmla="*/ 6639773 w 7456805"/>
              <a:gd name="connsiteY484" fmla="*/ 3899497 h 14722578"/>
              <a:gd name="connsiteX485" fmla="*/ 6747889 w 7456805"/>
              <a:gd name="connsiteY485" fmla="*/ 4546441 h 14722578"/>
              <a:gd name="connsiteX486" fmla="*/ 6866471 w 7456805"/>
              <a:gd name="connsiteY486" fmla="*/ 5238723 h 14722578"/>
              <a:gd name="connsiteX487" fmla="*/ 6878677 w 7456805"/>
              <a:gd name="connsiteY487" fmla="*/ 5120145 h 14722578"/>
              <a:gd name="connsiteX488" fmla="*/ 6683369 w 7456805"/>
              <a:gd name="connsiteY488" fmla="*/ 4007612 h 14722578"/>
              <a:gd name="connsiteX489" fmla="*/ 6704295 w 7456805"/>
              <a:gd name="connsiteY489" fmla="*/ 4018074 h 14722578"/>
              <a:gd name="connsiteX490" fmla="*/ 6726965 w 7456805"/>
              <a:gd name="connsiteY490" fmla="*/ 4136652 h 14722578"/>
              <a:gd name="connsiteX491" fmla="*/ 7298943 w 7456805"/>
              <a:gd name="connsiteY491" fmla="*/ 8190948 h 14722578"/>
              <a:gd name="connsiteX492" fmla="*/ 7332077 w 7456805"/>
              <a:gd name="connsiteY492" fmla="*/ 8698389 h 14722578"/>
              <a:gd name="connsiteX493" fmla="*/ 7342539 w 7456805"/>
              <a:gd name="connsiteY493" fmla="*/ 9043658 h 14722578"/>
              <a:gd name="connsiteX494" fmla="*/ 7365209 w 7456805"/>
              <a:gd name="connsiteY494" fmla="*/ 8935543 h 14722578"/>
              <a:gd name="connsiteX495" fmla="*/ 7353003 w 7456805"/>
              <a:gd name="connsiteY495" fmla="*/ 8881486 h 14722578"/>
              <a:gd name="connsiteX496" fmla="*/ 7311149 w 7456805"/>
              <a:gd name="connsiteY496" fmla="*/ 8039238 h 14722578"/>
              <a:gd name="connsiteX497" fmla="*/ 7342539 w 7456805"/>
              <a:gd name="connsiteY497" fmla="*/ 8190948 h 14722578"/>
              <a:gd name="connsiteX498" fmla="*/ 7375673 w 7456805"/>
              <a:gd name="connsiteY498" fmla="*/ 8871023 h 14722578"/>
              <a:gd name="connsiteX499" fmla="*/ 7396597 w 7456805"/>
              <a:gd name="connsiteY499" fmla="*/ 9336613 h 14722578"/>
              <a:gd name="connsiteX500" fmla="*/ 7429731 w 7456805"/>
              <a:gd name="connsiteY500" fmla="*/ 9270349 h 14722578"/>
              <a:gd name="connsiteX501" fmla="*/ 7440193 w 7456805"/>
              <a:gd name="connsiteY501" fmla="*/ 9530173 h 14722578"/>
              <a:gd name="connsiteX502" fmla="*/ 7353003 w 7456805"/>
              <a:gd name="connsiteY502" fmla="*/ 9887649 h 14722578"/>
              <a:gd name="connsiteX503" fmla="*/ 7244885 w 7456805"/>
              <a:gd name="connsiteY503" fmla="*/ 9864980 h 14722578"/>
              <a:gd name="connsiteX504" fmla="*/ 7267553 w 7456805"/>
              <a:gd name="connsiteY504" fmla="*/ 9833592 h 14722578"/>
              <a:gd name="connsiteX505" fmla="*/ 7223957 w 7456805"/>
              <a:gd name="connsiteY505" fmla="*/ 9864980 h 14722578"/>
              <a:gd name="connsiteX506" fmla="*/ 7159437 w 7456805"/>
              <a:gd name="connsiteY506" fmla="*/ 9908574 h 14722578"/>
              <a:gd name="connsiteX507" fmla="*/ 7082707 w 7456805"/>
              <a:gd name="connsiteY507" fmla="*/ 9887649 h 14722578"/>
              <a:gd name="connsiteX508" fmla="*/ 7040855 w 7456805"/>
              <a:gd name="connsiteY508" fmla="*/ 9919037 h 14722578"/>
              <a:gd name="connsiteX509" fmla="*/ 6986797 w 7456805"/>
              <a:gd name="connsiteY509" fmla="*/ 9908574 h 14722578"/>
              <a:gd name="connsiteX510" fmla="*/ 6910067 w 7456805"/>
              <a:gd name="connsiteY510" fmla="*/ 9974838 h 14722578"/>
              <a:gd name="connsiteX511" fmla="*/ 6812413 w 7456805"/>
              <a:gd name="connsiteY511" fmla="*/ 9974838 h 14722578"/>
              <a:gd name="connsiteX512" fmla="*/ 6878677 w 7456805"/>
              <a:gd name="connsiteY512" fmla="*/ 10006226 h 14722578"/>
              <a:gd name="connsiteX513" fmla="*/ 6662441 w 7456805"/>
              <a:gd name="connsiteY513" fmla="*/ 10027151 h 14722578"/>
              <a:gd name="connsiteX514" fmla="*/ 6531653 w 7456805"/>
              <a:gd name="connsiteY514" fmla="*/ 10049821 h 14722578"/>
              <a:gd name="connsiteX515" fmla="*/ 6510729 w 7456805"/>
              <a:gd name="connsiteY515" fmla="*/ 10114341 h 14722578"/>
              <a:gd name="connsiteX516" fmla="*/ 6186373 w 7456805"/>
              <a:gd name="connsiteY516" fmla="*/ 10135266 h 14722578"/>
              <a:gd name="connsiteX517" fmla="*/ 6121853 w 7456805"/>
              <a:gd name="connsiteY517" fmla="*/ 10189323 h 14722578"/>
              <a:gd name="connsiteX518" fmla="*/ 6055587 w 7456805"/>
              <a:gd name="connsiteY518" fmla="*/ 10201530 h 14722578"/>
              <a:gd name="connsiteX519" fmla="*/ 5916079 w 7456805"/>
              <a:gd name="connsiteY519" fmla="*/ 10222455 h 14722578"/>
              <a:gd name="connsiteX520" fmla="*/ 5851557 w 7456805"/>
              <a:gd name="connsiteY520" fmla="*/ 10286975 h 14722578"/>
              <a:gd name="connsiteX521" fmla="*/ 5764365 w 7456805"/>
              <a:gd name="connsiteY521" fmla="*/ 10286975 h 14722578"/>
              <a:gd name="connsiteX522" fmla="*/ 5666709 w 7456805"/>
              <a:gd name="connsiteY522" fmla="*/ 10330570 h 14722578"/>
              <a:gd name="connsiteX523" fmla="*/ 5514997 w 7456805"/>
              <a:gd name="connsiteY523" fmla="*/ 10351495 h 14722578"/>
              <a:gd name="connsiteX524" fmla="*/ 5602189 w 7456805"/>
              <a:gd name="connsiteY524" fmla="*/ 10590393 h 14722578"/>
              <a:gd name="connsiteX525" fmla="*/ 5677173 w 7456805"/>
              <a:gd name="connsiteY525" fmla="*/ 10794416 h 14722578"/>
              <a:gd name="connsiteX526" fmla="*/ 5514997 w 7456805"/>
              <a:gd name="connsiteY526" fmla="*/ 10513667 h 14722578"/>
              <a:gd name="connsiteX527" fmla="*/ 5527203 w 7456805"/>
              <a:gd name="connsiteY527" fmla="*/ 10567724 h 14722578"/>
              <a:gd name="connsiteX528" fmla="*/ 5807961 w 7456805"/>
              <a:gd name="connsiteY528" fmla="*/ 11216412 h 14722578"/>
              <a:gd name="connsiteX529" fmla="*/ 6078257 w 7456805"/>
              <a:gd name="connsiteY529" fmla="*/ 11887768 h 14722578"/>
              <a:gd name="connsiteX530" fmla="*/ 6325881 w 7456805"/>
              <a:gd name="connsiteY530" fmla="*/ 12590513 h 14722578"/>
              <a:gd name="connsiteX531" fmla="*/ 6175911 w 7456805"/>
              <a:gd name="connsiteY531" fmla="*/ 12199905 h 14722578"/>
              <a:gd name="connsiteX532" fmla="*/ 6121853 w 7456805"/>
              <a:gd name="connsiteY532" fmla="*/ 12070866 h 14722578"/>
              <a:gd name="connsiteX533" fmla="*/ 6142777 w 7456805"/>
              <a:gd name="connsiteY533" fmla="*/ 12199905 h 14722578"/>
              <a:gd name="connsiteX534" fmla="*/ 6456669 w 7456805"/>
              <a:gd name="connsiteY534" fmla="*/ 13085747 h 14722578"/>
              <a:gd name="connsiteX535" fmla="*/ 6142777 w 7456805"/>
              <a:gd name="connsiteY535" fmla="*/ 12276632 h 14722578"/>
              <a:gd name="connsiteX536" fmla="*/ 6109645 w 7456805"/>
              <a:gd name="connsiteY536" fmla="*/ 12222575 h 14722578"/>
              <a:gd name="connsiteX537" fmla="*/ 6132315 w 7456805"/>
              <a:gd name="connsiteY537" fmla="*/ 12276632 h 14722578"/>
              <a:gd name="connsiteX538" fmla="*/ 6435743 w 7456805"/>
              <a:gd name="connsiteY538" fmla="*/ 13171193 h 14722578"/>
              <a:gd name="connsiteX539" fmla="*/ 6359013 w 7456805"/>
              <a:gd name="connsiteY539" fmla="*/ 12977633 h 14722578"/>
              <a:gd name="connsiteX540" fmla="*/ 6284029 w 7456805"/>
              <a:gd name="connsiteY540" fmla="*/ 12773610 h 14722578"/>
              <a:gd name="connsiteX541" fmla="*/ 6315417 w 7456805"/>
              <a:gd name="connsiteY541" fmla="*/ 12923576 h 14722578"/>
              <a:gd name="connsiteX542" fmla="*/ 6369477 w 7456805"/>
              <a:gd name="connsiteY542" fmla="*/ 13075285 h 14722578"/>
              <a:gd name="connsiteX543" fmla="*/ 6304955 w 7456805"/>
              <a:gd name="connsiteY543" fmla="*/ 12954964 h 14722578"/>
              <a:gd name="connsiteX544" fmla="*/ 6024197 w 7456805"/>
              <a:gd name="connsiteY544" fmla="*/ 12178980 h 14722578"/>
              <a:gd name="connsiteX545" fmla="*/ 5893409 w 7456805"/>
              <a:gd name="connsiteY545" fmla="*/ 11887768 h 14722578"/>
              <a:gd name="connsiteX546" fmla="*/ 5905617 w 7456805"/>
              <a:gd name="connsiteY546" fmla="*/ 11931363 h 14722578"/>
              <a:gd name="connsiteX547" fmla="*/ 6132315 w 7456805"/>
              <a:gd name="connsiteY547" fmla="*/ 12567844 h 14722578"/>
              <a:gd name="connsiteX548" fmla="*/ 6219507 w 7456805"/>
              <a:gd name="connsiteY548" fmla="*/ 12806742 h 14722578"/>
              <a:gd name="connsiteX549" fmla="*/ 6153241 w 7456805"/>
              <a:gd name="connsiteY549" fmla="*/ 12675958 h 14722578"/>
              <a:gd name="connsiteX550" fmla="*/ 5882945 w 7456805"/>
              <a:gd name="connsiteY550" fmla="*/ 11973214 h 14722578"/>
              <a:gd name="connsiteX551" fmla="*/ 5764365 w 7456805"/>
              <a:gd name="connsiteY551" fmla="*/ 11702927 h 14722578"/>
              <a:gd name="connsiteX552" fmla="*/ 5841093 w 7456805"/>
              <a:gd name="connsiteY552" fmla="*/ 11898231 h 14722578"/>
              <a:gd name="connsiteX553" fmla="*/ 5905617 w 7456805"/>
              <a:gd name="connsiteY553" fmla="*/ 12103997 h 14722578"/>
              <a:gd name="connsiteX554" fmla="*/ 5764365 w 7456805"/>
              <a:gd name="connsiteY554" fmla="*/ 11756985 h 14722578"/>
              <a:gd name="connsiteX555" fmla="*/ 5699843 w 7456805"/>
              <a:gd name="connsiteY555" fmla="*/ 11659333 h 14722578"/>
              <a:gd name="connsiteX556" fmla="*/ 5527203 w 7456805"/>
              <a:gd name="connsiteY556" fmla="*/ 11270469 h 14722578"/>
              <a:gd name="connsiteX557" fmla="*/ 5494069 w 7456805"/>
              <a:gd name="connsiteY557" fmla="*/ 11216412 h 14722578"/>
              <a:gd name="connsiteX558" fmla="*/ 5527203 w 7456805"/>
              <a:gd name="connsiteY558" fmla="*/ 11324526 h 14722578"/>
              <a:gd name="connsiteX559" fmla="*/ 5851557 w 7456805"/>
              <a:gd name="connsiteY559" fmla="*/ 12178980 h 14722578"/>
              <a:gd name="connsiteX560" fmla="*/ 5558593 w 7456805"/>
              <a:gd name="connsiteY560" fmla="*/ 11476235 h 14722578"/>
              <a:gd name="connsiteX561" fmla="*/ 5494069 w 7456805"/>
              <a:gd name="connsiteY561" fmla="*/ 11411715 h 14722578"/>
              <a:gd name="connsiteX562" fmla="*/ 5818425 w 7456805"/>
              <a:gd name="connsiteY562" fmla="*/ 12253963 h 14722578"/>
              <a:gd name="connsiteX563" fmla="*/ 5818425 w 7456805"/>
              <a:gd name="connsiteY563" fmla="*/ 12341152 h 14722578"/>
              <a:gd name="connsiteX564" fmla="*/ 5581261 w 7456805"/>
              <a:gd name="connsiteY564" fmla="*/ 11790116 h 14722578"/>
              <a:gd name="connsiteX565" fmla="*/ 5527203 w 7456805"/>
              <a:gd name="connsiteY565" fmla="*/ 11702927 h 14722578"/>
              <a:gd name="connsiteX566" fmla="*/ 5882945 w 7456805"/>
              <a:gd name="connsiteY566" fmla="*/ 12621901 h 14722578"/>
              <a:gd name="connsiteX567" fmla="*/ 6003271 w 7456805"/>
              <a:gd name="connsiteY567" fmla="*/ 12967170 h 14722578"/>
              <a:gd name="connsiteX568" fmla="*/ 6013733 w 7456805"/>
              <a:gd name="connsiteY568" fmla="*/ 13096210 h 14722578"/>
              <a:gd name="connsiteX569" fmla="*/ 6088719 w 7456805"/>
              <a:gd name="connsiteY569" fmla="*/ 13345571 h 14722578"/>
              <a:gd name="connsiteX570" fmla="*/ 6088719 w 7456805"/>
              <a:gd name="connsiteY570" fmla="*/ 13420554 h 14722578"/>
              <a:gd name="connsiteX571" fmla="*/ 6132315 w 7456805"/>
              <a:gd name="connsiteY571" fmla="*/ 13572263 h 14722578"/>
              <a:gd name="connsiteX572" fmla="*/ 6163705 w 7456805"/>
              <a:gd name="connsiteY572" fmla="*/ 13722228 h 14722578"/>
              <a:gd name="connsiteX573" fmla="*/ 6099181 w 7456805"/>
              <a:gd name="connsiteY573" fmla="*/ 13572263 h 14722578"/>
              <a:gd name="connsiteX574" fmla="*/ 6099181 w 7456805"/>
              <a:gd name="connsiteY574" fmla="*/ 13680378 h 14722578"/>
              <a:gd name="connsiteX575" fmla="*/ 5991065 w 7456805"/>
              <a:gd name="connsiteY575" fmla="*/ 13356034 h 14722578"/>
              <a:gd name="connsiteX576" fmla="*/ 5970137 w 7456805"/>
              <a:gd name="connsiteY576" fmla="*/ 13387422 h 14722578"/>
              <a:gd name="connsiteX577" fmla="*/ 6003271 w 7456805"/>
              <a:gd name="connsiteY577" fmla="*/ 13549594 h 14722578"/>
              <a:gd name="connsiteX578" fmla="*/ 6078257 w 7456805"/>
              <a:gd name="connsiteY578" fmla="*/ 13809418 h 14722578"/>
              <a:gd name="connsiteX579" fmla="*/ 6024197 w 7456805"/>
              <a:gd name="connsiteY579" fmla="*/ 13680378 h 14722578"/>
              <a:gd name="connsiteX580" fmla="*/ 5959675 w 7456805"/>
              <a:gd name="connsiteY580" fmla="*/ 13549594 h 14722578"/>
              <a:gd name="connsiteX581" fmla="*/ 6003271 w 7456805"/>
              <a:gd name="connsiteY581" fmla="*/ 13744898 h 14722578"/>
              <a:gd name="connsiteX582" fmla="*/ 6055587 w 7456805"/>
              <a:gd name="connsiteY582" fmla="*/ 13938457 h 14722578"/>
              <a:gd name="connsiteX583" fmla="*/ 5991065 w 7456805"/>
              <a:gd name="connsiteY583" fmla="*/ 13744898 h 14722578"/>
              <a:gd name="connsiteX584" fmla="*/ 5959675 w 7456805"/>
              <a:gd name="connsiteY584" fmla="*/ 13778029 h 14722578"/>
              <a:gd name="connsiteX585" fmla="*/ 5937005 w 7456805"/>
              <a:gd name="connsiteY585" fmla="*/ 13722228 h 14722578"/>
              <a:gd name="connsiteX586" fmla="*/ 5905617 w 7456805"/>
              <a:gd name="connsiteY586" fmla="*/ 13701303 h 14722578"/>
              <a:gd name="connsiteX587" fmla="*/ 5947469 w 7456805"/>
              <a:gd name="connsiteY587" fmla="*/ 13863475 h 14722578"/>
              <a:gd name="connsiteX588" fmla="*/ 5905617 w 7456805"/>
              <a:gd name="connsiteY588" fmla="*/ 13886144 h 14722578"/>
              <a:gd name="connsiteX589" fmla="*/ 5905617 w 7456805"/>
              <a:gd name="connsiteY589" fmla="*/ 13863475 h 14722578"/>
              <a:gd name="connsiteX590" fmla="*/ 5905617 w 7456805"/>
              <a:gd name="connsiteY590" fmla="*/ 13886144 h 14722578"/>
              <a:gd name="connsiteX591" fmla="*/ 5937005 w 7456805"/>
              <a:gd name="connsiteY591" fmla="*/ 13971589 h 14722578"/>
              <a:gd name="connsiteX592" fmla="*/ 5905617 w 7456805"/>
              <a:gd name="connsiteY592" fmla="*/ 13927995 h 14722578"/>
              <a:gd name="connsiteX593" fmla="*/ 5818425 w 7456805"/>
              <a:gd name="connsiteY593" fmla="*/ 13778029 h 14722578"/>
              <a:gd name="connsiteX594" fmla="*/ 5851557 w 7456805"/>
              <a:gd name="connsiteY594" fmla="*/ 13917532 h 14722578"/>
              <a:gd name="connsiteX595" fmla="*/ 5862021 w 7456805"/>
              <a:gd name="connsiteY595" fmla="*/ 14048316 h 14722578"/>
              <a:gd name="connsiteX596" fmla="*/ 5807961 w 7456805"/>
              <a:gd name="connsiteY596" fmla="*/ 13907069 h 14722578"/>
              <a:gd name="connsiteX597" fmla="*/ 5645785 w 7456805"/>
              <a:gd name="connsiteY597" fmla="*/ 13495537 h 14722578"/>
              <a:gd name="connsiteX598" fmla="*/ 5581261 w 7456805"/>
              <a:gd name="connsiteY598" fmla="*/ 13366497 h 14722578"/>
              <a:gd name="connsiteX599" fmla="*/ 5666709 w 7456805"/>
              <a:gd name="connsiteY599" fmla="*/ 13603651 h 14722578"/>
              <a:gd name="connsiteX600" fmla="*/ 5764365 w 7456805"/>
              <a:gd name="connsiteY600" fmla="*/ 14015184 h 14722578"/>
              <a:gd name="connsiteX601" fmla="*/ 5699843 w 7456805"/>
              <a:gd name="connsiteY601" fmla="*/ 13927995 h 14722578"/>
              <a:gd name="connsiteX602" fmla="*/ 5731233 w 7456805"/>
              <a:gd name="connsiteY602" fmla="*/ 14177356 h 14722578"/>
              <a:gd name="connsiteX603" fmla="*/ 5624857 w 7456805"/>
              <a:gd name="connsiteY603" fmla="*/ 13938457 h 14722578"/>
              <a:gd name="connsiteX604" fmla="*/ 5581261 w 7456805"/>
              <a:gd name="connsiteY604" fmla="*/ 14004721 h 14722578"/>
              <a:gd name="connsiteX605" fmla="*/ 5581261 w 7456805"/>
              <a:gd name="connsiteY605" fmla="*/ 14036109 h 14722578"/>
              <a:gd name="connsiteX606" fmla="*/ 5537665 w 7456805"/>
              <a:gd name="connsiteY606" fmla="*/ 13982052 h 14722578"/>
              <a:gd name="connsiteX607" fmla="*/ 5494069 w 7456805"/>
              <a:gd name="connsiteY607" fmla="*/ 13873937 h 14722578"/>
              <a:gd name="connsiteX608" fmla="*/ 5082525 w 7456805"/>
              <a:gd name="connsiteY608" fmla="*/ 12752685 h 14722578"/>
              <a:gd name="connsiteX609" fmla="*/ 5082525 w 7456805"/>
              <a:gd name="connsiteY609" fmla="*/ 12752685 h 14722578"/>
              <a:gd name="connsiteX610" fmla="*/ 5234237 w 7456805"/>
              <a:gd name="connsiteY610" fmla="*/ 13204325 h 14722578"/>
              <a:gd name="connsiteX611" fmla="*/ 5375489 w 7456805"/>
              <a:gd name="connsiteY611" fmla="*/ 13701303 h 14722578"/>
              <a:gd name="connsiteX612" fmla="*/ 5460937 w 7456805"/>
              <a:gd name="connsiteY612" fmla="*/ 13994259 h 14722578"/>
              <a:gd name="connsiteX613" fmla="*/ 5396415 w 7456805"/>
              <a:gd name="connsiteY613" fmla="*/ 13873937 h 14722578"/>
              <a:gd name="connsiteX614" fmla="*/ 5396415 w 7456805"/>
              <a:gd name="connsiteY614" fmla="*/ 13873937 h 14722578"/>
              <a:gd name="connsiteX615" fmla="*/ 5483607 w 7456805"/>
              <a:gd name="connsiteY615" fmla="*/ 14231413 h 14722578"/>
              <a:gd name="connsiteX616" fmla="*/ 5440011 w 7456805"/>
              <a:gd name="connsiteY616" fmla="*/ 14231413 h 14722578"/>
              <a:gd name="connsiteX617" fmla="*/ 5483607 w 7456805"/>
              <a:gd name="connsiteY617" fmla="*/ 14447642 h 14722578"/>
              <a:gd name="connsiteX618" fmla="*/ 5429549 w 7456805"/>
              <a:gd name="connsiteY618" fmla="*/ 14285470 h 14722578"/>
              <a:gd name="connsiteX619" fmla="*/ 5375489 w 7456805"/>
              <a:gd name="connsiteY619" fmla="*/ 14123299 h 14722578"/>
              <a:gd name="connsiteX620" fmla="*/ 5365025 w 7456805"/>
              <a:gd name="connsiteY620" fmla="*/ 14252338 h 14722578"/>
              <a:gd name="connsiteX621" fmla="*/ 5256909 w 7456805"/>
              <a:gd name="connsiteY621" fmla="*/ 14036109 h 14722578"/>
              <a:gd name="connsiteX622" fmla="*/ 5331893 w 7456805"/>
              <a:gd name="connsiteY622" fmla="*/ 14360453 h 14722578"/>
              <a:gd name="connsiteX623" fmla="*/ 5385953 w 7456805"/>
              <a:gd name="connsiteY623" fmla="*/ 14566219 h 14722578"/>
              <a:gd name="connsiteX624" fmla="*/ 5298761 w 7456805"/>
              <a:gd name="connsiteY624" fmla="*/ 14329065 h 14722578"/>
              <a:gd name="connsiteX625" fmla="*/ 5244701 w 7456805"/>
              <a:gd name="connsiteY625" fmla="*/ 14339528 h 14722578"/>
              <a:gd name="connsiteX626" fmla="*/ 5192385 w 7456805"/>
              <a:gd name="connsiteY626" fmla="*/ 14144224 h 14722578"/>
              <a:gd name="connsiteX627" fmla="*/ 5148789 w 7456805"/>
              <a:gd name="connsiteY627" fmla="*/ 14112836 h 14722578"/>
              <a:gd name="connsiteX628" fmla="*/ 5072061 w 7456805"/>
              <a:gd name="connsiteY628" fmla="*/ 13927995 h 14722578"/>
              <a:gd name="connsiteX629" fmla="*/ 4932553 w 7456805"/>
              <a:gd name="connsiteY629" fmla="*/ 13528668 h 14722578"/>
              <a:gd name="connsiteX630" fmla="*/ 4932553 w 7456805"/>
              <a:gd name="connsiteY630" fmla="*/ 13528668 h 14722578"/>
              <a:gd name="connsiteX631" fmla="*/ 5040673 w 7456805"/>
              <a:gd name="connsiteY631" fmla="*/ 13961127 h 14722578"/>
              <a:gd name="connsiteX632" fmla="*/ 5105193 w 7456805"/>
              <a:gd name="connsiteY632" fmla="*/ 14177356 h 14722578"/>
              <a:gd name="connsiteX633" fmla="*/ 5126121 w 7456805"/>
              <a:gd name="connsiteY633" fmla="*/ 14349990 h 14722578"/>
              <a:gd name="connsiteX634" fmla="*/ 5051135 w 7456805"/>
              <a:gd name="connsiteY634" fmla="*/ 14154687 h 14722578"/>
              <a:gd name="connsiteX635" fmla="*/ 5018001 w 7456805"/>
              <a:gd name="connsiteY635" fmla="*/ 14144224 h 14722578"/>
              <a:gd name="connsiteX636" fmla="*/ 4963943 w 7456805"/>
              <a:gd name="connsiteY636" fmla="*/ 13971589 h 14722578"/>
              <a:gd name="connsiteX637" fmla="*/ 4899421 w 7456805"/>
              <a:gd name="connsiteY637" fmla="*/ 13809418 h 14722578"/>
              <a:gd name="connsiteX638" fmla="*/ 4899421 w 7456805"/>
              <a:gd name="connsiteY638" fmla="*/ 13853012 h 14722578"/>
              <a:gd name="connsiteX639" fmla="*/ 4855825 w 7456805"/>
              <a:gd name="connsiteY639" fmla="*/ 13842549 h 14722578"/>
              <a:gd name="connsiteX640" fmla="*/ 4943017 w 7456805"/>
              <a:gd name="connsiteY640" fmla="*/ 14177356 h 14722578"/>
              <a:gd name="connsiteX641" fmla="*/ 4824437 w 7456805"/>
              <a:gd name="connsiteY641" fmla="*/ 13907069 h 14722578"/>
              <a:gd name="connsiteX642" fmla="*/ 4813973 w 7456805"/>
              <a:gd name="connsiteY642" fmla="*/ 13961127 h 14722578"/>
              <a:gd name="connsiteX643" fmla="*/ 4575067 w 7456805"/>
              <a:gd name="connsiteY643" fmla="*/ 13322902 h 14722578"/>
              <a:gd name="connsiteX644" fmla="*/ 4219325 w 7456805"/>
              <a:gd name="connsiteY644" fmla="*/ 12482398 h 14722578"/>
              <a:gd name="connsiteX645" fmla="*/ 4219325 w 7456805"/>
              <a:gd name="connsiteY645" fmla="*/ 12482398 h 14722578"/>
              <a:gd name="connsiteX646" fmla="*/ 4433817 w 7456805"/>
              <a:gd name="connsiteY646" fmla="*/ 13117136 h 14722578"/>
              <a:gd name="connsiteX647" fmla="*/ 4273383 w 7456805"/>
              <a:gd name="connsiteY647" fmla="*/ 12742222 h 14722578"/>
              <a:gd name="connsiteX648" fmla="*/ 4261177 w 7456805"/>
              <a:gd name="connsiteY648" fmla="*/ 12773610 h 14722578"/>
              <a:gd name="connsiteX649" fmla="*/ 4737245 w 7456805"/>
              <a:gd name="connsiteY649" fmla="*/ 14123299 h 14722578"/>
              <a:gd name="connsiteX650" fmla="*/ 4813973 w 7456805"/>
              <a:gd name="connsiteY650" fmla="*/ 14393585 h 14722578"/>
              <a:gd name="connsiteX651" fmla="*/ 4791303 w 7456805"/>
              <a:gd name="connsiteY651" fmla="*/ 14370916 h 14722578"/>
              <a:gd name="connsiteX652" fmla="*/ 4705855 w 7456805"/>
              <a:gd name="connsiteY652" fmla="*/ 14090167 h 14722578"/>
              <a:gd name="connsiteX653" fmla="*/ 4608201 w 7456805"/>
              <a:gd name="connsiteY653" fmla="*/ 13819880 h 14722578"/>
              <a:gd name="connsiteX654" fmla="*/ 4575067 w 7456805"/>
              <a:gd name="connsiteY654" fmla="*/ 13798955 h 14722578"/>
              <a:gd name="connsiteX655" fmla="*/ 4489619 w 7456805"/>
              <a:gd name="connsiteY655" fmla="*/ 13572263 h 14722578"/>
              <a:gd name="connsiteX656" fmla="*/ 4446023 w 7456805"/>
              <a:gd name="connsiteY656" fmla="*/ 13549594 h 14722578"/>
              <a:gd name="connsiteX657" fmla="*/ 4439921 w 7456805"/>
              <a:gd name="connsiteY657" fmla="*/ 13536297 h 14722578"/>
              <a:gd name="connsiteX658" fmla="*/ 4437237 w 7456805"/>
              <a:gd name="connsiteY658" fmla="*/ 13522977 h 14722578"/>
              <a:gd name="connsiteX659" fmla="*/ 4440683 w 7456805"/>
              <a:gd name="connsiteY659" fmla="*/ 13529786 h 14722578"/>
              <a:gd name="connsiteX660" fmla="*/ 4433817 w 7456805"/>
              <a:gd name="connsiteY660" fmla="*/ 13505999 h 14722578"/>
              <a:gd name="connsiteX661" fmla="*/ 4391965 w 7456805"/>
              <a:gd name="connsiteY661" fmla="*/ 13453686 h 14722578"/>
              <a:gd name="connsiteX662" fmla="*/ 4477413 w 7456805"/>
              <a:gd name="connsiteY662" fmla="*/ 13690840 h 14722578"/>
              <a:gd name="connsiteX663" fmla="*/ 4466949 w 7456805"/>
              <a:gd name="connsiteY663" fmla="*/ 13744898 h 14722578"/>
              <a:gd name="connsiteX664" fmla="*/ 4521009 w 7456805"/>
              <a:gd name="connsiteY664" fmla="*/ 13971589 h 14722578"/>
              <a:gd name="connsiteX665" fmla="*/ 4629125 w 7456805"/>
              <a:gd name="connsiteY665" fmla="*/ 14285470 h 14722578"/>
              <a:gd name="connsiteX666" fmla="*/ 4564605 w 7456805"/>
              <a:gd name="connsiteY666" fmla="*/ 14252338 h 14722578"/>
              <a:gd name="connsiteX667" fmla="*/ 4521009 w 7456805"/>
              <a:gd name="connsiteY667" fmla="*/ 14166893 h 14722578"/>
              <a:gd name="connsiteX668" fmla="*/ 4456485 w 7456805"/>
              <a:gd name="connsiteY668" fmla="*/ 14025647 h 14722578"/>
              <a:gd name="connsiteX669" fmla="*/ 4381501 w 7456805"/>
              <a:gd name="connsiteY669" fmla="*/ 13832087 h 14722578"/>
              <a:gd name="connsiteX670" fmla="*/ 4003088 w 7456805"/>
              <a:gd name="connsiteY670" fmla="*/ 12869518 h 14722578"/>
              <a:gd name="connsiteX671" fmla="*/ 3926359 w 7456805"/>
              <a:gd name="connsiteY671" fmla="*/ 12675958 h 14722578"/>
              <a:gd name="connsiteX672" fmla="*/ 3959492 w 7456805"/>
              <a:gd name="connsiteY672" fmla="*/ 12806742 h 14722578"/>
              <a:gd name="connsiteX673" fmla="*/ 4207117 w 7456805"/>
              <a:gd name="connsiteY673" fmla="*/ 13464148 h 14722578"/>
              <a:gd name="connsiteX674" fmla="*/ 4304773 w 7456805"/>
              <a:gd name="connsiteY674" fmla="*/ 13734435 h 14722578"/>
              <a:gd name="connsiteX675" fmla="*/ 4261177 w 7456805"/>
              <a:gd name="connsiteY675" fmla="*/ 13788492 h 14722578"/>
              <a:gd name="connsiteX676" fmla="*/ 4294309 w 7456805"/>
              <a:gd name="connsiteY676" fmla="*/ 13917532 h 14722578"/>
              <a:gd name="connsiteX677" fmla="*/ 4315235 w 7456805"/>
              <a:gd name="connsiteY677" fmla="*/ 14048316 h 14722578"/>
              <a:gd name="connsiteX678" fmla="*/ 4446023 w 7456805"/>
              <a:gd name="connsiteY678" fmla="*/ 14458105 h 14722578"/>
              <a:gd name="connsiteX679" fmla="*/ 4489619 w 7456805"/>
              <a:gd name="connsiteY679" fmla="*/ 14587145 h 14722578"/>
              <a:gd name="connsiteX680" fmla="*/ 4454743 w 7456805"/>
              <a:gd name="connsiteY680" fmla="*/ 14524805 h 14722578"/>
              <a:gd name="connsiteX681" fmla="*/ 4445827 w 7456805"/>
              <a:gd name="connsiteY681" fmla="*/ 14500967 h 14722578"/>
              <a:gd name="connsiteX682" fmla="*/ 4421281 w 7456805"/>
              <a:gd name="connsiteY682" fmla="*/ 14409715 h 14722578"/>
              <a:gd name="connsiteX683" fmla="*/ 4337905 w 7456805"/>
              <a:gd name="connsiteY683" fmla="*/ 14154687 h 14722578"/>
              <a:gd name="connsiteX684" fmla="*/ 4294309 w 7456805"/>
              <a:gd name="connsiteY684" fmla="*/ 14123299 h 14722578"/>
              <a:gd name="connsiteX685" fmla="*/ 4250713 w 7456805"/>
              <a:gd name="connsiteY685" fmla="*/ 14004721 h 14722578"/>
              <a:gd name="connsiteX686" fmla="*/ 4196653 w 7456805"/>
              <a:gd name="connsiteY686" fmla="*/ 13927995 h 14722578"/>
              <a:gd name="connsiteX687" fmla="*/ 4261177 w 7456805"/>
              <a:gd name="connsiteY687" fmla="*/ 14100629 h 14722578"/>
              <a:gd name="connsiteX688" fmla="*/ 4261177 w 7456805"/>
              <a:gd name="connsiteY688" fmla="*/ 14177356 h 14722578"/>
              <a:gd name="connsiteX689" fmla="*/ 4294309 w 7456805"/>
              <a:gd name="connsiteY689" fmla="*/ 14241876 h 14722578"/>
              <a:gd name="connsiteX690" fmla="*/ 4294309 w 7456805"/>
              <a:gd name="connsiteY690" fmla="*/ 14316858 h 14722578"/>
              <a:gd name="connsiteX691" fmla="*/ 4348369 w 7456805"/>
              <a:gd name="connsiteY691" fmla="*/ 14501699 h 14722578"/>
              <a:gd name="connsiteX692" fmla="*/ 4369293 w 7456805"/>
              <a:gd name="connsiteY692" fmla="*/ 14630739 h 14722578"/>
              <a:gd name="connsiteX693" fmla="*/ 4240249 w 7456805"/>
              <a:gd name="connsiteY693" fmla="*/ 14241876 h 14722578"/>
              <a:gd name="connsiteX694" fmla="*/ 4111205 w 7456805"/>
              <a:gd name="connsiteY694" fmla="*/ 13917532 h 14722578"/>
              <a:gd name="connsiteX695" fmla="*/ 4067609 w 7456805"/>
              <a:gd name="connsiteY695" fmla="*/ 13832087 h 14722578"/>
              <a:gd name="connsiteX696" fmla="*/ 4207117 w 7456805"/>
              <a:gd name="connsiteY696" fmla="*/ 14231413 h 14722578"/>
              <a:gd name="connsiteX697" fmla="*/ 4219325 w 7456805"/>
              <a:gd name="connsiteY697" fmla="*/ 14349990 h 14722578"/>
              <a:gd name="connsiteX698" fmla="*/ 4121669 w 7456805"/>
              <a:gd name="connsiteY698" fmla="*/ 14133761 h 14722578"/>
              <a:gd name="connsiteX699" fmla="*/ 3591542 w 7456805"/>
              <a:gd name="connsiteY699" fmla="*/ 12752685 h 14722578"/>
              <a:gd name="connsiteX700" fmla="*/ 3246262 w 7456805"/>
              <a:gd name="connsiteY700" fmla="*/ 11995883 h 14722578"/>
              <a:gd name="connsiteX701" fmla="*/ 2824253 w 7456805"/>
              <a:gd name="connsiteY701" fmla="*/ 11314064 h 14722578"/>
              <a:gd name="connsiteX702" fmla="*/ 2824253 w 7456805"/>
              <a:gd name="connsiteY702" fmla="*/ 11314064 h 14722578"/>
              <a:gd name="connsiteX703" fmla="*/ 3418902 w 7456805"/>
              <a:gd name="connsiteY703" fmla="*/ 12449267 h 14722578"/>
              <a:gd name="connsiteX704" fmla="*/ 3840911 w 7456805"/>
              <a:gd name="connsiteY704" fmla="*/ 13528668 h 14722578"/>
              <a:gd name="connsiteX705" fmla="*/ 3872300 w 7456805"/>
              <a:gd name="connsiteY705" fmla="*/ 13690840 h 14722578"/>
              <a:gd name="connsiteX706" fmla="*/ 3797315 w 7456805"/>
              <a:gd name="connsiteY706" fmla="*/ 13474611 h 14722578"/>
              <a:gd name="connsiteX707" fmla="*/ 3375306 w 7456805"/>
              <a:gd name="connsiteY707" fmla="*/ 12438804 h 14722578"/>
              <a:gd name="connsiteX708" fmla="*/ 2932371 w 7456805"/>
              <a:gd name="connsiteY708" fmla="*/ 11605275 h 14722578"/>
              <a:gd name="connsiteX709" fmla="*/ 2855642 w 7456805"/>
              <a:gd name="connsiteY709" fmla="*/ 11486698 h 14722578"/>
              <a:gd name="connsiteX710" fmla="*/ 2909701 w 7456805"/>
              <a:gd name="connsiteY710" fmla="*/ 11627945 h 14722578"/>
              <a:gd name="connsiteX711" fmla="*/ 2986430 w 7456805"/>
              <a:gd name="connsiteY711" fmla="*/ 11790116 h 14722578"/>
              <a:gd name="connsiteX712" fmla="*/ 2975967 w 7456805"/>
              <a:gd name="connsiteY712" fmla="*/ 11790116 h 14722578"/>
              <a:gd name="connsiteX713" fmla="*/ 2986430 w 7456805"/>
              <a:gd name="connsiteY713" fmla="*/ 11790116 h 14722578"/>
              <a:gd name="connsiteX714" fmla="*/ 3138144 w 7456805"/>
              <a:gd name="connsiteY714" fmla="*/ 12049940 h 14722578"/>
              <a:gd name="connsiteX715" fmla="*/ 3342173 w 7456805"/>
              <a:gd name="connsiteY715" fmla="*/ 12459729 h 14722578"/>
              <a:gd name="connsiteX716" fmla="*/ 3418902 w 7456805"/>
              <a:gd name="connsiteY716" fmla="*/ 12665496 h 14722578"/>
              <a:gd name="connsiteX717" fmla="*/ 3418902 w 7456805"/>
              <a:gd name="connsiteY717" fmla="*/ 12665496 h 14722578"/>
              <a:gd name="connsiteX718" fmla="*/ 3439828 w 7456805"/>
              <a:gd name="connsiteY718" fmla="*/ 12719553 h 14722578"/>
              <a:gd name="connsiteX719" fmla="*/ 3743256 w 7456805"/>
              <a:gd name="connsiteY719" fmla="*/ 13561800 h 14722578"/>
              <a:gd name="connsiteX720" fmla="*/ 3396232 w 7456805"/>
              <a:gd name="connsiteY720" fmla="*/ 12686421 h 14722578"/>
              <a:gd name="connsiteX721" fmla="*/ 3267188 w 7456805"/>
              <a:gd name="connsiteY721" fmla="*/ 12395209 h 14722578"/>
              <a:gd name="connsiteX722" fmla="*/ 3267188 w 7456805"/>
              <a:gd name="connsiteY722" fmla="*/ 12449267 h 14722578"/>
              <a:gd name="connsiteX723" fmla="*/ 3300321 w 7456805"/>
              <a:gd name="connsiteY723" fmla="*/ 12525993 h 14722578"/>
              <a:gd name="connsiteX724" fmla="*/ 3689197 w 7456805"/>
              <a:gd name="connsiteY724" fmla="*/ 13572263 h 14722578"/>
              <a:gd name="connsiteX725" fmla="*/ 3179996 w 7456805"/>
              <a:gd name="connsiteY725" fmla="*/ 12384747 h 14722578"/>
              <a:gd name="connsiteX726" fmla="*/ 2608017 w 7456805"/>
              <a:gd name="connsiteY726" fmla="*/ 11357658 h 14722578"/>
              <a:gd name="connsiteX727" fmla="*/ 2574884 w 7456805"/>
              <a:gd name="connsiteY727" fmla="*/ 11336733 h 14722578"/>
              <a:gd name="connsiteX728" fmla="*/ 2726598 w 7456805"/>
              <a:gd name="connsiteY728" fmla="*/ 11594813 h 14722578"/>
              <a:gd name="connsiteX729" fmla="*/ 3612468 w 7456805"/>
              <a:gd name="connsiteY729" fmla="*/ 13505999 h 14722578"/>
              <a:gd name="connsiteX730" fmla="*/ 3710123 w 7456805"/>
              <a:gd name="connsiteY730" fmla="*/ 13886144 h 14722578"/>
              <a:gd name="connsiteX731" fmla="*/ 3710123 w 7456805"/>
              <a:gd name="connsiteY731" fmla="*/ 13886144 h 14722578"/>
              <a:gd name="connsiteX732" fmla="*/ 3743256 w 7456805"/>
              <a:gd name="connsiteY732" fmla="*/ 13982052 h 14722578"/>
              <a:gd name="connsiteX733" fmla="*/ 3743256 w 7456805"/>
              <a:gd name="connsiteY733" fmla="*/ 14048316 h 14722578"/>
              <a:gd name="connsiteX734" fmla="*/ 3602005 w 7456805"/>
              <a:gd name="connsiteY734" fmla="*/ 13701303 h 14722578"/>
              <a:gd name="connsiteX735" fmla="*/ 3105011 w 7456805"/>
              <a:gd name="connsiteY735" fmla="*/ 12492861 h 14722578"/>
              <a:gd name="connsiteX736" fmla="*/ 2770194 w 7456805"/>
              <a:gd name="connsiteY736" fmla="*/ 11844174 h 14722578"/>
              <a:gd name="connsiteX737" fmla="*/ 2510362 w 7456805"/>
              <a:gd name="connsiteY737" fmla="*/ 11378584 h 14722578"/>
              <a:gd name="connsiteX738" fmla="*/ 2402244 w 7456805"/>
              <a:gd name="connsiteY738" fmla="*/ 11239081 h 14722578"/>
              <a:gd name="connsiteX739" fmla="*/ 2424914 w 7456805"/>
              <a:gd name="connsiteY739" fmla="*/ 11314064 h 14722578"/>
              <a:gd name="connsiteX740" fmla="*/ 3061415 w 7456805"/>
              <a:gd name="connsiteY740" fmla="*/ 12459729 h 14722578"/>
              <a:gd name="connsiteX741" fmla="*/ 3537483 w 7456805"/>
              <a:gd name="connsiteY741" fmla="*/ 13636783 h 14722578"/>
              <a:gd name="connsiteX742" fmla="*/ 3602005 w 7456805"/>
              <a:gd name="connsiteY742" fmla="*/ 13819880 h 14722578"/>
              <a:gd name="connsiteX743" fmla="*/ 3581079 w 7456805"/>
              <a:gd name="connsiteY743" fmla="*/ 13863475 h 14722578"/>
              <a:gd name="connsiteX744" fmla="*/ 3591542 w 7456805"/>
              <a:gd name="connsiteY744" fmla="*/ 13917532 h 14722578"/>
              <a:gd name="connsiteX745" fmla="*/ 3483424 w 7456805"/>
              <a:gd name="connsiteY745" fmla="*/ 13711766 h 14722578"/>
              <a:gd name="connsiteX746" fmla="*/ 3493887 w 7456805"/>
              <a:gd name="connsiteY746" fmla="*/ 13701303 h 14722578"/>
              <a:gd name="connsiteX747" fmla="*/ 3570616 w 7456805"/>
              <a:gd name="connsiteY747" fmla="*/ 13863475 h 14722578"/>
              <a:gd name="connsiteX748" fmla="*/ 3483424 w 7456805"/>
              <a:gd name="connsiteY748" fmla="*/ 13711766 h 14722578"/>
              <a:gd name="connsiteX749" fmla="*/ 3477214 w 7456805"/>
              <a:gd name="connsiteY749" fmla="*/ 13723841 h 14722578"/>
              <a:gd name="connsiteX750" fmla="*/ 3441926 w 7456805"/>
              <a:gd name="connsiteY750" fmla="*/ 13663648 h 14722578"/>
              <a:gd name="connsiteX751" fmla="*/ 3354380 w 7456805"/>
              <a:gd name="connsiteY751" fmla="*/ 13410091 h 14722578"/>
              <a:gd name="connsiteX752" fmla="*/ 2618480 w 7456805"/>
              <a:gd name="connsiteY752" fmla="*/ 11844174 h 14722578"/>
              <a:gd name="connsiteX753" fmla="*/ 2273200 w 7456805"/>
              <a:gd name="connsiteY753" fmla="*/ 11270469 h 14722578"/>
              <a:gd name="connsiteX754" fmla="*/ 1615773 w 7456805"/>
              <a:gd name="connsiteY754" fmla="*/ 10103878 h 14722578"/>
              <a:gd name="connsiteX755" fmla="*/ 1085646 w 7456805"/>
              <a:gd name="connsiteY755" fmla="*/ 9249424 h 14722578"/>
              <a:gd name="connsiteX756" fmla="*/ 954858 w 7456805"/>
              <a:gd name="connsiteY756" fmla="*/ 9033195 h 14722578"/>
              <a:gd name="connsiteX757" fmla="*/ 913006 w 7456805"/>
              <a:gd name="connsiteY757" fmla="*/ 9012270 h 14722578"/>
              <a:gd name="connsiteX758" fmla="*/ 1052513 w 7456805"/>
              <a:gd name="connsiteY758" fmla="*/ 9249424 h 14722578"/>
              <a:gd name="connsiteX759" fmla="*/ 1549507 w 7456805"/>
              <a:gd name="connsiteY759" fmla="*/ 10070746 h 14722578"/>
              <a:gd name="connsiteX760" fmla="*/ 1884324 w 7456805"/>
              <a:gd name="connsiteY760" fmla="*/ 10600856 h 14722578"/>
              <a:gd name="connsiteX761" fmla="*/ 2034294 w 7456805"/>
              <a:gd name="connsiteY761" fmla="*/ 10892068 h 14722578"/>
              <a:gd name="connsiteX762" fmla="*/ 2152875 w 7456805"/>
              <a:gd name="connsiteY762" fmla="*/ 11097834 h 14722578"/>
              <a:gd name="connsiteX763" fmla="*/ 2121486 w 7456805"/>
              <a:gd name="connsiteY763" fmla="*/ 11076909 h 14722578"/>
              <a:gd name="connsiteX764" fmla="*/ 1647162 w 7456805"/>
              <a:gd name="connsiteY764" fmla="*/ 10266050 h 14722578"/>
              <a:gd name="connsiteX765" fmla="*/ 1085646 w 7456805"/>
              <a:gd name="connsiteY765" fmla="*/ 9380208 h 14722578"/>
              <a:gd name="connsiteX766" fmla="*/ 522386 w 7456805"/>
              <a:gd name="connsiteY766" fmla="*/ 8503085 h 14722578"/>
              <a:gd name="connsiteX767" fmla="*/ 89914 w 7456805"/>
              <a:gd name="connsiteY767" fmla="*/ 7660838 h 14722578"/>
              <a:gd name="connsiteX768" fmla="*/ 48062 w 7456805"/>
              <a:gd name="connsiteY768" fmla="*/ 7519591 h 14722578"/>
              <a:gd name="connsiteX769" fmla="*/ 58525 w 7456805"/>
              <a:gd name="connsiteY769" fmla="*/ 7650375 h 14722578"/>
              <a:gd name="connsiteX770" fmla="*/ 25392 w 7456805"/>
              <a:gd name="connsiteY770" fmla="*/ 7584111 h 14722578"/>
              <a:gd name="connsiteX771" fmla="*/ 48062 w 7456805"/>
              <a:gd name="connsiteY771" fmla="*/ 7151653 h 14722578"/>
              <a:gd name="connsiteX772" fmla="*/ 25392 w 7456805"/>
              <a:gd name="connsiteY772" fmla="*/ 7261512 h 14722578"/>
              <a:gd name="connsiteX773" fmla="*/ 68988 w 7456805"/>
              <a:gd name="connsiteY773" fmla="*/ 7141191 h 14722578"/>
              <a:gd name="connsiteX774" fmla="*/ 123047 w 7456805"/>
              <a:gd name="connsiteY774" fmla="*/ 7130728 h 14722578"/>
              <a:gd name="connsiteX775" fmla="*/ 187569 w 7456805"/>
              <a:gd name="connsiteY775" fmla="*/ 7033076 h 14722578"/>
              <a:gd name="connsiteX776" fmla="*/ 328820 w 7456805"/>
              <a:gd name="connsiteY776" fmla="*/ 6947630 h 14722578"/>
              <a:gd name="connsiteX777" fmla="*/ 403805 w 7456805"/>
              <a:gd name="connsiteY777" fmla="*/ 6883110 h 14722578"/>
              <a:gd name="connsiteX778" fmla="*/ 468327 w 7456805"/>
              <a:gd name="connsiteY778" fmla="*/ 6860441 h 14722578"/>
              <a:gd name="connsiteX779" fmla="*/ 522386 w 7456805"/>
              <a:gd name="connsiteY779" fmla="*/ 6806384 h 14722578"/>
              <a:gd name="connsiteX780" fmla="*/ 501460 w 7456805"/>
              <a:gd name="connsiteY780" fmla="*/ 6860441 h 14722578"/>
              <a:gd name="connsiteX781" fmla="*/ 609578 w 7456805"/>
              <a:gd name="connsiteY781" fmla="*/ 6752327 h 14722578"/>
              <a:gd name="connsiteX782" fmla="*/ 663637 w 7456805"/>
              <a:gd name="connsiteY782" fmla="*/ 6741864 h 14722578"/>
              <a:gd name="connsiteX783" fmla="*/ 717696 w 7456805"/>
              <a:gd name="connsiteY783" fmla="*/ 6666882 h 14722578"/>
              <a:gd name="connsiteX784" fmla="*/ 804888 w 7456805"/>
              <a:gd name="connsiteY784" fmla="*/ 6666882 h 14722578"/>
              <a:gd name="connsiteX785" fmla="*/ 846740 w 7456805"/>
              <a:gd name="connsiteY785" fmla="*/ 6623287 h 14722578"/>
              <a:gd name="connsiteX786" fmla="*/ 954858 w 7456805"/>
              <a:gd name="connsiteY786" fmla="*/ 6546561 h 14722578"/>
              <a:gd name="connsiteX787" fmla="*/ 1031587 w 7456805"/>
              <a:gd name="connsiteY787" fmla="*/ 6482040 h 14722578"/>
              <a:gd name="connsiteX788" fmla="*/ 1106572 w 7456805"/>
              <a:gd name="connsiteY788" fmla="*/ 6461115 h 14722578"/>
              <a:gd name="connsiteX789" fmla="*/ 1139705 w 7456805"/>
              <a:gd name="connsiteY789" fmla="*/ 6407057 h 14722578"/>
              <a:gd name="connsiteX790" fmla="*/ 1214690 w 7456805"/>
              <a:gd name="connsiteY790" fmla="*/ 6396595 h 14722578"/>
              <a:gd name="connsiteX791" fmla="*/ 1301882 w 7456805"/>
              <a:gd name="connsiteY791" fmla="*/ 6309406 h 14722578"/>
              <a:gd name="connsiteX792" fmla="*/ 1345478 w 7456805"/>
              <a:gd name="connsiteY792" fmla="*/ 6309406 h 14722578"/>
              <a:gd name="connsiteX793" fmla="*/ 1451852 w 7456805"/>
              <a:gd name="connsiteY793" fmla="*/ 6222217 h 14722578"/>
              <a:gd name="connsiteX794" fmla="*/ 1549507 w 7456805"/>
              <a:gd name="connsiteY794" fmla="*/ 6190829 h 14722578"/>
              <a:gd name="connsiteX795" fmla="*/ 1582640 w 7456805"/>
              <a:gd name="connsiteY795" fmla="*/ 6126308 h 14722578"/>
              <a:gd name="connsiteX796" fmla="*/ 1647162 w 7456805"/>
              <a:gd name="connsiteY796" fmla="*/ 6126308 h 14722578"/>
              <a:gd name="connsiteX797" fmla="*/ 1668088 w 7456805"/>
              <a:gd name="connsiteY797" fmla="*/ 6093176 h 14722578"/>
              <a:gd name="connsiteX798" fmla="*/ 1711684 w 7456805"/>
              <a:gd name="connsiteY798" fmla="*/ 6082714 h 14722578"/>
              <a:gd name="connsiteX799" fmla="*/ 1744817 w 7456805"/>
              <a:gd name="connsiteY799" fmla="*/ 6028657 h 14722578"/>
              <a:gd name="connsiteX800" fmla="*/ 1798876 w 7456805"/>
              <a:gd name="connsiteY800" fmla="*/ 6005987 h 14722578"/>
              <a:gd name="connsiteX801" fmla="*/ 1896531 w 7456805"/>
              <a:gd name="connsiteY801" fmla="*/ 5931005 h 14722578"/>
              <a:gd name="connsiteX802" fmla="*/ 1927920 w 7456805"/>
              <a:gd name="connsiteY802" fmla="*/ 5897873 h 14722578"/>
              <a:gd name="connsiteX803" fmla="*/ 2034294 w 7456805"/>
              <a:gd name="connsiteY803" fmla="*/ 5876947 h 14722578"/>
              <a:gd name="connsiteX804" fmla="*/ 2002905 w 7456805"/>
              <a:gd name="connsiteY804" fmla="*/ 5876947 h 14722578"/>
              <a:gd name="connsiteX805" fmla="*/ 2067427 w 7456805"/>
              <a:gd name="connsiteY805" fmla="*/ 5866485 h 14722578"/>
              <a:gd name="connsiteX806" fmla="*/ 2142412 w 7456805"/>
              <a:gd name="connsiteY806" fmla="*/ 5768833 h 14722578"/>
              <a:gd name="connsiteX807" fmla="*/ 2219141 w 7456805"/>
              <a:gd name="connsiteY807" fmla="*/ 5735701 h 14722578"/>
              <a:gd name="connsiteX808" fmla="*/ 2273200 w 7456805"/>
              <a:gd name="connsiteY808" fmla="*/ 5681644 h 14722578"/>
              <a:gd name="connsiteX809" fmla="*/ 2337722 w 7456805"/>
              <a:gd name="connsiteY809" fmla="*/ 5671181 h 14722578"/>
              <a:gd name="connsiteX810" fmla="*/ 2370855 w 7456805"/>
              <a:gd name="connsiteY810" fmla="*/ 5627587 h 14722578"/>
              <a:gd name="connsiteX811" fmla="*/ 2435377 w 7456805"/>
              <a:gd name="connsiteY811" fmla="*/ 5617124 h 14722578"/>
              <a:gd name="connsiteX812" fmla="*/ 2435377 w 7456805"/>
              <a:gd name="connsiteY812" fmla="*/ 5573530 h 14722578"/>
              <a:gd name="connsiteX813" fmla="*/ 2477229 w 7456805"/>
              <a:gd name="connsiteY813" fmla="*/ 5573530 h 14722578"/>
              <a:gd name="connsiteX814" fmla="*/ 2520825 w 7456805"/>
              <a:gd name="connsiteY814" fmla="*/ 5521216 h 14722578"/>
              <a:gd name="connsiteX815" fmla="*/ 2641150 w 7456805"/>
              <a:gd name="connsiteY815" fmla="*/ 5488084 h 14722578"/>
              <a:gd name="connsiteX816" fmla="*/ 2672539 w 7456805"/>
              <a:gd name="connsiteY816" fmla="*/ 5390432 h 14722578"/>
              <a:gd name="connsiteX817" fmla="*/ 2878312 w 7456805"/>
              <a:gd name="connsiteY817" fmla="*/ 5390432 h 14722578"/>
              <a:gd name="connsiteX818" fmla="*/ 2921908 w 7456805"/>
              <a:gd name="connsiteY818" fmla="*/ 5400895 h 14722578"/>
              <a:gd name="connsiteX819" fmla="*/ 2867849 w 7456805"/>
              <a:gd name="connsiteY819" fmla="*/ 5379969 h 14722578"/>
              <a:gd name="connsiteX820" fmla="*/ 3321247 w 7456805"/>
              <a:gd name="connsiteY820" fmla="*/ 5542141 h 14722578"/>
              <a:gd name="connsiteX821" fmla="*/ 3321247 w 7456805"/>
              <a:gd name="connsiteY821" fmla="*/ 5542141 h 14722578"/>
              <a:gd name="connsiteX822" fmla="*/ 3310784 w 7456805"/>
              <a:gd name="connsiteY822" fmla="*/ 5521216 h 14722578"/>
              <a:gd name="connsiteX823" fmla="*/ 3699660 w 7456805"/>
              <a:gd name="connsiteY823" fmla="*/ 5725238 h 14722578"/>
              <a:gd name="connsiteX824" fmla="*/ 3699660 w 7456805"/>
              <a:gd name="connsiteY824" fmla="*/ 5725238 h 14722578"/>
              <a:gd name="connsiteX825" fmla="*/ 3612468 w 7456805"/>
              <a:gd name="connsiteY825" fmla="*/ 5650256 h 14722578"/>
              <a:gd name="connsiteX826" fmla="*/ 3743256 w 7456805"/>
              <a:gd name="connsiteY826" fmla="*/ 5714776 h 14722578"/>
              <a:gd name="connsiteX827" fmla="*/ 3710123 w 7456805"/>
              <a:gd name="connsiteY827" fmla="*/ 5639793 h 14722578"/>
              <a:gd name="connsiteX828" fmla="*/ 3743256 w 7456805"/>
              <a:gd name="connsiteY828" fmla="*/ 5639793 h 14722578"/>
              <a:gd name="connsiteX829" fmla="*/ 3710123 w 7456805"/>
              <a:gd name="connsiteY829" fmla="*/ 5563066 h 14722578"/>
              <a:gd name="connsiteX830" fmla="*/ 3720586 w 7456805"/>
              <a:gd name="connsiteY830" fmla="*/ 5531678 h 14722578"/>
              <a:gd name="connsiteX831" fmla="*/ 3720586 w 7456805"/>
              <a:gd name="connsiteY831" fmla="*/ 5465414 h 14722578"/>
              <a:gd name="connsiteX832" fmla="*/ 3666527 w 7456805"/>
              <a:gd name="connsiteY832" fmla="*/ 5109683 h 14722578"/>
              <a:gd name="connsiteX833" fmla="*/ 3504350 w 7456805"/>
              <a:gd name="connsiteY833" fmla="*/ 4180246 h 14722578"/>
              <a:gd name="connsiteX834" fmla="*/ 3429365 w 7456805"/>
              <a:gd name="connsiteY834" fmla="*/ 3704193 h 14722578"/>
              <a:gd name="connsiteX835" fmla="*/ 3364843 w 7456805"/>
              <a:gd name="connsiteY835" fmla="*/ 3552484 h 14722578"/>
              <a:gd name="connsiteX836" fmla="*/ 3300321 w 7456805"/>
              <a:gd name="connsiteY836" fmla="*/ 3034581 h 14722578"/>
              <a:gd name="connsiteX837" fmla="*/ 3202666 w 7456805"/>
              <a:gd name="connsiteY837" fmla="*/ 2105144 h 14722578"/>
              <a:gd name="connsiteX838" fmla="*/ 3223592 w 7456805"/>
              <a:gd name="connsiteY838" fmla="*/ 1737206 h 14722578"/>
              <a:gd name="connsiteX839" fmla="*/ 3267188 w 7456805"/>
              <a:gd name="connsiteY839" fmla="*/ 1683148 h 14722578"/>
              <a:gd name="connsiteX840" fmla="*/ 3342173 w 7456805"/>
              <a:gd name="connsiteY840" fmla="*/ 1606422 h 14722578"/>
              <a:gd name="connsiteX841" fmla="*/ 3354380 w 7456805"/>
              <a:gd name="connsiteY841" fmla="*/ 1564571 h 14722578"/>
              <a:gd name="connsiteX842" fmla="*/ 3396232 w 7456805"/>
              <a:gd name="connsiteY842" fmla="*/ 1575034 h 14722578"/>
              <a:gd name="connsiteX843" fmla="*/ 3418902 w 7456805"/>
              <a:gd name="connsiteY843" fmla="*/ 1541902 h 14722578"/>
              <a:gd name="connsiteX844" fmla="*/ 3452035 w 7456805"/>
              <a:gd name="connsiteY844" fmla="*/ 1498307 h 14722578"/>
              <a:gd name="connsiteX845" fmla="*/ 3493887 w 7456805"/>
              <a:gd name="connsiteY845" fmla="*/ 1541902 h 14722578"/>
              <a:gd name="connsiteX846" fmla="*/ 3537483 w 7456805"/>
              <a:gd name="connsiteY846" fmla="*/ 1466919 h 14722578"/>
              <a:gd name="connsiteX847" fmla="*/ 3602005 w 7456805"/>
              <a:gd name="connsiteY847" fmla="*/ 1498307 h 14722578"/>
              <a:gd name="connsiteX848" fmla="*/ 3591542 w 7456805"/>
              <a:gd name="connsiteY848" fmla="*/ 1412862 h 14722578"/>
              <a:gd name="connsiteX849" fmla="*/ 3635138 w 7456805"/>
              <a:gd name="connsiteY849" fmla="*/ 1498307 h 14722578"/>
              <a:gd name="connsiteX850" fmla="*/ 3699660 w 7456805"/>
              <a:gd name="connsiteY850" fmla="*/ 1454713 h 14722578"/>
              <a:gd name="connsiteX851" fmla="*/ 3710123 w 7456805"/>
              <a:gd name="connsiteY851" fmla="*/ 1390193 h 14722578"/>
              <a:gd name="connsiteX852" fmla="*/ 3774645 w 7456805"/>
              <a:gd name="connsiteY852" fmla="*/ 1402399 h 14722578"/>
              <a:gd name="connsiteX853" fmla="*/ 3764182 w 7456805"/>
              <a:gd name="connsiteY853" fmla="*/ 1325673 h 14722578"/>
              <a:gd name="connsiteX854" fmla="*/ 3828704 w 7456805"/>
              <a:gd name="connsiteY854" fmla="*/ 1336136 h 14722578"/>
              <a:gd name="connsiteX855" fmla="*/ 3894970 w 7456805"/>
              <a:gd name="connsiteY855" fmla="*/ 1282078 h 14722578"/>
              <a:gd name="connsiteX856" fmla="*/ 3936822 w 7456805"/>
              <a:gd name="connsiteY856" fmla="*/ 1294285 h 14722578"/>
              <a:gd name="connsiteX857" fmla="*/ 3990881 w 7456805"/>
              <a:gd name="connsiteY857" fmla="*/ 1304748 h 14722578"/>
              <a:gd name="connsiteX858" fmla="*/ 4098999 w 7456805"/>
              <a:gd name="connsiteY858" fmla="*/ 1119907 h 14722578"/>
              <a:gd name="connsiteX859" fmla="*/ 4207117 w 7456805"/>
              <a:gd name="connsiteY859" fmla="*/ 1142576 h 14722578"/>
              <a:gd name="connsiteX860" fmla="*/ 4207117 w 7456805"/>
              <a:gd name="connsiteY860" fmla="*/ 1055386 h 14722578"/>
              <a:gd name="connsiteX861" fmla="*/ 4348369 w 7456805"/>
              <a:gd name="connsiteY861" fmla="*/ 1228021 h 14722578"/>
              <a:gd name="connsiteX862" fmla="*/ 4369293 w 7456805"/>
              <a:gd name="connsiteY862" fmla="*/ 1132113 h 14722578"/>
              <a:gd name="connsiteX863" fmla="*/ 4402427 w 7456805"/>
              <a:gd name="connsiteY863" fmla="*/ 1142576 h 14722578"/>
              <a:gd name="connsiteX864" fmla="*/ 4358831 w 7456805"/>
              <a:gd name="connsiteY864" fmla="*/ 990866 h 14722578"/>
              <a:gd name="connsiteX865" fmla="*/ 4456485 w 7456805"/>
              <a:gd name="connsiteY865" fmla="*/ 1034461 h 14722578"/>
              <a:gd name="connsiteX866" fmla="*/ 4489619 w 7456805"/>
              <a:gd name="connsiteY866" fmla="*/ 872289 h 14722578"/>
              <a:gd name="connsiteX867" fmla="*/ 4585529 w 7456805"/>
              <a:gd name="connsiteY867" fmla="*/ 893215 h 14722578"/>
              <a:gd name="connsiteX868" fmla="*/ 4618663 w 7456805"/>
              <a:gd name="connsiteY868" fmla="*/ 849620 h 14722578"/>
              <a:gd name="connsiteX869" fmla="*/ 4639589 w 7456805"/>
              <a:gd name="connsiteY869" fmla="*/ 774637 h 14722578"/>
              <a:gd name="connsiteX870" fmla="*/ 4662259 w 7456805"/>
              <a:gd name="connsiteY870" fmla="*/ 764175 h 14722578"/>
              <a:gd name="connsiteX871" fmla="*/ 4683185 w 7456805"/>
              <a:gd name="connsiteY871" fmla="*/ 699655 h 14722578"/>
              <a:gd name="connsiteX872" fmla="*/ 4759913 w 7456805"/>
              <a:gd name="connsiteY872" fmla="*/ 699655 h 14722578"/>
              <a:gd name="connsiteX873" fmla="*/ 4759913 w 7456805"/>
              <a:gd name="connsiteY873" fmla="*/ 656060 h 14722578"/>
              <a:gd name="connsiteX874" fmla="*/ 4801765 w 7456805"/>
              <a:gd name="connsiteY874" fmla="*/ 645597 h 14722578"/>
              <a:gd name="connsiteX875" fmla="*/ 4888957 w 7456805"/>
              <a:gd name="connsiteY875" fmla="*/ 795563 h 14722578"/>
              <a:gd name="connsiteX876" fmla="*/ 4976149 w 7456805"/>
              <a:gd name="connsiteY876" fmla="*/ 903677 h 14722578"/>
              <a:gd name="connsiteX877" fmla="*/ 5051135 w 7456805"/>
              <a:gd name="connsiteY877" fmla="*/ 1261153 h 14722578"/>
              <a:gd name="connsiteX878" fmla="*/ 5105193 w 7456805"/>
              <a:gd name="connsiteY878" fmla="*/ 1639554 h 14722578"/>
              <a:gd name="connsiteX879" fmla="*/ 5321429 w 7456805"/>
              <a:gd name="connsiteY879" fmla="*/ 3045043 h 14722578"/>
              <a:gd name="connsiteX880" fmla="*/ 5591725 w 7456805"/>
              <a:gd name="connsiteY880" fmla="*/ 4612704 h 14722578"/>
              <a:gd name="connsiteX881" fmla="*/ 5602189 w 7456805"/>
              <a:gd name="connsiteY881" fmla="*/ 4687688 h 14722578"/>
              <a:gd name="connsiteX882" fmla="*/ 5612651 w 7456805"/>
              <a:gd name="connsiteY882" fmla="*/ 4644093 h 14722578"/>
              <a:gd name="connsiteX883" fmla="*/ 5460937 w 7456805"/>
              <a:gd name="connsiteY883" fmla="*/ 3779176 h 14722578"/>
              <a:gd name="connsiteX884" fmla="*/ 5298761 w 7456805"/>
              <a:gd name="connsiteY884" fmla="*/ 2785220 h 14722578"/>
              <a:gd name="connsiteX885" fmla="*/ 5148789 w 7456805"/>
              <a:gd name="connsiteY885" fmla="*/ 1768594 h 14722578"/>
              <a:gd name="connsiteX886" fmla="*/ 5040673 w 7456805"/>
              <a:gd name="connsiteY886" fmla="*/ 1023998 h 14722578"/>
              <a:gd name="connsiteX887" fmla="*/ 4986613 w 7456805"/>
              <a:gd name="connsiteY887" fmla="*/ 818232 h 14722578"/>
              <a:gd name="connsiteX888" fmla="*/ 4986613 w 7456805"/>
              <a:gd name="connsiteY888" fmla="*/ 774637 h 14722578"/>
              <a:gd name="connsiteX889" fmla="*/ 4909885 w 7456805"/>
              <a:gd name="connsiteY889" fmla="*/ 568871 h 14722578"/>
              <a:gd name="connsiteX890" fmla="*/ 4976149 w 7456805"/>
              <a:gd name="connsiteY890" fmla="*/ 558408 h 14722578"/>
              <a:gd name="connsiteX891" fmla="*/ 4963943 w 7456805"/>
              <a:gd name="connsiteY891" fmla="*/ 514814 h 14722578"/>
              <a:gd name="connsiteX892" fmla="*/ 5007539 w 7456805"/>
              <a:gd name="connsiteY892" fmla="*/ 537483 h 14722578"/>
              <a:gd name="connsiteX893" fmla="*/ 5007539 w 7456805"/>
              <a:gd name="connsiteY893" fmla="*/ 504351 h 14722578"/>
              <a:gd name="connsiteX894" fmla="*/ 5051135 w 7456805"/>
              <a:gd name="connsiteY894" fmla="*/ 514814 h 14722578"/>
              <a:gd name="connsiteX895" fmla="*/ 5082525 w 7456805"/>
              <a:gd name="connsiteY895" fmla="*/ 450294 h 14722578"/>
              <a:gd name="connsiteX896" fmla="*/ 5126121 w 7456805"/>
              <a:gd name="connsiteY896" fmla="*/ 460756 h 14722578"/>
              <a:gd name="connsiteX897" fmla="*/ 5169717 w 7456805"/>
              <a:gd name="connsiteY897" fmla="*/ 396236 h 14722578"/>
              <a:gd name="connsiteX898" fmla="*/ 5213313 w 7456805"/>
              <a:gd name="connsiteY898" fmla="*/ 375311 h 14722578"/>
              <a:gd name="connsiteX899" fmla="*/ 5288297 w 7456805"/>
              <a:gd name="connsiteY899" fmla="*/ 309047 h 14722578"/>
              <a:gd name="connsiteX900" fmla="*/ 5310967 w 7456805"/>
              <a:gd name="connsiteY900" fmla="*/ 342179 h 14722578"/>
              <a:gd name="connsiteX901" fmla="*/ 5365025 w 7456805"/>
              <a:gd name="connsiteY901" fmla="*/ 277659 h 14722578"/>
              <a:gd name="connsiteX902" fmla="*/ 5419085 w 7456805"/>
              <a:gd name="connsiteY902" fmla="*/ 277659 h 14722578"/>
              <a:gd name="connsiteX903" fmla="*/ 5408621 w 7456805"/>
              <a:gd name="connsiteY903" fmla="*/ 244527 h 14722578"/>
              <a:gd name="connsiteX904" fmla="*/ 5494069 w 7456805"/>
              <a:gd name="connsiteY904" fmla="*/ 256734 h 14722578"/>
              <a:gd name="connsiteX905" fmla="*/ 5504533 w 7456805"/>
              <a:gd name="connsiteY905" fmla="*/ 180007 h 14722578"/>
              <a:gd name="connsiteX906" fmla="*/ 5548129 w 7456805"/>
              <a:gd name="connsiteY906" fmla="*/ 169545 h 14722578"/>
              <a:gd name="connsiteX907" fmla="*/ 5570799 w 7456805"/>
              <a:gd name="connsiteY907" fmla="*/ 136413 h 14722578"/>
              <a:gd name="connsiteX908" fmla="*/ 5736819 w 7456805"/>
              <a:gd name="connsiteY908" fmla="*/ 102927 h 14722578"/>
              <a:gd name="connsiteX909" fmla="*/ 5774829 w 7456805"/>
              <a:gd name="connsiteY909" fmla="*/ 190470 h 14722578"/>
              <a:gd name="connsiteX910" fmla="*/ 5720769 w 7456805"/>
              <a:gd name="connsiteY910" fmla="*/ 105025 h 14722578"/>
              <a:gd name="connsiteX911" fmla="*/ 5736819 w 7456805"/>
              <a:gd name="connsiteY911" fmla="*/ 102927 h 14722578"/>
              <a:gd name="connsiteX912" fmla="*/ 5943599 w 7456805"/>
              <a:gd name="connsiteY912" fmla="*/ 71 h 14722578"/>
              <a:gd name="connsiteX913" fmla="*/ 6013733 w 7456805"/>
              <a:gd name="connsiteY913" fmla="*/ 105025 h 14722578"/>
              <a:gd name="connsiteX914" fmla="*/ 6003271 w 7456805"/>
              <a:gd name="connsiteY914" fmla="*/ 309047 h 14722578"/>
              <a:gd name="connsiteX915" fmla="*/ 5947469 w 7456805"/>
              <a:gd name="connsiteY915" fmla="*/ 256734 h 14722578"/>
              <a:gd name="connsiteX916" fmla="*/ 5872483 w 7456805"/>
              <a:gd name="connsiteY916" fmla="*/ 267196 h 14722578"/>
              <a:gd name="connsiteX917" fmla="*/ 5818425 w 7456805"/>
              <a:gd name="connsiteY917" fmla="*/ 202676 h 14722578"/>
              <a:gd name="connsiteX918" fmla="*/ 5807961 w 7456805"/>
              <a:gd name="connsiteY918" fmla="*/ 115487 h 14722578"/>
              <a:gd name="connsiteX919" fmla="*/ 5851557 w 7456805"/>
              <a:gd name="connsiteY919" fmla="*/ 50967 h 14722578"/>
              <a:gd name="connsiteX920" fmla="*/ 5916079 w 7456805"/>
              <a:gd name="connsiteY920" fmla="*/ 71893 h 14722578"/>
              <a:gd name="connsiteX921" fmla="*/ 5905617 w 7456805"/>
              <a:gd name="connsiteY921" fmla="*/ 7373 h 14722578"/>
              <a:gd name="connsiteX922" fmla="*/ 5943599 w 7456805"/>
              <a:gd name="connsiteY922" fmla="*/ 71 h 14722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Lst>
            <a:rect l="l" t="t" r="r" b="b"/>
            <a:pathLst>
              <a:path w="7456805" h="14722578">
                <a:moveTo>
                  <a:pt x="4407887" y="14719748"/>
                </a:moveTo>
                <a:lnTo>
                  <a:pt x="4414199" y="14721852"/>
                </a:lnTo>
                <a:cubicBezTo>
                  <a:pt x="4416161" y="14722506"/>
                  <a:pt x="4417141" y="14722833"/>
                  <a:pt x="4415669" y="14722343"/>
                </a:cubicBezTo>
                <a:close/>
                <a:moveTo>
                  <a:pt x="4402427" y="14717929"/>
                </a:moveTo>
                <a:lnTo>
                  <a:pt x="4407887" y="14719748"/>
                </a:lnTo>
                <a:lnTo>
                  <a:pt x="4406841" y="14719400"/>
                </a:lnTo>
                <a:cubicBezTo>
                  <a:pt x="4404389" y="14718583"/>
                  <a:pt x="4402427" y="14717929"/>
                  <a:pt x="4402427" y="14717929"/>
                </a:cubicBezTo>
                <a:close/>
                <a:moveTo>
                  <a:pt x="4388449" y="14713515"/>
                </a:moveTo>
                <a:cubicBezTo>
                  <a:pt x="4390001" y="14714005"/>
                  <a:pt x="4394143" y="14715313"/>
                  <a:pt x="4402427" y="14717929"/>
                </a:cubicBezTo>
                <a:cubicBezTo>
                  <a:pt x="4402427" y="14717929"/>
                  <a:pt x="4383789" y="14712044"/>
                  <a:pt x="4388449" y="14713515"/>
                </a:cubicBezTo>
                <a:close/>
                <a:moveTo>
                  <a:pt x="4444323" y="14496949"/>
                </a:moveTo>
                <a:lnTo>
                  <a:pt x="4445827" y="14500967"/>
                </a:lnTo>
                <a:lnTo>
                  <a:pt x="4446023" y="14501699"/>
                </a:lnTo>
                <a:close/>
                <a:moveTo>
                  <a:pt x="4440887" y="14487347"/>
                </a:moveTo>
                <a:lnTo>
                  <a:pt x="4444323" y="14496949"/>
                </a:lnTo>
                <a:lnTo>
                  <a:pt x="4441555" y="14489547"/>
                </a:lnTo>
                <a:cubicBezTo>
                  <a:pt x="4440519" y="14486578"/>
                  <a:pt x="4440219" y="14485583"/>
                  <a:pt x="4440887" y="14487347"/>
                </a:cubicBezTo>
                <a:close/>
                <a:moveTo>
                  <a:pt x="5385953" y="14241876"/>
                </a:moveTo>
                <a:cubicBezTo>
                  <a:pt x="5385953" y="14241876"/>
                  <a:pt x="5419085" y="14252338"/>
                  <a:pt x="5385953" y="14241876"/>
                </a:cubicBezTo>
                <a:close/>
                <a:moveTo>
                  <a:pt x="4175729" y="13842549"/>
                </a:moveTo>
                <a:cubicBezTo>
                  <a:pt x="4175729" y="13842549"/>
                  <a:pt x="4186191" y="13853012"/>
                  <a:pt x="4175729" y="13842549"/>
                </a:cubicBezTo>
                <a:close/>
                <a:moveTo>
                  <a:pt x="4047011" y="13740838"/>
                </a:moveTo>
                <a:cubicBezTo>
                  <a:pt x="4041779" y="13738467"/>
                  <a:pt x="4037093" y="13739230"/>
                  <a:pt x="4034477" y="13744898"/>
                </a:cubicBezTo>
                <a:cubicBezTo>
                  <a:pt x="4034477" y="13765823"/>
                  <a:pt x="4067609" y="13798955"/>
                  <a:pt x="4067609" y="13798955"/>
                </a:cubicBezTo>
                <a:cubicBezTo>
                  <a:pt x="4083305" y="13783261"/>
                  <a:pt x="4062705" y="13747949"/>
                  <a:pt x="4047011" y="13740838"/>
                </a:cubicBezTo>
                <a:close/>
                <a:moveTo>
                  <a:pt x="3477214" y="13723841"/>
                </a:moveTo>
                <a:lnTo>
                  <a:pt x="3483424" y="13734435"/>
                </a:lnTo>
                <a:cubicBezTo>
                  <a:pt x="3478193" y="13734435"/>
                  <a:pt x="3475577" y="13731383"/>
                  <a:pt x="3475577" y="13727024"/>
                </a:cubicBezTo>
                <a:close/>
                <a:moveTo>
                  <a:pt x="3689197" y="13593188"/>
                </a:moveTo>
                <a:cubicBezTo>
                  <a:pt x="3710123" y="13593188"/>
                  <a:pt x="3710123" y="13615858"/>
                  <a:pt x="3699660" y="13626320"/>
                </a:cubicBezTo>
                <a:cubicBezTo>
                  <a:pt x="3689197" y="13626320"/>
                  <a:pt x="3689197" y="13615858"/>
                  <a:pt x="3689197" y="13593188"/>
                </a:cubicBezTo>
                <a:close/>
                <a:moveTo>
                  <a:pt x="3689197" y="13572263"/>
                </a:moveTo>
                <a:cubicBezTo>
                  <a:pt x="3689197" y="13572263"/>
                  <a:pt x="3699660" y="13582726"/>
                  <a:pt x="3689197" y="13593188"/>
                </a:cubicBezTo>
                <a:cubicBezTo>
                  <a:pt x="3689197" y="13593188"/>
                  <a:pt x="3678734" y="13582726"/>
                  <a:pt x="3689197" y="13572263"/>
                </a:cubicBezTo>
                <a:close/>
                <a:moveTo>
                  <a:pt x="4428243" y="13505203"/>
                </a:moveTo>
                <a:lnTo>
                  <a:pt x="4433817" y="13505999"/>
                </a:lnTo>
                <a:lnTo>
                  <a:pt x="4437237" y="13522977"/>
                </a:lnTo>
                <a:close/>
                <a:moveTo>
                  <a:pt x="4423353" y="13495537"/>
                </a:moveTo>
                <a:lnTo>
                  <a:pt x="4428243" y="13505203"/>
                </a:lnTo>
                <a:lnTo>
                  <a:pt x="4424661" y="13504691"/>
                </a:lnTo>
                <a:cubicBezTo>
                  <a:pt x="4423353" y="13503384"/>
                  <a:pt x="4423353" y="13500768"/>
                  <a:pt x="4423353" y="13495537"/>
                </a:cubicBezTo>
                <a:close/>
                <a:moveTo>
                  <a:pt x="4499551" y="13261693"/>
                </a:moveTo>
                <a:lnTo>
                  <a:pt x="4501391" y="13262306"/>
                </a:lnTo>
                <a:cubicBezTo>
                  <a:pt x="4503353" y="13262959"/>
                  <a:pt x="4504333" y="13263286"/>
                  <a:pt x="4502861" y="13262796"/>
                </a:cubicBezTo>
                <a:close/>
                <a:moveTo>
                  <a:pt x="4489619" y="13258382"/>
                </a:moveTo>
                <a:lnTo>
                  <a:pt x="4499551" y="13261693"/>
                </a:lnTo>
                <a:lnTo>
                  <a:pt x="4494033" y="13259853"/>
                </a:lnTo>
                <a:cubicBezTo>
                  <a:pt x="4491581" y="13259036"/>
                  <a:pt x="4489619" y="13258382"/>
                  <a:pt x="4489619" y="13258382"/>
                </a:cubicBezTo>
                <a:close/>
                <a:moveTo>
                  <a:pt x="4466949" y="13204325"/>
                </a:moveTo>
                <a:cubicBezTo>
                  <a:pt x="4466949" y="13204325"/>
                  <a:pt x="4500081" y="13214787"/>
                  <a:pt x="4466949" y="13204325"/>
                </a:cubicBezTo>
                <a:close/>
                <a:moveTo>
                  <a:pt x="6440157" y="13172909"/>
                </a:moveTo>
                <a:cubicBezTo>
                  <a:pt x="6445061" y="13174817"/>
                  <a:pt x="6451929" y="13177487"/>
                  <a:pt x="6448985" y="13176342"/>
                </a:cubicBezTo>
                <a:close/>
                <a:moveTo>
                  <a:pt x="4433817" y="13117136"/>
                </a:moveTo>
                <a:cubicBezTo>
                  <a:pt x="4456485" y="13139805"/>
                  <a:pt x="4466949" y="13171193"/>
                  <a:pt x="4466949" y="13204325"/>
                </a:cubicBezTo>
                <a:cubicBezTo>
                  <a:pt x="4446023" y="13193862"/>
                  <a:pt x="4433817" y="13160730"/>
                  <a:pt x="4433817" y="13117136"/>
                </a:cubicBezTo>
                <a:close/>
                <a:moveTo>
                  <a:pt x="6466601" y="13089058"/>
                </a:moveTo>
                <a:lnTo>
                  <a:pt x="6468441" y="13089671"/>
                </a:lnTo>
                <a:cubicBezTo>
                  <a:pt x="6470403" y="13090325"/>
                  <a:pt x="6471383" y="13090652"/>
                  <a:pt x="6469911" y="13090161"/>
                </a:cubicBezTo>
                <a:close/>
                <a:moveTo>
                  <a:pt x="6456669" y="13085747"/>
                </a:moveTo>
                <a:lnTo>
                  <a:pt x="6466601" y="13089058"/>
                </a:lnTo>
                <a:lnTo>
                  <a:pt x="6461083" y="13087218"/>
                </a:lnTo>
                <a:cubicBezTo>
                  <a:pt x="6458631" y="13086401"/>
                  <a:pt x="6456669" y="13085747"/>
                  <a:pt x="6456669" y="13085747"/>
                </a:cubicBezTo>
                <a:close/>
                <a:moveTo>
                  <a:pt x="3458084" y="12748271"/>
                </a:moveTo>
                <a:cubicBezTo>
                  <a:pt x="3458574" y="12748761"/>
                  <a:pt x="3459882" y="12750069"/>
                  <a:pt x="3462498" y="12752685"/>
                </a:cubicBezTo>
                <a:cubicBezTo>
                  <a:pt x="3462498" y="12752685"/>
                  <a:pt x="3456613" y="12746800"/>
                  <a:pt x="3458084" y="12748271"/>
                </a:cubicBezTo>
                <a:close/>
                <a:moveTo>
                  <a:pt x="6369477" y="12709090"/>
                </a:moveTo>
                <a:cubicBezTo>
                  <a:pt x="6379941" y="12709090"/>
                  <a:pt x="6379941" y="12719553"/>
                  <a:pt x="6379941" y="12742222"/>
                </a:cubicBezTo>
                <a:cubicBezTo>
                  <a:pt x="6359013" y="12742222"/>
                  <a:pt x="6369477" y="12719553"/>
                  <a:pt x="6369477" y="12709090"/>
                </a:cubicBezTo>
                <a:close/>
                <a:moveTo>
                  <a:pt x="6359013" y="12675958"/>
                </a:moveTo>
                <a:cubicBezTo>
                  <a:pt x="6369477" y="12675958"/>
                  <a:pt x="6369477" y="12686421"/>
                  <a:pt x="6369477" y="12709090"/>
                </a:cubicBezTo>
                <a:cubicBezTo>
                  <a:pt x="6348551" y="12709090"/>
                  <a:pt x="6359013" y="12686421"/>
                  <a:pt x="6359013" y="12675958"/>
                </a:cubicBezTo>
                <a:close/>
                <a:moveTo>
                  <a:pt x="4229787" y="12635579"/>
                </a:moveTo>
                <a:cubicBezTo>
                  <a:pt x="4225863" y="12632255"/>
                  <a:pt x="4221941" y="12633671"/>
                  <a:pt x="4219325" y="12644570"/>
                </a:cubicBezTo>
                <a:cubicBezTo>
                  <a:pt x="4219325" y="12655033"/>
                  <a:pt x="4229787" y="12655033"/>
                  <a:pt x="4229787" y="12665496"/>
                </a:cubicBezTo>
                <a:cubicBezTo>
                  <a:pt x="4253329" y="12698191"/>
                  <a:pt x="4241559" y="12645551"/>
                  <a:pt x="4229787" y="12635579"/>
                </a:cubicBezTo>
                <a:close/>
                <a:moveTo>
                  <a:pt x="6325881" y="12590513"/>
                </a:moveTo>
                <a:cubicBezTo>
                  <a:pt x="6348551" y="12611438"/>
                  <a:pt x="6348551" y="12632364"/>
                  <a:pt x="6359013" y="12675958"/>
                </a:cubicBezTo>
                <a:cubicBezTo>
                  <a:pt x="6338089" y="12655033"/>
                  <a:pt x="6325881" y="12621901"/>
                  <a:pt x="6325881" y="12590513"/>
                </a:cubicBezTo>
                <a:close/>
                <a:moveTo>
                  <a:pt x="5952483" y="12440630"/>
                </a:moveTo>
                <a:cubicBezTo>
                  <a:pt x="5961311" y="12445779"/>
                  <a:pt x="5977985" y="12485014"/>
                  <a:pt x="5970137" y="12492861"/>
                </a:cubicBezTo>
                <a:cubicBezTo>
                  <a:pt x="5970137" y="12492861"/>
                  <a:pt x="5947469" y="12470192"/>
                  <a:pt x="5947469" y="12449267"/>
                </a:cubicBezTo>
                <a:cubicBezTo>
                  <a:pt x="5947469" y="12440984"/>
                  <a:pt x="5949539" y="12438913"/>
                  <a:pt x="5952483" y="12440630"/>
                </a:cubicBezTo>
                <a:close/>
                <a:moveTo>
                  <a:pt x="5937005" y="12428341"/>
                </a:moveTo>
                <a:cubicBezTo>
                  <a:pt x="5947469" y="12438804"/>
                  <a:pt x="5937005" y="12428341"/>
                  <a:pt x="5937005" y="12428341"/>
                </a:cubicBezTo>
                <a:close/>
                <a:moveTo>
                  <a:pt x="6024197" y="12416135"/>
                </a:moveTo>
                <a:cubicBezTo>
                  <a:pt x="6034661" y="12416135"/>
                  <a:pt x="6034661" y="12438804"/>
                  <a:pt x="6034661" y="12449267"/>
                </a:cubicBezTo>
                <a:cubicBezTo>
                  <a:pt x="6024197" y="12449267"/>
                  <a:pt x="6024197" y="12428341"/>
                  <a:pt x="6024197" y="12416135"/>
                </a:cubicBezTo>
                <a:close/>
                <a:moveTo>
                  <a:pt x="4165265" y="12374284"/>
                </a:moveTo>
                <a:cubicBezTo>
                  <a:pt x="4165265" y="12374284"/>
                  <a:pt x="4175729" y="12384747"/>
                  <a:pt x="4165265" y="12374284"/>
                </a:cubicBezTo>
                <a:close/>
                <a:moveTo>
                  <a:pt x="5991065" y="12330689"/>
                </a:moveTo>
                <a:cubicBezTo>
                  <a:pt x="6013733" y="12351615"/>
                  <a:pt x="6024197" y="12384747"/>
                  <a:pt x="6024197" y="12416135"/>
                </a:cubicBezTo>
                <a:cubicBezTo>
                  <a:pt x="6003271" y="12395209"/>
                  <a:pt x="5991065" y="12362077"/>
                  <a:pt x="5991065" y="12330689"/>
                </a:cubicBezTo>
                <a:close/>
                <a:moveTo>
                  <a:pt x="4153931" y="12312380"/>
                </a:moveTo>
                <a:cubicBezTo>
                  <a:pt x="4148263" y="12312380"/>
                  <a:pt x="4142595" y="12314996"/>
                  <a:pt x="4142595" y="12320227"/>
                </a:cubicBezTo>
                <a:cubicBezTo>
                  <a:pt x="4142595" y="12320227"/>
                  <a:pt x="4175729" y="12330689"/>
                  <a:pt x="4165265" y="12320227"/>
                </a:cubicBezTo>
                <a:cubicBezTo>
                  <a:pt x="4165265" y="12314996"/>
                  <a:pt x="4159597" y="12312380"/>
                  <a:pt x="4153931" y="12312380"/>
                </a:cubicBezTo>
                <a:close/>
                <a:moveTo>
                  <a:pt x="5873651" y="12258811"/>
                </a:moveTo>
                <a:lnTo>
                  <a:pt x="5882945" y="12266169"/>
                </a:lnTo>
                <a:cubicBezTo>
                  <a:pt x="5882945" y="12266169"/>
                  <a:pt x="5880329" y="12264098"/>
                  <a:pt x="5877059" y="12261510"/>
                </a:cubicBezTo>
                <a:close/>
                <a:moveTo>
                  <a:pt x="5865289" y="12252191"/>
                </a:moveTo>
                <a:cubicBezTo>
                  <a:pt x="5863327" y="12250638"/>
                  <a:pt x="5864635" y="12251674"/>
                  <a:pt x="5867251" y="12253744"/>
                </a:cubicBezTo>
                <a:lnTo>
                  <a:pt x="5873651" y="12258811"/>
                </a:lnTo>
                <a:lnTo>
                  <a:pt x="5870929" y="12256656"/>
                </a:lnTo>
                <a:cubicBezTo>
                  <a:pt x="5868067" y="12254392"/>
                  <a:pt x="5866269" y="12252968"/>
                  <a:pt x="5865289" y="12252191"/>
                </a:cubicBezTo>
                <a:close/>
                <a:moveTo>
                  <a:pt x="5959675" y="12243500"/>
                </a:moveTo>
                <a:cubicBezTo>
                  <a:pt x="5970137" y="12243500"/>
                  <a:pt x="5970137" y="12266169"/>
                  <a:pt x="5970137" y="12276632"/>
                </a:cubicBezTo>
                <a:cubicBezTo>
                  <a:pt x="5959675" y="12276632"/>
                  <a:pt x="5959675" y="12253963"/>
                  <a:pt x="5959675" y="12243500"/>
                </a:cubicBezTo>
                <a:close/>
                <a:moveTo>
                  <a:pt x="5926541" y="12158055"/>
                </a:moveTo>
                <a:cubicBezTo>
                  <a:pt x="5947469" y="12178980"/>
                  <a:pt x="5959675" y="12212112"/>
                  <a:pt x="5959675" y="12243500"/>
                </a:cubicBezTo>
                <a:cubicBezTo>
                  <a:pt x="5937005" y="12222575"/>
                  <a:pt x="5926541" y="12189443"/>
                  <a:pt x="5926541" y="12158055"/>
                </a:cubicBezTo>
                <a:close/>
                <a:moveTo>
                  <a:pt x="2794662" y="12110046"/>
                </a:moveTo>
                <a:cubicBezTo>
                  <a:pt x="2792537" y="12110536"/>
                  <a:pt x="2791120" y="12111844"/>
                  <a:pt x="2791120" y="12114460"/>
                </a:cubicBezTo>
                <a:cubicBezTo>
                  <a:pt x="2791120" y="12124923"/>
                  <a:pt x="2813790" y="12135386"/>
                  <a:pt x="2813790" y="12114460"/>
                </a:cubicBezTo>
                <a:cubicBezTo>
                  <a:pt x="2813790" y="12114460"/>
                  <a:pt x="2801038" y="12108575"/>
                  <a:pt x="2794662" y="12110046"/>
                </a:cubicBezTo>
                <a:close/>
                <a:moveTo>
                  <a:pt x="5905617" y="12103997"/>
                </a:moveTo>
                <a:cubicBezTo>
                  <a:pt x="5916079" y="12114460"/>
                  <a:pt x="5926541" y="12135386"/>
                  <a:pt x="5926541" y="12158055"/>
                </a:cubicBezTo>
                <a:cubicBezTo>
                  <a:pt x="5905617" y="12147592"/>
                  <a:pt x="5905617" y="12135386"/>
                  <a:pt x="5905617" y="12103997"/>
                </a:cubicBezTo>
                <a:close/>
                <a:moveTo>
                  <a:pt x="6083161" y="11977246"/>
                </a:moveTo>
                <a:cubicBezTo>
                  <a:pt x="6080219" y="11974630"/>
                  <a:pt x="6078257" y="11975829"/>
                  <a:pt x="6078257" y="11983676"/>
                </a:cubicBezTo>
                <a:cubicBezTo>
                  <a:pt x="6078257" y="12027271"/>
                  <a:pt x="6109645" y="12049940"/>
                  <a:pt x="6109645" y="12027271"/>
                </a:cubicBezTo>
                <a:cubicBezTo>
                  <a:pt x="6109645" y="12027271"/>
                  <a:pt x="6091989" y="11985093"/>
                  <a:pt x="6083161" y="11977246"/>
                </a:cubicBezTo>
                <a:close/>
                <a:moveTo>
                  <a:pt x="2683002" y="11908694"/>
                </a:moveTo>
                <a:cubicBezTo>
                  <a:pt x="2705672" y="11962751"/>
                  <a:pt x="2737061" y="12016808"/>
                  <a:pt x="2770194" y="12060403"/>
                </a:cubicBezTo>
                <a:cubicBezTo>
                  <a:pt x="2770194" y="12070866"/>
                  <a:pt x="2770194" y="12081328"/>
                  <a:pt x="2780657" y="12081328"/>
                </a:cubicBezTo>
                <a:cubicBezTo>
                  <a:pt x="2791120" y="12103997"/>
                  <a:pt x="2791120" y="12081328"/>
                  <a:pt x="2780657" y="12081328"/>
                </a:cubicBezTo>
                <a:cubicBezTo>
                  <a:pt x="2780657" y="12070866"/>
                  <a:pt x="2780657" y="12060403"/>
                  <a:pt x="2770194" y="12060403"/>
                </a:cubicBezTo>
                <a:cubicBezTo>
                  <a:pt x="2747524" y="12006346"/>
                  <a:pt x="2726598" y="11941826"/>
                  <a:pt x="2683002" y="11908694"/>
                </a:cubicBezTo>
                <a:close/>
                <a:moveTo>
                  <a:pt x="3902899" y="11882418"/>
                </a:moveTo>
                <a:cubicBezTo>
                  <a:pt x="3899112" y="11880929"/>
                  <a:pt x="3896278" y="11882319"/>
                  <a:pt x="3894970" y="11887768"/>
                </a:cubicBezTo>
                <a:cubicBezTo>
                  <a:pt x="3894970" y="11898231"/>
                  <a:pt x="3926359" y="11931363"/>
                  <a:pt x="3926359" y="11931363"/>
                </a:cubicBezTo>
                <a:cubicBezTo>
                  <a:pt x="4002652" y="12044273"/>
                  <a:pt x="3929411" y="11892836"/>
                  <a:pt x="3902899" y="11882418"/>
                </a:cubicBezTo>
                <a:close/>
                <a:moveTo>
                  <a:pt x="3949029" y="11854636"/>
                </a:moveTo>
                <a:cubicBezTo>
                  <a:pt x="3926359" y="11887768"/>
                  <a:pt x="4024014" y="12016808"/>
                  <a:pt x="4034477" y="12037734"/>
                </a:cubicBezTo>
                <a:cubicBezTo>
                  <a:pt x="4078073" y="12124923"/>
                  <a:pt x="4078073" y="12178980"/>
                  <a:pt x="4121669" y="12222575"/>
                </a:cubicBezTo>
                <a:cubicBezTo>
                  <a:pt x="4088537" y="12124923"/>
                  <a:pt x="4044940" y="11995883"/>
                  <a:pt x="3980418" y="11887768"/>
                </a:cubicBezTo>
                <a:cubicBezTo>
                  <a:pt x="3980418" y="11887768"/>
                  <a:pt x="3959492" y="11854636"/>
                  <a:pt x="3949029" y="11854636"/>
                </a:cubicBezTo>
                <a:close/>
                <a:moveTo>
                  <a:pt x="2963760" y="11854636"/>
                </a:moveTo>
                <a:cubicBezTo>
                  <a:pt x="2963760" y="11898231"/>
                  <a:pt x="2986430" y="11908694"/>
                  <a:pt x="3007356" y="11931363"/>
                </a:cubicBezTo>
                <a:cubicBezTo>
                  <a:pt x="3007356" y="11962751"/>
                  <a:pt x="3019563" y="11973214"/>
                  <a:pt x="3040489" y="11983676"/>
                </a:cubicBezTo>
                <a:cubicBezTo>
                  <a:pt x="3071878" y="12093535"/>
                  <a:pt x="3125937" y="12178980"/>
                  <a:pt x="3179996" y="12297557"/>
                </a:cubicBezTo>
                <a:cubicBezTo>
                  <a:pt x="3202666" y="12351615"/>
                  <a:pt x="3267188" y="12428341"/>
                  <a:pt x="3223592" y="12330689"/>
                </a:cubicBezTo>
                <a:cubicBezTo>
                  <a:pt x="3179996" y="12233037"/>
                  <a:pt x="3105011" y="12081328"/>
                  <a:pt x="3040489" y="11983676"/>
                </a:cubicBezTo>
                <a:cubicBezTo>
                  <a:pt x="3040489" y="11952288"/>
                  <a:pt x="3030026" y="11941826"/>
                  <a:pt x="3007356" y="11931363"/>
                </a:cubicBezTo>
                <a:cubicBezTo>
                  <a:pt x="3007356" y="11898231"/>
                  <a:pt x="2986430" y="11877306"/>
                  <a:pt x="2963760" y="11854636"/>
                </a:cubicBezTo>
                <a:close/>
                <a:moveTo>
                  <a:pt x="3887913" y="11815319"/>
                </a:moveTo>
                <a:cubicBezTo>
                  <a:pt x="3889629" y="11809189"/>
                  <a:pt x="3882763" y="11833711"/>
                  <a:pt x="3882763" y="11833711"/>
                </a:cubicBezTo>
                <a:cubicBezTo>
                  <a:pt x="3885815" y="11822812"/>
                  <a:pt x="3887341" y="11817363"/>
                  <a:pt x="3887913" y="11815319"/>
                </a:cubicBezTo>
                <a:close/>
                <a:moveTo>
                  <a:pt x="3851374" y="11767447"/>
                </a:moveTo>
                <a:cubicBezTo>
                  <a:pt x="3861837" y="11779654"/>
                  <a:pt x="3851374" y="11767447"/>
                  <a:pt x="3851374" y="11767447"/>
                </a:cubicBezTo>
                <a:close/>
                <a:moveTo>
                  <a:pt x="3879030" y="11720229"/>
                </a:moveTo>
                <a:cubicBezTo>
                  <a:pt x="3875951" y="11719847"/>
                  <a:pt x="3873608" y="11721455"/>
                  <a:pt x="3872300" y="11725596"/>
                </a:cubicBezTo>
                <a:cubicBezTo>
                  <a:pt x="3872300" y="11736059"/>
                  <a:pt x="3936822" y="11844174"/>
                  <a:pt x="3949029" y="11833711"/>
                </a:cubicBezTo>
                <a:cubicBezTo>
                  <a:pt x="3958184" y="11823031"/>
                  <a:pt x="3900583" y="11722899"/>
                  <a:pt x="3879030" y="11720229"/>
                </a:cubicBezTo>
                <a:close/>
                <a:moveTo>
                  <a:pt x="3724030" y="11417822"/>
                </a:moveTo>
                <a:cubicBezTo>
                  <a:pt x="3717780" y="11414413"/>
                  <a:pt x="3712957" y="11415421"/>
                  <a:pt x="3710123" y="11422178"/>
                </a:cubicBezTo>
                <a:cubicBezTo>
                  <a:pt x="3710123" y="11444847"/>
                  <a:pt x="3764182" y="11519830"/>
                  <a:pt x="3786852" y="11563425"/>
                </a:cubicBezTo>
                <a:cubicBezTo>
                  <a:pt x="3797315" y="11573887"/>
                  <a:pt x="3861837" y="11702927"/>
                  <a:pt x="3872300" y="11682002"/>
                </a:cubicBezTo>
                <a:cubicBezTo>
                  <a:pt x="3881455" y="11682002"/>
                  <a:pt x="3767779" y="11441687"/>
                  <a:pt x="3724030" y="11417822"/>
                </a:cubicBezTo>
                <a:close/>
                <a:moveTo>
                  <a:pt x="3654211" y="11398773"/>
                </a:moveTo>
                <a:cubicBezTo>
                  <a:pt x="3651269" y="11410299"/>
                  <a:pt x="3702276" y="11509367"/>
                  <a:pt x="3710123" y="11540755"/>
                </a:cubicBezTo>
                <a:cubicBezTo>
                  <a:pt x="3743256" y="11594813"/>
                  <a:pt x="3774645" y="11627945"/>
                  <a:pt x="3797315" y="11659333"/>
                </a:cubicBezTo>
                <a:cubicBezTo>
                  <a:pt x="3797315" y="11682002"/>
                  <a:pt x="3807778" y="11682002"/>
                  <a:pt x="3807778" y="11682002"/>
                </a:cubicBezTo>
                <a:cubicBezTo>
                  <a:pt x="3818241" y="11671539"/>
                  <a:pt x="3807778" y="11671539"/>
                  <a:pt x="3797315" y="11659333"/>
                </a:cubicBezTo>
                <a:cubicBezTo>
                  <a:pt x="3774645" y="11584350"/>
                  <a:pt x="3720586" y="11498905"/>
                  <a:pt x="3678734" y="11422178"/>
                </a:cubicBezTo>
                <a:cubicBezTo>
                  <a:pt x="3662168" y="11400817"/>
                  <a:pt x="3655192" y="11394932"/>
                  <a:pt x="3654211" y="11398773"/>
                </a:cubicBezTo>
                <a:close/>
                <a:moveTo>
                  <a:pt x="3105011" y="11076909"/>
                </a:moveTo>
                <a:lnTo>
                  <a:pt x="3105011" y="11087372"/>
                </a:lnTo>
                <a:cubicBezTo>
                  <a:pt x="3105011" y="11097834"/>
                  <a:pt x="3169533" y="11205949"/>
                  <a:pt x="3192203" y="11249544"/>
                </a:cubicBezTo>
                <a:cubicBezTo>
                  <a:pt x="3385769" y="11605275"/>
                  <a:pt x="3591542" y="11931363"/>
                  <a:pt x="3753719" y="12309764"/>
                </a:cubicBezTo>
                <a:cubicBezTo>
                  <a:pt x="3774645" y="12341152"/>
                  <a:pt x="3828704" y="12438804"/>
                  <a:pt x="3786852" y="12351615"/>
                </a:cubicBezTo>
                <a:cubicBezTo>
                  <a:pt x="3645601" y="11995883"/>
                  <a:pt x="3462498" y="11682002"/>
                  <a:pt x="3300321" y="11389046"/>
                </a:cubicBezTo>
                <a:cubicBezTo>
                  <a:pt x="3235799" y="11282675"/>
                  <a:pt x="3179996" y="11141429"/>
                  <a:pt x="3105011" y="11076909"/>
                </a:cubicBezTo>
                <a:close/>
                <a:moveTo>
                  <a:pt x="6121853" y="10189323"/>
                </a:moveTo>
                <a:cubicBezTo>
                  <a:pt x="6132315" y="10189323"/>
                  <a:pt x="6153241" y="10189323"/>
                  <a:pt x="6163705" y="10189323"/>
                </a:cubicBezTo>
                <a:cubicBezTo>
                  <a:pt x="6132315" y="10201530"/>
                  <a:pt x="6121853" y="10201530"/>
                  <a:pt x="6121853" y="10189323"/>
                </a:cubicBezTo>
                <a:close/>
                <a:moveTo>
                  <a:pt x="7051317" y="9985301"/>
                </a:moveTo>
                <a:cubicBezTo>
                  <a:pt x="7040855" y="10016689"/>
                  <a:pt x="7051317" y="9985301"/>
                  <a:pt x="7051317" y="9985301"/>
                </a:cubicBezTo>
                <a:close/>
                <a:moveTo>
                  <a:pt x="7055731" y="9971324"/>
                </a:moveTo>
                <a:cubicBezTo>
                  <a:pt x="7057203" y="9966664"/>
                  <a:pt x="7051317" y="9985301"/>
                  <a:pt x="7051317" y="9985301"/>
                </a:cubicBezTo>
                <a:cubicBezTo>
                  <a:pt x="7053933" y="9977018"/>
                  <a:pt x="7055241" y="9972877"/>
                  <a:pt x="7055731" y="9971324"/>
                </a:cubicBezTo>
                <a:close/>
                <a:moveTo>
                  <a:pt x="1931408" y="9916639"/>
                </a:moveTo>
                <a:cubicBezTo>
                  <a:pt x="1925740" y="9919473"/>
                  <a:pt x="1922689" y="9925140"/>
                  <a:pt x="1927920" y="9931243"/>
                </a:cubicBezTo>
                <a:lnTo>
                  <a:pt x="1950590" y="9919037"/>
                </a:lnTo>
                <a:cubicBezTo>
                  <a:pt x="1945359" y="9913806"/>
                  <a:pt x="1937075" y="9913806"/>
                  <a:pt x="1931408" y="9916639"/>
                </a:cubicBezTo>
                <a:close/>
                <a:moveTo>
                  <a:pt x="7231151" y="9883398"/>
                </a:moveTo>
                <a:cubicBezTo>
                  <a:pt x="7233113" y="9883725"/>
                  <a:pt x="7234421" y="9885033"/>
                  <a:pt x="7234421" y="9887649"/>
                </a:cubicBezTo>
                <a:cubicBezTo>
                  <a:pt x="7244885" y="9887649"/>
                  <a:pt x="7213495" y="9898111"/>
                  <a:pt x="7213495" y="9898111"/>
                </a:cubicBezTo>
                <a:cubicBezTo>
                  <a:pt x="7213495" y="9890265"/>
                  <a:pt x="7225265" y="9882417"/>
                  <a:pt x="7231151" y="9883398"/>
                </a:cubicBezTo>
                <a:close/>
                <a:moveTo>
                  <a:pt x="7386135" y="9424675"/>
                </a:moveTo>
                <a:cubicBezTo>
                  <a:pt x="7380905" y="9424675"/>
                  <a:pt x="7375673" y="9427290"/>
                  <a:pt x="7375673" y="9432521"/>
                </a:cubicBezTo>
                <a:cubicBezTo>
                  <a:pt x="7375673" y="9444728"/>
                  <a:pt x="7396597" y="9444728"/>
                  <a:pt x="7396597" y="9432521"/>
                </a:cubicBezTo>
                <a:cubicBezTo>
                  <a:pt x="7396597" y="9427290"/>
                  <a:pt x="7391367" y="9424675"/>
                  <a:pt x="7386135" y="9424675"/>
                </a:cubicBezTo>
                <a:close/>
                <a:moveTo>
                  <a:pt x="837748" y="8852632"/>
                </a:moveTo>
                <a:cubicBezTo>
                  <a:pt x="834315" y="8846501"/>
                  <a:pt x="820583" y="8871023"/>
                  <a:pt x="836277" y="8871023"/>
                </a:cubicBezTo>
                <a:cubicBezTo>
                  <a:pt x="836277" y="8893692"/>
                  <a:pt x="846740" y="8904155"/>
                  <a:pt x="858947" y="8904155"/>
                </a:cubicBezTo>
                <a:cubicBezTo>
                  <a:pt x="869410" y="8893692"/>
                  <a:pt x="858947" y="8881486"/>
                  <a:pt x="836277" y="8871023"/>
                </a:cubicBezTo>
                <a:cubicBezTo>
                  <a:pt x="838893" y="8860125"/>
                  <a:pt x="838893" y="8854675"/>
                  <a:pt x="837748" y="8852632"/>
                </a:cubicBezTo>
                <a:close/>
                <a:moveTo>
                  <a:pt x="669686" y="8591909"/>
                </a:moveTo>
                <a:cubicBezTo>
                  <a:pt x="668215" y="8588966"/>
                  <a:pt x="674100" y="8600737"/>
                  <a:pt x="674100" y="8600737"/>
                </a:cubicBezTo>
                <a:cubicBezTo>
                  <a:pt x="671484" y="8595506"/>
                  <a:pt x="670177" y="8592890"/>
                  <a:pt x="669686" y="8591909"/>
                </a:cubicBezTo>
                <a:close/>
                <a:moveTo>
                  <a:pt x="7300851" y="7945047"/>
                </a:moveTo>
                <a:cubicBezTo>
                  <a:pt x="7304283" y="7945619"/>
                  <a:pt x="7311149" y="7965564"/>
                  <a:pt x="7311149" y="7974719"/>
                </a:cubicBezTo>
                <a:cubicBezTo>
                  <a:pt x="7311149" y="7995644"/>
                  <a:pt x="7298943" y="7962512"/>
                  <a:pt x="7298943" y="7952050"/>
                </a:cubicBezTo>
                <a:cubicBezTo>
                  <a:pt x="7298943" y="7946818"/>
                  <a:pt x="7299705" y="7944857"/>
                  <a:pt x="7300851" y="7945047"/>
                </a:cubicBezTo>
                <a:close/>
                <a:moveTo>
                  <a:pt x="7071181" y="7277968"/>
                </a:moveTo>
                <a:cubicBezTo>
                  <a:pt x="7067775" y="7277859"/>
                  <a:pt x="7064397" y="7282001"/>
                  <a:pt x="7061781" y="7292899"/>
                </a:cubicBezTo>
                <a:cubicBezTo>
                  <a:pt x="7061781" y="7313825"/>
                  <a:pt x="7072245" y="7336494"/>
                  <a:pt x="7082707" y="7326031"/>
                </a:cubicBezTo>
                <a:cubicBezTo>
                  <a:pt x="7091861" y="7316877"/>
                  <a:pt x="7081399" y="7278295"/>
                  <a:pt x="7071181" y="7277968"/>
                </a:cubicBezTo>
                <a:close/>
                <a:moveTo>
                  <a:pt x="7012125" y="6786651"/>
                </a:moveTo>
                <a:cubicBezTo>
                  <a:pt x="7010527" y="6787557"/>
                  <a:pt x="7009029" y="6790472"/>
                  <a:pt x="7007721" y="6795921"/>
                </a:cubicBezTo>
                <a:cubicBezTo>
                  <a:pt x="6997259" y="6849978"/>
                  <a:pt x="7040855" y="6870904"/>
                  <a:pt x="7028649" y="6883110"/>
                </a:cubicBezTo>
                <a:cubicBezTo>
                  <a:pt x="7039329" y="6872430"/>
                  <a:pt x="7023307" y="6780309"/>
                  <a:pt x="7012125" y="6786651"/>
                </a:cubicBezTo>
                <a:close/>
                <a:moveTo>
                  <a:pt x="6866471" y="6731402"/>
                </a:moveTo>
                <a:cubicBezTo>
                  <a:pt x="6856009" y="6762789"/>
                  <a:pt x="6899605" y="6839516"/>
                  <a:pt x="6899605" y="6839516"/>
                </a:cubicBezTo>
                <a:cubicBezTo>
                  <a:pt x="6910067" y="6829053"/>
                  <a:pt x="6878677" y="6708732"/>
                  <a:pt x="6866471" y="6731402"/>
                </a:cubicBezTo>
                <a:close/>
                <a:moveTo>
                  <a:pt x="6693831" y="5951931"/>
                </a:moveTo>
                <a:cubicBezTo>
                  <a:pt x="6683369" y="6005987"/>
                  <a:pt x="6716501" y="6103640"/>
                  <a:pt x="6726965" y="6180366"/>
                </a:cubicBezTo>
                <a:cubicBezTo>
                  <a:pt x="6737427" y="6211754"/>
                  <a:pt x="6770561" y="6407057"/>
                  <a:pt x="6770561" y="6407057"/>
                </a:cubicBezTo>
                <a:cubicBezTo>
                  <a:pt x="6791485" y="6384388"/>
                  <a:pt x="6726965" y="5887410"/>
                  <a:pt x="6693831" y="5951931"/>
                </a:cubicBezTo>
                <a:close/>
                <a:moveTo>
                  <a:pt x="5797497" y="5931005"/>
                </a:moveTo>
                <a:cubicBezTo>
                  <a:pt x="5774829" y="5951931"/>
                  <a:pt x="5841093" y="6190829"/>
                  <a:pt x="5841093" y="6211754"/>
                </a:cubicBezTo>
                <a:cubicBezTo>
                  <a:pt x="5841093" y="6234423"/>
                  <a:pt x="5872483" y="6373926"/>
                  <a:pt x="5862021" y="6265811"/>
                </a:cubicBezTo>
                <a:cubicBezTo>
                  <a:pt x="5851557" y="6190829"/>
                  <a:pt x="5818425" y="5910079"/>
                  <a:pt x="5797497" y="5931005"/>
                </a:cubicBezTo>
                <a:close/>
                <a:moveTo>
                  <a:pt x="3564220" y="5631393"/>
                </a:moveTo>
                <a:lnTo>
                  <a:pt x="3560807" y="5632164"/>
                </a:lnTo>
                <a:cubicBezTo>
                  <a:pt x="3557428" y="5632927"/>
                  <a:pt x="3555739" y="5633308"/>
                  <a:pt x="3558273" y="5632736"/>
                </a:cubicBezTo>
                <a:close/>
                <a:moveTo>
                  <a:pt x="3581079" y="5627587"/>
                </a:moveTo>
                <a:cubicBezTo>
                  <a:pt x="3574322" y="5629112"/>
                  <a:pt x="3569254" y="5630257"/>
                  <a:pt x="3565558" y="5631091"/>
                </a:cubicBezTo>
                <a:lnTo>
                  <a:pt x="3564220" y="5631393"/>
                </a:lnTo>
                <a:lnTo>
                  <a:pt x="3573477" y="5629303"/>
                </a:lnTo>
                <a:cubicBezTo>
                  <a:pt x="3577700" y="5628349"/>
                  <a:pt x="3581079" y="5627587"/>
                  <a:pt x="3581079" y="5627587"/>
                </a:cubicBezTo>
                <a:close/>
                <a:moveTo>
                  <a:pt x="3581079" y="5627587"/>
                </a:moveTo>
                <a:cubicBezTo>
                  <a:pt x="3591542" y="5627587"/>
                  <a:pt x="3602005" y="5627587"/>
                  <a:pt x="3612468" y="5650256"/>
                </a:cubicBezTo>
                <a:cubicBezTo>
                  <a:pt x="3591542" y="5650256"/>
                  <a:pt x="3581079" y="5639793"/>
                  <a:pt x="3581079" y="5627587"/>
                </a:cubicBezTo>
                <a:close/>
                <a:moveTo>
                  <a:pt x="3288114" y="5509010"/>
                </a:moveTo>
                <a:cubicBezTo>
                  <a:pt x="3300321" y="5509010"/>
                  <a:pt x="3310784" y="5509010"/>
                  <a:pt x="3310784" y="5521216"/>
                </a:cubicBezTo>
                <a:cubicBezTo>
                  <a:pt x="3300321" y="5521216"/>
                  <a:pt x="3288114" y="5521216"/>
                  <a:pt x="3288114" y="5509010"/>
                </a:cubicBezTo>
                <a:close/>
                <a:moveTo>
                  <a:pt x="3267188" y="5498546"/>
                </a:moveTo>
                <a:cubicBezTo>
                  <a:pt x="3277651" y="5498546"/>
                  <a:pt x="3288114" y="5498546"/>
                  <a:pt x="3288114" y="5509010"/>
                </a:cubicBezTo>
                <a:cubicBezTo>
                  <a:pt x="3277651" y="5509010"/>
                  <a:pt x="3267188" y="5509010"/>
                  <a:pt x="3267188" y="5498546"/>
                </a:cubicBezTo>
                <a:close/>
                <a:moveTo>
                  <a:pt x="3246262" y="5488084"/>
                </a:moveTo>
                <a:cubicBezTo>
                  <a:pt x="3256725" y="5488084"/>
                  <a:pt x="3267188" y="5488084"/>
                  <a:pt x="3267188" y="5498546"/>
                </a:cubicBezTo>
                <a:cubicBezTo>
                  <a:pt x="3256725" y="5498546"/>
                  <a:pt x="3246262" y="5498546"/>
                  <a:pt x="3246262" y="5488084"/>
                </a:cubicBezTo>
                <a:close/>
                <a:moveTo>
                  <a:pt x="3223592" y="5477621"/>
                </a:moveTo>
                <a:cubicBezTo>
                  <a:pt x="3235799" y="5477621"/>
                  <a:pt x="3246262" y="5477621"/>
                  <a:pt x="3246262" y="5488084"/>
                </a:cubicBezTo>
                <a:cubicBezTo>
                  <a:pt x="3235799" y="5488084"/>
                  <a:pt x="3223592" y="5488084"/>
                  <a:pt x="3223592" y="5477621"/>
                </a:cubicBezTo>
                <a:close/>
                <a:moveTo>
                  <a:pt x="3179996" y="5454952"/>
                </a:moveTo>
                <a:cubicBezTo>
                  <a:pt x="3202666" y="5454952"/>
                  <a:pt x="3223592" y="5454952"/>
                  <a:pt x="3223592" y="5477621"/>
                </a:cubicBezTo>
                <a:cubicBezTo>
                  <a:pt x="3202666" y="5477621"/>
                  <a:pt x="3192203" y="5465414"/>
                  <a:pt x="3179996" y="5454952"/>
                </a:cubicBezTo>
                <a:close/>
                <a:moveTo>
                  <a:pt x="3159070" y="5444489"/>
                </a:moveTo>
                <a:cubicBezTo>
                  <a:pt x="3169533" y="5444489"/>
                  <a:pt x="3179996" y="5444489"/>
                  <a:pt x="3179996" y="5454952"/>
                </a:cubicBezTo>
                <a:cubicBezTo>
                  <a:pt x="3169533" y="5454952"/>
                  <a:pt x="3159070" y="5454952"/>
                  <a:pt x="3159070" y="5444489"/>
                </a:cubicBezTo>
                <a:close/>
                <a:moveTo>
                  <a:pt x="3138144" y="5434026"/>
                </a:moveTo>
                <a:cubicBezTo>
                  <a:pt x="3148607" y="5434026"/>
                  <a:pt x="3159070" y="5434026"/>
                  <a:pt x="3159070" y="5444489"/>
                </a:cubicBezTo>
                <a:cubicBezTo>
                  <a:pt x="3148607" y="5444489"/>
                  <a:pt x="3138144" y="5444489"/>
                  <a:pt x="3138144" y="5434026"/>
                </a:cubicBezTo>
                <a:close/>
                <a:moveTo>
                  <a:pt x="3105724" y="5425904"/>
                </a:moveTo>
                <a:lnTo>
                  <a:pt x="3099126" y="5427487"/>
                </a:lnTo>
                <a:cubicBezTo>
                  <a:pt x="3095038" y="5428468"/>
                  <a:pt x="3094017" y="5428713"/>
                  <a:pt x="3102957" y="5426568"/>
                </a:cubicBezTo>
                <a:close/>
                <a:moveTo>
                  <a:pt x="3115474" y="5423564"/>
                </a:moveTo>
                <a:lnTo>
                  <a:pt x="3105724" y="5425904"/>
                </a:lnTo>
                <a:lnTo>
                  <a:pt x="3109344" y="5425035"/>
                </a:lnTo>
                <a:cubicBezTo>
                  <a:pt x="3112749" y="5424218"/>
                  <a:pt x="3115474" y="5423564"/>
                  <a:pt x="3115474" y="5423564"/>
                </a:cubicBezTo>
                <a:close/>
                <a:moveTo>
                  <a:pt x="3115474" y="5423564"/>
                </a:moveTo>
                <a:cubicBezTo>
                  <a:pt x="3125937" y="5423564"/>
                  <a:pt x="3138144" y="5423564"/>
                  <a:pt x="3138144" y="5434026"/>
                </a:cubicBezTo>
                <a:cubicBezTo>
                  <a:pt x="3125937" y="5434026"/>
                  <a:pt x="3115474" y="5434026"/>
                  <a:pt x="3115474" y="5423564"/>
                </a:cubicBezTo>
                <a:close/>
                <a:moveTo>
                  <a:pt x="3061415" y="5390432"/>
                </a:moveTo>
                <a:lnTo>
                  <a:pt x="3040489" y="5400895"/>
                </a:lnTo>
                <a:cubicBezTo>
                  <a:pt x="3030026" y="5390432"/>
                  <a:pt x="3061415" y="5390432"/>
                  <a:pt x="3061415" y="5390432"/>
                </a:cubicBezTo>
                <a:close/>
                <a:moveTo>
                  <a:pt x="3030026" y="5379969"/>
                </a:moveTo>
                <a:lnTo>
                  <a:pt x="3007356" y="5390432"/>
                </a:lnTo>
                <a:cubicBezTo>
                  <a:pt x="3007356" y="5379969"/>
                  <a:pt x="3030026" y="5379969"/>
                  <a:pt x="3030026" y="5379969"/>
                </a:cubicBezTo>
                <a:close/>
                <a:moveTo>
                  <a:pt x="6714457" y="4618944"/>
                </a:moveTo>
                <a:cubicBezTo>
                  <a:pt x="6725003" y="4625565"/>
                  <a:pt x="6734811" y="4658915"/>
                  <a:pt x="6726965" y="4666762"/>
                </a:cubicBezTo>
                <a:cubicBezTo>
                  <a:pt x="6726965" y="4698150"/>
                  <a:pt x="6704295" y="4687688"/>
                  <a:pt x="6704295" y="4623168"/>
                </a:cubicBezTo>
                <a:cubicBezTo>
                  <a:pt x="6707347" y="4617500"/>
                  <a:pt x="6710943" y="4616737"/>
                  <a:pt x="6714457" y="4618944"/>
                </a:cubicBezTo>
                <a:close/>
                <a:moveTo>
                  <a:pt x="6693831" y="4569110"/>
                </a:moveTo>
                <a:cubicBezTo>
                  <a:pt x="6704295" y="4558647"/>
                  <a:pt x="6716501" y="4579573"/>
                  <a:pt x="6704295" y="4590036"/>
                </a:cubicBezTo>
                <a:cubicBezTo>
                  <a:pt x="6704295" y="4612704"/>
                  <a:pt x="6693831" y="4590036"/>
                  <a:pt x="6693831" y="4569110"/>
                </a:cubicBezTo>
                <a:close/>
                <a:moveTo>
                  <a:pt x="6443791" y="4429871"/>
                </a:moveTo>
                <a:lnTo>
                  <a:pt x="6442281" y="4437672"/>
                </a:lnTo>
                <a:cubicBezTo>
                  <a:pt x="6441627" y="4441051"/>
                  <a:pt x="6441301" y="4442740"/>
                  <a:pt x="6441791" y="4440206"/>
                </a:cubicBezTo>
                <a:close/>
                <a:moveTo>
                  <a:pt x="6446205" y="4417401"/>
                </a:moveTo>
                <a:lnTo>
                  <a:pt x="6443791" y="4429871"/>
                </a:lnTo>
                <a:lnTo>
                  <a:pt x="6444733" y="4425003"/>
                </a:lnTo>
                <a:cubicBezTo>
                  <a:pt x="6445551" y="4420779"/>
                  <a:pt x="6446205" y="4417401"/>
                  <a:pt x="6446205" y="4417401"/>
                </a:cubicBezTo>
                <a:close/>
                <a:moveTo>
                  <a:pt x="6435743" y="4342418"/>
                </a:moveTo>
                <a:cubicBezTo>
                  <a:pt x="6435743" y="4342418"/>
                  <a:pt x="6435743" y="4342418"/>
                  <a:pt x="6435743" y="4352881"/>
                </a:cubicBezTo>
                <a:cubicBezTo>
                  <a:pt x="6423537" y="4396475"/>
                  <a:pt x="6435743" y="4352881"/>
                  <a:pt x="6435743" y="4342418"/>
                </a:cubicBezTo>
                <a:close/>
                <a:moveTo>
                  <a:pt x="6423537" y="4277898"/>
                </a:moveTo>
                <a:cubicBezTo>
                  <a:pt x="6423537" y="4277898"/>
                  <a:pt x="6456669" y="4309286"/>
                  <a:pt x="6423537" y="4277898"/>
                </a:cubicBezTo>
                <a:close/>
                <a:moveTo>
                  <a:pt x="6583495" y="4232154"/>
                </a:moveTo>
                <a:cubicBezTo>
                  <a:pt x="6603261" y="4256782"/>
                  <a:pt x="6623859" y="4464483"/>
                  <a:pt x="6585713" y="4342418"/>
                </a:cubicBezTo>
                <a:cubicBezTo>
                  <a:pt x="6585713" y="4298823"/>
                  <a:pt x="6564787" y="4277898"/>
                  <a:pt x="6575249" y="4234303"/>
                </a:cubicBezTo>
                <a:cubicBezTo>
                  <a:pt x="6577865" y="4228854"/>
                  <a:pt x="6580671" y="4228636"/>
                  <a:pt x="6583495" y="4232154"/>
                </a:cubicBezTo>
                <a:close/>
                <a:moveTo>
                  <a:pt x="6413073" y="4211634"/>
                </a:moveTo>
                <a:cubicBezTo>
                  <a:pt x="6435743" y="4211634"/>
                  <a:pt x="6413073" y="4255229"/>
                  <a:pt x="6423537" y="4277898"/>
                </a:cubicBezTo>
                <a:cubicBezTo>
                  <a:pt x="6392147" y="4265692"/>
                  <a:pt x="6413073" y="4223841"/>
                  <a:pt x="6413073" y="4211634"/>
                </a:cubicBezTo>
                <a:close/>
                <a:moveTo>
                  <a:pt x="6392147" y="4082594"/>
                </a:moveTo>
                <a:cubicBezTo>
                  <a:pt x="6402609" y="4115726"/>
                  <a:pt x="6413073" y="4157577"/>
                  <a:pt x="6413073" y="4211634"/>
                </a:cubicBezTo>
                <a:cubicBezTo>
                  <a:pt x="6392147" y="4180246"/>
                  <a:pt x="6392147" y="4126189"/>
                  <a:pt x="6392147" y="4082594"/>
                </a:cubicBezTo>
                <a:close/>
                <a:moveTo>
                  <a:pt x="6378169" y="4064203"/>
                </a:moveTo>
                <a:cubicBezTo>
                  <a:pt x="6379721" y="4066246"/>
                  <a:pt x="6383863" y="4071696"/>
                  <a:pt x="6392147" y="4082594"/>
                </a:cubicBezTo>
                <a:cubicBezTo>
                  <a:pt x="6392147" y="4082594"/>
                  <a:pt x="6373509" y="4058072"/>
                  <a:pt x="6378169" y="4064203"/>
                </a:cubicBezTo>
                <a:close/>
                <a:moveTo>
                  <a:pt x="6121853" y="4039000"/>
                </a:moveTo>
                <a:cubicBezTo>
                  <a:pt x="6109645" y="4061669"/>
                  <a:pt x="6132315" y="4157577"/>
                  <a:pt x="6142777" y="4223841"/>
                </a:cubicBezTo>
                <a:cubicBezTo>
                  <a:pt x="6153241" y="4288361"/>
                  <a:pt x="6163705" y="4342418"/>
                  <a:pt x="6175911" y="4396475"/>
                </a:cubicBezTo>
                <a:cubicBezTo>
                  <a:pt x="6304955" y="5174203"/>
                  <a:pt x="6413073" y="5931005"/>
                  <a:pt x="6531653" y="6731402"/>
                </a:cubicBezTo>
                <a:cubicBezTo>
                  <a:pt x="6531653" y="6774996"/>
                  <a:pt x="6554325" y="6914498"/>
                  <a:pt x="6554325" y="6914498"/>
                </a:cubicBezTo>
                <a:cubicBezTo>
                  <a:pt x="6585713" y="6883110"/>
                  <a:pt x="6521191" y="6612824"/>
                  <a:pt x="6521191" y="6536097"/>
                </a:cubicBezTo>
                <a:cubicBezTo>
                  <a:pt x="6413073" y="5747908"/>
                  <a:pt x="6325881" y="5088757"/>
                  <a:pt x="6196837" y="4373806"/>
                </a:cubicBezTo>
                <a:cubicBezTo>
                  <a:pt x="6186373" y="4319749"/>
                  <a:pt x="6121853" y="4018074"/>
                  <a:pt x="6121853" y="4039000"/>
                </a:cubicBezTo>
                <a:close/>
                <a:moveTo>
                  <a:pt x="6108173" y="4004724"/>
                </a:moveTo>
                <a:lnTo>
                  <a:pt x="6105231" y="4023360"/>
                </a:lnTo>
                <a:cubicBezTo>
                  <a:pt x="6104249" y="4029573"/>
                  <a:pt x="6106539" y="4015077"/>
                  <a:pt x="6108173" y="4004724"/>
                </a:cubicBezTo>
                <a:close/>
                <a:moveTo>
                  <a:pt x="6371111" y="3953473"/>
                </a:moveTo>
                <a:cubicBezTo>
                  <a:pt x="6374055" y="3955189"/>
                  <a:pt x="6379941" y="3987558"/>
                  <a:pt x="6379941" y="3995405"/>
                </a:cubicBezTo>
                <a:cubicBezTo>
                  <a:pt x="6369477" y="4018074"/>
                  <a:pt x="6359013" y="4007612"/>
                  <a:pt x="6369477" y="3964017"/>
                </a:cubicBezTo>
                <a:cubicBezTo>
                  <a:pt x="6369477" y="3955734"/>
                  <a:pt x="6370131" y="3952900"/>
                  <a:pt x="6371111" y="3953473"/>
                </a:cubicBezTo>
                <a:close/>
                <a:moveTo>
                  <a:pt x="6354599" y="3936934"/>
                </a:moveTo>
                <a:cubicBezTo>
                  <a:pt x="6353129" y="3935463"/>
                  <a:pt x="6359013" y="3941348"/>
                  <a:pt x="6359013" y="3941348"/>
                </a:cubicBezTo>
                <a:cubicBezTo>
                  <a:pt x="6356397" y="3938732"/>
                  <a:pt x="6355089" y="3937424"/>
                  <a:pt x="6354599" y="3936934"/>
                </a:cubicBezTo>
                <a:close/>
                <a:moveTo>
                  <a:pt x="6083069" y="3794683"/>
                </a:moveTo>
                <a:cubicBezTo>
                  <a:pt x="6081227" y="3794325"/>
                  <a:pt x="6079565" y="3796396"/>
                  <a:pt x="6078257" y="3801845"/>
                </a:cubicBezTo>
                <a:cubicBezTo>
                  <a:pt x="6067793" y="3822771"/>
                  <a:pt x="6088719" y="3822771"/>
                  <a:pt x="6088719" y="3833233"/>
                </a:cubicBezTo>
                <a:cubicBezTo>
                  <a:pt x="6117711" y="3918679"/>
                  <a:pt x="6095967" y="3797186"/>
                  <a:pt x="6083069" y="3794683"/>
                </a:cubicBezTo>
                <a:close/>
                <a:moveTo>
                  <a:pt x="6062643" y="3666648"/>
                </a:moveTo>
                <a:cubicBezTo>
                  <a:pt x="6060927" y="3665176"/>
                  <a:pt x="6067793" y="3671062"/>
                  <a:pt x="6067793" y="3671062"/>
                </a:cubicBezTo>
                <a:cubicBezTo>
                  <a:pt x="6064741" y="3668446"/>
                  <a:pt x="6063215" y="3667138"/>
                  <a:pt x="6062643" y="3666648"/>
                </a:cubicBezTo>
                <a:close/>
                <a:moveTo>
                  <a:pt x="6028939" y="3454860"/>
                </a:moveTo>
                <a:cubicBezTo>
                  <a:pt x="6026159" y="3455268"/>
                  <a:pt x="6024197" y="3458756"/>
                  <a:pt x="6024197" y="3467039"/>
                </a:cubicBezTo>
                <a:cubicBezTo>
                  <a:pt x="6024197" y="3477502"/>
                  <a:pt x="6045123" y="3487964"/>
                  <a:pt x="6045123" y="3487964"/>
                </a:cubicBezTo>
                <a:cubicBezTo>
                  <a:pt x="6052971" y="3480117"/>
                  <a:pt x="6037277" y="3453634"/>
                  <a:pt x="6028939" y="3454860"/>
                </a:cubicBezTo>
                <a:close/>
                <a:moveTo>
                  <a:pt x="5793083" y="2472265"/>
                </a:moveTo>
                <a:cubicBezTo>
                  <a:pt x="5797497" y="2474717"/>
                  <a:pt x="5797497" y="2507086"/>
                  <a:pt x="5797497" y="2514933"/>
                </a:cubicBezTo>
                <a:cubicBezTo>
                  <a:pt x="5797497" y="2537602"/>
                  <a:pt x="5774829" y="2525396"/>
                  <a:pt x="5787035" y="2481801"/>
                </a:cubicBezTo>
                <a:cubicBezTo>
                  <a:pt x="5789651" y="2473954"/>
                  <a:pt x="5791613" y="2471448"/>
                  <a:pt x="5793083" y="2472265"/>
                </a:cubicBezTo>
                <a:close/>
                <a:moveTo>
                  <a:pt x="5783945" y="2408351"/>
                </a:moveTo>
                <a:lnTo>
                  <a:pt x="5788807" y="2414747"/>
                </a:lnTo>
                <a:cubicBezTo>
                  <a:pt x="5790359" y="2416791"/>
                  <a:pt x="5789325" y="2415429"/>
                  <a:pt x="5787253" y="2412704"/>
                </a:cubicBezTo>
                <a:close/>
                <a:moveTo>
                  <a:pt x="5774829" y="2396356"/>
                </a:moveTo>
                <a:cubicBezTo>
                  <a:pt x="5774829" y="2396356"/>
                  <a:pt x="5776899" y="2399081"/>
                  <a:pt x="5779489" y="2402486"/>
                </a:cubicBezTo>
                <a:lnTo>
                  <a:pt x="5783945" y="2408351"/>
                </a:lnTo>
                <a:close/>
                <a:moveTo>
                  <a:pt x="5753901" y="2255109"/>
                </a:moveTo>
                <a:cubicBezTo>
                  <a:pt x="5774829" y="2288241"/>
                  <a:pt x="5774829" y="2342299"/>
                  <a:pt x="5774829" y="2396356"/>
                </a:cubicBezTo>
                <a:cubicBezTo>
                  <a:pt x="5753901" y="2363224"/>
                  <a:pt x="5753901" y="2309167"/>
                  <a:pt x="5753901" y="2255109"/>
                </a:cubicBezTo>
                <a:close/>
                <a:moveTo>
                  <a:pt x="5743439" y="2190590"/>
                </a:moveTo>
                <a:cubicBezTo>
                  <a:pt x="5764365" y="2190590"/>
                  <a:pt x="5743439" y="2234184"/>
                  <a:pt x="5753901" y="2255109"/>
                </a:cubicBezTo>
                <a:cubicBezTo>
                  <a:pt x="5731233" y="2255109"/>
                  <a:pt x="5753901" y="2211515"/>
                  <a:pt x="5743439" y="2190590"/>
                </a:cubicBezTo>
                <a:close/>
                <a:moveTo>
                  <a:pt x="5731233" y="2136532"/>
                </a:moveTo>
                <a:cubicBezTo>
                  <a:pt x="5753901" y="2136532"/>
                  <a:pt x="5743439" y="2180127"/>
                  <a:pt x="5743439" y="2190590"/>
                </a:cubicBezTo>
                <a:cubicBezTo>
                  <a:pt x="5720769" y="2190590"/>
                  <a:pt x="5743439" y="2159201"/>
                  <a:pt x="5731233" y="2136532"/>
                </a:cubicBezTo>
                <a:close/>
                <a:moveTo>
                  <a:pt x="5710305" y="1997030"/>
                </a:moveTo>
                <a:cubicBezTo>
                  <a:pt x="5731233" y="2028418"/>
                  <a:pt x="5731233" y="2082475"/>
                  <a:pt x="5731233" y="2136532"/>
                </a:cubicBezTo>
                <a:cubicBezTo>
                  <a:pt x="5710305" y="2105144"/>
                  <a:pt x="5710305" y="2049343"/>
                  <a:pt x="5710305" y="1997030"/>
                </a:cubicBezTo>
                <a:close/>
                <a:moveTo>
                  <a:pt x="3243537" y="1643995"/>
                </a:moveTo>
                <a:cubicBezTo>
                  <a:pt x="3252039" y="1653068"/>
                  <a:pt x="3230132" y="1696227"/>
                  <a:pt x="3213129" y="1672686"/>
                </a:cubicBezTo>
                <a:cubicBezTo>
                  <a:pt x="3202666" y="1672686"/>
                  <a:pt x="3223592" y="1660479"/>
                  <a:pt x="3223592" y="1650016"/>
                </a:cubicBezTo>
                <a:cubicBezTo>
                  <a:pt x="3234491" y="1641734"/>
                  <a:pt x="3240704" y="1640971"/>
                  <a:pt x="3243537" y="1643995"/>
                </a:cubicBezTo>
                <a:close/>
                <a:moveTo>
                  <a:pt x="5090477" y="1044661"/>
                </a:moveTo>
                <a:cubicBezTo>
                  <a:pt x="5088001" y="1045251"/>
                  <a:pt x="5085359" y="1048629"/>
                  <a:pt x="5082525" y="1055386"/>
                </a:cubicBezTo>
                <a:cubicBezTo>
                  <a:pt x="5061597" y="1078056"/>
                  <a:pt x="5105193" y="1196633"/>
                  <a:pt x="5115657" y="1250690"/>
                </a:cubicBezTo>
                <a:cubicBezTo>
                  <a:pt x="5126121" y="1369267"/>
                  <a:pt x="5148789" y="1639554"/>
                  <a:pt x="5180179" y="1768594"/>
                </a:cubicBezTo>
                <a:cubicBezTo>
                  <a:pt x="5234237" y="1930766"/>
                  <a:pt x="5213313" y="1726743"/>
                  <a:pt x="5192385" y="1616885"/>
                </a:cubicBezTo>
                <a:cubicBezTo>
                  <a:pt x="5180179" y="1487845"/>
                  <a:pt x="5148789" y="1336136"/>
                  <a:pt x="5126121" y="1240227"/>
                </a:cubicBezTo>
                <a:cubicBezTo>
                  <a:pt x="5116965" y="1173092"/>
                  <a:pt x="5107809" y="1040537"/>
                  <a:pt x="5090477" y="1044661"/>
                </a:cubicBezTo>
                <a:close/>
                <a:moveTo>
                  <a:pt x="5256909" y="818232"/>
                </a:moveTo>
                <a:cubicBezTo>
                  <a:pt x="5256909" y="807769"/>
                  <a:pt x="5244701" y="828695"/>
                  <a:pt x="5244701" y="828695"/>
                </a:cubicBezTo>
                <a:cubicBezTo>
                  <a:pt x="5234237" y="849620"/>
                  <a:pt x="5277833" y="926347"/>
                  <a:pt x="5267371" y="947272"/>
                </a:cubicBezTo>
                <a:lnTo>
                  <a:pt x="5244701" y="936809"/>
                </a:lnTo>
                <a:cubicBezTo>
                  <a:pt x="5234237" y="936809"/>
                  <a:pt x="5244701" y="947272"/>
                  <a:pt x="5234237" y="969941"/>
                </a:cubicBezTo>
                <a:cubicBezTo>
                  <a:pt x="5234237" y="1001329"/>
                  <a:pt x="5244701" y="1098981"/>
                  <a:pt x="5256909" y="1186170"/>
                </a:cubicBezTo>
                <a:cubicBezTo>
                  <a:pt x="5267371" y="1261153"/>
                  <a:pt x="5267371" y="1358805"/>
                  <a:pt x="5277833" y="1433787"/>
                </a:cubicBezTo>
                <a:cubicBezTo>
                  <a:pt x="5298761" y="1564571"/>
                  <a:pt x="5365025" y="1737206"/>
                  <a:pt x="5396415" y="1930766"/>
                </a:cubicBezTo>
                <a:cubicBezTo>
                  <a:pt x="5440011" y="2126070"/>
                  <a:pt x="5473145" y="2298704"/>
                  <a:pt x="5494069" y="2471339"/>
                </a:cubicBezTo>
                <a:cubicBezTo>
                  <a:pt x="5548129" y="2785220"/>
                  <a:pt x="5612651" y="3142695"/>
                  <a:pt x="5710305" y="3433907"/>
                </a:cubicBezTo>
                <a:cubicBezTo>
                  <a:pt x="5753901" y="3562947"/>
                  <a:pt x="5731233" y="3444370"/>
                  <a:pt x="5710305" y="3336255"/>
                </a:cubicBezTo>
                <a:cubicBezTo>
                  <a:pt x="5677173" y="3163621"/>
                  <a:pt x="5656247" y="2990986"/>
                  <a:pt x="5635321" y="2860202"/>
                </a:cubicBezTo>
                <a:cubicBezTo>
                  <a:pt x="5602189" y="2623048"/>
                  <a:pt x="5558593" y="2396356"/>
                  <a:pt x="5537665" y="2211515"/>
                </a:cubicBezTo>
                <a:cubicBezTo>
                  <a:pt x="5537665" y="2180127"/>
                  <a:pt x="5527203" y="2082475"/>
                  <a:pt x="5527203" y="2082475"/>
                </a:cubicBezTo>
                <a:cubicBezTo>
                  <a:pt x="5527203" y="2061550"/>
                  <a:pt x="5548129" y="2072012"/>
                  <a:pt x="5548129" y="2049343"/>
                </a:cubicBezTo>
                <a:cubicBezTo>
                  <a:pt x="5548129" y="1920303"/>
                  <a:pt x="5504533" y="1758131"/>
                  <a:pt x="5483607" y="1595959"/>
                </a:cubicBezTo>
                <a:cubicBezTo>
                  <a:pt x="5473145" y="1477382"/>
                  <a:pt x="5460937" y="1348342"/>
                  <a:pt x="5440011" y="1271616"/>
                </a:cubicBezTo>
                <a:cubicBezTo>
                  <a:pt x="5429549" y="1186170"/>
                  <a:pt x="5408621" y="1044924"/>
                  <a:pt x="5375489" y="969941"/>
                </a:cubicBezTo>
                <a:cubicBezTo>
                  <a:pt x="5375489" y="969941"/>
                  <a:pt x="5354563" y="947272"/>
                  <a:pt x="5342357" y="936809"/>
                </a:cubicBezTo>
                <a:cubicBezTo>
                  <a:pt x="5342357" y="926347"/>
                  <a:pt x="5342357" y="882752"/>
                  <a:pt x="5331893" y="882752"/>
                </a:cubicBezTo>
                <a:cubicBezTo>
                  <a:pt x="5310967" y="849620"/>
                  <a:pt x="5277833" y="872289"/>
                  <a:pt x="5256909" y="818232"/>
                </a:cubicBezTo>
                <a:close/>
                <a:moveTo>
                  <a:pt x="5556201" y="812397"/>
                </a:moveTo>
                <a:lnTo>
                  <a:pt x="5558467" y="817357"/>
                </a:lnTo>
                <a:lnTo>
                  <a:pt x="5558593" y="818232"/>
                </a:lnTo>
                <a:close/>
                <a:moveTo>
                  <a:pt x="5551999" y="803192"/>
                </a:moveTo>
                <a:cubicBezTo>
                  <a:pt x="5551753" y="802265"/>
                  <a:pt x="5552093" y="802647"/>
                  <a:pt x="5553149" y="804949"/>
                </a:cubicBezTo>
                <a:lnTo>
                  <a:pt x="5556201" y="812397"/>
                </a:lnTo>
                <a:close/>
                <a:moveTo>
                  <a:pt x="4855825" y="666523"/>
                </a:moveTo>
                <a:cubicBezTo>
                  <a:pt x="4855825" y="656060"/>
                  <a:pt x="4943017" y="741506"/>
                  <a:pt x="4922091" y="774637"/>
                </a:cubicBezTo>
                <a:cubicBezTo>
                  <a:pt x="4922091" y="774637"/>
                  <a:pt x="4845361" y="676985"/>
                  <a:pt x="4855825" y="666523"/>
                </a:cubicBezTo>
                <a:close/>
                <a:moveTo>
                  <a:pt x="4852009" y="591485"/>
                </a:moveTo>
                <a:cubicBezTo>
                  <a:pt x="4863781" y="593284"/>
                  <a:pt x="4886341" y="625980"/>
                  <a:pt x="4878495" y="635135"/>
                </a:cubicBezTo>
                <a:cubicBezTo>
                  <a:pt x="4866289" y="645597"/>
                  <a:pt x="4845361" y="602003"/>
                  <a:pt x="4845361" y="602003"/>
                </a:cubicBezTo>
                <a:cubicBezTo>
                  <a:pt x="4845361" y="593720"/>
                  <a:pt x="4848085" y="590886"/>
                  <a:pt x="4852009" y="591485"/>
                </a:cubicBezTo>
                <a:close/>
                <a:moveTo>
                  <a:pt x="5570799" y="136413"/>
                </a:moveTo>
                <a:cubicBezTo>
                  <a:pt x="5602189" y="136413"/>
                  <a:pt x="5570799" y="159082"/>
                  <a:pt x="5612651" y="159082"/>
                </a:cubicBezTo>
                <a:cubicBezTo>
                  <a:pt x="5635321" y="169545"/>
                  <a:pt x="5666709" y="136413"/>
                  <a:pt x="5677173" y="136413"/>
                </a:cubicBezTo>
                <a:lnTo>
                  <a:pt x="5731233" y="169545"/>
                </a:lnTo>
                <a:cubicBezTo>
                  <a:pt x="5753901" y="180007"/>
                  <a:pt x="5743439" y="234064"/>
                  <a:pt x="5753901" y="244527"/>
                </a:cubicBezTo>
                <a:cubicBezTo>
                  <a:pt x="5764365" y="267196"/>
                  <a:pt x="5818425" y="375311"/>
                  <a:pt x="5818425" y="396236"/>
                </a:cubicBezTo>
                <a:cubicBezTo>
                  <a:pt x="5818425" y="396236"/>
                  <a:pt x="5764365" y="483426"/>
                  <a:pt x="5774829" y="471219"/>
                </a:cubicBezTo>
                <a:cubicBezTo>
                  <a:pt x="5764365" y="483426"/>
                  <a:pt x="5743439" y="450294"/>
                  <a:pt x="5731233" y="460756"/>
                </a:cubicBezTo>
                <a:cubicBezTo>
                  <a:pt x="5720769" y="471219"/>
                  <a:pt x="5720769" y="493888"/>
                  <a:pt x="5720769" y="504351"/>
                </a:cubicBezTo>
                <a:cubicBezTo>
                  <a:pt x="5710305" y="504351"/>
                  <a:pt x="5666709" y="504351"/>
                  <a:pt x="5666709" y="493888"/>
                </a:cubicBezTo>
                <a:cubicBezTo>
                  <a:pt x="5656247" y="525276"/>
                  <a:pt x="5731233" y="666523"/>
                  <a:pt x="5710305" y="687448"/>
                </a:cubicBezTo>
                <a:cubicBezTo>
                  <a:pt x="5689381" y="720580"/>
                  <a:pt x="5591725" y="547946"/>
                  <a:pt x="5591725" y="558408"/>
                </a:cubicBezTo>
                <a:cubicBezTo>
                  <a:pt x="5602189" y="514814"/>
                  <a:pt x="5558593" y="558408"/>
                  <a:pt x="5591725" y="558408"/>
                </a:cubicBezTo>
                <a:cubicBezTo>
                  <a:pt x="5612651" y="656060"/>
                  <a:pt x="5591725" y="579334"/>
                  <a:pt x="5612651" y="666523"/>
                </a:cubicBezTo>
                <a:cubicBezTo>
                  <a:pt x="5635321" y="731043"/>
                  <a:pt x="5656247" y="818232"/>
                  <a:pt x="5612651" y="731043"/>
                </a:cubicBezTo>
                <a:cubicBezTo>
                  <a:pt x="5548129" y="579334"/>
                  <a:pt x="5602189" y="807769"/>
                  <a:pt x="5591725" y="828695"/>
                </a:cubicBezTo>
                <a:cubicBezTo>
                  <a:pt x="5581263" y="850492"/>
                  <a:pt x="5567747" y="834362"/>
                  <a:pt x="5559463" y="819540"/>
                </a:cubicBezTo>
                <a:lnTo>
                  <a:pt x="5558467" y="817357"/>
                </a:lnTo>
                <a:lnTo>
                  <a:pt x="5552025" y="772703"/>
                </a:lnTo>
                <a:cubicBezTo>
                  <a:pt x="5546059" y="717528"/>
                  <a:pt x="5539847" y="642982"/>
                  <a:pt x="5514997" y="635135"/>
                </a:cubicBezTo>
                <a:cubicBezTo>
                  <a:pt x="5460937" y="622928"/>
                  <a:pt x="5537665" y="720580"/>
                  <a:pt x="5527203" y="731043"/>
                </a:cubicBezTo>
                <a:cubicBezTo>
                  <a:pt x="5514997" y="753712"/>
                  <a:pt x="5494069" y="699655"/>
                  <a:pt x="5473145" y="699655"/>
                </a:cubicBezTo>
                <a:cubicBezTo>
                  <a:pt x="5483607" y="710117"/>
                  <a:pt x="5460937" y="785100"/>
                  <a:pt x="5450473" y="785100"/>
                </a:cubicBezTo>
                <a:cubicBezTo>
                  <a:pt x="5450473" y="807769"/>
                  <a:pt x="5473145" y="828695"/>
                  <a:pt x="5460937" y="839157"/>
                </a:cubicBezTo>
                <a:cubicBezTo>
                  <a:pt x="5460937" y="849620"/>
                  <a:pt x="5440011" y="849620"/>
                  <a:pt x="5440011" y="872289"/>
                </a:cubicBezTo>
                <a:cubicBezTo>
                  <a:pt x="5440011" y="915884"/>
                  <a:pt x="5440011" y="990866"/>
                  <a:pt x="5440011" y="1034461"/>
                </a:cubicBezTo>
                <a:cubicBezTo>
                  <a:pt x="5460937" y="1207096"/>
                  <a:pt x="5514997" y="1552365"/>
                  <a:pt x="5537665" y="1693611"/>
                </a:cubicBezTo>
                <a:cubicBezTo>
                  <a:pt x="5548129" y="1768594"/>
                  <a:pt x="5612651" y="2061550"/>
                  <a:pt x="5591725" y="1833114"/>
                </a:cubicBezTo>
                <a:cubicBezTo>
                  <a:pt x="5570799" y="1629091"/>
                  <a:pt x="5602189" y="1791263"/>
                  <a:pt x="5612651" y="1845320"/>
                </a:cubicBezTo>
                <a:cubicBezTo>
                  <a:pt x="5666709" y="2159201"/>
                  <a:pt x="5699843" y="2375431"/>
                  <a:pt x="5743439" y="2666642"/>
                </a:cubicBezTo>
                <a:cubicBezTo>
                  <a:pt x="5753901" y="2698030"/>
                  <a:pt x="5774829" y="2882871"/>
                  <a:pt x="5774829" y="2753832"/>
                </a:cubicBezTo>
                <a:cubicBezTo>
                  <a:pt x="5774829" y="2677105"/>
                  <a:pt x="5787035" y="2687568"/>
                  <a:pt x="5797497" y="2731162"/>
                </a:cubicBezTo>
                <a:cubicBezTo>
                  <a:pt x="5818425" y="2839277"/>
                  <a:pt x="5828887" y="2947391"/>
                  <a:pt x="5851557" y="3034581"/>
                </a:cubicBezTo>
                <a:cubicBezTo>
                  <a:pt x="5851557" y="3055506"/>
                  <a:pt x="5893409" y="3217678"/>
                  <a:pt x="5893409" y="3120026"/>
                </a:cubicBezTo>
                <a:cubicBezTo>
                  <a:pt x="5893409" y="2990986"/>
                  <a:pt x="5841093" y="2828814"/>
                  <a:pt x="5818425" y="2710237"/>
                </a:cubicBezTo>
                <a:cubicBezTo>
                  <a:pt x="5818425" y="2687568"/>
                  <a:pt x="5787035" y="2558528"/>
                  <a:pt x="5797497" y="2548065"/>
                </a:cubicBezTo>
                <a:cubicBezTo>
                  <a:pt x="5797497" y="2548065"/>
                  <a:pt x="5828887" y="2633510"/>
                  <a:pt x="5828887" y="2666642"/>
                </a:cubicBezTo>
                <a:cubicBezTo>
                  <a:pt x="5841093" y="2710237"/>
                  <a:pt x="5851557" y="2753832"/>
                  <a:pt x="5862021" y="2795682"/>
                </a:cubicBezTo>
                <a:cubicBezTo>
                  <a:pt x="5851557" y="2839277"/>
                  <a:pt x="5893409" y="2795682"/>
                  <a:pt x="5862021" y="2795682"/>
                </a:cubicBezTo>
                <a:cubicBezTo>
                  <a:pt x="5851557" y="2579453"/>
                  <a:pt x="5797497" y="2406819"/>
                  <a:pt x="5787035" y="2180127"/>
                </a:cubicBezTo>
                <a:cubicBezTo>
                  <a:pt x="5841093" y="2321373"/>
                  <a:pt x="5851557" y="2406819"/>
                  <a:pt x="5862021" y="2548065"/>
                </a:cubicBezTo>
                <a:cubicBezTo>
                  <a:pt x="5882945" y="2710237"/>
                  <a:pt x="5959675" y="3130489"/>
                  <a:pt x="6003271" y="3325792"/>
                </a:cubicBezTo>
                <a:cubicBezTo>
                  <a:pt x="6013733" y="3369387"/>
                  <a:pt x="6034661" y="3508890"/>
                  <a:pt x="6034661" y="3400775"/>
                </a:cubicBezTo>
                <a:cubicBezTo>
                  <a:pt x="6024197" y="3304867"/>
                  <a:pt x="5959675" y="3099101"/>
                  <a:pt x="5970137" y="3022374"/>
                </a:cubicBezTo>
                <a:cubicBezTo>
                  <a:pt x="5970137" y="3001449"/>
                  <a:pt x="5991065" y="3022374"/>
                  <a:pt x="5991065" y="3001449"/>
                </a:cubicBezTo>
                <a:cubicBezTo>
                  <a:pt x="5991065" y="2893334"/>
                  <a:pt x="5926541" y="2795682"/>
                  <a:pt x="5947469" y="2720700"/>
                </a:cubicBezTo>
                <a:cubicBezTo>
                  <a:pt x="5947469" y="2710237"/>
                  <a:pt x="5970137" y="2741625"/>
                  <a:pt x="5970137" y="2741625"/>
                </a:cubicBezTo>
                <a:cubicBezTo>
                  <a:pt x="6003271" y="2731162"/>
                  <a:pt x="5970137" y="2677105"/>
                  <a:pt x="5980601" y="2677105"/>
                </a:cubicBezTo>
                <a:cubicBezTo>
                  <a:pt x="6013733" y="2677105"/>
                  <a:pt x="6045123" y="2839277"/>
                  <a:pt x="6067793" y="2914260"/>
                </a:cubicBezTo>
                <a:cubicBezTo>
                  <a:pt x="6109645" y="3120026"/>
                  <a:pt x="6132315" y="3261272"/>
                  <a:pt x="6175911" y="3454832"/>
                </a:cubicBezTo>
                <a:cubicBezTo>
                  <a:pt x="6196837" y="3552484"/>
                  <a:pt x="6207301" y="3704193"/>
                  <a:pt x="6229969" y="3737325"/>
                </a:cubicBezTo>
                <a:cubicBezTo>
                  <a:pt x="6240433" y="3747788"/>
                  <a:pt x="6261359" y="3747788"/>
                  <a:pt x="6271823" y="3758251"/>
                </a:cubicBezTo>
                <a:cubicBezTo>
                  <a:pt x="6294493" y="3833233"/>
                  <a:pt x="6294493" y="3930885"/>
                  <a:pt x="6315417" y="4028537"/>
                </a:cubicBezTo>
                <a:cubicBezTo>
                  <a:pt x="6413073" y="4633630"/>
                  <a:pt x="6521191" y="5249186"/>
                  <a:pt x="6608383" y="5876947"/>
                </a:cubicBezTo>
                <a:cubicBezTo>
                  <a:pt x="6629309" y="6028657"/>
                  <a:pt x="6629309" y="5876947"/>
                  <a:pt x="6618845" y="5843815"/>
                </a:cubicBezTo>
                <a:cubicBezTo>
                  <a:pt x="6554325" y="5174203"/>
                  <a:pt x="6423537" y="4644093"/>
                  <a:pt x="6338089" y="4049463"/>
                </a:cubicBezTo>
                <a:cubicBezTo>
                  <a:pt x="6315417" y="3964017"/>
                  <a:pt x="6315417" y="3845440"/>
                  <a:pt x="6348551" y="3964017"/>
                </a:cubicBezTo>
                <a:cubicBezTo>
                  <a:pt x="6392147" y="4157577"/>
                  <a:pt x="6413073" y="4471458"/>
                  <a:pt x="6456669" y="4600498"/>
                </a:cubicBezTo>
                <a:cubicBezTo>
                  <a:pt x="6456669" y="4612704"/>
                  <a:pt x="6488059" y="4633630"/>
                  <a:pt x="6500265" y="4656300"/>
                </a:cubicBezTo>
                <a:cubicBezTo>
                  <a:pt x="6510729" y="4687688"/>
                  <a:pt x="6500265" y="4762670"/>
                  <a:pt x="6521191" y="4828934"/>
                </a:cubicBezTo>
                <a:cubicBezTo>
                  <a:pt x="6575249" y="5153277"/>
                  <a:pt x="6629309" y="5509010"/>
                  <a:pt x="6672905" y="5822890"/>
                </a:cubicBezTo>
                <a:cubicBezTo>
                  <a:pt x="6683369" y="5866485"/>
                  <a:pt x="6716501" y="6005987"/>
                  <a:pt x="6704295" y="5876947"/>
                </a:cubicBezTo>
                <a:cubicBezTo>
                  <a:pt x="6672905" y="5423564"/>
                  <a:pt x="6585713" y="4968436"/>
                  <a:pt x="6521191" y="4569110"/>
                </a:cubicBezTo>
                <a:cubicBezTo>
                  <a:pt x="6488059" y="4417401"/>
                  <a:pt x="6446205" y="4265692"/>
                  <a:pt x="6435743" y="4136652"/>
                </a:cubicBezTo>
                <a:cubicBezTo>
                  <a:pt x="6423537" y="4049463"/>
                  <a:pt x="6435743" y="3974480"/>
                  <a:pt x="6456669" y="4082594"/>
                </a:cubicBezTo>
                <a:cubicBezTo>
                  <a:pt x="6608383" y="4828934"/>
                  <a:pt x="6683369" y="5509010"/>
                  <a:pt x="6791485" y="6288481"/>
                </a:cubicBezTo>
                <a:cubicBezTo>
                  <a:pt x="6801949" y="6319868"/>
                  <a:pt x="6845545" y="6612824"/>
                  <a:pt x="6856009" y="6612824"/>
                </a:cubicBezTo>
                <a:cubicBezTo>
                  <a:pt x="6889141" y="6612824"/>
                  <a:pt x="6856009" y="6569229"/>
                  <a:pt x="6856009" y="6569229"/>
                </a:cubicBezTo>
                <a:cubicBezTo>
                  <a:pt x="6835081" y="6288481"/>
                  <a:pt x="6801949" y="6103640"/>
                  <a:pt x="6770561" y="5876947"/>
                </a:cubicBezTo>
                <a:cubicBezTo>
                  <a:pt x="6770561" y="5856022"/>
                  <a:pt x="6726965" y="5521216"/>
                  <a:pt x="6747889" y="5660719"/>
                </a:cubicBezTo>
                <a:cubicBezTo>
                  <a:pt x="6791485" y="5897873"/>
                  <a:pt x="6812413" y="6093176"/>
                  <a:pt x="6845545" y="6330331"/>
                </a:cubicBezTo>
                <a:cubicBezTo>
                  <a:pt x="6856009" y="6353000"/>
                  <a:pt x="6889141" y="6492503"/>
                  <a:pt x="6878677" y="6396595"/>
                </a:cubicBezTo>
                <a:cubicBezTo>
                  <a:pt x="6856009" y="6060045"/>
                  <a:pt x="6812413" y="5735701"/>
                  <a:pt x="6770561" y="5390432"/>
                </a:cubicBezTo>
                <a:cubicBezTo>
                  <a:pt x="6747889" y="5153277"/>
                  <a:pt x="6683369" y="4914379"/>
                  <a:pt x="6650235" y="4710356"/>
                </a:cubicBezTo>
                <a:cubicBezTo>
                  <a:pt x="6650235" y="4666762"/>
                  <a:pt x="6650235" y="4504590"/>
                  <a:pt x="6629309" y="4504590"/>
                </a:cubicBezTo>
                <a:cubicBezTo>
                  <a:pt x="6672905" y="4494127"/>
                  <a:pt x="6716501" y="4774877"/>
                  <a:pt x="6704295" y="4741745"/>
                </a:cubicBezTo>
                <a:cubicBezTo>
                  <a:pt x="6758353" y="5001568"/>
                  <a:pt x="6758353" y="5195128"/>
                  <a:pt x="6812413" y="5477621"/>
                </a:cubicBezTo>
                <a:cubicBezTo>
                  <a:pt x="6824619" y="5521216"/>
                  <a:pt x="6856009" y="5573530"/>
                  <a:pt x="6856009" y="5617124"/>
                </a:cubicBezTo>
                <a:cubicBezTo>
                  <a:pt x="6889141" y="5747908"/>
                  <a:pt x="6910067" y="5985062"/>
                  <a:pt x="6920531" y="6093176"/>
                </a:cubicBezTo>
                <a:cubicBezTo>
                  <a:pt x="6932737" y="6190829"/>
                  <a:pt x="6932737" y="6265811"/>
                  <a:pt x="6932737" y="6309406"/>
                </a:cubicBezTo>
                <a:cubicBezTo>
                  <a:pt x="6932737" y="6330331"/>
                  <a:pt x="6953663" y="6363463"/>
                  <a:pt x="6964125" y="6407057"/>
                </a:cubicBezTo>
                <a:cubicBezTo>
                  <a:pt x="6997259" y="6546561"/>
                  <a:pt x="6997259" y="6698270"/>
                  <a:pt x="6997259" y="6525635"/>
                </a:cubicBezTo>
                <a:cubicBezTo>
                  <a:pt x="6997259" y="6168159"/>
                  <a:pt x="6899605" y="5856022"/>
                  <a:pt x="6866471" y="5477621"/>
                </a:cubicBezTo>
                <a:cubicBezTo>
                  <a:pt x="6845545" y="5130609"/>
                  <a:pt x="6781023" y="4860322"/>
                  <a:pt x="6737427" y="4612704"/>
                </a:cubicBezTo>
                <a:cubicBezTo>
                  <a:pt x="6716501" y="4460995"/>
                  <a:pt x="6672905" y="4211634"/>
                  <a:pt x="6639773" y="4039000"/>
                </a:cubicBezTo>
                <a:cubicBezTo>
                  <a:pt x="6629309" y="3941348"/>
                  <a:pt x="6608383" y="3747788"/>
                  <a:pt x="6639773" y="3899497"/>
                </a:cubicBezTo>
                <a:cubicBezTo>
                  <a:pt x="6704295" y="4147114"/>
                  <a:pt x="6704295" y="4298823"/>
                  <a:pt x="6747889" y="4546441"/>
                </a:cubicBezTo>
                <a:cubicBezTo>
                  <a:pt x="6791485" y="4741745"/>
                  <a:pt x="6824619" y="5022494"/>
                  <a:pt x="6866471" y="5238723"/>
                </a:cubicBezTo>
                <a:cubicBezTo>
                  <a:pt x="6899605" y="5379969"/>
                  <a:pt x="6889141" y="5163740"/>
                  <a:pt x="6878677" y="5120145"/>
                </a:cubicBezTo>
                <a:cubicBezTo>
                  <a:pt x="6824619" y="4720820"/>
                  <a:pt x="6747889" y="4373806"/>
                  <a:pt x="6683369" y="4007612"/>
                </a:cubicBezTo>
                <a:cubicBezTo>
                  <a:pt x="6662441" y="3845440"/>
                  <a:pt x="6693831" y="3941348"/>
                  <a:pt x="6704295" y="4018074"/>
                </a:cubicBezTo>
                <a:cubicBezTo>
                  <a:pt x="6737427" y="4136652"/>
                  <a:pt x="6716501" y="4072132"/>
                  <a:pt x="6726965" y="4136652"/>
                </a:cubicBezTo>
                <a:cubicBezTo>
                  <a:pt x="6943201" y="5423564"/>
                  <a:pt x="7148973" y="6924961"/>
                  <a:pt x="7298943" y="8190948"/>
                </a:cubicBezTo>
                <a:cubicBezTo>
                  <a:pt x="7321613" y="8363582"/>
                  <a:pt x="7321613" y="8557142"/>
                  <a:pt x="7332077" y="8698389"/>
                </a:cubicBezTo>
                <a:cubicBezTo>
                  <a:pt x="7332077" y="8719314"/>
                  <a:pt x="7332077" y="9033195"/>
                  <a:pt x="7342539" y="9043658"/>
                </a:cubicBezTo>
                <a:cubicBezTo>
                  <a:pt x="7353003" y="9066327"/>
                  <a:pt x="7365209" y="8989600"/>
                  <a:pt x="7365209" y="8935543"/>
                </a:cubicBezTo>
                <a:cubicBezTo>
                  <a:pt x="7353003" y="8881486"/>
                  <a:pt x="7353003" y="8935543"/>
                  <a:pt x="7353003" y="8881486"/>
                </a:cubicBezTo>
                <a:cubicBezTo>
                  <a:pt x="7342539" y="8600737"/>
                  <a:pt x="7311149" y="8299062"/>
                  <a:pt x="7311149" y="8039238"/>
                </a:cubicBezTo>
                <a:cubicBezTo>
                  <a:pt x="7311149" y="7908455"/>
                  <a:pt x="7332077" y="8114221"/>
                  <a:pt x="7342539" y="8190948"/>
                </a:cubicBezTo>
                <a:cubicBezTo>
                  <a:pt x="7365209" y="8428102"/>
                  <a:pt x="7365209" y="8654794"/>
                  <a:pt x="7375673" y="8871023"/>
                </a:cubicBezTo>
                <a:cubicBezTo>
                  <a:pt x="7375673" y="8979138"/>
                  <a:pt x="7417525" y="9228499"/>
                  <a:pt x="7396597" y="9336613"/>
                </a:cubicBezTo>
                <a:cubicBezTo>
                  <a:pt x="7375673" y="9444728"/>
                  <a:pt x="7440193" y="9282556"/>
                  <a:pt x="7429731" y="9270349"/>
                </a:cubicBezTo>
                <a:cubicBezTo>
                  <a:pt x="7483789" y="9293019"/>
                  <a:pt x="7440193" y="9509248"/>
                  <a:pt x="7440193" y="9530173"/>
                </a:cubicBezTo>
                <a:cubicBezTo>
                  <a:pt x="7417525" y="9671420"/>
                  <a:pt x="7440193" y="9854517"/>
                  <a:pt x="7353003" y="9887649"/>
                </a:cubicBezTo>
                <a:cubicBezTo>
                  <a:pt x="7342539" y="9887649"/>
                  <a:pt x="7257091" y="9877186"/>
                  <a:pt x="7244885" y="9864980"/>
                </a:cubicBezTo>
                <a:cubicBezTo>
                  <a:pt x="7244885" y="9864980"/>
                  <a:pt x="7278017" y="9833592"/>
                  <a:pt x="7267553" y="9833592"/>
                </a:cubicBezTo>
                <a:cubicBezTo>
                  <a:pt x="7234421" y="9833592"/>
                  <a:pt x="7267553" y="9833592"/>
                  <a:pt x="7223957" y="9864980"/>
                </a:cubicBezTo>
                <a:cubicBezTo>
                  <a:pt x="7169899" y="9898111"/>
                  <a:pt x="7126303" y="9864980"/>
                  <a:pt x="7159437" y="9908574"/>
                </a:cubicBezTo>
                <a:cubicBezTo>
                  <a:pt x="7203033" y="9962631"/>
                  <a:pt x="7094913" y="9887649"/>
                  <a:pt x="7082707" y="9887649"/>
                </a:cubicBezTo>
                <a:cubicBezTo>
                  <a:pt x="7051317" y="9877186"/>
                  <a:pt x="7082707" y="9908574"/>
                  <a:pt x="7040855" y="9919037"/>
                </a:cubicBezTo>
                <a:cubicBezTo>
                  <a:pt x="7028649" y="9919037"/>
                  <a:pt x="6997259" y="9898111"/>
                  <a:pt x="6986797" y="9908574"/>
                </a:cubicBezTo>
                <a:cubicBezTo>
                  <a:pt x="6953663" y="9919037"/>
                  <a:pt x="6943201" y="9962631"/>
                  <a:pt x="6910067" y="9974838"/>
                </a:cubicBezTo>
                <a:cubicBezTo>
                  <a:pt x="6866471" y="9985301"/>
                  <a:pt x="6835081" y="9931243"/>
                  <a:pt x="6812413" y="9974838"/>
                </a:cubicBezTo>
                <a:cubicBezTo>
                  <a:pt x="6801949" y="9995763"/>
                  <a:pt x="6910067" y="9974838"/>
                  <a:pt x="6878677" y="10006226"/>
                </a:cubicBezTo>
                <a:cubicBezTo>
                  <a:pt x="6856009" y="10027151"/>
                  <a:pt x="6747889" y="10016689"/>
                  <a:pt x="6662441" y="10027151"/>
                </a:cubicBezTo>
                <a:cubicBezTo>
                  <a:pt x="6650235" y="10027151"/>
                  <a:pt x="6531653" y="10039358"/>
                  <a:pt x="6531653" y="10049821"/>
                </a:cubicBezTo>
                <a:cubicBezTo>
                  <a:pt x="6510729" y="10049821"/>
                  <a:pt x="6521191" y="10103878"/>
                  <a:pt x="6510729" y="10114341"/>
                </a:cubicBezTo>
                <a:cubicBezTo>
                  <a:pt x="6456669" y="10147473"/>
                  <a:pt x="6219507" y="10124803"/>
                  <a:pt x="6186373" y="10135266"/>
                </a:cubicBezTo>
                <a:cubicBezTo>
                  <a:pt x="6163705" y="10135266"/>
                  <a:pt x="6121853" y="10178861"/>
                  <a:pt x="6121853" y="10189323"/>
                </a:cubicBezTo>
                <a:cubicBezTo>
                  <a:pt x="6099181" y="10189323"/>
                  <a:pt x="6078257" y="10189323"/>
                  <a:pt x="6055587" y="10201530"/>
                </a:cubicBezTo>
                <a:cubicBezTo>
                  <a:pt x="6034661" y="10201530"/>
                  <a:pt x="5926541" y="10222455"/>
                  <a:pt x="5916079" y="10222455"/>
                </a:cubicBezTo>
                <a:cubicBezTo>
                  <a:pt x="5882945" y="10243381"/>
                  <a:pt x="5872483" y="10286975"/>
                  <a:pt x="5851557" y="10286975"/>
                </a:cubicBezTo>
                <a:cubicBezTo>
                  <a:pt x="5841093" y="10297438"/>
                  <a:pt x="5797497" y="10286975"/>
                  <a:pt x="5764365" y="10286975"/>
                </a:cubicBezTo>
                <a:cubicBezTo>
                  <a:pt x="5731233" y="10297438"/>
                  <a:pt x="5689381" y="10330570"/>
                  <a:pt x="5666709" y="10330570"/>
                </a:cubicBezTo>
                <a:cubicBezTo>
                  <a:pt x="5602189" y="10351495"/>
                  <a:pt x="5537665" y="10320107"/>
                  <a:pt x="5514997" y="10351495"/>
                </a:cubicBezTo>
                <a:cubicBezTo>
                  <a:pt x="5504533" y="10374164"/>
                  <a:pt x="5570799" y="10525873"/>
                  <a:pt x="5602189" y="10590393"/>
                </a:cubicBezTo>
                <a:cubicBezTo>
                  <a:pt x="5635321" y="10665376"/>
                  <a:pt x="5656247" y="10708971"/>
                  <a:pt x="5677173" y="10794416"/>
                </a:cubicBezTo>
                <a:cubicBezTo>
                  <a:pt x="5635321" y="10742103"/>
                  <a:pt x="5570799" y="10590393"/>
                  <a:pt x="5514997" y="10513667"/>
                </a:cubicBezTo>
                <a:cubicBezTo>
                  <a:pt x="5460937" y="10438684"/>
                  <a:pt x="5514997" y="10546799"/>
                  <a:pt x="5527203" y="10567724"/>
                </a:cubicBezTo>
                <a:cubicBezTo>
                  <a:pt x="5645785" y="10773491"/>
                  <a:pt x="5731233" y="11000183"/>
                  <a:pt x="5807961" y="11216412"/>
                </a:cubicBezTo>
                <a:cubicBezTo>
                  <a:pt x="5882945" y="11432641"/>
                  <a:pt x="5991065" y="11659333"/>
                  <a:pt x="6078257" y="11887768"/>
                </a:cubicBezTo>
                <a:cubicBezTo>
                  <a:pt x="6163705" y="12135386"/>
                  <a:pt x="6261359" y="12374284"/>
                  <a:pt x="6325881" y="12590513"/>
                </a:cubicBezTo>
                <a:cubicBezTo>
                  <a:pt x="6271823" y="12470192"/>
                  <a:pt x="6219507" y="12330689"/>
                  <a:pt x="6175911" y="12199905"/>
                </a:cubicBezTo>
                <a:lnTo>
                  <a:pt x="6121853" y="12070866"/>
                </a:lnTo>
                <a:cubicBezTo>
                  <a:pt x="6099181" y="12070866"/>
                  <a:pt x="6132315" y="12178980"/>
                  <a:pt x="6142777" y="12199905"/>
                </a:cubicBezTo>
                <a:cubicBezTo>
                  <a:pt x="6240433" y="12492861"/>
                  <a:pt x="6392147" y="12817205"/>
                  <a:pt x="6456669" y="13085747"/>
                </a:cubicBezTo>
                <a:cubicBezTo>
                  <a:pt x="6338089" y="12848593"/>
                  <a:pt x="6250897" y="12525993"/>
                  <a:pt x="6142777" y="12276632"/>
                </a:cubicBezTo>
                <a:cubicBezTo>
                  <a:pt x="6175911" y="12351615"/>
                  <a:pt x="6121853" y="12212112"/>
                  <a:pt x="6109645" y="12222575"/>
                </a:cubicBezTo>
                <a:cubicBezTo>
                  <a:pt x="6088719" y="12243500"/>
                  <a:pt x="6132315" y="12276632"/>
                  <a:pt x="6132315" y="12276632"/>
                </a:cubicBezTo>
                <a:cubicBezTo>
                  <a:pt x="6240433" y="12590513"/>
                  <a:pt x="6348551" y="12879981"/>
                  <a:pt x="6435743" y="13171193"/>
                </a:cubicBezTo>
                <a:cubicBezTo>
                  <a:pt x="6402609" y="13117136"/>
                  <a:pt x="6379941" y="13052616"/>
                  <a:pt x="6359013" y="12977633"/>
                </a:cubicBezTo>
                <a:cubicBezTo>
                  <a:pt x="6348551" y="12944501"/>
                  <a:pt x="6294493" y="12773610"/>
                  <a:pt x="6284029" y="12773610"/>
                </a:cubicBezTo>
                <a:cubicBezTo>
                  <a:pt x="6250897" y="12773610"/>
                  <a:pt x="6315417" y="12944501"/>
                  <a:pt x="6315417" y="12923576"/>
                </a:cubicBezTo>
                <a:cubicBezTo>
                  <a:pt x="6325881" y="12967170"/>
                  <a:pt x="6369477" y="13042153"/>
                  <a:pt x="6369477" y="13075285"/>
                </a:cubicBezTo>
                <a:cubicBezTo>
                  <a:pt x="6359013" y="13106673"/>
                  <a:pt x="6304955" y="12954964"/>
                  <a:pt x="6304955" y="12954964"/>
                </a:cubicBezTo>
                <a:cubicBezTo>
                  <a:pt x="6207301" y="12665496"/>
                  <a:pt x="6109645" y="12416135"/>
                  <a:pt x="6024197" y="12178980"/>
                </a:cubicBezTo>
                <a:cubicBezTo>
                  <a:pt x="6013733" y="12158055"/>
                  <a:pt x="5926541" y="11877306"/>
                  <a:pt x="5893409" y="11887768"/>
                </a:cubicBezTo>
                <a:cubicBezTo>
                  <a:pt x="5872483" y="11898231"/>
                  <a:pt x="5947469" y="12081328"/>
                  <a:pt x="5905617" y="11931363"/>
                </a:cubicBezTo>
                <a:cubicBezTo>
                  <a:pt x="5980601" y="12158055"/>
                  <a:pt x="6055587" y="12351615"/>
                  <a:pt x="6132315" y="12567844"/>
                </a:cubicBezTo>
                <a:cubicBezTo>
                  <a:pt x="6132315" y="12578306"/>
                  <a:pt x="6229969" y="12784073"/>
                  <a:pt x="6219507" y="12806742"/>
                </a:cubicBezTo>
                <a:cubicBezTo>
                  <a:pt x="6186373" y="12827667"/>
                  <a:pt x="6153241" y="12675958"/>
                  <a:pt x="6153241" y="12675958"/>
                </a:cubicBezTo>
                <a:cubicBezTo>
                  <a:pt x="6045123" y="12395209"/>
                  <a:pt x="5980601" y="12243500"/>
                  <a:pt x="5882945" y="11973214"/>
                </a:cubicBezTo>
                <a:cubicBezTo>
                  <a:pt x="5872483" y="11952288"/>
                  <a:pt x="5787035" y="11692465"/>
                  <a:pt x="5764365" y="11702927"/>
                </a:cubicBezTo>
                <a:cubicBezTo>
                  <a:pt x="5753901" y="11725596"/>
                  <a:pt x="5851557" y="11919156"/>
                  <a:pt x="5841093" y="11898231"/>
                </a:cubicBezTo>
                <a:cubicBezTo>
                  <a:pt x="5862021" y="11973214"/>
                  <a:pt x="5882945" y="12016808"/>
                  <a:pt x="5905617" y="12103997"/>
                </a:cubicBezTo>
                <a:cubicBezTo>
                  <a:pt x="5841093" y="11995883"/>
                  <a:pt x="5818425" y="11865099"/>
                  <a:pt x="5764365" y="11756985"/>
                </a:cubicBezTo>
                <a:cubicBezTo>
                  <a:pt x="5753901" y="11725596"/>
                  <a:pt x="5720769" y="11702927"/>
                  <a:pt x="5699843" y="11659333"/>
                </a:cubicBezTo>
                <a:cubicBezTo>
                  <a:pt x="5635321" y="11552962"/>
                  <a:pt x="5581261" y="11378584"/>
                  <a:pt x="5527203" y="11270469"/>
                </a:cubicBezTo>
                <a:cubicBezTo>
                  <a:pt x="5548129" y="11303601"/>
                  <a:pt x="5504533" y="11216412"/>
                  <a:pt x="5494069" y="11216412"/>
                </a:cubicBezTo>
                <a:cubicBezTo>
                  <a:pt x="5460937" y="11216412"/>
                  <a:pt x="5527203" y="11314064"/>
                  <a:pt x="5527203" y="11324526"/>
                </a:cubicBezTo>
                <a:cubicBezTo>
                  <a:pt x="5645785" y="11617482"/>
                  <a:pt x="5764365" y="11898231"/>
                  <a:pt x="5851557" y="12178980"/>
                </a:cubicBezTo>
                <a:cubicBezTo>
                  <a:pt x="5720769" y="11931363"/>
                  <a:pt x="5689381" y="11715134"/>
                  <a:pt x="5558593" y="11476235"/>
                </a:cubicBezTo>
                <a:cubicBezTo>
                  <a:pt x="5570799" y="11476235"/>
                  <a:pt x="5460937" y="11324526"/>
                  <a:pt x="5494069" y="11411715"/>
                </a:cubicBezTo>
                <a:cubicBezTo>
                  <a:pt x="5612651" y="11715134"/>
                  <a:pt x="5720769" y="11973214"/>
                  <a:pt x="5818425" y="12253963"/>
                </a:cubicBezTo>
                <a:cubicBezTo>
                  <a:pt x="5841093" y="12320227"/>
                  <a:pt x="5882945" y="12482398"/>
                  <a:pt x="5818425" y="12341152"/>
                </a:cubicBezTo>
                <a:cubicBezTo>
                  <a:pt x="5743439" y="12168517"/>
                  <a:pt x="5656247" y="11983676"/>
                  <a:pt x="5581261" y="11790116"/>
                </a:cubicBezTo>
                <a:cubicBezTo>
                  <a:pt x="5558593" y="11736059"/>
                  <a:pt x="5473145" y="11540755"/>
                  <a:pt x="5527203" y="11702927"/>
                </a:cubicBezTo>
                <a:cubicBezTo>
                  <a:pt x="5635321" y="12006346"/>
                  <a:pt x="5787035" y="12351615"/>
                  <a:pt x="5882945" y="12621901"/>
                </a:cubicBezTo>
                <a:cubicBezTo>
                  <a:pt x="5916079" y="12719553"/>
                  <a:pt x="5980601" y="12859056"/>
                  <a:pt x="6003271" y="12967170"/>
                </a:cubicBezTo>
                <a:cubicBezTo>
                  <a:pt x="6013733" y="13021227"/>
                  <a:pt x="6003271" y="13075285"/>
                  <a:pt x="6013733" y="13096210"/>
                </a:cubicBezTo>
                <a:cubicBezTo>
                  <a:pt x="6024197" y="13171193"/>
                  <a:pt x="6078257" y="13258382"/>
                  <a:pt x="6088719" y="13345571"/>
                </a:cubicBezTo>
                <a:cubicBezTo>
                  <a:pt x="6088719" y="13376959"/>
                  <a:pt x="6078257" y="13399628"/>
                  <a:pt x="6088719" y="13420554"/>
                </a:cubicBezTo>
                <a:cubicBezTo>
                  <a:pt x="6088719" y="13453686"/>
                  <a:pt x="6109645" y="13518206"/>
                  <a:pt x="6132315" y="13572263"/>
                </a:cubicBezTo>
                <a:cubicBezTo>
                  <a:pt x="6153241" y="13636783"/>
                  <a:pt x="6196837" y="13765823"/>
                  <a:pt x="6163705" y="13722228"/>
                </a:cubicBezTo>
                <a:cubicBezTo>
                  <a:pt x="6132315" y="13690840"/>
                  <a:pt x="6109645" y="13603651"/>
                  <a:pt x="6099181" y="13572263"/>
                </a:cubicBezTo>
                <a:cubicBezTo>
                  <a:pt x="6003271" y="13376959"/>
                  <a:pt x="6153241" y="13853012"/>
                  <a:pt x="6099181" y="13680378"/>
                </a:cubicBezTo>
                <a:cubicBezTo>
                  <a:pt x="6055587" y="13582726"/>
                  <a:pt x="6024197" y="13453686"/>
                  <a:pt x="5991065" y="13356034"/>
                </a:cubicBezTo>
                <a:cubicBezTo>
                  <a:pt x="5959675" y="13268845"/>
                  <a:pt x="5959675" y="13345571"/>
                  <a:pt x="5970137" y="13387422"/>
                </a:cubicBezTo>
                <a:cubicBezTo>
                  <a:pt x="5991065" y="13474611"/>
                  <a:pt x="5991065" y="13485074"/>
                  <a:pt x="6003271" y="13549594"/>
                </a:cubicBezTo>
                <a:cubicBezTo>
                  <a:pt x="6013733" y="13636783"/>
                  <a:pt x="6099181" y="13788492"/>
                  <a:pt x="6078257" y="13809418"/>
                </a:cubicBezTo>
                <a:cubicBezTo>
                  <a:pt x="6067793" y="13819880"/>
                  <a:pt x="6013733" y="13669915"/>
                  <a:pt x="6024197" y="13680378"/>
                </a:cubicBezTo>
                <a:cubicBezTo>
                  <a:pt x="6013733" y="13647246"/>
                  <a:pt x="5970137" y="13539131"/>
                  <a:pt x="5959675" y="13549594"/>
                </a:cubicBezTo>
                <a:cubicBezTo>
                  <a:pt x="5947469" y="13561800"/>
                  <a:pt x="5991065" y="13711766"/>
                  <a:pt x="6003271" y="13744898"/>
                </a:cubicBezTo>
                <a:cubicBezTo>
                  <a:pt x="6003271" y="13765823"/>
                  <a:pt x="6078257" y="13917532"/>
                  <a:pt x="6055587" y="13938457"/>
                </a:cubicBezTo>
                <a:cubicBezTo>
                  <a:pt x="6045123" y="13938457"/>
                  <a:pt x="5980601" y="13734435"/>
                  <a:pt x="5991065" y="13744898"/>
                </a:cubicBezTo>
                <a:cubicBezTo>
                  <a:pt x="5970137" y="13734435"/>
                  <a:pt x="5937005" y="13755360"/>
                  <a:pt x="5959675" y="13778029"/>
                </a:cubicBezTo>
                <a:cubicBezTo>
                  <a:pt x="5926541" y="13744898"/>
                  <a:pt x="5959675" y="13788492"/>
                  <a:pt x="5937005" y="13722228"/>
                </a:cubicBezTo>
                <a:cubicBezTo>
                  <a:pt x="5905617" y="13636783"/>
                  <a:pt x="5905617" y="13701303"/>
                  <a:pt x="5905617" y="13701303"/>
                </a:cubicBezTo>
                <a:cubicBezTo>
                  <a:pt x="5905617" y="13744898"/>
                  <a:pt x="5947469" y="13842549"/>
                  <a:pt x="5947469" y="13863475"/>
                </a:cubicBezTo>
                <a:cubicBezTo>
                  <a:pt x="5947469" y="13863475"/>
                  <a:pt x="5926541" y="13873937"/>
                  <a:pt x="5905617" y="13886144"/>
                </a:cubicBezTo>
                <a:cubicBezTo>
                  <a:pt x="5905617" y="13873937"/>
                  <a:pt x="5905617" y="13863475"/>
                  <a:pt x="5905617" y="13863475"/>
                </a:cubicBezTo>
                <a:cubicBezTo>
                  <a:pt x="5882945" y="13886144"/>
                  <a:pt x="5893409" y="13886144"/>
                  <a:pt x="5905617" y="13886144"/>
                </a:cubicBezTo>
                <a:cubicBezTo>
                  <a:pt x="5916079" y="13917532"/>
                  <a:pt x="5937005" y="13971589"/>
                  <a:pt x="5937005" y="13971589"/>
                </a:cubicBezTo>
                <a:cubicBezTo>
                  <a:pt x="5916079" y="14004721"/>
                  <a:pt x="5905617" y="13927995"/>
                  <a:pt x="5905617" y="13927995"/>
                </a:cubicBezTo>
                <a:cubicBezTo>
                  <a:pt x="5882945" y="13896607"/>
                  <a:pt x="5807961" y="13778029"/>
                  <a:pt x="5818425" y="13778029"/>
                </a:cubicBezTo>
                <a:cubicBezTo>
                  <a:pt x="5787035" y="13788492"/>
                  <a:pt x="5828887" y="13853012"/>
                  <a:pt x="5851557" y="13917532"/>
                </a:cubicBezTo>
                <a:cubicBezTo>
                  <a:pt x="5862021" y="13961127"/>
                  <a:pt x="5916079" y="14144224"/>
                  <a:pt x="5862021" y="14048316"/>
                </a:cubicBezTo>
                <a:cubicBezTo>
                  <a:pt x="5841093" y="14004721"/>
                  <a:pt x="5828887" y="13961127"/>
                  <a:pt x="5807961" y="13907069"/>
                </a:cubicBezTo>
                <a:cubicBezTo>
                  <a:pt x="5731233" y="13701303"/>
                  <a:pt x="5710305" y="13680378"/>
                  <a:pt x="5645785" y="13495537"/>
                </a:cubicBezTo>
                <a:cubicBezTo>
                  <a:pt x="5635321" y="13474611"/>
                  <a:pt x="5570799" y="13279307"/>
                  <a:pt x="5581261" y="13366497"/>
                </a:cubicBezTo>
                <a:cubicBezTo>
                  <a:pt x="5591725" y="13431017"/>
                  <a:pt x="5656247" y="13561800"/>
                  <a:pt x="5666709" y="13603651"/>
                </a:cubicBezTo>
                <a:cubicBezTo>
                  <a:pt x="5710305" y="13744898"/>
                  <a:pt x="5743439" y="13896607"/>
                  <a:pt x="5764365" y="14015184"/>
                </a:cubicBezTo>
                <a:cubicBezTo>
                  <a:pt x="5797497" y="14133761"/>
                  <a:pt x="5720769" y="13917532"/>
                  <a:pt x="5699843" y="13927995"/>
                </a:cubicBezTo>
                <a:cubicBezTo>
                  <a:pt x="5677173" y="13927995"/>
                  <a:pt x="5797497" y="14285470"/>
                  <a:pt x="5731233" y="14177356"/>
                </a:cubicBezTo>
                <a:cubicBezTo>
                  <a:pt x="5720769" y="14144224"/>
                  <a:pt x="5645785" y="13938457"/>
                  <a:pt x="5624857" y="13938457"/>
                </a:cubicBezTo>
                <a:cubicBezTo>
                  <a:pt x="5612651" y="13938457"/>
                  <a:pt x="5581261" y="14015184"/>
                  <a:pt x="5581261" y="14004721"/>
                </a:cubicBezTo>
                <a:cubicBezTo>
                  <a:pt x="5581261" y="14015184"/>
                  <a:pt x="5581261" y="14025647"/>
                  <a:pt x="5581261" y="14036109"/>
                </a:cubicBezTo>
                <a:cubicBezTo>
                  <a:pt x="5558593" y="14004721"/>
                  <a:pt x="5514997" y="13863475"/>
                  <a:pt x="5537665" y="13982052"/>
                </a:cubicBezTo>
                <a:cubicBezTo>
                  <a:pt x="5570799" y="14112836"/>
                  <a:pt x="5514997" y="13938457"/>
                  <a:pt x="5494069" y="13873937"/>
                </a:cubicBezTo>
                <a:cubicBezTo>
                  <a:pt x="5365025" y="13485074"/>
                  <a:pt x="5223775" y="13063078"/>
                  <a:pt x="5082525" y="12752685"/>
                </a:cubicBezTo>
                <a:cubicBezTo>
                  <a:pt x="5072061" y="12730016"/>
                  <a:pt x="5061597" y="12752685"/>
                  <a:pt x="5082525" y="12752685"/>
                </a:cubicBezTo>
                <a:cubicBezTo>
                  <a:pt x="5115657" y="12879981"/>
                  <a:pt x="5180179" y="13042153"/>
                  <a:pt x="5234237" y="13204325"/>
                </a:cubicBezTo>
                <a:cubicBezTo>
                  <a:pt x="5298761" y="13376959"/>
                  <a:pt x="5342357" y="13539131"/>
                  <a:pt x="5375489" y="13701303"/>
                </a:cubicBezTo>
                <a:cubicBezTo>
                  <a:pt x="5385953" y="13734435"/>
                  <a:pt x="5483607" y="13971589"/>
                  <a:pt x="5460937" y="13994259"/>
                </a:cubicBezTo>
                <a:cubicBezTo>
                  <a:pt x="5473145" y="13982052"/>
                  <a:pt x="5396415" y="13853012"/>
                  <a:pt x="5396415" y="13873937"/>
                </a:cubicBezTo>
                <a:cubicBezTo>
                  <a:pt x="5396415" y="13853012"/>
                  <a:pt x="5385953" y="13873937"/>
                  <a:pt x="5396415" y="13873937"/>
                </a:cubicBezTo>
                <a:cubicBezTo>
                  <a:pt x="5396415" y="13994259"/>
                  <a:pt x="5460937" y="14112836"/>
                  <a:pt x="5483607" y="14231413"/>
                </a:cubicBezTo>
                <a:cubicBezTo>
                  <a:pt x="5527203" y="14404048"/>
                  <a:pt x="5450473" y="14231413"/>
                  <a:pt x="5440011" y="14231413"/>
                </a:cubicBezTo>
                <a:cubicBezTo>
                  <a:pt x="5429549" y="14231413"/>
                  <a:pt x="5483607" y="14404048"/>
                  <a:pt x="5483607" y="14447642"/>
                </a:cubicBezTo>
                <a:cubicBezTo>
                  <a:pt x="5450473" y="14393585"/>
                  <a:pt x="5460937" y="14360453"/>
                  <a:pt x="5429549" y="14285470"/>
                </a:cubicBezTo>
                <a:cubicBezTo>
                  <a:pt x="5429549" y="14285470"/>
                  <a:pt x="5385953" y="14123299"/>
                  <a:pt x="5375489" y="14123299"/>
                </a:cubicBezTo>
                <a:lnTo>
                  <a:pt x="5365025" y="14252338"/>
                </a:lnTo>
                <a:cubicBezTo>
                  <a:pt x="5354563" y="14252338"/>
                  <a:pt x="5202849" y="13832087"/>
                  <a:pt x="5256909" y="14036109"/>
                </a:cubicBezTo>
                <a:cubicBezTo>
                  <a:pt x="5298761" y="14154687"/>
                  <a:pt x="5321429" y="14252338"/>
                  <a:pt x="5331893" y="14360453"/>
                </a:cubicBezTo>
                <a:cubicBezTo>
                  <a:pt x="5342357" y="14437180"/>
                  <a:pt x="5385953" y="14480774"/>
                  <a:pt x="5385953" y="14566219"/>
                </a:cubicBezTo>
                <a:cubicBezTo>
                  <a:pt x="5331893" y="14555757"/>
                  <a:pt x="5331893" y="14349990"/>
                  <a:pt x="5298761" y="14329065"/>
                </a:cubicBezTo>
                <a:cubicBezTo>
                  <a:pt x="5298761" y="14316858"/>
                  <a:pt x="5244701" y="14329065"/>
                  <a:pt x="5244701" y="14339528"/>
                </a:cubicBezTo>
                <a:cubicBezTo>
                  <a:pt x="5213313" y="14275008"/>
                  <a:pt x="5223775" y="14198281"/>
                  <a:pt x="5192385" y="14144224"/>
                </a:cubicBezTo>
                <a:cubicBezTo>
                  <a:pt x="5180179" y="14123299"/>
                  <a:pt x="5169717" y="14123299"/>
                  <a:pt x="5148789" y="14112836"/>
                </a:cubicBezTo>
                <a:cubicBezTo>
                  <a:pt x="5105193" y="14069241"/>
                  <a:pt x="5094731" y="13994259"/>
                  <a:pt x="5072061" y="13927995"/>
                </a:cubicBezTo>
                <a:cubicBezTo>
                  <a:pt x="5018001" y="13788492"/>
                  <a:pt x="4997077" y="13657708"/>
                  <a:pt x="4932553" y="13528668"/>
                </a:cubicBezTo>
                <a:cubicBezTo>
                  <a:pt x="4922091" y="13420554"/>
                  <a:pt x="4866289" y="13441479"/>
                  <a:pt x="4932553" y="13528668"/>
                </a:cubicBezTo>
                <a:cubicBezTo>
                  <a:pt x="4963943" y="13690840"/>
                  <a:pt x="5007539" y="13798955"/>
                  <a:pt x="5040673" y="13961127"/>
                </a:cubicBezTo>
                <a:cubicBezTo>
                  <a:pt x="5040673" y="14004721"/>
                  <a:pt x="5072061" y="14079704"/>
                  <a:pt x="5105193" y="14177356"/>
                </a:cubicBezTo>
                <a:cubicBezTo>
                  <a:pt x="5115657" y="14231413"/>
                  <a:pt x="5213313" y="14501699"/>
                  <a:pt x="5126121" y="14349990"/>
                </a:cubicBezTo>
                <a:cubicBezTo>
                  <a:pt x="5115657" y="14316858"/>
                  <a:pt x="5061597" y="14177356"/>
                  <a:pt x="5051135" y="14154687"/>
                </a:cubicBezTo>
                <a:cubicBezTo>
                  <a:pt x="5040673" y="14144224"/>
                  <a:pt x="5018001" y="14144224"/>
                  <a:pt x="5018001" y="14144224"/>
                </a:cubicBezTo>
                <a:cubicBezTo>
                  <a:pt x="4986613" y="14090167"/>
                  <a:pt x="4976149" y="14025647"/>
                  <a:pt x="4963943" y="13971589"/>
                </a:cubicBezTo>
                <a:cubicBezTo>
                  <a:pt x="4943017" y="13927995"/>
                  <a:pt x="4932553" y="13819880"/>
                  <a:pt x="4899421" y="13809418"/>
                </a:cubicBezTo>
                <a:cubicBezTo>
                  <a:pt x="4866289" y="13798955"/>
                  <a:pt x="4932553" y="13886144"/>
                  <a:pt x="4899421" y="13853012"/>
                </a:cubicBezTo>
                <a:cubicBezTo>
                  <a:pt x="4855825" y="13809418"/>
                  <a:pt x="4801765" y="13669915"/>
                  <a:pt x="4855825" y="13842549"/>
                </a:cubicBezTo>
                <a:cubicBezTo>
                  <a:pt x="4888957" y="13971589"/>
                  <a:pt x="4922091" y="14025647"/>
                  <a:pt x="4943017" y="14177356"/>
                </a:cubicBezTo>
                <a:cubicBezTo>
                  <a:pt x="4909885" y="14144224"/>
                  <a:pt x="4845361" y="13950664"/>
                  <a:pt x="4824437" y="13907069"/>
                </a:cubicBezTo>
                <a:cubicBezTo>
                  <a:pt x="4770377" y="13832087"/>
                  <a:pt x="4801765" y="13907069"/>
                  <a:pt x="4813973" y="13961127"/>
                </a:cubicBezTo>
                <a:cubicBezTo>
                  <a:pt x="4705855" y="13755360"/>
                  <a:pt x="4672721" y="13528668"/>
                  <a:pt x="4575067" y="13322902"/>
                </a:cubicBezTo>
                <a:cubicBezTo>
                  <a:pt x="4446023" y="13042153"/>
                  <a:pt x="4348369" y="12763148"/>
                  <a:pt x="4219325" y="12482398"/>
                </a:cubicBezTo>
                <a:cubicBezTo>
                  <a:pt x="4229787" y="12438804"/>
                  <a:pt x="4186191" y="12482398"/>
                  <a:pt x="4219325" y="12482398"/>
                </a:cubicBezTo>
                <a:cubicBezTo>
                  <a:pt x="4273383" y="12709090"/>
                  <a:pt x="4381501" y="12890444"/>
                  <a:pt x="4433817" y="13117136"/>
                </a:cubicBezTo>
                <a:cubicBezTo>
                  <a:pt x="4369293" y="12998558"/>
                  <a:pt x="4327441" y="12869518"/>
                  <a:pt x="4273383" y="12742222"/>
                </a:cubicBezTo>
                <a:cubicBezTo>
                  <a:pt x="4229787" y="12644570"/>
                  <a:pt x="4250713" y="12730016"/>
                  <a:pt x="4261177" y="12773610"/>
                </a:cubicBezTo>
                <a:cubicBezTo>
                  <a:pt x="4433817" y="13225250"/>
                  <a:pt x="4608201" y="13657708"/>
                  <a:pt x="4737245" y="14123299"/>
                </a:cubicBezTo>
                <a:cubicBezTo>
                  <a:pt x="4747707" y="14166893"/>
                  <a:pt x="4834899" y="14360453"/>
                  <a:pt x="4813973" y="14393585"/>
                </a:cubicBezTo>
                <a:cubicBezTo>
                  <a:pt x="4801765" y="14393585"/>
                  <a:pt x="4791303" y="14370916"/>
                  <a:pt x="4791303" y="14370916"/>
                </a:cubicBezTo>
                <a:cubicBezTo>
                  <a:pt x="4747707" y="14264545"/>
                  <a:pt x="4726781" y="14166893"/>
                  <a:pt x="4705855" y="14090167"/>
                </a:cubicBezTo>
                <a:cubicBezTo>
                  <a:pt x="4672721" y="14015184"/>
                  <a:pt x="4650053" y="13873937"/>
                  <a:pt x="4608201" y="13819880"/>
                </a:cubicBezTo>
                <a:cubicBezTo>
                  <a:pt x="4597737" y="13809418"/>
                  <a:pt x="4575067" y="13809418"/>
                  <a:pt x="4575067" y="13798955"/>
                </a:cubicBezTo>
                <a:cubicBezTo>
                  <a:pt x="4554141" y="13755360"/>
                  <a:pt x="4521009" y="13615858"/>
                  <a:pt x="4489619" y="13572263"/>
                </a:cubicBezTo>
                <a:cubicBezTo>
                  <a:pt x="4477413" y="13549594"/>
                  <a:pt x="4446023" y="13549594"/>
                  <a:pt x="4446023" y="13549594"/>
                </a:cubicBezTo>
                <a:cubicBezTo>
                  <a:pt x="4446023" y="13549594"/>
                  <a:pt x="4442971" y="13544363"/>
                  <a:pt x="4439921" y="13536297"/>
                </a:cubicBezTo>
                <a:lnTo>
                  <a:pt x="4437237" y="13522977"/>
                </a:lnTo>
                <a:lnTo>
                  <a:pt x="4440683" y="13529786"/>
                </a:lnTo>
                <a:cubicBezTo>
                  <a:pt x="4451145" y="13549812"/>
                  <a:pt x="4442971" y="13530848"/>
                  <a:pt x="4433817" y="13505999"/>
                </a:cubicBezTo>
                <a:cubicBezTo>
                  <a:pt x="4412889" y="13485074"/>
                  <a:pt x="4391965" y="13453686"/>
                  <a:pt x="4391965" y="13453686"/>
                </a:cubicBezTo>
                <a:cubicBezTo>
                  <a:pt x="4358831" y="13464148"/>
                  <a:pt x="4466949" y="13593188"/>
                  <a:pt x="4477413" y="13690840"/>
                </a:cubicBezTo>
                <a:cubicBezTo>
                  <a:pt x="4477413" y="13701303"/>
                  <a:pt x="4466949" y="13734435"/>
                  <a:pt x="4466949" y="13744898"/>
                </a:cubicBezTo>
                <a:cubicBezTo>
                  <a:pt x="4477413" y="13809418"/>
                  <a:pt x="4500081" y="13886144"/>
                  <a:pt x="4521009" y="13971589"/>
                </a:cubicBezTo>
                <a:cubicBezTo>
                  <a:pt x="4531471" y="14004721"/>
                  <a:pt x="4629125" y="14275008"/>
                  <a:pt x="4629125" y="14285470"/>
                </a:cubicBezTo>
                <a:cubicBezTo>
                  <a:pt x="4618663" y="14295933"/>
                  <a:pt x="4575067" y="14264545"/>
                  <a:pt x="4564605" y="14252338"/>
                </a:cubicBezTo>
                <a:cubicBezTo>
                  <a:pt x="4554141" y="14231413"/>
                  <a:pt x="4489619" y="14036109"/>
                  <a:pt x="4521009" y="14166893"/>
                </a:cubicBezTo>
                <a:cubicBezTo>
                  <a:pt x="4554141" y="14306396"/>
                  <a:pt x="4466949" y="14058779"/>
                  <a:pt x="4456485" y="14025647"/>
                </a:cubicBezTo>
                <a:cubicBezTo>
                  <a:pt x="4423353" y="13938457"/>
                  <a:pt x="4391965" y="13863475"/>
                  <a:pt x="4381501" y="13832087"/>
                </a:cubicBezTo>
                <a:cubicBezTo>
                  <a:pt x="4240249" y="13485074"/>
                  <a:pt x="4132133" y="13183399"/>
                  <a:pt x="4003088" y="12869518"/>
                </a:cubicBezTo>
                <a:cubicBezTo>
                  <a:pt x="3990881" y="12838130"/>
                  <a:pt x="3949029" y="12675958"/>
                  <a:pt x="3926359" y="12675958"/>
                </a:cubicBezTo>
                <a:cubicBezTo>
                  <a:pt x="3905433" y="12675958"/>
                  <a:pt x="3959492" y="12794536"/>
                  <a:pt x="3959492" y="12806742"/>
                </a:cubicBezTo>
                <a:cubicBezTo>
                  <a:pt x="4057147" y="13042153"/>
                  <a:pt x="4132133" y="13247919"/>
                  <a:pt x="4207117" y="13464148"/>
                </a:cubicBezTo>
                <a:cubicBezTo>
                  <a:pt x="4229787" y="13528668"/>
                  <a:pt x="4304773" y="13680378"/>
                  <a:pt x="4304773" y="13734435"/>
                </a:cubicBezTo>
                <a:cubicBezTo>
                  <a:pt x="4304773" y="13755360"/>
                  <a:pt x="4273383" y="13755360"/>
                  <a:pt x="4261177" y="13788492"/>
                </a:cubicBezTo>
                <a:cubicBezTo>
                  <a:pt x="4250713" y="13832087"/>
                  <a:pt x="4273383" y="13853012"/>
                  <a:pt x="4294309" y="13917532"/>
                </a:cubicBezTo>
                <a:cubicBezTo>
                  <a:pt x="4304773" y="13971589"/>
                  <a:pt x="4304773" y="14015184"/>
                  <a:pt x="4315235" y="14048316"/>
                </a:cubicBezTo>
                <a:cubicBezTo>
                  <a:pt x="4358831" y="14187818"/>
                  <a:pt x="4402427" y="14306396"/>
                  <a:pt x="4446023" y="14458105"/>
                </a:cubicBezTo>
                <a:cubicBezTo>
                  <a:pt x="4446023" y="14458105"/>
                  <a:pt x="4510545" y="14576682"/>
                  <a:pt x="4489619" y="14587145"/>
                </a:cubicBezTo>
                <a:cubicBezTo>
                  <a:pt x="4483517" y="14593248"/>
                  <a:pt x="4466949" y="14555757"/>
                  <a:pt x="4454743" y="14524805"/>
                </a:cubicBezTo>
                <a:lnTo>
                  <a:pt x="4445827" y="14500967"/>
                </a:lnTo>
                <a:lnTo>
                  <a:pt x="4421281" y="14409715"/>
                </a:lnTo>
                <a:cubicBezTo>
                  <a:pt x="4396433" y="14309992"/>
                  <a:pt x="4370603" y="14196538"/>
                  <a:pt x="4337905" y="14154687"/>
                </a:cubicBezTo>
                <a:cubicBezTo>
                  <a:pt x="4327441" y="14133761"/>
                  <a:pt x="4304773" y="14133761"/>
                  <a:pt x="4294309" y="14123299"/>
                </a:cubicBezTo>
                <a:cubicBezTo>
                  <a:pt x="4283845" y="14100629"/>
                  <a:pt x="4273383" y="14048316"/>
                  <a:pt x="4250713" y="14004721"/>
                </a:cubicBezTo>
                <a:cubicBezTo>
                  <a:pt x="4240249" y="13971589"/>
                  <a:pt x="4175729" y="13819880"/>
                  <a:pt x="4196653" y="13927995"/>
                </a:cubicBezTo>
                <a:cubicBezTo>
                  <a:pt x="4207117" y="13994259"/>
                  <a:pt x="4250713" y="14069241"/>
                  <a:pt x="4261177" y="14100629"/>
                </a:cubicBezTo>
                <a:cubicBezTo>
                  <a:pt x="4273383" y="14133761"/>
                  <a:pt x="4261177" y="14166893"/>
                  <a:pt x="4261177" y="14177356"/>
                </a:cubicBezTo>
                <a:cubicBezTo>
                  <a:pt x="4273383" y="14198281"/>
                  <a:pt x="4283845" y="14210488"/>
                  <a:pt x="4294309" y="14241876"/>
                </a:cubicBezTo>
                <a:cubicBezTo>
                  <a:pt x="4294309" y="14252338"/>
                  <a:pt x="4294309" y="14295933"/>
                  <a:pt x="4294309" y="14316858"/>
                </a:cubicBezTo>
                <a:cubicBezTo>
                  <a:pt x="4304773" y="14339528"/>
                  <a:pt x="4327441" y="14426717"/>
                  <a:pt x="4348369" y="14501699"/>
                </a:cubicBezTo>
                <a:cubicBezTo>
                  <a:pt x="4369293" y="14576682"/>
                  <a:pt x="4423353" y="14761523"/>
                  <a:pt x="4369293" y="14630739"/>
                </a:cubicBezTo>
                <a:cubicBezTo>
                  <a:pt x="4315235" y="14512162"/>
                  <a:pt x="4283845" y="14360453"/>
                  <a:pt x="4240249" y="14241876"/>
                </a:cubicBezTo>
                <a:cubicBezTo>
                  <a:pt x="4207117" y="14133761"/>
                  <a:pt x="4153059" y="14025647"/>
                  <a:pt x="4111205" y="13917532"/>
                </a:cubicBezTo>
                <a:cubicBezTo>
                  <a:pt x="4098999" y="13886144"/>
                  <a:pt x="4057147" y="13778029"/>
                  <a:pt x="4067609" y="13832087"/>
                </a:cubicBezTo>
                <a:cubicBezTo>
                  <a:pt x="4111205" y="13971589"/>
                  <a:pt x="4165265" y="14100629"/>
                  <a:pt x="4207117" y="14231413"/>
                </a:cubicBezTo>
                <a:cubicBezTo>
                  <a:pt x="4240249" y="14306396"/>
                  <a:pt x="4283845" y="14426717"/>
                  <a:pt x="4219325" y="14349990"/>
                </a:cubicBezTo>
                <a:cubicBezTo>
                  <a:pt x="4175729" y="14285470"/>
                  <a:pt x="4153059" y="14198281"/>
                  <a:pt x="4121669" y="14133761"/>
                </a:cubicBezTo>
                <a:cubicBezTo>
                  <a:pt x="3949029" y="13680378"/>
                  <a:pt x="3764182" y="13193862"/>
                  <a:pt x="3591542" y="12752685"/>
                </a:cubicBezTo>
                <a:cubicBezTo>
                  <a:pt x="3483424" y="12482398"/>
                  <a:pt x="3364843" y="12233037"/>
                  <a:pt x="3246262" y="11995883"/>
                </a:cubicBezTo>
                <a:cubicBezTo>
                  <a:pt x="3125937" y="11756985"/>
                  <a:pt x="2975967" y="11519830"/>
                  <a:pt x="2824253" y="11314064"/>
                </a:cubicBezTo>
                <a:cubicBezTo>
                  <a:pt x="2813790" y="11293138"/>
                  <a:pt x="2813790" y="11314064"/>
                  <a:pt x="2824253" y="11314064"/>
                </a:cubicBezTo>
                <a:cubicBezTo>
                  <a:pt x="3007356" y="11702927"/>
                  <a:pt x="3223592" y="12037734"/>
                  <a:pt x="3418902" y="12449267"/>
                </a:cubicBezTo>
                <a:cubicBezTo>
                  <a:pt x="3570616" y="12794536"/>
                  <a:pt x="3710123" y="13160730"/>
                  <a:pt x="3840911" y="13528668"/>
                </a:cubicBezTo>
                <a:cubicBezTo>
                  <a:pt x="3861837" y="13593188"/>
                  <a:pt x="3915896" y="13744898"/>
                  <a:pt x="3872300" y="13690840"/>
                </a:cubicBezTo>
                <a:cubicBezTo>
                  <a:pt x="3840911" y="13636783"/>
                  <a:pt x="3807778" y="13495537"/>
                  <a:pt x="3797315" y="13474611"/>
                </a:cubicBezTo>
                <a:cubicBezTo>
                  <a:pt x="3645601" y="13139805"/>
                  <a:pt x="3547946" y="12838130"/>
                  <a:pt x="3375306" y="12438804"/>
                </a:cubicBezTo>
                <a:cubicBezTo>
                  <a:pt x="3256725" y="12168517"/>
                  <a:pt x="3084085" y="11865099"/>
                  <a:pt x="2932371" y="11605275"/>
                </a:cubicBezTo>
                <a:cubicBezTo>
                  <a:pt x="2932371" y="11594813"/>
                  <a:pt x="2855642" y="11486698"/>
                  <a:pt x="2855642" y="11486698"/>
                </a:cubicBezTo>
                <a:cubicBezTo>
                  <a:pt x="2834716" y="11486698"/>
                  <a:pt x="2888775" y="11573887"/>
                  <a:pt x="2909701" y="11627945"/>
                </a:cubicBezTo>
                <a:cubicBezTo>
                  <a:pt x="2942834" y="11702927"/>
                  <a:pt x="2975967" y="11756985"/>
                  <a:pt x="2986430" y="11790116"/>
                </a:cubicBezTo>
                <a:lnTo>
                  <a:pt x="2975967" y="11790116"/>
                </a:lnTo>
                <a:cubicBezTo>
                  <a:pt x="2975967" y="11811042"/>
                  <a:pt x="2986430" y="11800579"/>
                  <a:pt x="2986430" y="11790116"/>
                </a:cubicBezTo>
                <a:cubicBezTo>
                  <a:pt x="3050952" y="11865099"/>
                  <a:pt x="3071878" y="11941826"/>
                  <a:pt x="3138144" y="12049940"/>
                </a:cubicBezTo>
                <a:cubicBezTo>
                  <a:pt x="3213129" y="12178980"/>
                  <a:pt x="3277651" y="12320227"/>
                  <a:pt x="3342173" y="12459729"/>
                </a:cubicBezTo>
                <a:cubicBezTo>
                  <a:pt x="3364843" y="12513786"/>
                  <a:pt x="3462498" y="12686421"/>
                  <a:pt x="3418902" y="12665496"/>
                </a:cubicBezTo>
                <a:cubicBezTo>
                  <a:pt x="3408439" y="12644570"/>
                  <a:pt x="3396232" y="12665496"/>
                  <a:pt x="3418902" y="12665496"/>
                </a:cubicBezTo>
                <a:cubicBezTo>
                  <a:pt x="3418902" y="12686421"/>
                  <a:pt x="3418902" y="12709090"/>
                  <a:pt x="3439828" y="12719553"/>
                </a:cubicBezTo>
                <a:cubicBezTo>
                  <a:pt x="3537483" y="12988096"/>
                  <a:pt x="3656064" y="13247919"/>
                  <a:pt x="3743256" y="13561800"/>
                </a:cubicBezTo>
                <a:cubicBezTo>
                  <a:pt x="3635138" y="13291514"/>
                  <a:pt x="3504350" y="12967170"/>
                  <a:pt x="3396232" y="12686421"/>
                </a:cubicBezTo>
                <a:cubicBezTo>
                  <a:pt x="3375306" y="12644570"/>
                  <a:pt x="3288114" y="12395209"/>
                  <a:pt x="3267188" y="12395209"/>
                </a:cubicBezTo>
                <a:cubicBezTo>
                  <a:pt x="3192203" y="12384747"/>
                  <a:pt x="3516557" y="13214787"/>
                  <a:pt x="3267188" y="12449267"/>
                </a:cubicBezTo>
                <a:cubicBezTo>
                  <a:pt x="3277651" y="12482398"/>
                  <a:pt x="3288114" y="12513786"/>
                  <a:pt x="3300321" y="12525993"/>
                </a:cubicBezTo>
                <a:cubicBezTo>
                  <a:pt x="3472961" y="12859056"/>
                  <a:pt x="3591542" y="13225250"/>
                  <a:pt x="3689197" y="13572263"/>
                </a:cubicBezTo>
                <a:cubicBezTo>
                  <a:pt x="3516557" y="13183399"/>
                  <a:pt x="3364843" y="12784073"/>
                  <a:pt x="3179996" y="12384747"/>
                </a:cubicBezTo>
                <a:cubicBezTo>
                  <a:pt x="3007356" y="12016808"/>
                  <a:pt x="2813790" y="11692465"/>
                  <a:pt x="2608017" y="11357658"/>
                </a:cubicBezTo>
                <a:cubicBezTo>
                  <a:pt x="2587091" y="11314064"/>
                  <a:pt x="2543495" y="11260006"/>
                  <a:pt x="2574884" y="11336733"/>
                </a:cubicBezTo>
                <a:cubicBezTo>
                  <a:pt x="2618480" y="11411715"/>
                  <a:pt x="2693465" y="11540755"/>
                  <a:pt x="2726598" y="11594813"/>
                </a:cubicBezTo>
                <a:cubicBezTo>
                  <a:pt x="3071878" y="12189443"/>
                  <a:pt x="3375306" y="12827667"/>
                  <a:pt x="3612468" y="13505999"/>
                </a:cubicBezTo>
                <a:cubicBezTo>
                  <a:pt x="3656064" y="13636783"/>
                  <a:pt x="3720586" y="13788492"/>
                  <a:pt x="3710123" y="13886144"/>
                </a:cubicBezTo>
                <a:cubicBezTo>
                  <a:pt x="3710123" y="13863475"/>
                  <a:pt x="3699660" y="13886144"/>
                  <a:pt x="3710123" y="13886144"/>
                </a:cubicBezTo>
                <a:cubicBezTo>
                  <a:pt x="3720586" y="13950664"/>
                  <a:pt x="3732793" y="13950664"/>
                  <a:pt x="3743256" y="13982052"/>
                </a:cubicBezTo>
                <a:cubicBezTo>
                  <a:pt x="3774645" y="14058779"/>
                  <a:pt x="3786852" y="14123299"/>
                  <a:pt x="3743256" y="14048316"/>
                </a:cubicBezTo>
                <a:cubicBezTo>
                  <a:pt x="3678734" y="13907069"/>
                  <a:pt x="3645601" y="13832087"/>
                  <a:pt x="3602005" y="13701303"/>
                </a:cubicBezTo>
                <a:cubicBezTo>
                  <a:pt x="3429365" y="13279307"/>
                  <a:pt x="3300321" y="12913113"/>
                  <a:pt x="3105011" y="12492861"/>
                </a:cubicBezTo>
                <a:cubicBezTo>
                  <a:pt x="2996893" y="12253963"/>
                  <a:pt x="2899238" y="12081328"/>
                  <a:pt x="2770194" y="11844174"/>
                </a:cubicBezTo>
                <a:cubicBezTo>
                  <a:pt x="2705672" y="11725596"/>
                  <a:pt x="2597554" y="11509367"/>
                  <a:pt x="2510362" y="11378584"/>
                </a:cubicBezTo>
                <a:cubicBezTo>
                  <a:pt x="2510362" y="11368121"/>
                  <a:pt x="2412707" y="11239081"/>
                  <a:pt x="2402244" y="11239081"/>
                </a:cubicBezTo>
                <a:cubicBezTo>
                  <a:pt x="2391781" y="11239081"/>
                  <a:pt x="2424914" y="11303601"/>
                  <a:pt x="2424914" y="11314064"/>
                </a:cubicBezTo>
                <a:cubicBezTo>
                  <a:pt x="2641150" y="11702927"/>
                  <a:pt x="2878312" y="12060403"/>
                  <a:pt x="3061415" y="12459729"/>
                </a:cubicBezTo>
                <a:cubicBezTo>
                  <a:pt x="3235799" y="12817205"/>
                  <a:pt x="3396232" y="13258382"/>
                  <a:pt x="3537483" y="13636783"/>
                </a:cubicBezTo>
                <a:cubicBezTo>
                  <a:pt x="3558409" y="13701303"/>
                  <a:pt x="3591542" y="13788492"/>
                  <a:pt x="3602005" y="13819880"/>
                </a:cubicBezTo>
                <a:cubicBezTo>
                  <a:pt x="3602005" y="13863475"/>
                  <a:pt x="3581079" y="13832087"/>
                  <a:pt x="3581079" y="13863475"/>
                </a:cubicBezTo>
                <a:cubicBezTo>
                  <a:pt x="3581079" y="13863475"/>
                  <a:pt x="3581079" y="13917532"/>
                  <a:pt x="3591542" y="13917532"/>
                </a:cubicBezTo>
                <a:cubicBezTo>
                  <a:pt x="3581079" y="13917532"/>
                  <a:pt x="3527020" y="13809418"/>
                  <a:pt x="3483424" y="13711766"/>
                </a:cubicBezTo>
                <a:cubicBezTo>
                  <a:pt x="3483424" y="13701303"/>
                  <a:pt x="3483424" y="13701303"/>
                  <a:pt x="3493887" y="13701303"/>
                </a:cubicBezTo>
                <a:cubicBezTo>
                  <a:pt x="3483424" y="13701303"/>
                  <a:pt x="3547946" y="13832087"/>
                  <a:pt x="3570616" y="13863475"/>
                </a:cubicBezTo>
                <a:cubicBezTo>
                  <a:pt x="3354380" y="13399628"/>
                  <a:pt x="3408439" y="13539131"/>
                  <a:pt x="3483424" y="13711766"/>
                </a:cubicBezTo>
                <a:lnTo>
                  <a:pt x="3477214" y="13723841"/>
                </a:lnTo>
                <a:lnTo>
                  <a:pt x="3441926" y="13663648"/>
                </a:lnTo>
                <a:cubicBezTo>
                  <a:pt x="3406368" y="13587957"/>
                  <a:pt x="3385769" y="13499024"/>
                  <a:pt x="3354380" y="13410091"/>
                </a:cubicBezTo>
                <a:cubicBezTo>
                  <a:pt x="3125937" y="12869518"/>
                  <a:pt x="2899238" y="12330689"/>
                  <a:pt x="2618480" y="11844174"/>
                </a:cubicBezTo>
                <a:cubicBezTo>
                  <a:pt x="2499899" y="11648870"/>
                  <a:pt x="2381318" y="11455310"/>
                  <a:pt x="2273200" y="11270469"/>
                </a:cubicBezTo>
                <a:cubicBezTo>
                  <a:pt x="2067427" y="10892068"/>
                  <a:pt x="1863398" y="10482279"/>
                  <a:pt x="1615773" y="10103878"/>
                </a:cubicBezTo>
                <a:cubicBezTo>
                  <a:pt x="1441389" y="9833592"/>
                  <a:pt x="1279212" y="9552842"/>
                  <a:pt x="1085646" y="9249424"/>
                </a:cubicBezTo>
                <a:cubicBezTo>
                  <a:pt x="1042050" y="9184904"/>
                  <a:pt x="998454" y="9097715"/>
                  <a:pt x="954858" y="9033195"/>
                </a:cubicBezTo>
                <a:cubicBezTo>
                  <a:pt x="933932" y="9001807"/>
                  <a:pt x="879873" y="8935543"/>
                  <a:pt x="913006" y="9012270"/>
                </a:cubicBezTo>
                <a:cubicBezTo>
                  <a:pt x="954858" y="9097715"/>
                  <a:pt x="1021124" y="9195367"/>
                  <a:pt x="1052513" y="9249424"/>
                </a:cubicBezTo>
                <a:cubicBezTo>
                  <a:pt x="1235616" y="9542380"/>
                  <a:pt x="1387330" y="9800460"/>
                  <a:pt x="1549507" y="10070746"/>
                </a:cubicBezTo>
                <a:cubicBezTo>
                  <a:pt x="1647162" y="10243381"/>
                  <a:pt x="1788413" y="10428222"/>
                  <a:pt x="1884324" y="10600856"/>
                </a:cubicBezTo>
                <a:cubicBezTo>
                  <a:pt x="1940127" y="10708971"/>
                  <a:pt x="1969772" y="10773491"/>
                  <a:pt x="2034294" y="10892068"/>
                </a:cubicBezTo>
                <a:cubicBezTo>
                  <a:pt x="2067427" y="10958332"/>
                  <a:pt x="2111023" y="11033314"/>
                  <a:pt x="2152875" y="11097834"/>
                </a:cubicBezTo>
                <a:cubicBezTo>
                  <a:pt x="2229604" y="11249544"/>
                  <a:pt x="2142412" y="11120504"/>
                  <a:pt x="2121486" y="11076909"/>
                </a:cubicBezTo>
                <a:cubicBezTo>
                  <a:pt x="1950590" y="10783953"/>
                  <a:pt x="1798876" y="10536336"/>
                  <a:pt x="1647162" y="10266050"/>
                </a:cubicBezTo>
                <a:cubicBezTo>
                  <a:pt x="1451852" y="9952169"/>
                  <a:pt x="1268749" y="9660957"/>
                  <a:pt x="1085646" y="9380208"/>
                </a:cubicBezTo>
                <a:cubicBezTo>
                  <a:pt x="900799" y="9076790"/>
                  <a:pt x="707233" y="8816966"/>
                  <a:pt x="522386" y="8503085"/>
                </a:cubicBezTo>
                <a:cubicBezTo>
                  <a:pt x="372416" y="8245005"/>
                  <a:pt x="187569" y="7974719"/>
                  <a:pt x="89914" y="7660838"/>
                </a:cubicBezTo>
                <a:cubicBezTo>
                  <a:pt x="89914" y="7650375"/>
                  <a:pt x="58525" y="7530054"/>
                  <a:pt x="48062" y="7519591"/>
                </a:cubicBezTo>
                <a:cubicBezTo>
                  <a:pt x="37599" y="7519591"/>
                  <a:pt x="48062" y="7627706"/>
                  <a:pt x="58525" y="7650375"/>
                </a:cubicBezTo>
                <a:cubicBezTo>
                  <a:pt x="79451" y="7725358"/>
                  <a:pt x="37599" y="7606780"/>
                  <a:pt x="25392" y="7584111"/>
                </a:cubicBezTo>
                <a:cubicBezTo>
                  <a:pt x="-5997" y="7477740"/>
                  <a:pt x="-18204" y="7195248"/>
                  <a:pt x="48062" y="7151653"/>
                </a:cubicBezTo>
                <a:cubicBezTo>
                  <a:pt x="58525" y="7195248"/>
                  <a:pt x="4466" y="7217917"/>
                  <a:pt x="25392" y="7261512"/>
                </a:cubicBezTo>
                <a:cubicBezTo>
                  <a:pt x="48062" y="7282437"/>
                  <a:pt x="79451" y="7130728"/>
                  <a:pt x="68988" y="7141191"/>
                </a:cubicBezTo>
                <a:cubicBezTo>
                  <a:pt x="68988" y="7130728"/>
                  <a:pt x="112584" y="7130728"/>
                  <a:pt x="123047" y="7130728"/>
                </a:cubicBezTo>
                <a:cubicBezTo>
                  <a:pt x="156180" y="7097596"/>
                  <a:pt x="143973" y="7066208"/>
                  <a:pt x="187569" y="7033076"/>
                </a:cubicBezTo>
                <a:cubicBezTo>
                  <a:pt x="231165" y="6991225"/>
                  <a:pt x="274761" y="6979018"/>
                  <a:pt x="328820" y="6947630"/>
                </a:cubicBezTo>
                <a:cubicBezTo>
                  <a:pt x="360209" y="6924961"/>
                  <a:pt x="382879" y="6893573"/>
                  <a:pt x="403805" y="6883110"/>
                </a:cubicBezTo>
                <a:cubicBezTo>
                  <a:pt x="426475" y="6870904"/>
                  <a:pt x="447401" y="6870904"/>
                  <a:pt x="468327" y="6860441"/>
                </a:cubicBezTo>
                <a:cubicBezTo>
                  <a:pt x="501460" y="6829053"/>
                  <a:pt x="490997" y="6816847"/>
                  <a:pt x="522386" y="6806384"/>
                </a:cubicBezTo>
                <a:cubicBezTo>
                  <a:pt x="522386" y="6806384"/>
                  <a:pt x="490997" y="6849978"/>
                  <a:pt x="501460" y="6860441"/>
                </a:cubicBezTo>
                <a:cubicBezTo>
                  <a:pt x="522386" y="6870904"/>
                  <a:pt x="609578" y="6752327"/>
                  <a:pt x="609578" y="6752327"/>
                </a:cubicBezTo>
                <a:cubicBezTo>
                  <a:pt x="640967" y="6731402"/>
                  <a:pt x="620041" y="6774996"/>
                  <a:pt x="663637" y="6741864"/>
                </a:cubicBezTo>
                <a:cubicBezTo>
                  <a:pt x="684563" y="6719195"/>
                  <a:pt x="674100" y="6687807"/>
                  <a:pt x="717696" y="6666882"/>
                </a:cubicBezTo>
                <a:cubicBezTo>
                  <a:pt x="728159" y="6654675"/>
                  <a:pt x="782218" y="6677344"/>
                  <a:pt x="804888" y="6666882"/>
                </a:cubicBezTo>
                <a:cubicBezTo>
                  <a:pt x="825814" y="6654675"/>
                  <a:pt x="825814" y="6644212"/>
                  <a:pt x="846740" y="6623287"/>
                </a:cubicBezTo>
                <a:cubicBezTo>
                  <a:pt x="890336" y="6579693"/>
                  <a:pt x="913006" y="6579693"/>
                  <a:pt x="954858" y="6546561"/>
                </a:cubicBezTo>
                <a:cubicBezTo>
                  <a:pt x="987991" y="6536097"/>
                  <a:pt x="1008917" y="6492503"/>
                  <a:pt x="1031587" y="6482040"/>
                </a:cubicBezTo>
                <a:cubicBezTo>
                  <a:pt x="1062976" y="6471577"/>
                  <a:pt x="1096109" y="6471577"/>
                  <a:pt x="1106572" y="6461115"/>
                </a:cubicBezTo>
                <a:cubicBezTo>
                  <a:pt x="1117035" y="6450652"/>
                  <a:pt x="1129242" y="6417520"/>
                  <a:pt x="1139705" y="6407057"/>
                </a:cubicBezTo>
                <a:cubicBezTo>
                  <a:pt x="1160631" y="6396595"/>
                  <a:pt x="1193764" y="6407057"/>
                  <a:pt x="1214690" y="6396595"/>
                </a:cubicBezTo>
                <a:cubicBezTo>
                  <a:pt x="1247823" y="6384388"/>
                  <a:pt x="1268749" y="6342538"/>
                  <a:pt x="1301882" y="6309406"/>
                </a:cubicBezTo>
                <a:cubicBezTo>
                  <a:pt x="1312345" y="6309406"/>
                  <a:pt x="1333271" y="6319868"/>
                  <a:pt x="1345478" y="6309406"/>
                </a:cubicBezTo>
                <a:cubicBezTo>
                  <a:pt x="1387330" y="6298943"/>
                  <a:pt x="1420463" y="6244886"/>
                  <a:pt x="1451852" y="6222217"/>
                </a:cubicBezTo>
                <a:cubicBezTo>
                  <a:pt x="1484985" y="6211754"/>
                  <a:pt x="1528581" y="6211754"/>
                  <a:pt x="1549507" y="6190829"/>
                </a:cubicBezTo>
                <a:cubicBezTo>
                  <a:pt x="1561714" y="6190829"/>
                  <a:pt x="1572177" y="6136772"/>
                  <a:pt x="1582640" y="6126308"/>
                </a:cubicBezTo>
                <a:cubicBezTo>
                  <a:pt x="1593103" y="6114102"/>
                  <a:pt x="1626236" y="6136772"/>
                  <a:pt x="1647162" y="6126308"/>
                </a:cubicBezTo>
                <a:cubicBezTo>
                  <a:pt x="1668088" y="6126308"/>
                  <a:pt x="1657625" y="6103640"/>
                  <a:pt x="1668088" y="6093176"/>
                </a:cubicBezTo>
                <a:cubicBezTo>
                  <a:pt x="1680295" y="6093176"/>
                  <a:pt x="1701221" y="6093176"/>
                  <a:pt x="1711684" y="6082714"/>
                </a:cubicBezTo>
                <a:cubicBezTo>
                  <a:pt x="1723891" y="6072252"/>
                  <a:pt x="1723891" y="6049582"/>
                  <a:pt x="1744817" y="6028657"/>
                </a:cubicBezTo>
                <a:cubicBezTo>
                  <a:pt x="1755280" y="6018194"/>
                  <a:pt x="1777950" y="6018194"/>
                  <a:pt x="1798876" y="6005987"/>
                </a:cubicBezTo>
                <a:cubicBezTo>
                  <a:pt x="1852935" y="5974599"/>
                  <a:pt x="1842472" y="5951931"/>
                  <a:pt x="1896531" y="5931005"/>
                </a:cubicBezTo>
                <a:cubicBezTo>
                  <a:pt x="1906994" y="5931005"/>
                  <a:pt x="1917457" y="5910079"/>
                  <a:pt x="1927920" y="5897873"/>
                </a:cubicBezTo>
                <a:cubicBezTo>
                  <a:pt x="1961053" y="5887410"/>
                  <a:pt x="2013368" y="5887410"/>
                  <a:pt x="2034294" y="5876947"/>
                </a:cubicBezTo>
                <a:cubicBezTo>
                  <a:pt x="2034294" y="5876947"/>
                  <a:pt x="2013368" y="5866485"/>
                  <a:pt x="2002905" y="5876947"/>
                </a:cubicBezTo>
                <a:cubicBezTo>
                  <a:pt x="2023831" y="5866485"/>
                  <a:pt x="2034294" y="5866485"/>
                  <a:pt x="2067427" y="5866485"/>
                </a:cubicBezTo>
                <a:cubicBezTo>
                  <a:pt x="2098816" y="5843815"/>
                  <a:pt x="2098816" y="5801965"/>
                  <a:pt x="2142412" y="5768833"/>
                </a:cubicBezTo>
                <a:cubicBezTo>
                  <a:pt x="2152875" y="5758370"/>
                  <a:pt x="2186008" y="5747908"/>
                  <a:pt x="2219141" y="5735701"/>
                </a:cubicBezTo>
                <a:cubicBezTo>
                  <a:pt x="2240067" y="5714776"/>
                  <a:pt x="2260993" y="5693851"/>
                  <a:pt x="2273200" y="5681644"/>
                </a:cubicBezTo>
                <a:cubicBezTo>
                  <a:pt x="2304589" y="5660719"/>
                  <a:pt x="2315052" y="5681644"/>
                  <a:pt x="2337722" y="5671181"/>
                </a:cubicBezTo>
                <a:cubicBezTo>
                  <a:pt x="2358648" y="5660719"/>
                  <a:pt x="2358648" y="5639793"/>
                  <a:pt x="2370855" y="5627587"/>
                </a:cubicBezTo>
                <a:cubicBezTo>
                  <a:pt x="2402244" y="5606661"/>
                  <a:pt x="2435377" y="5617124"/>
                  <a:pt x="2435377" y="5617124"/>
                </a:cubicBezTo>
                <a:cubicBezTo>
                  <a:pt x="2435377" y="5617124"/>
                  <a:pt x="2402244" y="5585736"/>
                  <a:pt x="2435377" y="5573530"/>
                </a:cubicBezTo>
                <a:cubicBezTo>
                  <a:pt x="2445840" y="5563066"/>
                  <a:pt x="2466766" y="5573530"/>
                  <a:pt x="2477229" y="5573530"/>
                </a:cubicBezTo>
                <a:cubicBezTo>
                  <a:pt x="2499899" y="5563066"/>
                  <a:pt x="2499899" y="5531678"/>
                  <a:pt x="2520825" y="5521216"/>
                </a:cubicBezTo>
                <a:cubicBezTo>
                  <a:pt x="2564421" y="5498546"/>
                  <a:pt x="2618480" y="5509010"/>
                  <a:pt x="2641150" y="5488084"/>
                </a:cubicBezTo>
                <a:cubicBezTo>
                  <a:pt x="2662076" y="5465414"/>
                  <a:pt x="2662076" y="5400895"/>
                  <a:pt x="2672539" y="5390432"/>
                </a:cubicBezTo>
                <a:cubicBezTo>
                  <a:pt x="2683002" y="5390432"/>
                  <a:pt x="2867849" y="5390432"/>
                  <a:pt x="2878312" y="5390432"/>
                </a:cubicBezTo>
                <a:cubicBezTo>
                  <a:pt x="2878312" y="5390432"/>
                  <a:pt x="2909701" y="5411357"/>
                  <a:pt x="2921908" y="5400895"/>
                </a:cubicBezTo>
                <a:cubicBezTo>
                  <a:pt x="2921908" y="5390432"/>
                  <a:pt x="2888775" y="5379969"/>
                  <a:pt x="2867849" y="5379969"/>
                </a:cubicBezTo>
                <a:cubicBezTo>
                  <a:pt x="3030026" y="5357300"/>
                  <a:pt x="3192203" y="5509010"/>
                  <a:pt x="3321247" y="5542141"/>
                </a:cubicBezTo>
                <a:cubicBezTo>
                  <a:pt x="3331710" y="5585736"/>
                  <a:pt x="3375306" y="5542141"/>
                  <a:pt x="3321247" y="5542141"/>
                </a:cubicBezTo>
                <a:cubicBezTo>
                  <a:pt x="3321247" y="5531678"/>
                  <a:pt x="3310784" y="5531678"/>
                  <a:pt x="3310784" y="5521216"/>
                </a:cubicBezTo>
                <a:cubicBezTo>
                  <a:pt x="3439828" y="5585736"/>
                  <a:pt x="3570616" y="5660719"/>
                  <a:pt x="3699660" y="5725238"/>
                </a:cubicBezTo>
                <a:cubicBezTo>
                  <a:pt x="3710123" y="5758370"/>
                  <a:pt x="3753719" y="5714776"/>
                  <a:pt x="3699660" y="5725238"/>
                </a:cubicBezTo>
                <a:cubicBezTo>
                  <a:pt x="3678734" y="5681644"/>
                  <a:pt x="3635138" y="5681644"/>
                  <a:pt x="3612468" y="5650256"/>
                </a:cubicBezTo>
                <a:cubicBezTo>
                  <a:pt x="3656064" y="5617124"/>
                  <a:pt x="3710123" y="5725238"/>
                  <a:pt x="3743256" y="5714776"/>
                </a:cubicBezTo>
                <a:cubicBezTo>
                  <a:pt x="3786852" y="5704313"/>
                  <a:pt x="3720586" y="5681644"/>
                  <a:pt x="3710123" y="5639793"/>
                </a:cubicBezTo>
                <a:lnTo>
                  <a:pt x="3743256" y="5639793"/>
                </a:lnTo>
                <a:cubicBezTo>
                  <a:pt x="3764182" y="5627587"/>
                  <a:pt x="3720586" y="5573530"/>
                  <a:pt x="3710123" y="5563066"/>
                </a:cubicBezTo>
                <a:cubicBezTo>
                  <a:pt x="3710123" y="5552604"/>
                  <a:pt x="3720586" y="5542141"/>
                  <a:pt x="3720586" y="5531678"/>
                </a:cubicBezTo>
                <a:cubicBezTo>
                  <a:pt x="3732793" y="5509010"/>
                  <a:pt x="3732793" y="5488084"/>
                  <a:pt x="3720586" y="5465414"/>
                </a:cubicBezTo>
                <a:cubicBezTo>
                  <a:pt x="3710123" y="5336375"/>
                  <a:pt x="3689197" y="5238723"/>
                  <a:pt x="3666527" y="5109683"/>
                </a:cubicBezTo>
                <a:cubicBezTo>
                  <a:pt x="3602005" y="4816727"/>
                  <a:pt x="3558409" y="4481921"/>
                  <a:pt x="3504350" y="4180246"/>
                </a:cubicBezTo>
                <a:cubicBezTo>
                  <a:pt x="3472961" y="4018074"/>
                  <a:pt x="3462498" y="3845440"/>
                  <a:pt x="3429365" y="3704193"/>
                </a:cubicBezTo>
                <a:cubicBezTo>
                  <a:pt x="3408439" y="3650136"/>
                  <a:pt x="3375306" y="3606542"/>
                  <a:pt x="3364843" y="3552484"/>
                </a:cubicBezTo>
                <a:cubicBezTo>
                  <a:pt x="3321247" y="3412982"/>
                  <a:pt x="3321247" y="3217678"/>
                  <a:pt x="3300321" y="3034581"/>
                </a:cubicBezTo>
                <a:cubicBezTo>
                  <a:pt x="3256725" y="2731162"/>
                  <a:pt x="3223592" y="2406819"/>
                  <a:pt x="3202666" y="2105144"/>
                </a:cubicBezTo>
                <a:cubicBezTo>
                  <a:pt x="3192203" y="1953435"/>
                  <a:pt x="3169533" y="1833114"/>
                  <a:pt x="3223592" y="1737206"/>
                </a:cubicBezTo>
                <a:cubicBezTo>
                  <a:pt x="3246262" y="1693611"/>
                  <a:pt x="3213129" y="1714537"/>
                  <a:pt x="3267188" y="1683148"/>
                </a:cubicBezTo>
                <a:cubicBezTo>
                  <a:pt x="3300321" y="1660479"/>
                  <a:pt x="3321247" y="1629091"/>
                  <a:pt x="3342173" y="1606422"/>
                </a:cubicBezTo>
                <a:cubicBezTo>
                  <a:pt x="3354380" y="1595959"/>
                  <a:pt x="3342173" y="1575034"/>
                  <a:pt x="3354380" y="1564571"/>
                </a:cubicBezTo>
                <a:cubicBezTo>
                  <a:pt x="3364843" y="1564571"/>
                  <a:pt x="3385769" y="1585497"/>
                  <a:pt x="3396232" y="1575034"/>
                </a:cubicBezTo>
                <a:cubicBezTo>
                  <a:pt x="3418902" y="1575034"/>
                  <a:pt x="3396232" y="1552365"/>
                  <a:pt x="3418902" y="1541902"/>
                </a:cubicBezTo>
                <a:cubicBezTo>
                  <a:pt x="3418902" y="1531439"/>
                  <a:pt x="3452035" y="1498307"/>
                  <a:pt x="3452035" y="1498307"/>
                </a:cubicBezTo>
                <a:cubicBezTo>
                  <a:pt x="3493887" y="1487845"/>
                  <a:pt x="3462498" y="1541902"/>
                  <a:pt x="3493887" y="1541902"/>
                </a:cubicBezTo>
                <a:cubicBezTo>
                  <a:pt x="3527020" y="1531439"/>
                  <a:pt x="3504350" y="1466919"/>
                  <a:pt x="3537483" y="1466919"/>
                </a:cubicBezTo>
                <a:cubicBezTo>
                  <a:pt x="3558409" y="1454713"/>
                  <a:pt x="3602005" y="1487845"/>
                  <a:pt x="3602005" y="1498307"/>
                </a:cubicBezTo>
                <a:cubicBezTo>
                  <a:pt x="3612468" y="1477382"/>
                  <a:pt x="3581079" y="1412862"/>
                  <a:pt x="3591542" y="1412862"/>
                </a:cubicBezTo>
                <a:cubicBezTo>
                  <a:pt x="3635138" y="1412862"/>
                  <a:pt x="3602005" y="1487845"/>
                  <a:pt x="3635138" y="1498307"/>
                </a:cubicBezTo>
                <a:cubicBezTo>
                  <a:pt x="3635138" y="1498307"/>
                  <a:pt x="3710123" y="1433787"/>
                  <a:pt x="3699660" y="1454713"/>
                </a:cubicBezTo>
                <a:cubicBezTo>
                  <a:pt x="3720586" y="1423325"/>
                  <a:pt x="3689197" y="1402399"/>
                  <a:pt x="3710123" y="1390193"/>
                </a:cubicBezTo>
                <a:cubicBezTo>
                  <a:pt x="3732793" y="1379730"/>
                  <a:pt x="3774645" y="1390193"/>
                  <a:pt x="3774645" y="1402399"/>
                </a:cubicBezTo>
                <a:cubicBezTo>
                  <a:pt x="3774645" y="1390193"/>
                  <a:pt x="3786852" y="1315210"/>
                  <a:pt x="3764182" y="1325673"/>
                </a:cubicBezTo>
                <a:cubicBezTo>
                  <a:pt x="3807778" y="1294285"/>
                  <a:pt x="3807778" y="1336136"/>
                  <a:pt x="3828704" y="1336136"/>
                </a:cubicBezTo>
                <a:cubicBezTo>
                  <a:pt x="3861837" y="1325673"/>
                  <a:pt x="3872300" y="1294285"/>
                  <a:pt x="3894970" y="1282078"/>
                </a:cubicBezTo>
                <a:cubicBezTo>
                  <a:pt x="3915896" y="1271616"/>
                  <a:pt x="3936822" y="1294285"/>
                  <a:pt x="3936822" y="1294285"/>
                </a:cubicBezTo>
                <a:cubicBezTo>
                  <a:pt x="3980418" y="1282078"/>
                  <a:pt x="3959492" y="1240227"/>
                  <a:pt x="3990881" y="1304748"/>
                </a:cubicBezTo>
                <a:cubicBezTo>
                  <a:pt x="4098999" y="1487845"/>
                  <a:pt x="3969955" y="1078056"/>
                  <a:pt x="4098999" y="1119907"/>
                </a:cubicBezTo>
                <a:cubicBezTo>
                  <a:pt x="4088537" y="1044924"/>
                  <a:pt x="4207117" y="1142576"/>
                  <a:pt x="4207117" y="1142576"/>
                </a:cubicBezTo>
                <a:cubicBezTo>
                  <a:pt x="4261177" y="1088518"/>
                  <a:pt x="4153059" y="1065849"/>
                  <a:pt x="4207117" y="1055386"/>
                </a:cubicBezTo>
                <a:cubicBezTo>
                  <a:pt x="4315235" y="1034461"/>
                  <a:pt x="4304773" y="1228021"/>
                  <a:pt x="4348369" y="1228021"/>
                </a:cubicBezTo>
                <a:cubicBezTo>
                  <a:pt x="4391965" y="1228021"/>
                  <a:pt x="4348369" y="1163501"/>
                  <a:pt x="4369293" y="1132113"/>
                </a:cubicBezTo>
                <a:lnTo>
                  <a:pt x="4402427" y="1142576"/>
                </a:lnTo>
                <a:cubicBezTo>
                  <a:pt x="4402427" y="1119907"/>
                  <a:pt x="4358831" y="1001329"/>
                  <a:pt x="4358831" y="990866"/>
                </a:cubicBezTo>
                <a:cubicBezTo>
                  <a:pt x="4304773" y="839157"/>
                  <a:pt x="4456485" y="1034461"/>
                  <a:pt x="4456485" y="1034461"/>
                </a:cubicBezTo>
                <a:cubicBezTo>
                  <a:pt x="4477413" y="1023998"/>
                  <a:pt x="4433817" y="893215"/>
                  <a:pt x="4489619" y="872289"/>
                </a:cubicBezTo>
                <a:cubicBezTo>
                  <a:pt x="4521009" y="861827"/>
                  <a:pt x="4608201" y="980404"/>
                  <a:pt x="4585529" y="893215"/>
                </a:cubicBezTo>
                <a:cubicBezTo>
                  <a:pt x="4564605" y="839157"/>
                  <a:pt x="4575067" y="872289"/>
                  <a:pt x="4618663" y="849620"/>
                </a:cubicBezTo>
                <a:cubicBezTo>
                  <a:pt x="4629125" y="839157"/>
                  <a:pt x="4650053" y="764175"/>
                  <a:pt x="4639589" y="774637"/>
                </a:cubicBezTo>
                <a:lnTo>
                  <a:pt x="4662259" y="764175"/>
                </a:lnTo>
                <a:cubicBezTo>
                  <a:pt x="4759913" y="741506"/>
                  <a:pt x="4639589" y="741506"/>
                  <a:pt x="4683185" y="699655"/>
                </a:cubicBezTo>
                <a:cubicBezTo>
                  <a:pt x="4693649" y="687448"/>
                  <a:pt x="4716317" y="731043"/>
                  <a:pt x="4759913" y="699655"/>
                </a:cubicBezTo>
                <a:cubicBezTo>
                  <a:pt x="4780841" y="687448"/>
                  <a:pt x="4747707" y="666523"/>
                  <a:pt x="4759913" y="656060"/>
                </a:cubicBezTo>
                <a:cubicBezTo>
                  <a:pt x="4747707" y="656060"/>
                  <a:pt x="4813973" y="656060"/>
                  <a:pt x="4801765" y="645597"/>
                </a:cubicBezTo>
                <a:cubicBezTo>
                  <a:pt x="4845361" y="666523"/>
                  <a:pt x="4866289" y="764175"/>
                  <a:pt x="4888957" y="795563"/>
                </a:cubicBezTo>
                <a:cubicBezTo>
                  <a:pt x="4909885" y="828695"/>
                  <a:pt x="4953481" y="861827"/>
                  <a:pt x="4976149" y="903677"/>
                </a:cubicBezTo>
                <a:cubicBezTo>
                  <a:pt x="5018001" y="990866"/>
                  <a:pt x="5030209" y="1119907"/>
                  <a:pt x="5051135" y="1261153"/>
                </a:cubicBezTo>
                <a:cubicBezTo>
                  <a:pt x="5061597" y="1379730"/>
                  <a:pt x="5082525" y="1520977"/>
                  <a:pt x="5105193" y="1639554"/>
                </a:cubicBezTo>
                <a:cubicBezTo>
                  <a:pt x="5169717" y="2136532"/>
                  <a:pt x="5244701" y="2623048"/>
                  <a:pt x="5321429" y="3045043"/>
                </a:cubicBezTo>
                <a:cubicBezTo>
                  <a:pt x="5419085" y="3552484"/>
                  <a:pt x="5504533" y="4126189"/>
                  <a:pt x="5591725" y="4612704"/>
                </a:cubicBezTo>
                <a:cubicBezTo>
                  <a:pt x="5602189" y="4666762"/>
                  <a:pt x="5591725" y="4600498"/>
                  <a:pt x="5602189" y="4687688"/>
                </a:cubicBezTo>
                <a:cubicBezTo>
                  <a:pt x="5624857" y="4839396"/>
                  <a:pt x="5624857" y="4687688"/>
                  <a:pt x="5612651" y="4644093"/>
                </a:cubicBezTo>
                <a:cubicBezTo>
                  <a:pt x="5581261" y="4373806"/>
                  <a:pt x="5504533" y="3974480"/>
                  <a:pt x="5460937" y="3779176"/>
                </a:cubicBezTo>
                <a:cubicBezTo>
                  <a:pt x="5385953" y="3390312"/>
                  <a:pt x="5354563" y="3088638"/>
                  <a:pt x="5298761" y="2785220"/>
                </a:cubicBezTo>
                <a:cubicBezTo>
                  <a:pt x="5256909" y="2481801"/>
                  <a:pt x="5202849" y="2136532"/>
                  <a:pt x="5148789" y="1768594"/>
                </a:cubicBezTo>
                <a:cubicBezTo>
                  <a:pt x="5115657" y="1541902"/>
                  <a:pt x="5094731" y="1240227"/>
                  <a:pt x="5040673" y="1023998"/>
                </a:cubicBezTo>
                <a:cubicBezTo>
                  <a:pt x="5018001" y="957735"/>
                  <a:pt x="4953481" y="774637"/>
                  <a:pt x="4986613" y="818232"/>
                </a:cubicBezTo>
                <a:cubicBezTo>
                  <a:pt x="5030209" y="882752"/>
                  <a:pt x="4976149" y="774637"/>
                  <a:pt x="4986613" y="774637"/>
                </a:cubicBezTo>
                <a:cubicBezTo>
                  <a:pt x="4963943" y="731043"/>
                  <a:pt x="4888957" y="612465"/>
                  <a:pt x="4909885" y="568871"/>
                </a:cubicBezTo>
                <a:cubicBezTo>
                  <a:pt x="4922091" y="525276"/>
                  <a:pt x="4943017" y="602003"/>
                  <a:pt x="4976149" y="558408"/>
                </a:cubicBezTo>
                <a:cubicBezTo>
                  <a:pt x="4976149" y="547946"/>
                  <a:pt x="4953481" y="525276"/>
                  <a:pt x="4963943" y="514814"/>
                </a:cubicBezTo>
                <a:cubicBezTo>
                  <a:pt x="4997077" y="493888"/>
                  <a:pt x="4963943" y="558408"/>
                  <a:pt x="5007539" y="537483"/>
                </a:cubicBezTo>
                <a:cubicBezTo>
                  <a:pt x="5007539" y="537483"/>
                  <a:pt x="5018001" y="504351"/>
                  <a:pt x="5007539" y="504351"/>
                </a:cubicBezTo>
                <a:cubicBezTo>
                  <a:pt x="5018001" y="504351"/>
                  <a:pt x="5018001" y="504351"/>
                  <a:pt x="5051135" y="514814"/>
                </a:cubicBezTo>
                <a:cubicBezTo>
                  <a:pt x="5159253" y="591540"/>
                  <a:pt x="5051135" y="504351"/>
                  <a:pt x="5082525" y="450294"/>
                </a:cubicBezTo>
                <a:cubicBezTo>
                  <a:pt x="5082525" y="450294"/>
                  <a:pt x="5115657" y="460756"/>
                  <a:pt x="5126121" y="460756"/>
                </a:cubicBezTo>
                <a:cubicBezTo>
                  <a:pt x="5148789" y="460756"/>
                  <a:pt x="5159253" y="417162"/>
                  <a:pt x="5169717" y="396236"/>
                </a:cubicBezTo>
                <a:cubicBezTo>
                  <a:pt x="5180179" y="385774"/>
                  <a:pt x="5202849" y="385774"/>
                  <a:pt x="5213313" y="375311"/>
                </a:cubicBezTo>
                <a:cubicBezTo>
                  <a:pt x="5234237" y="363105"/>
                  <a:pt x="5256909" y="331716"/>
                  <a:pt x="5288297" y="309047"/>
                </a:cubicBezTo>
                <a:cubicBezTo>
                  <a:pt x="5288297" y="321254"/>
                  <a:pt x="5298761" y="352642"/>
                  <a:pt x="5310967" y="342179"/>
                </a:cubicBezTo>
                <a:cubicBezTo>
                  <a:pt x="5342357" y="342179"/>
                  <a:pt x="5321429" y="309047"/>
                  <a:pt x="5365025" y="277659"/>
                </a:cubicBezTo>
                <a:cubicBezTo>
                  <a:pt x="5408621" y="256734"/>
                  <a:pt x="5419085" y="267196"/>
                  <a:pt x="5419085" y="277659"/>
                </a:cubicBezTo>
                <a:cubicBezTo>
                  <a:pt x="5419085" y="277659"/>
                  <a:pt x="5419085" y="267196"/>
                  <a:pt x="5408621" y="244527"/>
                </a:cubicBezTo>
                <a:cubicBezTo>
                  <a:pt x="5375489" y="169545"/>
                  <a:pt x="5494069" y="267196"/>
                  <a:pt x="5494069" y="256734"/>
                </a:cubicBezTo>
                <a:cubicBezTo>
                  <a:pt x="5494069" y="256734"/>
                  <a:pt x="5514997" y="180007"/>
                  <a:pt x="5504533" y="180007"/>
                </a:cubicBezTo>
                <a:cubicBezTo>
                  <a:pt x="5514997" y="169545"/>
                  <a:pt x="5537665" y="180007"/>
                  <a:pt x="5548129" y="169545"/>
                </a:cubicBezTo>
                <a:cubicBezTo>
                  <a:pt x="5558593" y="169545"/>
                  <a:pt x="5581261" y="136413"/>
                  <a:pt x="5570799" y="136413"/>
                </a:cubicBezTo>
                <a:close/>
                <a:moveTo>
                  <a:pt x="5736819" y="102927"/>
                </a:moveTo>
                <a:cubicBezTo>
                  <a:pt x="5758807" y="119847"/>
                  <a:pt x="5791831" y="182623"/>
                  <a:pt x="5774829" y="190470"/>
                </a:cubicBezTo>
                <a:cubicBezTo>
                  <a:pt x="5764365" y="213139"/>
                  <a:pt x="5720769" y="105025"/>
                  <a:pt x="5720769" y="105025"/>
                </a:cubicBezTo>
                <a:cubicBezTo>
                  <a:pt x="5723385" y="96742"/>
                  <a:pt x="5729489" y="97286"/>
                  <a:pt x="5736819" y="102927"/>
                </a:cubicBezTo>
                <a:close/>
                <a:moveTo>
                  <a:pt x="5943599" y="71"/>
                </a:moveTo>
                <a:cubicBezTo>
                  <a:pt x="5972861" y="1705"/>
                  <a:pt x="5981035" y="31786"/>
                  <a:pt x="6013733" y="105025"/>
                </a:cubicBezTo>
                <a:cubicBezTo>
                  <a:pt x="6034661" y="159082"/>
                  <a:pt x="6088719" y="288122"/>
                  <a:pt x="6003271" y="309047"/>
                </a:cubicBezTo>
                <a:cubicBezTo>
                  <a:pt x="5937005" y="331716"/>
                  <a:pt x="5991065" y="277659"/>
                  <a:pt x="5947469" y="256734"/>
                </a:cubicBezTo>
                <a:cubicBezTo>
                  <a:pt x="5916079" y="244527"/>
                  <a:pt x="5893409" y="277659"/>
                  <a:pt x="5872483" y="267196"/>
                </a:cubicBezTo>
                <a:cubicBezTo>
                  <a:pt x="5872483" y="267196"/>
                  <a:pt x="5818425" y="234064"/>
                  <a:pt x="5818425" y="202676"/>
                </a:cubicBezTo>
                <a:cubicBezTo>
                  <a:pt x="5818425" y="159082"/>
                  <a:pt x="5851557" y="190470"/>
                  <a:pt x="5807961" y="115487"/>
                </a:cubicBezTo>
                <a:cubicBezTo>
                  <a:pt x="5787035" y="82355"/>
                  <a:pt x="5753901" y="40505"/>
                  <a:pt x="5851557" y="50967"/>
                </a:cubicBezTo>
                <a:cubicBezTo>
                  <a:pt x="5872483" y="50967"/>
                  <a:pt x="5905617" y="71893"/>
                  <a:pt x="5916079" y="71893"/>
                </a:cubicBezTo>
                <a:cubicBezTo>
                  <a:pt x="5916079" y="61430"/>
                  <a:pt x="5916079" y="-3090"/>
                  <a:pt x="5905617" y="7373"/>
                </a:cubicBezTo>
                <a:cubicBezTo>
                  <a:pt x="5921747" y="2141"/>
                  <a:pt x="5933845" y="-474"/>
                  <a:pt x="5943599" y="71"/>
                </a:cubicBezTo>
                <a:close/>
              </a:path>
            </a:pathLst>
          </a:custGeom>
        </p:spPr>
        <p:txBody>
          <a:bodyPr wrap="square">
            <a:noAutofit/>
          </a:bodyPr>
          <a:lstStyle/>
          <a:p>
            <a:endParaRPr lang="en-US"/>
          </a:p>
        </p:txBody>
      </p:sp>
    </p:spTree>
    <p:extLst>
      <p:ext uri="{BB962C8B-B14F-4D97-AF65-F5344CB8AC3E}">
        <p14:creationId xmlns:p14="http://schemas.microsoft.com/office/powerpoint/2010/main" val="2110941220"/>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Triangle1">
    <p:spTree>
      <p:nvGrpSpPr>
        <p:cNvPr id="1" name=""/>
        <p:cNvGrpSpPr/>
        <p:nvPr/>
      </p:nvGrpSpPr>
      <p:grpSpPr>
        <a:xfrm>
          <a:off x="0" y="0"/>
          <a:ext cx="0" cy="0"/>
          <a:chOff x="0" y="0"/>
          <a:chExt cx="0" cy="0"/>
        </a:xfrm>
      </p:grpSpPr>
      <p:sp>
        <p:nvSpPr>
          <p:cNvPr id="34" name="Picture Placeholder 33"/>
          <p:cNvSpPr>
            <a:spLocks noGrp="1"/>
          </p:cNvSpPr>
          <p:nvPr>
            <p:ph type="pic" sz="quarter" idx="10"/>
          </p:nvPr>
        </p:nvSpPr>
        <p:spPr>
          <a:xfrm>
            <a:off x="13170790" y="2261753"/>
            <a:ext cx="9121356" cy="9305407"/>
          </a:xfrm>
          <a:prstGeom prst="triangle">
            <a:avLst/>
          </a:prstGeom>
        </p:spPr>
        <p:txBody>
          <a:bodyPr/>
          <a:lstStyle/>
          <a:p>
            <a:endParaRPr lang="en-US" dirty="0"/>
          </a:p>
        </p:txBody>
      </p:sp>
    </p:spTree>
    <p:extLst>
      <p:ext uri="{BB962C8B-B14F-4D97-AF65-F5344CB8AC3E}">
        <p14:creationId xmlns:p14="http://schemas.microsoft.com/office/powerpoint/2010/main" val="3162963457"/>
      </p:ext>
    </p:extLst>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Triangles 3">
    <p:spTree>
      <p:nvGrpSpPr>
        <p:cNvPr id="1" name=""/>
        <p:cNvGrpSpPr/>
        <p:nvPr/>
      </p:nvGrpSpPr>
      <p:grpSpPr>
        <a:xfrm>
          <a:off x="0" y="0"/>
          <a:ext cx="0" cy="0"/>
          <a:chOff x="0" y="0"/>
          <a:chExt cx="0" cy="0"/>
        </a:xfrm>
      </p:grpSpPr>
      <p:sp>
        <p:nvSpPr>
          <p:cNvPr id="23" name="Picture Placeholder 22"/>
          <p:cNvSpPr>
            <a:spLocks noGrp="1"/>
          </p:cNvSpPr>
          <p:nvPr>
            <p:ph type="pic" sz="quarter" idx="13"/>
          </p:nvPr>
        </p:nvSpPr>
        <p:spPr>
          <a:xfrm>
            <a:off x="17488271" y="3092216"/>
            <a:ext cx="5719551" cy="4929364"/>
          </a:xfrm>
          <a:custGeom>
            <a:avLst/>
            <a:gdLst>
              <a:gd name="connsiteX0" fmla="*/ 0 w 4197980"/>
              <a:gd name="connsiteY0" fmla="*/ 0 h 3618948"/>
              <a:gd name="connsiteX1" fmla="*/ 4197980 w 4197980"/>
              <a:gd name="connsiteY1" fmla="*/ 0 h 3618948"/>
              <a:gd name="connsiteX2" fmla="*/ 2098990 w 4197980"/>
              <a:gd name="connsiteY2" fmla="*/ 3618948 h 3618948"/>
            </a:gdLst>
            <a:ahLst/>
            <a:cxnLst>
              <a:cxn ang="0">
                <a:pos x="connsiteX0" y="connsiteY0"/>
              </a:cxn>
              <a:cxn ang="0">
                <a:pos x="connsiteX1" y="connsiteY1"/>
              </a:cxn>
              <a:cxn ang="0">
                <a:pos x="connsiteX2" y="connsiteY2"/>
              </a:cxn>
            </a:cxnLst>
            <a:rect l="l" t="t" r="r" b="b"/>
            <a:pathLst>
              <a:path w="4197980" h="3618948">
                <a:moveTo>
                  <a:pt x="0" y="0"/>
                </a:moveTo>
                <a:lnTo>
                  <a:pt x="4197980" y="0"/>
                </a:lnTo>
                <a:lnTo>
                  <a:pt x="2098990" y="3618948"/>
                </a:lnTo>
                <a:close/>
              </a:path>
            </a:pathLst>
          </a:custGeom>
        </p:spPr>
        <p:txBody>
          <a:bodyPr wrap="square">
            <a:noAutofit/>
          </a:bodyPr>
          <a:lstStyle/>
          <a:p>
            <a:endParaRPr lang="en-US"/>
          </a:p>
        </p:txBody>
      </p:sp>
      <p:sp>
        <p:nvSpPr>
          <p:cNvPr id="28" name="Picture Placeholder 27"/>
          <p:cNvSpPr>
            <a:spLocks noGrp="1"/>
          </p:cNvSpPr>
          <p:nvPr>
            <p:ph type="pic" sz="quarter" idx="12"/>
          </p:nvPr>
        </p:nvSpPr>
        <p:spPr>
          <a:xfrm>
            <a:off x="14206151" y="7046348"/>
            <a:ext cx="5719551" cy="4929364"/>
          </a:xfrm>
          <a:custGeom>
            <a:avLst/>
            <a:gdLst>
              <a:gd name="connsiteX0" fmla="*/ 2098990 w 4197980"/>
              <a:gd name="connsiteY0" fmla="*/ 0 h 3618948"/>
              <a:gd name="connsiteX1" fmla="*/ 4197980 w 4197980"/>
              <a:gd name="connsiteY1" fmla="*/ 3618948 h 3618948"/>
              <a:gd name="connsiteX2" fmla="*/ 0 w 4197980"/>
              <a:gd name="connsiteY2" fmla="*/ 3618948 h 3618948"/>
            </a:gdLst>
            <a:ahLst/>
            <a:cxnLst>
              <a:cxn ang="0">
                <a:pos x="connsiteX0" y="connsiteY0"/>
              </a:cxn>
              <a:cxn ang="0">
                <a:pos x="connsiteX1" y="connsiteY1"/>
              </a:cxn>
              <a:cxn ang="0">
                <a:pos x="connsiteX2" y="connsiteY2"/>
              </a:cxn>
            </a:cxnLst>
            <a:rect l="l" t="t" r="r" b="b"/>
            <a:pathLst>
              <a:path w="4197980" h="3618948">
                <a:moveTo>
                  <a:pt x="2098990" y="0"/>
                </a:moveTo>
                <a:lnTo>
                  <a:pt x="4197980" y="3618948"/>
                </a:lnTo>
                <a:lnTo>
                  <a:pt x="0" y="3618948"/>
                </a:lnTo>
                <a:close/>
              </a:path>
            </a:pathLst>
          </a:custGeom>
        </p:spPr>
        <p:txBody>
          <a:bodyPr wrap="square">
            <a:noAutofit/>
          </a:bodyPr>
          <a:lstStyle/>
          <a:p>
            <a:endParaRPr lang="en-US" dirty="0"/>
          </a:p>
        </p:txBody>
      </p:sp>
      <p:sp>
        <p:nvSpPr>
          <p:cNvPr id="31" name="Picture Placeholder 30"/>
          <p:cNvSpPr>
            <a:spLocks noGrp="1"/>
          </p:cNvSpPr>
          <p:nvPr>
            <p:ph type="pic" sz="quarter" idx="11"/>
          </p:nvPr>
        </p:nvSpPr>
        <p:spPr>
          <a:xfrm>
            <a:off x="10924029" y="3092216"/>
            <a:ext cx="5719551" cy="4929364"/>
          </a:xfrm>
          <a:custGeom>
            <a:avLst/>
            <a:gdLst>
              <a:gd name="connsiteX0" fmla="*/ 0 w 4197980"/>
              <a:gd name="connsiteY0" fmla="*/ 0 h 3618948"/>
              <a:gd name="connsiteX1" fmla="*/ 4197980 w 4197980"/>
              <a:gd name="connsiteY1" fmla="*/ 0 h 3618948"/>
              <a:gd name="connsiteX2" fmla="*/ 2098990 w 4197980"/>
              <a:gd name="connsiteY2" fmla="*/ 3618948 h 3618948"/>
            </a:gdLst>
            <a:ahLst/>
            <a:cxnLst>
              <a:cxn ang="0">
                <a:pos x="connsiteX0" y="connsiteY0"/>
              </a:cxn>
              <a:cxn ang="0">
                <a:pos x="connsiteX1" y="connsiteY1"/>
              </a:cxn>
              <a:cxn ang="0">
                <a:pos x="connsiteX2" y="connsiteY2"/>
              </a:cxn>
            </a:cxnLst>
            <a:rect l="l" t="t" r="r" b="b"/>
            <a:pathLst>
              <a:path w="4197980" h="3618948">
                <a:moveTo>
                  <a:pt x="0" y="0"/>
                </a:moveTo>
                <a:lnTo>
                  <a:pt x="4197980" y="0"/>
                </a:lnTo>
                <a:lnTo>
                  <a:pt x="2098990" y="3618948"/>
                </a:lnTo>
                <a:close/>
              </a:path>
            </a:pathLst>
          </a:custGeom>
        </p:spPr>
        <p:txBody>
          <a:bodyPr wrap="square">
            <a:noAutofit/>
          </a:bodyPr>
          <a:lstStyle/>
          <a:p>
            <a:endParaRPr lang="en-US"/>
          </a:p>
        </p:txBody>
      </p:sp>
    </p:spTree>
    <p:extLst>
      <p:ext uri="{BB962C8B-B14F-4D97-AF65-F5344CB8AC3E}">
        <p14:creationId xmlns:p14="http://schemas.microsoft.com/office/powerpoint/2010/main" val="1189011483"/>
      </p:ext>
    </p:extLst>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4_Half_picture">
    <p:spTree>
      <p:nvGrpSpPr>
        <p:cNvPr id="1" name=""/>
        <p:cNvGrpSpPr/>
        <p:nvPr/>
      </p:nvGrpSpPr>
      <p:grpSpPr>
        <a:xfrm>
          <a:off x="0" y="0"/>
          <a:ext cx="0" cy="0"/>
          <a:chOff x="0" y="0"/>
          <a:chExt cx="0" cy="0"/>
        </a:xfrm>
      </p:grpSpPr>
      <p:sp>
        <p:nvSpPr>
          <p:cNvPr id="2" name="Picture Placeholder 13"/>
          <p:cNvSpPr>
            <a:spLocks noGrp="1"/>
          </p:cNvSpPr>
          <p:nvPr>
            <p:ph type="pic" sz="quarter" idx="13"/>
          </p:nvPr>
        </p:nvSpPr>
        <p:spPr>
          <a:xfrm>
            <a:off x="0" y="0"/>
            <a:ext cx="15022932" cy="13716000"/>
          </a:xfrm>
          <a:effectLst/>
        </p:spPr>
        <p:txBody>
          <a:bodyPr>
            <a:normAutofit/>
          </a:bodyPr>
          <a:lstStyle>
            <a:lvl1pPr marL="0" indent="0">
              <a:buNone/>
              <a:defRPr sz="4200" b="0" i="0">
                <a:ln>
                  <a:noFill/>
                </a:ln>
                <a:solidFill>
                  <a:schemeClr val="bg1">
                    <a:lumMod val="85000"/>
                  </a:schemeClr>
                </a:solidFill>
                <a:latin typeface="Poppins Light" charset="0"/>
                <a:ea typeface="Poppins Light" charset="0"/>
                <a:cs typeface="Poppins Light" charset="0"/>
              </a:defRPr>
            </a:lvl1pPr>
          </a:lstStyle>
          <a:p>
            <a:endParaRPr lang="en-US" dirty="0"/>
          </a:p>
        </p:txBody>
      </p:sp>
    </p:spTree>
    <p:extLst>
      <p:ext uri="{BB962C8B-B14F-4D97-AF65-F5344CB8AC3E}">
        <p14:creationId xmlns:p14="http://schemas.microsoft.com/office/powerpoint/2010/main" val="2688785062"/>
      </p:ext>
    </p:extLst>
  </p:cSld>
  <p:clrMapOvr>
    <a:masterClrMapping/>
  </p:clrMapOv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5_Half_picture33">
    <p:spTree>
      <p:nvGrpSpPr>
        <p:cNvPr id="1" name=""/>
        <p:cNvGrpSpPr/>
        <p:nvPr/>
      </p:nvGrpSpPr>
      <p:grpSpPr>
        <a:xfrm>
          <a:off x="0" y="0"/>
          <a:ext cx="0" cy="0"/>
          <a:chOff x="0" y="0"/>
          <a:chExt cx="0" cy="0"/>
        </a:xfrm>
      </p:grpSpPr>
      <p:sp>
        <p:nvSpPr>
          <p:cNvPr id="5" name="Picture Placeholder 13"/>
          <p:cNvSpPr>
            <a:spLocks noGrp="1"/>
          </p:cNvSpPr>
          <p:nvPr>
            <p:ph type="pic" sz="quarter" idx="13"/>
          </p:nvPr>
        </p:nvSpPr>
        <p:spPr>
          <a:xfrm>
            <a:off x="9361068" y="0"/>
            <a:ext cx="15022932" cy="13716000"/>
          </a:xfrm>
          <a:effectLst/>
        </p:spPr>
        <p:txBody>
          <a:bodyPr>
            <a:normAutofit/>
          </a:bodyPr>
          <a:lstStyle>
            <a:lvl1pPr marL="0" indent="0">
              <a:buNone/>
              <a:defRPr sz="4200" b="0" i="0">
                <a:ln>
                  <a:noFill/>
                </a:ln>
                <a:solidFill>
                  <a:schemeClr val="bg1">
                    <a:lumMod val="85000"/>
                  </a:schemeClr>
                </a:solidFill>
                <a:latin typeface="Poppins Light" charset="0"/>
                <a:ea typeface="Poppins Light" charset="0"/>
                <a:cs typeface="Poppins Light" charset="0"/>
              </a:defRPr>
            </a:lvl1pPr>
          </a:lstStyle>
          <a:p>
            <a:endParaRPr lang="en-US" dirty="0"/>
          </a:p>
        </p:txBody>
      </p:sp>
    </p:spTree>
    <p:extLst>
      <p:ext uri="{BB962C8B-B14F-4D97-AF65-F5344CB8AC3E}">
        <p14:creationId xmlns:p14="http://schemas.microsoft.com/office/powerpoint/2010/main" val="174327857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DE038A9F-8253-4B60-8599-27BC47AC17DD}"/>
              </a:ext>
            </a:extLst>
          </p:cNvPr>
          <p:cNvSpPr>
            <a:spLocks noGrp="1"/>
          </p:cNvSpPr>
          <p:nvPr>
            <p:ph type="pic" sz="quarter" idx="10"/>
          </p:nvPr>
        </p:nvSpPr>
        <p:spPr>
          <a:xfrm>
            <a:off x="0" y="8274050"/>
            <a:ext cx="24384000" cy="5441950"/>
          </a:xfrm>
          <a:solidFill>
            <a:schemeClr val="accent1">
              <a:lumMod val="20000"/>
              <a:lumOff val="80000"/>
            </a:schemeClr>
          </a:solidFill>
        </p:spPr>
        <p:txBody>
          <a:bodyPr/>
          <a:lstStyle/>
          <a:p>
            <a:endParaRPr lang="en-US"/>
          </a:p>
        </p:txBody>
      </p:sp>
    </p:spTree>
    <p:custDataLst>
      <p:tags r:id="rId1"/>
    </p:custDataLst>
    <p:extLst>
      <p:ext uri="{BB962C8B-B14F-4D97-AF65-F5344CB8AC3E}">
        <p14:creationId xmlns:p14="http://schemas.microsoft.com/office/powerpoint/2010/main" val="11687023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2_Welcome_message_helium">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18734961" y="3945706"/>
            <a:ext cx="2935989" cy="2935154"/>
          </a:xfrm>
          <a:prstGeom prst="ellipse">
            <a:avLst/>
          </a:prstGeom>
        </p:spPr>
        <p:txBody>
          <a:bodyPr>
            <a:normAutofit/>
          </a:bodyPr>
          <a:lstStyle>
            <a:lvl1pPr>
              <a:defRPr sz="2300">
                <a:latin typeface="Montserrat Hairline" charset="0"/>
                <a:ea typeface="Montserrat Hairline" charset="0"/>
                <a:cs typeface="Montserrat Hairline" charset="0"/>
              </a:defRPr>
            </a:lvl1pPr>
          </a:lstStyle>
          <a:p>
            <a:endParaRPr lang="en-US"/>
          </a:p>
        </p:txBody>
      </p:sp>
      <p:sp>
        <p:nvSpPr>
          <p:cNvPr id="15" name="Picture Placeholder 3"/>
          <p:cNvSpPr>
            <a:spLocks noGrp="1"/>
          </p:cNvSpPr>
          <p:nvPr>
            <p:ph type="pic" sz="quarter" idx="12"/>
          </p:nvPr>
        </p:nvSpPr>
        <p:spPr>
          <a:xfrm>
            <a:off x="13407193" y="3945706"/>
            <a:ext cx="2935989" cy="2935154"/>
          </a:xfrm>
          <a:prstGeom prst="ellipse">
            <a:avLst/>
          </a:prstGeom>
        </p:spPr>
        <p:txBody>
          <a:bodyPr>
            <a:normAutofit/>
          </a:bodyPr>
          <a:lstStyle>
            <a:lvl1pPr>
              <a:defRPr sz="2300">
                <a:latin typeface="Montserrat Hairline" charset="0"/>
                <a:ea typeface="Montserrat Hairline" charset="0"/>
                <a:cs typeface="Montserrat Hairline" charset="0"/>
              </a:defRPr>
            </a:lvl1pPr>
          </a:lstStyle>
          <a:p>
            <a:endParaRPr lang="en-US"/>
          </a:p>
        </p:txBody>
      </p:sp>
      <p:sp>
        <p:nvSpPr>
          <p:cNvPr id="25" name="Picture Placeholder 3"/>
          <p:cNvSpPr>
            <a:spLocks noGrp="1"/>
          </p:cNvSpPr>
          <p:nvPr>
            <p:ph type="pic" sz="quarter" idx="13"/>
          </p:nvPr>
        </p:nvSpPr>
        <p:spPr>
          <a:xfrm>
            <a:off x="8010828" y="3945706"/>
            <a:ext cx="2935989" cy="2935154"/>
          </a:xfrm>
          <a:prstGeom prst="ellipse">
            <a:avLst/>
          </a:prstGeom>
        </p:spPr>
        <p:txBody>
          <a:bodyPr>
            <a:normAutofit/>
          </a:bodyPr>
          <a:lstStyle>
            <a:lvl1pPr>
              <a:defRPr sz="2300">
                <a:latin typeface="Montserrat Hairline" charset="0"/>
                <a:ea typeface="Montserrat Hairline" charset="0"/>
                <a:cs typeface="Montserrat Hairline" charset="0"/>
              </a:defRPr>
            </a:lvl1pPr>
          </a:lstStyle>
          <a:p>
            <a:endParaRPr lang="en-US"/>
          </a:p>
        </p:txBody>
      </p:sp>
      <p:sp>
        <p:nvSpPr>
          <p:cNvPr id="34" name="Picture Placeholder 3"/>
          <p:cNvSpPr>
            <a:spLocks noGrp="1"/>
          </p:cNvSpPr>
          <p:nvPr>
            <p:ph type="pic" sz="quarter" idx="14"/>
          </p:nvPr>
        </p:nvSpPr>
        <p:spPr>
          <a:xfrm>
            <a:off x="2683061" y="3945706"/>
            <a:ext cx="2935989" cy="2935154"/>
          </a:xfrm>
          <a:prstGeom prst="ellipse">
            <a:avLst/>
          </a:prstGeom>
        </p:spPr>
        <p:txBody>
          <a:bodyPr>
            <a:normAutofit/>
          </a:bodyPr>
          <a:lstStyle>
            <a:lvl1pPr>
              <a:defRPr sz="2300">
                <a:latin typeface="Montserrat Hairline" charset="0"/>
                <a:ea typeface="Montserrat Hairline" charset="0"/>
                <a:cs typeface="Montserrat Hairline" charset="0"/>
              </a:defRPr>
            </a:lvl1pPr>
          </a:lstStyle>
          <a:p>
            <a:endParaRPr lang="en-US"/>
          </a:p>
        </p:txBody>
      </p:sp>
    </p:spTree>
    <p:extLst>
      <p:ext uri="{BB962C8B-B14F-4D97-AF65-F5344CB8AC3E}">
        <p14:creationId xmlns:p14="http://schemas.microsoft.com/office/powerpoint/2010/main" val="2610718355"/>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1_Team_of_3">
    <p:spTree>
      <p:nvGrpSpPr>
        <p:cNvPr id="1" name=""/>
        <p:cNvGrpSpPr/>
        <p:nvPr/>
      </p:nvGrpSpPr>
      <p:grpSpPr>
        <a:xfrm>
          <a:off x="0" y="0"/>
          <a:ext cx="0" cy="0"/>
          <a:chOff x="0" y="0"/>
          <a:chExt cx="0" cy="0"/>
        </a:xfrm>
      </p:grpSpPr>
      <p:sp>
        <p:nvSpPr>
          <p:cNvPr id="9" name="Picture Placeholder 3"/>
          <p:cNvSpPr>
            <a:spLocks noGrp="1"/>
          </p:cNvSpPr>
          <p:nvPr>
            <p:ph type="pic" sz="quarter" idx="10"/>
          </p:nvPr>
        </p:nvSpPr>
        <p:spPr>
          <a:xfrm>
            <a:off x="18213799" y="4014286"/>
            <a:ext cx="3733079" cy="4415416"/>
          </a:xfrm>
          <a:custGeom>
            <a:avLst/>
            <a:gdLst>
              <a:gd name="connsiteX0" fmla="*/ 0 w 6378575"/>
              <a:gd name="connsiteY0" fmla="*/ 2352675 h 4705350"/>
              <a:gd name="connsiteX1" fmla="*/ 1644708 w 6378575"/>
              <a:gd name="connsiteY1" fmla="*/ 1 h 4705350"/>
              <a:gd name="connsiteX2" fmla="*/ 4733867 w 6378575"/>
              <a:gd name="connsiteY2" fmla="*/ 1 h 4705350"/>
              <a:gd name="connsiteX3" fmla="*/ 6378575 w 6378575"/>
              <a:gd name="connsiteY3" fmla="*/ 2352675 h 4705350"/>
              <a:gd name="connsiteX4" fmla="*/ 4733867 w 6378575"/>
              <a:gd name="connsiteY4" fmla="*/ 4705349 h 4705350"/>
              <a:gd name="connsiteX5" fmla="*/ 1644708 w 6378575"/>
              <a:gd name="connsiteY5" fmla="*/ 4705349 h 4705350"/>
              <a:gd name="connsiteX6" fmla="*/ 0 w 6378575"/>
              <a:gd name="connsiteY6" fmla="*/ 2352675 h 4705350"/>
              <a:gd name="connsiteX0" fmla="*/ 0 w 6378575"/>
              <a:gd name="connsiteY0" fmla="*/ 3289376 h 5642050"/>
              <a:gd name="connsiteX1" fmla="*/ 1644708 w 6378575"/>
              <a:gd name="connsiteY1" fmla="*/ 936702 h 5642050"/>
              <a:gd name="connsiteX2" fmla="*/ 3551837 w 6378575"/>
              <a:gd name="connsiteY2" fmla="*/ 0 h 5642050"/>
              <a:gd name="connsiteX3" fmla="*/ 6378575 w 6378575"/>
              <a:gd name="connsiteY3" fmla="*/ 3289376 h 5642050"/>
              <a:gd name="connsiteX4" fmla="*/ 4733867 w 6378575"/>
              <a:gd name="connsiteY4" fmla="*/ 5642050 h 5642050"/>
              <a:gd name="connsiteX5" fmla="*/ 1644708 w 6378575"/>
              <a:gd name="connsiteY5" fmla="*/ 5642050 h 5642050"/>
              <a:gd name="connsiteX6" fmla="*/ 0 w 6378575"/>
              <a:gd name="connsiteY6" fmla="*/ 3289376 h 5642050"/>
              <a:gd name="connsiteX0" fmla="*/ 0 w 5374965"/>
              <a:gd name="connsiteY0" fmla="*/ 3289376 h 5642050"/>
              <a:gd name="connsiteX1" fmla="*/ 1644708 w 5374965"/>
              <a:gd name="connsiteY1" fmla="*/ 936702 h 5642050"/>
              <a:gd name="connsiteX2" fmla="*/ 3551837 w 5374965"/>
              <a:gd name="connsiteY2" fmla="*/ 0 h 5642050"/>
              <a:gd name="connsiteX3" fmla="*/ 5374965 w 5374965"/>
              <a:gd name="connsiteY3" fmla="*/ 925317 h 5642050"/>
              <a:gd name="connsiteX4" fmla="*/ 4733867 w 5374965"/>
              <a:gd name="connsiteY4" fmla="*/ 5642050 h 5642050"/>
              <a:gd name="connsiteX5" fmla="*/ 1644708 w 5374965"/>
              <a:gd name="connsiteY5" fmla="*/ 5642050 h 5642050"/>
              <a:gd name="connsiteX6" fmla="*/ 0 w 5374965"/>
              <a:gd name="connsiteY6" fmla="*/ 3289376 h 5642050"/>
              <a:gd name="connsiteX0" fmla="*/ 0 w 5402940"/>
              <a:gd name="connsiteY0" fmla="*/ 3289376 h 5642050"/>
              <a:gd name="connsiteX1" fmla="*/ 1644708 w 5402940"/>
              <a:gd name="connsiteY1" fmla="*/ 936702 h 5642050"/>
              <a:gd name="connsiteX2" fmla="*/ 3551837 w 5402940"/>
              <a:gd name="connsiteY2" fmla="*/ 0 h 5642050"/>
              <a:gd name="connsiteX3" fmla="*/ 5374965 w 5402940"/>
              <a:gd name="connsiteY3" fmla="*/ 925317 h 5642050"/>
              <a:gd name="connsiteX4" fmla="*/ 5402940 w 5402940"/>
              <a:gd name="connsiteY4" fmla="*/ 3389503 h 5642050"/>
              <a:gd name="connsiteX5" fmla="*/ 1644708 w 5402940"/>
              <a:gd name="connsiteY5" fmla="*/ 5642050 h 5642050"/>
              <a:gd name="connsiteX6" fmla="*/ 0 w 5402940"/>
              <a:gd name="connsiteY6" fmla="*/ 3289376 h 5642050"/>
              <a:gd name="connsiteX0" fmla="*/ 0 w 5402940"/>
              <a:gd name="connsiteY0" fmla="*/ 3289376 h 4415416"/>
              <a:gd name="connsiteX1" fmla="*/ 1644708 w 5402940"/>
              <a:gd name="connsiteY1" fmla="*/ 936702 h 4415416"/>
              <a:gd name="connsiteX2" fmla="*/ 3551837 w 5402940"/>
              <a:gd name="connsiteY2" fmla="*/ 0 h 4415416"/>
              <a:gd name="connsiteX3" fmla="*/ 5374965 w 5402940"/>
              <a:gd name="connsiteY3" fmla="*/ 925317 h 4415416"/>
              <a:gd name="connsiteX4" fmla="*/ 5402940 w 5402940"/>
              <a:gd name="connsiteY4" fmla="*/ 3389503 h 4415416"/>
              <a:gd name="connsiteX5" fmla="*/ 3473508 w 5402940"/>
              <a:gd name="connsiteY5" fmla="*/ 4415416 h 4415416"/>
              <a:gd name="connsiteX6" fmla="*/ 0 w 5402940"/>
              <a:gd name="connsiteY6" fmla="*/ 3289376 h 4415416"/>
              <a:gd name="connsiteX0" fmla="*/ 5673 w 3758232"/>
              <a:gd name="connsiteY0" fmla="*/ 3445493 h 4415416"/>
              <a:gd name="connsiteX1" fmla="*/ 0 w 3758232"/>
              <a:gd name="connsiteY1" fmla="*/ 936702 h 4415416"/>
              <a:gd name="connsiteX2" fmla="*/ 1907129 w 3758232"/>
              <a:gd name="connsiteY2" fmla="*/ 0 h 4415416"/>
              <a:gd name="connsiteX3" fmla="*/ 3730257 w 3758232"/>
              <a:gd name="connsiteY3" fmla="*/ 925317 h 4415416"/>
              <a:gd name="connsiteX4" fmla="*/ 3758232 w 3758232"/>
              <a:gd name="connsiteY4" fmla="*/ 3389503 h 4415416"/>
              <a:gd name="connsiteX5" fmla="*/ 1828800 w 3758232"/>
              <a:gd name="connsiteY5" fmla="*/ 4415416 h 4415416"/>
              <a:gd name="connsiteX6" fmla="*/ 5673 w 3758232"/>
              <a:gd name="connsiteY6" fmla="*/ 3445493 h 4415416"/>
              <a:gd name="connsiteX0" fmla="*/ 5673 w 3730257"/>
              <a:gd name="connsiteY0" fmla="*/ 3445493 h 4415416"/>
              <a:gd name="connsiteX1" fmla="*/ 0 w 3730257"/>
              <a:gd name="connsiteY1" fmla="*/ 936702 h 4415416"/>
              <a:gd name="connsiteX2" fmla="*/ 1907129 w 3730257"/>
              <a:gd name="connsiteY2" fmla="*/ 0 h 4415416"/>
              <a:gd name="connsiteX3" fmla="*/ 3730257 w 3730257"/>
              <a:gd name="connsiteY3" fmla="*/ 925317 h 4415416"/>
              <a:gd name="connsiteX4" fmla="*/ 3705981 w 3730257"/>
              <a:gd name="connsiteY4" fmla="*/ 3415629 h 4415416"/>
              <a:gd name="connsiteX5" fmla="*/ 1828800 w 3730257"/>
              <a:gd name="connsiteY5" fmla="*/ 4415416 h 4415416"/>
              <a:gd name="connsiteX6" fmla="*/ 5673 w 3730257"/>
              <a:gd name="connsiteY6" fmla="*/ 3445493 h 4415416"/>
              <a:gd name="connsiteX0" fmla="*/ 5673 w 3732107"/>
              <a:gd name="connsiteY0" fmla="*/ 3445493 h 4415416"/>
              <a:gd name="connsiteX1" fmla="*/ 0 w 3732107"/>
              <a:gd name="connsiteY1" fmla="*/ 936702 h 4415416"/>
              <a:gd name="connsiteX2" fmla="*/ 1907129 w 3732107"/>
              <a:gd name="connsiteY2" fmla="*/ 0 h 4415416"/>
              <a:gd name="connsiteX3" fmla="*/ 3730257 w 3732107"/>
              <a:gd name="connsiteY3" fmla="*/ 925317 h 4415416"/>
              <a:gd name="connsiteX4" fmla="*/ 3732107 w 3732107"/>
              <a:gd name="connsiteY4" fmla="*/ 3428691 h 4415416"/>
              <a:gd name="connsiteX5" fmla="*/ 1828800 w 3732107"/>
              <a:gd name="connsiteY5" fmla="*/ 4415416 h 4415416"/>
              <a:gd name="connsiteX6" fmla="*/ 5673 w 3732107"/>
              <a:gd name="connsiteY6" fmla="*/ 3445493 h 4415416"/>
              <a:gd name="connsiteX0" fmla="*/ 5673 w 3732107"/>
              <a:gd name="connsiteY0" fmla="*/ 3445493 h 4415416"/>
              <a:gd name="connsiteX1" fmla="*/ 0 w 3732107"/>
              <a:gd name="connsiteY1" fmla="*/ 936702 h 4415416"/>
              <a:gd name="connsiteX2" fmla="*/ 1907129 w 3732107"/>
              <a:gd name="connsiteY2" fmla="*/ 0 h 4415416"/>
              <a:gd name="connsiteX3" fmla="*/ 3717194 w 3732107"/>
              <a:gd name="connsiteY3" fmla="*/ 925317 h 4415416"/>
              <a:gd name="connsiteX4" fmla="*/ 3732107 w 3732107"/>
              <a:gd name="connsiteY4" fmla="*/ 3428691 h 4415416"/>
              <a:gd name="connsiteX5" fmla="*/ 1828800 w 3732107"/>
              <a:gd name="connsiteY5" fmla="*/ 4415416 h 4415416"/>
              <a:gd name="connsiteX6" fmla="*/ 5673 w 3732107"/>
              <a:gd name="connsiteY6" fmla="*/ 3445493 h 4415416"/>
              <a:gd name="connsiteX0" fmla="*/ 5673 w 3732107"/>
              <a:gd name="connsiteY0" fmla="*/ 3445493 h 4415416"/>
              <a:gd name="connsiteX1" fmla="*/ 0 w 3732107"/>
              <a:gd name="connsiteY1" fmla="*/ 936702 h 4415416"/>
              <a:gd name="connsiteX2" fmla="*/ 1907129 w 3732107"/>
              <a:gd name="connsiteY2" fmla="*/ 0 h 4415416"/>
              <a:gd name="connsiteX3" fmla="*/ 3717194 w 3732107"/>
              <a:gd name="connsiteY3" fmla="*/ 925317 h 4415416"/>
              <a:gd name="connsiteX4" fmla="*/ 3732107 w 3732107"/>
              <a:gd name="connsiteY4" fmla="*/ 3428691 h 4415416"/>
              <a:gd name="connsiteX5" fmla="*/ 1856721 w 3732107"/>
              <a:gd name="connsiteY5" fmla="*/ 4415416 h 4415416"/>
              <a:gd name="connsiteX6" fmla="*/ 5673 w 3732107"/>
              <a:gd name="connsiteY6" fmla="*/ 3445493 h 4415416"/>
              <a:gd name="connsiteX0" fmla="*/ 5673 w 3732107"/>
              <a:gd name="connsiteY0" fmla="*/ 3445493 h 4415416"/>
              <a:gd name="connsiteX1" fmla="*/ 0 w 3732107"/>
              <a:gd name="connsiteY1" fmla="*/ 936702 h 4415416"/>
              <a:gd name="connsiteX2" fmla="*/ 1907129 w 3732107"/>
              <a:gd name="connsiteY2" fmla="*/ 0 h 4415416"/>
              <a:gd name="connsiteX3" fmla="*/ 3717194 w 3732107"/>
              <a:gd name="connsiteY3" fmla="*/ 925317 h 4415416"/>
              <a:gd name="connsiteX4" fmla="*/ 3732107 w 3732107"/>
              <a:gd name="connsiteY4" fmla="*/ 3428691 h 4415416"/>
              <a:gd name="connsiteX5" fmla="*/ 1894821 w 3732107"/>
              <a:gd name="connsiteY5" fmla="*/ 4415416 h 4415416"/>
              <a:gd name="connsiteX6" fmla="*/ 5673 w 3732107"/>
              <a:gd name="connsiteY6" fmla="*/ 3445493 h 4415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32107" h="4415416">
                <a:moveTo>
                  <a:pt x="5673" y="3445493"/>
                </a:moveTo>
                <a:lnTo>
                  <a:pt x="0" y="936702"/>
                </a:lnTo>
                <a:lnTo>
                  <a:pt x="1907129" y="0"/>
                </a:lnTo>
                <a:lnTo>
                  <a:pt x="3717194" y="925317"/>
                </a:lnTo>
                <a:cubicBezTo>
                  <a:pt x="3717811" y="1759775"/>
                  <a:pt x="3731490" y="2594233"/>
                  <a:pt x="3732107" y="3428691"/>
                </a:cubicBezTo>
                <a:lnTo>
                  <a:pt x="1894821" y="4415416"/>
                </a:lnTo>
                <a:lnTo>
                  <a:pt x="5673" y="3445493"/>
                </a:lnTo>
                <a:close/>
              </a:path>
            </a:pathLst>
          </a:custGeom>
        </p:spPr>
        <p:txBody>
          <a:bodyPr>
            <a:normAutofit/>
          </a:bodyPr>
          <a:lstStyle>
            <a:lvl1pPr>
              <a:defRPr sz="2300"/>
            </a:lvl1pPr>
          </a:lstStyle>
          <a:p>
            <a:endParaRPr lang="en-US"/>
          </a:p>
        </p:txBody>
      </p:sp>
      <p:sp>
        <p:nvSpPr>
          <p:cNvPr id="13" name="Picture Placeholder 3"/>
          <p:cNvSpPr>
            <a:spLocks noGrp="1"/>
          </p:cNvSpPr>
          <p:nvPr>
            <p:ph type="pic" sz="quarter" idx="11"/>
          </p:nvPr>
        </p:nvSpPr>
        <p:spPr>
          <a:xfrm>
            <a:off x="2425502" y="4014286"/>
            <a:ext cx="3733079" cy="4415416"/>
          </a:xfrm>
          <a:custGeom>
            <a:avLst/>
            <a:gdLst>
              <a:gd name="connsiteX0" fmla="*/ 0 w 6378575"/>
              <a:gd name="connsiteY0" fmla="*/ 2352675 h 4705350"/>
              <a:gd name="connsiteX1" fmla="*/ 1644708 w 6378575"/>
              <a:gd name="connsiteY1" fmla="*/ 1 h 4705350"/>
              <a:gd name="connsiteX2" fmla="*/ 4733867 w 6378575"/>
              <a:gd name="connsiteY2" fmla="*/ 1 h 4705350"/>
              <a:gd name="connsiteX3" fmla="*/ 6378575 w 6378575"/>
              <a:gd name="connsiteY3" fmla="*/ 2352675 h 4705350"/>
              <a:gd name="connsiteX4" fmla="*/ 4733867 w 6378575"/>
              <a:gd name="connsiteY4" fmla="*/ 4705349 h 4705350"/>
              <a:gd name="connsiteX5" fmla="*/ 1644708 w 6378575"/>
              <a:gd name="connsiteY5" fmla="*/ 4705349 h 4705350"/>
              <a:gd name="connsiteX6" fmla="*/ 0 w 6378575"/>
              <a:gd name="connsiteY6" fmla="*/ 2352675 h 4705350"/>
              <a:gd name="connsiteX0" fmla="*/ 0 w 6378575"/>
              <a:gd name="connsiteY0" fmla="*/ 3289376 h 5642050"/>
              <a:gd name="connsiteX1" fmla="*/ 1644708 w 6378575"/>
              <a:gd name="connsiteY1" fmla="*/ 936702 h 5642050"/>
              <a:gd name="connsiteX2" fmla="*/ 3551837 w 6378575"/>
              <a:gd name="connsiteY2" fmla="*/ 0 h 5642050"/>
              <a:gd name="connsiteX3" fmla="*/ 6378575 w 6378575"/>
              <a:gd name="connsiteY3" fmla="*/ 3289376 h 5642050"/>
              <a:gd name="connsiteX4" fmla="*/ 4733867 w 6378575"/>
              <a:gd name="connsiteY4" fmla="*/ 5642050 h 5642050"/>
              <a:gd name="connsiteX5" fmla="*/ 1644708 w 6378575"/>
              <a:gd name="connsiteY5" fmla="*/ 5642050 h 5642050"/>
              <a:gd name="connsiteX6" fmla="*/ 0 w 6378575"/>
              <a:gd name="connsiteY6" fmla="*/ 3289376 h 5642050"/>
              <a:gd name="connsiteX0" fmla="*/ 0 w 5374965"/>
              <a:gd name="connsiteY0" fmla="*/ 3289376 h 5642050"/>
              <a:gd name="connsiteX1" fmla="*/ 1644708 w 5374965"/>
              <a:gd name="connsiteY1" fmla="*/ 936702 h 5642050"/>
              <a:gd name="connsiteX2" fmla="*/ 3551837 w 5374965"/>
              <a:gd name="connsiteY2" fmla="*/ 0 h 5642050"/>
              <a:gd name="connsiteX3" fmla="*/ 5374965 w 5374965"/>
              <a:gd name="connsiteY3" fmla="*/ 925317 h 5642050"/>
              <a:gd name="connsiteX4" fmla="*/ 4733867 w 5374965"/>
              <a:gd name="connsiteY4" fmla="*/ 5642050 h 5642050"/>
              <a:gd name="connsiteX5" fmla="*/ 1644708 w 5374965"/>
              <a:gd name="connsiteY5" fmla="*/ 5642050 h 5642050"/>
              <a:gd name="connsiteX6" fmla="*/ 0 w 5374965"/>
              <a:gd name="connsiteY6" fmla="*/ 3289376 h 5642050"/>
              <a:gd name="connsiteX0" fmla="*/ 0 w 5402940"/>
              <a:gd name="connsiteY0" fmla="*/ 3289376 h 5642050"/>
              <a:gd name="connsiteX1" fmla="*/ 1644708 w 5402940"/>
              <a:gd name="connsiteY1" fmla="*/ 936702 h 5642050"/>
              <a:gd name="connsiteX2" fmla="*/ 3551837 w 5402940"/>
              <a:gd name="connsiteY2" fmla="*/ 0 h 5642050"/>
              <a:gd name="connsiteX3" fmla="*/ 5374965 w 5402940"/>
              <a:gd name="connsiteY3" fmla="*/ 925317 h 5642050"/>
              <a:gd name="connsiteX4" fmla="*/ 5402940 w 5402940"/>
              <a:gd name="connsiteY4" fmla="*/ 3389503 h 5642050"/>
              <a:gd name="connsiteX5" fmla="*/ 1644708 w 5402940"/>
              <a:gd name="connsiteY5" fmla="*/ 5642050 h 5642050"/>
              <a:gd name="connsiteX6" fmla="*/ 0 w 5402940"/>
              <a:gd name="connsiteY6" fmla="*/ 3289376 h 5642050"/>
              <a:gd name="connsiteX0" fmla="*/ 0 w 5402940"/>
              <a:gd name="connsiteY0" fmla="*/ 3289376 h 4415416"/>
              <a:gd name="connsiteX1" fmla="*/ 1644708 w 5402940"/>
              <a:gd name="connsiteY1" fmla="*/ 936702 h 4415416"/>
              <a:gd name="connsiteX2" fmla="*/ 3551837 w 5402940"/>
              <a:gd name="connsiteY2" fmla="*/ 0 h 4415416"/>
              <a:gd name="connsiteX3" fmla="*/ 5374965 w 5402940"/>
              <a:gd name="connsiteY3" fmla="*/ 925317 h 4415416"/>
              <a:gd name="connsiteX4" fmla="*/ 5402940 w 5402940"/>
              <a:gd name="connsiteY4" fmla="*/ 3389503 h 4415416"/>
              <a:gd name="connsiteX5" fmla="*/ 3473508 w 5402940"/>
              <a:gd name="connsiteY5" fmla="*/ 4415416 h 4415416"/>
              <a:gd name="connsiteX6" fmla="*/ 0 w 5402940"/>
              <a:gd name="connsiteY6" fmla="*/ 3289376 h 4415416"/>
              <a:gd name="connsiteX0" fmla="*/ 5673 w 3758232"/>
              <a:gd name="connsiteY0" fmla="*/ 3445493 h 4415416"/>
              <a:gd name="connsiteX1" fmla="*/ 0 w 3758232"/>
              <a:gd name="connsiteY1" fmla="*/ 936702 h 4415416"/>
              <a:gd name="connsiteX2" fmla="*/ 1907129 w 3758232"/>
              <a:gd name="connsiteY2" fmla="*/ 0 h 4415416"/>
              <a:gd name="connsiteX3" fmla="*/ 3730257 w 3758232"/>
              <a:gd name="connsiteY3" fmla="*/ 925317 h 4415416"/>
              <a:gd name="connsiteX4" fmla="*/ 3758232 w 3758232"/>
              <a:gd name="connsiteY4" fmla="*/ 3389503 h 4415416"/>
              <a:gd name="connsiteX5" fmla="*/ 1828800 w 3758232"/>
              <a:gd name="connsiteY5" fmla="*/ 4415416 h 4415416"/>
              <a:gd name="connsiteX6" fmla="*/ 5673 w 3758232"/>
              <a:gd name="connsiteY6" fmla="*/ 3445493 h 4415416"/>
              <a:gd name="connsiteX0" fmla="*/ 5673 w 3730257"/>
              <a:gd name="connsiteY0" fmla="*/ 3445493 h 4415416"/>
              <a:gd name="connsiteX1" fmla="*/ 0 w 3730257"/>
              <a:gd name="connsiteY1" fmla="*/ 936702 h 4415416"/>
              <a:gd name="connsiteX2" fmla="*/ 1907129 w 3730257"/>
              <a:gd name="connsiteY2" fmla="*/ 0 h 4415416"/>
              <a:gd name="connsiteX3" fmla="*/ 3730257 w 3730257"/>
              <a:gd name="connsiteY3" fmla="*/ 925317 h 4415416"/>
              <a:gd name="connsiteX4" fmla="*/ 3705981 w 3730257"/>
              <a:gd name="connsiteY4" fmla="*/ 3415629 h 4415416"/>
              <a:gd name="connsiteX5" fmla="*/ 1828800 w 3730257"/>
              <a:gd name="connsiteY5" fmla="*/ 4415416 h 4415416"/>
              <a:gd name="connsiteX6" fmla="*/ 5673 w 3730257"/>
              <a:gd name="connsiteY6" fmla="*/ 3445493 h 4415416"/>
              <a:gd name="connsiteX0" fmla="*/ 5673 w 3732107"/>
              <a:gd name="connsiteY0" fmla="*/ 3445493 h 4415416"/>
              <a:gd name="connsiteX1" fmla="*/ 0 w 3732107"/>
              <a:gd name="connsiteY1" fmla="*/ 936702 h 4415416"/>
              <a:gd name="connsiteX2" fmla="*/ 1907129 w 3732107"/>
              <a:gd name="connsiteY2" fmla="*/ 0 h 4415416"/>
              <a:gd name="connsiteX3" fmla="*/ 3730257 w 3732107"/>
              <a:gd name="connsiteY3" fmla="*/ 925317 h 4415416"/>
              <a:gd name="connsiteX4" fmla="*/ 3732107 w 3732107"/>
              <a:gd name="connsiteY4" fmla="*/ 3428691 h 4415416"/>
              <a:gd name="connsiteX5" fmla="*/ 1828800 w 3732107"/>
              <a:gd name="connsiteY5" fmla="*/ 4415416 h 4415416"/>
              <a:gd name="connsiteX6" fmla="*/ 5673 w 3732107"/>
              <a:gd name="connsiteY6" fmla="*/ 3445493 h 4415416"/>
              <a:gd name="connsiteX0" fmla="*/ 5673 w 3732107"/>
              <a:gd name="connsiteY0" fmla="*/ 3445493 h 4415416"/>
              <a:gd name="connsiteX1" fmla="*/ 0 w 3732107"/>
              <a:gd name="connsiteY1" fmla="*/ 936702 h 4415416"/>
              <a:gd name="connsiteX2" fmla="*/ 1907129 w 3732107"/>
              <a:gd name="connsiteY2" fmla="*/ 0 h 4415416"/>
              <a:gd name="connsiteX3" fmla="*/ 3717194 w 3732107"/>
              <a:gd name="connsiteY3" fmla="*/ 925317 h 4415416"/>
              <a:gd name="connsiteX4" fmla="*/ 3732107 w 3732107"/>
              <a:gd name="connsiteY4" fmla="*/ 3428691 h 4415416"/>
              <a:gd name="connsiteX5" fmla="*/ 1828800 w 3732107"/>
              <a:gd name="connsiteY5" fmla="*/ 4415416 h 4415416"/>
              <a:gd name="connsiteX6" fmla="*/ 5673 w 3732107"/>
              <a:gd name="connsiteY6" fmla="*/ 3445493 h 4415416"/>
              <a:gd name="connsiteX0" fmla="*/ 5673 w 3732107"/>
              <a:gd name="connsiteY0" fmla="*/ 3445493 h 4415416"/>
              <a:gd name="connsiteX1" fmla="*/ 0 w 3732107"/>
              <a:gd name="connsiteY1" fmla="*/ 936702 h 4415416"/>
              <a:gd name="connsiteX2" fmla="*/ 1907129 w 3732107"/>
              <a:gd name="connsiteY2" fmla="*/ 0 h 4415416"/>
              <a:gd name="connsiteX3" fmla="*/ 3717194 w 3732107"/>
              <a:gd name="connsiteY3" fmla="*/ 925317 h 4415416"/>
              <a:gd name="connsiteX4" fmla="*/ 3732107 w 3732107"/>
              <a:gd name="connsiteY4" fmla="*/ 3428691 h 4415416"/>
              <a:gd name="connsiteX5" fmla="*/ 1856721 w 3732107"/>
              <a:gd name="connsiteY5" fmla="*/ 4415416 h 4415416"/>
              <a:gd name="connsiteX6" fmla="*/ 5673 w 3732107"/>
              <a:gd name="connsiteY6" fmla="*/ 3445493 h 4415416"/>
              <a:gd name="connsiteX0" fmla="*/ 5673 w 3732107"/>
              <a:gd name="connsiteY0" fmla="*/ 3445493 h 4415416"/>
              <a:gd name="connsiteX1" fmla="*/ 0 w 3732107"/>
              <a:gd name="connsiteY1" fmla="*/ 936702 h 4415416"/>
              <a:gd name="connsiteX2" fmla="*/ 1907129 w 3732107"/>
              <a:gd name="connsiteY2" fmla="*/ 0 h 4415416"/>
              <a:gd name="connsiteX3" fmla="*/ 3717194 w 3732107"/>
              <a:gd name="connsiteY3" fmla="*/ 925317 h 4415416"/>
              <a:gd name="connsiteX4" fmla="*/ 3732107 w 3732107"/>
              <a:gd name="connsiteY4" fmla="*/ 3428691 h 4415416"/>
              <a:gd name="connsiteX5" fmla="*/ 1894821 w 3732107"/>
              <a:gd name="connsiteY5" fmla="*/ 4415416 h 4415416"/>
              <a:gd name="connsiteX6" fmla="*/ 5673 w 3732107"/>
              <a:gd name="connsiteY6" fmla="*/ 3445493 h 4415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32107" h="4415416">
                <a:moveTo>
                  <a:pt x="5673" y="3445493"/>
                </a:moveTo>
                <a:lnTo>
                  <a:pt x="0" y="936702"/>
                </a:lnTo>
                <a:lnTo>
                  <a:pt x="1907129" y="0"/>
                </a:lnTo>
                <a:lnTo>
                  <a:pt x="3717194" y="925317"/>
                </a:lnTo>
                <a:cubicBezTo>
                  <a:pt x="3717811" y="1759775"/>
                  <a:pt x="3731490" y="2594233"/>
                  <a:pt x="3732107" y="3428691"/>
                </a:cubicBezTo>
                <a:lnTo>
                  <a:pt x="1894821" y="4415416"/>
                </a:lnTo>
                <a:lnTo>
                  <a:pt x="5673" y="3445493"/>
                </a:lnTo>
                <a:close/>
              </a:path>
            </a:pathLst>
          </a:custGeom>
        </p:spPr>
        <p:txBody>
          <a:bodyPr>
            <a:normAutofit/>
          </a:bodyPr>
          <a:lstStyle>
            <a:lvl1pPr>
              <a:defRPr sz="2300"/>
            </a:lvl1pPr>
          </a:lstStyle>
          <a:p>
            <a:endParaRPr lang="en-US"/>
          </a:p>
        </p:txBody>
      </p:sp>
      <p:sp>
        <p:nvSpPr>
          <p:cNvPr id="17" name="Picture Placeholder 3"/>
          <p:cNvSpPr>
            <a:spLocks noGrp="1"/>
          </p:cNvSpPr>
          <p:nvPr>
            <p:ph type="pic" sz="quarter" idx="12"/>
          </p:nvPr>
        </p:nvSpPr>
        <p:spPr>
          <a:xfrm>
            <a:off x="7688268" y="4014286"/>
            <a:ext cx="3733079" cy="4415416"/>
          </a:xfrm>
          <a:custGeom>
            <a:avLst/>
            <a:gdLst>
              <a:gd name="connsiteX0" fmla="*/ 0 w 6378575"/>
              <a:gd name="connsiteY0" fmla="*/ 2352675 h 4705350"/>
              <a:gd name="connsiteX1" fmla="*/ 1644708 w 6378575"/>
              <a:gd name="connsiteY1" fmla="*/ 1 h 4705350"/>
              <a:gd name="connsiteX2" fmla="*/ 4733867 w 6378575"/>
              <a:gd name="connsiteY2" fmla="*/ 1 h 4705350"/>
              <a:gd name="connsiteX3" fmla="*/ 6378575 w 6378575"/>
              <a:gd name="connsiteY3" fmla="*/ 2352675 h 4705350"/>
              <a:gd name="connsiteX4" fmla="*/ 4733867 w 6378575"/>
              <a:gd name="connsiteY4" fmla="*/ 4705349 h 4705350"/>
              <a:gd name="connsiteX5" fmla="*/ 1644708 w 6378575"/>
              <a:gd name="connsiteY5" fmla="*/ 4705349 h 4705350"/>
              <a:gd name="connsiteX6" fmla="*/ 0 w 6378575"/>
              <a:gd name="connsiteY6" fmla="*/ 2352675 h 4705350"/>
              <a:gd name="connsiteX0" fmla="*/ 0 w 6378575"/>
              <a:gd name="connsiteY0" fmla="*/ 3289376 h 5642050"/>
              <a:gd name="connsiteX1" fmla="*/ 1644708 w 6378575"/>
              <a:gd name="connsiteY1" fmla="*/ 936702 h 5642050"/>
              <a:gd name="connsiteX2" fmla="*/ 3551837 w 6378575"/>
              <a:gd name="connsiteY2" fmla="*/ 0 h 5642050"/>
              <a:gd name="connsiteX3" fmla="*/ 6378575 w 6378575"/>
              <a:gd name="connsiteY3" fmla="*/ 3289376 h 5642050"/>
              <a:gd name="connsiteX4" fmla="*/ 4733867 w 6378575"/>
              <a:gd name="connsiteY4" fmla="*/ 5642050 h 5642050"/>
              <a:gd name="connsiteX5" fmla="*/ 1644708 w 6378575"/>
              <a:gd name="connsiteY5" fmla="*/ 5642050 h 5642050"/>
              <a:gd name="connsiteX6" fmla="*/ 0 w 6378575"/>
              <a:gd name="connsiteY6" fmla="*/ 3289376 h 5642050"/>
              <a:gd name="connsiteX0" fmla="*/ 0 w 5374965"/>
              <a:gd name="connsiteY0" fmla="*/ 3289376 h 5642050"/>
              <a:gd name="connsiteX1" fmla="*/ 1644708 w 5374965"/>
              <a:gd name="connsiteY1" fmla="*/ 936702 h 5642050"/>
              <a:gd name="connsiteX2" fmla="*/ 3551837 w 5374965"/>
              <a:gd name="connsiteY2" fmla="*/ 0 h 5642050"/>
              <a:gd name="connsiteX3" fmla="*/ 5374965 w 5374965"/>
              <a:gd name="connsiteY3" fmla="*/ 925317 h 5642050"/>
              <a:gd name="connsiteX4" fmla="*/ 4733867 w 5374965"/>
              <a:gd name="connsiteY4" fmla="*/ 5642050 h 5642050"/>
              <a:gd name="connsiteX5" fmla="*/ 1644708 w 5374965"/>
              <a:gd name="connsiteY5" fmla="*/ 5642050 h 5642050"/>
              <a:gd name="connsiteX6" fmla="*/ 0 w 5374965"/>
              <a:gd name="connsiteY6" fmla="*/ 3289376 h 5642050"/>
              <a:gd name="connsiteX0" fmla="*/ 0 w 5402940"/>
              <a:gd name="connsiteY0" fmla="*/ 3289376 h 5642050"/>
              <a:gd name="connsiteX1" fmla="*/ 1644708 w 5402940"/>
              <a:gd name="connsiteY1" fmla="*/ 936702 h 5642050"/>
              <a:gd name="connsiteX2" fmla="*/ 3551837 w 5402940"/>
              <a:gd name="connsiteY2" fmla="*/ 0 h 5642050"/>
              <a:gd name="connsiteX3" fmla="*/ 5374965 w 5402940"/>
              <a:gd name="connsiteY3" fmla="*/ 925317 h 5642050"/>
              <a:gd name="connsiteX4" fmla="*/ 5402940 w 5402940"/>
              <a:gd name="connsiteY4" fmla="*/ 3389503 h 5642050"/>
              <a:gd name="connsiteX5" fmla="*/ 1644708 w 5402940"/>
              <a:gd name="connsiteY5" fmla="*/ 5642050 h 5642050"/>
              <a:gd name="connsiteX6" fmla="*/ 0 w 5402940"/>
              <a:gd name="connsiteY6" fmla="*/ 3289376 h 5642050"/>
              <a:gd name="connsiteX0" fmla="*/ 0 w 5402940"/>
              <a:gd name="connsiteY0" fmla="*/ 3289376 h 4415416"/>
              <a:gd name="connsiteX1" fmla="*/ 1644708 w 5402940"/>
              <a:gd name="connsiteY1" fmla="*/ 936702 h 4415416"/>
              <a:gd name="connsiteX2" fmla="*/ 3551837 w 5402940"/>
              <a:gd name="connsiteY2" fmla="*/ 0 h 4415416"/>
              <a:gd name="connsiteX3" fmla="*/ 5374965 w 5402940"/>
              <a:gd name="connsiteY3" fmla="*/ 925317 h 4415416"/>
              <a:gd name="connsiteX4" fmla="*/ 5402940 w 5402940"/>
              <a:gd name="connsiteY4" fmla="*/ 3389503 h 4415416"/>
              <a:gd name="connsiteX5" fmla="*/ 3473508 w 5402940"/>
              <a:gd name="connsiteY5" fmla="*/ 4415416 h 4415416"/>
              <a:gd name="connsiteX6" fmla="*/ 0 w 5402940"/>
              <a:gd name="connsiteY6" fmla="*/ 3289376 h 4415416"/>
              <a:gd name="connsiteX0" fmla="*/ 5673 w 3758232"/>
              <a:gd name="connsiteY0" fmla="*/ 3445493 h 4415416"/>
              <a:gd name="connsiteX1" fmla="*/ 0 w 3758232"/>
              <a:gd name="connsiteY1" fmla="*/ 936702 h 4415416"/>
              <a:gd name="connsiteX2" fmla="*/ 1907129 w 3758232"/>
              <a:gd name="connsiteY2" fmla="*/ 0 h 4415416"/>
              <a:gd name="connsiteX3" fmla="*/ 3730257 w 3758232"/>
              <a:gd name="connsiteY3" fmla="*/ 925317 h 4415416"/>
              <a:gd name="connsiteX4" fmla="*/ 3758232 w 3758232"/>
              <a:gd name="connsiteY4" fmla="*/ 3389503 h 4415416"/>
              <a:gd name="connsiteX5" fmla="*/ 1828800 w 3758232"/>
              <a:gd name="connsiteY5" fmla="*/ 4415416 h 4415416"/>
              <a:gd name="connsiteX6" fmla="*/ 5673 w 3758232"/>
              <a:gd name="connsiteY6" fmla="*/ 3445493 h 4415416"/>
              <a:gd name="connsiteX0" fmla="*/ 5673 w 3730257"/>
              <a:gd name="connsiteY0" fmla="*/ 3445493 h 4415416"/>
              <a:gd name="connsiteX1" fmla="*/ 0 w 3730257"/>
              <a:gd name="connsiteY1" fmla="*/ 936702 h 4415416"/>
              <a:gd name="connsiteX2" fmla="*/ 1907129 w 3730257"/>
              <a:gd name="connsiteY2" fmla="*/ 0 h 4415416"/>
              <a:gd name="connsiteX3" fmla="*/ 3730257 w 3730257"/>
              <a:gd name="connsiteY3" fmla="*/ 925317 h 4415416"/>
              <a:gd name="connsiteX4" fmla="*/ 3705981 w 3730257"/>
              <a:gd name="connsiteY4" fmla="*/ 3415629 h 4415416"/>
              <a:gd name="connsiteX5" fmla="*/ 1828800 w 3730257"/>
              <a:gd name="connsiteY5" fmla="*/ 4415416 h 4415416"/>
              <a:gd name="connsiteX6" fmla="*/ 5673 w 3730257"/>
              <a:gd name="connsiteY6" fmla="*/ 3445493 h 4415416"/>
              <a:gd name="connsiteX0" fmla="*/ 5673 w 3732107"/>
              <a:gd name="connsiteY0" fmla="*/ 3445493 h 4415416"/>
              <a:gd name="connsiteX1" fmla="*/ 0 w 3732107"/>
              <a:gd name="connsiteY1" fmla="*/ 936702 h 4415416"/>
              <a:gd name="connsiteX2" fmla="*/ 1907129 w 3732107"/>
              <a:gd name="connsiteY2" fmla="*/ 0 h 4415416"/>
              <a:gd name="connsiteX3" fmla="*/ 3730257 w 3732107"/>
              <a:gd name="connsiteY3" fmla="*/ 925317 h 4415416"/>
              <a:gd name="connsiteX4" fmla="*/ 3732107 w 3732107"/>
              <a:gd name="connsiteY4" fmla="*/ 3428691 h 4415416"/>
              <a:gd name="connsiteX5" fmla="*/ 1828800 w 3732107"/>
              <a:gd name="connsiteY5" fmla="*/ 4415416 h 4415416"/>
              <a:gd name="connsiteX6" fmla="*/ 5673 w 3732107"/>
              <a:gd name="connsiteY6" fmla="*/ 3445493 h 4415416"/>
              <a:gd name="connsiteX0" fmla="*/ 5673 w 3732107"/>
              <a:gd name="connsiteY0" fmla="*/ 3445493 h 4415416"/>
              <a:gd name="connsiteX1" fmla="*/ 0 w 3732107"/>
              <a:gd name="connsiteY1" fmla="*/ 936702 h 4415416"/>
              <a:gd name="connsiteX2" fmla="*/ 1907129 w 3732107"/>
              <a:gd name="connsiteY2" fmla="*/ 0 h 4415416"/>
              <a:gd name="connsiteX3" fmla="*/ 3717194 w 3732107"/>
              <a:gd name="connsiteY3" fmla="*/ 925317 h 4415416"/>
              <a:gd name="connsiteX4" fmla="*/ 3732107 w 3732107"/>
              <a:gd name="connsiteY4" fmla="*/ 3428691 h 4415416"/>
              <a:gd name="connsiteX5" fmla="*/ 1828800 w 3732107"/>
              <a:gd name="connsiteY5" fmla="*/ 4415416 h 4415416"/>
              <a:gd name="connsiteX6" fmla="*/ 5673 w 3732107"/>
              <a:gd name="connsiteY6" fmla="*/ 3445493 h 4415416"/>
              <a:gd name="connsiteX0" fmla="*/ 5673 w 3732107"/>
              <a:gd name="connsiteY0" fmla="*/ 3445493 h 4415416"/>
              <a:gd name="connsiteX1" fmla="*/ 0 w 3732107"/>
              <a:gd name="connsiteY1" fmla="*/ 936702 h 4415416"/>
              <a:gd name="connsiteX2" fmla="*/ 1907129 w 3732107"/>
              <a:gd name="connsiteY2" fmla="*/ 0 h 4415416"/>
              <a:gd name="connsiteX3" fmla="*/ 3717194 w 3732107"/>
              <a:gd name="connsiteY3" fmla="*/ 925317 h 4415416"/>
              <a:gd name="connsiteX4" fmla="*/ 3732107 w 3732107"/>
              <a:gd name="connsiteY4" fmla="*/ 3428691 h 4415416"/>
              <a:gd name="connsiteX5" fmla="*/ 1856721 w 3732107"/>
              <a:gd name="connsiteY5" fmla="*/ 4415416 h 4415416"/>
              <a:gd name="connsiteX6" fmla="*/ 5673 w 3732107"/>
              <a:gd name="connsiteY6" fmla="*/ 3445493 h 4415416"/>
              <a:gd name="connsiteX0" fmla="*/ 5673 w 3732107"/>
              <a:gd name="connsiteY0" fmla="*/ 3445493 h 4415416"/>
              <a:gd name="connsiteX1" fmla="*/ 0 w 3732107"/>
              <a:gd name="connsiteY1" fmla="*/ 936702 h 4415416"/>
              <a:gd name="connsiteX2" fmla="*/ 1907129 w 3732107"/>
              <a:gd name="connsiteY2" fmla="*/ 0 h 4415416"/>
              <a:gd name="connsiteX3" fmla="*/ 3717194 w 3732107"/>
              <a:gd name="connsiteY3" fmla="*/ 925317 h 4415416"/>
              <a:gd name="connsiteX4" fmla="*/ 3732107 w 3732107"/>
              <a:gd name="connsiteY4" fmla="*/ 3428691 h 4415416"/>
              <a:gd name="connsiteX5" fmla="*/ 1894821 w 3732107"/>
              <a:gd name="connsiteY5" fmla="*/ 4415416 h 4415416"/>
              <a:gd name="connsiteX6" fmla="*/ 5673 w 3732107"/>
              <a:gd name="connsiteY6" fmla="*/ 3445493 h 4415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32107" h="4415416">
                <a:moveTo>
                  <a:pt x="5673" y="3445493"/>
                </a:moveTo>
                <a:lnTo>
                  <a:pt x="0" y="936702"/>
                </a:lnTo>
                <a:lnTo>
                  <a:pt x="1907129" y="0"/>
                </a:lnTo>
                <a:lnTo>
                  <a:pt x="3717194" y="925317"/>
                </a:lnTo>
                <a:cubicBezTo>
                  <a:pt x="3717811" y="1759775"/>
                  <a:pt x="3731490" y="2594233"/>
                  <a:pt x="3732107" y="3428691"/>
                </a:cubicBezTo>
                <a:lnTo>
                  <a:pt x="1894821" y="4415416"/>
                </a:lnTo>
                <a:lnTo>
                  <a:pt x="5673" y="3445493"/>
                </a:lnTo>
                <a:close/>
              </a:path>
            </a:pathLst>
          </a:custGeom>
        </p:spPr>
        <p:txBody>
          <a:bodyPr>
            <a:normAutofit/>
          </a:bodyPr>
          <a:lstStyle>
            <a:lvl1pPr>
              <a:defRPr sz="2300"/>
            </a:lvl1pPr>
          </a:lstStyle>
          <a:p>
            <a:endParaRPr lang="en-US"/>
          </a:p>
        </p:txBody>
      </p:sp>
      <p:sp>
        <p:nvSpPr>
          <p:cNvPr id="5" name="Picture Placeholder 3"/>
          <p:cNvSpPr>
            <a:spLocks noGrp="1"/>
          </p:cNvSpPr>
          <p:nvPr>
            <p:ph type="pic" sz="quarter" idx="13"/>
          </p:nvPr>
        </p:nvSpPr>
        <p:spPr>
          <a:xfrm>
            <a:off x="12951033" y="4014286"/>
            <a:ext cx="3733079" cy="4415416"/>
          </a:xfrm>
          <a:custGeom>
            <a:avLst/>
            <a:gdLst>
              <a:gd name="connsiteX0" fmla="*/ 0 w 6378575"/>
              <a:gd name="connsiteY0" fmla="*/ 2352675 h 4705350"/>
              <a:gd name="connsiteX1" fmla="*/ 1644708 w 6378575"/>
              <a:gd name="connsiteY1" fmla="*/ 1 h 4705350"/>
              <a:gd name="connsiteX2" fmla="*/ 4733867 w 6378575"/>
              <a:gd name="connsiteY2" fmla="*/ 1 h 4705350"/>
              <a:gd name="connsiteX3" fmla="*/ 6378575 w 6378575"/>
              <a:gd name="connsiteY3" fmla="*/ 2352675 h 4705350"/>
              <a:gd name="connsiteX4" fmla="*/ 4733867 w 6378575"/>
              <a:gd name="connsiteY4" fmla="*/ 4705349 h 4705350"/>
              <a:gd name="connsiteX5" fmla="*/ 1644708 w 6378575"/>
              <a:gd name="connsiteY5" fmla="*/ 4705349 h 4705350"/>
              <a:gd name="connsiteX6" fmla="*/ 0 w 6378575"/>
              <a:gd name="connsiteY6" fmla="*/ 2352675 h 4705350"/>
              <a:gd name="connsiteX0" fmla="*/ 0 w 6378575"/>
              <a:gd name="connsiteY0" fmla="*/ 3289376 h 5642050"/>
              <a:gd name="connsiteX1" fmla="*/ 1644708 w 6378575"/>
              <a:gd name="connsiteY1" fmla="*/ 936702 h 5642050"/>
              <a:gd name="connsiteX2" fmla="*/ 3551837 w 6378575"/>
              <a:gd name="connsiteY2" fmla="*/ 0 h 5642050"/>
              <a:gd name="connsiteX3" fmla="*/ 6378575 w 6378575"/>
              <a:gd name="connsiteY3" fmla="*/ 3289376 h 5642050"/>
              <a:gd name="connsiteX4" fmla="*/ 4733867 w 6378575"/>
              <a:gd name="connsiteY4" fmla="*/ 5642050 h 5642050"/>
              <a:gd name="connsiteX5" fmla="*/ 1644708 w 6378575"/>
              <a:gd name="connsiteY5" fmla="*/ 5642050 h 5642050"/>
              <a:gd name="connsiteX6" fmla="*/ 0 w 6378575"/>
              <a:gd name="connsiteY6" fmla="*/ 3289376 h 5642050"/>
              <a:gd name="connsiteX0" fmla="*/ 0 w 5374965"/>
              <a:gd name="connsiteY0" fmla="*/ 3289376 h 5642050"/>
              <a:gd name="connsiteX1" fmla="*/ 1644708 w 5374965"/>
              <a:gd name="connsiteY1" fmla="*/ 936702 h 5642050"/>
              <a:gd name="connsiteX2" fmla="*/ 3551837 w 5374965"/>
              <a:gd name="connsiteY2" fmla="*/ 0 h 5642050"/>
              <a:gd name="connsiteX3" fmla="*/ 5374965 w 5374965"/>
              <a:gd name="connsiteY3" fmla="*/ 925317 h 5642050"/>
              <a:gd name="connsiteX4" fmla="*/ 4733867 w 5374965"/>
              <a:gd name="connsiteY4" fmla="*/ 5642050 h 5642050"/>
              <a:gd name="connsiteX5" fmla="*/ 1644708 w 5374965"/>
              <a:gd name="connsiteY5" fmla="*/ 5642050 h 5642050"/>
              <a:gd name="connsiteX6" fmla="*/ 0 w 5374965"/>
              <a:gd name="connsiteY6" fmla="*/ 3289376 h 5642050"/>
              <a:gd name="connsiteX0" fmla="*/ 0 w 5402940"/>
              <a:gd name="connsiteY0" fmla="*/ 3289376 h 5642050"/>
              <a:gd name="connsiteX1" fmla="*/ 1644708 w 5402940"/>
              <a:gd name="connsiteY1" fmla="*/ 936702 h 5642050"/>
              <a:gd name="connsiteX2" fmla="*/ 3551837 w 5402940"/>
              <a:gd name="connsiteY2" fmla="*/ 0 h 5642050"/>
              <a:gd name="connsiteX3" fmla="*/ 5374965 w 5402940"/>
              <a:gd name="connsiteY3" fmla="*/ 925317 h 5642050"/>
              <a:gd name="connsiteX4" fmla="*/ 5402940 w 5402940"/>
              <a:gd name="connsiteY4" fmla="*/ 3389503 h 5642050"/>
              <a:gd name="connsiteX5" fmla="*/ 1644708 w 5402940"/>
              <a:gd name="connsiteY5" fmla="*/ 5642050 h 5642050"/>
              <a:gd name="connsiteX6" fmla="*/ 0 w 5402940"/>
              <a:gd name="connsiteY6" fmla="*/ 3289376 h 5642050"/>
              <a:gd name="connsiteX0" fmla="*/ 0 w 5402940"/>
              <a:gd name="connsiteY0" fmla="*/ 3289376 h 4415416"/>
              <a:gd name="connsiteX1" fmla="*/ 1644708 w 5402940"/>
              <a:gd name="connsiteY1" fmla="*/ 936702 h 4415416"/>
              <a:gd name="connsiteX2" fmla="*/ 3551837 w 5402940"/>
              <a:gd name="connsiteY2" fmla="*/ 0 h 4415416"/>
              <a:gd name="connsiteX3" fmla="*/ 5374965 w 5402940"/>
              <a:gd name="connsiteY3" fmla="*/ 925317 h 4415416"/>
              <a:gd name="connsiteX4" fmla="*/ 5402940 w 5402940"/>
              <a:gd name="connsiteY4" fmla="*/ 3389503 h 4415416"/>
              <a:gd name="connsiteX5" fmla="*/ 3473508 w 5402940"/>
              <a:gd name="connsiteY5" fmla="*/ 4415416 h 4415416"/>
              <a:gd name="connsiteX6" fmla="*/ 0 w 5402940"/>
              <a:gd name="connsiteY6" fmla="*/ 3289376 h 4415416"/>
              <a:gd name="connsiteX0" fmla="*/ 5673 w 3758232"/>
              <a:gd name="connsiteY0" fmla="*/ 3445493 h 4415416"/>
              <a:gd name="connsiteX1" fmla="*/ 0 w 3758232"/>
              <a:gd name="connsiteY1" fmla="*/ 936702 h 4415416"/>
              <a:gd name="connsiteX2" fmla="*/ 1907129 w 3758232"/>
              <a:gd name="connsiteY2" fmla="*/ 0 h 4415416"/>
              <a:gd name="connsiteX3" fmla="*/ 3730257 w 3758232"/>
              <a:gd name="connsiteY3" fmla="*/ 925317 h 4415416"/>
              <a:gd name="connsiteX4" fmla="*/ 3758232 w 3758232"/>
              <a:gd name="connsiteY4" fmla="*/ 3389503 h 4415416"/>
              <a:gd name="connsiteX5" fmla="*/ 1828800 w 3758232"/>
              <a:gd name="connsiteY5" fmla="*/ 4415416 h 4415416"/>
              <a:gd name="connsiteX6" fmla="*/ 5673 w 3758232"/>
              <a:gd name="connsiteY6" fmla="*/ 3445493 h 4415416"/>
              <a:gd name="connsiteX0" fmla="*/ 5673 w 3730257"/>
              <a:gd name="connsiteY0" fmla="*/ 3445493 h 4415416"/>
              <a:gd name="connsiteX1" fmla="*/ 0 w 3730257"/>
              <a:gd name="connsiteY1" fmla="*/ 936702 h 4415416"/>
              <a:gd name="connsiteX2" fmla="*/ 1907129 w 3730257"/>
              <a:gd name="connsiteY2" fmla="*/ 0 h 4415416"/>
              <a:gd name="connsiteX3" fmla="*/ 3730257 w 3730257"/>
              <a:gd name="connsiteY3" fmla="*/ 925317 h 4415416"/>
              <a:gd name="connsiteX4" fmla="*/ 3705981 w 3730257"/>
              <a:gd name="connsiteY4" fmla="*/ 3415629 h 4415416"/>
              <a:gd name="connsiteX5" fmla="*/ 1828800 w 3730257"/>
              <a:gd name="connsiteY5" fmla="*/ 4415416 h 4415416"/>
              <a:gd name="connsiteX6" fmla="*/ 5673 w 3730257"/>
              <a:gd name="connsiteY6" fmla="*/ 3445493 h 4415416"/>
              <a:gd name="connsiteX0" fmla="*/ 5673 w 3732107"/>
              <a:gd name="connsiteY0" fmla="*/ 3445493 h 4415416"/>
              <a:gd name="connsiteX1" fmla="*/ 0 w 3732107"/>
              <a:gd name="connsiteY1" fmla="*/ 936702 h 4415416"/>
              <a:gd name="connsiteX2" fmla="*/ 1907129 w 3732107"/>
              <a:gd name="connsiteY2" fmla="*/ 0 h 4415416"/>
              <a:gd name="connsiteX3" fmla="*/ 3730257 w 3732107"/>
              <a:gd name="connsiteY3" fmla="*/ 925317 h 4415416"/>
              <a:gd name="connsiteX4" fmla="*/ 3732107 w 3732107"/>
              <a:gd name="connsiteY4" fmla="*/ 3428691 h 4415416"/>
              <a:gd name="connsiteX5" fmla="*/ 1828800 w 3732107"/>
              <a:gd name="connsiteY5" fmla="*/ 4415416 h 4415416"/>
              <a:gd name="connsiteX6" fmla="*/ 5673 w 3732107"/>
              <a:gd name="connsiteY6" fmla="*/ 3445493 h 4415416"/>
              <a:gd name="connsiteX0" fmla="*/ 5673 w 3732107"/>
              <a:gd name="connsiteY0" fmla="*/ 3445493 h 4415416"/>
              <a:gd name="connsiteX1" fmla="*/ 0 w 3732107"/>
              <a:gd name="connsiteY1" fmla="*/ 936702 h 4415416"/>
              <a:gd name="connsiteX2" fmla="*/ 1907129 w 3732107"/>
              <a:gd name="connsiteY2" fmla="*/ 0 h 4415416"/>
              <a:gd name="connsiteX3" fmla="*/ 3717194 w 3732107"/>
              <a:gd name="connsiteY3" fmla="*/ 925317 h 4415416"/>
              <a:gd name="connsiteX4" fmla="*/ 3732107 w 3732107"/>
              <a:gd name="connsiteY4" fmla="*/ 3428691 h 4415416"/>
              <a:gd name="connsiteX5" fmla="*/ 1828800 w 3732107"/>
              <a:gd name="connsiteY5" fmla="*/ 4415416 h 4415416"/>
              <a:gd name="connsiteX6" fmla="*/ 5673 w 3732107"/>
              <a:gd name="connsiteY6" fmla="*/ 3445493 h 4415416"/>
              <a:gd name="connsiteX0" fmla="*/ 5673 w 3732107"/>
              <a:gd name="connsiteY0" fmla="*/ 3445493 h 4415416"/>
              <a:gd name="connsiteX1" fmla="*/ 0 w 3732107"/>
              <a:gd name="connsiteY1" fmla="*/ 936702 h 4415416"/>
              <a:gd name="connsiteX2" fmla="*/ 1907129 w 3732107"/>
              <a:gd name="connsiteY2" fmla="*/ 0 h 4415416"/>
              <a:gd name="connsiteX3" fmla="*/ 3717194 w 3732107"/>
              <a:gd name="connsiteY3" fmla="*/ 925317 h 4415416"/>
              <a:gd name="connsiteX4" fmla="*/ 3732107 w 3732107"/>
              <a:gd name="connsiteY4" fmla="*/ 3428691 h 4415416"/>
              <a:gd name="connsiteX5" fmla="*/ 1856721 w 3732107"/>
              <a:gd name="connsiteY5" fmla="*/ 4415416 h 4415416"/>
              <a:gd name="connsiteX6" fmla="*/ 5673 w 3732107"/>
              <a:gd name="connsiteY6" fmla="*/ 3445493 h 4415416"/>
              <a:gd name="connsiteX0" fmla="*/ 5673 w 3732107"/>
              <a:gd name="connsiteY0" fmla="*/ 3445493 h 4415416"/>
              <a:gd name="connsiteX1" fmla="*/ 0 w 3732107"/>
              <a:gd name="connsiteY1" fmla="*/ 936702 h 4415416"/>
              <a:gd name="connsiteX2" fmla="*/ 1907129 w 3732107"/>
              <a:gd name="connsiteY2" fmla="*/ 0 h 4415416"/>
              <a:gd name="connsiteX3" fmla="*/ 3717194 w 3732107"/>
              <a:gd name="connsiteY3" fmla="*/ 925317 h 4415416"/>
              <a:gd name="connsiteX4" fmla="*/ 3732107 w 3732107"/>
              <a:gd name="connsiteY4" fmla="*/ 3428691 h 4415416"/>
              <a:gd name="connsiteX5" fmla="*/ 1894821 w 3732107"/>
              <a:gd name="connsiteY5" fmla="*/ 4415416 h 4415416"/>
              <a:gd name="connsiteX6" fmla="*/ 5673 w 3732107"/>
              <a:gd name="connsiteY6" fmla="*/ 3445493 h 4415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32107" h="4415416">
                <a:moveTo>
                  <a:pt x="5673" y="3445493"/>
                </a:moveTo>
                <a:lnTo>
                  <a:pt x="0" y="936702"/>
                </a:lnTo>
                <a:lnTo>
                  <a:pt x="1907129" y="0"/>
                </a:lnTo>
                <a:lnTo>
                  <a:pt x="3717194" y="925317"/>
                </a:lnTo>
                <a:cubicBezTo>
                  <a:pt x="3717811" y="1759775"/>
                  <a:pt x="3731490" y="2594233"/>
                  <a:pt x="3732107" y="3428691"/>
                </a:cubicBezTo>
                <a:lnTo>
                  <a:pt x="1894821" y="4415416"/>
                </a:lnTo>
                <a:lnTo>
                  <a:pt x="5673" y="3445493"/>
                </a:lnTo>
                <a:close/>
              </a:path>
            </a:pathLst>
          </a:custGeom>
        </p:spPr>
        <p:txBody>
          <a:bodyPr>
            <a:normAutofit/>
          </a:bodyPr>
          <a:lstStyle>
            <a:lvl1pPr>
              <a:defRPr sz="2300"/>
            </a:lvl1pPr>
          </a:lstStyle>
          <a:p>
            <a:endParaRPr lang="en-US"/>
          </a:p>
        </p:txBody>
      </p:sp>
    </p:spTree>
    <p:extLst>
      <p:ext uri="{BB962C8B-B14F-4D97-AF65-F5344CB8AC3E}">
        <p14:creationId xmlns:p14="http://schemas.microsoft.com/office/powerpoint/2010/main" val="3611083083"/>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Meet the team 3">
    <p:spTree>
      <p:nvGrpSpPr>
        <p:cNvPr id="1" name=""/>
        <p:cNvGrpSpPr/>
        <p:nvPr/>
      </p:nvGrpSpPr>
      <p:grpSpPr>
        <a:xfrm>
          <a:off x="0" y="0"/>
          <a:ext cx="0" cy="0"/>
          <a:chOff x="0" y="0"/>
          <a:chExt cx="0" cy="0"/>
        </a:xfrm>
      </p:grpSpPr>
      <p:sp>
        <p:nvSpPr>
          <p:cNvPr id="34" name="Picture Placeholder 13"/>
          <p:cNvSpPr>
            <a:spLocks noGrp="1"/>
          </p:cNvSpPr>
          <p:nvPr>
            <p:ph type="pic" sz="quarter" idx="21"/>
          </p:nvPr>
        </p:nvSpPr>
        <p:spPr>
          <a:xfrm>
            <a:off x="16681828" y="4808332"/>
            <a:ext cx="3462453" cy="3750596"/>
          </a:xfrm>
          <a:effectLst/>
        </p:spPr>
        <p:txBody>
          <a:bodyPr>
            <a:normAutofit/>
          </a:bodyPr>
          <a:lstStyle>
            <a:lvl1pPr marL="0" indent="0">
              <a:buNone/>
              <a:defRPr sz="2800">
                <a:ln>
                  <a:noFill/>
                </a:ln>
                <a:solidFill>
                  <a:schemeClr val="bg1">
                    <a:lumMod val="85000"/>
                  </a:schemeClr>
                </a:solidFill>
              </a:defRPr>
            </a:lvl1pPr>
          </a:lstStyle>
          <a:p>
            <a:endParaRPr lang="en-US" dirty="0"/>
          </a:p>
        </p:txBody>
      </p:sp>
      <p:sp>
        <p:nvSpPr>
          <p:cNvPr id="35" name="Picture Placeholder 13"/>
          <p:cNvSpPr>
            <a:spLocks noGrp="1"/>
          </p:cNvSpPr>
          <p:nvPr>
            <p:ph type="pic" sz="quarter" idx="22"/>
          </p:nvPr>
        </p:nvSpPr>
        <p:spPr>
          <a:xfrm>
            <a:off x="4236876" y="4808332"/>
            <a:ext cx="3462453" cy="3750596"/>
          </a:xfrm>
          <a:effectLst/>
        </p:spPr>
        <p:txBody>
          <a:bodyPr>
            <a:normAutofit/>
          </a:bodyPr>
          <a:lstStyle>
            <a:lvl1pPr marL="0" indent="0">
              <a:buNone/>
              <a:defRPr sz="2800">
                <a:ln>
                  <a:noFill/>
                </a:ln>
                <a:solidFill>
                  <a:schemeClr val="bg1">
                    <a:lumMod val="85000"/>
                  </a:schemeClr>
                </a:solidFill>
              </a:defRPr>
            </a:lvl1pPr>
          </a:lstStyle>
          <a:p>
            <a:endParaRPr lang="en-US" dirty="0"/>
          </a:p>
        </p:txBody>
      </p:sp>
      <p:sp>
        <p:nvSpPr>
          <p:cNvPr id="36" name="Picture Placeholder 13"/>
          <p:cNvSpPr>
            <a:spLocks noGrp="1"/>
          </p:cNvSpPr>
          <p:nvPr>
            <p:ph type="pic" sz="quarter" idx="23"/>
          </p:nvPr>
        </p:nvSpPr>
        <p:spPr>
          <a:xfrm>
            <a:off x="10463949" y="4808332"/>
            <a:ext cx="3462453" cy="3750596"/>
          </a:xfrm>
          <a:effectLst/>
        </p:spPr>
        <p:txBody>
          <a:bodyPr>
            <a:normAutofit/>
          </a:bodyPr>
          <a:lstStyle>
            <a:lvl1pPr marL="0" indent="0">
              <a:buNone/>
              <a:defRPr sz="28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509343109"/>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3_Meet the team 3">
    <p:spTree>
      <p:nvGrpSpPr>
        <p:cNvPr id="1" name=""/>
        <p:cNvGrpSpPr/>
        <p:nvPr/>
      </p:nvGrpSpPr>
      <p:grpSpPr>
        <a:xfrm>
          <a:off x="0" y="0"/>
          <a:ext cx="0" cy="0"/>
          <a:chOff x="0" y="0"/>
          <a:chExt cx="0" cy="0"/>
        </a:xfrm>
      </p:grpSpPr>
      <p:sp>
        <p:nvSpPr>
          <p:cNvPr id="13" name="Picture Placeholder 13"/>
          <p:cNvSpPr>
            <a:spLocks noGrp="1"/>
          </p:cNvSpPr>
          <p:nvPr>
            <p:ph type="pic" sz="quarter" idx="22"/>
          </p:nvPr>
        </p:nvSpPr>
        <p:spPr>
          <a:xfrm>
            <a:off x="18257426" y="4077201"/>
            <a:ext cx="3462453" cy="3750596"/>
          </a:xfrm>
          <a:effectLst/>
        </p:spPr>
        <p:txBody>
          <a:bodyPr>
            <a:normAutofit/>
          </a:bodyPr>
          <a:lstStyle>
            <a:lvl1pPr marL="0" indent="0">
              <a:buNone/>
              <a:defRPr sz="2800">
                <a:ln>
                  <a:noFill/>
                </a:ln>
                <a:solidFill>
                  <a:schemeClr val="bg1">
                    <a:lumMod val="85000"/>
                  </a:schemeClr>
                </a:solidFill>
              </a:defRPr>
            </a:lvl1pPr>
          </a:lstStyle>
          <a:p>
            <a:endParaRPr lang="en-US" dirty="0"/>
          </a:p>
        </p:txBody>
      </p:sp>
      <p:sp>
        <p:nvSpPr>
          <p:cNvPr id="14" name="Picture Placeholder 13"/>
          <p:cNvSpPr>
            <a:spLocks noGrp="1"/>
          </p:cNvSpPr>
          <p:nvPr>
            <p:ph type="pic" sz="quarter" idx="23"/>
          </p:nvPr>
        </p:nvSpPr>
        <p:spPr>
          <a:xfrm>
            <a:off x="13042298" y="4077201"/>
            <a:ext cx="3462453" cy="3750596"/>
          </a:xfrm>
          <a:effectLst/>
        </p:spPr>
        <p:txBody>
          <a:bodyPr>
            <a:normAutofit/>
          </a:bodyPr>
          <a:lstStyle>
            <a:lvl1pPr marL="0" indent="0">
              <a:buNone/>
              <a:defRPr sz="2800">
                <a:ln>
                  <a:noFill/>
                </a:ln>
                <a:solidFill>
                  <a:schemeClr val="bg1">
                    <a:lumMod val="85000"/>
                  </a:schemeClr>
                </a:solidFill>
              </a:defRPr>
            </a:lvl1pPr>
          </a:lstStyle>
          <a:p>
            <a:endParaRPr lang="en-US" dirty="0"/>
          </a:p>
        </p:txBody>
      </p:sp>
      <p:sp>
        <p:nvSpPr>
          <p:cNvPr id="15" name="Picture Placeholder 13"/>
          <p:cNvSpPr>
            <a:spLocks noGrp="1"/>
          </p:cNvSpPr>
          <p:nvPr>
            <p:ph type="pic" sz="quarter" idx="24"/>
          </p:nvPr>
        </p:nvSpPr>
        <p:spPr>
          <a:xfrm>
            <a:off x="7959669" y="4077201"/>
            <a:ext cx="3462453" cy="3750596"/>
          </a:xfrm>
          <a:effectLst/>
        </p:spPr>
        <p:txBody>
          <a:bodyPr>
            <a:normAutofit/>
          </a:bodyPr>
          <a:lstStyle>
            <a:lvl1pPr marL="0" indent="0">
              <a:buNone/>
              <a:defRPr sz="2800">
                <a:ln>
                  <a:noFill/>
                </a:ln>
                <a:solidFill>
                  <a:schemeClr val="bg1">
                    <a:lumMod val="85000"/>
                  </a:schemeClr>
                </a:solidFill>
              </a:defRPr>
            </a:lvl1pPr>
          </a:lstStyle>
          <a:p>
            <a:endParaRPr lang="en-US" dirty="0"/>
          </a:p>
        </p:txBody>
      </p:sp>
      <p:sp>
        <p:nvSpPr>
          <p:cNvPr id="16" name="Picture Placeholder 13"/>
          <p:cNvSpPr>
            <a:spLocks noGrp="1"/>
          </p:cNvSpPr>
          <p:nvPr>
            <p:ph type="pic" sz="quarter" idx="25"/>
          </p:nvPr>
        </p:nvSpPr>
        <p:spPr>
          <a:xfrm>
            <a:off x="2744541" y="4077201"/>
            <a:ext cx="3462453" cy="3750596"/>
          </a:xfrm>
          <a:effectLst/>
        </p:spPr>
        <p:txBody>
          <a:bodyPr>
            <a:normAutofit/>
          </a:bodyPr>
          <a:lstStyle>
            <a:lvl1pPr marL="0" indent="0">
              <a:buNone/>
              <a:defRPr sz="28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1857446023"/>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Meet the team">
    <p:spTree>
      <p:nvGrpSpPr>
        <p:cNvPr id="1" name=""/>
        <p:cNvGrpSpPr/>
        <p:nvPr/>
      </p:nvGrpSpPr>
      <p:grpSpPr>
        <a:xfrm>
          <a:off x="0" y="0"/>
          <a:ext cx="0" cy="0"/>
          <a:chOff x="0" y="0"/>
          <a:chExt cx="0" cy="0"/>
        </a:xfrm>
      </p:grpSpPr>
      <p:sp>
        <p:nvSpPr>
          <p:cNvPr id="27" name="Picture Placeholder 13"/>
          <p:cNvSpPr>
            <a:spLocks noGrp="1"/>
          </p:cNvSpPr>
          <p:nvPr>
            <p:ph type="pic" sz="quarter" idx="13"/>
          </p:nvPr>
        </p:nvSpPr>
        <p:spPr>
          <a:xfrm>
            <a:off x="19284245" y="8689685"/>
            <a:ext cx="2692671" cy="3149044"/>
          </a:xfrm>
          <a:effectLst/>
        </p:spPr>
        <p:txBody>
          <a:bodyPr>
            <a:normAutofit/>
          </a:bodyPr>
          <a:lstStyle>
            <a:lvl1pPr marL="0" indent="0">
              <a:buNone/>
              <a:defRPr sz="2800">
                <a:ln>
                  <a:noFill/>
                </a:ln>
                <a:solidFill>
                  <a:schemeClr val="bg1">
                    <a:lumMod val="85000"/>
                  </a:schemeClr>
                </a:solidFill>
              </a:defRPr>
            </a:lvl1pPr>
          </a:lstStyle>
          <a:p>
            <a:endParaRPr lang="en-US" dirty="0"/>
          </a:p>
        </p:txBody>
      </p:sp>
      <p:sp>
        <p:nvSpPr>
          <p:cNvPr id="28" name="Picture Placeholder 13"/>
          <p:cNvSpPr>
            <a:spLocks noGrp="1"/>
          </p:cNvSpPr>
          <p:nvPr>
            <p:ph type="pic" sz="quarter" idx="14"/>
          </p:nvPr>
        </p:nvSpPr>
        <p:spPr>
          <a:xfrm>
            <a:off x="10889133" y="8689685"/>
            <a:ext cx="2692671" cy="3149044"/>
          </a:xfrm>
          <a:effectLst/>
        </p:spPr>
        <p:txBody>
          <a:bodyPr>
            <a:normAutofit/>
          </a:bodyPr>
          <a:lstStyle>
            <a:lvl1pPr marL="0" indent="0">
              <a:buNone/>
              <a:defRPr sz="2800">
                <a:ln>
                  <a:noFill/>
                </a:ln>
                <a:solidFill>
                  <a:schemeClr val="bg1">
                    <a:lumMod val="85000"/>
                  </a:schemeClr>
                </a:solidFill>
              </a:defRPr>
            </a:lvl1pPr>
          </a:lstStyle>
          <a:p>
            <a:endParaRPr lang="en-US" dirty="0"/>
          </a:p>
        </p:txBody>
      </p:sp>
      <p:sp>
        <p:nvSpPr>
          <p:cNvPr id="29" name="Picture Placeholder 13"/>
          <p:cNvSpPr>
            <a:spLocks noGrp="1"/>
          </p:cNvSpPr>
          <p:nvPr>
            <p:ph type="pic" sz="quarter" idx="15"/>
          </p:nvPr>
        </p:nvSpPr>
        <p:spPr>
          <a:xfrm>
            <a:off x="6638465" y="8689685"/>
            <a:ext cx="2692671" cy="3149044"/>
          </a:xfrm>
          <a:effectLst/>
        </p:spPr>
        <p:txBody>
          <a:bodyPr>
            <a:normAutofit/>
          </a:bodyPr>
          <a:lstStyle>
            <a:lvl1pPr marL="0" indent="0">
              <a:buNone/>
              <a:defRPr sz="2800">
                <a:ln>
                  <a:noFill/>
                </a:ln>
                <a:solidFill>
                  <a:schemeClr val="bg1">
                    <a:lumMod val="85000"/>
                  </a:schemeClr>
                </a:solidFill>
              </a:defRPr>
            </a:lvl1pPr>
          </a:lstStyle>
          <a:p>
            <a:endParaRPr lang="en-US" dirty="0"/>
          </a:p>
        </p:txBody>
      </p:sp>
      <p:sp>
        <p:nvSpPr>
          <p:cNvPr id="30" name="Picture Placeholder 13"/>
          <p:cNvSpPr>
            <a:spLocks noGrp="1"/>
          </p:cNvSpPr>
          <p:nvPr>
            <p:ph type="pic" sz="quarter" idx="16"/>
          </p:nvPr>
        </p:nvSpPr>
        <p:spPr>
          <a:xfrm>
            <a:off x="2455466" y="8689685"/>
            <a:ext cx="2692671" cy="3149044"/>
          </a:xfrm>
          <a:effectLst/>
        </p:spPr>
        <p:txBody>
          <a:bodyPr>
            <a:normAutofit/>
          </a:bodyPr>
          <a:lstStyle>
            <a:lvl1pPr marL="0" indent="0">
              <a:buNone/>
              <a:defRPr sz="2800">
                <a:ln>
                  <a:noFill/>
                </a:ln>
                <a:solidFill>
                  <a:schemeClr val="bg1">
                    <a:lumMod val="85000"/>
                  </a:schemeClr>
                </a:solidFill>
              </a:defRPr>
            </a:lvl1pPr>
          </a:lstStyle>
          <a:p>
            <a:endParaRPr lang="en-US" dirty="0"/>
          </a:p>
        </p:txBody>
      </p:sp>
      <p:sp>
        <p:nvSpPr>
          <p:cNvPr id="31" name="Picture Placeholder 13"/>
          <p:cNvSpPr>
            <a:spLocks noGrp="1"/>
          </p:cNvSpPr>
          <p:nvPr>
            <p:ph type="pic" sz="quarter" idx="17"/>
          </p:nvPr>
        </p:nvSpPr>
        <p:spPr>
          <a:xfrm>
            <a:off x="15072132" y="8689685"/>
            <a:ext cx="2692671" cy="3149044"/>
          </a:xfrm>
          <a:effectLst/>
        </p:spPr>
        <p:txBody>
          <a:bodyPr>
            <a:normAutofit/>
          </a:bodyPr>
          <a:lstStyle>
            <a:lvl1pPr marL="0" indent="0">
              <a:buNone/>
              <a:defRPr sz="2800">
                <a:ln>
                  <a:noFill/>
                </a:ln>
                <a:solidFill>
                  <a:schemeClr val="bg1">
                    <a:lumMod val="85000"/>
                  </a:schemeClr>
                </a:solidFill>
              </a:defRPr>
            </a:lvl1pPr>
          </a:lstStyle>
          <a:p>
            <a:endParaRPr lang="en-US" dirty="0"/>
          </a:p>
        </p:txBody>
      </p:sp>
      <p:sp>
        <p:nvSpPr>
          <p:cNvPr id="32" name="Picture Placeholder 13"/>
          <p:cNvSpPr>
            <a:spLocks noGrp="1"/>
          </p:cNvSpPr>
          <p:nvPr>
            <p:ph type="pic" sz="quarter" idx="18"/>
          </p:nvPr>
        </p:nvSpPr>
        <p:spPr>
          <a:xfrm>
            <a:off x="19284245" y="3527971"/>
            <a:ext cx="2692671" cy="3149044"/>
          </a:xfrm>
          <a:effectLst/>
        </p:spPr>
        <p:txBody>
          <a:bodyPr>
            <a:normAutofit/>
          </a:bodyPr>
          <a:lstStyle>
            <a:lvl1pPr marL="0" indent="0">
              <a:buNone/>
              <a:defRPr sz="2800">
                <a:ln>
                  <a:noFill/>
                </a:ln>
                <a:solidFill>
                  <a:schemeClr val="bg1">
                    <a:lumMod val="85000"/>
                  </a:schemeClr>
                </a:solidFill>
              </a:defRPr>
            </a:lvl1pPr>
          </a:lstStyle>
          <a:p>
            <a:endParaRPr lang="en-US" dirty="0"/>
          </a:p>
        </p:txBody>
      </p:sp>
      <p:sp>
        <p:nvSpPr>
          <p:cNvPr id="33" name="Picture Placeholder 13"/>
          <p:cNvSpPr>
            <a:spLocks noGrp="1"/>
          </p:cNvSpPr>
          <p:nvPr>
            <p:ph type="pic" sz="quarter" idx="19"/>
          </p:nvPr>
        </p:nvSpPr>
        <p:spPr>
          <a:xfrm>
            <a:off x="10889133" y="3527971"/>
            <a:ext cx="2692671" cy="3149044"/>
          </a:xfrm>
          <a:effectLst/>
        </p:spPr>
        <p:txBody>
          <a:bodyPr>
            <a:normAutofit/>
          </a:bodyPr>
          <a:lstStyle>
            <a:lvl1pPr marL="0" indent="0">
              <a:buNone/>
              <a:defRPr sz="2800">
                <a:ln>
                  <a:noFill/>
                </a:ln>
                <a:solidFill>
                  <a:schemeClr val="bg1">
                    <a:lumMod val="85000"/>
                  </a:schemeClr>
                </a:solidFill>
              </a:defRPr>
            </a:lvl1pPr>
          </a:lstStyle>
          <a:p>
            <a:endParaRPr lang="en-US" dirty="0"/>
          </a:p>
        </p:txBody>
      </p:sp>
      <p:sp>
        <p:nvSpPr>
          <p:cNvPr id="34" name="Picture Placeholder 13"/>
          <p:cNvSpPr>
            <a:spLocks noGrp="1"/>
          </p:cNvSpPr>
          <p:nvPr>
            <p:ph type="pic" sz="quarter" idx="20"/>
          </p:nvPr>
        </p:nvSpPr>
        <p:spPr>
          <a:xfrm>
            <a:off x="6638465" y="3527971"/>
            <a:ext cx="2692671" cy="3149044"/>
          </a:xfrm>
          <a:effectLst/>
        </p:spPr>
        <p:txBody>
          <a:bodyPr>
            <a:normAutofit/>
          </a:bodyPr>
          <a:lstStyle>
            <a:lvl1pPr marL="0" indent="0">
              <a:buNone/>
              <a:defRPr sz="2800">
                <a:ln>
                  <a:noFill/>
                </a:ln>
                <a:solidFill>
                  <a:schemeClr val="bg1">
                    <a:lumMod val="85000"/>
                  </a:schemeClr>
                </a:solidFill>
              </a:defRPr>
            </a:lvl1pPr>
          </a:lstStyle>
          <a:p>
            <a:endParaRPr lang="en-US" dirty="0"/>
          </a:p>
        </p:txBody>
      </p:sp>
      <p:sp>
        <p:nvSpPr>
          <p:cNvPr id="35" name="Picture Placeholder 13"/>
          <p:cNvSpPr>
            <a:spLocks noGrp="1"/>
          </p:cNvSpPr>
          <p:nvPr>
            <p:ph type="pic" sz="quarter" idx="21"/>
          </p:nvPr>
        </p:nvSpPr>
        <p:spPr>
          <a:xfrm>
            <a:off x="2455466" y="3527971"/>
            <a:ext cx="2692671" cy="3149044"/>
          </a:xfrm>
          <a:effectLst/>
        </p:spPr>
        <p:txBody>
          <a:bodyPr>
            <a:normAutofit/>
          </a:bodyPr>
          <a:lstStyle>
            <a:lvl1pPr marL="0" indent="0">
              <a:buNone/>
              <a:defRPr sz="2800">
                <a:ln>
                  <a:noFill/>
                </a:ln>
                <a:solidFill>
                  <a:schemeClr val="bg1">
                    <a:lumMod val="85000"/>
                  </a:schemeClr>
                </a:solidFill>
              </a:defRPr>
            </a:lvl1pPr>
          </a:lstStyle>
          <a:p>
            <a:endParaRPr lang="en-US" dirty="0"/>
          </a:p>
        </p:txBody>
      </p:sp>
      <p:sp>
        <p:nvSpPr>
          <p:cNvPr id="36" name="Picture Placeholder 13"/>
          <p:cNvSpPr>
            <a:spLocks noGrp="1"/>
          </p:cNvSpPr>
          <p:nvPr>
            <p:ph type="pic" sz="quarter" idx="22"/>
          </p:nvPr>
        </p:nvSpPr>
        <p:spPr>
          <a:xfrm>
            <a:off x="15072132" y="3527971"/>
            <a:ext cx="2692671" cy="3149044"/>
          </a:xfrm>
          <a:effectLst/>
        </p:spPr>
        <p:txBody>
          <a:bodyPr>
            <a:normAutofit/>
          </a:bodyPr>
          <a:lstStyle>
            <a:lvl1pPr marL="0" indent="0">
              <a:buNone/>
              <a:defRPr sz="28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2858330815"/>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Meet the team circles">
    <p:spTree>
      <p:nvGrpSpPr>
        <p:cNvPr id="1" name=""/>
        <p:cNvGrpSpPr/>
        <p:nvPr/>
      </p:nvGrpSpPr>
      <p:grpSpPr>
        <a:xfrm>
          <a:off x="0" y="0"/>
          <a:ext cx="0" cy="0"/>
          <a:chOff x="0" y="0"/>
          <a:chExt cx="0" cy="0"/>
        </a:xfrm>
      </p:grpSpPr>
      <p:sp>
        <p:nvSpPr>
          <p:cNvPr id="12" name="Picture Placeholder 13"/>
          <p:cNvSpPr>
            <a:spLocks noGrp="1" noChangeAspect="1"/>
          </p:cNvSpPr>
          <p:nvPr>
            <p:ph type="pic" sz="quarter" idx="28" hasCustomPrompt="1"/>
          </p:nvPr>
        </p:nvSpPr>
        <p:spPr>
          <a:xfrm>
            <a:off x="19153151" y="8768161"/>
            <a:ext cx="2929288" cy="2926659"/>
          </a:xfrm>
          <a:prstGeom prst="ellipse">
            <a:avLst/>
          </a:prstGeom>
        </p:spPr>
        <p:txBody>
          <a:bodyPr>
            <a:noAutofit/>
          </a:bodyPr>
          <a:lstStyle>
            <a:lvl1pPr marL="0" indent="0">
              <a:lnSpc>
                <a:spcPct val="130000"/>
              </a:lnSpc>
              <a:buNone/>
              <a:defRPr sz="2400" baseline="0"/>
            </a:lvl1pPr>
          </a:lstStyle>
          <a:p>
            <a:r>
              <a:rPr lang="en-US" dirty="0"/>
              <a:t>Drag  Your Picture Here</a:t>
            </a:r>
          </a:p>
        </p:txBody>
      </p:sp>
      <p:sp>
        <p:nvSpPr>
          <p:cNvPr id="13" name="Picture Placeholder 13"/>
          <p:cNvSpPr>
            <a:spLocks noGrp="1" noChangeAspect="1"/>
          </p:cNvSpPr>
          <p:nvPr>
            <p:ph type="pic" sz="quarter" idx="29" hasCustomPrompt="1"/>
          </p:nvPr>
        </p:nvSpPr>
        <p:spPr>
          <a:xfrm>
            <a:off x="10737938" y="8768161"/>
            <a:ext cx="2929288" cy="2926659"/>
          </a:xfrm>
          <a:prstGeom prst="ellipse">
            <a:avLst/>
          </a:prstGeom>
        </p:spPr>
        <p:txBody>
          <a:bodyPr>
            <a:noAutofit/>
          </a:bodyPr>
          <a:lstStyle>
            <a:lvl1pPr marL="0" indent="0">
              <a:lnSpc>
                <a:spcPct val="130000"/>
              </a:lnSpc>
              <a:buNone/>
              <a:defRPr sz="2400" baseline="0"/>
            </a:lvl1pPr>
          </a:lstStyle>
          <a:p>
            <a:r>
              <a:rPr lang="en-US" dirty="0"/>
              <a:t>Drag  Your Picture Here</a:t>
            </a:r>
          </a:p>
        </p:txBody>
      </p:sp>
      <p:sp>
        <p:nvSpPr>
          <p:cNvPr id="14" name="Picture Placeholder 13"/>
          <p:cNvSpPr>
            <a:spLocks noGrp="1" noChangeAspect="1"/>
          </p:cNvSpPr>
          <p:nvPr>
            <p:ph type="pic" sz="quarter" idx="30" hasCustomPrompt="1"/>
          </p:nvPr>
        </p:nvSpPr>
        <p:spPr>
          <a:xfrm>
            <a:off x="6549322" y="8768161"/>
            <a:ext cx="2929288" cy="2926659"/>
          </a:xfrm>
          <a:prstGeom prst="ellipse">
            <a:avLst/>
          </a:prstGeom>
        </p:spPr>
        <p:txBody>
          <a:bodyPr>
            <a:noAutofit/>
          </a:bodyPr>
          <a:lstStyle>
            <a:lvl1pPr marL="0" indent="0">
              <a:lnSpc>
                <a:spcPct val="130000"/>
              </a:lnSpc>
              <a:buNone/>
              <a:defRPr sz="2400" baseline="0"/>
            </a:lvl1pPr>
          </a:lstStyle>
          <a:p>
            <a:r>
              <a:rPr lang="en-US" dirty="0"/>
              <a:t>Drag  Your Picture Here</a:t>
            </a:r>
          </a:p>
        </p:txBody>
      </p:sp>
      <p:sp>
        <p:nvSpPr>
          <p:cNvPr id="15" name="Picture Placeholder 13"/>
          <p:cNvSpPr>
            <a:spLocks noGrp="1" noChangeAspect="1"/>
          </p:cNvSpPr>
          <p:nvPr>
            <p:ph type="pic" sz="quarter" idx="31" hasCustomPrompt="1"/>
          </p:nvPr>
        </p:nvSpPr>
        <p:spPr>
          <a:xfrm>
            <a:off x="2340315" y="8768161"/>
            <a:ext cx="2929288" cy="2926659"/>
          </a:xfrm>
          <a:prstGeom prst="ellipse">
            <a:avLst/>
          </a:prstGeom>
        </p:spPr>
        <p:txBody>
          <a:bodyPr>
            <a:noAutofit/>
          </a:bodyPr>
          <a:lstStyle>
            <a:lvl1pPr marL="0" indent="0">
              <a:lnSpc>
                <a:spcPct val="130000"/>
              </a:lnSpc>
              <a:buNone/>
              <a:defRPr sz="2400" baseline="0"/>
            </a:lvl1pPr>
          </a:lstStyle>
          <a:p>
            <a:r>
              <a:rPr lang="en-US" dirty="0"/>
              <a:t>Drag  Your Picture Here</a:t>
            </a:r>
          </a:p>
        </p:txBody>
      </p:sp>
      <p:sp>
        <p:nvSpPr>
          <p:cNvPr id="16" name="Picture Placeholder 13"/>
          <p:cNvSpPr>
            <a:spLocks noGrp="1" noChangeAspect="1"/>
          </p:cNvSpPr>
          <p:nvPr>
            <p:ph type="pic" sz="quarter" idx="32" hasCustomPrompt="1"/>
          </p:nvPr>
        </p:nvSpPr>
        <p:spPr>
          <a:xfrm>
            <a:off x="14946945" y="8768161"/>
            <a:ext cx="2929288" cy="2926659"/>
          </a:xfrm>
          <a:prstGeom prst="ellipse">
            <a:avLst/>
          </a:prstGeom>
        </p:spPr>
        <p:txBody>
          <a:bodyPr>
            <a:noAutofit/>
          </a:bodyPr>
          <a:lstStyle>
            <a:lvl1pPr marL="0" indent="0">
              <a:lnSpc>
                <a:spcPct val="130000"/>
              </a:lnSpc>
              <a:buNone/>
              <a:defRPr sz="2400" baseline="0"/>
            </a:lvl1pPr>
          </a:lstStyle>
          <a:p>
            <a:r>
              <a:rPr lang="en-US" dirty="0"/>
              <a:t>Drag  Your Picture Here</a:t>
            </a:r>
          </a:p>
        </p:txBody>
      </p:sp>
      <p:sp>
        <p:nvSpPr>
          <p:cNvPr id="17" name="Picture Placeholder 13"/>
          <p:cNvSpPr>
            <a:spLocks noGrp="1" noChangeAspect="1"/>
          </p:cNvSpPr>
          <p:nvPr>
            <p:ph type="pic" sz="quarter" idx="33" hasCustomPrompt="1"/>
          </p:nvPr>
        </p:nvSpPr>
        <p:spPr>
          <a:xfrm>
            <a:off x="19153151" y="3606446"/>
            <a:ext cx="2929288" cy="2926659"/>
          </a:xfrm>
          <a:prstGeom prst="ellipse">
            <a:avLst/>
          </a:prstGeom>
        </p:spPr>
        <p:txBody>
          <a:bodyPr>
            <a:noAutofit/>
          </a:bodyPr>
          <a:lstStyle>
            <a:lvl1pPr marL="0" indent="0">
              <a:lnSpc>
                <a:spcPct val="130000"/>
              </a:lnSpc>
              <a:buNone/>
              <a:defRPr sz="2400" baseline="0"/>
            </a:lvl1pPr>
          </a:lstStyle>
          <a:p>
            <a:r>
              <a:rPr lang="en-US" dirty="0"/>
              <a:t>Drag  Your Picture Here</a:t>
            </a:r>
          </a:p>
        </p:txBody>
      </p:sp>
      <p:sp>
        <p:nvSpPr>
          <p:cNvPr id="18" name="Picture Placeholder 13"/>
          <p:cNvSpPr>
            <a:spLocks noGrp="1" noChangeAspect="1"/>
          </p:cNvSpPr>
          <p:nvPr>
            <p:ph type="pic" sz="quarter" idx="34" hasCustomPrompt="1"/>
          </p:nvPr>
        </p:nvSpPr>
        <p:spPr>
          <a:xfrm>
            <a:off x="10737938" y="3606446"/>
            <a:ext cx="2929288" cy="2926659"/>
          </a:xfrm>
          <a:prstGeom prst="ellipse">
            <a:avLst/>
          </a:prstGeom>
        </p:spPr>
        <p:txBody>
          <a:bodyPr>
            <a:noAutofit/>
          </a:bodyPr>
          <a:lstStyle>
            <a:lvl1pPr marL="0" indent="0">
              <a:lnSpc>
                <a:spcPct val="130000"/>
              </a:lnSpc>
              <a:buNone/>
              <a:defRPr sz="2400" baseline="0"/>
            </a:lvl1pPr>
          </a:lstStyle>
          <a:p>
            <a:r>
              <a:rPr lang="en-US" dirty="0"/>
              <a:t>Drag  Your Picture Here</a:t>
            </a:r>
          </a:p>
        </p:txBody>
      </p:sp>
      <p:sp>
        <p:nvSpPr>
          <p:cNvPr id="19" name="Picture Placeholder 13"/>
          <p:cNvSpPr>
            <a:spLocks noGrp="1" noChangeAspect="1"/>
          </p:cNvSpPr>
          <p:nvPr>
            <p:ph type="pic" sz="quarter" idx="35" hasCustomPrompt="1"/>
          </p:nvPr>
        </p:nvSpPr>
        <p:spPr>
          <a:xfrm>
            <a:off x="6549322" y="3606446"/>
            <a:ext cx="2929288" cy="2926659"/>
          </a:xfrm>
          <a:prstGeom prst="ellipse">
            <a:avLst/>
          </a:prstGeom>
        </p:spPr>
        <p:txBody>
          <a:bodyPr>
            <a:noAutofit/>
          </a:bodyPr>
          <a:lstStyle>
            <a:lvl1pPr marL="0" indent="0">
              <a:lnSpc>
                <a:spcPct val="130000"/>
              </a:lnSpc>
              <a:buNone/>
              <a:defRPr sz="2400" baseline="0"/>
            </a:lvl1pPr>
          </a:lstStyle>
          <a:p>
            <a:r>
              <a:rPr lang="en-US" dirty="0"/>
              <a:t>Drag  Your Picture Here</a:t>
            </a:r>
          </a:p>
        </p:txBody>
      </p:sp>
      <p:sp>
        <p:nvSpPr>
          <p:cNvPr id="20" name="Picture Placeholder 13"/>
          <p:cNvSpPr>
            <a:spLocks noGrp="1" noChangeAspect="1"/>
          </p:cNvSpPr>
          <p:nvPr>
            <p:ph type="pic" sz="quarter" idx="36" hasCustomPrompt="1"/>
          </p:nvPr>
        </p:nvSpPr>
        <p:spPr>
          <a:xfrm>
            <a:off x="2340315" y="3606446"/>
            <a:ext cx="2929288" cy="2926659"/>
          </a:xfrm>
          <a:prstGeom prst="ellipse">
            <a:avLst/>
          </a:prstGeom>
        </p:spPr>
        <p:txBody>
          <a:bodyPr>
            <a:noAutofit/>
          </a:bodyPr>
          <a:lstStyle>
            <a:lvl1pPr marL="0" indent="0">
              <a:lnSpc>
                <a:spcPct val="130000"/>
              </a:lnSpc>
              <a:buNone/>
              <a:defRPr sz="2400" baseline="0"/>
            </a:lvl1pPr>
          </a:lstStyle>
          <a:p>
            <a:r>
              <a:rPr lang="en-US" dirty="0"/>
              <a:t>Drag  Your Picture Here</a:t>
            </a:r>
          </a:p>
        </p:txBody>
      </p:sp>
      <p:sp>
        <p:nvSpPr>
          <p:cNvPr id="21" name="Picture Placeholder 13"/>
          <p:cNvSpPr>
            <a:spLocks noGrp="1" noChangeAspect="1"/>
          </p:cNvSpPr>
          <p:nvPr>
            <p:ph type="pic" sz="quarter" idx="37" hasCustomPrompt="1"/>
          </p:nvPr>
        </p:nvSpPr>
        <p:spPr>
          <a:xfrm>
            <a:off x="14946945" y="3606446"/>
            <a:ext cx="2929288" cy="2926659"/>
          </a:xfrm>
          <a:prstGeom prst="ellipse">
            <a:avLst/>
          </a:prstGeom>
        </p:spPr>
        <p:txBody>
          <a:bodyPr>
            <a:noAutofit/>
          </a:bodyPr>
          <a:lstStyle>
            <a:lvl1pPr marL="0" indent="0">
              <a:lnSpc>
                <a:spcPct val="130000"/>
              </a:lnSpc>
              <a:buNone/>
              <a:defRPr sz="2400" baseline="0"/>
            </a:lvl1pPr>
          </a:lstStyle>
          <a:p>
            <a:r>
              <a:rPr lang="en-US" dirty="0"/>
              <a:t>Drag  Your Picture Here</a:t>
            </a:r>
          </a:p>
        </p:txBody>
      </p:sp>
    </p:spTree>
    <p:extLst>
      <p:ext uri="{BB962C8B-B14F-4D97-AF65-F5344CB8AC3E}">
        <p14:creationId xmlns:p14="http://schemas.microsoft.com/office/powerpoint/2010/main" val="1971097901"/>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Team_of_3_2">
    <p:spTree>
      <p:nvGrpSpPr>
        <p:cNvPr id="1" name=""/>
        <p:cNvGrpSpPr/>
        <p:nvPr/>
      </p:nvGrpSpPr>
      <p:grpSpPr>
        <a:xfrm>
          <a:off x="0" y="0"/>
          <a:ext cx="0" cy="0"/>
          <a:chOff x="0" y="0"/>
          <a:chExt cx="0" cy="0"/>
        </a:xfrm>
      </p:grpSpPr>
      <p:sp>
        <p:nvSpPr>
          <p:cNvPr id="9" name="Picture Placeholder 3"/>
          <p:cNvSpPr>
            <a:spLocks noGrp="1"/>
          </p:cNvSpPr>
          <p:nvPr>
            <p:ph type="pic" sz="quarter" idx="10"/>
          </p:nvPr>
        </p:nvSpPr>
        <p:spPr>
          <a:xfrm>
            <a:off x="16122766" y="4014286"/>
            <a:ext cx="3733079" cy="4415416"/>
          </a:xfrm>
          <a:custGeom>
            <a:avLst/>
            <a:gdLst>
              <a:gd name="connsiteX0" fmla="*/ 0 w 6378575"/>
              <a:gd name="connsiteY0" fmla="*/ 2352675 h 4705350"/>
              <a:gd name="connsiteX1" fmla="*/ 1644708 w 6378575"/>
              <a:gd name="connsiteY1" fmla="*/ 1 h 4705350"/>
              <a:gd name="connsiteX2" fmla="*/ 4733867 w 6378575"/>
              <a:gd name="connsiteY2" fmla="*/ 1 h 4705350"/>
              <a:gd name="connsiteX3" fmla="*/ 6378575 w 6378575"/>
              <a:gd name="connsiteY3" fmla="*/ 2352675 h 4705350"/>
              <a:gd name="connsiteX4" fmla="*/ 4733867 w 6378575"/>
              <a:gd name="connsiteY4" fmla="*/ 4705349 h 4705350"/>
              <a:gd name="connsiteX5" fmla="*/ 1644708 w 6378575"/>
              <a:gd name="connsiteY5" fmla="*/ 4705349 h 4705350"/>
              <a:gd name="connsiteX6" fmla="*/ 0 w 6378575"/>
              <a:gd name="connsiteY6" fmla="*/ 2352675 h 4705350"/>
              <a:gd name="connsiteX0" fmla="*/ 0 w 6378575"/>
              <a:gd name="connsiteY0" fmla="*/ 3289376 h 5642050"/>
              <a:gd name="connsiteX1" fmla="*/ 1644708 w 6378575"/>
              <a:gd name="connsiteY1" fmla="*/ 936702 h 5642050"/>
              <a:gd name="connsiteX2" fmla="*/ 3551837 w 6378575"/>
              <a:gd name="connsiteY2" fmla="*/ 0 h 5642050"/>
              <a:gd name="connsiteX3" fmla="*/ 6378575 w 6378575"/>
              <a:gd name="connsiteY3" fmla="*/ 3289376 h 5642050"/>
              <a:gd name="connsiteX4" fmla="*/ 4733867 w 6378575"/>
              <a:gd name="connsiteY4" fmla="*/ 5642050 h 5642050"/>
              <a:gd name="connsiteX5" fmla="*/ 1644708 w 6378575"/>
              <a:gd name="connsiteY5" fmla="*/ 5642050 h 5642050"/>
              <a:gd name="connsiteX6" fmla="*/ 0 w 6378575"/>
              <a:gd name="connsiteY6" fmla="*/ 3289376 h 5642050"/>
              <a:gd name="connsiteX0" fmla="*/ 0 w 5374965"/>
              <a:gd name="connsiteY0" fmla="*/ 3289376 h 5642050"/>
              <a:gd name="connsiteX1" fmla="*/ 1644708 w 5374965"/>
              <a:gd name="connsiteY1" fmla="*/ 936702 h 5642050"/>
              <a:gd name="connsiteX2" fmla="*/ 3551837 w 5374965"/>
              <a:gd name="connsiteY2" fmla="*/ 0 h 5642050"/>
              <a:gd name="connsiteX3" fmla="*/ 5374965 w 5374965"/>
              <a:gd name="connsiteY3" fmla="*/ 925317 h 5642050"/>
              <a:gd name="connsiteX4" fmla="*/ 4733867 w 5374965"/>
              <a:gd name="connsiteY4" fmla="*/ 5642050 h 5642050"/>
              <a:gd name="connsiteX5" fmla="*/ 1644708 w 5374965"/>
              <a:gd name="connsiteY5" fmla="*/ 5642050 h 5642050"/>
              <a:gd name="connsiteX6" fmla="*/ 0 w 5374965"/>
              <a:gd name="connsiteY6" fmla="*/ 3289376 h 5642050"/>
              <a:gd name="connsiteX0" fmla="*/ 0 w 5402940"/>
              <a:gd name="connsiteY0" fmla="*/ 3289376 h 5642050"/>
              <a:gd name="connsiteX1" fmla="*/ 1644708 w 5402940"/>
              <a:gd name="connsiteY1" fmla="*/ 936702 h 5642050"/>
              <a:gd name="connsiteX2" fmla="*/ 3551837 w 5402940"/>
              <a:gd name="connsiteY2" fmla="*/ 0 h 5642050"/>
              <a:gd name="connsiteX3" fmla="*/ 5374965 w 5402940"/>
              <a:gd name="connsiteY3" fmla="*/ 925317 h 5642050"/>
              <a:gd name="connsiteX4" fmla="*/ 5402940 w 5402940"/>
              <a:gd name="connsiteY4" fmla="*/ 3389503 h 5642050"/>
              <a:gd name="connsiteX5" fmla="*/ 1644708 w 5402940"/>
              <a:gd name="connsiteY5" fmla="*/ 5642050 h 5642050"/>
              <a:gd name="connsiteX6" fmla="*/ 0 w 5402940"/>
              <a:gd name="connsiteY6" fmla="*/ 3289376 h 5642050"/>
              <a:gd name="connsiteX0" fmla="*/ 0 w 5402940"/>
              <a:gd name="connsiteY0" fmla="*/ 3289376 h 4415416"/>
              <a:gd name="connsiteX1" fmla="*/ 1644708 w 5402940"/>
              <a:gd name="connsiteY1" fmla="*/ 936702 h 4415416"/>
              <a:gd name="connsiteX2" fmla="*/ 3551837 w 5402940"/>
              <a:gd name="connsiteY2" fmla="*/ 0 h 4415416"/>
              <a:gd name="connsiteX3" fmla="*/ 5374965 w 5402940"/>
              <a:gd name="connsiteY3" fmla="*/ 925317 h 4415416"/>
              <a:gd name="connsiteX4" fmla="*/ 5402940 w 5402940"/>
              <a:gd name="connsiteY4" fmla="*/ 3389503 h 4415416"/>
              <a:gd name="connsiteX5" fmla="*/ 3473508 w 5402940"/>
              <a:gd name="connsiteY5" fmla="*/ 4415416 h 4415416"/>
              <a:gd name="connsiteX6" fmla="*/ 0 w 5402940"/>
              <a:gd name="connsiteY6" fmla="*/ 3289376 h 4415416"/>
              <a:gd name="connsiteX0" fmla="*/ 5673 w 3758232"/>
              <a:gd name="connsiteY0" fmla="*/ 3445493 h 4415416"/>
              <a:gd name="connsiteX1" fmla="*/ 0 w 3758232"/>
              <a:gd name="connsiteY1" fmla="*/ 936702 h 4415416"/>
              <a:gd name="connsiteX2" fmla="*/ 1907129 w 3758232"/>
              <a:gd name="connsiteY2" fmla="*/ 0 h 4415416"/>
              <a:gd name="connsiteX3" fmla="*/ 3730257 w 3758232"/>
              <a:gd name="connsiteY3" fmla="*/ 925317 h 4415416"/>
              <a:gd name="connsiteX4" fmla="*/ 3758232 w 3758232"/>
              <a:gd name="connsiteY4" fmla="*/ 3389503 h 4415416"/>
              <a:gd name="connsiteX5" fmla="*/ 1828800 w 3758232"/>
              <a:gd name="connsiteY5" fmla="*/ 4415416 h 4415416"/>
              <a:gd name="connsiteX6" fmla="*/ 5673 w 3758232"/>
              <a:gd name="connsiteY6" fmla="*/ 3445493 h 4415416"/>
              <a:gd name="connsiteX0" fmla="*/ 5673 w 3730257"/>
              <a:gd name="connsiteY0" fmla="*/ 3445493 h 4415416"/>
              <a:gd name="connsiteX1" fmla="*/ 0 w 3730257"/>
              <a:gd name="connsiteY1" fmla="*/ 936702 h 4415416"/>
              <a:gd name="connsiteX2" fmla="*/ 1907129 w 3730257"/>
              <a:gd name="connsiteY2" fmla="*/ 0 h 4415416"/>
              <a:gd name="connsiteX3" fmla="*/ 3730257 w 3730257"/>
              <a:gd name="connsiteY3" fmla="*/ 925317 h 4415416"/>
              <a:gd name="connsiteX4" fmla="*/ 3705981 w 3730257"/>
              <a:gd name="connsiteY4" fmla="*/ 3415629 h 4415416"/>
              <a:gd name="connsiteX5" fmla="*/ 1828800 w 3730257"/>
              <a:gd name="connsiteY5" fmla="*/ 4415416 h 4415416"/>
              <a:gd name="connsiteX6" fmla="*/ 5673 w 3730257"/>
              <a:gd name="connsiteY6" fmla="*/ 3445493 h 4415416"/>
              <a:gd name="connsiteX0" fmla="*/ 5673 w 3732107"/>
              <a:gd name="connsiteY0" fmla="*/ 3445493 h 4415416"/>
              <a:gd name="connsiteX1" fmla="*/ 0 w 3732107"/>
              <a:gd name="connsiteY1" fmla="*/ 936702 h 4415416"/>
              <a:gd name="connsiteX2" fmla="*/ 1907129 w 3732107"/>
              <a:gd name="connsiteY2" fmla="*/ 0 h 4415416"/>
              <a:gd name="connsiteX3" fmla="*/ 3730257 w 3732107"/>
              <a:gd name="connsiteY3" fmla="*/ 925317 h 4415416"/>
              <a:gd name="connsiteX4" fmla="*/ 3732107 w 3732107"/>
              <a:gd name="connsiteY4" fmla="*/ 3428691 h 4415416"/>
              <a:gd name="connsiteX5" fmla="*/ 1828800 w 3732107"/>
              <a:gd name="connsiteY5" fmla="*/ 4415416 h 4415416"/>
              <a:gd name="connsiteX6" fmla="*/ 5673 w 3732107"/>
              <a:gd name="connsiteY6" fmla="*/ 3445493 h 4415416"/>
              <a:gd name="connsiteX0" fmla="*/ 5673 w 3732107"/>
              <a:gd name="connsiteY0" fmla="*/ 3445493 h 4415416"/>
              <a:gd name="connsiteX1" fmla="*/ 0 w 3732107"/>
              <a:gd name="connsiteY1" fmla="*/ 936702 h 4415416"/>
              <a:gd name="connsiteX2" fmla="*/ 1907129 w 3732107"/>
              <a:gd name="connsiteY2" fmla="*/ 0 h 4415416"/>
              <a:gd name="connsiteX3" fmla="*/ 3717194 w 3732107"/>
              <a:gd name="connsiteY3" fmla="*/ 925317 h 4415416"/>
              <a:gd name="connsiteX4" fmla="*/ 3732107 w 3732107"/>
              <a:gd name="connsiteY4" fmla="*/ 3428691 h 4415416"/>
              <a:gd name="connsiteX5" fmla="*/ 1828800 w 3732107"/>
              <a:gd name="connsiteY5" fmla="*/ 4415416 h 4415416"/>
              <a:gd name="connsiteX6" fmla="*/ 5673 w 3732107"/>
              <a:gd name="connsiteY6" fmla="*/ 3445493 h 4415416"/>
              <a:gd name="connsiteX0" fmla="*/ 5673 w 3732107"/>
              <a:gd name="connsiteY0" fmla="*/ 3445493 h 4415416"/>
              <a:gd name="connsiteX1" fmla="*/ 0 w 3732107"/>
              <a:gd name="connsiteY1" fmla="*/ 936702 h 4415416"/>
              <a:gd name="connsiteX2" fmla="*/ 1907129 w 3732107"/>
              <a:gd name="connsiteY2" fmla="*/ 0 h 4415416"/>
              <a:gd name="connsiteX3" fmla="*/ 3717194 w 3732107"/>
              <a:gd name="connsiteY3" fmla="*/ 925317 h 4415416"/>
              <a:gd name="connsiteX4" fmla="*/ 3732107 w 3732107"/>
              <a:gd name="connsiteY4" fmla="*/ 3428691 h 4415416"/>
              <a:gd name="connsiteX5" fmla="*/ 1856721 w 3732107"/>
              <a:gd name="connsiteY5" fmla="*/ 4415416 h 4415416"/>
              <a:gd name="connsiteX6" fmla="*/ 5673 w 3732107"/>
              <a:gd name="connsiteY6" fmla="*/ 3445493 h 4415416"/>
              <a:gd name="connsiteX0" fmla="*/ 5673 w 3732107"/>
              <a:gd name="connsiteY0" fmla="*/ 3445493 h 4415416"/>
              <a:gd name="connsiteX1" fmla="*/ 0 w 3732107"/>
              <a:gd name="connsiteY1" fmla="*/ 936702 h 4415416"/>
              <a:gd name="connsiteX2" fmla="*/ 1907129 w 3732107"/>
              <a:gd name="connsiteY2" fmla="*/ 0 h 4415416"/>
              <a:gd name="connsiteX3" fmla="*/ 3717194 w 3732107"/>
              <a:gd name="connsiteY3" fmla="*/ 925317 h 4415416"/>
              <a:gd name="connsiteX4" fmla="*/ 3732107 w 3732107"/>
              <a:gd name="connsiteY4" fmla="*/ 3428691 h 4415416"/>
              <a:gd name="connsiteX5" fmla="*/ 1894821 w 3732107"/>
              <a:gd name="connsiteY5" fmla="*/ 4415416 h 4415416"/>
              <a:gd name="connsiteX6" fmla="*/ 5673 w 3732107"/>
              <a:gd name="connsiteY6" fmla="*/ 3445493 h 4415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32107" h="4415416">
                <a:moveTo>
                  <a:pt x="5673" y="3445493"/>
                </a:moveTo>
                <a:lnTo>
                  <a:pt x="0" y="936702"/>
                </a:lnTo>
                <a:lnTo>
                  <a:pt x="1907129" y="0"/>
                </a:lnTo>
                <a:lnTo>
                  <a:pt x="3717194" y="925317"/>
                </a:lnTo>
                <a:cubicBezTo>
                  <a:pt x="3717811" y="1759775"/>
                  <a:pt x="3731490" y="2594233"/>
                  <a:pt x="3732107" y="3428691"/>
                </a:cubicBezTo>
                <a:lnTo>
                  <a:pt x="1894821" y="4415416"/>
                </a:lnTo>
                <a:lnTo>
                  <a:pt x="5673" y="3445493"/>
                </a:lnTo>
                <a:close/>
              </a:path>
            </a:pathLst>
          </a:custGeom>
        </p:spPr>
        <p:txBody>
          <a:bodyPr/>
          <a:lstStyle/>
          <a:p>
            <a:endParaRPr lang="en-US"/>
          </a:p>
        </p:txBody>
      </p:sp>
      <p:sp>
        <p:nvSpPr>
          <p:cNvPr id="13" name="Picture Placeholder 3"/>
          <p:cNvSpPr>
            <a:spLocks noGrp="1"/>
          </p:cNvSpPr>
          <p:nvPr>
            <p:ph type="pic" sz="quarter" idx="11"/>
          </p:nvPr>
        </p:nvSpPr>
        <p:spPr>
          <a:xfrm>
            <a:off x="4455552" y="4014286"/>
            <a:ext cx="3733079" cy="4415416"/>
          </a:xfrm>
          <a:custGeom>
            <a:avLst/>
            <a:gdLst>
              <a:gd name="connsiteX0" fmla="*/ 0 w 6378575"/>
              <a:gd name="connsiteY0" fmla="*/ 2352675 h 4705350"/>
              <a:gd name="connsiteX1" fmla="*/ 1644708 w 6378575"/>
              <a:gd name="connsiteY1" fmla="*/ 1 h 4705350"/>
              <a:gd name="connsiteX2" fmla="*/ 4733867 w 6378575"/>
              <a:gd name="connsiteY2" fmla="*/ 1 h 4705350"/>
              <a:gd name="connsiteX3" fmla="*/ 6378575 w 6378575"/>
              <a:gd name="connsiteY3" fmla="*/ 2352675 h 4705350"/>
              <a:gd name="connsiteX4" fmla="*/ 4733867 w 6378575"/>
              <a:gd name="connsiteY4" fmla="*/ 4705349 h 4705350"/>
              <a:gd name="connsiteX5" fmla="*/ 1644708 w 6378575"/>
              <a:gd name="connsiteY5" fmla="*/ 4705349 h 4705350"/>
              <a:gd name="connsiteX6" fmla="*/ 0 w 6378575"/>
              <a:gd name="connsiteY6" fmla="*/ 2352675 h 4705350"/>
              <a:gd name="connsiteX0" fmla="*/ 0 w 6378575"/>
              <a:gd name="connsiteY0" fmla="*/ 3289376 h 5642050"/>
              <a:gd name="connsiteX1" fmla="*/ 1644708 w 6378575"/>
              <a:gd name="connsiteY1" fmla="*/ 936702 h 5642050"/>
              <a:gd name="connsiteX2" fmla="*/ 3551837 w 6378575"/>
              <a:gd name="connsiteY2" fmla="*/ 0 h 5642050"/>
              <a:gd name="connsiteX3" fmla="*/ 6378575 w 6378575"/>
              <a:gd name="connsiteY3" fmla="*/ 3289376 h 5642050"/>
              <a:gd name="connsiteX4" fmla="*/ 4733867 w 6378575"/>
              <a:gd name="connsiteY4" fmla="*/ 5642050 h 5642050"/>
              <a:gd name="connsiteX5" fmla="*/ 1644708 w 6378575"/>
              <a:gd name="connsiteY5" fmla="*/ 5642050 h 5642050"/>
              <a:gd name="connsiteX6" fmla="*/ 0 w 6378575"/>
              <a:gd name="connsiteY6" fmla="*/ 3289376 h 5642050"/>
              <a:gd name="connsiteX0" fmla="*/ 0 w 5374965"/>
              <a:gd name="connsiteY0" fmla="*/ 3289376 h 5642050"/>
              <a:gd name="connsiteX1" fmla="*/ 1644708 w 5374965"/>
              <a:gd name="connsiteY1" fmla="*/ 936702 h 5642050"/>
              <a:gd name="connsiteX2" fmla="*/ 3551837 w 5374965"/>
              <a:gd name="connsiteY2" fmla="*/ 0 h 5642050"/>
              <a:gd name="connsiteX3" fmla="*/ 5374965 w 5374965"/>
              <a:gd name="connsiteY3" fmla="*/ 925317 h 5642050"/>
              <a:gd name="connsiteX4" fmla="*/ 4733867 w 5374965"/>
              <a:gd name="connsiteY4" fmla="*/ 5642050 h 5642050"/>
              <a:gd name="connsiteX5" fmla="*/ 1644708 w 5374965"/>
              <a:gd name="connsiteY5" fmla="*/ 5642050 h 5642050"/>
              <a:gd name="connsiteX6" fmla="*/ 0 w 5374965"/>
              <a:gd name="connsiteY6" fmla="*/ 3289376 h 5642050"/>
              <a:gd name="connsiteX0" fmla="*/ 0 w 5402940"/>
              <a:gd name="connsiteY0" fmla="*/ 3289376 h 5642050"/>
              <a:gd name="connsiteX1" fmla="*/ 1644708 w 5402940"/>
              <a:gd name="connsiteY1" fmla="*/ 936702 h 5642050"/>
              <a:gd name="connsiteX2" fmla="*/ 3551837 w 5402940"/>
              <a:gd name="connsiteY2" fmla="*/ 0 h 5642050"/>
              <a:gd name="connsiteX3" fmla="*/ 5374965 w 5402940"/>
              <a:gd name="connsiteY3" fmla="*/ 925317 h 5642050"/>
              <a:gd name="connsiteX4" fmla="*/ 5402940 w 5402940"/>
              <a:gd name="connsiteY4" fmla="*/ 3389503 h 5642050"/>
              <a:gd name="connsiteX5" fmla="*/ 1644708 w 5402940"/>
              <a:gd name="connsiteY5" fmla="*/ 5642050 h 5642050"/>
              <a:gd name="connsiteX6" fmla="*/ 0 w 5402940"/>
              <a:gd name="connsiteY6" fmla="*/ 3289376 h 5642050"/>
              <a:gd name="connsiteX0" fmla="*/ 0 w 5402940"/>
              <a:gd name="connsiteY0" fmla="*/ 3289376 h 4415416"/>
              <a:gd name="connsiteX1" fmla="*/ 1644708 w 5402940"/>
              <a:gd name="connsiteY1" fmla="*/ 936702 h 4415416"/>
              <a:gd name="connsiteX2" fmla="*/ 3551837 w 5402940"/>
              <a:gd name="connsiteY2" fmla="*/ 0 h 4415416"/>
              <a:gd name="connsiteX3" fmla="*/ 5374965 w 5402940"/>
              <a:gd name="connsiteY3" fmla="*/ 925317 h 4415416"/>
              <a:gd name="connsiteX4" fmla="*/ 5402940 w 5402940"/>
              <a:gd name="connsiteY4" fmla="*/ 3389503 h 4415416"/>
              <a:gd name="connsiteX5" fmla="*/ 3473508 w 5402940"/>
              <a:gd name="connsiteY5" fmla="*/ 4415416 h 4415416"/>
              <a:gd name="connsiteX6" fmla="*/ 0 w 5402940"/>
              <a:gd name="connsiteY6" fmla="*/ 3289376 h 4415416"/>
              <a:gd name="connsiteX0" fmla="*/ 5673 w 3758232"/>
              <a:gd name="connsiteY0" fmla="*/ 3445493 h 4415416"/>
              <a:gd name="connsiteX1" fmla="*/ 0 w 3758232"/>
              <a:gd name="connsiteY1" fmla="*/ 936702 h 4415416"/>
              <a:gd name="connsiteX2" fmla="*/ 1907129 w 3758232"/>
              <a:gd name="connsiteY2" fmla="*/ 0 h 4415416"/>
              <a:gd name="connsiteX3" fmla="*/ 3730257 w 3758232"/>
              <a:gd name="connsiteY3" fmla="*/ 925317 h 4415416"/>
              <a:gd name="connsiteX4" fmla="*/ 3758232 w 3758232"/>
              <a:gd name="connsiteY4" fmla="*/ 3389503 h 4415416"/>
              <a:gd name="connsiteX5" fmla="*/ 1828800 w 3758232"/>
              <a:gd name="connsiteY5" fmla="*/ 4415416 h 4415416"/>
              <a:gd name="connsiteX6" fmla="*/ 5673 w 3758232"/>
              <a:gd name="connsiteY6" fmla="*/ 3445493 h 4415416"/>
              <a:gd name="connsiteX0" fmla="*/ 5673 w 3730257"/>
              <a:gd name="connsiteY0" fmla="*/ 3445493 h 4415416"/>
              <a:gd name="connsiteX1" fmla="*/ 0 w 3730257"/>
              <a:gd name="connsiteY1" fmla="*/ 936702 h 4415416"/>
              <a:gd name="connsiteX2" fmla="*/ 1907129 w 3730257"/>
              <a:gd name="connsiteY2" fmla="*/ 0 h 4415416"/>
              <a:gd name="connsiteX3" fmla="*/ 3730257 w 3730257"/>
              <a:gd name="connsiteY3" fmla="*/ 925317 h 4415416"/>
              <a:gd name="connsiteX4" fmla="*/ 3705981 w 3730257"/>
              <a:gd name="connsiteY4" fmla="*/ 3415629 h 4415416"/>
              <a:gd name="connsiteX5" fmla="*/ 1828800 w 3730257"/>
              <a:gd name="connsiteY5" fmla="*/ 4415416 h 4415416"/>
              <a:gd name="connsiteX6" fmla="*/ 5673 w 3730257"/>
              <a:gd name="connsiteY6" fmla="*/ 3445493 h 4415416"/>
              <a:gd name="connsiteX0" fmla="*/ 5673 w 3732107"/>
              <a:gd name="connsiteY0" fmla="*/ 3445493 h 4415416"/>
              <a:gd name="connsiteX1" fmla="*/ 0 w 3732107"/>
              <a:gd name="connsiteY1" fmla="*/ 936702 h 4415416"/>
              <a:gd name="connsiteX2" fmla="*/ 1907129 w 3732107"/>
              <a:gd name="connsiteY2" fmla="*/ 0 h 4415416"/>
              <a:gd name="connsiteX3" fmla="*/ 3730257 w 3732107"/>
              <a:gd name="connsiteY3" fmla="*/ 925317 h 4415416"/>
              <a:gd name="connsiteX4" fmla="*/ 3732107 w 3732107"/>
              <a:gd name="connsiteY4" fmla="*/ 3428691 h 4415416"/>
              <a:gd name="connsiteX5" fmla="*/ 1828800 w 3732107"/>
              <a:gd name="connsiteY5" fmla="*/ 4415416 h 4415416"/>
              <a:gd name="connsiteX6" fmla="*/ 5673 w 3732107"/>
              <a:gd name="connsiteY6" fmla="*/ 3445493 h 4415416"/>
              <a:gd name="connsiteX0" fmla="*/ 5673 w 3732107"/>
              <a:gd name="connsiteY0" fmla="*/ 3445493 h 4415416"/>
              <a:gd name="connsiteX1" fmla="*/ 0 w 3732107"/>
              <a:gd name="connsiteY1" fmla="*/ 936702 h 4415416"/>
              <a:gd name="connsiteX2" fmla="*/ 1907129 w 3732107"/>
              <a:gd name="connsiteY2" fmla="*/ 0 h 4415416"/>
              <a:gd name="connsiteX3" fmla="*/ 3717194 w 3732107"/>
              <a:gd name="connsiteY3" fmla="*/ 925317 h 4415416"/>
              <a:gd name="connsiteX4" fmla="*/ 3732107 w 3732107"/>
              <a:gd name="connsiteY4" fmla="*/ 3428691 h 4415416"/>
              <a:gd name="connsiteX5" fmla="*/ 1828800 w 3732107"/>
              <a:gd name="connsiteY5" fmla="*/ 4415416 h 4415416"/>
              <a:gd name="connsiteX6" fmla="*/ 5673 w 3732107"/>
              <a:gd name="connsiteY6" fmla="*/ 3445493 h 4415416"/>
              <a:gd name="connsiteX0" fmla="*/ 5673 w 3732107"/>
              <a:gd name="connsiteY0" fmla="*/ 3445493 h 4415416"/>
              <a:gd name="connsiteX1" fmla="*/ 0 w 3732107"/>
              <a:gd name="connsiteY1" fmla="*/ 936702 h 4415416"/>
              <a:gd name="connsiteX2" fmla="*/ 1907129 w 3732107"/>
              <a:gd name="connsiteY2" fmla="*/ 0 h 4415416"/>
              <a:gd name="connsiteX3" fmla="*/ 3717194 w 3732107"/>
              <a:gd name="connsiteY3" fmla="*/ 925317 h 4415416"/>
              <a:gd name="connsiteX4" fmla="*/ 3732107 w 3732107"/>
              <a:gd name="connsiteY4" fmla="*/ 3428691 h 4415416"/>
              <a:gd name="connsiteX5" fmla="*/ 1856721 w 3732107"/>
              <a:gd name="connsiteY5" fmla="*/ 4415416 h 4415416"/>
              <a:gd name="connsiteX6" fmla="*/ 5673 w 3732107"/>
              <a:gd name="connsiteY6" fmla="*/ 3445493 h 4415416"/>
              <a:gd name="connsiteX0" fmla="*/ 5673 w 3732107"/>
              <a:gd name="connsiteY0" fmla="*/ 3445493 h 4415416"/>
              <a:gd name="connsiteX1" fmla="*/ 0 w 3732107"/>
              <a:gd name="connsiteY1" fmla="*/ 936702 h 4415416"/>
              <a:gd name="connsiteX2" fmla="*/ 1907129 w 3732107"/>
              <a:gd name="connsiteY2" fmla="*/ 0 h 4415416"/>
              <a:gd name="connsiteX3" fmla="*/ 3717194 w 3732107"/>
              <a:gd name="connsiteY3" fmla="*/ 925317 h 4415416"/>
              <a:gd name="connsiteX4" fmla="*/ 3732107 w 3732107"/>
              <a:gd name="connsiteY4" fmla="*/ 3428691 h 4415416"/>
              <a:gd name="connsiteX5" fmla="*/ 1894821 w 3732107"/>
              <a:gd name="connsiteY5" fmla="*/ 4415416 h 4415416"/>
              <a:gd name="connsiteX6" fmla="*/ 5673 w 3732107"/>
              <a:gd name="connsiteY6" fmla="*/ 3445493 h 4415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32107" h="4415416">
                <a:moveTo>
                  <a:pt x="5673" y="3445493"/>
                </a:moveTo>
                <a:lnTo>
                  <a:pt x="0" y="936702"/>
                </a:lnTo>
                <a:lnTo>
                  <a:pt x="1907129" y="0"/>
                </a:lnTo>
                <a:lnTo>
                  <a:pt x="3717194" y="925317"/>
                </a:lnTo>
                <a:cubicBezTo>
                  <a:pt x="3717811" y="1759775"/>
                  <a:pt x="3731490" y="2594233"/>
                  <a:pt x="3732107" y="3428691"/>
                </a:cubicBezTo>
                <a:lnTo>
                  <a:pt x="1894821" y="4415416"/>
                </a:lnTo>
                <a:lnTo>
                  <a:pt x="5673" y="3445493"/>
                </a:lnTo>
                <a:close/>
              </a:path>
            </a:pathLst>
          </a:custGeom>
        </p:spPr>
        <p:txBody>
          <a:bodyPr/>
          <a:lstStyle/>
          <a:p>
            <a:endParaRPr lang="en-US"/>
          </a:p>
        </p:txBody>
      </p:sp>
      <p:sp>
        <p:nvSpPr>
          <p:cNvPr id="17" name="Picture Placeholder 3"/>
          <p:cNvSpPr>
            <a:spLocks noGrp="1"/>
          </p:cNvSpPr>
          <p:nvPr>
            <p:ph type="pic" sz="quarter" idx="12"/>
          </p:nvPr>
        </p:nvSpPr>
        <p:spPr>
          <a:xfrm>
            <a:off x="10298331" y="4014286"/>
            <a:ext cx="3733079" cy="4415416"/>
          </a:xfrm>
          <a:custGeom>
            <a:avLst/>
            <a:gdLst>
              <a:gd name="connsiteX0" fmla="*/ 0 w 6378575"/>
              <a:gd name="connsiteY0" fmla="*/ 2352675 h 4705350"/>
              <a:gd name="connsiteX1" fmla="*/ 1644708 w 6378575"/>
              <a:gd name="connsiteY1" fmla="*/ 1 h 4705350"/>
              <a:gd name="connsiteX2" fmla="*/ 4733867 w 6378575"/>
              <a:gd name="connsiteY2" fmla="*/ 1 h 4705350"/>
              <a:gd name="connsiteX3" fmla="*/ 6378575 w 6378575"/>
              <a:gd name="connsiteY3" fmla="*/ 2352675 h 4705350"/>
              <a:gd name="connsiteX4" fmla="*/ 4733867 w 6378575"/>
              <a:gd name="connsiteY4" fmla="*/ 4705349 h 4705350"/>
              <a:gd name="connsiteX5" fmla="*/ 1644708 w 6378575"/>
              <a:gd name="connsiteY5" fmla="*/ 4705349 h 4705350"/>
              <a:gd name="connsiteX6" fmla="*/ 0 w 6378575"/>
              <a:gd name="connsiteY6" fmla="*/ 2352675 h 4705350"/>
              <a:gd name="connsiteX0" fmla="*/ 0 w 6378575"/>
              <a:gd name="connsiteY0" fmla="*/ 3289376 h 5642050"/>
              <a:gd name="connsiteX1" fmla="*/ 1644708 w 6378575"/>
              <a:gd name="connsiteY1" fmla="*/ 936702 h 5642050"/>
              <a:gd name="connsiteX2" fmla="*/ 3551837 w 6378575"/>
              <a:gd name="connsiteY2" fmla="*/ 0 h 5642050"/>
              <a:gd name="connsiteX3" fmla="*/ 6378575 w 6378575"/>
              <a:gd name="connsiteY3" fmla="*/ 3289376 h 5642050"/>
              <a:gd name="connsiteX4" fmla="*/ 4733867 w 6378575"/>
              <a:gd name="connsiteY4" fmla="*/ 5642050 h 5642050"/>
              <a:gd name="connsiteX5" fmla="*/ 1644708 w 6378575"/>
              <a:gd name="connsiteY5" fmla="*/ 5642050 h 5642050"/>
              <a:gd name="connsiteX6" fmla="*/ 0 w 6378575"/>
              <a:gd name="connsiteY6" fmla="*/ 3289376 h 5642050"/>
              <a:gd name="connsiteX0" fmla="*/ 0 w 5374965"/>
              <a:gd name="connsiteY0" fmla="*/ 3289376 h 5642050"/>
              <a:gd name="connsiteX1" fmla="*/ 1644708 w 5374965"/>
              <a:gd name="connsiteY1" fmla="*/ 936702 h 5642050"/>
              <a:gd name="connsiteX2" fmla="*/ 3551837 w 5374965"/>
              <a:gd name="connsiteY2" fmla="*/ 0 h 5642050"/>
              <a:gd name="connsiteX3" fmla="*/ 5374965 w 5374965"/>
              <a:gd name="connsiteY3" fmla="*/ 925317 h 5642050"/>
              <a:gd name="connsiteX4" fmla="*/ 4733867 w 5374965"/>
              <a:gd name="connsiteY4" fmla="*/ 5642050 h 5642050"/>
              <a:gd name="connsiteX5" fmla="*/ 1644708 w 5374965"/>
              <a:gd name="connsiteY5" fmla="*/ 5642050 h 5642050"/>
              <a:gd name="connsiteX6" fmla="*/ 0 w 5374965"/>
              <a:gd name="connsiteY6" fmla="*/ 3289376 h 5642050"/>
              <a:gd name="connsiteX0" fmla="*/ 0 w 5402940"/>
              <a:gd name="connsiteY0" fmla="*/ 3289376 h 5642050"/>
              <a:gd name="connsiteX1" fmla="*/ 1644708 w 5402940"/>
              <a:gd name="connsiteY1" fmla="*/ 936702 h 5642050"/>
              <a:gd name="connsiteX2" fmla="*/ 3551837 w 5402940"/>
              <a:gd name="connsiteY2" fmla="*/ 0 h 5642050"/>
              <a:gd name="connsiteX3" fmla="*/ 5374965 w 5402940"/>
              <a:gd name="connsiteY3" fmla="*/ 925317 h 5642050"/>
              <a:gd name="connsiteX4" fmla="*/ 5402940 w 5402940"/>
              <a:gd name="connsiteY4" fmla="*/ 3389503 h 5642050"/>
              <a:gd name="connsiteX5" fmla="*/ 1644708 w 5402940"/>
              <a:gd name="connsiteY5" fmla="*/ 5642050 h 5642050"/>
              <a:gd name="connsiteX6" fmla="*/ 0 w 5402940"/>
              <a:gd name="connsiteY6" fmla="*/ 3289376 h 5642050"/>
              <a:gd name="connsiteX0" fmla="*/ 0 w 5402940"/>
              <a:gd name="connsiteY0" fmla="*/ 3289376 h 4415416"/>
              <a:gd name="connsiteX1" fmla="*/ 1644708 w 5402940"/>
              <a:gd name="connsiteY1" fmla="*/ 936702 h 4415416"/>
              <a:gd name="connsiteX2" fmla="*/ 3551837 w 5402940"/>
              <a:gd name="connsiteY2" fmla="*/ 0 h 4415416"/>
              <a:gd name="connsiteX3" fmla="*/ 5374965 w 5402940"/>
              <a:gd name="connsiteY3" fmla="*/ 925317 h 4415416"/>
              <a:gd name="connsiteX4" fmla="*/ 5402940 w 5402940"/>
              <a:gd name="connsiteY4" fmla="*/ 3389503 h 4415416"/>
              <a:gd name="connsiteX5" fmla="*/ 3473508 w 5402940"/>
              <a:gd name="connsiteY5" fmla="*/ 4415416 h 4415416"/>
              <a:gd name="connsiteX6" fmla="*/ 0 w 5402940"/>
              <a:gd name="connsiteY6" fmla="*/ 3289376 h 4415416"/>
              <a:gd name="connsiteX0" fmla="*/ 5673 w 3758232"/>
              <a:gd name="connsiteY0" fmla="*/ 3445493 h 4415416"/>
              <a:gd name="connsiteX1" fmla="*/ 0 w 3758232"/>
              <a:gd name="connsiteY1" fmla="*/ 936702 h 4415416"/>
              <a:gd name="connsiteX2" fmla="*/ 1907129 w 3758232"/>
              <a:gd name="connsiteY2" fmla="*/ 0 h 4415416"/>
              <a:gd name="connsiteX3" fmla="*/ 3730257 w 3758232"/>
              <a:gd name="connsiteY3" fmla="*/ 925317 h 4415416"/>
              <a:gd name="connsiteX4" fmla="*/ 3758232 w 3758232"/>
              <a:gd name="connsiteY4" fmla="*/ 3389503 h 4415416"/>
              <a:gd name="connsiteX5" fmla="*/ 1828800 w 3758232"/>
              <a:gd name="connsiteY5" fmla="*/ 4415416 h 4415416"/>
              <a:gd name="connsiteX6" fmla="*/ 5673 w 3758232"/>
              <a:gd name="connsiteY6" fmla="*/ 3445493 h 4415416"/>
              <a:gd name="connsiteX0" fmla="*/ 5673 w 3730257"/>
              <a:gd name="connsiteY0" fmla="*/ 3445493 h 4415416"/>
              <a:gd name="connsiteX1" fmla="*/ 0 w 3730257"/>
              <a:gd name="connsiteY1" fmla="*/ 936702 h 4415416"/>
              <a:gd name="connsiteX2" fmla="*/ 1907129 w 3730257"/>
              <a:gd name="connsiteY2" fmla="*/ 0 h 4415416"/>
              <a:gd name="connsiteX3" fmla="*/ 3730257 w 3730257"/>
              <a:gd name="connsiteY3" fmla="*/ 925317 h 4415416"/>
              <a:gd name="connsiteX4" fmla="*/ 3705981 w 3730257"/>
              <a:gd name="connsiteY4" fmla="*/ 3415629 h 4415416"/>
              <a:gd name="connsiteX5" fmla="*/ 1828800 w 3730257"/>
              <a:gd name="connsiteY5" fmla="*/ 4415416 h 4415416"/>
              <a:gd name="connsiteX6" fmla="*/ 5673 w 3730257"/>
              <a:gd name="connsiteY6" fmla="*/ 3445493 h 4415416"/>
              <a:gd name="connsiteX0" fmla="*/ 5673 w 3732107"/>
              <a:gd name="connsiteY0" fmla="*/ 3445493 h 4415416"/>
              <a:gd name="connsiteX1" fmla="*/ 0 w 3732107"/>
              <a:gd name="connsiteY1" fmla="*/ 936702 h 4415416"/>
              <a:gd name="connsiteX2" fmla="*/ 1907129 w 3732107"/>
              <a:gd name="connsiteY2" fmla="*/ 0 h 4415416"/>
              <a:gd name="connsiteX3" fmla="*/ 3730257 w 3732107"/>
              <a:gd name="connsiteY3" fmla="*/ 925317 h 4415416"/>
              <a:gd name="connsiteX4" fmla="*/ 3732107 w 3732107"/>
              <a:gd name="connsiteY4" fmla="*/ 3428691 h 4415416"/>
              <a:gd name="connsiteX5" fmla="*/ 1828800 w 3732107"/>
              <a:gd name="connsiteY5" fmla="*/ 4415416 h 4415416"/>
              <a:gd name="connsiteX6" fmla="*/ 5673 w 3732107"/>
              <a:gd name="connsiteY6" fmla="*/ 3445493 h 4415416"/>
              <a:gd name="connsiteX0" fmla="*/ 5673 w 3732107"/>
              <a:gd name="connsiteY0" fmla="*/ 3445493 h 4415416"/>
              <a:gd name="connsiteX1" fmla="*/ 0 w 3732107"/>
              <a:gd name="connsiteY1" fmla="*/ 936702 h 4415416"/>
              <a:gd name="connsiteX2" fmla="*/ 1907129 w 3732107"/>
              <a:gd name="connsiteY2" fmla="*/ 0 h 4415416"/>
              <a:gd name="connsiteX3" fmla="*/ 3717194 w 3732107"/>
              <a:gd name="connsiteY3" fmla="*/ 925317 h 4415416"/>
              <a:gd name="connsiteX4" fmla="*/ 3732107 w 3732107"/>
              <a:gd name="connsiteY4" fmla="*/ 3428691 h 4415416"/>
              <a:gd name="connsiteX5" fmla="*/ 1828800 w 3732107"/>
              <a:gd name="connsiteY5" fmla="*/ 4415416 h 4415416"/>
              <a:gd name="connsiteX6" fmla="*/ 5673 w 3732107"/>
              <a:gd name="connsiteY6" fmla="*/ 3445493 h 4415416"/>
              <a:gd name="connsiteX0" fmla="*/ 5673 w 3732107"/>
              <a:gd name="connsiteY0" fmla="*/ 3445493 h 4415416"/>
              <a:gd name="connsiteX1" fmla="*/ 0 w 3732107"/>
              <a:gd name="connsiteY1" fmla="*/ 936702 h 4415416"/>
              <a:gd name="connsiteX2" fmla="*/ 1907129 w 3732107"/>
              <a:gd name="connsiteY2" fmla="*/ 0 h 4415416"/>
              <a:gd name="connsiteX3" fmla="*/ 3717194 w 3732107"/>
              <a:gd name="connsiteY3" fmla="*/ 925317 h 4415416"/>
              <a:gd name="connsiteX4" fmla="*/ 3732107 w 3732107"/>
              <a:gd name="connsiteY4" fmla="*/ 3428691 h 4415416"/>
              <a:gd name="connsiteX5" fmla="*/ 1856721 w 3732107"/>
              <a:gd name="connsiteY5" fmla="*/ 4415416 h 4415416"/>
              <a:gd name="connsiteX6" fmla="*/ 5673 w 3732107"/>
              <a:gd name="connsiteY6" fmla="*/ 3445493 h 4415416"/>
              <a:gd name="connsiteX0" fmla="*/ 5673 w 3732107"/>
              <a:gd name="connsiteY0" fmla="*/ 3445493 h 4415416"/>
              <a:gd name="connsiteX1" fmla="*/ 0 w 3732107"/>
              <a:gd name="connsiteY1" fmla="*/ 936702 h 4415416"/>
              <a:gd name="connsiteX2" fmla="*/ 1907129 w 3732107"/>
              <a:gd name="connsiteY2" fmla="*/ 0 h 4415416"/>
              <a:gd name="connsiteX3" fmla="*/ 3717194 w 3732107"/>
              <a:gd name="connsiteY3" fmla="*/ 925317 h 4415416"/>
              <a:gd name="connsiteX4" fmla="*/ 3732107 w 3732107"/>
              <a:gd name="connsiteY4" fmla="*/ 3428691 h 4415416"/>
              <a:gd name="connsiteX5" fmla="*/ 1894821 w 3732107"/>
              <a:gd name="connsiteY5" fmla="*/ 4415416 h 4415416"/>
              <a:gd name="connsiteX6" fmla="*/ 5673 w 3732107"/>
              <a:gd name="connsiteY6" fmla="*/ 3445493 h 4415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32107" h="4415416">
                <a:moveTo>
                  <a:pt x="5673" y="3445493"/>
                </a:moveTo>
                <a:lnTo>
                  <a:pt x="0" y="936702"/>
                </a:lnTo>
                <a:lnTo>
                  <a:pt x="1907129" y="0"/>
                </a:lnTo>
                <a:lnTo>
                  <a:pt x="3717194" y="925317"/>
                </a:lnTo>
                <a:cubicBezTo>
                  <a:pt x="3717811" y="1759775"/>
                  <a:pt x="3731490" y="2594233"/>
                  <a:pt x="3732107" y="3428691"/>
                </a:cubicBezTo>
                <a:lnTo>
                  <a:pt x="1894821" y="4415416"/>
                </a:lnTo>
                <a:lnTo>
                  <a:pt x="5673" y="3445493"/>
                </a:lnTo>
                <a:close/>
              </a:path>
            </a:pathLst>
          </a:custGeom>
        </p:spPr>
        <p:txBody>
          <a:bodyPr/>
          <a:lstStyle/>
          <a:p>
            <a:endParaRPr lang="en-US"/>
          </a:p>
        </p:txBody>
      </p:sp>
    </p:spTree>
    <p:extLst>
      <p:ext uri="{BB962C8B-B14F-4D97-AF65-F5344CB8AC3E}">
        <p14:creationId xmlns:p14="http://schemas.microsoft.com/office/powerpoint/2010/main" val="427525127"/>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Our Vision">
    <p:spTree>
      <p:nvGrpSpPr>
        <p:cNvPr id="1" name=""/>
        <p:cNvGrpSpPr/>
        <p:nvPr/>
      </p:nvGrpSpPr>
      <p:grpSpPr>
        <a:xfrm>
          <a:off x="0" y="0"/>
          <a:ext cx="0" cy="0"/>
          <a:chOff x="0" y="0"/>
          <a:chExt cx="0" cy="0"/>
        </a:xfrm>
      </p:grpSpPr>
      <p:sp>
        <p:nvSpPr>
          <p:cNvPr id="2" name="Picture Placeholder 13"/>
          <p:cNvSpPr>
            <a:spLocks noGrp="1"/>
          </p:cNvSpPr>
          <p:nvPr>
            <p:ph type="pic" sz="quarter" idx="13"/>
          </p:nvPr>
        </p:nvSpPr>
        <p:spPr>
          <a:xfrm>
            <a:off x="0" y="1"/>
            <a:ext cx="12202612" cy="9173681"/>
          </a:xfrm>
          <a:effectLst/>
        </p:spPr>
        <p:txBody>
          <a:bodyPr>
            <a:normAutofit/>
          </a:bodyPr>
          <a:lstStyle>
            <a:lvl1pPr marL="0" indent="0">
              <a:buNone/>
              <a:defRPr sz="4200" b="0" i="0">
                <a:ln>
                  <a:noFill/>
                </a:ln>
                <a:solidFill>
                  <a:schemeClr val="bg1">
                    <a:lumMod val="85000"/>
                  </a:schemeClr>
                </a:solidFill>
                <a:latin typeface="Poppins Light" charset="0"/>
                <a:ea typeface="Poppins Light" charset="0"/>
                <a:cs typeface="Poppins Light" charset="0"/>
              </a:defRPr>
            </a:lvl1pPr>
          </a:lstStyle>
          <a:p>
            <a:endParaRPr lang="en-US" dirty="0"/>
          </a:p>
        </p:txBody>
      </p:sp>
    </p:spTree>
    <p:extLst>
      <p:ext uri="{BB962C8B-B14F-4D97-AF65-F5344CB8AC3E}">
        <p14:creationId xmlns:p14="http://schemas.microsoft.com/office/powerpoint/2010/main" val="3616847148"/>
      </p:ext>
    </p:extLst>
  </p:cSld>
  <p:clrMapOvr>
    <a:masterClrMapping/>
  </p:clrMapOv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People_are_saying">
    <p:spTree>
      <p:nvGrpSpPr>
        <p:cNvPr id="1" name=""/>
        <p:cNvGrpSpPr/>
        <p:nvPr/>
      </p:nvGrpSpPr>
      <p:grpSpPr>
        <a:xfrm>
          <a:off x="0" y="0"/>
          <a:ext cx="0" cy="0"/>
          <a:chOff x="0" y="0"/>
          <a:chExt cx="0" cy="0"/>
        </a:xfrm>
      </p:grpSpPr>
      <p:sp>
        <p:nvSpPr>
          <p:cNvPr id="14" name="Picture Placeholder 13"/>
          <p:cNvSpPr>
            <a:spLocks noGrp="1" noChangeAspect="1"/>
          </p:cNvSpPr>
          <p:nvPr>
            <p:ph type="pic" sz="quarter" idx="22" hasCustomPrompt="1"/>
          </p:nvPr>
        </p:nvSpPr>
        <p:spPr>
          <a:xfrm>
            <a:off x="11407958" y="6367343"/>
            <a:ext cx="1529052" cy="1527680"/>
          </a:xfrm>
          <a:prstGeom prst="ellipse">
            <a:avLst/>
          </a:prstGeom>
        </p:spPr>
        <p:txBody>
          <a:bodyPr>
            <a:noAutofit/>
          </a:bodyPr>
          <a:lstStyle>
            <a:lvl1pPr marL="0" indent="0">
              <a:lnSpc>
                <a:spcPct val="130000"/>
              </a:lnSpc>
              <a:buNone/>
              <a:defRPr sz="1500" baseline="0"/>
            </a:lvl1pPr>
          </a:lstStyle>
          <a:p>
            <a:r>
              <a:rPr lang="en-US" dirty="0"/>
              <a:t>Drag  Your Picture Here</a:t>
            </a:r>
          </a:p>
        </p:txBody>
      </p:sp>
      <p:sp>
        <p:nvSpPr>
          <p:cNvPr id="8" name="Picture Placeholder 13"/>
          <p:cNvSpPr>
            <a:spLocks noGrp="1" noChangeAspect="1"/>
          </p:cNvSpPr>
          <p:nvPr>
            <p:ph type="pic" sz="quarter" idx="23" hasCustomPrompt="1"/>
          </p:nvPr>
        </p:nvSpPr>
        <p:spPr>
          <a:xfrm>
            <a:off x="18382074" y="6367343"/>
            <a:ext cx="1529052" cy="1527680"/>
          </a:xfrm>
          <a:prstGeom prst="ellipse">
            <a:avLst/>
          </a:prstGeom>
        </p:spPr>
        <p:txBody>
          <a:bodyPr>
            <a:noAutofit/>
          </a:bodyPr>
          <a:lstStyle>
            <a:lvl1pPr marL="0" indent="0">
              <a:lnSpc>
                <a:spcPct val="130000"/>
              </a:lnSpc>
              <a:buNone/>
              <a:defRPr sz="1500" baseline="0"/>
            </a:lvl1pPr>
          </a:lstStyle>
          <a:p>
            <a:r>
              <a:rPr lang="en-US" dirty="0"/>
              <a:t>Drag  Your Picture Here</a:t>
            </a:r>
          </a:p>
        </p:txBody>
      </p:sp>
      <p:sp>
        <p:nvSpPr>
          <p:cNvPr id="13" name="Picture Placeholder 13"/>
          <p:cNvSpPr>
            <a:spLocks noGrp="1" noChangeAspect="1"/>
          </p:cNvSpPr>
          <p:nvPr>
            <p:ph type="pic" sz="quarter" idx="24" hasCustomPrompt="1"/>
          </p:nvPr>
        </p:nvSpPr>
        <p:spPr>
          <a:xfrm>
            <a:off x="4388110" y="6367343"/>
            <a:ext cx="1529052" cy="1527680"/>
          </a:xfrm>
          <a:prstGeom prst="ellipse">
            <a:avLst/>
          </a:prstGeom>
        </p:spPr>
        <p:txBody>
          <a:bodyPr>
            <a:noAutofit/>
          </a:bodyPr>
          <a:lstStyle>
            <a:lvl1pPr marL="0" indent="0">
              <a:lnSpc>
                <a:spcPct val="130000"/>
              </a:lnSpc>
              <a:buNone/>
              <a:defRPr sz="1500" baseline="0"/>
            </a:lvl1pPr>
          </a:lstStyle>
          <a:p>
            <a:r>
              <a:rPr lang="en-US" dirty="0"/>
              <a:t>Drag  Your Picture Here</a:t>
            </a:r>
          </a:p>
        </p:txBody>
      </p:sp>
    </p:spTree>
    <p:extLst>
      <p:ext uri="{BB962C8B-B14F-4D97-AF65-F5344CB8AC3E}">
        <p14:creationId xmlns:p14="http://schemas.microsoft.com/office/powerpoint/2010/main" val="1960072330"/>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Happy Customers">
    <p:spTree>
      <p:nvGrpSpPr>
        <p:cNvPr id="1" name=""/>
        <p:cNvGrpSpPr/>
        <p:nvPr/>
      </p:nvGrpSpPr>
      <p:grpSpPr>
        <a:xfrm>
          <a:off x="0" y="0"/>
          <a:ext cx="0" cy="0"/>
          <a:chOff x="0" y="0"/>
          <a:chExt cx="0" cy="0"/>
        </a:xfrm>
      </p:grpSpPr>
      <p:sp>
        <p:nvSpPr>
          <p:cNvPr id="10" name="Picture Placeholder 13"/>
          <p:cNvSpPr>
            <a:spLocks noGrp="1" noChangeAspect="1"/>
          </p:cNvSpPr>
          <p:nvPr>
            <p:ph type="pic" sz="quarter" idx="24" hasCustomPrompt="1"/>
          </p:nvPr>
        </p:nvSpPr>
        <p:spPr>
          <a:xfrm>
            <a:off x="8827115" y="4224480"/>
            <a:ext cx="1652022" cy="1650540"/>
          </a:xfrm>
          <a:prstGeom prst="ellipse">
            <a:avLst/>
          </a:prstGeom>
        </p:spPr>
        <p:txBody>
          <a:bodyPr>
            <a:noAutofit/>
          </a:bodyPr>
          <a:lstStyle>
            <a:lvl1pPr marL="0" indent="0">
              <a:lnSpc>
                <a:spcPct val="130000"/>
              </a:lnSpc>
              <a:buNone/>
              <a:defRPr sz="1500" baseline="0"/>
            </a:lvl1pPr>
          </a:lstStyle>
          <a:p>
            <a:r>
              <a:rPr lang="en-US" dirty="0"/>
              <a:t>Drag  Your Picture Here</a:t>
            </a:r>
          </a:p>
        </p:txBody>
      </p:sp>
      <p:sp>
        <p:nvSpPr>
          <p:cNvPr id="17" name="Picture Placeholder 13"/>
          <p:cNvSpPr>
            <a:spLocks noGrp="1" noChangeAspect="1"/>
          </p:cNvSpPr>
          <p:nvPr>
            <p:ph type="pic" sz="quarter" idx="25" hasCustomPrompt="1"/>
          </p:nvPr>
        </p:nvSpPr>
        <p:spPr>
          <a:xfrm>
            <a:off x="13857625" y="4224480"/>
            <a:ext cx="1652022" cy="1650540"/>
          </a:xfrm>
          <a:prstGeom prst="ellipse">
            <a:avLst/>
          </a:prstGeom>
        </p:spPr>
        <p:txBody>
          <a:bodyPr>
            <a:noAutofit/>
          </a:bodyPr>
          <a:lstStyle>
            <a:lvl1pPr marL="0" indent="0">
              <a:lnSpc>
                <a:spcPct val="130000"/>
              </a:lnSpc>
              <a:buNone/>
              <a:defRPr sz="1500" baseline="0"/>
            </a:lvl1pPr>
          </a:lstStyle>
          <a:p>
            <a:r>
              <a:rPr lang="en-US" dirty="0"/>
              <a:t>Drag  Your Picture Here</a:t>
            </a:r>
          </a:p>
        </p:txBody>
      </p:sp>
      <p:sp>
        <p:nvSpPr>
          <p:cNvPr id="21" name="Picture Placeholder 13"/>
          <p:cNvSpPr>
            <a:spLocks noGrp="1" noChangeAspect="1"/>
          </p:cNvSpPr>
          <p:nvPr>
            <p:ph type="pic" sz="quarter" idx="26" hasCustomPrompt="1"/>
          </p:nvPr>
        </p:nvSpPr>
        <p:spPr>
          <a:xfrm>
            <a:off x="18888135" y="4224480"/>
            <a:ext cx="1652022" cy="1650540"/>
          </a:xfrm>
          <a:prstGeom prst="ellipse">
            <a:avLst/>
          </a:prstGeom>
        </p:spPr>
        <p:txBody>
          <a:bodyPr>
            <a:noAutofit/>
          </a:bodyPr>
          <a:lstStyle>
            <a:lvl1pPr marL="0" indent="0">
              <a:lnSpc>
                <a:spcPct val="130000"/>
              </a:lnSpc>
              <a:buNone/>
              <a:defRPr sz="1500" baseline="0"/>
            </a:lvl1pPr>
          </a:lstStyle>
          <a:p>
            <a:r>
              <a:rPr lang="en-US" dirty="0"/>
              <a:t>Drag  Your Picture Here</a:t>
            </a:r>
          </a:p>
        </p:txBody>
      </p:sp>
      <p:sp>
        <p:nvSpPr>
          <p:cNvPr id="25" name="Picture Placeholder 13"/>
          <p:cNvSpPr>
            <a:spLocks noGrp="1" noChangeAspect="1"/>
          </p:cNvSpPr>
          <p:nvPr>
            <p:ph type="pic" sz="quarter" idx="27" hasCustomPrompt="1"/>
          </p:nvPr>
        </p:nvSpPr>
        <p:spPr>
          <a:xfrm>
            <a:off x="3773739" y="4224480"/>
            <a:ext cx="1652022" cy="1650540"/>
          </a:xfrm>
          <a:prstGeom prst="ellipse">
            <a:avLst/>
          </a:prstGeom>
        </p:spPr>
        <p:txBody>
          <a:bodyPr>
            <a:noAutofit/>
          </a:bodyPr>
          <a:lstStyle>
            <a:lvl1pPr marL="0" indent="0">
              <a:lnSpc>
                <a:spcPct val="130000"/>
              </a:lnSpc>
              <a:buNone/>
              <a:defRPr sz="1500" baseline="0"/>
            </a:lvl1pPr>
          </a:lstStyle>
          <a:p>
            <a:r>
              <a:rPr lang="en-US" dirty="0"/>
              <a:t>Drag  Your Picture Here</a:t>
            </a:r>
          </a:p>
        </p:txBody>
      </p:sp>
    </p:spTree>
    <p:extLst>
      <p:ext uri="{BB962C8B-B14F-4D97-AF65-F5344CB8AC3E}">
        <p14:creationId xmlns:p14="http://schemas.microsoft.com/office/powerpoint/2010/main" val="3788463800"/>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92223A3-6ED1-432E-84F0-1ACC188623AE}"/>
              </a:ext>
            </a:extLst>
          </p:cNvPr>
          <p:cNvSpPr>
            <a:spLocks noGrp="1"/>
          </p:cNvSpPr>
          <p:nvPr>
            <p:ph type="pic" sz="quarter" idx="10"/>
          </p:nvPr>
        </p:nvSpPr>
        <p:spPr>
          <a:xfrm>
            <a:off x="5310188" y="0"/>
            <a:ext cx="13309600" cy="5956300"/>
          </a:xfrm>
          <a:solidFill>
            <a:schemeClr val="accent1">
              <a:lumMod val="20000"/>
              <a:lumOff val="80000"/>
            </a:schemeClr>
          </a:solidFill>
        </p:spPr>
        <p:txBody>
          <a:bodyPr/>
          <a:lstStyle/>
          <a:p>
            <a:endParaRPr lang="en-US"/>
          </a:p>
        </p:txBody>
      </p:sp>
    </p:spTree>
    <p:custDataLst>
      <p:tags r:id="rId1"/>
    </p:custDataLst>
    <p:extLst>
      <p:ext uri="{BB962C8B-B14F-4D97-AF65-F5344CB8AC3E}">
        <p14:creationId xmlns:p14="http://schemas.microsoft.com/office/powerpoint/2010/main" val="284439247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5_ceo Layout1">
    <p:spTree>
      <p:nvGrpSpPr>
        <p:cNvPr id="1" name=""/>
        <p:cNvGrpSpPr/>
        <p:nvPr/>
      </p:nvGrpSpPr>
      <p:grpSpPr>
        <a:xfrm>
          <a:off x="0" y="0"/>
          <a:ext cx="0" cy="0"/>
          <a:chOff x="0" y="0"/>
          <a:chExt cx="0" cy="0"/>
        </a:xfrm>
      </p:grpSpPr>
      <p:sp>
        <p:nvSpPr>
          <p:cNvPr id="4" name="Picture Placeholder 13"/>
          <p:cNvSpPr>
            <a:spLocks noGrp="1"/>
          </p:cNvSpPr>
          <p:nvPr>
            <p:ph type="pic" sz="quarter" idx="26"/>
          </p:nvPr>
        </p:nvSpPr>
        <p:spPr>
          <a:xfrm>
            <a:off x="17403219" y="-7928"/>
            <a:ext cx="6980781" cy="13723928"/>
          </a:xfrm>
          <a:effectLst/>
        </p:spPr>
        <p:txBody>
          <a:bodyPr>
            <a:normAutofit/>
          </a:bodyPr>
          <a:lstStyle>
            <a:lvl1pPr marL="0" indent="0">
              <a:buNone/>
              <a:defRPr sz="42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1722613299"/>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Team_Hierarchy">
    <p:spTree>
      <p:nvGrpSpPr>
        <p:cNvPr id="1" name=""/>
        <p:cNvGrpSpPr/>
        <p:nvPr/>
      </p:nvGrpSpPr>
      <p:grpSpPr>
        <a:xfrm>
          <a:off x="0" y="0"/>
          <a:ext cx="0" cy="0"/>
          <a:chOff x="0" y="0"/>
          <a:chExt cx="0" cy="0"/>
        </a:xfrm>
      </p:grpSpPr>
      <p:sp>
        <p:nvSpPr>
          <p:cNvPr id="11" name="Picture Placeholder 13"/>
          <p:cNvSpPr>
            <a:spLocks noGrp="1" noChangeAspect="1"/>
          </p:cNvSpPr>
          <p:nvPr>
            <p:ph type="pic" sz="quarter" idx="20" hasCustomPrompt="1"/>
          </p:nvPr>
        </p:nvSpPr>
        <p:spPr>
          <a:xfrm>
            <a:off x="18059212" y="7672304"/>
            <a:ext cx="1529052" cy="1527680"/>
          </a:xfrm>
          <a:prstGeom prst="ellipse">
            <a:avLst/>
          </a:prstGeom>
        </p:spPr>
        <p:txBody>
          <a:bodyPr>
            <a:noAutofit/>
          </a:bodyPr>
          <a:lstStyle>
            <a:lvl1pPr marL="0" indent="0">
              <a:lnSpc>
                <a:spcPct val="130000"/>
              </a:lnSpc>
              <a:buNone/>
              <a:defRPr sz="1500" baseline="0"/>
            </a:lvl1pPr>
          </a:lstStyle>
          <a:p>
            <a:r>
              <a:rPr lang="en-US" dirty="0"/>
              <a:t>Drag  Your Picture Here</a:t>
            </a:r>
          </a:p>
        </p:txBody>
      </p:sp>
      <p:sp>
        <p:nvSpPr>
          <p:cNvPr id="12" name="Picture Placeholder 13"/>
          <p:cNvSpPr>
            <a:spLocks noGrp="1" noChangeAspect="1"/>
          </p:cNvSpPr>
          <p:nvPr>
            <p:ph type="pic" sz="quarter" idx="21" hasCustomPrompt="1"/>
          </p:nvPr>
        </p:nvSpPr>
        <p:spPr>
          <a:xfrm>
            <a:off x="11356000" y="9496156"/>
            <a:ext cx="1716633" cy="1715092"/>
          </a:xfrm>
          <a:prstGeom prst="ellipse">
            <a:avLst/>
          </a:prstGeom>
        </p:spPr>
        <p:txBody>
          <a:bodyPr>
            <a:noAutofit/>
          </a:bodyPr>
          <a:lstStyle>
            <a:lvl1pPr marL="0" indent="0">
              <a:lnSpc>
                <a:spcPct val="130000"/>
              </a:lnSpc>
              <a:buNone/>
              <a:defRPr sz="1500" baseline="0"/>
            </a:lvl1pPr>
          </a:lstStyle>
          <a:p>
            <a:r>
              <a:rPr lang="en-US" dirty="0"/>
              <a:t>Drag  Your Picture Here</a:t>
            </a:r>
          </a:p>
        </p:txBody>
      </p:sp>
      <p:sp>
        <p:nvSpPr>
          <p:cNvPr id="13" name="Picture Placeholder 13"/>
          <p:cNvSpPr>
            <a:spLocks noGrp="1" noChangeAspect="1"/>
          </p:cNvSpPr>
          <p:nvPr>
            <p:ph type="pic" sz="quarter" idx="22" hasCustomPrompt="1"/>
          </p:nvPr>
        </p:nvSpPr>
        <p:spPr>
          <a:xfrm>
            <a:off x="4852729" y="7683227"/>
            <a:ext cx="1529052" cy="1527680"/>
          </a:xfrm>
          <a:prstGeom prst="ellipse">
            <a:avLst/>
          </a:prstGeom>
        </p:spPr>
        <p:txBody>
          <a:bodyPr>
            <a:noAutofit/>
          </a:bodyPr>
          <a:lstStyle>
            <a:lvl1pPr marL="0" indent="0">
              <a:lnSpc>
                <a:spcPct val="130000"/>
              </a:lnSpc>
              <a:buNone/>
              <a:defRPr sz="1500" baseline="0"/>
            </a:lvl1pPr>
          </a:lstStyle>
          <a:p>
            <a:r>
              <a:rPr lang="en-US" dirty="0"/>
              <a:t>Drag  Your Picture Here</a:t>
            </a:r>
          </a:p>
        </p:txBody>
      </p:sp>
      <p:sp>
        <p:nvSpPr>
          <p:cNvPr id="15" name="Picture Placeholder 13"/>
          <p:cNvSpPr>
            <a:spLocks noGrp="1" noChangeAspect="1"/>
          </p:cNvSpPr>
          <p:nvPr>
            <p:ph type="pic" sz="quarter" idx="23" hasCustomPrompt="1"/>
          </p:nvPr>
        </p:nvSpPr>
        <p:spPr>
          <a:xfrm>
            <a:off x="11372790" y="4266458"/>
            <a:ext cx="1716633" cy="1715092"/>
          </a:xfrm>
          <a:prstGeom prst="ellipse">
            <a:avLst/>
          </a:prstGeom>
        </p:spPr>
        <p:txBody>
          <a:bodyPr>
            <a:noAutofit/>
          </a:bodyPr>
          <a:lstStyle>
            <a:lvl1pPr marL="0" indent="0">
              <a:lnSpc>
                <a:spcPct val="130000"/>
              </a:lnSpc>
              <a:buNone/>
              <a:defRPr sz="1500" baseline="0"/>
            </a:lvl1pPr>
          </a:lstStyle>
          <a:p>
            <a:r>
              <a:rPr lang="en-US" dirty="0"/>
              <a:t>Drag  Your Picture Here</a:t>
            </a:r>
          </a:p>
        </p:txBody>
      </p:sp>
    </p:spTree>
    <p:extLst>
      <p:ext uri="{BB962C8B-B14F-4D97-AF65-F5344CB8AC3E}">
        <p14:creationId xmlns:p14="http://schemas.microsoft.com/office/powerpoint/2010/main" val="1990599056"/>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Masonry Right">
    <p:spTree>
      <p:nvGrpSpPr>
        <p:cNvPr id="1" name=""/>
        <p:cNvGrpSpPr/>
        <p:nvPr/>
      </p:nvGrpSpPr>
      <p:grpSpPr>
        <a:xfrm>
          <a:off x="0" y="0"/>
          <a:ext cx="0" cy="0"/>
          <a:chOff x="0" y="0"/>
          <a:chExt cx="0" cy="0"/>
        </a:xfrm>
      </p:grpSpPr>
      <p:sp>
        <p:nvSpPr>
          <p:cNvPr id="18" name="Picture Placeholder 13"/>
          <p:cNvSpPr>
            <a:spLocks noGrp="1"/>
          </p:cNvSpPr>
          <p:nvPr>
            <p:ph type="pic" sz="quarter" idx="13"/>
          </p:nvPr>
        </p:nvSpPr>
        <p:spPr>
          <a:xfrm>
            <a:off x="13485839" y="2006739"/>
            <a:ext cx="3856793" cy="5270803"/>
          </a:xfrm>
          <a:effectLst/>
        </p:spPr>
        <p:txBody>
          <a:bodyPr>
            <a:normAutofit/>
          </a:bodyPr>
          <a:lstStyle>
            <a:lvl1pPr marL="0" indent="0">
              <a:buNone/>
              <a:defRPr sz="4200" b="0" i="0">
                <a:ln>
                  <a:noFill/>
                </a:ln>
                <a:solidFill>
                  <a:schemeClr val="bg1">
                    <a:lumMod val="85000"/>
                  </a:schemeClr>
                </a:solidFill>
                <a:latin typeface="Poppins Light" charset="0"/>
                <a:ea typeface="Poppins Light" charset="0"/>
                <a:cs typeface="Poppins Light" charset="0"/>
              </a:defRPr>
            </a:lvl1pPr>
          </a:lstStyle>
          <a:p>
            <a:endParaRPr lang="en-US" dirty="0"/>
          </a:p>
        </p:txBody>
      </p:sp>
      <p:sp>
        <p:nvSpPr>
          <p:cNvPr id="19" name="Picture Placeholder 13"/>
          <p:cNvSpPr>
            <a:spLocks noGrp="1"/>
          </p:cNvSpPr>
          <p:nvPr>
            <p:ph type="pic" sz="quarter" idx="17"/>
          </p:nvPr>
        </p:nvSpPr>
        <p:spPr>
          <a:xfrm>
            <a:off x="13464565" y="7597204"/>
            <a:ext cx="3878066" cy="4861495"/>
          </a:xfrm>
          <a:effectLst/>
        </p:spPr>
        <p:txBody>
          <a:bodyPr>
            <a:normAutofit/>
          </a:bodyPr>
          <a:lstStyle>
            <a:lvl1pPr marL="0" indent="0">
              <a:buNone/>
              <a:defRPr sz="4200" b="0" i="0">
                <a:ln>
                  <a:noFill/>
                </a:ln>
                <a:solidFill>
                  <a:schemeClr val="bg1">
                    <a:lumMod val="85000"/>
                  </a:schemeClr>
                </a:solidFill>
                <a:latin typeface="Poppins Light" charset="0"/>
                <a:ea typeface="Poppins Light" charset="0"/>
                <a:cs typeface="Poppins Light" charset="0"/>
              </a:defRPr>
            </a:lvl1pPr>
          </a:lstStyle>
          <a:p>
            <a:endParaRPr lang="en-US" dirty="0"/>
          </a:p>
        </p:txBody>
      </p:sp>
      <p:sp>
        <p:nvSpPr>
          <p:cNvPr id="20" name="Picture Placeholder 13"/>
          <p:cNvSpPr>
            <a:spLocks noGrp="1"/>
          </p:cNvSpPr>
          <p:nvPr>
            <p:ph type="pic" sz="quarter" idx="18"/>
          </p:nvPr>
        </p:nvSpPr>
        <p:spPr>
          <a:xfrm>
            <a:off x="17717822" y="2006737"/>
            <a:ext cx="3878066" cy="3081528"/>
          </a:xfrm>
          <a:effectLst/>
        </p:spPr>
        <p:txBody>
          <a:bodyPr>
            <a:normAutofit/>
          </a:bodyPr>
          <a:lstStyle>
            <a:lvl1pPr marL="0" indent="0">
              <a:buNone/>
              <a:defRPr sz="4200" b="0" i="0">
                <a:ln>
                  <a:noFill/>
                </a:ln>
                <a:solidFill>
                  <a:schemeClr val="bg1">
                    <a:lumMod val="85000"/>
                  </a:schemeClr>
                </a:solidFill>
                <a:latin typeface="Poppins Light" charset="0"/>
                <a:ea typeface="Poppins Light" charset="0"/>
                <a:cs typeface="Poppins Light" charset="0"/>
              </a:defRPr>
            </a:lvl1pPr>
          </a:lstStyle>
          <a:p>
            <a:endParaRPr lang="en-US" dirty="0"/>
          </a:p>
        </p:txBody>
      </p:sp>
      <p:sp>
        <p:nvSpPr>
          <p:cNvPr id="21" name="Picture Placeholder 13"/>
          <p:cNvSpPr>
            <a:spLocks noGrp="1"/>
          </p:cNvSpPr>
          <p:nvPr>
            <p:ph type="pic" sz="quarter" idx="19"/>
          </p:nvPr>
        </p:nvSpPr>
        <p:spPr>
          <a:xfrm>
            <a:off x="17717822" y="5430422"/>
            <a:ext cx="3878066" cy="7028277"/>
          </a:xfrm>
          <a:effectLst/>
        </p:spPr>
        <p:txBody>
          <a:bodyPr>
            <a:normAutofit/>
          </a:bodyPr>
          <a:lstStyle>
            <a:lvl1pPr marL="0" indent="0">
              <a:buNone/>
              <a:defRPr sz="4200" b="0" i="0">
                <a:ln>
                  <a:noFill/>
                </a:ln>
                <a:solidFill>
                  <a:schemeClr val="bg1">
                    <a:lumMod val="85000"/>
                  </a:schemeClr>
                </a:solidFill>
                <a:latin typeface="Poppins Light" charset="0"/>
                <a:ea typeface="Poppins Light" charset="0"/>
                <a:cs typeface="Poppins Light" charset="0"/>
              </a:defRPr>
            </a:lvl1pPr>
          </a:lstStyle>
          <a:p>
            <a:endParaRPr lang="en-US" dirty="0"/>
          </a:p>
        </p:txBody>
      </p:sp>
    </p:spTree>
    <p:extLst>
      <p:ext uri="{BB962C8B-B14F-4D97-AF65-F5344CB8AC3E}">
        <p14:creationId xmlns:p14="http://schemas.microsoft.com/office/powerpoint/2010/main" val="1813042522"/>
      </p:ext>
    </p:extLst>
  </p:cSld>
  <p:clrMapOvr>
    <a:masterClrMapping/>
  </p:clrMapOvr>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userDrawn="1">
  <p:cSld name="Partners Logos">
    <p:spTree>
      <p:nvGrpSpPr>
        <p:cNvPr id="1" name=""/>
        <p:cNvGrpSpPr/>
        <p:nvPr/>
      </p:nvGrpSpPr>
      <p:grpSpPr>
        <a:xfrm>
          <a:off x="0" y="0"/>
          <a:ext cx="0" cy="0"/>
          <a:chOff x="0" y="0"/>
          <a:chExt cx="0" cy="0"/>
        </a:xfrm>
      </p:grpSpPr>
      <p:sp>
        <p:nvSpPr>
          <p:cNvPr id="20" name="Picture Placeholder 13"/>
          <p:cNvSpPr>
            <a:spLocks noGrp="1"/>
          </p:cNvSpPr>
          <p:nvPr>
            <p:ph type="pic" sz="quarter" idx="13"/>
          </p:nvPr>
        </p:nvSpPr>
        <p:spPr>
          <a:xfrm>
            <a:off x="-9821" y="3577590"/>
            <a:ext cx="24393821" cy="6560820"/>
          </a:xfrm>
          <a:effectLst/>
        </p:spPr>
        <p:txBody>
          <a:bodyPr>
            <a:normAutofit/>
          </a:bodyPr>
          <a:lstStyle>
            <a:lvl1pPr marL="0" indent="0">
              <a:buNone/>
              <a:defRPr sz="4200" b="0" i="0">
                <a:ln>
                  <a:noFill/>
                </a:ln>
                <a:solidFill>
                  <a:schemeClr val="bg1">
                    <a:lumMod val="85000"/>
                  </a:schemeClr>
                </a:solidFill>
                <a:latin typeface="Poppins Light" charset="0"/>
                <a:ea typeface="Poppins Light" charset="0"/>
                <a:cs typeface="Poppins Light" charset="0"/>
              </a:defRPr>
            </a:lvl1pPr>
          </a:lstStyle>
          <a:p>
            <a:endParaRPr lang="en-US" dirty="0"/>
          </a:p>
        </p:txBody>
      </p:sp>
    </p:spTree>
    <p:extLst>
      <p:ext uri="{BB962C8B-B14F-4D97-AF65-F5344CB8AC3E}">
        <p14:creationId xmlns:p14="http://schemas.microsoft.com/office/powerpoint/2010/main" val="3903223034"/>
      </p:ext>
    </p:extLst>
  </p:cSld>
  <p:clrMapOvr>
    <a:masterClrMapping/>
  </p:clrMapOvr>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Partners">
    <p:spTree>
      <p:nvGrpSpPr>
        <p:cNvPr id="1" name=""/>
        <p:cNvGrpSpPr/>
        <p:nvPr/>
      </p:nvGrpSpPr>
      <p:grpSpPr>
        <a:xfrm>
          <a:off x="0" y="0"/>
          <a:ext cx="0" cy="0"/>
          <a:chOff x="0" y="0"/>
          <a:chExt cx="0" cy="0"/>
        </a:xfrm>
      </p:grpSpPr>
      <p:sp>
        <p:nvSpPr>
          <p:cNvPr id="22" name="Picture Placeholder 13"/>
          <p:cNvSpPr>
            <a:spLocks noGrp="1"/>
          </p:cNvSpPr>
          <p:nvPr>
            <p:ph type="pic" sz="quarter" idx="13"/>
          </p:nvPr>
        </p:nvSpPr>
        <p:spPr>
          <a:xfrm>
            <a:off x="9496436" y="7470279"/>
            <a:ext cx="5426643" cy="2359522"/>
          </a:xfrm>
          <a:effectLst/>
        </p:spPr>
        <p:txBody>
          <a:bodyPr>
            <a:normAutofit/>
          </a:bodyPr>
          <a:lstStyle>
            <a:lvl1pPr marL="0" indent="0">
              <a:buNone/>
              <a:defRPr sz="2300" b="0" i="0">
                <a:ln>
                  <a:noFill/>
                </a:ln>
                <a:solidFill>
                  <a:schemeClr val="bg1">
                    <a:lumMod val="85000"/>
                  </a:schemeClr>
                </a:solidFill>
                <a:latin typeface="Poppins Light" charset="0"/>
                <a:ea typeface="Poppins Light" charset="0"/>
                <a:cs typeface="Poppins Light" charset="0"/>
              </a:defRPr>
            </a:lvl1pPr>
          </a:lstStyle>
          <a:p>
            <a:endParaRPr lang="en-US" dirty="0"/>
          </a:p>
        </p:txBody>
      </p:sp>
      <p:sp>
        <p:nvSpPr>
          <p:cNvPr id="23" name="Picture Placeholder 13"/>
          <p:cNvSpPr>
            <a:spLocks noGrp="1"/>
          </p:cNvSpPr>
          <p:nvPr>
            <p:ph type="pic" sz="quarter" idx="14"/>
          </p:nvPr>
        </p:nvSpPr>
        <p:spPr>
          <a:xfrm>
            <a:off x="16447686" y="7470279"/>
            <a:ext cx="5426643" cy="2359522"/>
          </a:xfrm>
          <a:effectLst/>
        </p:spPr>
        <p:txBody>
          <a:bodyPr>
            <a:normAutofit/>
          </a:bodyPr>
          <a:lstStyle>
            <a:lvl1pPr marL="0" indent="0">
              <a:buNone/>
              <a:defRPr sz="2300" b="0" i="0">
                <a:ln>
                  <a:noFill/>
                </a:ln>
                <a:solidFill>
                  <a:schemeClr val="bg1">
                    <a:lumMod val="85000"/>
                  </a:schemeClr>
                </a:solidFill>
                <a:latin typeface="Poppins Light" charset="0"/>
                <a:ea typeface="Poppins Light" charset="0"/>
                <a:cs typeface="Poppins Light" charset="0"/>
              </a:defRPr>
            </a:lvl1pPr>
          </a:lstStyle>
          <a:p>
            <a:endParaRPr lang="en-US" dirty="0"/>
          </a:p>
        </p:txBody>
      </p:sp>
      <p:sp>
        <p:nvSpPr>
          <p:cNvPr id="24" name="Picture Placeholder 13"/>
          <p:cNvSpPr>
            <a:spLocks noGrp="1"/>
          </p:cNvSpPr>
          <p:nvPr>
            <p:ph type="pic" sz="quarter" idx="15"/>
          </p:nvPr>
        </p:nvSpPr>
        <p:spPr>
          <a:xfrm>
            <a:off x="2545186" y="7470279"/>
            <a:ext cx="5426643" cy="2359522"/>
          </a:xfrm>
          <a:effectLst/>
        </p:spPr>
        <p:txBody>
          <a:bodyPr>
            <a:normAutofit/>
          </a:bodyPr>
          <a:lstStyle>
            <a:lvl1pPr marL="0" indent="0">
              <a:buNone/>
              <a:defRPr sz="2300" b="0" i="0">
                <a:ln>
                  <a:noFill/>
                </a:ln>
                <a:solidFill>
                  <a:schemeClr val="bg1">
                    <a:lumMod val="85000"/>
                  </a:schemeClr>
                </a:solidFill>
                <a:latin typeface="Poppins Light" charset="0"/>
                <a:ea typeface="Poppins Light" charset="0"/>
                <a:cs typeface="Poppins Light" charset="0"/>
              </a:defRPr>
            </a:lvl1pPr>
          </a:lstStyle>
          <a:p>
            <a:endParaRPr lang="en-US" dirty="0"/>
          </a:p>
        </p:txBody>
      </p:sp>
      <p:sp>
        <p:nvSpPr>
          <p:cNvPr id="25" name="Picture Placeholder 13"/>
          <p:cNvSpPr>
            <a:spLocks noGrp="1"/>
          </p:cNvSpPr>
          <p:nvPr>
            <p:ph type="pic" sz="quarter" idx="16"/>
          </p:nvPr>
        </p:nvSpPr>
        <p:spPr>
          <a:xfrm>
            <a:off x="9496436" y="4429900"/>
            <a:ext cx="5426643" cy="2359522"/>
          </a:xfrm>
          <a:effectLst/>
        </p:spPr>
        <p:txBody>
          <a:bodyPr>
            <a:normAutofit/>
          </a:bodyPr>
          <a:lstStyle>
            <a:lvl1pPr marL="0" indent="0">
              <a:buNone/>
              <a:defRPr sz="2300" b="0" i="0">
                <a:ln>
                  <a:noFill/>
                </a:ln>
                <a:solidFill>
                  <a:schemeClr val="bg1">
                    <a:lumMod val="85000"/>
                  </a:schemeClr>
                </a:solidFill>
                <a:latin typeface="Poppins Light" charset="0"/>
                <a:ea typeface="Poppins Light" charset="0"/>
                <a:cs typeface="Poppins Light" charset="0"/>
              </a:defRPr>
            </a:lvl1pPr>
          </a:lstStyle>
          <a:p>
            <a:endParaRPr lang="en-US" dirty="0"/>
          </a:p>
        </p:txBody>
      </p:sp>
      <p:sp>
        <p:nvSpPr>
          <p:cNvPr id="26" name="Picture Placeholder 13"/>
          <p:cNvSpPr>
            <a:spLocks noGrp="1"/>
          </p:cNvSpPr>
          <p:nvPr>
            <p:ph type="pic" sz="quarter" idx="17"/>
          </p:nvPr>
        </p:nvSpPr>
        <p:spPr>
          <a:xfrm>
            <a:off x="16447686" y="4429900"/>
            <a:ext cx="5426643" cy="2359522"/>
          </a:xfrm>
          <a:effectLst/>
        </p:spPr>
        <p:txBody>
          <a:bodyPr>
            <a:normAutofit/>
          </a:bodyPr>
          <a:lstStyle>
            <a:lvl1pPr marL="0" indent="0">
              <a:buNone/>
              <a:defRPr sz="2300" b="0" i="0">
                <a:ln>
                  <a:noFill/>
                </a:ln>
                <a:solidFill>
                  <a:schemeClr val="bg1">
                    <a:lumMod val="85000"/>
                  </a:schemeClr>
                </a:solidFill>
                <a:latin typeface="Poppins Light" charset="0"/>
                <a:ea typeface="Poppins Light" charset="0"/>
                <a:cs typeface="Poppins Light" charset="0"/>
              </a:defRPr>
            </a:lvl1pPr>
          </a:lstStyle>
          <a:p>
            <a:endParaRPr lang="en-US" dirty="0"/>
          </a:p>
        </p:txBody>
      </p:sp>
      <p:sp>
        <p:nvSpPr>
          <p:cNvPr id="27" name="Picture Placeholder 13"/>
          <p:cNvSpPr>
            <a:spLocks noGrp="1"/>
          </p:cNvSpPr>
          <p:nvPr>
            <p:ph type="pic" sz="quarter" idx="18"/>
          </p:nvPr>
        </p:nvSpPr>
        <p:spPr>
          <a:xfrm>
            <a:off x="2545186" y="4429900"/>
            <a:ext cx="5426643" cy="2359522"/>
          </a:xfrm>
          <a:effectLst/>
        </p:spPr>
        <p:txBody>
          <a:bodyPr>
            <a:normAutofit/>
          </a:bodyPr>
          <a:lstStyle>
            <a:lvl1pPr marL="0" indent="0">
              <a:buNone/>
              <a:defRPr sz="2300" b="0" i="0">
                <a:ln>
                  <a:noFill/>
                </a:ln>
                <a:solidFill>
                  <a:schemeClr val="bg1">
                    <a:lumMod val="85000"/>
                  </a:schemeClr>
                </a:solidFill>
                <a:latin typeface="Poppins Light" charset="0"/>
                <a:ea typeface="Poppins Light" charset="0"/>
                <a:cs typeface="Poppins Light" charset="0"/>
              </a:defRPr>
            </a:lvl1pPr>
          </a:lstStyle>
          <a:p>
            <a:endParaRPr lang="en-US" dirty="0"/>
          </a:p>
        </p:txBody>
      </p:sp>
    </p:spTree>
    <p:extLst>
      <p:ext uri="{BB962C8B-B14F-4D97-AF65-F5344CB8AC3E}">
        <p14:creationId xmlns:p14="http://schemas.microsoft.com/office/powerpoint/2010/main" val="2425304554"/>
      </p:ext>
    </p:extLst>
  </p:cSld>
  <p:clrMapOvr>
    <a:masterClrMapping/>
  </p:clrMapOvr>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userDrawn="1">
  <p:cSld name="Partners Left">
    <p:spTree>
      <p:nvGrpSpPr>
        <p:cNvPr id="1" name=""/>
        <p:cNvGrpSpPr/>
        <p:nvPr/>
      </p:nvGrpSpPr>
      <p:grpSpPr>
        <a:xfrm>
          <a:off x="0" y="0"/>
          <a:ext cx="0" cy="0"/>
          <a:chOff x="0" y="0"/>
          <a:chExt cx="0" cy="0"/>
        </a:xfrm>
      </p:grpSpPr>
      <p:sp>
        <p:nvSpPr>
          <p:cNvPr id="11" name="Picture Placeholder 13"/>
          <p:cNvSpPr>
            <a:spLocks noGrp="1"/>
          </p:cNvSpPr>
          <p:nvPr>
            <p:ph type="pic" sz="quarter" idx="18"/>
          </p:nvPr>
        </p:nvSpPr>
        <p:spPr>
          <a:xfrm>
            <a:off x="6823303" y="5888199"/>
            <a:ext cx="3697220" cy="2129895"/>
          </a:xfrm>
          <a:effectLst/>
        </p:spPr>
        <p:txBody>
          <a:bodyPr>
            <a:normAutofit/>
          </a:bodyPr>
          <a:lstStyle>
            <a:lvl1pPr marL="0" indent="0">
              <a:buNone/>
              <a:defRPr sz="2300" b="0" i="0">
                <a:ln>
                  <a:noFill/>
                </a:ln>
                <a:solidFill>
                  <a:schemeClr val="bg1">
                    <a:lumMod val="85000"/>
                  </a:schemeClr>
                </a:solidFill>
                <a:latin typeface="Poppins Light" charset="0"/>
                <a:ea typeface="Poppins Light" charset="0"/>
                <a:cs typeface="Poppins Light" charset="0"/>
              </a:defRPr>
            </a:lvl1pPr>
          </a:lstStyle>
          <a:p>
            <a:endParaRPr lang="en-US" dirty="0"/>
          </a:p>
        </p:txBody>
      </p:sp>
      <p:sp>
        <p:nvSpPr>
          <p:cNvPr id="12" name="Picture Placeholder 13"/>
          <p:cNvSpPr>
            <a:spLocks noGrp="1"/>
          </p:cNvSpPr>
          <p:nvPr>
            <p:ph type="pic" sz="quarter" idx="19"/>
          </p:nvPr>
        </p:nvSpPr>
        <p:spPr>
          <a:xfrm>
            <a:off x="2375876" y="5888199"/>
            <a:ext cx="3697220" cy="2129895"/>
          </a:xfrm>
          <a:effectLst/>
        </p:spPr>
        <p:txBody>
          <a:bodyPr>
            <a:normAutofit/>
          </a:bodyPr>
          <a:lstStyle>
            <a:lvl1pPr marL="0" indent="0">
              <a:buNone/>
              <a:defRPr sz="2300" b="0" i="0">
                <a:ln>
                  <a:noFill/>
                </a:ln>
                <a:solidFill>
                  <a:schemeClr val="bg1">
                    <a:lumMod val="85000"/>
                  </a:schemeClr>
                </a:solidFill>
                <a:latin typeface="Poppins Light" charset="0"/>
                <a:ea typeface="Poppins Light" charset="0"/>
                <a:cs typeface="Poppins Light" charset="0"/>
              </a:defRPr>
            </a:lvl1pPr>
          </a:lstStyle>
          <a:p>
            <a:endParaRPr lang="en-US" dirty="0"/>
          </a:p>
        </p:txBody>
      </p:sp>
      <p:sp>
        <p:nvSpPr>
          <p:cNvPr id="13" name="Picture Placeholder 13"/>
          <p:cNvSpPr>
            <a:spLocks noGrp="1"/>
          </p:cNvSpPr>
          <p:nvPr>
            <p:ph type="pic" sz="quarter" idx="20"/>
          </p:nvPr>
        </p:nvSpPr>
        <p:spPr>
          <a:xfrm>
            <a:off x="6823303" y="8763410"/>
            <a:ext cx="3697220" cy="2129895"/>
          </a:xfrm>
          <a:effectLst/>
        </p:spPr>
        <p:txBody>
          <a:bodyPr>
            <a:normAutofit/>
          </a:bodyPr>
          <a:lstStyle>
            <a:lvl1pPr marL="0" indent="0">
              <a:buNone/>
              <a:defRPr sz="2300" b="0" i="0">
                <a:ln>
                  <a:noFill/>
                </a:ln>
                <a:solidFill>
                  <a:schemeClr val="bg1">
                    <a:lumMod val="85000"/>
                  </a:schemeClr>
                </a:solidFill>
                <a:latin typeface="Poppins Light" charset="0"/>
                <a:ea typeface="Poppins Light" charset="0"/>
                <a:cs typeface="Poppins Light" charset="0"/>
              </a:defRPr>
            </a:lvl1pPr>
          </a:lstStyle>
          <a:p>
            <a:endParaRPr lang="en-US" dirty="0"/>
          </a:p>
        </p:txBody>
      </p:sp>
      <p:sp>
        <p:nvSpPr>
          <p:cNvPr id="14" name="Picture Placeholder 13"/>
          <p:cNvSpPr>
            <a:spLocks noGrp="1"/>
          </p:cNvSpPr>
          <p:nvPr>
            <p:ph type="pic" sz="quarter" idx="21"/>
          </p:nvPr>
        </p:nvSpPr>
        <p:spPr>
          <a:xfrm>
            <a:off x="2375876" y="8763410"/>
            <a:ext cx="3697220" cy="2129895"/>
          </a:xfrm>
          <a:effectLst/>
        </p:spPr>
        <p:txBody>
          <a:bodyPr>
            <a:normAutofit/>
          </a:bodyPr>
          <a:lstStyle>
            <a:lvl1pPr marL="0" indent="0">
              <a:buNone/>
              <a:defRPr sz="2300" b="0" i="0">
                <a:ln>
                  <a:noFill/>
                </a:ln>
                <a:solidFill>
                  <a:schemeClr val="bg1">
                    <a:lumMod val="85000"/>
                  </a:schemeClr>
                </a:solidFill>
                <a:latin typeface="Poppins Light" charset="0"/>
                <a:ea typeface="Poppins Light" charset="0"/>
                <a:cs typeface="Poppins Light" charset="0"/>
              </a:defRPr>
            </a:lvl1pPr>
          </a:lstStyle>
          <a:p>
            <a:endParaRPr lang="en-US" dirty="0"/>
          </a:p>
        </p:txBody>
      </p:sp>
      <p:sp>
        <p:nvSpPr>
          <p:cNvPr id="15" name="Picture Placeholder 13"/>
          <p:cNvSpPr>
            <a:spLocks noGrp="1"/>
          </p:cNvSpPr>
          <p:nvPr>
            <p:ph type="pic" sz="quarter" idx="22"/>
          </p:nvPr>
        </p:nvSpPr>
        <p:spPr>
          <a:xfrm>
            <a:off x="6823303" y="3070139"/>
            <a:ext cx="3697220" cy="2129895"/>
          </a:xfrm>
          <a:effectLst/>
        </p:spPr>
        <p:txBody>
          <a:bodyPr>
            <a:normAutofit/>
          </a:bodyPr>
          <a:lstStyle>
            <a:lvl1pPr marL="0" indent="0">
              <a:buNone/>
              <a:defRPr sz="2300" b="0" i="0">
                <a:ln>
                  <a:noFill/>
                </a:ln>
                <a:solidFill>
                  <a:schemeClr val="bg1">
                    <a:lumMod val="85000"/>
                  </a:schemeClr>
                </a:solidFill>
                <a:latin typeface="Poppins Light" charset="0"/>
                <a:ea typeface="Poppins Light" charset="0"/>
                <a:cs typeface="Poppins Light" charset="0"/>
              </a:defRPr>
            </a:lvl1pPr>
          </a:lstStyle>
          <a:p>
            <a:endParaRPr lang="en-US" dirty="0"/>
          </a:p>
        </p:txBody>
      </p:sp>
      <p:sp>
        <p:nvSpPr>
          <p:cNvPr id="16" name="Picture Placeholder 13"/>
          <p:cNvSpPr>
            <a:spLocks noGrp="1"/>
          </p:cNvSpPr>
          <p:nvPr>
            <p:ph type="pic" sz="quarter" idx="23"/>
          </p:nvPr>
        </p:nvSpPr>
        <p:spPr>
          <a:xfrm>
            <a:off x="2375876" y="3070139"/>
            <a:ext cx="3697220" cy="2129895"/>
          </a:xfrm>
          <a:effectLst/>
        </p:spPr>
        <p:txBody>
          <a:bodyPr>
            <a:normAutofit/>
          </a:bodyPr>
          <a:lstStyle>
            <a:lvl1pPr marL="0" indent="0">
              <a:buNone/>
              <a:defRPr sz="2300" b="0" i="0">
                <a:ln>
                  <a:noFill/>
                </a:ln>
                <a:solidFill>
                  <a:schemeClr val="bg1">
                    <a:lumMod val="85000"/>
                  </a:schemeClr>
                </a:solidFill>
                <a:latin typeface="Poppins Light" charset="0"/>
                <a:ea typeface="Poppins Light" charset="0"/>
                <a:cs typeface="Poppins Light" charset="0"/>
              </a:defRPr>
            </a:lvl1pPr>
          </a:lstStyle>
          <a:p>
            <a:endParaRPr lang="en-US" dirty="0"/>
          </a:p>
        </p:txBody>
      </p:sp>
    </p:spTree>
    <p:extLst>
      <p:ext uri="{BB962C8B-B14F-4D97-AF65-F5344CB8AC3E}">
        <p14:creationId xmlns:p14="http://schemas.microsoft.com/office/powerpoint/2010/main" val="1359910334"/>
      </p:ext>
    </p:extLst>
  </p:cSld>
  <p:clrMapOvr>
    <a:masterClrMapping/>
  </p:clrMapOvr>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title">
  <p:cSld name="Blank">
    <p:spTree>
      <p:nvGrpSpPr>
        <p:cNvPr id="1" name=""/>
        <p:cNvGrpSpPr/>
        <p:nvPr/>
      </p:nvGrpSpPr>
      <p:grpSpPr>
        <a:xfrm>
          <a:off x="0" y="0"/>
          <a:ext cx="0" cy="0"/>
          <a:chOff x="0" y="0"/>
          <a:chExt cx="0" cy="0"/>
        </a:xfrm>
      </p:grpSpPr>
      <p:sp>
        <p:nvSpPr>
          <p:cNvPr id="12" name="Slide Number"/>
          <p:cNvSpPr txBox="1">
            <a:spLocks noGrp="1"/>
          </p:cNvSpPr>
          <p:nvPr>
            <p:ph type="sldNum" sz="quarter" idx="2"/>
          </p:nvPr>
        </p:nvSpPr>
        <p:spPr>
          <a:xfrm>
            <a:off x="22787706" y="814404"/>
            <a:ext cx="436300" cy="430849"/>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2087331"/>
      </p:ext>
    </p:extLst>
  </p:cSld>
  <p:clrMapOvr>
    <a:masterClrMapping/>
  </p:clrMapOvr>
  <p:transition spd="med"/>
</p:sldLayout>
</file>

<file path=ppt/slideLayouts/slideLayout87.xml><?xml version="1.0" encoding="utf-8"?>
<p:sldLayout xmlns:a="http://schemas.openxmlformats.org/drawingml/2006/main" xmlns:r="http://schemas.openxmlformats.org/officeDocument/2006/relationships" xmlns:p="http://schemas.openxmlformats.org/presentationml/2006/main" userDrawn="1">
  <p:cSld name="10_General Slide">
    <p:spTree>
      <p:nvGrpSpPr>
        <p:cNvPr id="1" name=""/>
        <p:cNvGrpSpPr/>
        <p:nvPr/>
      </p:nvGrpSpPr>
      <p:grpSpPr>
        <a:xfrm>
          <a:off x="0" y="0"/>
          <a:ext cx="0" cy="0"/>
          <a:chOff x="0" y="0"/>
          <a:chExt cx="0" cy="0"/>
        </a:xfrm>
      </p:grpSpPr>
      <p:sp>
        <p:nvSpPr>
          <p:cNvPr id="3" name="Picture Placeholder 13"/>
          <p:cNvSpPr>
            <a:spLocks noGrp="1"/>
          </p:cNvSpPr>
          <p:nvPr>
            <p:ph type="pic" sz="quarter" idx="14"/>
          </p:nvPr>
        </p:nvSpPr>
        <p:spPr>
          <a:xfrm>
            <a:off x="1758920" y="3845171"/>
            <a:ext cx="13813381" cy="7786445"/>
          </a:xfrm>
          <a:effectLst/>
        </p:spPr>
        <p:txBody>
          <a:bodyPr>
            <a:normAutofit/>
          </a:bodyPr>
          <a:lstStyle>
            <a:lvl1pPr marL="0" indent="0">
              <a:buNone/>
              <a:defRPr sz="4200" b="0" i="0">
                <a:ln>
                  <a:noFill/>
                </a:ln>
                <a:solidFill>
                  <a:schemeClr val="bg1">
                    <a:lumMod val="85000"/>
                  </a:schemeClr>
                </a:solidFill>
                <a:latin typeface="Poppins Light" charset="0"/>
                <a:ea typeface="Poppins Light" charset="0"/>
                <a:cs typeface="Poppins Light" charset="0"/>
              </a:defRPr>
            </a:lvl1pPr>
          </a:lstStyle>
          <a:p>
            <a:endParaRPr lang="en-US" dirty="0"/>
          </a:p>
        </p:txBody>
      </p:sp>
    </p:spTree>
    <p:extLst>
      <p:ext uri="{BB962C8B-B14F-4D97-AF65-F5344CB8AC3E}">
        <p14:creationId xmlns:p14="http://schemas.microsoft.com/office/powerpoint/2010/main" val="2550523192"/>
      </p:ext>
    </p:extLst>
  </p:cSld>
  <p:clrMapOvr>
    <a:masterClrMapping/>
  </p:clrMapOvr>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userDrawn="1">
  <p:cSld name="General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8791767"/>
      </p:ext>
    </p:extLst>
  </p:cSld>
  <p:clrMapOvr>
    <a:masterClrMapping/>
  </p:clrMapOvr>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userDrawn="1">
  <p:cSld name="Break_slide Half">
    <p:spTree>
      <p:nvGrpSpPr>
        <p:cNvPr id="1" name=""/>
        <p:cNvGrpSpPr/>
        <p:nvPr/>
      </p:nvGrpSpPr>
      <p:grpSpPr>
        <a:xfrm>
          <a:off x="0" y="0"/>
          <a:ext cx="0" cy="0"/>
          <a:chOff x="0" y="0"/>
          <a:chExt cx="0" cy="0"/>
        </a:xfrm>
      </p:grpSpPr>
      <p:sp>
        <p:nvSpPr>
          <p:cNvPr id="20" name="Picture Placeholder 13"/>
          <p:cNvSpPr>
            <a:spLocks noGrp="1"/>
          </p:cNvSpPr>
          <p:nvPr>
            <p:ph type="pic" sz="quarter" idx="14"/>
          </p:nvPr>
        </p:nvSpPr>
        <p:spPr>
          <a:xfrm>
            <a:off x="0" y="0"/>
            <a:ext cx="24384000" cy="6400800"/>
          </a:xfrm>
          <a:effectLst/>
        </p:spPr>
        <p:txBody>
          <a:bodyPr>
            <a:normAutofit/>
          </a:bodyPr>
          <a:lstStyle>
            <a:lvl1pPr marL="0" indent="0">
              <a:buNone/>
              <a:defRPr sz="4200" b="0" i="0">
                <a:ln>
                  <a:noFill/>
                </a:ln>
                <a:solidFill>
                  <a:schemeClr val="bg1">
                    <a:lumMod val="85000"/>
                  </a:schemeClr>
                </a:solidFill>
                <a:latin typeface="Poppins Light" charset="0"/>
                <a:ea typeface="Poppins Light" charset="0"/>
                <a:cs typeface="Poppins Light" charset="0"/>
              </a:defRPr>
            </a:lvl1pPr>
          </a:lstStyle>
          <a:p>
            <a:endParaRPr lang="en-US" dirty="0"/>
          </a:p>
        </p:txBody>
      </p:sp>
    </p:spTree>
    <p:extLst>
      <p:ext uri="{BB962C8B-B14F-4D97-AF65-F5344CB8AC3E}">
        <p14:creationId xmlns:p14="http://schemas.microsoft.com/office/powerpoint/2010/main" val="240292826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Blank">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B8302B6D-CE22-40C6-A2D7-0F957552126C}"/>
              </a:ext>
            </a:extLst>
          </p:cNvPr>
          <p:cNvSpPr>
            <a:spLocks noGrp="1"/>
          </p:cNvSpPr>
          <p:nvPr>
            <p:ph type="pic" sz="quarter" idx="10"/>
          </p:nvPr>
        </p:nvSpPr>
        <p:spPr>
          <a:xfrm>
            <a:off x="406402" y="406400"/>
            <a:ext cx="11478589" cy="12815338"/>
          </a:xfrm>
          <a:solidFill>
            <a:schemeClr val="accent1">
              <a:lumMod val="20000"/>
              <a:lumOff val="80000"/>
            </a:schemeClr>
          </a:solidFill>
        </p:spPr>
        <p:txBody>
          <a:bodyPr/>
          <a:lstStyle/>
          <a:p>
            <a:endParaRPr lang="en-US"/>
          </a:p>
        </p:txBody>
      </p:sp>
    </p:spTree>
    <p:custDataLst>
      <p:tags r:id="rId1"/>
    </p:custDataLst>
    <p:extLst>
      <p:ext uri="{BB962C8B-B14F-4D97-AF65-F5344CB8AC3E}">
        <p14:creationId xmlns:p14="http://schemas.microsoft.com/office/powerpoint/2010/main" val="2136075336"/>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Our Mission">
    <p:spTree>
      <p:nvGrpSpPr>
        <p:cNvPr id="1" name=""/>
        <p:cNvGrpSpPr/>
        <p:nvPr/>
      </p:nvGrpSpPr>
      <p:grpSpPr>
        <a:xfrm>
          <a:off x="0" y="0"/>
          <a:ext cx="0" cy="0"/>
          <a:chOff x="0" y="0"/>
          <a:chExt cx="0" cy="0"/>
        </a:xfrm>
      </p:grpSpPr>
      <p:sp>
        <p:nvSpPr>
          <p:cNvPr id="2" name="Picture Placeholder 13"/>
          <p:cNvSpPr>
            <a:spLocks noGrp="1"/>
          </p:cNvSpPr>
          <p:nvPr>
            <p:ph type="pic" sz="quarter" idx="13"/>
          </p:nvPr>
        </p:nvSpPr>
        <p:spPr>
          <a:xfrm>
            <a:off x="12181388" y="1"/>
            <a:ext cx="12202612" cy="9173681"/>
          </a:xfrm>
          <a:effectLst/>
        </p:spPr>
        <p:txBody>
          <a:bodyPr>
            <a:normAutofit/>
          </a:bodyPr>
          <a:lstStyle>
            <a:lvl1pPr marL="0" indent="0">
              <a:buNone/>
              <a:defRPr sz="4200" b="0" i="0">
                <a:ln>
                  <a:noFill/>
                </a:ln>
                <a:solidFill>
                  <a:schemeClr val="bg1">
                    <a:lumMod val="85000"/>
                  </a:schemeClr>
                </a:solidFill>
                <a:latin typeface="Poppins Light" charset="0"/>
                <a:ea typeface="Poppins Light" charset="0"/>
                <a:cs typeface="Poppins Light" charset="0"/>
              </a:defRPr>
            </a:lvl1pPr>
          </a:lstStyle>
          <a:p>
            <a:endParaRPr lang="en-US" dirty="0"/>
          </a:p>
        </p:txBody>
      </p:sp>
    </p:spTree>
    <p:extLst>
      <p:ext uri="{BB962C8B-B14F-4D97-AF65-F5344CB8AC3E}">
        <p14:creationId xmlns:p14="http://schemas.microsoft.com/office/powerpoint/2010/main" val="291188917"/>
      </p:ext>
    </p:extLst>
  </p:cSld>
  <p:clrMapOvr>
    <a:masterClrMapping/>
  </p:clrMapOvr>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title">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0471766"/>
      </p:ext>
    </p:extLst>
  </p:cSld>
  <p:clrMapOvr>
    <a:masterClrMapping/>
  </p:clrMapOvr>
  <p:transition spd="med"/>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87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58155994"/>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70_Custom Layout">
    <p:spTree>
      <p:nvGrpSpPr>
        <p:cNvPr id="1" name=""/>
        <p:cNvGrpSpPr/>
        <p:nvPr/>
      </p:nvGrpSpPr>
      <p:grpSpPr>
        <a:xfrm>
          <a:off x="0" y="0"/>
          <a:ext cx="0" cy="0"/>
          <a:chOff x="0" y="0"/>
          <a:chExt cx="0" cy="0"/>
        </a:xfrm>
      </p:grpSpPr>
      <p:sp>
        <p:nvSpPr>
          <p:cNvPr id="3" name="Picture Placeholder 5"/>
          <p:cNvSpPr>
            <a:spLocks noGrp="1"/>
          </p:cNvSpPr>
          <p:nvPr>
            <p:ph type="pic" sz="quarter" idx="11"/>
          </p:nvPr>
        </p:nvSpPr>
        <p:spPr>
          <a:xfrm>
            <a:off x="2691528" y="8575040"/>
            <a:ext cx="19030552" cy="3316642"/>
          </a:xfrm>
          <a:custGeom>
            <a:avLst/>
            <a:gdLst>
              <a:gd name="connsiteX0" fmla="*/ 0 w 10941590"/>
              <a:gd name="connsiteY0" fmla="*/ 0 h 3553572"/>
              <a:gd name="connsiteX1" fmla="*/ 10941590 w 10941590"/>
              <a:gd name="connsiteY1" fmla="*/ 0 h 3553572"/>
              <a:gd name="connsiteX2" fmla="*/ 10941590 w 10941590"/>
              <a:gd name="connsiteY2" fmla="*/ 3553572 h 3553572"/>
              <a:gd name="connsiteX3" fmla="*/ 0 w 10941590"/>
              <a:gd name="connsiteY3" fmla="*/ 3553572 h 3553572"/>
            </a:gdLst>
            <a:ahLst/>
            <a:cxnLst>
              <a:cxn ang="0">
                <a:pos x="connsiteX0" y="connsiteY0"/>
              </a:cxn>
              <a:cxn ang="0">
                <a:pos x="connsiteX1" y="connsiteY1"/>
              </a:cxn>
              <a:cxn ang="0">
                <a:pos x="connsiteX2" y="connsiteY2"/>
              </a:cxn>
              <a:cxn ang="0">
                <a:pos x="connsiteX3" y="connsiteY3"/>
              </a:cxn>
            </a:cxnLst>
            <a:rect l="l" t="t" r="r" b="b"/>
            <a:pathLst>
              <a:path w="10941590" h="3553572">
                <a:moveTo>
                  <a:pt x="0" y="0"/>
                </a:moveTo>
                <a:lnTo>
                  <a:pt x="10941590" y="0"/>
                </a:lnTo>
                <a:lnTo>
                  <a:pt x="10941590" y="3553572"/>
                </a:lnTo>
                <a:lnTo>
                  <a:pt x="0" y="3553572"/>
                </a:lnTo>
                <a:close/>
              </a:path>
            </a:pathLst>
          </a:custGeom>
          <a:solidFill>
            <a:schemeClr val="bg1">
              <a:lumMod val="95000"/>
            </a:schemeClr>
          </a:solidFill>
        </p:spPr>
      </p:sp>
    </p:spTree>
    <p:extLst>
      <p:ext uri="{BB962C8B-B14F-4D97-AF65-F5344CB8AC3E}">
        <p14:creationId xmlns:p14="http://schemas.microsoft.com/office/powerpoint/2010/main" val="125545364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userDrawn="1">
  <p:cSld name="86_Custom Layout">
    <p:spTree>
      <p:nvGrpSpPr>
        <p:cNvPr id="1" name=""/>
        <p:cNvGrpSpPr/>
        <p:nvPr/>
      </p:nvGrpSpPr>
      <p:grpSpPr>
        <a:xfrm>
          <a:off x="0" y="0"/>
          <a:ext cx="0" cy="0"/>
          <a:chOff x="0" y="0"/>
          <a:chExt cx="0" cy="0"/>
        </a:xfrm>
      </p:grpSpPr>
      <p:sp>
        <p:nvSpPr>
          <p:cNvPr id="10" name="Picture Placeholder 1"/>
          <p:cNvSpPr>
            <a:spLocks noGrp="1"/>
          </p:cNvSpPr>
          <p:nvPr>
            <p:ph type="pic" sz="quarter" idx="17"/>
          </p:nvPr>
        </p:nvSpPr>
        <p:spPr>
          <a:xfrm>
            <a:off x="8756027" y="6331561"/>
            <a:ext cx="2520000" cy="2520000"/>
          </a:xfrm>
          <a:prstGeom prst="rect">
            <a:avLst/>
          </a:prstGeom>
          <a:solidFill>
            <a:schemeClr val="bg1"/>
          </a:solidFill>
          <a:effectLst>
            <a:outerShdw blurRad="241300" sx="103000" sy="103000" algn="ctr" rotWithShape="0">
              <a:prstClr val="black">
                <a:alpha val="40000"/>
              </a:prstClr>
            </a:outerShdw>
          </a:effectLst>
        </p:spPr>
      </p:sp>
      <p:sp>
        <p:nvSpPr>
          <p:cNvPr id="3" name="Picture Placeholder 1"/>
          <p:cNvSpPr>
            <a:spLocks noGrp="1"/>
          </p:cNvSpPr>
          <p:nvPr>
            <p:ph type="pic" sz="quarter" idx="10"/>
          </p:nvPr>
        </p:nvSpPr>
        <p:spPr>
          <a:xfrm>
            <a:off x="2845213" y="3345360"/>
            <a:ext cx="2520000" cy="2520000"/>
          </a:xfrm>
          <a:prstGeom prst="rect">
            <a:avLst/>
          </a:prstGeom>
          <a:solidFill>
            <a:schemeClr val="bg1"/>
          </a:solidFill>
          <a:effectLst>
            <a:outerShdw blurRad="241300" sx="103000" sy="103000" algn="ctr" rotWithShape="0">
              <a:prstClr val="black">
                <a:alpha val="40000"/>
              </a:prstClr>
            </a:outerShdw>
          </a:effectLst>
        </p:spPr>
      </p:sp>
      <p:sp>
        <p:nvSpPr>
          <p:cNvPr id="4" name="Picture Placeholder 1"/>
          <p:cNvSpPr>
            <a:spLocks noGrp="1"/>
          </p:cNvSpPr>
          <p:nvPr>
            <p:ph type="pic" sz="quarter" idx="11"/>
          </p:nvPr>
        </p:nvSpPr>
        <p:spPr>
          <a:xfrm>
            <a:off x="2845213" y="6331561"/>
            <a:ext cx="2520000" cy="2520000"/>
          </a:xfrm>
          <a:prstGeom prst="rect">
            <a:avLst/>
          </a:prstGeom>
          <a:solidFill>
            <a:schemeClr val="bg1"/>
          </a:solidFill>
          <a:effectLst>
            <a:outerShdw blurRad="241300" sx="103000" sy="103000" algn="ctr" rotWithShape="0">
              <a:prstClr val="black">
                <a:alpha val="40000"/>
              </a:prstClr>
            </a:outerShdw>
          </a:effectLst>
        </p:spPr>
      </p:sp>
      <p:sp>
        <p:nvSpPr>
          <p:cNvPr id="5" name="Picture Placeholder 1"/>
          <p:cNvSpPr>
            <a:spLocks noGrp="1"/>
          </p:cNvSpPr>
          <p:nvPr>
            <p:ph type="pic" sz="quarter" idx="12"/>
          </p:nvPr>
        </p:nvSpPr>
        <p:spPr>
          <a:xfrm>
            <a:off x="2845213" y="9317762"/>
            <a:ext cx="2520000" cy="2520000"/>
          </a:xfrm>
          <a:prstGeom prst="rect">
            <a:avLst/>
          </a:prstGeom>
          <a:solidFill>
            <a:schemeClr val="bg1"/>
          </a:solidFill>
          <a:effectLst>
            <a:outerShdw blurRad="241300" sx="103000" sy="103000" algn="ctr" rotWithShape="0">
              <a:prstClr val="black">
                <a:alpha val="40000"/>
              </a:prstClr>
            </a:outerShdw>
          </a:effectLst>
        </p:spPr>
      </p:sp>
      <p:sp>
        <p:nvSpPr>
          <p:cNvPr id="6" name="Picture Placeholder 1"/>
          <p:cNvSpPr>
            <a:spLocks noGrp="1"/>
          </p:cNvSpPr>
          <p:nvPr>
            <p:ph type="pic" sz="quarter" idx="13"/>
          </p:nvPr>
        </p:nvSpPr>
        <p:spPr>
          <a:xfrm>
            <a:off x="5800620" y="3345360"/>
            <a:ext cx="2520000" cy="2520000"/>
          </a:xfrm>
          <a:prstGeom prst="rect">
            <a:avLst/>
          </a:prstGeom>
          <a:solidFill>
            <a:schemeClr val="bg1"/>
          </a:solidFill>
          <a:effectLst>
            <a:outerShdw blurRad="241300" sx="103000" sy="103000" algn="ctr" rotWithShape="0">
              <a:prstClr val="black">
                <a:alpha val="40000"/>
              </a:prstClr>
            </a:outerShdw>
          </a:effectLst>
        </p:spPr>
      </p:sp>
      <p:sp>
        <p:nvSpPr>
          <p:cNvPr id="7" name="Picture Placeholder 1"/>
          <p:cNvSpPr>
            <a:spLocks noGrp="1"/>
          </p:cNvSpPr>
          <p:nvPr>
            <p:ph type="pic" sz="quarter" idx="14"/>
          </p:nvPr>
        </p:nvSpPr>
        <p:spPr>
          <a:xfrm>
            <a:off x="5800620" y="6331561"/>
            <a:ext cx="2520000" cy="2520000"/>
          </a:xfrm>
          <a:prstGeom prst="rect">
            <a:avLst/>
          </a:prstGeom>
          <a:solidFill>
            <a:schemeClr val="bg1"/>
          </a:solidFill>
          <a:effectLst>
            <a:outerShdw blurRad="241300" sx="103000" sy="103000" algn="ctr" rotWithShape="0">
              <a:prstClr val="black">
                <a:alpha val="40000"/>
              </a:prstClr>
            </a:outerShdw>
          </a:effectLst>
        </p:spPr>
      </p:sp>
      <p:sp>
        <p:nvSpPr>
          <p:cNvPr id="8" name="Picture Placeholder 1"/>
          <p:cNvSpPr>
            <a:spLocks noGrp="1"/>
          </p:cNvSpPr>
          <p:nvPr>
            <p:ph type="pic" sz="quarter" idx="15"/>
          </p:nvPr>
        </p:nvSpPr>
        <p:spPr>
          <a:xfrm>
            <a:off x="5800620" y="9317762"/>
            <a:ext cx="2520000" cy="2520000"/>
          </a:xfrm>
          <a:prstGeom prst="rect">
            <a:avLst/>
          </a:prstGeom>
          <a:solidFill>
            <a:schemeClr val="bg1"/>
          </a:solidFill>
          <a:effectLst>
            <a:outerShdw blurRad="241300" sx="103000" sy="103000" algn="ctr" rotWithShape="0">
              <a:prstClr val="black">
                <a:alpha val="40000"/>
              </a:prstClr>
            </a:outerShdw>
          </a:effectLst>
        </p:spPr>
      </p:sp>
      <p:sp>
        <p:nvSpPr>
          <p:cNvPr id="9" name="Picture Placeholder 1"/>
          <p:cNvSpPr>
            <a:spLocks noGrp="1"/>
          </p:cNvSpPr>
          <p:nvPr>
            <p:ph type="pic" sz="quarter" idx="16"/>
          </p:nvPr>
        </p:nvSpPr>
        <p:spPr>
          <a:xfrm>
            <a:off x="8756027" y="3345360"/>
            <a:ext cx="2520000" cy="2520000"/>
          </a:xfrm>
          <a:prstGeom prst="rect">
            <a:avLst/>
          </a:prstGeom>
          <a:solidFill>
            <a:schemeClr val="bg1"/>
          </a:solidFill>
          <a:effectLst>
            <a:outerShdw blurRad="241300" sx="103000" sy="103000" algn="ctr" rotWithShape="0">
              <a:prstClr val="black">
                <a:alpha val="40000"/>
              </a:prstClr>
            </a:outerShdw>
          </a:effectLst>
        </p:spPr>
      </p:sp>
      <p:sp>
        <p:nvSpPr>
          <p:cNvPr id="11" name="Picture Placeholder 1"/>
          <p:cNvSpPr>
            <a:spLocks noGrp="1"/>
          </p:cNvSpPr>
          <p:nvPr>
            <p:ph type="pic" sz="quarter" idx="18"/>
          </p:nvPr>
        </p:nvSpPr>
        <p:spPr>
          <a:xfrm>
            <a:off x="8756027" y="9317762"/>
            <a:ext cx="2520000" cy="2520000"/>
          </a:xfrm>
          <a:prstGeom prst="rect">
            <a:avLst/>
          </a:prstGeom>
          <a:solidFill>
            <a:schemeClr val="bg1"/>
          </a:solidFill>
          <a:effectLst>
            <a:outerShdw blurRad="241300" sx="103000" sy="103000" algn="ctr" rotWithShape="0">
              <a:prstClr val="black">
                <a:alpha val="40000"/>
              </a:prstClr>
            </a:outerShdw>
          </a:effectLst>
        </p:spPr>
      </p:sp>
    </p:spTree>
    <p:extLst>
      <p:ext uri="{BB962C8B-B14F-4D97-AF65-F5344CB8AC3E}">
        <p14:creationId xmlns:p14="http://schemas.microsoft.com/office/powerpoint/2010/main" val="3894567619"/>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userDrawn="1">
  <p:cSld name="Welcome Message Image">
    <p:spTree>
      <p:nvGrpSpPr>
        <p:cNvPr id="1" name=""/>
        <p:cNvGrpSpPr/>
        <p:nvPr/>
      </p:nvGrpSpPr>
      <p:grpSpPr>
        <a:xfrm>
          <a:off x="0" y="0"/>
          <a:ext cx="0" cy="0"/>
          <a:chOff x="0" y="0"/>
          <a:chExt cx="0" cy="0"/>
        </a:xfrm>
      </p:grpSpPr>
      <p:sp>
        <p:nvSpPr>
          <p:cNvPr id="17" name="Picture Placeholder 3"/>
          <p:cNvSpPr>
            <a:spLocks noGrp="1"/>
          </p:cNvSpPr>
          <p:nvPr>
            <p:ph type="pic" sz="quarter" idx="12"/>
          </p:nvPr>
        </p:nvSpPr>
        <p:spPr>
          <a:xfrm>
            <a:off x="5240063" y="3158253"/>
            <a:ext cx="2855171" cy="2850130"/>
          </a:xfrm>
          <a:prstGeom prst="ellipse">
            <a:avLst/>
          </a:prstGeom>
        </p:spPr>
        <p:txBody>
          <a:bodyPr>
            <a:normAutofit/>
          </a:bodyPr>
          <a:lstStyle>
            <a:lvl1pPr>
              <a:defRPr sz="2000" b="0" i="0">
                <a:latin typeface="Poppins Light" charset="0"/>
                <a:ea typeface="Poppins Light" charset="0"/>
                <a:cs typeface="Poppins Light" charset="0"/>
              </a:defRPr>
            </a:lvl1pPr>
          </a:lstStyle>
          <a:p>
            <a:endParaRPr lang="en-US"/>
          </a:p>
        </p:txBody>
      </p:sp>
    </p:spTree>
    <p:extLst>
      <p:ext uri="{BB962C8B-B14F-4D97-AF65-F5344CB8AC3E}">
        <p14:creationId xmlns:p14="http://schemas.microsoft.com/office/powerpoint/2010/main" val="2020883460"/>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96.xml><?xml version="1.0" encoding="utf-8"?>
<p:sldLayout xmlns:a="http://schemas.openxmlformats.org/drawingml/2006/main" xmlns:r="http://schemas.openxmlformats.org/officeDocument/2006/relationships" xmlns:p="http://schemas.openxmlformats.org/presentationml/2006/main" userDrawn="1">
  <p:cSld name="Brush Left">
    <p:spTree>
      <p:nvGrpSpPr>
        <p:cNvPr id="1" name=""/>
        <p:cNvGrpSpPr/>
        <p:nvPr/>
      </p:nvGrpSpPr>
      <p:grpSpPr>
        <a:xfrm>
          <a:off x="0" y="0"/>
          <a:ext cx="0" cy="0"/>
          <a:chOff x="0" y="0"/>
          <a:chExt cx="0" cy="0"/>
        </a:xfrm>
      </p:grpSpPr>
      <p:sp>
        <p:nvSpPr>
          <p:cNvPr id="10" name="Picture Placeholder 9"/>
          <p:cNvSpPr>
            <a:spLocks noGrp="1"/>
          </p:cNvSpPr>
          <p:nvPr>
            <p:ph type="pic" sz="quarter" idx="25"/>
          </p:nvPr>
        </p:nvSpPr>
        <p:spPr>
          <a:xfrm>
            <a:off x="-135897" y="136584"/>
            <a:ext cx="11802326" cy="12978397"/>
          </a:xfrm>
          <a:custGeom>
            <a:avLst/>
            <a:gdLst>
              <a:gd name="connsiteX0" fmla="*/ 8017128 w 11799252"/>
              <a:gd name="connsiteY0" fmla="*/ 12822098 h 12978397"/>
              <a:gd name="connsiteX1" fmla="*/ 8037500 w 11799252"/>
              <a:gd name="connsiteY1" fmla="*/ 12826446 h 12978397"/>
              <a:gd name="connsiteX2" fmla="*/ 8005557 w 11799252"/>
              <a:gd name="connsiteY2" fmla="*/ 12828371 h 12978397"/>
              <a:gd name="connsiteX3" fmla="*/ 8017128 w 11799252"/>
              <a:gd name="connsiteY3" fmla="*/ 12822098 h 12978397"/>
              <a:gd name="connsiteX4" fmla="*/ 8049072 w 11799252"/>
              <a:gd name="connsiteY4" fmla="*/ 12820174 h 12978397"/>
              <a:gd name="connsiteX5" fmla="*/ 8069444 w 11799252"/>
              <a:gd name="connsiteY5" fmla="*/ 12824522 h 12978397"/>
              <a:gd name="connsiteX6" fmla="*/ 8037500 w 11799252"/>
              <a:gd name="connsiteY6" fmla="*/ 12826446 h 12978397"/>
              <a:gd name="connsiteX7" fmla="*/ 8049072 w 11799252"/>
              <a:gd name="connsiteY7" fmla="*/ 12820174 h 12978397"/>
              <a:gd name="connsiteX8" fmla="*/ 8079272 w 11799252"/>
              <a:gd name="connsiteY8" fmla="*/ 12811790 h 12978397"/>
              <a:gd name="connsiteX9" fmla="*/ 8069444 w 11799252"/>
              <a:gd name="connsiteY9" fmla="*/ 12824522 h 12978397"/>
              <a:gd name="connsiteX10" fmla="*/ 8073488 w 11799252"/>
              <a:gd name="connsiteY10" fmla="*/ 12819283 h 12978397"/>
              <a:gd name="connsiteX11" fmla="*/ 8081575 w 11799252"/>
              <a:gd name="connsiteY11" fmla="*/ 12808806 h 12978397"/>
              <a:gd name="connsiteX12" fmla="*/ 8080227 w 11799252"/>
              <a:gd name="connsiteY12" fmla="*/ 12810552 h 12978397"/>
              <a:gd name="connsiteX13" fmla="*/ 8079272 w 11799252"/>
              <a:gd name="connsiteY13" fmla="*/ 12811790 h 12978397"/>
              <a:gd name="connsiteX14" fmla="*/ 6955300 w 11799252"/>
              <a:gd name="connsiteY14" fmla="*/ 12456946 h 12978397"/>
              <a:gd name="connsiteX15" fmla="*/ 6987234 w 11799252"/>
              <a:gd name="connsiteY15" fmla="*/ 12465128 h 12978397"/>
              <a:gd name="connsiteX16" fmla="*/ 7019648 w 11799252"/>
              <a:gd name="connsiteY16" fmla="*/ 12461524 h 12978397"/>
              <a:gd name="connsiteX17" fmla="*/ 6987234 w 11799252"/>
              <a:gd name="connsiteY17" fmla="*/ 12465128 h 12978397"/>
              <a:gd name="connsiteX18" fmla="*/ 6955300 w 11799252"/>
              <a:gd name="connsiteY18" fmla="*/ 12456946 h 12978397"/>
              <a:gd name="connsiteX19" fmla="*/ 5595703 w 11799252"/>
              <a:gd name="connsiteY19" fmla="*/ 12429512 h 12978397"/>
              <a:gd name="connsiteX20" fmla="*/ 5600654 w 11799252"/>
              <a:gd name="connsiteY20" fmla="*/ 12435487 h 12978397"/>
              <a:gd name="connsiteX21" fmla="*/ 5595703 w 11799252"/>
              <a:gd name="connsiteY21" fmla="*/ 12429512 h 12978397"/>
              <a:gd name="connsiteX22" fmla="*/ 5623978 w 11799252"/>
              <a:gd name="connsiteY22" fmla="*/ 12425796 h 12978397"/>
              <a:gd name="connsiteX23" fmla="*/ 5647157 w 11799252"/>
              <a:gd name="connsiteY23" fmla="*/ 12437642 h 12978397"/>
              <a:gd name="connsiteX24" fmla="*/ 5623978 w 11799252"/>
              <a:gd name="connsiteY24" fmla="*/ 12425796 h 12978397"/>
              <a:gd name="connsiteX25" fmla="*/ 5370526 w 11799252"/>
              <a:gd name="connsiteY25" fmla="*/ 12424219 h 12978397"/>
              <a:gd name="connsiteX26" fmla="*/ 5438437 w 11799252"/>
              <a:gd name="connsiteY26" fmla="*/ 12435346 h 12978397"/>
              <a:gd name="connsiteX27" fmla="*/ 5519781 w 11799252"/>
              <a:gd name="connsiteY27" fmla="*/ 12434576 h 12978397"/>
              <a:gd name="connsiteX28" fmla="*/ 5438437 w 11799252"/>
              <a:gd name="connsiteY28" fmla="*/ 12435346 h 12978397"/>
              <a:gd name="connsiteX29" fmla="*/ 5370526 w 11799252"/>
              <a:gd name="connsiteY29" fmla="*/ 12424219 h 12978397"/>
              <a:gd name="connsiteX30" fmla="*/ 5763167 w 11799252"/>
              <a:gd name="connsiteY30" fmla="*/ 12423573 h 12978397"/>
              <a:gd name="connsiteX31" fmla="*/ 5780256 w 11799252"/>
              <a:gd name="connsiteY31" fmla="*/ 12429624 h 12978397"/>
              <a:gd name="connsiteX32" fmla="*/ 5812200 w 11799252"/>
              <a:gd name="connsiteY32" fmla="*/ 12427700 h 12978397"/>
              <a:gd name="connsiteX33" fmla="*/ 5780256 w 11799252"/>
              <a:gd name="connsiteY33" fmla="*/ 12429624 h 12978397"/>
              <a:gd name="connsiteX34" fmla="*/ 5763167 w 11799252"/>
              <a:gd name="connsiteY34" fmla="*/ 12423573 h 12978397"/>
              <a:gd name="connsiteX35" fmla="*/ 5918072 w 11799252"/>
              <a:gd name="connsiteY35" fmla="*/ 12418341 h 12978397"/>
              <a:gd name="connsiteX36" fmla="*/ 5922220 w 11799252"/>
              <a:gd name="connsiteY36" fmla="*/ 12420283 h 12978397"/>
              <a:gd name="connsiteX37" fmla="*/ 5934339 w 11799252"/>
              <a:gd name="connsiteY37" fmla="*/ 12425957 h 12978397"/>
              <a:gd name="connsiteX38" fmla="*/ 5942473 w 11799252"/>
              <a:gd name="connsiteY38" fmla="*/ 12429765 h 12978397"/>
              <a:gd name="connsiteX39" fmla="*/ 5925867 w 11799252"/>
              <a:gd name="connsiteY39" fmla="*/ 12421990 h 12978397"/>
              <a:gd name="connsiteX40" fmla="*/ 5922220 w 11799252"/>
              <a:gd name="connsiteY40" fmla="*/ 12420283 h 12978397"/>
              <a:gd name="connsiteX41" fmla="*/ 5920783 w 11799252"/>
              <a:gd name="connsiteY41" fmla="*/ 12419610 h 12978397"/>
              <a:gd name="connsiteX42" fmla="*/ 5918072 w 11799252"/>
              <a:gd name="connsiteY42" fmla="*/ 12418341 h 12978397"/>
              <a:gd name="connsiteX43" fmla="*/ 6323859 w 11799252"/>
              <a:gd name="connsiteY43" fmla="*/ 12406584 h 12978397"/>
              <a:gd name="connsiteX44" fmla="*/ 6301676 w 11799252"/>
              <a:gd name="connsiteY44" fmla="*/ 12418039 h 12978397"/>
              <a:gd name="connsiteX45" fmla="*/ 6269732 w 11799252"/>
              <a:gd name="connsiteY45" fmla="*/ 12419963 h 12978397"/>
              <a:gd name="connsiteX46" fmla="*/ 6220332 w 11799252"/>
              <a:gd name="connsiteY46" fmla="*/ 12418809 h 12978397"/>
              <a:gd name="connsiteX47" fmla="*/ 6188388 w 11799252"/>
              <a:gd name="connsiteY47" fmla="*/ 12420733 h 12978397"/>
              <a:gd name="connsiteX48" fmla="*/ 6188388 w 11799252"/>
              <a:gd name="connsiteY48" fmla="*/ 12420733 h 12978397"/>
              <a:gd name="connsiteX49" fmla="*/ 6220332 w 11799252"/>
              <a:gd name="connsiteY49" fmla="*/ 12418809 h 12978397"/>
              <a:gd name="connsiteX50" fmla="*/ 6269732 w 11799252"/>
              <a:gd name="connsiteY50" fmla="*/ 12419963 h 12978397"/>
              <a:gd name="connsiteX51" fmla="*/ 6301676 w 11799252"/>
              <a:gd name="connsiteY51" fmla="*/ 12418039 h 12978397"/>
              <a:gd name="connsiteX52" fmla="*/ 6350606 w 11799252"/>
              <a:gd name="connsiteY52" fmla="*/ 12420874 h 12978397"/>
              <a:gd name="connsiteX53" fmla="*/ 6323859 w 11799252"/>
              <a:gd name="connsiteY53" fmla="*/ 12406584 h 12978397"/>
              <a:gd name="connsiteX54" fmla="*/ 6753063 w 11799252"/>
              <a:gd name="connsiteY54" fmla="*/ 12388163 h 12978397"/>
              <a:gd name="connsiteX55" fmla="*/ 6581962 w 11799252"/>
              <a:gd name="connsiteY55" fmla="*/ 12407763 h 12978397"/>
              <a:gd name="connsiteX56" fmla="*/ 6547592 w 11799252"/>
              <a:gd name="connsiteY56" fmla="*/ 12409008 h 12978397"/>
              <a:gd name="connsiteX57" fmla="*/ 6501089 w 11799252"/>
              <a:gd name="connsiteY57" fmla="*/ 12406853 h 12978397"/>
              <a:gd name="connsiteX58" fmla="*/ 6466719 w 11799252"/>
              <a:gd name="connsiteY58" fmla="*/ 12408097 h 12978397"/>
              <a:gd name="connsiteX59" fmla="*/ 6434775 w 11799252"/>
              <a:gd name="connsiteY59" fmla="*/ 12410021 h 12978397"/>
              <a:gd name="connsiteX60" fmla="*/ 6434775 w 11799252"/>
              <a:gd name="connsiteY60" fmla="*/ 12410021 h 12978397"/>
              <a:gd name="connsiteX61" fmla="*/ 6466719 w 11799252"/>
              <a:gd name="connsiteY61" fmla="*/ 12408097 h 12978397"/>
              <a:gd name="connsiteX62" fmla="*/ 6501089 w 11799252"/>
              <a:gd name="connsiteY62" fmla="*/ 12406853 h 12978397"/>
              <a:gd name="connsiteX63" fmla="*/ 6547592 w 11799252"/>
              <a:gd name="connsiteY63" fmla="*/ 12409008 h 12978397"/>
              <a:gd name="connsiteX64" fmla="*/ 6581962 w 11799252"/>
              <a:gd name="connsiteY64" fmla="*/ 12407763 h 12978397"/>
              <a:gd name="connsiteX65" fmla="*/ 6828348 w 11799252"/>
              <a:gd name="connsiteY65" fmla="*/ 12397051 h 12978397"/>
              <a:gd name="connsiteX66" fmla="*/ 6753063 w 11799252"/>
              <a:gd name="connsiteY66" fmla="*/ 12388163 h 12978397"/>
              <a:gd name="connsiteX67" fmla="*/ 6907469 w 11799252"/>
              <a:gd name="connsiteY67" fmla="*/ 12383199 h 12978397"/>
              <a:gd name="connsiteX68" fmla="*/ 6894662 w 11799252"/>
              <a:gd name="connsiteY68" fmla="*/ 12393883 h 12978397"/>
              <a:gd name="connsiteX69" fmla="*/ 6894662 w 11799252"/>
              <a:gd name="connsiteY69" fmla="*/ 12393883 h 12978397"/>
              <a:gd name="connsiteX70" fmla="*/ 6926606 w 11799252"/>
              <a:gd name="connsiteY70" fmla="*/ 12391959 h 12978397"/>
              <a:gd name="connsiteX71" fmla="*/ 6907469 w 11799252"/>
              <a:gd name="connsiteY71" fmla="*/ 12383199 h 12978397"/>
              <a:gd name="connsiteX72" fmla="*/ 7245695 w 11799252"/>
              <a:gd name="connsiteY72" fmla="*/ 12362283 h 12978397"/>
              <a:gd name="connsiteX73" fmla="*/ 7224747 w 11799252"/>
              <a:gd name="connsiteY73" fmla="*/ 12373999 h 12978397"/>
              <a:gd name="connsiteX74" fmla="*/ 7190376 w 11799252"/>
              <a:gd name="connsiteY74" fmla="*/ 12375243 h 12978397"/>
              <a:gd name="connsiteX75" fmla="*/ 7158433 w 11799252"/>
              <a:gd name="connsiteY75" fmla="*/ 12377168 h 12978397"/>
              <a:gd name="connsiteX76" fmla="*/ 7124062 w 11799252"/>
              <a:gd name="connsiteY76" fmla="*/ 12378412 h 12978397"/>
              <a:gd name="connsiteX77" fmla="*/ 7124062 w 11799252"/>
              <a:gd name="connsiteY77" fmla="*/ 12378412 h 12978397"/>
              <a:gd name="connsiteX78" fmla="*/ 7158433 w 11799252"/>
              <a:gd name="connsiteY78" fmla="*/ 12377168 h 12978397"/>
              <a:gd name="connsiteX79" fmla="*/ 7190376 w 11799252"/>
              <a:gd name="connsiteY79" fmla="*/ 12375243 h 12978397"/>
              <a:gd name="connsiteX80" fmla="*/ 7224747 w 11799252"/>
              <a:gd name="connsiteY80" fmla="*/ 12373999 h 12978397"/>
              <a:gd name="connsiteX81" fmla="*/ 7245695 w 11799252"/>
              <a:gd name="connsiteY81" fmla="*/ 12362283 h 12978397"/>
              <a:gd name="connsiteX82" fmla="*/ 7741507 w 11799252"/>
              <a:gd name="connsiteY82" fmla="*/ 12338765 h 12978397"/>
              <a:gd name="connsiteX83" fmla="*/ 7734433 w 11799252"/>
              <a:gd name="connsiteY83" fmla="*/ 12348252 h 12978397"/>
              <a:gd name="connsiteX84" fmla="*/ 7700063 w 11799252"/>
              <a:gd name="connsiteY84" fmla="*/ 12349497 h 12978397"/>
              <a:gd name="connsiteX85" fmla="*/ 7454147 w 11799252"/>
              <a:gd name="connsiteY85" fmla="*/ 12358528 h 12978397"/>
              <a:gd name="connsiteX86" fmla="*/ 7454147 w 11799252"/>
              <a:gd name="connsiteY86" fmla="*/ 12358528 h 12978397"/>
              <a:gd name="connsiteX87" fmla="*/ 7700063 w 11799252"/>
              <a:gd name="connsiteY87" fmla="*/ 12349497 h 12978397"/>
              <a:gd name="connsiteX88" fmla="*/ 7734433 w 11799252"/>
              <a:gd name="connsiteY88" fmla="*/ 12348252 h 12978397"/>
              <a:gd name="connsiteX89" fmla="*/ 7741507 w 11799252"/>
              <a:gd name="connsiteY89" fmla="*/ 12338765 h 12978397"/>
              <a:gd name="connsiteX90" fmla="*/ 7784232 w 11799252"/>
              <a:gd name="connsiteY90" fmla="*/ 12338644 h 12978397"/>
              <a:gd name="connsiteX91" fmla="*/ 7784232 w 11799252"/>
              <a:gd name="connsiteY91" fmla="*/ 12338644 h 12978397"/>
              <a:gd name="connsiteX92" fmla="*/ 8966419 w 11799252"/>
              <a:gd name="connsiteY92" fmla="*/ 12301505 h 12978397"/>
              <a:gd name="connsiteX93" fmla="*/ 8979511 w 11799252"/>
              <a:gd name="connsiteY93" fmla="*/ 12303814 h 12978397"/>
              <a:gd name="connsiteX94" fmla="*/ 8962127 w 11799252"/>
              <a:gd name="connsiteY94" fmla="*/ 12309817 h 12978397"/>
              <a:gd name="connsiteX95" fmla="*/ 8966419 w 11799252"/>
              <a:gd name="connsiteY95" fmla="*/ 12301505 h 12978397"/>
              <a:gd name="connsiteX96" fmla="*/ 8992318 w 11799252"/>
              <a:gd name="connsiteY96" fmla="*/ 12293130 h 12978397"/>
              <a:gd name="connsiteX97" fmla="*/ 9011455 w 11799252"/>
              <a:gd name="connsiteY97" fmla="*/ 12301889 h 12978397"/>
              <a:gd name="connsiteX98" fmla="*/ 8979511 w 11799252"/>
              <a:gd name="connsiteY98" fmla="*/ 12303814 h 12978397"/>
              <a:gd name="connsiteX99" fmla="*/ 8992318 w 11799252"/>
              <a:gd name="connsiteY99" fmla="*/ 12293130 h 12978397"/>
              <a:gd name="connsiteX100" fmla="*/ 9023057 w 11799252"/>
              <a:gd name="connsiteY100" fmla="*/ 12288064 h 12978397"/>
              <a:gd name="connsiteX101" fmla="*/ 9031737 w 11799252"/>
              <a:gd name="connsiteY101" fmla="*/ 12294885 h 12978397"/>
              <a:gd name="connsiteX102" fmla="*/ 9011455 w 11799252"/>
              <a:gd name="connsiteY102" fmla="*/ 12301889 h 12978397"/>
              <a:gd name="connsiteX103" fmla="*/ 9023057 w 11799252"/>
              <a:gd name="connsiteY103" fmla="*/ 12288064 h 12978397"/>
              <a:gd name="connsiteX104" fmla="*/ 9051946 w 11799252"/>
              <a:gd name="connsiteY104" fmla="*/ 12278799 h 12978397"/>
              <a:gd name="connsiteX105" fmla="*/ 9031737 w 11799252"/>
              <a:gd name="connsiteY105" fmla="*/ 12294885 h 12978397"/>
              <a:gd name="connsiteX106" fmla="*/ 9051946 w 11799252"/>
              <a:gd name="connsiteY106" fmla="*/ 12278799 h 12978397"/>
              <a:gd name="connsiteX107" fmla="*/ 9035032 w 11799252"/>
              <a:gd name="connsiteY107" fmla="*/ 12161694 h 12978397"/>
              <a:gd name="connsiteX108" fmla="*/ 8967479 w 11799252"/>
              <a:gd name="connsiteY108" fmla="*/ 12179522 h 12978397"/>
              <a:gd name="connsiteX109" fmla="*/ 8949386 w 11799252"/>
              <a:gd name="connsiteY109" fmla="*/ 12181503 h 12978397"/>
              <a:gd name="connsiteX110" fmla="*/ 9035032 w 11799252"/>
              <a:gd name="connsiteY110" fmla="*/ 12161694 h 12978397"/>
              <a:gd name="connsiteX111" fmla="*/ 9133290 w 11799252"/>
              <a:gd name="connsiteY111" fmla="*/ 12156601 h 12978397"/>
              <a:gd name="connsiteX112" fmla="*/ 9127035 w 11799252"/>
              <a:gd name="connsiteY112" fmla="*/ 12157525 h 12978397"/>
              <a:gd name="connsiteX113" fmla="*/ 9097610 w 11799252"/>
              <a:gd name="connsiteY113" fmla="*/ 12159745 h 12978397"/>
              <a:gd name="connsiteX114" fmla="*/ 9035032 w 11799252"/>
              <a:gd name="connsiteY114" fmla="*/ 12161694 h 12978397"/>
              <a:gd name="connsiteX115" fmla="*/ 9133290 w 11799252"/>
              <a:gd name="connsiteY115" fmla="*/ 12156601 h 12978397"/>
              <a:gd name="connsiteX116" fmla="*/ 10638334 w 11799252"/>
              <a:gd name="connsiteY116" fmla="*/ 11072213 h 12978397"/>
              <a:gd name="connsiteX117" fmla="*/ 10638334 w 11799252"/>
              <a:gd name="connsiteY117" fmla="*/ 11072213 h 12978397"/>
              <a:gd name="connsiteX118" fmla="*/ 11334394 w 11799252"/>
              <a:gd name="connsiteY118" fmla="*/ 10614784 h 12978397"/>
              <a:gd name="connsiteX119" fmla="*/ 11336013 w 11799252"/>
              <a:gd name="connsiteY119" fmla="*/ 10614954 h 12978397"/>
              <a:gd name="connsiteX120" fmla="*/ 11335800 w 11799252"/>
              <a:gd name="connsiteY120" fmla="*/ 10615082 h 12978397"/>
              <a:gd name="connsiteX121" fmla="*/ 11187153 w 11799252"/>
              <a:gd name="connsiteY121" fmla="*/ 10455670 h 12978397"/>
              <a:gd name="connsiteX122" fmla="*/ 11177899 w 11799252"/>
              <a:gd name="connsiteY122" fmla="*/ 10482132 h 12978397"/>
              <a:gd name="connsiteX123" fmla="*/ 11215963 w 11799252"/>
              <a:gd name="connsiteY123" fmla="*/ 10458362 h 12978397"/>
              <a:gd name="connsiteX124" fmla="*/ 11187153 w 11799252"/>
              <a:gd name="connsiteY124" fmla="*/ 10455670 h 12978397"/>
              <a:gd name="connsiteX125" fmla="*/ 11752558 w 11799252"/>
              <a:gd name="connsiteY125" fmla="*/ 10103056 h 12978397"/>
              <a:gd name="connsiteX126" fmla="*/ 11752558 w 11799252"/>
              <a:gd name="connsiteY126" fmla="*/ 10103056 h 12978397"/>
              <a:gd name="connsiteX127" fmla="*/ 11753765 w 11799252"/>
              <a:gd name="connsiteY127" fmla="*/ 10075105 h 12978397"/>
              <a:gd name="connsiteX128" fmla="*/ 11752558 w 11799252"/>
              <a:gd name="connsiteY128" fmla="*/ 10103056 h 12978397"/>
              <a:gd name="connsiteX129" fmla="*/ 11753765 w 11799252"/>
              <a:gd name="connsiteY129" fmla="*/ 10075105 h 12978397"/>
              <a:gd name="connsiteX130" fmla="*/ 11743981 w 11799252"/>
              <a:gd name="connsiteY130" fmla="*/ 10001621 h 12978397"/>
              <a:gd name="connsiteX131" fmla="*/ 11759266 w 11799252"/>
              <a:gd name="connsiteY131" fmla="*/ 10010208 h 12978397"/>
              <a:gd name="connsiteX132" fmla="*/ 11747011 w 11799252"/>
              <a:gd name="connsiteY132" fmla="*/ 10003324 h 12978397"/>
              <a:gd name="connsiteX133" fmla="*/ 11735246 w 11799252"/>
              <a:gd name="connsiteY133" fmla="*/ 9996714 h 12978397"/>
              <a:gd name="connsiteX134" fmla="*/ 11738677 w 11799252"/>
              <a:gd name="connsiteY134" fmla="*/ 9998642 h 12978397"/>
              <a:gd name="connsiteX135" fmla="*/ 11743981 w 11799252"/>
              <a:gd name="connsiteY135" fmla="*/ 10001621 h 12978397"/>
              <a:gd name="connsiteX136" fmla="*/ 11768420 w 11799252"/>
              <a:gd name="connsiteY136" fmla="*/ 9299190 h 12978397"/>
              <a:gd name="connsiteX137" fmla="*/ 11768420 w 11799252"/>
              <a:gd name="connsiteY137" fmla="*/ 9299190 h 12978397"/>
              <a:gd name="connsiteX138" fmla="*/ 11241444 w 11799252"/>
              <a:gd name="connsiteY138" fmla="*/ 8106031 h 12978397"/>
              <a:gd name="connsiteX139" fmla="*/ 11246558 w 11799252"/>
              <a:gd name="connsiteY139" fmla="*/ 8121122 h 12978397"/>
              <a:gd name="connsiteX140" fmla="*/ 11250184 w 11799252"/>
              <a:gd name="connsiteY140" fmla="*/ 8131823 h 12978397"/>
              <a:gd name="connsiteX141" fmla="*/ 11242781 w 11799252"/>
              <a:gd name="connsiteY141" fmla="*/ 8109975 h 12978397"/>
              <a:gd name="connsiteX142" fmla="*/ 11238852 w 11799252"/>
              <a:gd name="connsiteY142" fmla="*/ 8098383 h 12978397"/>
              <a:gd name="connsiteX143" fmla="*/ 11239305 w 11799252"/>
              <a:gd name="connsiteY143" fmla="*/ 8099720 h 12978397"/>
              <a:gd name="connsiteX144" fmla="*/ 11241444 w 11799252"/>
              <a:gd name="connsiteY144" fmla="*/ 8106031 h 12978397"/>
              <a:gd name="connsiteX145" fmla="*/ 11240514 w 11799252"/>
              <a:gd name="connsiteY145" fmla="*/ 8103287 h 12978397"/>
              <a:gd name="connsiteX146" fmla="*/ 11238852 w 11799252"/>
              <a:gd name="connsiteY146" fmla="*/ 8098383 h 12978397"/>
              <a:gd name="connsiteX147" fmla="*/ 11291893 w 11799252"/>
              <a:gd name="connsiteY147" fmla="*/ 7935088 h 12978397"/>
              <a:gd name="connsiteX148" fmla="*/ 11273798 w 11799252"/>
              <a:gd name="connsiteY148" fmla="*/ 7935454 h 12978397"/>
              <a:gd name="connsiteX149" fmla="*/ 11322727 w 11799252"/>
              <a:gd name="connsiteY149" fmla="*/ 7938290 h 12978397"/>
              <a:gd name="connsiteX150" fmla="*/ 11291893 w 11799252"/>
              <a:gd name="connsiteY150" fmla="*/ 7935088 h 12978397"/>
              <a:gd name="connsiteX151" fmla="*/ 11082377 w 11799252"/>
              <a:gd name="connsiteY151" fmla="*/ 7854921 h 12978397"/>
              <a:gd name="connsiteX152" fmla="*/ 11183979 w 11799252"/>
              <a:gd name="connsiteY152" fmla="*/ 7966472 h 12978397"/>
              <a:gd name="connsiteX153" fmla="*/ 11143560 w 11799252"/>
              <a:gd name="connsiteY153" fmla="*/ 7877217 h 12978397"/>
              <a:gd name="connsiteX154" fmla="*/ 11082377 w 11799252"/>
              <a:gd name="connsiteY154" fmla="*/ 7854921 h 12978397"/>
              <a:gd name="connsiteX155" fmla="*/ 7499790 w 11799252"/>
              <a:gd name="connsiteY155" fmla="*/ 7816014 h 12978397"/>
              <a:gd name="connsiteX156" fmla="*/ 7493000 w 11799252"/>
              <a:gd name="connsiteY156" fmla="*/ 7820399 h 12978397"/>
              <a:gd name="connsiteX157" fmla="*/ 7541930 w 11799252"/>
              <a:gd name="connsiteY157" fmla="*/ 7823233 h 12978397"/>
              <a:gd name="connsiteX158" fmla="*/ 7499790 w 11799252"/>
              <a:gd name="connsiteY158" fmla="*/ 7816014 h 12978397"/>
              <a:gd name="connsiteX159" fmla="*/ 7441236 w 11799252"/>
              <a:gd name="connsiteY159" fmla="*/ 7811333 h 12978397"/>
              <a:gd name="connsiteX160" fmla="*/ 7429511 w 11799252"/>
              <a:gd name="connsiteY160" fmla="*/ 7813485 h 12978397"/>
              <a:gd name="connsiteX161" fmla="*/ 7463881 w 11799252"/>
              <a:gd name="connsiteY161" fmla="*/ 7812240 h 12978397"/>
              <a:gd name="connsiteX162" fmla="*/ 7441236 w 11799252"/>
              <a:gd name="connsiteY162" fmla="*/ 7811333 h 12978397"/>
              <a:gd name="connsiteX163" fmla="*/ 7386240 w 11799252"/>
              <a:gd name="connsiteY163" fmla="*/ 7806798 h 12978397"/>
              <a:gd name="connsiteX164" fmla="*/ 7368449 w 11799252"/>
              <a:gd name="connsiteY164" fmla="*/ 7807251 h 12978397"/>
              <a:gd name="connsiteX165" fmla="*/ 7414952 w 11799252"/>
              <a:gd name="connsiteY165" fmla="*/ 7809406 h 12978397"/>
              <a:gd name="connsiteX166" fmla="*/ 7386240 w 11799252"/>
              <a:gd name="connsiteY166" fmla="*/ 7806798 h 12978397"/>
              <a:gd name="connsiteX167" fmla="*/ 6990879 w 11799252"/>
              <a:gd name="connsiteY167" fmla="*/ 7770107 h 12978397"/>
              <a:gd name="connsiteX168" fmla="*/ 6971615 w 11799252"/>
              <a:gd name="connsiteY168" fmla="*/ 7775810 h 12978397"/>
              <a:gd name="connsiteX169" fmla="*/ 7018590 w 11799252"/>
              <a:gd name="connsiteY169" fmla="*/ 7776285 h 12978397"/>
              <a:gd name="connsiteX170" fmla="*/ 6990879 w 11799252"/>
              <a:gd name="connsiteY170" fmla="*/ 7770107 h 12978397"/>
              <a:gd name="connsiteX171" fmla="*/ 6721694 w 11799252"/>
              <a:gd name="connsiteY171" fmla="*/ 7745434 h 12978397"/>
              <a:gd name="connsiteX172" fmla="*/ 6699805 w 11799252"/>
              <a:gd name="connsiteY172" fmla="*/ 7755839 h 12978397"/>
              <a:gd name="connsiteX173" fmla="*/ 6752030 w 11799252"/>
              <a:gd name="connsiteY173" fmla="*/ 7746910 h 12978397"/>
              <a:gd name="connsiteX174" fmla="*/ 6721694 w 11799252"/>
              <a:gd name="connsiteY174" fmla="*/ 7745434 h 12978397"/>
              <a:gd name="connsiteX175" fmla="*/ 6671569 w 11799252"/>
              <a:gd name="connsiteY175" fmla="*/ 7744529 h 12978397"/>
              <a:gd name="connsiteX176" fmla="*/ 6653301 w 11799252"/>
              <a:gd name="connsiteY176" fmla="*/ 7753683 h 12978397"/>
              <a:gd name="connsiteX177" fmla="*/ 6685245 w 11799252"/>
              <a:gd name="connsiteY177" fmla="*/ 7751759 h 12978397"/>
              <a:gd name="connsiteX178" fmla="*/ 6671569 w 11799252"/>
              <a:gd name="connsiteY178" fmla="*/ 7744529 h 12978397"/>
              <a:gd name="connsiteX179" fmla="*/ 6604263 w 11799252"/>
              <a:gd name="connsiteY179" fmla="*/ 7737225 h 12978397"/>
              <a:gd name="connsiteX180" fmla="*/ 6589812 w 11799252"/>
              <a:gd name="connsiteY180" fmla="*/ 7746769 h 12978397"/>
              <a:gd name="connsiteX181" fmla="*/ 6636315 w 11799252"/>
              <a:gd name="connsiteY181" fmla="*/ 7748924 h 12978397"/>
              <a:gd name="connsiteX182" fmla="*/ 6604263 w 11799252"/>
              <a:gd name="connsiteY182" fmla="*/ 7737225 h 12978397"/>
              <a:gd name="connsiteX183" fmla="*/ 6531675 w 11799252"/>
              <a:gd name="connsiteY183" fmla="*/ 7727762 h 12978397"/>
              <a:gd name="connsiteX184" fmla="*/ 6511764 w 11799252"/>
              <a:gd name="connsiteY184" fmla="*/ 7735776 h 12978397"/>
              <a:gd name="connsiteX185" fmla="*/ 6558267 w 11799252"/>
              <a:gd name="connsiteY185" fmla="*/ 7737931 h 12978397"/>
              <a:gd name="connsiteX186" fmla="*/ 6531675 w 11799252"/>
              <a:gd name="connsiteY186" fmla="*/ 7727762 h 12978397"/>
              <a:gd name="connsiteX187" fmla="*/ 6418116 w 11799252"/>
              <a:gd name="connsiteY187" fmla="*/ 7726755 h 12978397"/>
              <a:gd name="connsiteX188" fmla="*/ 6398875 w 11799252"/>
              <a:gd name="connsiteY188" fmla="*/ 7727708 h 12978397"/>
              <a:gd name="connsiteX189" fmla="*/ 6448275 w 11799252"/>
              <a:gd name="connsiteY189" fmla="*/ 7728862 h 12978397"/>
              <a:gd name="connsiteX190" fmla="*/ 6418116 w 11799252"/>
              <a:gd name="connsiteY190" fmla="*/ 7726755 h 12978397"/>
              <a:gd name="connsiteX191" fmla="*/ 5783279 w 11799252"/>
              <a:gd name="connsiteY191" fmla="*/ 7656695 h 12978397"/>
              <a:gd name="connsiteX192" fmla="*/ 5831856 w 11799252"/>
              <a:gd name="connsiteY192" fmla="*/ 7668522 h 12978397"/>
              <a:gd name="connsiteX193" fmla="*/ 5909905 w 11799252"/>
              <a:gd name="connsiteY193" fmla="*/ 7679515 h 12978397"/>
              <a:gd name="connsiteX194" fmla="*/ 5973394 w 11799252"/>
              <a:gd name="connsiteY194" fmla="*/ 7686429 h 12978397"/>
              <a:gd name="connsiteX195" fmla="*/ 6051442 w 11799252"/>
              <a:gd name="connsiteY195" fmla="*/ 7697422 h 12978397"/>
              <a:gd name="connsiteX196" fmla="*/ 6242778 w 11799252"/>
              <a:gd name="connsiteY196" fmla="*/ 7705721 h 12978397"/>
              <a:gd name="connsiteX197" fmla="*/ 6320827 w 11799252"/>
              <a:gd name="connsiteY197" fmla="*/ 7716715 h 12978397"/>
              <a:gd name="connsiteX198" fmla="*/ 6242778 w 11799252"/>
              <a:gd name="connsiteY198" fmla="*/ 7705721 h 12978397"/>
              <a:gd name="connsiteX199" fmla="*/ 6051442 w 11799252"/>
              <a:gd name="connsiteY199" fmla="*/ 7697422 h 12978397"/>
              <a:gd name="connsiteX200" fmla="*/ 5973394 w 11799252"/>
              <a:gd name="connsiteY200" fmla="*/ 7686429 h 12978397"/>
              <a:gd name="connsiteX201" fmla="*/ 5909905 w 11799252"/>
              <a:gd name="connsiteY201" fmla="*/ 7679515 h 12978397"/>
              <a:gd name="connsiteX202" fmla="*/ 5831856 w 11799252"/>
              <a:gd name="connsiteY202" fmla="*/ 7668522 h 12978397"/>
              <a:gd name="connsiteX203" fmla="*/ 5783279 w 11799252"/>
              <a:gd name="connsiteY203" fmla="*/ 7656695 h 12978397"/>
              <a:gd name="connsiteX204" fmla="*/ 5667711 w 11799252"/>
              <a:gd name="connsiteY204" fmla="*/ 7654248 h 12978397"/>
              <a:gd name="connsiteX205" fmla="*/ 5655080 w 11799252"/>
              <a:gd name="connsiteY205" fmla="*/ 7664302 h 12978397"/>
              <a:gd name="connsiteX206" fmla="*/ 5687024 w 11799252"/>
              <a:gd name="connsiteY206" fmla="*/ 7662378 h 12978397"/>
              <a:gd name="connsiteX207" fmla="*/ 5667711 w 11799252"/>
              <a:gd name="connsiteY207" fmla="*/ 7654248 h 12978397"/>
              <a:gd name="connsiteX208" fmla="*/ 7776097 w 11799252"/>
              <a:gd name="connsiteY208" fmla="*/ 7608606 h 12978397"/>
              <a:gd name="connsiteX209" fmla="*/ 7762529 w 11799252"/>
              <a:gd name="connsiteY209" fmla="*/ 7614999 h 12978397"/>
              <a:gd name="connsiteX210" fmla="*/ 7809032 w 11799252"/>
              <a:gd name="connsiteY210" fmla="*/ 7617154 h 12978397"/>
              <a:gd name="connsiteX211" fmla="*/ 7776097 w 11799252"/>
              <a:gd name="connsiteY211" fmla="*/ 7608606 h 12978397"/>
              <a:gd name="connsiteX212" fmla="*/ 11141314 w 11799252"/>
              <a:gd name="connsiteY212" fmla="*/ 7595672 h 12978397"/>
              <a:gd name="connsiteX213" fmla="*/ 11123858 w 11799252"/>
              <a:gd name="connsiteY213" fmla="*/ 7714021 h 12978397"/>
              <a:gd name="connsiteX214" fmla="*/ 11071270 w 11799252"/>
              <a:gd name="connsiteY214" fmla="*/ 7677539 h 12978397"/>
              <a:gd name="connsiteX215" fmla="*/ 11121069 w 11799252"/>
              <a:gd name="connsiteY215" fmla="*/ 7667931 h 12978397"/>
              <a:gd name="connsiteX216" fmla="*/ 11066055 w 11799252"/>
              <a:gd name="connsiteY216" fmla="*/ 7630769 h 12978397"/>
              <a:gd name="connsiteX217" fmla="*/ 11141314 w 11799252"/>
              <a:gd name="connsiteY217" fmla="*/ 7595672 h 12978397"/>
              <a:gd name="connsiteX218" fmla="*/ 11341198 w 11799252"/>
              <a:gd name="connsiteY218" fmla="*/ 7582805 h 12978397"/>
              <a:gd name="connsiteX219" fmla="*/ 11341198 w 11799252"/>
              <a:gd name="connsiteY219" fmla="*/ 7582805 h 12978397"/>
              <a:gd name="connsiteX220" fmla="*/ 7538705 w 11799252"/>
              <a:gd name="connsiteY220" fmla="*/ 7578731 h 12978397"/>
              <a:gd name="connsiteX221" fmla="*/ 7542943 w 11799252"/>
              <a:gd name="connsiteY221" fmla="*/ 7586099 h 12978397"/>
              <a:gd name="connsiteX222" fmla="*/ 7747969 w 11799252"/>
              <a:gd name="connsiteY222" fmla="*/ 7610920 h 12978397"/>
              <a:gd name="connsiteX223" fmla="*/ 7538705 w 11799252"/>
              <a:gd name="connsiteY223" fmla="*/ 7578731 h 12978397"/>
              <a:gd name="connsiteX224" fmla="*/ 11041164 w 11799252"/>
              <a:gd name="connsiteY224" fmla="*/ 7530459 h 12978397"/>
              <a:gd name="connsiteX225" fmla="*/ 11028533 w 11799252"/>
              <a:gd name="connsiteY225" fmla="*/ 7540513 h 12978397"/>
              <a:gd name="connsiteX226" fmla="*/ 11060477 w 11799252"/>
              <a:gd name="connsiteY226" fmla="*/ 7538589 h 12978397"/>
              <a:gd name="connsiteX227" fmla="*/ 11041164 w 11799252"/>
              <a:gd name="connsiteY227" fmla="*/ 7530459 h 12978397"/>
              <a:gd name="connsiteX228" fmla="*/ 6289085 w 11799252"/>
              <a:gd name="connsiteY228" fmla="*/ 7464951 h 12978397"/>
              <a:gd name="connsiteX229" fmla="*/ 6323796 w 11799252"/>
              <a:gd name="connsiteY229" fmla="*/ 7481940 h 12978397"/>
              <a:gd name="connsiteX230" fmla="*/ 6891285 w 11799252"/>
              <a:gd name="connsiteY230" fmla="*/ 7539446 h 12978397"/>
              <a:gd name="connsiteX231" fmla="*/ 7331796 w 11799252"/>
              <a:gd name="connsiteY231" fmla="*/ 7583123 h 12978397"/>
              <a:gd name="connsiteX232" fmla="*/ 7262223 w 11799252"/>
              <a:gd name="connsiteY232" fmla="*/ 7541882 h 12978397"/>
              <a:gd name="connsiteX233" fmla="*/ 6517957 w 11799252"/>
              <a:gd name="connsiteY233" fmla="*/ 7480156 h 12978397"/>
              <a:gd name="connsiteX234" fmla="*/ 6289085 w 11799252"/>
              <a:gd name="connsiteY234" fmla="*/ 7464951 h 12978397"/>
              <a:gd name="connsiteX235" fmla="*/ 8851771 w 11799252"/>
              <a:gd name="connsiteY235" fmla="*/ 7326973 h 12978397"/>
              <a:gd name="connsiteX236" fmla="*/ 8846404 w 11799252"/>
              <a:gd name="connsiteY236" fmla="*/ 7333285 h 12978397"/>
              <a:gd name="connsiteX237" fmla="*/ 8909893 w 11799252"/>
              <a:gd name="connsiteY237" fmla="*/ 7340199 h 12978397"/>
              <a:gd name="connsiteX238" fmla="*/ 8851771 w 11799252"/>
              <a:gd name="connsiteY238" fmla="*/ 7326973 h 12978397"/>
              <a:gd name="connsiteX239" fmla="*/ 8716121 w 11799252"/>
              <a:gd name="connsiteY239" fmla="*/ 7314907 h 12978397"/>
              <a:gd name="connsiteX240" fmla="*/ 8704396 w 11799252"/>
              <a:gd name="connsiteY240" fmla="*/ 7317059 h 12978397"/>
              <a:gd name="connsiteX241" fmla="*/ 8738766 w 11799252"/>
              <a:gd name="connsiteY241" fmla="*/ 7315814 h 12978397"/>
              <a:gd name="connsiteX242" fmla="*/ 8716121 w 11799252"/>
              <a:gd name="connsiteY242" fmla="*/ 7314907 h 12978397"/>
              <a:gd name="connsiteX243" fmla="*/ 11009223 w 11799252"/>
              <a:gd name="connsiteY243" fmla="*/ 7246315 h 12978397"/>
              <a:gd name="connsiteX244" fmla="*/ 11008867 w 11799252"/>
              <a:gd name="connsiteY244" fmla="*/ 7321145 h 12978397"/>
              <a:gd name="connsiteX245" fmla="*/ 11020167 w 11799252"/>
              <a:gd name="connsiteY245" fmla="*/ 7280814 h 12978397"/>
              <a:gd name="connsiteX246" fmla="*/ 11009223 w 11799252"/>
              <a:gd name="connsiteY246" fmla="*/ 7246315 h 12978397"/>
              <a:gd name="connsiteX247" fmla="*/ 7540770 w 11799252"/>
              <a:gd name="connsiteY247" fmla="*/ 7192208 h 12978397"/>
              <a:gd name="connsiteX248" fmla="*/ 7618818 w 11799252"/>
              <a:gd name="connsiteY248" fmla="*/ 7203202 h 12978397"/>
              <a:gd name="connsiteX249" fmla="*/ 7540770 w 11799252"/>
              <a:gd name="connsiteY249" fmla="*/ 7192208 h 12978397"/>
              <a:gd name="connsiteX250" fmla="*/ 7427122 w 11799252"/>
              <a:gd name="connsiteY250" fmla="*/ 7183927 h 12978397"/>
              <a:gd name="connsiteX251" fmla="*/ 7410496 w 11799252"/>
              <a:gd name="connsiteY251" fmla="*/ 7190143 h 12978397"/>
              <a:gd name="connsiteX252" fmla="*/ 7488544 w 11799252"/>
              <a:gd name="connsiteY252" fmla="*/ 7201137 h 12978397"/>
              <a:gd name="connsiteX253" fmla="*/ 7488544 w 11799252"/>
              <a:gd name="connsiteY253" fmla="*/ 7201137 h 12978397"/>
              <a:gd name="connsiteX254" fmla="*/ 7427122 w 11799252"/>
              <a:gd name="connsiteY254" fmla="*/ 7183927 h 12978397"/>
              <a:gd name="connsiteX255" fmla="*/ 8028175 w 11799252"/>
              <a:gd name="connsiteY255" fmla="*/ 7059371 h 12978397"/>
              <a:gd name="connsiteX256" fmla="*/ 8041981 w 11799252"/>
              <a:gd name="connsiteY256" fmla="*/ 7075282 h 12978397"/>
              <a:gd name="connsiteX257" fmla="*/ 8342910 w 11799252"/>
              <a:gd name="connsiteY257" fmla="*/ 7103412 h 12978397"/>
              <a:gd name="connsiteX258" fmla="*/ 8641015 w 11799252"/>
              <a:gd name="connsiteY258" fmla="*/ 7141626 h 12978397"/>
              <a:gd name="connsiteX259" fmla="*/ 8313791 w 11799252"/>
              <a:gd name="connsiteY259" fmla="*/ 7095254 h 12978397"/>
              <a:gd name="connsiteX260" fmla="*/ 8028175 w 11799252"/>
              <a:gd name="connsiteY260" fmla="*/ 7059371 h 12978397"/>
              <a:gd name="connsiteX261" fmla="*/ 7942148 w 11799252"/>
              <a:gd name="connsiteY261" fmla="*/ 7053597 h 12978397"/>
              <a:gd name="connsiteX262" fmla="*/ 7934814 w 11799252"/>
              <a:gd name="connsiteY262" fmla="*/ 7056130 h 12978397"/>
              <a:gd name="connsiteX263" fmla="*/ 7942148 w 11799252"/>
              <a:gd name="connsiteY263" fmla="*/ 7053597 h 12978397"/>
              <a:gd name="connsiteX264" fmla="*/ 10439890 w 11799252"/>
              <a:gd name="connsiteY264" fmla="*/ 6625777 h 12978397"/>
              <a:gd name="connsiteX265" fmla="*/ 10448999 w 11799252"/>
              <a:gd name="connsiteY265" fmla="*/ 6626905 h 12978397"/>
              <a:gd name="connsiteX266" fmla="*/ 10454705 w 11799252"/>
              <a:gd name="connsiteY266" fmla="*/ 6627611 h 12978397"/>
              <a:gd name="connsiteX267" fmla="*/ 10393572 w 11799252"/>
              <a:gd name="connsiteY267" fmla="*/ 6620040 h 12978397"/>
              <a:gd name="connsiteX268" fmla="*/ 10414765 w 11799252"/>
              <a:gd name="connsiteY268" fmla="*/ 6622665 h 12978397"/>
              <a:gd name="connsiteX269" fmla="*/ 10439890 w 11799252"/>
              <a:gd name="connsiteY269" fmla="*/ 6625777 h 12978397"/>
              <a:gd name="connsiteX270" fmla="*/ 10435142 w 11799252"/>
              <a:gd name="connsiteY270" fmla="*/ 6625189 h 12978397"/>
              <a:gd name="connsiteX271" fmla="*/ 10393572 w 11799252"/>
              <a:gd name="connsiteY271" fmla="*/ 6620040 h 12978397"/>
              <a:gd name="connsiteX272" fmla="*/ 10078189 w 11799252"/>
              <a:gd name="connsiteY272" fmla="*/ 6532995 h 12978397"/>
              <a:gd name="connsiteX273" fmla="*/ 10454705 w 11799252"/>
              <a:gd name="connsiteY273" fmla="*/ 6627611 h 12978397"/>
              <a:gd name="connsiteX274" fmla="*/ 10592983 w 11799252"/>
              <a:gd name="connsiteY274" fmla="*/ 6722536 h 12978397"/>
              <a:gd name="connsiteX275" fmla="*/ 10119043 w 11799252"/>
              <a:gd name="connsiteY275" fmla="*/ 6555314 h 12978397"/>
              <a:gd name="connsiteX276" fmla="*/ 10078189 w 11799252"/>
              <a:gd name="connsiteY276" fmla="*/ 6532995 h 12978397"/>
              <a:gd name="connsiteX277" fmla="*/ 9884645 w 11799252"/>
              <a:gd name="connsiteY277" fmla="*/ 6496372 h 12978397"/>
              <a:gd name="connsiteX278" fmla="*/ 9939477 w 11799252"/>
              <a:gd name="connsiteY278" fmla="*/ 6505004 h 12978397"/>
              <a:gd name="connsiteX279" fmla="*/ 10014700 w 11799252"/>
              <a:gd name="connsiteY279" fmla="*/ 6526080 h 12978397"/>
              <a:gd name="connsiteX280" fmla="*/ 9884645 w 11799252"/>
              <a:gd name="connsiteY280" fmla="*/ 6496372 h 12978397"/>
              <a:gd name="connsiteX281" fmla="*/ 9744863 w 11799252"/>
              <a:gd name="connsiteY281" fmla="*/ 6475567 h 12978397"/>
              <a:gd name="connsiteX282" fmla="*/ 9797469 w 11799252"/>
              <a:gd name="connsiteY282" fmla="*/ 6488777 h 12978397"/>
              <a:gd name="connsiteX283" fmla="*/ 9841147 w 11799252"/>
              <a:gd name="connsiteY283" fmla="*/ 6501015 h 12978397"/>
              <a:gd name="connsiteX284" fmla="*/ 9744863 w 11799252"/>
              <a:gd name="connsiteY284" fmla="*/ 6475567 h 12978397"/>
              <a:gd name="connsiteX285" fmla="*/ 9672831 w 11799252"/>
              <a:gd name="connsiteY285" fmla="*/ 6457255 h 12978397"/>
              <a:gd name="connsiteX286" fmla="*/ 9719420 w 11799252"/>
              <a:gd name="connsiteY286" fmla="*/ 6477784 h 12978397"/>
              <a:gd name="connsiteX287" fmla="*/ 9641372 w 11799252"/>
              <a:gd name="connsiteY287" fmla="*/ 6466791 h 12978397"/>
              <a:gd name="connsiteX288" fmla="*/ 9672831 w 11799252"/>
              <a:gd name="connsiteY288" fmla="*/ 6457255 h 12978397"/>
              <a:gd name="connsiteX289" fmla="*/ 9564125 w 11799252"/>
              <a:gd name="connsiteY289" fmla="*/ 6442429 h 12978397"/>
              <a:gd name="connsiteX290" fmla="*/ 9626813 w 11799252"/>
              <a:gd name="connsiteY290" fmla="*/ 6462711 h 12978397"/>
              <a:gd name="connsiteX291" fmla="*/ 9531778 w 11799252"/>
              <a:gd name="connsiteY291" fmla="*/ 6446959 h 12978397"/>
              <a:gd name="connsiteX292" fmla="*/ 9564125 w 11799252"/>
              <a:gd name="connsiteY292" fmla="*/ 6442429 h 12978397"/>
              <a:gd name="connsiteX293" fmla="*/ 9389951 w 11799252"/>
              <a:gd name="connsiteY293" fmla="*/ 6149868 h 12978397"/>
              <a:gd name="connsiteX294" fmla="*/ 9453440 w 11799252"/>
              <a:gd name="connsiteY294" fmla="*/ 6156781 h 12978397"/>
              <a:gd name="connsiteX295" fmla="*/ 9389951 w 11799252"/>
              <a:gd name="connsiteY295" fmla="*/ 6149868 h 12978397"/>
              <a:gd name="connsiteX296" fmla="*/ 5243647 w 11799252"/>
              <a:gd name="connsiteY296" fmla="*/ 5256397 h 12978397"/>
              <a:gd name="connsiteX297" fmla="*/ 4637985 w 11799252"/>
              <a:gd name="connsiteY297" fmla="*/ 5391179 h 12978397"/>
              <a:gd name="connsiteX298" fmla="*/ 4664279 w 11799252"/>
              <a:gd name="connsiteY298" fmla="*/ 5409421 h 12978397"/>
              <a:gd name="connsiteX299" fmla="*/ 4539691 w 11799252"/>
              <a:gd name="connsiteY299" fmla="*/ 5452446 h 12978397"/>
              <a:gd name="connsiteX300" fmla="*/ 4571635 w 11799252"/>
              <a:gd name="connsiteY300" fmla="*/ 5450521 h 12978397"/>
              <a:gd name="connsiteX301" fmla="*/ 4901756 w 11799252"/>
              <a:gd name="connsiteY301" fmla="*/ 5374465 h 12978397"/>
              <a:gd name="connsiteX302" fmla="*/ 5228580 w 11799252"/>
              <a:gd name="connsiteY302" fmla="*/ 5310170 h 12978397"/>
              <a:gd name="connsiteX303" fmla="*/ 5243647 w 11799252"/>
              <a:gd name="connsiteY303" fmla="*/ 5256397 h 12978397"/>
              <a:gd name="connsiteX304" fmla="*/ 9647020 w 11799252"/>
              <a:gd name="connsiteY304" fmla="*/ 5232346 h 12978397"/>
              <a:gd name="connsiteX305" fmla="*/ 9646296 w 11799252"/>
              <a:gd name="connsiteY305" fmla="*/ 5240985 h 12978397"/>
              <a:gd name="connsiteX306" fmla="*/ 9644282 w 11799252"/>
              <a:gd name="connsiteY306" fmla="*/ 5240959 h 12978397"/>
              <a:gd name="connsiteX307" fmla="*/ 682075 w 11799252"/>
              <a:gd name="connsiteY307" fmla="*/ 4630796 h 12978397"/>
              <a:gd name="connsiteX308" fmla="*/ 682075 w 11799252"/>
              <a:gd name="connsiteY308" fmla="*/ 4630796 h 12978397"/>
              <a:gd name="connsiteX309" fmla="*/ 346602 w 11799252"/>
              <a:gd name="connsiteY309" fmla="*/ 4354663 h 12978397"/>
              <a:gd name="connsiteX310" fmla="*/ 318199 w 11799252"/>
              <a:gd name="connsiteY310" fmla="*/ 4360297 h 12978397"/>
              <a:gd name="connsiteX311" fmla="*/ 381688 w 11799252"/>
              <a:gd name="connsiteY311" fmla="*/ 4367211 h 12978397"/>
              <a:gd name="connsiteX312" fmla="*/ 346602 w 11799252"/>
              <a:gd name="connsiteY312" fmla="*/ 4354663 h 12978397"/>
              <a:gd name="connsiteX313" fmla="*/ 238892 w 11799252"/>
              <a:gd name="connsiteY313" fmla="*/ 4312931 h 12978397"/>
              <a:gd name="connsiteX314" fmla="*/ 202122 w 11799252"/>
              <a:gd name="connsiteY314" fmla="*/ 4316901 h 12978397"/>
              <a:gd name="connsiteX315" fmla="*/ 294730 w 11799252"/>
              <a:gd name="connsiteY315" fmla="*/ 4331973 h 12978397"/>
              <a:gd name="connsiteX316" fmla="*/ 238892 w 11799252"/>
              <a:gd name="connsiteY316" fmla="*/ 4312931 h 12978397"/>
              <a:gd name="connsiteX317" fmla="*/ 223273 w 11799252"/>
              <a:gd name="connsiteY317" fmla="*/ 4176026 h 12978397"/>
              <a:gd name="connsiteX318" fmla="*/ 286762 w 11799252"/>
              <a:gd name="connsiteY318" fmla="*/ 4182940 h 12978397"/>
              <a:gd name="connsiteX319" fmla="*/ 223273 w 11799252"/>
              <a:gd name="connsiteY319" fmla="*/ 4176026 h 12978397"/>
              <a:gd name="connsiteX320" fmla="*/ 8361643 w 11799252"/>
              <a:gd name="connsiteY320" fmla="*/ 4072057 h 12978397"/>
              <a:gd name="connsiteX321" fmla="*/ 8332329 w 11799252"/>
              <a:gd name="connsiteY321" fmla="*/ 4077436 h 12978397"/>
              <a:gd name="connsiteX322" fmla="*/ 8410377 w 11799252"/>
              <a:gd name="connsiteY322" fmla="*/ 4088430 h 12978397"/>
              <a:gd name="connsiteX323" fmla="*/ 8361643 w 11799252"/>
              <a:gd name="connsiteY323" fmla="*/ 4072057 h 12978397"/>
              <a:gd name="connsiteX324" fmla="*/ 8444723 w 11799252"/>
              <a:gd name="connsiteY324" fmla="*/ 4011302 h 12978397"/>
              <a:gd name="connsiteX325" fmla="*/ 8440268 w 11799252"/>
              <a:gd name="connsiteY325" fmla="*/ 4015022 h 12978397"/>
              <a:gd name="connsiteX326" fmla="*/ 8430623 w 11799252"/>
              <a:gd name="connsiteY326" fmla="*/ 4016171 h 12978397"/>
              <a:gd name="connsiteX327" fmla="*/ 8488897 w 11799252"/>
              <a:gd name="connsiteY327" fmla="*/ 3976315 h 12978397"/>
              <a:gd name="connsiteX328" fmla="*/ 8535001 w 11799252"/>
              <a:gd name="connsiteY328" fmla="*/ 3989232 h 12978397"/>
              <a:gd name="connsiteX329" fmla="*/ 8483138 w 11799252"/>
              <a:gd name="connsiteY329" fmla="*/ 3998036 h 12978397"/>
              <a:gd name="connsiteX330" fmla="*/ 8444723 w 11799252"/>
              <a:gd name="connsiteY330" fmla="*/ 4011302 h 12978397"/>
              <a:gd name="connsiteX331" fmla="*/ 8448596 w 11799252"/>
              <a:gd name="connsiteY331" fmla="*/ 4008067 h 12978397"/>
              <a:gd name="connsiteX332" fmla="*/ 8468687 w 11799252"/>
              <a:gd name="connsiteY332" fmla="*/ 3992401 h 12978397"/>
              <a:gd name="connsiteX333" fmla="*/ 8478015 w 11799252"/>
              <a:gd name="connsiteY333" fmla="*/ 3984976 h 12978397"/>
              <a:gd name="connsiteX334" fmla="*/ 8486072 w 11799252"/>
              <a:gd name="connsiteY334" fmla="*/ 3986397 h 12978397"/>
              <a:gd name="connsiteX335" fmla="*/ 8488897 w 11799252"/>
              <a:gd name="connsiteY335" fmla="*/ 3976315 h 12978397"/>
              <a:gd name="connsiteX336" fmla="*/ 8794901 w 11799252"/>
              <a:gd name="connsiteY336" fmla="*/ 3886768 h 12978397"/>
              <a:gd name="connsiteX337" fmla="*/ 8488897 w 11799252"/>
              <a:gd name="connsiteY337" fmla="*/ 3976315 h 12978397"/>
              <a:gd name="connsiteX338" fmla="*/ 8478792 w 11799252"/>
              <a:gd name="connsiteY338" fmla="*/ 3984358 h 12978397"/>
              <a:gd name="connsiteX339" fmla="*/ 8478015 w 11799252"/>
              <a:gd name="connsiteY339" fmla="*/ 3984976 h 12978397"/>
              <a:gd name="connsiteX340" fmla="*/ 8472979 w 11799252"/>
              <a:gd name="connsiteY340" fmla="*/ 3984088 h 12978397"/>
              <a:gd name="connsiteX341" fmla="*/ 8468687 w 11799252"/>
              <a:gd name="connsiteY341" fmla="*/ 3992401 h 12978397"/>
              <a:gd name="connsiteX342" fmla="*/ 8358188 w 11799252"/>
              <a:gd name="connsiteY342" fmla="*/ 4041185 h 12978397"/>
              <a:gd name="connsiteX343" fmla="*/ 8483211 w 11799252"/>
              <a:gd name="connsiteY343" fmla="*/ 4052653 h 12978397"/>
              <a:gd name="connsiteX344" fmla="*/ 8604538 w 11799252"/>
              <a:gd name="connsiteY344" fmla="*/ 4086647 h 12978397"/>
              <a:gd name="connsiteX345" fmla="*/ 8720687 w 11799252"/>
              <a:gd name="connsiteY345" fmla="*/ 4017697 h 12978397"/>
              <a:gd name="connsiteX346" fmla="*/ 8535001 w 11799252"/>
              <a:gd name="connsiteY346" fmla="*/ 3989232 h 12978397"/>
              <a:gd name="connsiteX347" fmla="*/ 8794901 w 11799252"/>
              <a:gd name="connsiteY347" fmla="*/ 3886768 h 12978397"/>
              <a:gd name="connsiteX348" fmla="*/ 373987 w 11799252"/>
              <a:gd name="connsiteY348" fmla="*/ 3879794 h 12978397"/>
              <a:gd name="connsiteX349" fmla="*/ 339566 w 11799252"/>
              <a:gd name="connsiteY349" fmla="*/ 3882384 h 12978397"/>
              <a:gd name="connsiteX350" fmla="*/ 414790 w 11799252"/>
              <a:gd name="connsiteY350" fmla="*/ 3903460 h 12978397"/>
              <a:gd name="connsiteX351" fmla="*/ 373987 w 11799252"/>
              <a:gd name="connsiteY351" fmla="*/ 3879794 h 12978397"/>
              <a:gd name="connsiteX352" fmla="*/ 5660959 w 11799252"/>
              <a:gd name="connsiteY352" fmla="*/ 3695734 h 12978397"/>
              <a:gd name="connsiteX353" fmla="*/ 5665626 w 11799252"/>
              <a:gd name="connsiteY353" fmla="*/ 3697742 h 12978397"/>
              <a:gd name="connsiteX354" fmla="*/ 5678332 w 11799252"/>
              <a:gd name="connsiteY354" fmla="*/ 3703211 h 12978397"/>
              <a:gd name="connsiteX355" fmla="*/ 5692775 w 11799252"/>
              <a:gd name="connsiteY355" fmla="*/ 3709427 h 12978397"/>
              <a:gd name="connsiteX356" fmla="*/ 5682594 w 11799252"/>
              <a:gd name="connsiteY356" fmla="*/ 3705045 h 12978397"/>
              <a:gd name="connsiteX357" fmla="*/ 5678332 w 11799252"/>
              <a:gd name="connsiteY357" fmla="*/ 3703211 h 12978397"/>
              <a:gd name="connsiteX358" fmla="*/ 5671989 w 11799252"/>
              <a:gd name="connsiteY358" fmla="*/ 3700481 h 12978397"/>
              <a:gd name="connsiteX359" fmla="*/ 5660959 w 11799252"/>
              <a:gd name="connsiteY359" fmla="*/ 3695734 h 12978397"/>
              <a:gd name="connsiteX360" fmla="*/ 9452988 w 11799252"/>
              <a:gd name="connsiteY360" fmla="*/ 3318392 h 12978397"/>
              <a:gd name="connsiteX361" fmla="*/ 9492006 w 11799252"/>
              <a:gd name="connsiteY361" fmla="*/ 3403744 h 12978397"/>
              <a:gd name="connsiteX362" fmla="*/ 9355178 w 11799252"/>
              <a:gd name="connsiteY362" fmla="*/ 3611888 h 12978397"/>
              <a:gd name="connsiteX363" fmla="*/ 9387121 w 11799252"/>
              <a:gd name="connsiteY363" fmla="*/ 3609964 h 12978397"/>
              <a:gd name="connsiteX364" fmla="*/ 9506059 w 11799252"/>
              <a:gd name="connsiteY364" fmla="*/ 3587104 h 12978397"/>
              <a:gd name="connsiteX365" fmla="*/ 9552670 w 11799252"/>
              <a:gd name="connsiteY365" fmla="*/ 3420741 h 12978397"/>
              <a:gd name="connsiteX366" fmla="*/ 9477483 w 11799252"/>
              <a:gd name="connsiteY366" fmla="*/ 3343491 h 12978397"/>
              <a:gd name="connsiteX367" fmla="*/ 9452988 w 11799252"/>
              <a:gd name="connsiteY367" fmla="*/ 3318392 h 12978397"/>
              <a:gd name="connsiteX368" fmla="*/ 2113816 w 11799252"/>
              <a:gd name="connsiteY368" fmla="*/ 3313568 h 12978397"/>
              <a:gd name="connsiteX369" fmla="*/ 2005634 w 11799252"/>
              <a:gd name="connsiteY369" fmla="*/ 3316135 h 12978397"/>
              <a:gd name="connsiteX370" fmla="*/ 2410906 w 11799252"/>
              <a:gd name="connsiteY370" fmla="*/ 3373501 h 12978397"/>
              <a:gd name="connsiteX371" fmla="*/ 5168964 w 11799252"/>
              <a:gd name="connsiteY371" fmla="*/ 3664159 h 12978397"/>
              <a:gd name="connsiteX372" fmla="*/ 5168964 w 11799252"/>
              <a:gd name="connsiteY372" fmla="*/ 3664159 h 12978397"/>
              <a:gd name="connsiteX373" fmla="*/ 2167852 w 11799252"/>
              <a:gd name="connsiteY373" fmla="*/ 3316277 h 12978397"/>
              <a:gd name="connsiteX374" fmla="*/ 2113816 w 11799252"/>
              <a:gd name="connsiteY374" fmla="*/ 3313568 h 12978397"/>
              <a:gd name="connsiteX375" fmla="*/ 1911755 w 11799252"/>
              <a:gd name="connsiteY375" fmla="*/ 3285754 h 12978397"/>
              <a:gd name="connsiteX376" fmla="*/ 1883908 w 11799252"/>
              <a:gd name="connsiteY376" fmla="*/ 3292904 h 12978397"/>
              <a:gd name="connsiteX377" fmla="*/ 1950222 w 11799252"/>
              <a:gd name="connsiteY377" fmla="*/ 3289735 h 12978397"/>
              <a:gd name="connsiteX378" fmla="*/ 1911755 w 11799252"/>
              <a:gd name="connsiteY378" fmla="*/ 3285754 h 12978397"/>
              <a:gd name="connsiteX379" fmla="*/ 1798082 w 11799252"/>
              <a:gd name="connsiteY379" fmla="*/ 3262968 h 12978397"/>
              <a:gd name="connsiteX380" fmla="*/ 1759284 w 11799252"/>
              <a:gd name="connsiteY380" fmla="*/ 3270674 h 12978397"/>
              <a:gd name="connsiteX381" fmla="*/ 1852363 w 11799252"/>
              <a:gd name="connsiteY381" fmla="*/ 3284066 h 12978397"/>
              <a:gd name="connsiteX382" fmla="*/ 1798082 w 11799252"/>
              <a:gd name="connsiteY382" fmla="*/ 3262968 h 12978397"/>
              <a:gd name="connsiteX383" fmla="*/ 1675387 w 11799252"/>
              <a:gd name="connsiteY383" fmla="*/ 3239692 h 12978397"/>
              <a:gd name="connsiteX384" fmla="*/ 1637558 w 11799252"/>
              <a:gd name="connsiteY384" fmla="*/ 3247443 h 12978397"/>
              <a:gd name="connsiteX385" fmla="*/ 1730166 w 11799252"/>
              <a:gd name="connsiteY385" fmla="*/ 3262516 h 12978397"/>
              <a:gd name="connsiteX386" fmla="*/ 1675387 w 11799252"/>
              <a:gd name="connsiteY386" fmla="*/ 3239692 h 12978397"/>
              <a:gd name="connsiteX387" fmla="*/ 1585790 w 11799252"/>
              <a:gd name="connsiteY387" fmla="*/ 3230220 h 12978397"/>
              <a:gd name="connsiteX388" fmla="*/ 1574069 w 11799252"/>
              <a:gd name="connsiteY388" fmla="*/ 3240529 h 12978397"/>
              <a:gd name="connsiteX389" fmla="*/ 1606013 w 11799252"/>
              <a:gd name="connsiteY389" fmla="*/ 3238605 h 12978397"/>
              <a:gd name="connsiteX390" fmla="*/ 1585790 w 11799252"/>
              <a:gd name="connsiteY390" fmla="*/ 3230220 h 12978397"/>
              <a:gd name="connsiteX391" fmla="*/ 7239869 w 11799252"/>
              <a:gd name="connsiteY391" fmla="*/ 3222210 h 12978397"/>
              <a:gd name="connsiteX392" fmla="*/ 7239869 w 11799252"/>
              <a:gd name="connsiteY392" fmla="*/ 3222210 h 12978397"/>
              <a:gd name="connsiteX393" fmla="*/ 6856291 w 11799252"/>
              <a:gd name="connsiteY393" fmla="*/ 3183157 h 12978397"/>
              <a:gd name="connsiteX394" fmla="*/ 6828947 w 11799252"/>
              <a:gd name="connsiteY394" fmla="*/ 3185010 h 12978397"/>
              <a:gd name="connsiteX395" fmla="*/ 6892436 w 11799252"/>
              <a:gd name="connsiteY395" fmla="*/ 3191925 h 12978397"/>
              <a:gd name="connsiteX396" fmla="*/ 6856291 w 11799252"/>
              <a:gd name="connsiteY396" fmla="*/ 3183157 h 12978397"/>
              <a:gd name="connsiteX397" fmla="*/ 6766961 w 11799252"/>
              <a:gd name="connsiteY397" fmla="*/ 3176818 h 12978397"/>
              <a:gd name="connsiteX398" fmla="*/ 6765458 w 11799252"/>
              <a:gd name="connsiteY398" fmla="*/ 3178096 h 12978397"/>
              <a:gd name="connsiteX399" fmla="*/ 6814388 w 11799252"/>
              <a:gd name="connsiteY399" fmla="*/ 3180931 h 12978397"/>
              <a:gd name="connsiteX400" fmla="*/ 6766961 w 11799252"/>
              <a:gd name="connsiteY400" fmla="*/ 3176818 h 12978397"/>
              <a:gd name="connsiteX401" fmla="*/ 6721780 w 11799252"/>
              <a:gd name="connsiteY401" fmla="*/ 3165858 h 12978397"/>
              <a:gd name="connsiteX402" fmla="*/ 6687410 w 11799252"/>
              <a:gd name="connsiteY402" fmla="*/ 3167103 h 12978397"/>
              <a:gd name="connsiteX403" fmla="*/ 6721780 w 11799252"/>
              <a:gd name="connsiteY403" fmla="*/ 3165858 h 12978397"/>
              <a:gd name="connsiteX404" fmla="*/ 9355539 w 11799252"/>
              <a:gd name="connsiteY404" fmla="*/ 2868017 h 12978397"/>
              <a:gd name="connsiteX405" fmla="*/ 9348367 w 11799252"/>
              <a:gd name="connsiteY405" fmla="*/ 2879600 h 12978397"/>
              <a:gd name="connsiteX406" fmla="*/ 9380311 w 11799252"/>
              <a:gd name="connsiteY406" fmla="*/ 2877676 h 12978397"/>
              <a:gd name="connsiteX407" fmla="*/ 9355539 w 11799252"/>
              <a:gd name="connsiteY407" fmla="*/ 2868017 h 12978397"/>
              <a:gd name="connsiteX408" fmla="*/ 4267948 w 11799252"/>
              <a:gd name="connsiteY408" fmla="*/ 2770140 h 12978397"/>
              <a:gd name="connsiteX409" fmla="*/ 4267948 w 11799252"/>
              <a:gd name="connsiteY409" fmla="*/ 2770140 h 12978397"/>
              <a:gd name="connsiteX410" fmla="*/ 4175159 w 11799252"/>
              <a:gd name="connsiteY410" fmla="*/ 2762719 h 12978397"/>
              <a:gd name="connsiteX411" fmla="*/ 4204459 w 11799252"/>
              <a:gd name="connsiteY411" fmla="*/ 2763226 h 12978397"/>
              <a:gd name="connsiteX412" fmla="*/ 4183783 w 11799252"/>
              <a:gd name="connsiteY412" fmla="*/ 2773971 h 12978397"/>
              <a:gd name="connsiteX413" fmla="*/ 4178672 w 11799252"/>
              <a:gd name="connsiteY413" fmla="*/ 2773771 h 12978397"/>
              <a:gd name="connsiteX414" fmla="*/ 4158086 w 11799252"/>
              <a:gd name="connsiteY414" fmla="*/ 2769704 h 12978397"/>
              <a:gd name="connsiteX415" fmla="*/ 4161586 w 11799252"/>
              <a:gd name="connsiteY415" fmla="*/ 2766505 h 12978397"/>
              <a:gd name="connsiteX416" fmla="*/ 4175159 w 11799252"/>
              <a:gd name="connsiteY416" fmla="*/ 2762719 h 12978397"/>
              <a:gd name="connsiteX417" fmla="*/ 3973542 w 11799252"/>
              <a:gd name="connsiteY417" fmla="*/ 2756524 h 12978397"/>
              <a:gd name="connsiteX418" fmla="*/ 3980709 w 11799252"/>
              <a:gd name="connsiteY418" fmla="*/ 2758532 h 12978397"/>
              <a:gd name="connsiteX419" fmla="*/ 3973542 w 11799252"/>
              <a:gd name="connsiteY419" fmla="*/ 2756524 h 12978397"/>
              <a:gd name="connsiteX420" fmla="*/ 3903911 w 11799252"/>
              <a:gd name="connsiteY420" fmla="*/ 2747889 h 12978397"/>
              <a:gd name="connsiteX421" fmla="*/ 3917220 w 11799252"/>
              <a:gd name="connsiteY421" fmla="*/ 2751618 h 12978397"/>
              <a:gd name="connsiteX422" fmla="*/ 3903911 w 11799252"/>
              <a:gd name="connsiteY422" fmla="*/ 2747889 h 12978397"/>
              <a:gd name="connsiteX423" fmla="*/ 3386579 w 11799252"/>
              <a:gd name="connsiteY423" fmla="*/ 2691749 h 12978397"/>
              <a:gd name="connsiteX424" fmla="*/ 3392610 w 11799252"/>
              <a:gd name="connsiteY424" fmla="*/ 2693439 h 12978397"/>
              <a:gd name="connsiteX425" fmla="*/ 3396704 w 11799252"/>
              <a:gd name="connsiteY425" fmla="*/ 2694586 h 12978397"/>
              <a:gd name="connsiteX426" fmla="*/ 3384420 w 11799252"/>
              <a:gd name="connsiteY426" fmla="*/ 2691144 h 12978397"/>
              <a:gd name="connsiteX427" fmla="*/ 3386579 w 11799252"/>
              <a:gd name="connsiteY427" fmla="*/ 2691749 h 12978397"/>
              <a:gd name="connsiteX428" fmla="*/ 3385785 w 11799252"/>
              <a:gd name="connsiteY428" fmla="*/ 2691527 h 12978397"/>
              <a:gd name="connsiteX429" fmla="*/ 3384420 w 11799252"/>
              <a:gd name="connsiteY429" fmla="*/ 2691144 h 12978397"/>
              <a:gd name="connsiteX430" fmla="*/ 9418520 w 11799252"/>
              <a:gd name="connsiteY430" fmla="*/ 2629214 h 12978397"/>
              <a:gd name="connsiteX431" fmla="*/ 9435434 w 11799252"/>
              <a:gd name="connsiteY431" fmla="*/ 2746319 h 12978397"/>
              <a:gd name="connsiteX432" fmla="*/ 9418520 w 11799252"/>
              <a:gd name="connsiteY432" fmla="*/ 2629214 h 12978397"/>
              <a:gd name="connsiteX433" fmla="*/ 2744413 w 11799252"/>
              <a:gd name="connsiteY433" fmla="*/ 2597541 h 12978397"/>
              <a:gd name="connsiteX434" fmla="*/ 2727698 w 11799252"/>
              <a:gd name="connsiteY434" fmla="*/ 2597764 h 12978397"/>
              <a:gd name="connsiteX435" fmla="*/ 2739432 w 11799252"/>
              <a:gd name="connsiteY435" fmla="*/ 2611926 h 12978397"/>
              <a:gd name="connsiteX436" fmla="*/ 3396704 w 11799252"/>
              <a:gd name="connsiteY436" fmla="*/ 2694586 h 12978397"/>
              <a:gd name="connsiteX437" fmla="*/ 3433899 w 11799252"/>
              <a:gd name="connsiteY437" fmla="*/ 2683260 h 12978397"/>
              <a:gd name="connsiteX438" fmla="*/ 3601730 w 11799252"/>
              <a:gd name="connsiteY438" fmla="*/ 2719408 h 12978397"/>
              <a:gd name="connsiteX439" fmla="*/ 3679779 w 11799252"/>
              <a:gd name="connsiteY439" fmla="*/ 2730401 h 12978397"/>
              <a:gd name="connsiteX440" fmla="*/ 3694339 w 11799252"/>
              <a:gd name="connsiteY440" fmla="*/ 2734481 h 12978397"/>
              <a:gd name="connsiteX441" fmla="*/ 3679779 w 11799252"/>
              <a:gd name="connsiteY441" fmla="*/ 2730401 h 12978397"/>
              <a:gd name="connsiteX442" fmla="*/ 3824612 w 11799252"/>
              <a:gd name="connsiteY442" fmla="*/ 2736545 h 12978397"/>
              <a:gd name="connsiteX443" fmla="*/ 3839171 w 11799252"/>
              <a:gd name="connsiteY443" fmla="*/ 2740625 h 12978397"/>
              <a:gd name="connsiteX444" fmla="*/ 3917220 w 11799252"/>
              <a:gd name="connsiteY444" fmla="*/ 2751618 h 12978397"/>
              <a:gd name="connsiteX445" fmla="*/ 3980709 w 11799252"/>
              <a:gd name="connsiteY445" fmla="*/ 2758532 h 12978397"/>
              <a:gd name="connsiteX446" fmla="*/ 4015948 w 11799252"/>
              <a:gd name="connsiteY446" fmla="*/ 2744844 h 12978397"/>
              <a:gd name="connsiteX447" fmla="*/ 4091171 w 11799252"/>
              <a:gd name="connsiteY447" fmla="*/ 2765920 h 12978397"/>
              <a:gd name="connsiteX448" fmla="*/ 4119713 w 11799252"/>
              <a:gd name="connsiteY448" fmla="*/ 2758625 h 12978397"/>
              <a:gd name="connsiteX449" fmla="*/ 4122244 w 11799252"/>
              <a:gd name="connsiteY449" fmla="*/ 2762621 h 12978397"/>
              <a:gd name="connsiteX450" fmla="*/ 4108556 w 11799252"/>
              <a:gd name="connsiteY450" fmla="*/ 2759917 h 12978397"/>
              <a:gd name="connsiteX451" fmla="*/ 4123115 w 11799252"/>
              <a:gd name="connsiteY451" fmla="*/ 2763996 h 12978397"/>
              <a:gd name="connsiteX452" fmla="*/ 4122244 w 11799252"/>
              <a:gd name="connsiteY452" fmla="*/ 2762621 h 12978397"/>
              <a:gd name="connsiteX453" fmla="*/ 4158086 w 11799252"/>
              <a:gd name="connsiteY453" fmla="*/ 2769704 h 12978397"/>
              <a:gd name="connsiteX454" fmla="*/ 4154660 w 11799252"/>
              <a:gd name="connsiteY454" fmla="*/ 2772834 h 12978397"/>
              <a:gd name="connsiteX455" fmla="*/ 4178672 w 11799252"/>
              <a:gd name="connsiteY455" fmla="*/ 2773771 h 12978397"/>
              <a:gd name="connsiteX456" fmla="*/ 4188368 w 11799252"/>
              <a:gd name="connsiteY456" fmla="*/ 2775687 h 12978397"/>
              <a:gd name="connsiteX457" fmla="*/ 4782813 w 11799252"/>
              <a:gd name="connsiteY457" fmla="*/ 2847336 h 12978397"/>
              <a:gd name="connsiteX458" fmla="*/ 4959590 w 11799252"/>
              <a:gd name="connsiteY458" fmla="*/ 2851557 h 12978397"/>
              <a:gd name="connsiteX459" fmla="*/ 4916310 w 11799252"/>
              <a:gd name="connsiteY459" fmla="*/ 2828556 h 12978397"/>
              <a:gd name="connsiteX460" fmla="*/ 4881071 w 11799252"/>
              <a:gd name="connsiteY460" fmla="*/ 2842244 h 12978397"/>
              <a:gd name="connsiteX461" fmla="*/ 4397751 w 11799252"/>
              <a:gd name="connsiteY461" fmla="*/ 2773885 h 12978397"/>
              <a:gd name="connsiteX462" fmla="*/ 4377542 w 11799252"/>
              <a:gd name="connsiteY462" fmla="*/ 2789972 h 12978397"/>
              <a:gd name="connsiteX463" fmla="*/ 4241654 w 11799252"/>
              <a:gd name="connsiteY463" fmla="*/ 2751899 h 12978397"/>
              <a:gd name="connsiteX464" fmla="*/ 3433899 w 11799252"/>
              <a:gd name="connsiteY464" fmla="*/ 2683260 h 12978397"/>
              <a:gd name="connsiteX465" fmla="*/ 2744413 w 11799252"/>
              <a:gd name="connsiteY465" fmla="*/ 2597541 h 12978397"/>
              <a:gd name="connsiteX466" fmla="*/ 1321294 w 11799252"/>
              <a:gd name="connsiteY466" fmla="*/ 2389835 h 12978397"/>
              <a:gd name="connsiteX467" fmla="*/ 1657078 w 11799252"/>
              <a:gd name="connsiteY467" fmla="*/ 2477224 h 12978397"/>
              <a:gd name="connsiteX468" fmla="*/ 2626543 w 11799252"/>
              <a:gd name="connsiteY468" fmla="*/ 2603857 h 12978397"/>
              <a:gd name="connsiteX469" fmla="*/ 2626543 w 11799252"/>
              <a:gd name="connsiteY469" fmla="*/ 2603857 h 12978397"/>
              <a:gd name="connsiteX470" fmla="*/ 2252816 w 11799252"/>
              <a:gd name="connsiteY470" fmla="*/ 2555331 h 12978397"/>
              <a:gd name="connsiteX471" fmla="*/ 1370743 w 11799252"/>
              <a:gd name="connsiteY471" fmla="*/ 2396999 h 12978397"/>
              <a:gd name="connsiteX472" fmla="*/ 1321294 w 11799252"/>
              <a:gd name="connsiteY472" fmla="*/ 2389835 h 12978397"/>
              <a:gd name="connsiteX473" fmla="*/ 9338226 w 11799252"/>
              <a:gd name="connsiteY473" fmla="*/ 2336676 h 12978397"/>
              <a:gd name="connsiteX474" fmla="*/ 9338226 w 11799252"/>
              <a:gd name="connsiteY474" fmla="*/ 2336676 h 12978397"/>
              <a:gd name="connsiteX475" fmla="*/ 9278685 w 11799252"/>
              <a:gd name="connsiteY475" fmla="*/ 2266632 h 12978397"/>
              <a:gd name="connsiteX476" fmla="*/ 9292121 w 11799252"/>
              <a:gd name="connsiteY476" fmla="*/ 2323759 h 12978397"/>
              <a:gd name="connsiteX477" fmla="*/ 9419027 w 11799252"/>
              <a:gd name="connsiteY477" fmla="*/ 2449932 h 12978397"/>
              <a:gd name="connsiteX478" fmla="*/ 9381035 w 11799252"/>
              <a:gd name="connsiteY478" fmla="*/ 2361357 h 12978397"/>
              <a:gd name="connsiteX479" fmla="*/ 9413449 w 11799252"/>
              <a:gd name="connsiteY479" fmla="*/ 2357752 h 12978397"/>
              <a:gd name="connsiteX480" fmla="*/ 9278685 w 11799252"/>
              <a:gd name="connsiteY480" fmla="*/ 2266632 h 12978397"/>
              <a:gd name="connsiteX481" fmla="*/ 9310139 w 11799252"/>
              <a:gd name="connsiteY481" fmla="*/ 1718127 h 12978397"/>
              <a:gd name="connsiteX482" fmla="*/ 9315915 w 11799252"/>
              <a:gd name="connsiteY482" fmla="*/ 1725097 h 12978397"/>
              <a:gd name="connsiteX483" fmla="*/ 9310139 w 11799252"/>
              <a:gd name="connsiteY483" fmla="*/ 1718127 h 12978397"/>
              <a:gd name="connsiteX484" fmla="*/ 1414046 w 11799252"/>
              <a:gd name="connsiteY484" fmla="*/ 956641 h 12978397"/>
              <a:gd name="connsiteX485" fmla="*/ 1549981 w 11799252"/>
              <a:gd name="connsiteY485" fmla="*/ 1010018 h 12978397"/>
              <a:gd name="connsiteX486" fmla="*/ 3295691 w 11799252"/>
              <a:gd name="connsiteY486" fmla="*/ 1261708 h 12978397"/>
              <a:gd name="connsiteX487" fmla="*/ 6661729 w 11799252"/>
              <a:gd name="connsiteY487" fmla="*/ 1586783 h 12978397"/>
              <a:gd name="connsiteX488" fmla="*/ 8282345 w 11799252"/>
              <a:gd name="connsiteY488" fmla="*/ 1817923 h 12978397"/>
              <a:gd name="connsiteX489" fmla="*/ 7906228 w 11799252"/>
              <a:gd name="connsiteY489" fmla="*/ 1712543 h 12978397"/>
              <a:gd name="connsiteX490" fmla="*/ 7469013 w 11799252"/>
              <a:gd name="connsiteY490" fmla="*/ 1657102 h 12978397"/>
              <a:gd name="connsiteX491" fmla="*/ 1495437 w 11799252"/>
              <a:gd name="connsiteY491" fmla="*/ 971176 h 12978397"/>
              <a:gd name="connsiteX492" fmla="*/ 1414046 w 11799252"/>
              <a:gd name="connsiteY492" fmla="*/ 956641 h 12978397"/>
              <a:gd name="connsiteX493" fmla="*/ 1304055 w 11799252"/>
              <a:gd name="connsiteY493" fmla="*/ 623274 h 12978397"/>
              <a:gd name="connsiteX494" fmla="*/ 1282080 w 11799252"/>
              <a:gd name="connsiteY494" fmla="*/ 630483 h 12978397"/>
              <a:gd name="connsiteX495" fmla="*/ 1307396 w 11799252"/>
              <a:gd name="connsiteY495" fmla="*/ 829686 h 12978397"/>
              <a:gd name="connsiteX496" fmla="*/ 1336623 w 11799252"/>
              <a:gd name="connsiteY496" fmla="*/ 669325 h 12978397"/>
              <a:gd name="connsiteX497" fmla="*/ 1304055 w 11799252"/>
              <a:gd name="connsiteY497" fmla="*/ 623274 h 12978397"/>
              <a:gd name="connsiteX498" fmla="*/ 996434 w 11799252"/>
              <a:gd name="connsiteY498" fmla="*/ 90112 h 12978397"/>
              <a:gd name="connsiteX499" fmla="*/ 1037287 w 11799252"/>
              <a:gd name="connsiteY499" fmla="*/ 112433 h 12978397"/>
              <a:gd name="connsiteX500" fmla="*/ 1088969 w 11799252"/>
              <a:gd name="connsiteY500" fmla="*/ 217531 h 12978397"/>
              <a:gd name="connsiteX501" fmla="*/ 1081235 w 11799252"/>
              <a:gd name="connsiteY501" fmla="*/ 212166 h 12978397"/>
              <a:gd name="connsiteX502" fmla="*/ 1080929 w 11799252"/>
              <a:gd name="connsiteY502" fmla="*/ 211201 h 12978397"/>
              <a:gd name="connsiteX503" fmla="*/ 1062675 w 11799252"/>
              <a:gd name="connsiteY503" fmla="*/ 199290 h 12978397"/>
              <a:gd name="connsiteX504" fmla="*/ 996434 w 11799252"/>
              <a:gd name="connsiteY504" fmla="*/ 90112 h 12978397"/>
              <a:gd name="connsiteX505" fmla="*/ 746469 w 11799252"/>
              <a:gd name="connsiteY505" fmla="*/ 1597 h 12978397"/>
              <a:gd name="connsiteX506" fmla="*/ 883110 w 11799252"/>
              <a:gd name="connsiteY506" fmla="*/ 148980 h 12978397"/>
              <a:gd name="connsiteX507" fmla="*/ 898610 w 11799252"/>
              <a:gd name="connsiteY507" fmla="*/ 28270 h 12978397"/>
              <a:gd name="connsiteX508" fmla="*/ 993609 w 11799252"/>
              <a:gd name="connsiteY508" fmla="*/ 100195 h 12978397"/>
              <a:gd name="connsiteX509" fmla="*/ 996434 w 11799252"/>
              <a:gd name="connsiteY509" fmla="*/ 90112 h 12978397"/>
              <a:gd name="connsiteX510" fmla="*/ 1062675 w 11799252"/>
              <a:gd name="connsiteY510" fmla="*/ 199290 h 12978397"/>
              <a:gd name="connsiteX511" fmla="*/ 1075822 w 11799252"/>
              <a:gd name="connsiteY511" fmla="*/ 208411 h 12978397"/>
              <a:gd name="connsiteX512" fmla="*/ 1081235 w 11799252"/>
              <a:gd name="connsiteY512" fmla="*/ 212166 h 12978397"/>
              <a:gd name="connsiteX513" fmla="*/ 1086144 w 11799252"/>
              <a:gd name="connsiteY513" fmla="*/ 227614 h 12978397"/>
              <a:gd name="connsiteX514" fmla="*/ 1088969 w 11799252"/>
              <a:gd name="connsiteY514" fmla="*/ 217531 h 12978397"/>
              <a:gd name="connsiteX515" fmla="*/ 1149597 w 11799252"/>
              <a:gd name="connsiteY515" fmla="*/ 290701 h 12978397"/>
              <a:gd name="connsiteX516" fmla="*/ 1152458 w 11799252"/>
              <a:gd name="connsiteY516" fmla="*/ 224445 h 12978397"/>
              <a:gd name="connsiteX517" fmla="*/ 1288309 w 11799252"/>
              <a:gd name="connsiteY517" fmla="*/ 318691 h 12978397"/>
              <a:gd name="connsiteX518" fmla="*/ 1277009 w 11799252"/>
              <a:gd name="connsiteY518" fmla="*/ 359021 h 12978397"/>
              <a:gd name="connsiteX519" fmla="*/ 1323005 w 11799252"/>
              <a:gd name="connsiteY519" fmla="*/ 540458 h 12978397"/>
              <a:gd name="connsiteX520" fmla="*/ 1348864 w 11799252"/>
              <a:gd name="connsiteY520" fmla="*/ 504206 h 12978397"/>
              <a:gd name="connsiteX521" fmla="*/ 1379831 w 11799252"/>
              <a:gd name="connsiteY521" fmla="*/ 804672 h 12978397"/>
              <a:gd name="connsiteX522" fmla="*/ 1570696 w 11799252"/>
              <a:gd name="connsiteY522" fmla="*/ 936080 h 12978397"/>
              <a:gd name="connsiteX523" fmla="*/ 3565112 w 11799252"/>
              <a:gd name="connsiteY523" fmla="*/ 1224828 h 12978397"/>
              <a:gd name="connsiteX524" fmla="*/ 4526138 w 11799252"/>
              <a:gd name="connsiteY524" fmla="*/ 1325536 h 12978397"/>
              <a:gd name="connsiteX525" fmla="*/ 6725653 w 11799252"/>
              <a:gd name="connsiteY525" fmla="*/ 1526761 h 12978397"/>
              <a:gd name="connsiteX526" fmla="*/ 7466623 w 11799252"/>
              <a:gd name="connsiteY526" fmla="*/ 1600250 h 12978397"/>
              <a:gd name="connsiteX527" fmla="*/ 8013903 w 11799252"/>
              <a:gd name="connsiteY527" fmla="*/ 1673841 h 12978397"/>
              <a:gd name="connsiteX528" fmla="*/ 8097601 w 11799252"/>
              <a:gd name="connsiteY528" fmla="*/ 1664669 h 12978397"/>
              <a:gd name="connsiteX529" fmla="*/ 8751613 w 11799252"/>
              <a:gd name="connsiteY529" fmla="*/ 1824348 h 12978397"/>
              <a:gd name="connsiteX530" fmla="*/ 9370278 w 11799252"/>
              <a:gd name="connsiteY530" fmla="*/ 2166233 h 12978397"/>
              <a:gd name="connsiteX531" fmla="*/ 9499936 w 11799252"/>
              <a:gd name="connsiteY531" fmla="*/ 2394670 h 12978397"/>
              <a:gd name="connsiteX532" fmla="*/ 9427936 w 11799252"/>
              <a:gd name="connsiteY532" fmla="*/ 2474177 h 12978397"/>
              <a:gd name="connsiteX533" fmla="*/ 9516742 w 11799252"/>
              <a:gd name="connsiteY533" fmla="*/ 2680294 h 12978397"/>
              <a:gd name="connsiteX534" fmla="*/ 9455571 w 11799252"/>
              <a:gd name="connsiteY534" fmla="*/ 2842579 h 12978397"/>
              <a:gd name="connsiteX535" fmla="*/ 9460678 w 11799252"/>
              <a:gd name="connsiteY535" fmla="*/ 3057868 h 12978397"/>
              <a:gd name="connsiteX536" fmla="*/ 9411748 w 11799252"/>
              <a:gd name="connsiteY536" fmla="*/ 3055033 h 12978397"/>
              <a:gd name="connsiteX537" fmla="*/ 9440360 w 11799252"/>
              <a:gd name="connsiteY537" fmla="*/ 3242472 h 12978397"/>
              <a:gd name="connsiteX538" fmla="*/ 9604824 w 11799252"/>
              <a:gd name="connsiteY538" fmla="*/ 3524157 h 12978397"/>
              <a:gd name="connsiteX539" fmla="*/ 9424679 w 11799252"/>
              <a:gd name="connsiteY539" fmla="*/ 3765475 h 12978397"/>
              <a:gd name="connsiteX540" fmla="*/ 9458977 w 11799252"/>
              <a:gd name="connsiteY540" fmla="*/ 3876577 h 12978397"/>
              <a:gd name="connsiteX541" fmla="*/ 9394474 w 11799252"/>
              <a:gd name="connsiteY541" fmla="*/ 4106798 h 12978397"/>
              <a:gd name="connsiteX542" fmla="*/ 9484293 w 11799252"/>
              <a:gd name="connsiteY542" fmla="*/ 4075779 h 12978397"/>
              <a:gd name="connsiteX543" fmla="*/ 9481396 w 11799252"/>
              <a:gd name="connsiteY543" fmla="*/ 4198207 h 12978397"/>
              <a:gd name="connsiteX544" fmla="*/ 9637927 w 11799252"/>
              <a:gd name="connsiteY544" fmla="*/ 4274686 h 12978397"/>
              <a:gd name="connsiteX545" fmla="*/ 9590881 w 11799252"/>
              <a:gd name="connsiteY545" fmla="*/ 4386558 h 12978397"/>
              <a:gd name="connsiteX546" fmla="*/ 9553216 w 11799252"/>
              <a:gd name="connsiteY546" fmla="*/ 4520994 h 12978397"/>
              <a:gd name="connsiteX547" fmla="*/ 9503381 w 11799252"/>
              <a:gd name="connsiteY547" fmla="*/ 4586775 h 12978397"/>
              <a:gd name="connsiteX548" fmla="*/ 9547059 w 11799252"/>
              <a:gd name="connsiteY548" fmla="*/ 4599012 h 12978397"/>
              <a:gd name="connsiteX549" fmla="*/ 9506640 w 11799252"/>
              <a:gd name="connsiteY549" fmla="*/ 4631185 h 12978397"/>
              <a:gd name="connsiteX550" fmla="*/ 9618444 w 11799252"/>
              <a:gd name="connsiteY550" fmla="*/ 4988733 h 12978397"/>
              <a:gd name="connsiteX551" fmla="*/ 9592078 w 11799252"/>
              <a:gd name="connsiteY551" fmla="*/ 5082838 h 12978397"/>
              <a:gd name="connsiteX552" fmla="*/ 9606601 w 11799252"/>
              <a:gd name="connsiteY552" fmla="*/ 5143091 h 12978397"/>
              <a:gd name="connsiteX553" fmla="*/ 9641021 w 11799252"/>
              <a:gd name="connsiteY553" fmla="*/ 5240916 h 12978397"/>
              <a:gd name="connsiteX554" fmla="*/ 9644282 w 11799252"/>
              <a:gd name="connsiteY554" fmla="*/ 5240959 h 12978397"/>
              <a:gd name="connsiteX555" fmla="*/ 9637381 w 11799252"/>
              <a:gd name="connsiteY555" fmla="*/ 5262664 h 12978397"/>
              <a:gd name="connsiteX556" fmla="*/ 9577374 w 11799252"/>
              <a:gd name="connsiteY556" fmla="*/ 5303451 h 12978397"/>
              <a:gd name="connsiteX557" fmla="*/ 9574513 w 11799252"/>
              <a:gd name="connsiteY557" fmla="*/ 5369707 h 12978397"/>
              <a:gd name="connsiteX558" fmla="*/ 9635177 w 11799252"/>
              <a:gd name="connsiteY558" fmla="*/ 5386704 h 12978397"/>
              <a:gd name="connsiteX559" fmla="*/ 9614932 w 11799252"/>
              <a:gd name="connsiteY559" fmla="*/ 5458962 h 12978397"/>
              <a:gd name="connsiteX560" fmla="*/ 9704715 w 11799252"/>
              <a:gd name="connsiteY560" fmla="*/ 5484117 h 12978397"/>
              <a:gd name="connsiteX561" fmla="*/ 9663789 w 11799252"/>
              <a:gd name="connsiteY561" fmla="*/ 5574143 h 12978397"/>
              <a:gd name="connsiteX562" fmla="*/ 9721628 w 11799252"/>
              <a:gd name="connsiteY562" fmla="*/ 5601222 h 12978397"/>
              <a:gd name="connsiteX563" fmla="*/ 9683564 w 11799252"/>
              <a:gd name="connsiteY563" fmla="*/ 5624992 h 12978397"/>
              <a:gd name="connsiteX564" fmla="*/ 9666144 w 11799252"/>
              <a:gd name="connsiteY564" fmla="*/ 5687168 h 12978397"/>
              <a:gd name="connsiteX565" fmla="*/ 9622828 w 11799252"/>
              <a:gd name="connsiteY565" fmla="*/ 5720341 h 12978397"/>
              <a:gd name="connsiteX566" fmla="*/ 9573463 w 11799252"/>
              <a:gd name="connsiteY566" fmla="*/ 5784442 h 12978397"/>
              <a:gd name="connsiteX567" fmla="*/ 9674510 w 11799252"/>
              <a:gd name="connsiteY567" fmla="*/ 5825440 h 12978397"/>
              <a:gd name="connsiteX568" fmla="*/ 9486397 w 11799252"/>
              <a:gd name="connsiteY568" fmla="*/ 5917723 h 12978397"/>
              <a:gd name="connsiteX569" fmla="*/ 9428088 w 11799252"/>
              <a:gd name="connsiteY569" fmla="*/ 6013752 h 12978397"/>
              <a:gd name="connsiteX570" fmla="*/ 9523520 w 11799252"/>
              <a:gd name="connsiteY570" fmla="*/ 6018742 h 12978397"/>
              <a:gd name="connsiteX571" fmla="*/ 9381911 w 11799252"/>
              <a:gd name="connsiteY571" fmla="*/ 6113180 h 12978397"/>
              <a:gd name="connsiteX572" fmla="*/ 9462385 w 11799252"/>
              <a:gd name="connsiteY572" fmla="*/ 6124854 h 12978397"/>
              <a:gd name="connsiteX573" fmla="*/ 9456736 w 11799252"/>
              <a:gd name="connsiteY573" fmla="*/ 6145018 h 12978397"/>
              <a:gd name="connsiteX574" fmla="*/ 9641951 w 11799252"/>
              <a:gd name="connsiteY574" fmla="*/ 6175164 h 12978397"/>
              <a:gd name="connsiteX575" fmla="*/ 9618446 w 11799252"/>
              <a:gd name="connsiteY575" fmla="*/ 6203012 h 12978397"/>
              <a:gd name="connsiteX576" fmla="*/ 9618446 w 11799252"/>
              <a:gd name="connsiteY576" fmla="*/ 6203012 h 12978397"/>
              <a:gd name="connsiteX577" fmla="*/ 9656438 w 11799252"/>
              <a:gd name="connsiteY577" fmla="*/ 6291589 h 12978397"/>
              <a:gd name="connsiteX578" fmla="*/ 9528555 w 11799252"/>
              <a:gd name="connsiteY578" fmla="*/ 6346377 h 12978397"/>
              <a:gd name="connsiteX579" fmla="*/ 9571835 w 11799252"/>
              <a:gd name="connsiteY579" fmla="*/ 6369378 h 12978397"/>
              <a:gd name="connsiteX580" fmla="*/ 9456157 w 11799252"/>
              <a:gd name="connsiteY580" fmla="*/ 6436646 h 12978397"/>
              <a:gd name="connsiteX581" fmla="*/ 10107272 w 11799252"/>
              <a:gd name="connsiteY581" fmla="*/ 6597325 h 12978397"/>
              <a:gd name="connsiteX582" fmla="*/ 10592983 w 11799252"/>
              <a:gd name="connsiteY582" fmla="*/ 6722536 h 12978397"/>
              <a:gd name="connsiteX583" fmla="*/ 10815792 w 11799252"/>
              <a:gd name="connsiteY583" fmla="*/ 6852020 h 12978397"/>
              <a:gd name="connsiteX584" fmla="*/ 10896593 w 11799252"/>
              <a:gd name="connsiteY584" fmla="*/ 6965276 h 12978397"/>
              <a:gd name="connsiteX585" fmla="*/ 11118967 w 11799252"/>
              <a:gd name="connsiteY585" fmla="*/ 7161695 h 12978397"/>
              <a:gd name="connsiteX586" fmla="*/ 10916802 w 11799252"/>
              <a:gd name="connsiteY586" fmla="*/ 7070618 h 12978397"/>
              <a:gd name="connsiteX587" fmla="*/ 10936975 w 11799252"/>
              <a:gd name="connsiteY587" fmla="*/ 7110705 h 12978397"/>
              <a:gd name="connsiteX588" fmla="*/ 11142364 w 11799252"/>
              <a:gd name="connsiteY588" fmla="*/ 7302364 h 12978397"/>
              <a:gd name="connsiteX589" fmla="*/ 11095354 w 11799252"/>
              <a:gd name="connsiteY589" fmla="*/ 7358063 h 12978397"/>
              <a:gd name="connsiteX590" fmla="*/ 11341198 w 11799252"/>
              <a:gd name="connsiteY590" fmla="*/ 7582805 h 12978397"/>
              <a:gd name="connsiteX591" fmla="*/ 11086843 w 11799252"/>
              <a:gd name="connsiteY591" fmla="*/ 7444484 h 12978397"/>
              <a:gd name="connsiteX592" fmla="*/ 10990940 w 11799252"/>
              <a:gd name="connsiteY592" fmla="*/ 7441174 h 12978397"/>
              <a:gd name="connsiteX593" fmla="*/ 11060513 w 11799252"/>
              <a:gd name="connsiteY593" fmla="*/ 7482416 h 12978397"/>
              <a:gd name="connsiteX594" fmla="*/ 11048743 w 11799252"/>
              <a:gd name="connsiteY594" fmla="*/ 7524427 h 12978397"/>
              <a:gd name="connsiteX595" fmla="*/ 11141314 w 11799252"/>
              <a:gd name="connsiteY595" fmla="*/ 7595672 h 12978397"/>
              <a:gd name="connsiteX596" fmla="*/ 11022413 w 11799252"/>
              <a:gd name="connsiteY596" fmla="*/ 7562359 h 12978397"/>
              <a:gd name="connsiteX597" fmla="*/ 11034039 w 11799252"/>
              <a:gd name="connsiteY597" fmla="*/ 7745039 h 12978397"/>
              <a:gd name="connsiteX598" fmla="*/ 11363580 w 11799252"/>
              <a:gd name="connsiteY598" fmla="*/ 7960609 h 12978397"/>
              <a:gd name="connsiteX599" fmla="*/ 11264780 w 11799252"/>
              <a:gd name="connsiteY599" fmla="*/ 8079729 h 12978397"/>
              <a:gd name="connsiteX600" fmla="*/ 11310957 w 11799252"/>
              <a:gd name="connsiteY600" fmla="*/ 7980300 h 12978397"/>
              <a:gd name="connsiteX601" fmla="*/ 11250184 w 11799252"/>
              <a:gd name="connsiteY601" fmla="*/ 8131823 h 12978397"/>
              <a:gd name="connsiteX602" fmla="*/ 11198032 w 11799252"/>
              <a:gd name="connsiteY602" fmla="*/ 8149833 h 12978397"/>
              <a:gd name="connsiteX603" fmla="*/ 11198032 w 11799252"/>
              <a:gd name="connsiteY603" fmla="*/ 8149833 h 12978397"/>
              <a:gd name="connsiteX604" fmla="*/ 11385565 w 11799252"/>
              <a:gd name="connsiteY604" fmla="*/ 8349176 h 12978397"/>
              <a:gd name="connsiteX605" fmla="*/ 11501207 w 11799252"/>
              <a:gd name="connsiteY605" fmla="*/ 8459508 h 12978397"/>
              <a:gd name="connsiteX606" fmla="*/ 11437610 w 11799252"/>
              <a:gd name="connsiteY606" fmla="*/ 8621113 h 12978397"/>
              <a:gd name="connsiteX607" fmla="*/ 11667917 w 11799252"/>
              <a:gd name="connsiteY607" fmla="*/ 9022738 h 12978397"/>
              <a:gd name="connsiteX608" fmla="*/ 11595410 w 11799252"/>
              <a:gd name="connsiteY608" fmla="*/ 9160098 h 12978397"/>
              <a:gd name="connsiteX609" fmla="*/ 11768420 w 11799252"/>
              <a:gd name="connsiteY609" fmla="*/ 9299190 h 12978397"/>
              <a:gd name="connsiteX610" fmla="*/ 11586464 w 11799252"/>
              <a:gd name="connsiteY610" fmla="*/ 9192026 h 12978397"/>
              <a:gd name="connsiteX611" fmla="*/ 11690372 w 11799252"/>
              <a:gd name="connsiteY611" fmla="*/ 9288196 h 12978397"/>
              <a:gd name="connsiteX612" fmla="*/ 11646549 w 11799252"/>
              <a:gd name="connsiteY612" fmla="*/ 9500651 h 12978397"/>
              <a:gd name="connsiteX613" fmla="*/ 11753209 w 11799252"/>
              <a:gd name="connsiteY613" fmla="*/ 9699083 h 12978397"/>
              <a:gd name="connsiteX614" fmla="*/ 11700550 w 11799252"/>
              <a:gd name="connsiteY614" fmla="*/ 9774947 h 12978397"/>
              <a:gd name="connsiteX615" fmla="*/ 11799206 w 11799252"/>
              <a:gd name="connsiteY615" fmla="*/ 9880520 h 12978397"/>
              <a:gd name="connsiteX616" fmla="*/ 11735246 w 11799252"/>
              <a:gd name="connsiteY616" fmla="*/ 9996714 h 12978397"/>
              <a:gd name="connsiteX617" fmla="*/ 11645427 w 11799252"/>
              <a:gd name="connsiteY617" fmla="*/ 10027732 h 12978397"/>
              <a:gd name="connsiteX618" fmla="*/ 11439423 w 11799252"/>
              <a:gd name="connsiteY618" fmla="*/ 10183873 h 12978397"/>
              <a:gd name="connsiteX619" fmla="*/ 11575745 w 11799252"/>
              <a:gd name="connsiteY619" fmla="*/ 10155009 h 12978397"/>
              <a:gd name="connsiteX620" fmla="*/ 11526381 w 11799252"/>
              <a:gd name="connsiteY620" fmla="*/ 10219110 h 12978397"/>
              <a:gd name="connsiteX621" fmla="*/ 11538080 w 11799252"/>
              <a:gd name="connsiteY621" fmla="*/ 10289445 h 12978397"/>
              <a:gd name="connsiteX622" fmla="*/ 11366446 w 11799252"/>
              <a:gd name="connsiteY622" fmla="*/ 10444341 h 12978397"/>
              <a:gd name="connsiteX623" fmla="*/ 11395565 w 11799252"/>
              <a:gd name="connsiteY623" fmla="*/ 10452499 h 12978397"/>
              <a:gd name="connsiteX624" fmla="*/ 11372024 w 11799252"/>
              <a:gd name="connsiteY624" fmla="*/ 10536522 h 12978397"/>
              <a:gd name="connsiteX625" fmla="*/ 11247400 w 11799252"/>
              <a:gd name="connsiteY625" fmla="*/ 10635719 h 12978397"/>
              <a:gd name="connsiteX626" fmla="*/ 11329388 w 11799252"/>
              <a:gd name="connsiteY626" fmla="*/ 10618932 h 12978397"/>
              <a:gd name="connsiteX627" fmla="*/ 11335800 w 11799252"/>
              <a:gd name="connsiteY627" fmla="*/ 10615082 h 12978397"/>
              <a:gd name="connsiteX628" fmla="*/ 11350529 w 11799252"/>
              <a:gd name="connsiteY628" fmla="*/ 10618201 h 12978397"/>
              <a:gd name="connsiteX629" fmla="*/ 11406793 w 11799252"/>
              <a:gd name="connsiteY629" fmla="*/ 10645943 h 12978397"/>
              <a:gd name="connsiteX630" fmla="*/ 11519682 w 11799252"/>
              <a:gd name="connsiteY630" fmla="*/ 10532583 h 12978397"/>
              <a:gd name="connsiteX631" fmla="*/ 11386076 w 11799252"/>
              <a:gd name="connsiteY631" fmla="*/ 10719882 h 12978397"/>
              <a:gd name="connsiteX632" fmla="*/ 11246893 w 11799252"/>
              <a:gd name="connsiteY632" fmla="*/ 10815001 h 12978397"/>
              <a:gd name="connsiteX633" fmla="*/ 10777988 w 11799252"/>
              <a:gd name="connsiteY633" fmla="*/ 10975413 h 12978397"/>
              <a:gd name="connsiteX634" fmla="*/ 10774662 w 11799252"/>
              <a:gd name="connsiteY634" fmla="*/ 10976775 h 12978397"/>
              <a:gd name="connsiteX635" fmla="*/ 10774067 w 11799252"/>
              <a:gd name="connsiteY635" fmla="*/ 10977160 h 12978397"/>
              <a:gd name="connsiteX636" fmla="*/ 10753320 w 11799252"/>
              <a:gd name="connsiteY636" fmla="*/ 10986399 h 12978397"/>
              <a:gd name="connsiteX637" fmla="*/ 10739924 w 11799252"/>
              <a:gd name="connsiteY637" fmla="*/ 10999183 h 12978397"/>
              <a:gd name="connsiteX638" fmla="*/ 10774067 w 11799252"/>
              <a:gd name="connsiteY638" fmla="*/ 10977160 h 12978397"/>
              <a:gd name="connsiteX639" fmla="*/ 10777988 w 11799252"/>
              <a:gd name="connsiteY639" fmla="*/ 10975413 h 12978397"/>
              <a:gd name="connsiteX640" fmla="*/ 10707944 w 11799252"/>
              <a:gd name="connsiteY640" fmla="*/ 11057281 h 12978397"/>
              <a:gd name="connsiteX641" fmla="*/ 10928435 w 11799252"/>
              <a:gd name="connsiteY641" fmla="*/ 11017565 h 12978397"/>
              <a:gd name="connsiteX642" fmla="*/ 11261381 w 11799252"/>
              <a:gd name="connsiteY642" fmla="*/ 10931426 h 12978397"/>
              <a:gd name="connsiteX643" fmla="*/ 10815111 w 11799252"/>
              <a:gd name="connsiteY643" fmla="*/ 11076432 h 12978397"/>
              <a:gd name="connsiteX644" fmla="*/ 10780306 w 11799252"/>
              <a:gd name="connsiteY644" fmla="*/ 11144612 h 12978397"/>
              <a:gd name="connsiteX645" fmla="*/ 10533884 w 11799252"/>
              <a:gd name="connsiteY645" fmla="*/ 11211497 h 12978397"/>
              <a:gd name="connsiteX646" fmla="*/ 10267252 w 11799252"/>
              <a:gd name="connsiteY646" fmla="*/ 11294468 h 12978397"/>
              <a:gd name="connsiteX647" fmla="*/ 10536673 w 11799252"/>
              <a:gd name="connsiteY647" fmla="*/ 11257587 h 12978397"/>
              <a:gd name="connsiteX648" fmla="*/ 10293148 w 11799252"/>
              <a:gd name="connsiteY648" fmla="*/ 11323471 h 12978397"/>
              <a:gd name="connsiteX649" fmla="*/ 10266818 w 11799252"/>
              <a:gd name="connsiteY649" fmla="*/ 11361403 h 12978397"/>
              <a:gd name="connsiteX650" fmla="*/ 10052810 w 11799252"/>
              <a:gd name="connsiteY650" fmla="*/ 11424683 h 12978397"/>
              <a:gd name="connsiteX651" fmla="*/ 8618641 w 11799252"/>
              <a:gd name="connsiteY651" fmla="*/ 11742367 h 12978397"/>
              <a:gd name="connsiteX652" fmla="*/ 8737542 w 11799252"/>
              <a:gd name="connsiteY652" fmla="*/ 11775681 h 12978397"/>
              <a:gd name="connsiteX653" fmla="*/ 9013084 w 11799252"/>
              <a:gd name="connsiteY653" fmla="*/ 11716955 h 12978397"/>
              <a:gd name="connsiteX654" fmla="*/ 9293369 w 11799252"/>
              <a:gd name="connsiteY654" fmla="*/ 11706679 h 12978397"/>
              <a:gd name="connsiteX655" fmla="*/ 8761011 w 11799252"/>
              <a:gd name="connsiteY655" fmla="*/ 11804005 h 12978397"/>
              <a:gd name="connsiteX656" fmla="*/ 8798170 w 11799252"/>
              <a:gd name="connsiteY656" fmla="*/ 11848850 h 12978397"/>
              <a:gd name="connsiteX657" fmla="*/ 9174396 w 11799252"/>
              <a:gd name="connsiteY657" fmla="*/ 11785711 h 12978397"/>
              <a:gd name="connsiteX658" fmla="*/ 9119780 w 11799252"/>
              <a:gd name="connsiteY658" fmla="*/ 11859215 h 12978397"/>
              <a:gd name="connsiteX659" fmla="*/ 9394814 w 11799252"/>
              <a:gd name="connsiteY659" fmla="*/ 11858342 h 12978397"/>
              <a:gd name="connsiteX660" fmla="*/ 9348275 w 11799252"/>
              <a:gd name="connsiteY660" fmla="*/ 11912359 h 12978397"/>
              <a:gd name="connsiteX661" fmla="*/ 9345414 w 11799252"/>
              <a:gd name="connsiteY661" fmla="*/ 11978615 h 12978397"/>
              <a:gd name="connsiteX662" fmla="*/ 9307314 w 11799252"/>
              <a:gd name="connsiteY662" fmla="*/ 12058558 h 12978397"/>
              <a:gd name="connsiteX663" fmla="*/ 7966658 w 11799252"/>
              <a:gd name="connsiteY663" fmla="*/ 12322699 h 12978397"/>
              <a:gd name="connsiteX664" fmla="*/ 7966658 w 11799252"/>
              <a:gd name="connsiteY664" fmla="*/ 12322699 h 12978397"/>
              <a:gd name="connsiteX665" fmla="*/ 8603358 w 11799252"/>
              <a:gd name="connsiteY665" fmla="*/ 12254607 h 12978397"/>
              <a:gd name="connsiteX666" fmla="*/ 8816017 w 11799252"/>
              <a:gd name="connsiteY666" fmla="*/ 12219494 h 12978397"/>
              <a:gd name="connsiteX667" fmla="*/ 8967479 w 11799252"/>
              <a:gd name="connsiteY667" fmla="*/ 12179522 h 12978397"/>
              <a:gd name="connsiteX668" fmla="*/ 8982660 w 11799252"/>
              <a:gd name="connsiteY668" fmla="*/ 12177859 h 12978397"/>
              <a:gd name="connsiteX669" fmla="*/ 9083807 w 11799252"/>
              <a:gd name="connsiteY669" fmla="*/ 12163911 h 12978397"/>
              <a:gd name="connsiteX670" fmla="*/ 9127035 w 11799252"/>
              <a:gd name="connsiteY670" fmla="*/ 12157525 h 12978397"/>
              <a:gd name="connsiteX671" fmla="*/ 9156220 w 11799252"/>
              <a:gd name="connsiteY671" fmla="*/ 12155323 h 12978397"/>
              <a:gd name="connsiteX672" fmla="*/ 9214634 w 11799252"/>
              <a:gd name="connsiteY672" fmla="*/ 12155832 h 12978397"/>
              <a:gd name="connsiteX673" fmla="*/ 9121990 w 11799252"/>
              <a:gd name="connsiteY673" fmla="*/ 12196932 h 12978397"/>
              <a:gd name="connsiteX674" fmla="*/ 8171684 w 11799252"/>
              <a:gd name="connsiteY674" fmla="*/ 12347520 h 12978397"/>
              <a:gd name="connsiteX675" fmla="*/ 7349733 w 11799252"/>
              <a:gd name="connsiteY675" fmla="*/ 12441640 h 12978397"/>
              <a:gd name="connsiteX676" fmla="*/ 7164010 w 11799252"/>
              <a:gd name="connsiteY676" fmla="*/ 12469348 h 12978397"/>
              <a:gd name="connsiteX677" fmla="*/ 8122320 w 11799252"/>
              <a:gd name="connsiteY677" fmla="*/ 12411621 h 12978397"/>
              <a:gd name="connsiteX678" fmla="*/ 8962127 w 11799252"/>
              <a:gd name="connsiteY678" fmla="*/ 12309817 h 12978397"/>
              <a:gd name="connsiteX679" fmla="*/ 9243282 w 11799252"/>
              <a:gd name="connsiteY679" fmla="*/ 12287098 h 12978397"/>
              <a:gd name="connsiteX680" fmla="*/ 9376345 w 11799252"/>
              <a:gd name="connsiteY680" fmla="*/ 12335254 h 12978397"/>
              <a:gd name="connsiteX681" fmla="*/ 9159041 w 11799252"/>
              <a:gd name="connsiteY681" fmla="*/ 12410297 h 12978397"/>
              <a:gd name="connsiteX682" fmla="*/ 8374248 w 11799252"/>
              <a:gd name="connsiteY682" fmla="*/ 12549262 h 12978397"/>
              <a:gd name="connsiteX683" fmla="*/ 8281604 w 11799252"/>
              <a:gd name="connsiteY683" fmla="*/ 12590363 h 12978397"/>
              <a:gd name="connsiteX684" fmla="*/ 8973355 w 11799252"/>
              <a:gd name="connsiteY684" fmla="*/ 12503260 h 12978397"/>
              <a:gd name="connsiteX685" fmla="*/ 9239479 w 11799252"/>
              <a:gd name="connsiteY685" fmla="*/ 12478143 h 12978397"/>
              <a:gd name="connsiteX686" fmla="*/ 9092256 w 11799252"/>
              <a:gd name="connsiteY686" fmla="*/ 12536574 h 12978397"/>
              <a:gd name="connsiteX687" fmla="*/ 9109604 w 11799252"/>
              <a:gd name="connsiteY687" fmla="*/ 12586743 h 12978397"/>
              <a:gd name="connsiteX688" fmla="*/ 8168208 w 11799252"/>
              <a:gd name="connsiteY688" fmla="*/ 12761576 h 12978397"/>
              <a:gd name="connsiteX689" fmla="*/ 8075565 w 11799252"/>
              <a:gd name="connsiteY689" fmla="*/ 12802676 h 12978397"/>
              <a:gd name="connsiteX690" fmla="*/ 8005557 w 11799252"/>
              <a:gd name="connsiteY690" fmla="*/ 12828371 h 12978397"/>
              <a:gd name="connsiteX691" fmla="*/ 5880687 w 11799252"/>
              <a:gd name="connsiteY691" fmla="*/ 12939849 h 12978397"/>
              <a:gd name="connsiteX692" fmla="*/ 5741468 w 11799252"/>
              <a:gd name="connsiteY692" fmla="*/ 12969713 h 12978397"/>
              <a:gd name="connsiteX693" fmla="*/ 4641258 w 11799252"/>
              <a:gd name="connsiteY693" fmla="*/ 12964123 h 12978397"/>
              <a:gd name="connsiteX694" fmla="*/ 4233126 w 11799252"/>
              <a:gd name="connsiteY694" fmla="*/ 12973013 h 12978397"/>
              <a:gd name="connsiteX695" fmla="*/ 3827818 w 11799252"/>
              <a:gd name="connsiteY695" fmla="*/ 12971821 h 12978397"/>
              <a:gd name="connsiteX696" fmla="*/ 1485788 w 11799252"/>
              <a:gd name="connsiteY696" fmla="*/ 12933652 h 12978397"/>
              <a:gd name="connsiteX697" fmla="*/ 724536 w 11799252"/>
              <a:gd name="connsiteY697" fmla="*/ 12867167 h 12978397"/>
              <a:gd name="connsiteX698" fmla="*/ 759848 w 11799252"/>
              <a:gd name="connsiteY698" fmla="*/ 12741134 h 12978397"/>
              <a:gd name="connsiteX699" fmla="*/ 724645 w 11799252"/>
              <a:gd name="connsiteY699" fmla="*/ 12698648 h 12978397"/>
              <a:gd name="connsiteX700" fmla="*/ 774480 w 11799252"/>
              <a:gd name="connsiteY700" fmla="*/ 12632867 h 12978397"/>
              <a:gd name="connsiteX701" fmla="*/ 710556 w 11799252"/>
              <a:gd name="connsiteY701" fmla="*/ 12571461 h 12978397"/>
              <a:gd name="connsiteX702" fmla="*/ 768431 w 11799252"/>
              <a:gd name="connsiteY702" fmla="*/ 12542367 h 12978397"/>
              <a:gd name="connsiteX703" fmla="*/ 696033 w 11799252"/>
              <a:gd name="connsiteY703" fmla="*/ 12511209 h 12978397"/>
              <a:gd name="connsiteX704" fmla="*/ 731308 w 11799252"/>
              <a:gd name="connsiteY704" fmla="*/ 12441348 h 12978397"/>
              <a:gd name="connsiteX705" fmla="*/ 823916 w 11799252"/>
              <a:gd name="connsiteY705" fmla="*/ 12456421 h 12978397"/>
              <a:gd name="connsiteX706" fmla="*/ 711570 w 11799252"/>
              <a:gd name="connsiteY706" fmla="*/ 12334326 h 12978397"/>
              <a:gd name="connsiteX707" fmla="*/ 786829 w 11799252"/>
              <a:gd name="connsiteY707" fmla="*/ 12299229 h 12978397"/>
              <a:gd name="connsiteX708" fmla="*/ 760572 w 11799252"/>
              <a:gd name="connsiteY708" fmla="*/ 12224815 h 12978397"/>
              <a:gd name="connsiteX709" fmla="*/ 772342 w 11799252"/>
              <a:gd name="connsiteY709" fmla="*/ 12182804 h 12978397"/>
              <a:gd name="connsiteX710" fmla="*/ 798237 w 11799252"/>
              <a:gd name="connsiteY710" fmla="*/ 12090379 h 12978397"/>
              <a:gd name="connsiteX711" fmla="*/ 804793 w 11799252"/>
              <a:gd name="connsiteY711" fmla="*/ 12001598 h 12978397"/>
              <a:gd name="connsiteX712" fmla="*/ 839199 w 11799252"/>
              <a:gd name="connsiteY712" fmla="*/ 11944181 h 12978397"/>
              <a:gd name="connsiteX713" fmla="*/ 700523 w 11799252"/>
              <a:gd name="connsiteY713" fmla="*/ 11860018 h 12978397"/>
              <a:gd name="connsiteX714" fmla="*/ 845790 w 11799252"/>
              <a:gd name="connsiteY714" fmla="*/ 11799227 h 12978397"/>
              <a:gd name="connsiteX715" fmla="*/ 764482 w 11799252"/>
              <a:gd name="connsiteY715" fmla="*/ 11743824 h 12978397"/>
              <a:gd name="connsiteX716" fmla="*/ 802619 w 11799252"/>
              <a:gd name="connsiteY716" fmla="*/ 11607708 h 12978397"/>
              <a:gd name="connsiteX717" fmla="*/ 785705 w 11799252"/>
              <a:gd name="connsiteY717" fmla="*/ 11490603 h 12978397"/>
              <a:gd name="connsiteX718" fmla="*/ 892945 w 11799252"/>
              <a:gd name="connsiteY718" fmla="*/ 11397409 h 12978397"/>
              <a:gd name="connsiteX719" fmla="*/ 855858 w 11799252"/>
              <a:gd name="connsiteY719" fmla="*/ 11240217 h 12978397"/>
              <a:gd name="connsiteX720" fmla="*/ 808920 w 11799252"/>
              <a:gd name="connsiteY720" fmla="*/ 11183570 h 12978397"/>
              <a:gd name="connsiteX721" fmla="*/ 829600 w 11799252"/>
              <a:gd name="connsiteY721" fmla="*/ 11165803 h 12978397"/>
              <a:gd name="connsiteX722" fmla="*/ 789146 w 11799252"/>
              <a:gd name="connsiteY722" fmla="*/ 11132720 h 12978397"/>
              <a:gd name="connsiteX723" fmla="*/ 835286 w 11799252"/>
              <a:gd name="connsiteY723" fmla="*/ 11089465 h 12978397"/>
              <a:gd name="connsiteX724" fmla="*/ 783604 w 11799252"/>
              <a:gd name="connsiteY724" fmla="*/ 10984367 h 12978397"/>
              <a:gd name="connsiteX725" fmla="*/ 818373 w 11799252"/>
              <a:gd name="connsiteY725" fmla="*/ 10972360 h 12978397"/>
              <a:gd name="connsiteX726" fmla="*/ 803849 w 11799252"/>
              <a:gd name="connsiteY726" fmla="*/ 10912108 h 12978397"/>
              <a:gd name="connsiteX727" fmla="*/ 839161 w 11799252"/>
              <a:gd name="connsiteY727" fmla="*/ 10786074 h 12978397"/>
              <a:gd name="connsiteX728" fmla="*/ 934630 w 11799252"/>
              <a:gd name="connsiteY728" fmla="*/ 10734891 h 12978397"/>
              <a:gd name="connsiteX729" fmla="*/ 818952 w 11799252"/>
              <a:gd name="connsiteY729" fmla="*/ 10680733 h 12978397"/>
              <a:gd name="connsiteX730" fmla="*/ 874002 w 11799252"/>
              <a:gd name="connsiteY730" fmla="*/ 10661722 h 12978397"/>
              <a:gd name="connsiteX731" fmla="*/ 807724 w 11799252"/>
              <a:gd name="connsiteY731" fmla="*/ 10608717 h 12978397"/>
              <a:gd name="connsiteX732" fmla="*/ 900404 w 11799252"/>
              <a:gd name="connsiteY732" fmla="*/ 10511444 h 12978397"/>
              <a:gd name="connsiteX733" fmla="*/ 825579 w 11799252"/>
              <a:gd name="connsiteY733" fmla="*/ 10479605 h 12978397"/>
              <a:gd name="connsiteX734" fmla="*/ 895261 w 11799252"/>
              <a:gd name="connsiteY734" fmla="*/ 10352328 h 12978397"/>
              <a:gd name="connsiteX735" fmla="*/ 837422 w 11799252"/>
              <a:gd name="connsiteY735" fmla="*/ 10325248 h 12978397"/>
              <a:gd name="connsiteX736" fmla="*/ 872263 w 11799252"/>
              <a:gd name="connsiteY736" fmla="*/ 10200896 h 12978397"/>
              <a:gd name="connsiteX737" fmla="*/ 941908 w 11799252"/>
              <a:gd name="connsiteY737" fmla="*/ 10129791 h 12978397"/>
              <a:gd name="connsiteX738" fmla="*/ 901454 w 11799252"/>
              <a:gd name="connsiteY738" fmla="*/ 10096708 h 12978397"/>
              <a:gd name="connsiteX739" fmla="*/ 829054 w 11799252"/>
              <a:gd name="connsiteY739" fmla="*/ 10065549 h 12978397"/>
              <a:gd name="connsiteX740" fmla="*/ 838036 w 11799252"/>
              <a:gd name="connsiteY740" fmla="*/ 9977448 h 12978397"/>
              <a:gd name="connsiteX741" fmla="*/ 896310 w 11799252"/>
              <a:gd name="connsiteY741" fmla="*/ 9937592 h 12978397"/>
              <a:gd name="connsiteX742" fmla="*/ 843722 w 11799252"/>
              <a:gd name="connsiteY742" fmla="*/ 9901110 h 12978397"/>
              <a:gd name="connsiteX743" fmla="*/ 896382 w 11799252"/>
              <a:gd name="connsiteY743" fmla="*/ 9825246 h 12978397"/>
              <a:gd name="connsiteX744" fmla="*/ 855927 w 11799252"/>
              <a:gd name="connsiteY744" fmla="*/ 9792163 h 12978397"/>
              <a:gd name="connsiteX745" fmla="*/ 899279 w 11799252"/>
              <a:gd name="connsiteY745" fmla="*/ 9702818 h 12978397"/>
              <a:gd name="connsiteX746" fmla="*/ 809497 w 11799252"/>
              <a:gd name="connsiteY746" fmla="*/ 9677662 h 12978397"/>
              <a:gd name="connsiteX747" fmla="*/ 835826 w 11799252"/>
              <a:gd name="connsiteY747" fmla="*/ 9639731 h 12978397"/>
              <a:gd name="connsiteX748" fmla="*/ 847597 w 11799252"/>
              <a:gd name="connsiteY748" fmla="*/ 9597719 h 12978397"/>
              <a:gd name="connsiteX749" fmla="*/ 949150 w 11799252"/>
              <a:gd name="connsiteY749" fmla="*/ 9580864 h 12978397"/>
              <a:gd name="connsiteX750" fmla="*/ 992430 w 11799252"/>
              <a:gd name="connsiteY750" fmla="*/ 9482436 h 12978397"/>
              <a:gd name="connsiteX751" fmla="*/ 784615 w 11799252"/>
              <a:gd name="connsiteY751" fmla="*/ 9411524 h 12978397"/>
              <a:gd name="connsiteX752" fmla="*/ 871681 w 11799252"/>
              <a:gd name="connsiteY752" fmla="*/ 9278243 h 12978397"/>
              <a:gd name="connsiteX753" fmla="*/ 813878 w 11799252"/>
              <a:gd name="connsiteY753" fmla="*/ 9194991 h 12978397"/>
              <a:gd name="connsiteX754" fmla="*/ 889138 w 11799252"/>
              <a:gd name="connsiteY754" fmla="*/ 9159894 h 12978397"/>
              <a:gd name="connsiteX755" fmla="*/ 834160 w 11799252"/>
              <a:gd name="connsiteY755" fmla="*/ 9066559 h 12978397"/>
              <a:gd name="connsiteX756" fmla="*/ 906558 w 11799252"/>
              <a:gd name="connsiteY756" fmla="*/ 9097717 h 12978397"/>
              <a:gd name="connsiteX757" fmla="*/ 805476 w 11799252"/>
              <a:gd name="connsiteY757" fmla="*/ 8991465 h 12978397"/>
              <a:gd name="connsiteX758" fmla="*/ 649994 w 11799252"/>
              <a:gd name="connsiteY758" fmla="*/ 8621678 h 12978397"/>
              <a:gd name="connsiteX759" fmla="*/ 699322 w 11799252"/>
              <a:gd name="connsiteY759" fmla="*/ 8613751 h 12978397"/>
              <a:gd name="connsiteX760" fmla="*/ 690956 w 11799252"/>
              <a:gd name="connsiteY760" fmla="*/ 8475480 h 12978397"/>
              <a:gd name="connsiteX761" fmla="*/ 717322 w 11799252"/>
              <a:gd name="connsiteY761" fmla="*/ 8381375 h 12978397"/>
              <a:gd name="connsiteX762" fmla="*/ 688637 w 11799252"/>
              <a:gd name="connsiteY762" fmla="*/ 8306281 h 12978397"/>
              <a:gd name="connsiteX763" fmla="*/ 720617 w 11799252"/>
              <a:gd name="connsiteY763" fmla="*/ 8248184 h 12978397"/>
              <a:gd name="connsiteX764" fmla="*/ 711743 w 11799252"/>
              <a:gd name="connsiteY764" fmla="*/ 8167767 h 12978397"/>
              <a:gd name="connsiteX765" fmla="*/ 752668 w 11799252"/>
              <a:gd name="connsiteY765" fmla="*/ 8077741 h 12978397"/>
              <a:gd name="connsiteX766" fmla="*/ 744338 w 11799252"/>
              <a:gd name="connsiteY766" fmla="*/ 7883297 h 12978397"/>
              <a:gd name="connsiteX767" fmla="*/ 781968 w 11799252"/>
              <a:gd name="connsiteY767" fmla="*/ 7805035 h 12978397"/>
              <a:gd name="connsiteX768" fmla="*/ 750567 w 11799252"/>
              <a:gd name="connsiteY768" fmla="*/ 7571505 h 12978397"/>
              <a:gd name="connsiteX769" fmla="*/ 791999 w 11799252"/>
              <a:gd name="connsiteY769" fmla="*/ 7302198 h 12978397"/>
              <a:gd name="connsiteX770" fmla="*/ 748792 w 11799252"/>
              <a:gd name="connsiteY770" fmla="*/ 7166852 h 12978397"/>
              <a:gd name="connsiteX771" fmla="*/ 801488 w 11799252"/>
              <a:gd name="connsiteY771" fmla="*/ 7034815 h 12978397"/>
              <a:gd name="connsiteX772" fmla="*/ 789826 w 11799252"/>
              <a:gd name="connsiteY772" fmla="*/ 6908307 h 12978397"/>
              <a:gd name="connsiteX773" fmla="*/ 827962 w 11799252"/>
              <a:gd name="connsiteY773" fmla="*/ 6772192 h 12978397"/>
              <a:gd name="connsiteX774" fmla="*/ 799278 w 11799252"/>
              <a:gd name="connsiteY774" fmla="*/ 6697098 h 12978397"/>
              <a:gd name="connsiteX775" fmla="*/ 840203 w 11799252"/>
              <a:gd name="connsiteY775" fmla="*/ 6607072 h 12978397"/>
              <a:gd name="connsiteX776" fmla="*/ 779648 w 11799252"/>
              <a:gd name="connsiteY776" fmla="*/ 6421557 h 12978397"/>
              <a:gd name="connsiteX777" fmla="*/ 835712 w 11799252"/>
              <a:gd name="connsiteY777" fmla="*/ 6043983 h 12978397"/>
              <a:gd name="connsiteX778" fmla="*/ 763422 w 11799252"/>
              <a:gd name="connsiteY778" fmla="*/ 5844305 h 12978397"/>
              <a:gd name="connsiteX779" fmla="*/ 851429 w 11799252"/>
              <a:gd name="connsiteY779" fmla="*/ 5464808 h 12978397"/>
              <a:gd name="connsiteX780" fmla="*/ 842556 w 11799252"/>
              <a:gd name="connsiteY780" fmla="*/ 5384391 h 12978397"/>
              <a:gd name="connsiteX781" fmla="*/ 799384 w 11799252"/>
              <a:gd name="connsiteY781" fmla="*/ 5192872 h 12978397"/>
              <a:gd name="connsiteX782" fmla="*/ 976776 w 11799252"/>
              <a:gd name="connsiteY782" fmla="*/ 4849291 h 12978397"/>
              <a:gd name="connsiteX783" fmla="*/ 1107484 w 11799252"/>
              <a:gd name="connsiteY783" fmla="*/ 4784421 h 12978397"/>
              <a:gd name="connsiteX784" fmla="*/ 1009263 w 11799252"/>
              <a:gd name="connsiteY784" fmla="*/ 4733341 h 12978397"/>
              <a:gd name="connsiteX785" fmla="*/ 1072752 w 11799252"/>
              <a:gd name="connsiteY785" fmla="*/ 4740254 h 12978397"/>
              <a:gd name="connsiteX786" fmla="*/ 890759 w 11799252"/>
              <a:gd name="connsiteY786" fmla="*/ 4689265 h 12978397"/>
              <a:gd name="connsiteX787" fmla="*/ 358147 w 11799252"/>
              <a:gd name="connsiteY787" fmla="*/ 4451233 h 12978397"/>
              <a:gd name="connsiteX788" fmla="*/ 5571 w 11799252"/>
              <a:gd name="connsiteY788" fmla="*/ 4261832 h 12978397"/>
              <a:gd name="connsiteX789" fmla="*/ 69060 w 11799252"/>
              <a:gd name="connsiteY789" fmla="*/ 4268746 h 12978397"/>
              <a:gd name="connsiteX790" fmla="*/ 61056 w 11799252"/>
              <a:gd name="connsiteY790" fmla="*/ 4175885 h 12978397"/>
              <a:gd name="connsiteX791" fmla="*/ 153265 w 11799252"/>
              <a:gd name="connsiteY791" fmla="*/ 4201720 h 12978397"/>
              <a:gd name="connsiteX792" fmla="*/ 84633 w 11799252"/>
              <a:gd name="connsiteY792" fmla="*/ 4035690 h 12978397"/>
              <a:gd name="connsiteX793" fmla="*/ 162754 w 11799252"/>
              <a:gd name="connsiteY793" fmla="*/ 3934337 h 12978397"/>
              <a:gd name="connsiteX794" fmla="*/ 145912 w 11799252"/>
              <a:gd name="connsiteY794" fmla="*/ 3704887 h 12978397"/>
              <a:gd name="connsiteX795" fmla="*/ 171772 w 11799252"/>
              <a:gd name="connsiteY795" fmla="*/ 3668635 h 12978397"/>
              <a:gd name="connsiteX796" fmla="*/ 111615 w 11799252"/>
              <a:gd name="connsiteY796" fmla="*/ 3593785 h 12978397"/>
              <a:gd name="connsiteX797" fmla="*/ 195892 w 11799252"/>
              <a:gd name="connsiteY797" fmla="*/ 3292985 h 12978397"/>
              <a:gd name="connsiteX798" fmla="*/ 193103 w 11799252"/>
              <a:gd name="connsiteY798" fmla="*/ 3246896 h 12978397"/>
              <a:gd name="connsiteX799" fmla="*/ 227871 w 11799252"/>
              <a:gd name="connsiteY799" fmla="*/ 3234889 h 12978397"/>
              <a:gd name="connsiteX800" fmla="*/ 193574 w 11799252"/>
              <a:gd name="connsiteY800" fmla="*/ 3123787 h 12978397"/>
              <a:gd name="connsiteX801" fmla="*/ 292917 w 11799252"/>
              <a:gd name="connsiteY801" fmla="*/ 2769214 h 12978397"/>
              <a:gd name="connsiteX802" fmla="*/ 275641 w 11799252"/>
              <a:gd name="connsiteY802" fmla="*/ 2606698 h 12978397"/>
              <a:gd name="connsiteX803" fmla="*/ 354703 w 11799252"/>
              <a:gd name="connsiteY803" fmla="*/ 2259129 h 12978397"/>
              <a:gd name="connsiteX804" fmla="*/ 354775 w 11799252"/>
              <a:gd name="connsiteY804" fmla="*/ 2146783 h 12978397"/>
              <a:gd name="connsiteX805" fmla="*/ 390015 w 11799252"/>
              <a:gd name="connsiteY805" fmla="*/ 2133095 h 12978397"/>
              <a:gd name="connsiteX806" fmla="*/ 407580 w 11799252"/>
              <a:gd name="connsiteY806" fmla="*/ 1846228 h 12978397"/>
              <a:gd name="connsiteX807" fmla="*/ 385522 w 11799252"/>
              <a:gd name="connsiteY807" fmla="*/ 1570007 h 12978397"/>
              <a:gd name="connsiteX808" fmla="*/ 442926 w 11799252"/>
              <a:gd name="connsiteY808" fmla="*/ 1542593 h 12978397"/>
              <a:gd name="connsiteX809" fmla="*/ 461288 w 11799252"/>
              <a:gd name="connsiteY809" fmla="*/ 1355628 h 12978397"/>
              <a:gd name="connsiteX810" fmla="*/ 487762 w 11799252"/>
              <a:gd name="connsiteY810" fmla="*/ 1093005 h 12978397"/>
              <a:gd name="connsiteX811" fmla="*/ 505762 w 11799252"/>
              <a:gd name="connsiteY811" fmla="*/ 739200 h 12978397"/>
              <a:gd name="connsiteX812" fmla="*/ 486023 w 11799252"/>
              <a:gd name="connsiteY812" fmla="*/ 632179 h 12978397"/>
              <a:gd name="connsiteX813" fmla="*/ 543898 w 11799252"/>
              <a:gd name="connsiteY813" fmla="*/ 603085 h 12978397"/>
              <a:gd name="connsiteX814" fmla="*/ 541617 w 11799252"/>
              <a:gd name="connsiteY814" fmla="*/ 377713 h 12978397"/>
              <a:gd name="connsiteX815" fmla="*/ 567476 w 11799252"/>
              <a:gd name="connsiteY815" fmla="*/ 341462 h 12978397"/>
              <a:gd name="connsiteX816" fmla="*/ 518618 w 11799252"/>
              <a:gd name="connsiteY816" fmla="*/ 226281 h 12978397"/>
              <a:gd name="connsiteX817" fmla="*/ 660264 w 11799252"/>
              <a:gd name="connsiteY817" fmla="*/ 75669 h 12978397"/>
              <a:gd name="connsiteX818" fmla="*/ 718501 w 11799252"/>
              <a:gd name="connsiteY818" fmla="*/ 91986 h 12978397"/>
              <a:gd name="connsiteX819" fmla="*/ 719008 w 11799252"/>
              <a:gd name="connsiteY819" fmla="*/ 34133 h 12978397"/>
              <a:gd name="connsiteX820" fmla="*/ 756204 w 11799252"/>
              <a:gd name="connsiteY820" fmla="*/ 22805 h 12978397"/>
              <a:gd name="connsiteX821" fmla="*/ 746469 w 11799252"/>
              <a:gd name="connsiteY821" fmla="*/ 1597 h 12978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Lst>
            <a:rect l="l" t="t" r="r" b="b"/>
            <a:pathLst>
              <a:path w="11799252" h="12978397">
                <a:moveTo>
                  <a:pt x="8017128" y="12822098"/>
                </a:moveTo>
                <a:cubicBezTo>
                  <a:pt x="8022941" y="12822367"/>
                  <a:pt x="8030220" y="12824407"/>
                  <a:pt x="8037500" y="12826446"/>
                </a:cubicBezTo>
                <a:cubicBezTo>
                  <a:pt x="8034675" y="12836529"/>
                  <a:pt x="8020116" y="12832450"/>
                  <a:pt x="8005557" y="12828371"/>
                </a:cubicBezTo>
                <a:cubicBezTo>
                  <a:pt x="8006969" y="12823330"/>
                  <a:pt x="8011315" y="12821829"/>
                  <a:pt x="8017128" y="12822098"/>
                </a:cubicBezTo>
                <a:close/>
                <a:moveTo>
                  <a:pt x="8049072" y="12820174"/>
                </a:moveTo>
                <a:cubicBezTo>
                  <a:pt x="8054884" y="12820443"/>
                  <a:pt x="8062164" y="12822482"/>
                  <a:pt x="8069444" y="12824522"/>
                </a:cubicBezTo>
                <a:cubicBezTo>
                  <a:pt x="8066619" y="12834605"/>
                  <a:pt x="8052060" y="12830526"/>
                  <a:pt x="8037500" y="12826446"/>
                </a:cubicBezTo>
                <a:cubicBezTo>
                  <a:pt x="8038913" y="12821405"/>
                  <a:pt x="8043259" y="12819904"/>
                  <a:pt x="8049072" y="12820174"/>
                </a:cubicBezTo>
                <a:close/>
                <a:moveTo>
                  <a:pt x="8079272" y="12811790"/>
                </a:moveTo>
                <a:lnTo>
                  <a:pt x="8069444" y="12824522"/>
                </a:lnTo>
                <a:cubicBezTo>
                  <a:pt x="8069444" y="12824522"/>
                  <a:pt x="8071241" y="12822194"/>
                  <a:pt x="8073488" y="12819283"/>
                </a:cubicBezTo>
                <a:close/>
                <a:moveTo>
                  <a:pt x="8081575" y="12808806"/>
                </a:moveTo>
                <a:cubicBezTo>
                  <a:pt x="8082923" y="12807060"/>
                  <a:pt x="8082025" y="12808224"/>
                  <a:pt x="8080227" y="12810552"/>
                </a:cubicBezTo>
                <a:lnTo>
                  <a:pt x="8079272" y="12811790"/>
                </a:lnTo>
                <a:close/>
                <a:moveTo>
                  <a:pt x="6955300" y="12456946"/>
                </a:moveTo>
                <a:cubicBezTo>
                  <a:pt x="6942537" y="12461780"/>
                  <a:pt x="6978759" y="12495376"/>
                  <a:pt x="6987234" y="12465128"/>
                </a:cubicBezTo>
                <a:cubicBezTo>
                  <a:pt x="7001793" y="12469207"/>
                  <a:pt x="7016353" y="12473287"/>
                  <a:pt x="7019648" y="12461524"/>
                </a:cubicBezTo>
                <a:cubicBezTo>
                  <a:pt x="7005089" y="12457444"/>
                  <a:pt x="6990529" y="12453365"/>
                  <a:pt x="6987234" y="12465128"/>
                </a:cubicBezTo>
                <a:cubicBezTo>
                  <a:pt x="6969252" y="12456918"/>
                  <a:pt x="6959555" y="12455334"/>
                  <a:pt x="6955300" y="12456946"/>
                </a:cubicBezTo>
                <a:close/>
                <a:moveTo>
                  <a:pt x="5595703" y="12429512"/>
                </a:moveTo>
                <a:cubicBezTo>
                  <a:pt x="5594053" y="12427521"/>
                  <a:pt x="5600654" y="12435487"/>
                  <a:pt x="5600654" y="12435487"/>
                </a:cubicBezTo>
                <a:cubicBezTo>
                  <a:pt x="5597720" y="12431947"/>
                  <a:pt x="5596254" y="12430176"/>
                  <a:pt x="5595703" y="12429512"/>
                </a:cubicBezTo>
                <a:close/>
                <a:moveTo>
                  <a:pt x="5623978" y="12425796"/>
                </a:moveTo>
                <a:cubicBezTo>
                  <a:pt x="5616252" y="12421847"/>
                  <a:pt x="5647157" y="12437642"/>
                  <a:pt x="5647157" y="12437642"/>
                </a:cubicBezTo>
                <a:cubicBezTo>
                  <a:pt x="5633422" y="12430622"/>
                  <a:pt x="5626554" y="12427112"/>
                  <a:pt x="5623978" y="12425796"/>
                </a:cubicBezTo>
                <a:close/>
                <a:moveTo>
                  <a:pt x="5370526" y="12424219"/>
                </a:moveTo>
                <a:cubicBezTo>
                  <a:pt x="5333778" y="12427091"/>
                  <a:pt x="5381992" y="12461669"/>
                  <a:pt x="5438437" y="12435346"/>
                </a:cubicBezTo>
                <a:cubicBezTo>
                  <a:pt x="5479290" y="12457666"/>
                  <a:pt x="5499101" y="12452343"/>
                  <a:pt x="5519781" y="12434576"/>
                </a:cubicBezTo>
                <a:cubicBezTo>
                  <a:pt x="5488235" y="12425738"/>
                  <a:pt x="5455821" y="12429342"/>
                  <a:pt x="5438437" y="12435346"/>
                </a:cubicBezTo>
                <a:cubicBezTo>
                  <a:pt x="5404465" y="12425828"/>
                  <a:pt x="5382775" y="12423262"/>
                  <a:pt x="5370526" y="12424219"/>
                </a:cubicBezTo>
                <a:close/>
                <a:moveTo>
                  <a:pt x="5763167" y="12423573"/>
                </a:moveTo>
                <a:cubicBezTo>
                  <a:pt x="5733398" y="12418082"/>
                  <a:pt x="5769957" y="12466384"/>
                  <a:pt x="5780256" y="12429624"/>
                </a:cubicBezTo>
                <a:cubicBezTo>
                  <a:pt x="5806549" y="12447865"/>
                  <a:pt x="5809374" y="12437782"/>
                  <a:pt x="5812200" y="12427700"/>
                </a:cubicBezTo>
                <a:cubicBezTo>
                  <a:pt x="5797640" y="12423620"/>
                  <a:pt x="5780256" y="12429624"/>
                  <a:pt x="5780256" y="12429624"/>
                </a:cubicBezTo>
                <a:cubicBezTo>
                  <a:pt x="5773026" y="12426239"/>
                  <a:pt x="5767420" y="12424357"/>
                  <a:pt x="5763167" y="12423573"/>
                </a:cubicBezTo>
                <a:close/>
                <a:moveTo>
                  <a:pt x="5918072" y="12418341"/>
                </a:moveTo>
                <a:lnTo>
                  <a:pt x="5922220" y="12420283"/>
                </a:lnTo>
                <a:lnTo>
                  <a:pt x="5934339" y="12425957"/>
                </a:lnTo>
                <a:cubicBezTo>
                  <a:pt x="5938858" y="12428072"/>
                  <a:pt x="5942473" y="12429765"/>
                  <a:pt x="5942473" y="12429765"/>
                </a:cubicBezTo>
                <a:cubicBezTo>
                  <a:pt x="5935243" y="12426380"/>
                  <a:pt x="5929820" y="12423841"/>
                  <a:pt x="5925867" y="12421990"/>
                </a:cubicBezTo>
                <a:lnTo>
                  <a:pt x="5922220" y="12420283"/>
                </a:lnTo>
                <a:lnTo>
                  <a:pt x="5920783" y="12419610"/>
                </a:lnTo>
                <a:cubicBezTo>
                  <a:pt x="5917168" y="12417917"/>
                  <a:pt x="5915361" y="12417071"/>
                  <a:pt x="5918072" y="12418341"/>
                </a:cubicBezTo>
                <a:close/>
                <a:moveTo>
                  <a:pt x="6323859" y="12406584"/>
                </a:moveTo>
                <a:cubicBezTo>
                  <a:pt x="6313800" y="12405125"/>
                  <a:pt x="6304501" y="12407957"/>
                  <a:pt x="6301676" y="12418039"/>
                </a:cubicBezTo>
                <a:cubicBezTo>
                  <a:pt x="6287117" y="12413960"/>
                  <a:pt x="6272557" y="12409881"/>
                  <a:pt x="6269732" y="12419963"/>
                </a:cubicBezTo>
                <a:cubicBezTo>
                  <a:pt x="6240614" y="12411805"/>
                  <a:pt x="6240614" y="12411805"/>
                  <a:pt x="6220332" y="12418809"/>
                </a:cubicBezTo>
                <a:cubicBezTo>
                  <a:pt x="6205773" y="12414730"/>
                  <a:pt x="6191213" y="12410651"/>
                  <a:pt x="6188388" y="12420733"/>
                </a:cubicBezTo>
                <a:cubicBezTo>
                  <a:pt x="6115990" y="12389575"/>
                  <a:pt x="6179914" y="12450981"/>
                  <a:pt x="6188388" y="12420733"/>
                </a:cubicBezTo>
                <a:cubicBezTo>
                  <a:pt x="6202948" y="12424812"/>
                  <a:pt x="6217507" y="12428892"/>
                  <a:pt x="6220332" y="12418809"/>
                </a:cubicBezTo>
                <a:cubicBezTo>
                  <a:pt x="6251877" y="12427647"/>
                  <a:pt x="6251877" y="12427647"/>
                  <a:pt x="6269732" y="12419963"/>
                </a:cubicBezTo>
                <a:cubicBezTo>
                  <a:pt x="6284292" y="12424043"/>
                  <a:pt x="6298851" y="12428122"/>
                  <a:pt x="6301676" y="12418039"/>
                </a:cubicBezTo>
                <a:cubicBezTo>
                  <a:pt x="6318662" y="12422798"/>
                  <a:pt x="6347781" y="12430957"/>
                  <a:pt x="6350606" y="12420874"/>
                </a:cubicBezTo>
                <a:cubicBezTo>
                  <a:pt x="6344738" y="12413793"/>
                  <a:pt x="6333918" y="12408043"/>
                  <a:pt x="6323859" y="12406584"/>
                </a:cubicBezTo>
                <a:close/>
                <a:moveTo>
                  <a:pt x="6753063" y="12388163"/>
                </a:moveTo>
                <a:cubicBezTo>
                  <a:pt x="6684101" y="12384729"/>
                  <a:pt x="6632349" y="12396055"/>
                  <a:pt x="6581962" y="12407763"/>
                </a:cubicBezTo>
                <a:cubicBezTo>
                  <a:pt x="6567403" y="12403684"/>
                  <a:pt x="6550417" y="12398925"/>
                  <a:pt x="6547592" y="12409008"/>
                </a:cubicBezTo>
                <a:cubicBezTo>
                  <a:pt x="6518473" y="12400849"/>
                  <a:pt x="6518473" y="12400849"/>
                  <a:pt x="6501089" y="12406853"/>
                </a:cubicBezTo>
                <a:cubicBezTo>
                  <a:pt x="6486529" y="12402774"/>
                  <a:pt x="6469543" y="12398015"/>
                  <a:pt x="6466719" y="12408097"/>
                </a:cubicBezTo>
                <a:cubicBezTo>
                  <a:pt x="6452159" y="12404018"/>
                  <a:pt x="6437600" y="12399939"/>
                  <a:pt x="6434775" y="12410021"/>
                </a:cubicBezTo>
                <a:cubicBezTo>
                  <a:pt x="6362376" y="12378863"/>
                  <a:pt x="6423004" y="12452033"/>
                  <a:pt x="6434775" y="12410021"/>
                </a:cubicBezTo>
                <a:cubicBezTo>
                  <a:pt x="6449334" y="12414101"/>
                  <a:pt x="6463894" y="12418180"/>
                  <a:pt x="6466719" y="12408097"/>
                </a:cubicBezTo>
                <a:cubicBezTo>
                  <a:pt x="6483704" y="12412856"/>
                  <a:pt x="6498264" y="12416935"/>
                  <a:pt x="6501089" y="12406853"/>
                </a:cubicBezTo>
                <a:cubicBezTo>
                  <a:pt x="6530207" y="12415011"/>
                  <a:pt x="6530207" y="12415011"/>
                  <a:pt x="6547592" y="12409008"/>
                </a:cubicBezTo>
                <a:cubicBezTo>
                  <a:pt x="6564578" y="12413767"/>
                  <a:pt x="6579137" y="12417846"/>
                  <a:pt x="6581962" y="12407763"/>
                </a:cubicBezTo>
                <a:cubicBezTo>
                  <a:pt x="6675040" y="12421155"/>
                  <a:pt x="6744179" y="12407904"/>
                  <a:pt x="6828348" y="12397051"/>
                </a:cubicBezTo>
                <a:cubicBezTo>
                  <a:pt x="6800950" y="12392093"/>
                  <a:pt x="6776050" y="12389308"/>
                  <a:pt x="6753063" y="12388163"/>
                </a:cubicBezTo>
                <a:close/>
                <a:moveTo>
                  <a:pt x="6907469" y="12383199"/>
                </a:moveTo>
                <a:cubicBezTo>
                  <a:pt x="6901245" y="12384400"/>
                  <a:pt x="6896075" y="12388841"/>
                  <a:pt x="6894662" y="12393883"/>
                </a:cubicBezTo>
                <a:cubicBezTo>
                  <a:pt x="6822264" y="12362724"/>
                  <a:pt x="6886187" y="12424131"/>
                  <a:pt x="6894662" y="12393883"/>
                </a:cubicBezTo>
                <a:cubicBezTo>
                  <a:pt x="6909221" y="12397962"/>
                  <a:pt x="6926606" y="12391959"/>
                  <a:pt x="6926606" y="12391959"/>
                </a:cubicBezTo>
                <a:cubicBezTo>
                  <a:pt x="6920974" y="12384037"/>
                  <a:pt x="6913694" y="12381998"/>
                  <a:pt x="6907469" y="12383199"/>
                </a:cubicBezTo>
                <a:close/>
                <a:moveTo>
                  <a:pt x="7245695" y="12362283"/>
                </a:moveTo>
                <a:cubicBezTo>
                  <a:pt x="7238994" y="12361679"/>
                  <a:pt x="7231329" y="12364516"/>
                  <a:pt x="7224747" y="12373999"/>
                </a:cubicBezTo>
                <a:cubicBezTo>
                  <a:pt x="7210586" y="12359157"/>
                  <a:pt x="7193201" y="12365161"/>
                  <a:pt x="7190376" y="12375243"/>
                </a:cubicBezTo>
                <a:cubicBezTo>
                  <a:pt x="7175817" y="12371164"/>
                  <a:pt x="7161258" y="12367085"/>
                  <a:pt x="7158433" y="12377168"/>
                </a:cubicBezTo>
                <a:cubicBezTo>
                  <a:pt x="7143873" y="12373088"/>
                  <a:pt x="7126887" y="12368329"/>
                  <a:pt x="7124062" y="12378412"/>
                </a:cubicBezTo>
                <a:cubicBezTo>
                  <a:pt x="7051664" y="12347253"/>
                  <a:pt x="7100558" y="12406261"/>
                  <a:pt x="7124062" y="12378412"/>
                </a:cubicBezTo>
                <a:cubicBezTo>
                  <a:pt x="7141048" y="12383171"/>
                  <a:pt x="7155608" y="12387250"/>
                  <a:pt x="7158433" y="12377168"/>
                </a:cubicBezTo>
                <a:cubicBezTo>
                  <a:pt x="7172992" y="12381247"/>
                  <a:pt x="7187551" y="12385326"/>
                  <a:pt x="7190376" y="12375243"/>
                </a:cubicBezTo>
                <a:cubicBezTo>
                  <a:pt x="7204936" y="12379322"/>
                  <a:pt x="7224747" y="12373999"/>
                  <a:pt x="7224747" y="12373999"/>
                </a:cubicBezTo>
                <a:cubicBezTo>
                  <a:pt x="7277226" y="12396858"/>
                  <a:pt x="7265797" y="12364092"/>
                  <a:pt x="7245695" y="12362283"/>
                </a:cubicBezTo>
                <a:close/>
                <a:moveTo>
                  <a:pt x="7741507" y="12338765"/>
                </a:moveTo>
                <a:cubicBezTo>
                  <a:pt x="7738724" y="12339939"/>
                  <a:pt x="7735963" y="12342790"/>
                  <a:pt x="7734433" y="12348252"/>
                </a:cubicBezTo>
                <a:cubicBezTo>
                  <a:pt x="7719873" y="12344173"/>
                  <a:pt x="7702888" y="12339414"/>
                  <a:pt x="7700063" y="12349497"/>
                </a:cubicBezTo>
                <a:cubicBezTo>
                  <a:pt x="7592896" y="12330345"/>
                  <a:pt x="7523286" y="12345277"/>
                  <a:pt x="7454147" y="12358528"/>
                </a:cubicBezTo>
                <a:cubicBezTo>
                  <a:pt x="7425028" y="12350370"/>
                  <a:pt x="7450851" y="12370291"/>
                  <a:pt x="7454147" y="12358528"/>
                </a:cubicBezTo>
                <a:cubicBezTo>
                  <a:pt x="7549181" y="12374280"/>
                  <a:pt x="7615894" y="12360349"/>
                  <a:pt x="7700063" y="12349497"/>
                </a:cubicBezTo>
                <a:cubicBezTo>
                  <a:pt x="7717048" y="12354256"/>
                  <a:pt x="7731608" y="12358335"/>
                  <a:pt x="7734433" y="12348252"/>
                </a:cubicBezTo>
                <a:cubicBezTo>
                  <a:pt x="7758391" y="12346809"/>
                  <a:pt x="7749855" y="12335242"/>
                  <a:pt x="7741507" y="12338765"/>
                </a:cubicBezTo>
                <a:close/>
                <a:moveTo>
                  <a:pt x="7784232" y="12338644"/>
                </a:moveTo>
                <a:cubicBezTo>
                  <a:pt x="7784232" y="12338644"/>
                  <a:pt x="7801218" y="12343403"/>
                  <a:pt x="7784232" y="12338644"/>
                </a:cubicBezTo>
                <a:close/>
                <a:moveTo>
                  <a:pt x="8966419" y="12301505"/>
                </a:moveTo>
                <a:cubicBezTo>
                  <a:pt x="8968592" y="12300755"/>
                  <a:pt x="8972231" y="12301774"/>
                  <a:pt x="8979511" y="12303814"/>
                </a:cubicBezTo>
                <a:cubicBezTo>
                  <a:pt x="8979511" y="12303814"/>
                  <a:pt x="8976686" y="12313896"/>
                  <a:pt x="8962127" y="12309817"/>
                </a:cubicBezTo>
                <a:cubicBezTo>
                  <a:pt x="8963539" y="12304776"/>
                  <a:pt x="8964246" y="12302255"/>
                  <a:pt x="8966419" y="12301505"/>
                </a:cubicBezTo>
                <a:close/>
                <a:moveTo>
                  <a:pt x="8992318" y="12293130"/>
                </a:moveTo>
                <a:cubicBezTo>
                  <a:pt x="8998543" y="12291929"/>
                  <a:pt x="9005823" y="12293968"/>
                  <a:pt x="9011455" y="12301889"/>
                </a:cubicBezTo>
                <a:cubicBezTo>
                  <a:pt x="9008630" y="12311972"/>
                  <a:pt x="8994071" y="12307893"/>
                  <a:pt x="8979511" y="12303814"/>
                </a:cubicBezTo>
                <a:cubicBezTo>
                  <a:pt x="8980924" y="12298773"/>
                  <a:pt x="8986094" y="12294331"/>
                  <a:pt x="8992318" y="12293130"/>
                </a:cubicBezTo>
                <a:close/>
                <a:moveTo>
                  <a:pt x="9023057" y="12288064"/>
                </a:moveTo>
                <a:cubicBezTo>
                  <a:pt x="9025365" y="12289022"/>
                  <a:pt x="9028197" y="12291175"/>
                  <a:pt x="9031737" y="12294885"/>
                </a:cubicBezTo>
                <a:cubicBezTo>
                  <a:pt x="9031737" y="12294885"/>
                  <a:pt x="9028441" y="12306649"/>
                  <a:pt x="9011455" y="12301889"/>
                </a:cubicBezTo>
                <a:cubicBezTo>
                  <a:pt x="9013927" y="12293067"/>
                  <a:pt x="9016134" y="12285190"/>
                  <a:pt x="9023057" y="12288064"/>
                </a:cubicBezTo>
                <a:close/>
                <a:moveTo>
                  <a:pt x="9051946" y="12278799"/>
                </a:moveTo>
                <a:cubicBezTo>
                  <a:pt x="9049121" y="12288882"/>
                  <a:pt x="9046296" y="12298965"/>
                  <a:pt x="9031737" y="12294885"/>
                </a:cubicBezTo>
                <a:cubicBezTo>
                  <a:pt x="9034561" y="12284803"/>
                  <a:pt x="9037386" y="12274720"/>
                  <a:pt x="9051946" y="12278799"/>
                </a:cubicBezTo>
                <a:close/>
                <a:moveTo>
                  <a:pt x="9035032" y="12161694"/>
                </a:moveTo>
                <a:lnTo>
                  <a:pt x="8967479" y="12179522"/>
                </a:lnTo>
                <a:lnTo>
                  <a:pt x="8949386" y="12181503"/>
                </a:lnTo>
                <a:cubicBezTo>
                  <a:pt x="8913778" y="12184358"/>
                  <a:pt x="8971561" y="12172229"/>
                  <a:pt x="9035032" y="12161694"/>
                </a:cubicBezTo>
                <a:close/>
                <a:moveTo>
                  <a:pt x="9133290" y="12156601"/>
                </a:moveTo>
                <a:lnTo>
                  <a:pt x="9127035" y="12157525"/>
                </a:lnTo>
                <a:lnTo>
                  <a:pt x="9097610" y="12159745"/>
                </a:lnTo>
                <a:cubicBezTo>
                  <a:pt x="9076761" y="12161039"/>
                  <a:pt x="9055250" y="12161922"/>
                  <a:pt x="9035032" y="12161694"/>
                </a:cubicBezTo>
                <a:cubicBezTo>
                  <a:pt x="9069402" y="12160450"/>
                  <a:pt x="9101346" y="12158526"/>
                  <a:pt x="9133290" y="12156601"/>
                </a:cubicBezTo>
                <a:close/>
                <a:moveTo>
                  <a:pt x="10638334" y="11072213"/>
                </a:moveTo>
                <a:cubicBezTo>
                  <a:pt x="10667453" y="11080371"/>
                  <a:pt x="10638334" y="11072213"/>
                  <a:pt x="10638334" y="11072213"/>
                </a:cubicBezTo>
                <a:close/>
                <a:moveTo>
                  <a:pt x="11334394" y="10614784"/>
                </a:moveTo>
                <a:cubicBezTo>
                  <a:pt x="11336567" y="10614034"/>
                  <a:pt x="11336977" y="10614177"/>
                  <a:pt x="11336013" y="10614954"/>
                </a:cubicBezTo>
                <a:lnTo>
                  <a:pt x="11335800" y="10615082"/>
                </a:lnTo>
                <a:close/>
                <a:moveTo>
                  <a:pt x="11187153" y="10455670"/>
                </a:moveTo>
                <a:cubicBezTo>
                  <a:pt x="11153133" y="10461940"/>
                  <a:pt x="11115126" y="10489011"/>
                  <a:pt x="11177899" y="10482132"/>
                </a:cubicBezTo>
                <a:cubicBezTo>
                  <a:pt x="11177899" y="10482132"/>
                  <a:pt x="11227698" y="10472524"/>
                  <a:pt x="11215963" y="10458362"/>
                </a:cubicBezTo>
                <a:cubicBezTo>
                  <a:pt x="11209390" y="10453802"/>
                  <a:pt x="11198493" y="10453581"/>
                  <a:pt x="11187153" y="10455670"/>
                </a:cubicBezTo>
                <a:close/>
                <a:moveTo>
                  <a:pt x="11752558" y="10103056"/>
                </a:moveTo>
                <a:cubicBezTo>
                  <a:pt x="11752558" y="10103056"/>
                  <a:pt x="11746908" y="10123222"/>
                  <a:pt x="11752558" y="10103056"/>
                </a:cubicBezTo>
                <a:close/>
                <a:moveTo>
                  <a:pt x="11753765" y="10075105"/>
                </a:moveTo>
                <a:cubicBezTo>
                  <a:pt x="11754167" y="10065788"/>
                  <a:pt x="11752558" y="10103056"/>
                  <a:pt x="11752558" y="10103056"/>
                </a:cubicBezTo>
                <a:cubicBezTo>
                  <a:pt x="11753273" y="10086492"/>
                  <a:pt x="11753631" y="10078210"/>
                  <a:pt x="11753765" y="10075105"/>
                </a:cubicBezTo>
                <a:close/>
                <a:moveTo>
                  <a:pt x="11743981" y="10001621"/>
                </a:moveTo>
                <a:lnTo>
                  <a:pt x="11759266" y="10010208"/>
                </a:lnTo>
                <a:cubicBezTo>
                  <a:pt x="11787862" y="10026273"/>
                  <a:pt x="11763351" y="10012503"/>
                  <a:pt x="11747011" y="10003324"/>
                </a:cubicBezTo>
                <a:close/>
                <a:moveTo>
                  <a:pt x="11735246" y="9996714"/>
                </a:moveTo>
                <a:cubicBezTo>
                  <a:pt x="11735246" y="9996714"/>
                  <a:pt x="11736553" y="9997448"/>
                  <a:pt x="11738677" y="9998642"/>
                </a:cubicBezTo>
                <a:lnTo>
                  <a:pt x="11743981" y="10001621"/>
                </a:lnTo>
                <a:close/>
                <a:moveTo>
                  <a:pt x="11768420" y="9299190"/>
                </a:moveTo>
                <a:cubicBezTo>
                  <a:pt x="11768420" y="9299190"/>
                  <a:pt x="11782979" y="9303269"/>
                  <a:pt x="11768420" y="9299190"/>
                </a:cubicBezTo>
                <a:close/>
                <a:moveTo>
                  <a:pt x="11241444" y="8106031"/>
                </a:moveTo>
                <a:lnTo>
                  <a:pt x="11246558" y="8121122"/>
                </a:lnTo>
                <a:cubicBezTo>
                  <a:pt x="11248572" y="8127067"/>
                  <a:pt x="11250184" y="8131823"/>
                  <a:pt x="11250184" y="8131823"/>
                </a:cubicBezTo>
                <a:cubicBezTo>
                  <a:pt x="11246961" y="8122311"/>
                  <a:pt x="11244543" y="8115177"/>
                  <a:pt x="11242781" y="8109975"/>
                </a:cubicBezTo>
                <a:close/>
                <a:moveTo>
                  <a:pt x="11238852" y="8098383"/>
                </a:moveTo>
                <a:cubicBezTo>
                  <a:pt x="11238600" y="8097640"/>
                  <a:pt x="11238701" y="8097937"/>
                  <a:pt x="11239305" y="8099720"/>
                </a:cubicBezTo>
                <a:lnTo>
                  <a:pt x="11241444" y="8106031"/>
                </a:lnTo>
                <a:lnTo>
                  <a:pt x="11240514" y="8103287"/>
                </a:lnTo>
                <a:cubicBezTo>
                  <a:pt x="11239708" y="8100909"/>
                  <a:pt x="11239104" y="8099126"/>
                  <a:pt x="11238852" y="8098383"/>
                </a:cubicBezTo>
                <a:close/>
                <a:moveTo>
                  <a:pt x="11291893" y="7935088"/>
                </a:moveTo>
                <a:cubicBezTo>
                  <a:pt x="11281784" y="7934973"/>
                  <a:pt x="11273798" y="7935454"/>
                  <a:pt x="11273798" y="7935454"/>
                </a:cubicBezTo>
                <a:cubicBezTo>
                  <a:pt x="11285532" y="7949616"/>
                  <a:pt x="11319902" y="7948372"/>
                  <a:pt x="11322727" y="7938290"/>
                </a:cubicBezTo>
                <a:cubicBezTo>
                  <a:pt x="11314234" y="7935910"/>
                  <a:pt x="11302002" y="7935201"/>
                  <a:pt x="11291893" y="7935088"/>
                </a:cubicBezTo>
                <a:close/>
                <a:moveTo>
                  <a:pt x="11082377" y="7854921"/>
                </a:moveTo>
                <a:cubicBezTo>
                  <a:pt x="11057664" y="7872633"/>
                  <a:pt x="11129653" y="7985233"/>
                  <a:pt x="11183979" y="7966472"/>
                </a:cubicBezTo>
                <a:cubicBezTo>
                  <a:pt x="11166594" y="7972476"/>
                  <a:pt x="11143560" y="7877217"/>
                  <a:pt x="11143560" y="7877217"/>
                </a:cubicBezTo>
                <a:cubicBezTo>
                  <a:pt x="11109597" y="7853655"/>
                  <a:pt x="11090615" y="7849017"/>
                  <a:pt x="11082377" y="7854921"/>
                </a:cubicBezTo>
                <a:close/>
                <a:moveTo>
                  <a:pt x="7499790" y="7816014"/>
                </a:moveTo>
                <a:cubicBezTo>
                  <a:pt x="7496208" y="7816540"/>
                  <a:pt x="7493706" y="7817878"/>
                  <a:pt x="7493000" y="7820399"/>
                </a:cubicBezTo>
                <a:cubicBezTo>
                  <a:pt x="7507559" y="7824478"/>
                  <a:pt x="7541930" y="7823233"/>
                  <a:pt x="7541930" y="7823233"/>
                </a:cubicBezTo>
                <a:cubicBezTo>
                  <a:pt x="7531010" y="7820174"/>
                  <a:pt x="7510536" y="7814437"/>
                  <a:pt x="7499790" y="7816014"/>
                </a:cubicBezTo>
                <a:close/>
                <a:moveTo>
                  <a:pt x="7441236" y="7811333"/>
                </a:moveTo>
                <a:cubicBezTo>
                  <a:pt x="7430824" y="7811134"/>
                  <a:pt x="7422232" y="7811445"/>
                  <a:pt x="7429511" y="7813485"/>
                </a:cubicBezTo>
                <a:cubicBezTo>
                  <a:pt x="7429511" y="7813485"/>
                  <a:pt x="7478441" y="7816320"/>
                  <a:pt x="7463881" y="7812240"/>
                </a:cubicBezTo>
                <a:cubicBezTo>
                  <a:pt x="7463881" y="7812240"/>
                  <a:pt x="7451649" y="7811532"/>
                  <a:pt x="7441236" y="7811333"/>
                </a:cubicBezTo>
                <a:close/>
                <a:moveTo>
                  <a:pt x="7386240" y="7806798"/>
                </a:moveTo>
                <a:cubicBezTo>
                  <a:pt x="7376435" y="7806770"/>
                  <a:pt x="7368449" y="7807251"/>
                  <a:pt x="7368449" y="7807251"/>
                </a:cubicBezTo>
                <a:cubicBezTo>
                  <a:pt x="7380183" y="7821412"/>
                  <a:pt x="7412127" y="7819488"/>
                  <a:pt x="7414952" y="7809406"/>
                </a:cubicBezTo>
                <a:cubicBezTo>
                  <a:pt x="7407672" y="7807366"/>
                  <a:pt x="7396046" y="7806827"/>
                  <a:pt x="7386240" y="7806798"/>
                </a:cubicBezTo>
                <a:close/>
                <a:moveTo>
                  <a:pt x="6990879" y="7770107"/>
                </a:moveTo>
                <a:cubicBezTo>
                  <a:pt x="6981367" y="7769028"/>
                  <a:pt x="6973263" y="7769929"/>
                  <a:pt x="6971615" y="7775810"/>
                </a:cubicBezTo>
                <a:cubicBezTo>
                  <a:pt x="6986175" y="7779890"/>
                  <a:pt x="7018590" y="7776285"/>
                  <a:pt x="7018590" y="7776285"/>
                </a:cubicBezTo>
                <a:cubicBezTo>
                  <a:pt x="7011310" y="7774246"/>
                  <a:pt x="7000390" y="7771186"/>
                  <a:pt x="6990879" y="7770107"/>
                </a:cubicBezTo>
                <a:close/>
                <a:moveTo>
                  <a:pt x="6721694" y="7745434"/>
                </a:moveTo>
                <a:cubicBezTo>
                  <a:pt x="6710869" y="7746705"/>
                  <a:pt x="6701453" y="7749957"/>
                  <a:pt x="6699805" y="7755839"/>
                </a:cubicBezTo>
                <a:cubicBezTo>
                  <a:pt x="6714364" y="7759918"/>
                  <a:pt x="6749205" y="7756992"/>
                  <a:pt x="6752030" y="7746910"/>
                </a:cubicBezTo>
                <a:cubicBezTo>
                  <a:pt x="6744750" y="7744871"/>
                  <a:pt x="6732518" y="7744162"/>
                  <a:pt x="6721694" y="7745434"/>
                </a:cubicBezTo>
                <a:close/>
                <a:moveTo>
                  <a:pt x="6671569" y="7744529"/>
                </a:moveTo>
                <a:cubicBezTo>
                  <a:pt x="6663524" y="7745220"/>
                  <a:pt x="6654714" y="7748642"/>
                  <a:pt x="6653301" y="7753683"/>
                </a:cubicBezTo>
                <a:cubicBezTo>
                  <a:pt x="6653301" y="7753683"/>
                  <a:pt x="6699805" y="7755839"/>
                  <a:pt x="6685245" y="7751759"/>
                </a:cubicBezTo>
                <a:cubicBezTo>
                  <a:pt x="6686893" y="7745877"/>
                  <a:pt x="6679614" y="7743838"/>
                  <a:pt x="6671569" y="7744529"/>
                </a:cubicBezTo>
                <a:close/>
                <a:moveTo>
                  <a:pt x="6604263" y="7737225"/>
                </a:moveTo>
                <a:cubicBezTo>
                  <a:pt x="6592637" y="7736687"/>
                  <a:pt x="6583945" y="7739688"/>
                  <a:pt x="6589812" y="7746769"/>
                </a:cubicBezTo>
                <a:cubicBezTo>
                  <a:pt x="6589812" y="7746769"/>
                  <a:pt x="6653301" y="7753683"/>
                  <a:pt x="6636315" y="7748924"/>
                </a:cubicBezTo>
                <a:cubicBezTo>
                  <a:pt x="6630448" y="7741843"/>
                  <a:pt x="6615889" y="7737764"/>
                  <a:pt x="6604263" y="7737225"/>
                </a:cubicBezTo>
                <a:close/>
                <a:moveTo>
                  <a:pt x="6531675" y="7727762"/>
                </a:moveTo>
                <a:cubicBezTo>
                  <a:pt x="6518229" y="7726713"/>
                  <a:pt x="6505897" y="7728695"/>
                  <a:pt x="6511764" y="7735776"/>
                </a:cubicBezTo>
                <a:cubicBezTo>
                  <a:pt x="6523499" y="7749938"/>
                  <a:pt x="6575253" y="7742690"/>
                  <a:pt x="6558267" y="7737931"/>
                </a:cubicBezTo>
                <a:cubicBezTo>
                  <a:pt x="6559680" y="7732889"/>
                  <a:pt x="6545120" y="7728810"/>
                  <a:pt x="6531675" y="7727762"/>
                </a:cubicBezTo>
                <a:close/>
                <a:moveTo>
                  <a:pt x="6418116" y="7726755"/>
                </a:moveTo>
                <a:cubicBezTo>
                  <a:pt x="6407586" y="7726977"/>
                  <a:pt x="6398875" y="7727708"/>
                  <a:pt x="6398875" y="7727708"/>
                </a:cubicBezTo>
                <a:cubicBezTo>
                  <a:pt x="6413036" y="7742549"/>
                  <a:pt x="6444980" y="7740625"/>
                  <a:pt x="6448275" y="7728862"/>
                </a:cubicBezTo>
                <a:cubicBezTo>
                  <a:pt x="6440996" y="7726822"/>
                  <a:pt x="6428646" y="7726534"/>
                  <a:pt x="6418116" y="7726755"/>
                </a:cubicBezTo>
                <a:close/>
                <a:moveTo>
                  <a:pt x="5783279" y="7656695"/>
                </a:moveTo>
                <a:cubicBezTo>
                  <a:pt x="5759420" y="7659101"/>
                  <a:pt x="5801190" y="7693911"/>
                  <a:pt x="5831856" y="7668522"/>
                </a:cubicBezTo>
                <a:cubicBezTo>
                  <a:pt x="5863402" y="7677360"/>
                  <a:pt x="5889225" y="7697281"/>
                  <a:pt x="5909905" y="7679515"/>
                </a:cubicBezTo>
                <a:cubicBezTo>
                  <a:pt x="5924464" y="7683594"/>
                  <a:pt x="5967744" y="7706594"/>
                  <a:pt x="5973394" y="7686429"/>
                </a:cubicBezTo>
                <a:cubicBezTo>
                  <a:pt x="6002513" y="7694587"/>
                  <a:pt x="6031233" y="7713508"/>
                  <a:pt x="6051442" y="7697422"/>
                </a:cubicBezTo>
                <a:cubicBezTo>
                  <a:pt x="6129961" y="7706735"/>
                  <a:pt x="6190625" y="7723731"/>
                  <a:pt x="6242778" y="7705721"/>
                </a:cubicBezTo>
                <a:cubicBezTo>
                  <a:pt x="6274323" y="7714560"/>
                  <a:pt x="6300617" y="7732801"/>
                  <a:pt x="6320827" y="7716715"/>
                </a:cubicBezTo>
                <a:cubicBezTo>
                  <a:pt x="6291708" y="7708556"/>
                  <a:pt x="6245603" y="7695639"/>
                  <a:pt x="6242778" y="7705721"/>
                </a:cubicBezTo>
                <a:cubicBezTo>
                  <a:pt x="6167156" y="7695408"/>
                  <a:pt x="6103667" y="7688494"/>
                  <a:pt x="6051442" y="7697422"/>
                </a:cubicBezTo>
                <a:cubicBezTo>
                  <a:pt x="6022324" y="7689264"/>
                  <a:pt x="5979515" y="7664583"/>
                  <a:pt x="5973394" y="7686429"/>
                </a:cubicBezTo>
                <a:cubicBezTo>
                  <a:pt x="5944275" y="7678270"/>
                  <a:pt x="5915555" y="7659350"/>
                  <a:pt x="5909905" y="7679515"/>
                </a:cubicBezTo>
                <a:cubicBezTo>
                  <a:pt x="5880786" y="7671356"/>
                  <a:pt x="5834681" y="7658439"/>
                  <a:pt x="5831856" y="7668522"/>
                </a:cubicBezTo>
                <a:cubicBezTo>
                  <a:pt x="5806477" y="7658692"/>
                  <a:pt x="5791232" y="7655894"/>
                  <a:pt x="5783279" y="7656695"/>
                </a:cubicBezTo>
                <a:close/>
                <a:moveTo>
                  <a:pt x="5667711" y="7654248"/>
                </a:moveTo>
                <a:cubicBezTo>
                  <a:pt x="5657905" y="7654219"/>
                  <a:pt x="5649213" y="7657221"/>
                  <a:pt x="5655080" y="7664302"/>
                </a:cubicBezTo>
                <a:cubicBezTo>
                  <a:pt x="5655080" y="7664302"/>
                  <a:pt x="5704010" y="7667137"/>
                  <a:pt x="5687024" y="7662378"/>
                </a:cubicBezTo>
                <a:cubicBezTo>
                  <a:pt x="5688436" y="7657336"/>
                  <a:pt x="5677517" y="7654277"/>
                  <a:pt x="5667711" y="7654248"/>
                </a:cubicBezTo>
                <a:close/>
                <a:moveTo>
                  <a:pt x="7776097" y="7608606"/>
                </a:moveTo>
                <a:cubicBezTo>
                  <a:pt x="7764059" y="7609538"/>
                  <a:pt x="7755249" y="7612960"/>
                  <a:pt x="7762529" y="7614999"/>
                </a:cubicBezTo>
                <a:cubicBezTo>
                  <a:pt x="7759704" y="7625082"/>
                  <a:pt x="7823193" y="7631996"/>
                  <a:pt x="7809032" y="7617154"/>
                </a:cubicBezTo>
                <a:cubicBezTo>
                  <a:pt x="7803401" y="7609233"/>
                  <a:pt x="7788135" y="7607674"/>
                  <a:pt x="7776097" y="7608606"/>
                </a:cubicBezTo>
                <a:close/>
                <a:moveTo>
                  <a:pt x="11141314" y="7595672"/>
                </a:moveTo>
                <a:cubicBezTo>
                  <a:pt x="11210852" y="7693086"/>
                  <a:pt x="11106437" y="7776198"/>
                  <a:pt x="11123858" y="7714021"/>
                </a:cubicBezTo>
                <a:cubicBezTo>
                  <a:pt x="11129508" y="7693856"/>
                  <a:pt x="11083004" y="7691701"/>
                  <a:pt x="11071270" y="7677539"/>
                </a:cubicBezTo>
                <a:cubicBezTo>
                  <a:pt x="11074566" y="7665776"/>
                  <a:pt x="11118244" y="7678014"/>
                  <a:pt x="11121069" y="7667931"/>
                </a:cubicBezTo>
                <a:cubicBezTo>
                  <a:pt x="11123894" y="7657848"/>
                  <a:pt x="11068880" y="7620687"/>
                  <a:pt x="11066055" y="7630769"/>
                </a:cubicBezTo>
                <a:cubicBezTo>
                  <a:pt x="11089161" y="7613683"/>
                  <a:pt x="11172823" y="7660684"/>
                  <a:pt x="11141314" y="7595672"/>
                </a:cubicBezTo>
                <a:close/>
                <a:moveTo>
                  <a:pt x="11341198" y="7582805"/>
                </a:moveTo>
                <a:cubicBezTo>
                  <a:pt x="11370316" y="7590964"/>
                  <a:pt x="11341198" y="7582805"/>
                  <a:pt x="11341198" y="7582805"/>
                </a:cubicBezTo>
                <a:close/>
                <a:moveTo>
                  <a:pt x="7538705" y="7578731"/>
                </a:moveTo>
                <a:cubicBezTo>
                  <a:pt x="7501633" y="7577668"/>
                  <a:pt x="7489690" y="7580014"/>
                  <a:pt x="7542943" y="7586099"/>
                </a:cubicBezTo>
                <a:cubicBezTo>
                  <a:pt x="7603607" y="7603096"/>
                  <a:pt x="7745144" y="7621003"/>
                  <a:pt x="7747969" y="7610920"/>
                </a:cubicBezTo>
                <a:cubicBezTo>
                  <a:pt x="7732079" y="7591742"/>
                  <a:pt x="7600491" y="7580502"/>
                  <a:pt x="7538705" y="7578731"/>
                </a:cubicBezTo>
                <a:close/>
                <a:moveTo>
                  <a:pt x="11041164" y="7530459"/>
                </a:moveTo>
                <a:cubicBezTo>
                  <a:pt x="11031358" y="7530430"/>
                  <a:pt x="11022666" y="7533432"/>
                  <a:pt x="11028533" y="7540513"/>
                </a:cubicBezTo>
                <a:cubicBezTo>
                  <a:pt x="11028533" y="7540513"/>
                  <a:pt x="11075036" y="7542668"/>
                  <a:pt x="11060477" y="7538589"/>
                </a:cubicBezTo>
                <a:cubicBezTo>
                  <a:pt x="11061889" y="7533547"/>
                  <a:pt x="11050970" y="7530488"/>
                  <a:pt x="11041164" y="7530459"/>
                </a:cubicBezTo>
                <a:close/>
                <a:moveTo>
                  <a:pt x="6289085" y="7464951"/>
                </a:moveTo>
                <a:cubicBezTo>
                  <a:pt x="6259919" y="7464298"/>
                  <a:pt x="6259949" y="7468129"/>
                  <a:pt x="6323796" y="7481940"/>
                </a:cubicBezTo>
                <a:cubicBezTo>
                  <a:pt x="6521217" y="7524566"/>
                  <a:pt x="6668404" y="7522308"/>
                  <a:pt x="6891285" y="7539446"/>
                </a:cubicBezTo>
                <a:cubicBezTo>
                  <a:pt x="7033293" y="7555673"/>
                  <a:pt x="7192215" y="7567576"/>
                  <a:pt x="7331796" y="7583123"/>
                </a:cubicBezTo>
                <a:cubicBezTo>
                  <a:pt x="7539648" y="7597862"/>
                  <a:pt x="7453161" y="7560944"/>
                  <a:pt x="7262223" y="7541882"/>
                </a:cubicBezTo>
                <a:cubicBezTo>
                  <a:pt x="7106126" y="7519896"/>
                  <a:pt x="6723454" y="7503297"/>
                  <a:pt x="6517957" y="7480156"/>
                </a:cubicBezTo>
                <a:cubicBezTo>
                  <a:pt x="6467411" y="7479587"/>
                  <a:pt x="6337697" y="7466040"/>
                  <a:pt x="6289085" y="7464951"/>
                </a:cubicBezTo>
                <a:close/>
                <a:moveTo>
                  <a:pt x="8851771" y="7326973"/>
                </a:moveTo>
                <a:cubicBezTo>
                  <a:pt x="8846148" y="7327777"/>
                  <a:pt x="8843470" y="7329745"/>
                  <a:pt x="8846404" y="7333285"/>
                </a:cubicBezTo>
                <a:cubicBezTo>
                  <a:pt x="8857667" y="7349128"/>
                  <a:pt x="8921627" y="7354361"/>
                  <a:pt x="8909893" y="7340199"/>
                </a:cubicBezTo>
                <a:cubicBezTo>
                  <a:pt x="8912012" y="7332637"/>
                  <a:pt x="8868639" y="7324563"/>
                  <a:pt x="8851771" y="7326973"/>
                </a:cubicBezTo>
                <a:close/>
                <a:moveTo>
                  <a:pt x="8716121" y="7314907"/>
                </a:moveTo>
                <a:cubicBezTo>
                  <a:pt x="8705708" y="7314708"/>
                  <a:pt x="8697116" y="7315019"/>
                  <a:pt x="8704396" y="7317059"/>
                </a:cubicBezTo>
                <a:cubicBezTo>
                  <a:pt x="8701571" y="7327141"/>
                  <a:pt x="8750500" y="7329976"/>
                  <a:pt x="8738766" y="7315814"/>
                </a:cubicBezTo>
                <a:cubicBezTo>
                  <a:pt x="8738766" y="7315814"/>
                  <a:pt x="8726533" y="7315105"/>
                  <a:pt x="8716121" y="7314907"/>
                </a:cubicBezTo>
                <a:close/>
                <a:moveTo>
                  <a:pt x="11009223" y="7246315"/>
                </a:moveTo>
                <a:cubicBezTo>
                  <a:pt x="10977507" y="7236919"/>
                  <a:pt x="10906951" y="7292590"/>
                  <a:pt x="11008867" y="7321145"/>
                </a:cubicBezTo>
                <a:cubicBezTo>
                  <a:pt x="11101475" y="7336217"/>
                  <a:pt x="11014517" y="7300979"/>
                  <a:pt x="11020167" y="7280814"/>
                </a:cubicBezTo>
                <a:cubicBezTo>
                  <a:pt x="11026052" y="7259808"/>
                  <a:pt x="11019796" y="7249447"/>
                  <a:pt x="11009223" y="7246315"/>
                </a:cubicBezTo>
                <a:close/>
                <a:moveTo>
                  <a:pt x="7540770" y="7192208"/>
                </a:moveTo>
                <a:cubicBezTo>
                  <a:pt x="7552033" y="7208051"/>
                  <a:pt x="7615993" y="7213284"/>
                  <a:pt x="7618818" y="7203202"/>
                </a:cubicBezTo>
                <a:cubicBezTo>
                  <a:pt x="7601832" y="7198442"/>
                  <a:pt x="7540770" y="7192208"/>
                  <a:pt x="7540770" y="7192208"/>
                </a:cubicBezTo>
                <a:close/>
                <a:moveTo>
                  <a:pt x="7427122" y="7183927"/>
                </a:moveTo>
                <a:cubicBezTo>
                  <a:pt x="7421132" y="7184288"/>
                  <a:pt x="7415548" y="7186122"/>
                  <a:pt x="7410496" y="7190143"/>
                </a:cubicBezTo>
                <a:cubicBezTo>
                  <a:pt x="7439614" y="7198302"/>
                  <a:pt x="7485719" y="7211219"/>
                  <a:pt x="7488544" y="7201137"/>
                </a:cubicBezTo>
                <a:cubicBezTo>
                  <a:pt x="7560943" y="7232295"/>
                  <a:pt x="7500315" y="7159125"/>
                  <a:pt x="7488544" y="7201137"/>
                </a:cubicBezTo>
                <a:cubicBezTo>
                  <a:pt x="7466705" y="7195018"/>
                  <a:pt x="7445090" y="7182845"/>
                  <a:pt x="7427122" y="7183927"/>
                </a:cubicBezTo>
                <a:close/>
                <a:moveTo>
                  <a:pt x="8028175" y="7059371"/>
                </a:moveTo>
                <a:cubicBezTo>
                  <a:pt x="7995693" y="7057470"/>
                  <a:pt x="7991933" y="7061259"/>
                  <a:pt x="8041981" y="7075282"/>
                </a:cubicBezTo>
                <a:cubicBezTo>
                  <a:pt x="8151574" y="7095113"/>
                  <a:pt x="8218359" y="7090264"/>
                  <a:pt x="8342910" y="7103412"/>
                </a:cubicBezTo>
                <a:cubicBezTo>
                  <a:pt x="8357469" y="7107492"/>
                  <a:pt x="8655574" y="7145705"/>
                  <a:pt x="8641015" y="7141626"/>
                </a:cubicBezTo>
                <a:cubicBezTo>
                  <a:pt x="8620842" y="7101539"/>
                  <a:pt x="8391840" y="7106247"/>
                  <a:pt x="8313791" y="7095254"/>
                </a:cubicBezTo>
                <a:cubicBezTo>
                  <a:pt x="8216231" y="7081512"/>
                  <a:pt x="8082312" y="7062539"/>
                  <a:pt x="8028175" y="7059371"/>
                </a:cubicBezTo>
                <a:close/>
                <a:moveTo>
                  <a:pt x="7942148" y="7053597"/>
                </a:moveTo>
                <a:cubicBezTo>
                  <a:pt x="7941333" y="7053879"/>
                  <a:pt x="7939160" y="7054629"/>
                  <a:pt x="7934814" y="7056130"/>
                </a:cubicBezTo>
                <a:cubicBezTo>
                  <a:pt x="7934814" y="7056130"/>
                  <a:pt x="7944593" y="7052753"/>
                  <a:pt x="7942148" y="7053597"/>
                </a:cubicBezTo>
                <a:close/>
                <a:moveTo>
                  <a:pt x="10439890" y="6625777"/>
                </a:moveTo>
                <a:lnTo>
                  <a:pt x="10448999" y="6626905"/>
                </a:lnTo>
                <a:cubicBezTo>
                  <a:pt x="10452531" y="6627342"/>
                  <a:pt x="10454705" y="6627611"/>
                  <a:pt x="10454705" y="6627611"/>
                </a:cubicBezTo>
                <a:close/>
                <a:moveTo>
                  <a:pt x="10393572" y="6620040"/>
                </a:moveTo>
                <a:cubicBezTo>
                  <a:pt x="10390855" y="6619704"/>
                  <a:pt x="10395746" y="6620310"/>
                  <a:pt x="10414765" y="6622665"/>
                </a:cubicBezTo>
                <a:lnTo>
                  <a:pt x="10439890" y="6625777"/>
                </a:lnTo>
                <a:lnTo>
                  <a:pt x="10435142" y="6625189"/>
                </a:lnTo>
                <a:cubicBezTo>
                  <a:pt x="10418840" y="6623170"/>
                  <a:pt x="10397648" y="6620545"/>
                  <a:pt x="10393572" y="6620040"/>
                </a:cubicBezTo>
                <a:close/>
                <a:moveTo>
                  <a:pt x="10078189" y="6532995"/>
                </a:moveTo>
                <a:cubicBezTo>
                  <a:pt x="10188181" y="6542063"/>
                  <a:pt x="10384697" y="6653305"/>
                  <a:pt x="10454705" y="6627611"/>
                </a:cubicBezTo>
                <a:cubicBezTo>
                  <a:pt x="10512544" y="6654691"/>
                  <a:pt x="10633872" y="6688684"/>
                  <a:pt x="10592983" y="6722536"/>
                </a:cubicBezTo>
                <a:cubicBezTo>
                  <a:pt x="10497984" y="6650612"/>
                  <a:pt x="10161851" y="6579995"/>
                  <a:pt x="10119043" y="6555314"/>
                </a:cubicBezTo>
                <a:cubicBezTo>
                  <a:pt x="10104483" y="6551235"/>
                  <a:pt x="10092749" y="6537074"/>
                  <a:pt x="10078189" y="6532995"/>
                </a:cubicBezTo>
                <a:close/>
                <a:moveTo>
                  <a:pt x="9884645" y="6496372"/>
                </a:moveTo>
                <a:cubicBezTo>
                  <a:pt x="9891139" y="6496155"/>
                  <a:pt x="9907920" y="6498541"/>
                  <a:pt x="9939477" y="6505004"/>
                </a:cubicBezTo>
                <a:cubicBezTo>
                  <a:pt x="9954036" y="6509083"/>
                  <a:pt x="10000141" y="6522001"/>
                  <a:pt x="10014700" y="6526080"/>
                </a:cubicBezTo>
                <a:cubicBezTo>
                  <a:pt x="10021557" y="6547144"/>
                  <a:pt x="9856507" y="6497312"/>
                  <a:pt x="9884645" y="6496372"/>
                </a:cubicBezTo>
                <a:close/>
                <a:moveTo>
                  <a:pt x="9744863" y="6475567"/>
                </a:moveTo>
                <a:cubicBezTo>
                  <a:pt x="9745576" y="6474918"/>
                  <a:pt x="9759857" y="6478239"/>
                  <a:pt x="9797469" y="6488777"/>
                </a:cubicBezTo>
                <a:cubicBezTo>
                  <a:pt x="9797469" y="6488777"/>
                  <a:pt x="9843972" y="6490933"/>
                  <a:pt x="9841147" y="6501015"/>
                </a:cubicBezTo>
                <a:cubicBezTo>
                  <a:pt x="9862687" y="6515206"/>
                  <a:pt x="9742722" y="6477516"/>
                  <a:pt x="9744863" y="6475567"/>
                </a:cubicBezTo>
                <a:close/>
                <a:moveTo>
                  <a:pt x="9672831" y="6457255"/>
                </a:moveTo>
                <a:cubicBezTo>
                  <a:pt x="9689822" y="6454992"/>
                  <a:pt x="9709333" y="6457740"/>
                  <a:pt x="9719420" y="6477784"/>
                </a:cubicBezTo>
                <a:lnTo>
                  <a:pt x="9641372" y="6466791"/>
                </a:lnTo>
                <a:cubicBezTo>
                  <a:pt x="9641372" y="6466791"/>
                  <a:pt x="9655841" y="6459517"/>
                  <a:pt x="9672831" y="6457255"/>
                </a:cubicBezTo>
                <a:close/>
                <a:moveTo>
                  <a:pt x="9564125" y="6442429"/>
                </a:moveTo>
                <a:cubicBezTo>
                  <a:pt x="9582827" y="6442232"/>
                  <a:pt x="9606585" y="6446170"/>
                  <a:pt x="9626813" y="6462711"/>
                </a:cubicBezTo>
                <a:cubicBezTo>
                  <a:pt x="9626813" y="6462711"/>
                  <a:pt x="9545939" y="6461801"/>
                  <a:pt x="9531778" y="6446959"/>
                </a:cubicBezTo>
                <a:cubicBezTo>
                  <a:pt x="9531778" y="6446959"/>
                  <a:pt x="9545423" y="6442627"/>
                  <a:pt x="9564125" y="6442429"/>
                </a:cubicBezTo>
                <a:close/>
                <a:moveTo>
                  <a:pt x="9389951" y="6149868"/>
                </a:moveTo>
                <a:cubicBezTo>
                  <a:pt x="9401685" y="6164029"/>
                  <a:pt x="9450615" y="6166864"/>
                  <a:pt x="9453440" y="6156781"/>
                </a:cubicBezTo>
                <a:cubicBezTo>
                  <a:pt x="9436454" y="6152022"/>
                  <a:pt x="9389951" y="6149868"/>
                  <a:pt x="9389951" y="6149868"/>
                </a:cubicBezTo>
                <a:close/>
                <a:moveTo>
                  <a:pt x="5243647" y="5256397"/>
                </a:moveTo>
                <a:cubicBezTo>
                  <a:pt x="5061148" y="5263260"/>
                  <a:pt x="4745188" y="5354158"/>
                  <a:pt x="4637985" y="5391179"/>
                </a:cubicBezTo>
                <a:cubicBezTo>
                  <a:pt x="4637985" y="5391179"/>
                  <a:pt x="4678838" y="5413500"/>
                  <a:pt x="4664279" y="5409421"/>
                </a:cubicBezTo>
                <a:cubicBezTo>
                  <a:pt x="4664279" y="5409421"/>
                  <a:pt x="4475731" y="5447212"/>
                  <a:pt x="4539691" y="5452446"/>
                </a:cubicBezTo>
                <a:cubicBezTo>
                  <a:pt x="4568810" y="5460604"/>
                  <a:pt x="4557076" y="5446442"/>
                  <a:pt x="4571635" y="5450521"/>
                </a:cubicBezTo>
                <a:cubicBezTo>
                  <a:pt x="4686878" y="5450187"/>
                  <a:pt x="4777096" y="5408407"/>
                  <a:pt x="4901756" y="5374465"/>
                </a:cubicBezTo>
                <a:cubicBezTo>
                  <a:pt x="5020693" y="5351605"/>
                  <a:pt x="5135936" y="5351272"/>
                  <a:pt x="5228580" y="5310170"/>
                </a:cubicBezTo>
                <a:cubicBezTo>
                  <a:pt x="5266646" y="5286401"/>
                  <a:pt x="5307136" y="5263311"/>
                  <a:pt x="5243647" y="5256397"/>
                </a:cubicBezTo>
                <a:close/>
                <a:moveTo>
                  <a:pt x="9647020" y="5232346"/>
                </a:moveTo>
                <a:cubicBezTo>
                  <a:pt x="9647722" y="5236847"/>
                  <a:pt x="9647389" y="5239642"/>
                  <a:pt x="9646296" y="5240985"/>
                </a:cubicBezTo>
                <a:lnTo>
                  <a:pt x="9644282" y="5240959"/>
                </a:lnTo>
                <a:close/>
                <a:moveTo>
                  <a:pt x="682075" y="4630796"/>
                </a:moveTo>
                <a:cubicBezTo>
                  <a:pt x="682075" y="4630796"/>
                  <a:pt x="696635" y="4634875"/>
                  <a:pt x="682075" y="4630796"/>
                </a:cubicBezTo>
                <a:close/>
                <a:moveTo>
                  <a:pt x="346602" y="4354663"/>
                </a:moveTo>
                <a:cubicBezTo>
                  <a:pt x="332550" y="4353444"/>
                  <a:pt x="319611" y="4355256"/>
                  <a:pt x="318199" y="4360297"/>
                </a:cubicBezTo>
                <a:cubicBezTo>
                  <a:pt x="329933" y="4374458"/>
                  <a:pt x="381688" y="4367211"/>
                  <a:pt x="381688" y="4367211"/>
                </a:cubicBezTo>
                <a:cubicBezTo>
                  <a:pt x="375821" y="4360130"/>
                  <a:pt x="360655" y="4355881"/>
                  <a:pt x="346602" y="4354663"/>
                </a:cubicBezTo>
                <a:close/>
                <a:moveTo>
                  <a:pt x="238892" y="4312931"/>
                </a:moveTo>
                <a:cubicBezTo>
                  <a:pt x="218918" y="4312998"/>
                  <a:pt x="202122" y="4316901"/>
                  <a:pt x="202122" y="4316901"/>
                </a:cubicBezTo>
                <a:cubicBezTo>
                  <a:pt x="213857" y="4331063"/>
                  <a:pt x="294730" y="4331973"/>
                  <a:pt x="294730" y="4331973"/>
                </a:cubicBezTo>
                <a:cubicBezTo>
                  <a:pt x="282018" y="4316631"/>
                  <a:pt x="258866" y="4312863"/>
                  <a:pt x="238892" y="4312931"/>
                </a:cubicBezTo>
                <a:close/>
                <a:moveTo>
                  <a:pt x="223273" y="4176026"/>
                </a:moveTo>
                <a:cubicBezTo>
                  <a:pt x="236963" y="4192548"/>
                  <a:pt x="283937" y="4193023"/>
                  <a:pt x="286762" y="4182940"/>
                </a:cubicBezTo>
                <a:cubicBezTo>
                  <a:pt x="272203" y="4178861"/>
                  <a:pt x="223273" y="4176026"/>
                  <a:pt x="223273" y="4176026"/>
                </a:cubicBezTo>
                <a:close/>
                <a:moveTo>
                  <a:pt x="8361643" y="4072057"/>
                </a:moveTo>
                <a:cubicBezTo>
                  <a:pt x="8345367" y="4072934"/>
                  <a:pt x="8332329" y="4077436"/>
                  <a:pt x="8332329" y="4077436"/>
                </a:cubicBezTo>
                <a:cubicBezTo>
                  <a:pt x="8329505" y="4087519"/>
                  <a:pt x="8410377" y="4088430"/>
                  <a:pt x="8410377" y="4088430"/>
                </a:cubicBezTo>
                <a:cubicBezTo>
                  <a:pt x="8397430" y="4073929"/>
                  <a:pt x="8377917" y="4071180"/>
                  <a:pt x="8361643" y="4072057"/>
                </a:cubicBezTo>
                <a:close/>
                <a:moveTo>
                  <a:pt x="8444723" y="4011302"/>
                </a:moveTo>
                <a:lnTo>
                  <a:pt x="8440268" y="4015022"/>
                </a:lnTo>
                <a:cubicBezTo>
                  <a:pt x="8437375" y="4016590"/>
                  <a:pt x="8434263" y="4017191"/>
                  <a:pt x="8430623" y="4016171"/>
                </a:cubicBezTo>
                <a:close/>
                <a:moveTo>
                  <a:pt x="8488897" y="3976315"/>
                </a:moveTo>
                <a:cubicBezTo>
                  <a:pt x="8503456" y="3980394"/>
                  <a:pt x="8520442" y="3985153"/>
                  <a:pt x="8535001" y="3989232"/>
                </a:cubicBezTo>
                <a:cubicBezTo>
                  <a:pt x="8517816" y="3989854"/>
                  <a:pt x="8500531" y="3993167"/>
                  <a:pt x="8483138" y="3998036"/>
                </a:cubicBezTo>
                <a:lnTo>
                  <a:pt x="8444723" y="4011302"/>
                </a:lnTo>
                <a:lnTo>
                  <a:pt x="8448596" y="4008067"/>
                </a:lnTo>
                <a:cubicBezTo>
                  <a:pt x="8454119" y="4002365"/>
                  <a:pt x="8459995" y="3995403"/>
                  <a:pt x="8468687" y="3992401"/>
                </a:cubicBezTo>
                <a:lnTo>
                  <a:pt x="8478015" y="3984976"/>
                </a:lnTo>
                <a:lnTo>
                  <a:pt x="8486072" y="3986397"/>
                </a:lnTo>
                <a:cubicBezTo>
                  <a:pt x="8488897" y="3976315"/>
                  <a:pt x="8488897" y="3976315"/>
                  <a:pt x="8488897" y="3976315"/>
                </a:cubicBezTo>
                <a:close/>
                <a:moveTo>
                  <a:pt x="8794901" y="3886768"/>
                </a:moveTo>
                <a:cubicBezTo>
                  <a:pt x="8768457" y="3890765"/>
                  <a:pt x="8609276" y="3940720"/>
                  <a:pt x="8488897" y="3976315"/>
                </a:cubicBezTo>
                <a:cubicBezTo>
                  <a:pt x="8487485" y="3981356"/>
                  <a:pt x="8483139" y="3982857"/>
                  <a:pt x="8478792" y="3984358"/>
                </a:cubicBezTo>
                <a:lnTo>
                  <a:pt x="8478015" y="3984976"/>
                </a:lnTo>
                <a:lnTo>
                  <a:pt x="8472979" y="3984088"/>
                </a:lnTo>
                <a:cubicBezTo>
                  <a:pt x="8470806" y="3984839"/>
                  <a:pt x="8470100" y="3987360"/>
                  <a:pt x="8468687" y="3992401"/>
                </a:cubicBezTo>
                <a:cubicBezTo>
                  <a:pt x="8399077" y="4007333"/>
                  <a:pt x="8361484" y="4029423"/>
                  <a:pt x="8358188" y="4041185"/>
                </a:cubicBezTo>
                <a:cubicBezTo>
                  <a:pt x="8381657" y="4069510"/>
                  <a:pt x="8451267" y="4054578"/>
                  <a:pt x="8483211" y="4052653"/>
                </a:cubicBezTo>
                <a:cubicBezTo>
                  <a:pt x="8500197" y="4057412"/>
                  <a:pt x="8587154" y="4092650"/>
                  <a:pt x="8604538" y="4086647"/>
                </a:cubicBezTo>
                <a:cubicBezTo>
                  <a:pt x="8604538" y="4086647"/>
                  <a:pt x="8732422" y="4031858"/>
                  <a:pt x="8720687" y="4017697"/>
                </a:cubicBezTo>
                <a:cubicBezTo>
                  <a:pt x="8735247" y="4021776"/>
                  <a:pt x="8598961" y="3994466"/>
                  <a:pt x="8535001" y="3989232"/>
                </a:cubicBezTo>
                <a:cubicBezTo>
                  <a:pt x="8755739" y="3908355"/>
                  <a:pt x="8815468" y="3883660"/>
                  <a:pt x="8794901" y="3886768"/>
                </a:cubicBezTo>
                <a:close/>
                <a:moveTo>
                  <a:pt x="373987" y="3879794"/>
                </a:moveTo>
                <a:cubicBezTo>
                  <a:pt x="356245" y="3878901"/>
                  <a:pt x="339566" y="3882384"/>
                  <a:pt x="339566" y="3882384"/>
                </a:cubicBezTo>
                <a:cubicBezTo>
                  <a:pt x="336271" y="3894147"/>
                  <a:pt x="408669" y="3925306"/>
                  <a:pt x="414790" y="3903460"/>
                </a:cubicBezTo>
                <a:cubicBezTo>
                  <a:pt x="410534" y="3885956"/>
                  <a:pt x="391728" y="3880687"/>
                  <a:pt x="373987" y="3879794"/>
                </a:cubicBezTo>
                <a:close/>
                <a:moveTo>
                  <a:pt x="5660959" y="3695734"/>
                </a:moveTo>
                <a:cubicBezTo>
                  <a:pt x="5661666" y="3696038"/>
                  <a:pt x="5663363" y="3696768"/>
                  <a:pt x="5665626" y="3697742"/>
                </a:cubicBezTo>
                <a:lnTo>
                  <a:pt x="5678332" y="3703211"/>
                </a:lnTo>
                <a:lnTo>
                  <a:pt x="5692775" y="3709427"/>
                </a:lnTo>
                <a:cubicBezTo>
                  <a:pt x="5692775" y="3709427"/>
                  <a:pt x="5688251" y="3707479"/>
                  <a:pt x="5682594" y="3705045"/>
                </a:cubicBezTo>
                <a:lnTo>
                  <a:pt x="5678332" y="3703211"/>
                </a:lnTo>
                <a:lnTo>
                  <a:pt x="5671989" y="3700481"/>
                </a:lnTo>
                <a:cubicBezTo>
                  <a:pt x="5662091" y="3696221"/>
                  <a:pt x="5659545" y="3695125"/>
                  <a:pt x="5660959" y="3695734"/>
                </a:cubicBezTo>
                <a:close/>
                <a:moveTo>
                  <a:pt x="9452988" y="3318392"/>
                </a:moveTo>
                <a:cubicBezTo>
                  <a:pt x="9448158" y="3313300"/>
                  <a:pt x="9492033" y="3361614"/>
                  <a:pt x="9492006" y="3403744"/>
                </a:cubicBezTo>
                <a:cubicBezTo>
                  <a:pt x="9497656" y="3505006"/>
                  <a:pt x="9369773" y="3559794"/>
                  <a:pt x="9355178" y="3611888"/>
                </a:cubicBezTo>
                <a:cubicBezTo>
                  <a:pt x="9352353" y="3621971"/>
                  <a:pt x="9401681" y="3614043"/>
                  <a:pt x="9387121" y="3609964"/>
                </a:cubicBezTo>
                <a:cubicBezTo>
                  <a:pt x="9430799" y="3622201"/>
                  <a:pt x="9488675" y="3593108"/>
                  <a:pt x="9506059" y="3587104"/>
                </a:cubicBezTo>
                <a:cubicBezTo>
                  <a:pt x="9525870" y="3581780"/>
                  <a:pt x="9572916" y="3469909"/>
                  <a:pt x="9552670" y="3420741"/>
                </a:cubicBezTo>
                <a:cubicBezTo>
                  <a:pt x="9547056" y="3384733"/>
                  <a:pt x="9503777" y="3361733"/>
                  <a:pt x="9477483" y="3343491"/>
                </a:cubicBezTo>
                <a:cubicBezTo>
                  <a:pt x="9461620" y="3327720"/>
                  <a:pt x="9454598" y="3320089"/>
                  <a:pt x="9452988" y="3318392"/>
                </a:cubicBezTo>
                <a:close/>
                <a:moveTo>
                  <a:pt x="2113816" y="3313568"/>
                </a:moveTo>
                <a:cubicBezTo>
                  <a:pt x="2064544" y="3314290"/>
                  <a:pt x="2029293" y="3322763"/>
                  <a:pt x="2005634" y="3316135"/>
                </a:cubicBezTo>
                <a:cubicBezTo>
                  <a:pt x="2066298" y="3333132"/>
                  <a:pt x="2318299" y="3358428"/>
                  <a:pt x="2410906" y="3373501"/>
                </a:cubicBezTo>
                <a:cubicBezTo>
                  <a:pt x="3331043" y="3508061"/>
                  <a:pt x="4301016" y="3576842"/>
                  <a:pt x="5168964" y="3664159"/>
                </a:cubicBezTo>
                <a:cubicBezTo>
                  <a:pt x="5241362" y="3695318"/>
                  <a:pt x="5197720" y="3626907"/>
                  <a:pt x="5168964" y="3664159"/>
                </a:cubicBezTo>
                <a:cubicBezTo>
                  <a:pt x="4193378" y="3559371"/>
                  <a:pt x="3232351" y="3458662"/>
                  <a:pt x="2167852" y="3316277"/>
                </a:cubicBezTo>
                <a:cubicBezTo>
                  <a:pt x="2148222" y="3313948"/>
                  <a:pt x="2130240" y="3313328"/>
                  <a:pt x="2113816" y="3313568"/>
                </a:cubicBezTo>
                <a:close/>
                <a:moveTo>
                  <a:pt x="1911755" y="3285754"/>
                </a:moveTo>
                <a:cubicBezTo>
                  <a:pt x="1897652" y="3285881"/>
                  <a:pt x="1885320" y="3287863"/>
                  <a:pt x="1883908" y="3292904"/>
                </a:cubicBezTo>
                <a:cubicBezTo>
                  <a:pt x="1898467" y="3296983"/>
                  <a:pt x="1947397" y="3299818"/>
                  <a:pt x="1950222" y="3289735"/>
                </a:cubicBezTo>
                <a:cubicBezTo>
                  <a:pt x="1941729" y="3287356"/>
                  <a:pt x="1925857" y="3285627"/>
                  <a:pt x="1911755" y="3285754"/>
                </a:cubicBezTo>
                <a:close/>
                <a:moveTo>
                  <a:pt x="1798082" y="3262968"/>
                </a:moveTo>
                <a:cubicBezTo>
                  <a:pt x="1777393" y="3264420"/>
                  <a:pt x="1759284" y="3270674"/>
                  <a:pt x="1759284" y="3270674"/>
                </a:cubicBezTo>
                <a:cubicBezTo>
                  <a:pt x="1773844" y="3274753"/>
                  <a:pt x="1852363" y="3284066"/>
                  <a:pt x="1852363" y="3284066"/>
                </a:cubicBezTo>
                <a:cubicBezTo>
                  <a:pt x="1842041" y="3264863"/>
                  <a:pt x="1818771" y="3261515"/>
                  <a:pt x="1798082" y="3262968"/>
                </a:cubicBezTo>
                <a:close/>
                <a:moveTo>
                  <a:pt x="1675387" y="3239692"/>
                </a:moveTo>
                <a:cubicBezTo>
                  <a:pt x="1655060" y="3241020"/>
                  <a:pt x="1637558" y="3247443"/>
                  <a:pt x="1637558" y="3247443"/>
                </a:cubicBezTo>
                <a:cubicBezTo>
                  <a:pt x="1652117" y="3251522"/>
                  <a:pt x="1730166" y="3262516"/>
                  <a:pt x="1730166" y="3262516"/>
                </a:cubicBezTo>
                <a:cubicBezTo>
                  <a:pt x="1718866" y="3242132"/>
                  <a:pt x="1695714" y="3238364"/>
                  <a:pt x="1675387" y="3239692"/>
                </a:cubicBezTo>
                <a:close/>
                <a:moveTo>
                  <a:pt x="1585790" y="3230220"/>
                </a:moveTo>
                <a:cubicBezTo>
                  <a:pt x="1575681" y="3230107"/>
                  <a:pt x="1566989" y="3233108"/>
                  <a:pt x="1574069" y="3240529"/>
                </a:cubicBezTo>
                <a:cubicBezTo>
                  <a:pt x="1574069" y="3240529"/>
                  <a:pt x="1620572" y="3242684"/>
                  <a:pt x="1606013" y="3238605"/>
                </a:cubicBezTo>
                <a:cubicBezTo>
                  <a:pt x="1607425" y="3233563"/>
                  <a:pt x="1595899" y="3230334"/>
                  <a:pt x="1585790" y="3230220"/>
                </a:cubicBezTo>
                <a:close/>
                <a:moveTo>
                  <a:pt x="7239869" y="3222210"/>
                </a:moveTo>
                <a:cubicBezTo>
                  <a:pt x="7324002" y="3267531"/>
                  <a:pt x="7239869" y="3222210"/>
                  <a:pt x="7239869" y="3222210"/>
                </a:cubicBezTo>
                <a:close/>
                <a:moveTo>
                  <a:pt x="6856291" y="3183157"/>
                </a:moveTo>
                <a:cubicBezTo>
                  <a:pt x="6841886" y="3183198"/>
                  <a:pt x="6828947" y="3185010"/>
                  <a:pt x="6828947" y="3185010"/>
                </a:cubicBezTo>
                <a:cubicBezTo>
                  <a:pt x="6840682" y="3199172"/>
                  <a:pt x="6889612" y="3202007"/>
                  <a:pt x="6892436" y="3191925"/>
                </a:cubicBezTo>
                <a:cubicBezTo>
                  <a:pt x="6886569" y="3184844"/>
                  <a:pt x="6870696" y="3183115"/>
                  <a:pt x="6856291" y="3183157"/>
                </a:cubicBezTo>
                <a:close/>
                <a:moveTo>
                  <a:pt x="6766961" y="3176818"/>
                </a:moveTo>
                <a:cubicBezTo>
                  <a:pt x="6763057" y="3176744"/>
                  <a:pt x="6761818" y="3177076"/>
                  <a:pt x="6765458" y="3178096"/>
                </a:cubicBezTo>
                <a:cubicBezTo>
                  <a:pt x="6762633" y="3188179"/>
                  <a:pt x="6826122" y="3195093"/>
                  <a:pt x="6814388" y="3180931"/>
                </a:cubicBezTo>
                <a:cubicBezTo>
                  <a:pt x="6814388" y="3180931"/>
                  <a:pt x="6778675" y="3177042"/>
                  <a:pt x="6766961" y="3176818"/>
                </a:cubicBezTo>
                <a:close/>
                <a:moveTo>
                  <a:pt x="6721780" y="3165858"/>
                </a:moveTo>
                <a:lnTo>
                  <a:pt x="6687410" y="3167103"/>
                </a:lnTo>
                <a:cubicBezTo>
                  <a:pt x="6698674" y="3182945"/>
                  <a:pt x="6733515" y="3180020"/>
                  <a:pt x="6721780" y="3165858"/>
                </a:cubicBezTo>
                <a:close/>
                <a:moveTo>
                  <a:pt x="9355539" y="2868017"/>
                </a:moveTo>
                <a:cubicBezTo>
                  <a:pt x="9347553" y="2868498"/>
                  <a:pt x="9342500" y="2872519"/>
                  <a:pt x="9348367" y="2879600"/>
                </a:cubicBezTo>
                <a:lnTo>
                  <a:pt x="9380311" y="2877676"/>
                </a:lnTo>
                <a:cubicBezTo>
                  <a:pt x="9374444" y="2870595"/>
                  <a:pt x="9363525" y="2867536"/>
                  <a:pt x="9355539" y="2868017"/>
                </a:cubicBezTo>
                <a:close/>
                <a:moveTo>
                  <a:pt x="4267948" y="2770140"/>
                </a:moveTo>
                <a:cubicBezTo>
                  <a:pt x="4267948" y="2770140"/>
                  <a:pt x="4279682" y="2784302"/>
                  <a:pt x="4267948" y="2770140"/>
                </a:cubicBezTo>
                <a:close/>
                <a:moveTo>
                  <a:pt x="4175159" y="2762719"/>
                </a:moveTo>
                <a:cubicBezTo>
                  <a:pt x="4185436" y="2761068"/>
                  <a:pt x="4197179" y="2761186"/>
                  <a:pt x="4204459" y="2763226"/>
                </a:cubicBezTo>
                <a:cubicBezTo>
                  <a:pt x="4202811" y="2769107"/>
                  <a:pt x="4194001" y="2772529"/>
                  <a:pt x="4183783" y="2773971"/>
                </a:cubicBezTo>
                <a:lnTo>
                  <a:pt x="4178672" y="2773771"/>
                </a:lnTo>
                <a:lnTo>
                  <a:pt x="4158086" y="2769704"/>
                </a:lnTo>
                <a:lnTo>
                  <a:pt x="4161586" y="2766505"/>
                </a:lnTo>
                <a:cubicBezTo>
                  <a:pt x="4165249" y="2764813"/>
                  <a:pt x="4170021" y="2763545"/>
                  <a:pt x="4175159" y="2762719"/>
                </a:cubicBezTo>
                <a:close/>
                <a:moveTo>
                  <a:pt x="3973542" y="2756524"/>
                </a:moveTo>
                <a:cubicBezTo>
                  <a:pt x="3971154" y="2755855"/>
                  <a:pt x="3980709" y="2758532"/>
                  <a:pt x="3980709" y="2758532"/>
                </a:cubicBezTo>
                <a:cubicBezTo>
                  <a:pt x="3976462" y="2757342"/>
                  <a:pt x="3974339" y="2756747"/>
                  <a:pt x="3973542" y="2756524"/>
                </a:cubicBezTo>
                <a:close/>
                <a:moveTo>
                  <a:pt x="3903911" y="2747889"/>
                </a:moveTo>
                <a:cubicBezTo>
                  <a:pt x="3905390" y="2748303"/>
                  <a:pt x="3909333" y="2749408"/>
                  <a:pt x="3917220" y="2751618"/>
                </a:cubicBezTo>
                <a:cubicBezTo>
                  <a:pt x="3917220" y="2751618"/>
                  <a:pt x="3899475" y="2746646"/>
                  <a:pt x="3903911" y="2747889"/>
                </a:cubicBezTo>
                <a:close/>
                <a:moveTo>
                  <a:pt x="3386579" y="2691749"/>
                </a:moveTo>
                <a:lnTo>
                  <a:pt x="3392610" y="2693439"/>
                </a:lnTo>
                <a:cubicBezTo>
                  <a:pt x="3394884" y="2694076"/>
                  <a:pt x="3396704" y="2694586"/>
                  <a:pt x="3396704" y="2694586"/>
                </a:cubicBezTo>
                <a:close/>
                <a:moveTo>
                  <a:pt x="3384420" y="2691144"/>
                </a:moveTo>
                <a:lnTo>
                  <a:pt x="3386579" y="2691749"/>
                </a:lnTo>
                <a:lnTo>
                  <a:pt x="3385785" y="2691527"/>
                </a:lnTo>
                <a:cubicBezTo>
                  <a:pt x="3383965" y="2691017"/>
                  <a:pt x="3383055" y="2690762"/>
                  <a:pt x="3384420" y="2691144"/>
                </a:cubicBezTo>
                <a:close/>
                <a:moveTo>
                  <a:pt x="9418520" y="2629214"/>
                </a:moveTo>
                <a:cubicBezTo>
                  <a:pt x="9325912" y="2614142"/>
                  <a:pt x="9362999" y="2771333"/>
                  <a:pt x="9435434" y="2746319"/>
                </a:cubicBezTo>
                <a:cubicBezTo>
                  <a:pt x="9487587" y="2728308"/>
                  <a:pt x="9450463" y="2627290"/>
                  <a:pt x="9418520" y="2629214"/>
                </a:cubicBezTo>
                <a:close/>
                <a:moveTo>
                  <a:pt x="2744413" y="2597541"/>
                </a:moveTo>
                <a:cubicBezTo>
                  <a:pt x="2737493" y="2597393"/>
                  <a:pt x="2731872" y="2597461"/>
                  <a:pt x="2727698" y="2597764"/>
                </a:cubicBezTo>
                <a:cubicBezTo>
                  <a:pt x="2707887" y="2603087"/>
                  <a:pt x="2646825" y="2596853"/>
                  <a:pt x="2739432" y="2611926"/>
                </a:cubicBezTo>
                <a:cubicBezTo>
                  <a:pt x="2939207" y="2646149"/>
                  <a:pt x="3147529" y="2659208"/>
                  <a:pt x="3396704" y="2694586"/>
                </a:cubicBezTo>
                <a:cubicBezTo>
                  <a:pt x="3442809" y="2707504"/>
                  <a:pt x="3457368" y="2711583"/>
                  <a:pt x="3433899" y="2683260"/>
                </a:cubicBezTo>
                <a:cubicBezTo>
                  <a:pt x="3520857" y="2718498"/>
                  <a:pt x="3555625" y="2706490"/>
                  <a:pt x="3601730" y="2719408"/>
                </a:cubicBezTo>
                <a:cubicBezTo>
                  <a:pt x="3633674" y="2717483"/>
                  <a:pt x="3648233" y="2721563"/>
                  <a:pt x="3679779" y="2730401"/>
                </a:cubicBezTo>
                <a:cubicBezTo>
                  <a:pt x="3679779" y="2730401"/>
                  <a:pt x="3679779" y="2730401"/>
                  <a:pt x="3694339" y="2734481"/>
                </a:cubicBezTo>
                <a:lnTo>
                  <a:pt x="3679779" y="2730401"/>
                </a:lnTo>
                <a:cubicBezTo>
                  <a:pt x="3665219" y="2726322"/>
                  <a:pt x="3761123" y="2729631"/>
                  <a:pt x="3824612" y="2736545"/>
                </a:cubicBezTo>
                <a:cubicBezTo>
                  <a:pt x="3793067" y="2727707"/>
                  <a:pt x="3848117" y="2708696"/>
                  <a:pt x="3839171" y="2740625"/>
                </a:cubicBezTo>
                <a:cubicBezTo>
                  <a:pt x="3868290" y="2748783"/>
                  <a:pt x="3897010" y="2767704"/>
                  <a:pt x="3917220" y="2751618"/>
                </a:cubicBezTo>
                <a:cubicBezTo>
                  <a:pt x="3931779" y="2755697"/>
                  <a:pt x="3975059" y="2778697"/>
                  <a:pt x="3980709" y="2758532"/>
                </a:cubicBezTo>
                <a:cubicBezTo>
                  <a:pt x="4033296" y="2795014"/>
                  <a:pt x="4076612" y="2761841"/>
                  <a:pt x="4015948" y="2744844"/>
                </a:cubicBezTo>
                <a:cubicBezTo>
                  <a:pt x="4045067" y="2753003"/>
                  <a:pt x="4062053" y="2757762"/>
                  <a:pt x="4091171" y="2765920"/>
                </a:cubicBezTo>
                <a:cubicBezTo>
                  <a:pt x="4093290" y="2758358"/>
                  <a:pt x="4111788" y="2755385"/>
                  <a:pt x="4119713" y="2758625"/>
                </a:cubicBezTo>
                <a:lnTo>
                  <a:pt x="4122244" y="2762621"/>
                </a:lnTo>
                <a:lnTo>
                  <a:pt x="4108556" y="2759917"/>
                </a:lnTo>
                <a:cubicBezTo>
                  <a:pt x="4123115" y="2763996"/>
                  <a:pt x="4123115" y="2763996"/>
                  <a:pt x="4123115" y="2763996"/>
                </a:cubicBezTo>
                <a:lnTo>
                  <a:pt x="4122244" y="2762621"/>
                </a:lnTo>
                <a:lnTo>
                  <a:pt x="4158086" y="2769704"/>
                </a:lnTo>
                <a:lnTo>
                  <a:pt x="4154660" y="2772834"/>
                </a:lnTo>
                <a:lnTo>
                  <a:pt x="4178672" y="2773771"/>
                </a:lnTo>
                <a:lnTo>
                  <a:pt x="4188368" y="2775687"/>
                </a:lnTo>
                <a:cubicBezTo>
                  <a:pt x="4385086" y="2810039"/>
                  <a:pt x="4646229" y="2828098"/>
                  <a:pt x="4782813" y="2847336"/>
                </a:cubicBezTo>
                <a:cubicBezTo>
                  <a:pt x="4878246" y="2852327"/>
                  <a:pt x="4953469" y="2873402"/>
                  <a:pt x="4959590" y="2851557"/>
                </a:cubicBezTo>
                <a:cubicBezTo>
                  <a:pt x="4956294" y="2863320"/>
                  <a:pt x="4916310" y="2828556"/>
                  <a:pt x="4916310" y="2828556"/>
                </a:cubicBezTo>
                <a:cubicBezTo>
                  <a:pt x="4901751" y="2824477"/>
                  <a:pt x="4895630" y="2846323"/>
                  <a:pt x="4881071" y="2842244"/>
                </a:cubicBezTo>
                <a:cubicBezTo>
                  <a:pt x="4724974" y="2820258"/>
                  <a:pt x="4557144" y="2784108"/>
                  <a:pt x="4397751" y="2773885"/>
                </a:cubicBezTo>
                <a:cubicBezTo>
                  <a:pt x="4397751" y="2773885"/>
                  <a:pt x="4392101" y="2794051"/>
                  <a:pt x="4377542" y="2789972"/>
                </a:cubicBezTo>
                <a:cubicBezTo>
                  <a:pt x="4328612" y="2787137"/>
                  <a:pt x="4285332" y="2764136"/>
                  <a:pt x="4241654" y="2751899"/>
                </a:cubicBezTo>
                <a:cubicBezTo>
                  <a:pt x="3975493" y="2711761"/>
                  <a:pt x="3685900" y="2708556"/>
                  <a:pt x="3433899" y="2683260"/>
                </a:cubicBezTo>
                <a:cubicBezTo>
                  <a:pt x="3244336" y="2650537"/>
                  <a:pt x="2848216" y="2599764"/>
                  <a:pt x="2744413" y="2597541"/>
                </a:cubicBezTo>
                <a:close/>
                <a:moveTo>
                  <a:pt x="1321294" y="2389835"/>
                </a:moveTo>
                <a:cubicBezTo>
                  <a:pt x="1261458" y="2385409"/>
                  <a:pt x="1563306" y="2460465"/>
                  <a:pt x="1657078" y="2477224"/>
                </a:cubicBezTo>
                <a:cubicBezTo>
                  <a:pt x="1952358" y="2525519"/>
                  <a:pt x="2435678" y="2593878"/>
                  <a:pt x="2626543" y="2603857"/>
                </a:cubicBezTo>
                <a:cubicBezTo>
                  <a:pt x="2788326" y="2670933"/>
                  <a:pt x="2583372" y="2533766"/>
                  <a:pt x="2626543" y="2603857"/>
                </a:cubicBezTo>
                <a:cubicBezTo>
                  <a:pt x="2536760" y="2578702"/>
                  <a:pt x="2409384" y="2575637"/>
                  <a:pt x="2252816" y="2555331"/>
                </a:cubicBezTo>
                <a:cubicBezTo>
                  <a:pt x="1987126" y="2513513"/>
                  <a:pt x="1683408" y="2439292"/>
                  <a:pt x="1370743" y="2396999"/>
                </a:cubicBezTo>
                <a:cubicBezTo>
                  <a:pt x="1345772" y="2392721"/>
                  <a:pt x="1329842" y="2390467"/>
                  <a:pt x="1321294" y="2389835"/>
                </a:cubicBezTo>
                <a:close/>
                <a:moveTo>
                  <a:pt x="9338226" y="2336676"/>
                </a:moveTo>
                <a:cubicBezTo>
                  <a:pt x="9349489" y="2352519"/>
                  <a:pt x="9338226" y="2336676"/>
                  <a:pt x="9338226" y="2336676"/>
                </a:cubicBezTo>
                <a:close/>
                <a:moveTo>
                  <a:pt x="9278685" y="2266632"/>
                </a:moveTo>
                <a:cubicBezTo>
                  <a:pt x="9262495" y="2266184"/>
                  <a:pt x="9261644" y="2281918"/>
                  <a:pt x="9292121" y="2323759"/>
                </a:cubicBezTo>
                <a:cubicBezTo>
                  <a:pt x="9329280" y="2368605"/>
                  <a:pt x="9401643" y="2455936"/>
                  <a:pt x="9419027" y="2449932"/>
                </a:cubicBezTo>
                <a:cubicBezTo>
                  <a:pt x="9470781" y="2442685"/>
                  <a:pt x="9375385" y="2381522"/>
                  <a:pt x="9381035" y="2361357"/>
                </a:cubicBezTo>
                <a:cubicBezTo>
                  <a:pt x="9381035" y="2361357"/>
                  <a:pt x="9424713" y="2373594"/>
                  <a:pt x="9413449" y="2357752"/>
                </a:cubicBezTo>
                <a:cubicBezTo>
                  <a:pt x="9375263" y="2313071"/>
                  <a:pt x="9305669" y="2267378"/>
                  <a:pt x="9278685" y="2266632"/>
                </a:cubicBezTo>
                <a:close/>
                <a:moveTo>
                  <a:pt x="9310139" y="1718127"/>
                </a:moveTo>
                <a:cubicBezTo>
                  <a:pt x="9310781" y="1718902"/>
                  <a:pt x="9312492" y="1720967"/>
                  <a:pt x="9315915" y="1725097"/>
                </a:cubicBezTo>
                <a:cubicBezTo>
                  <a:pt x="9315915" y="1725097"/>
                  <a:pt x="9308214" y="1715804"/>
                  <a:pt x="9310139" y="1718127"/>
                </a:cubicBezTo>
                <a:close/>
                <a:moveTo>
                  <a:pt x="1414046" y="956641"/>
                </a:moveTo>
                <a:cubicBezTo>
                  <a:pt x="1373937" y="953559"/>
                  <a:pt x="1448065" y="981464"/>
                  <a:pt x="1549981" y="1010018"/>
                </a:cubicBezTo>
                <a:cubicBezTo>
                  <a:pt x="2140903" y="1152021"/>
                  <a:pt x="2731027" y="1194121"/>
                  <a:pt x="3295691" y="1261708"/>
                </a:cubicBezTo>
                <a:cubicBezTo>
                  <a:pt x="4464569" y="1377156"/>
                  <a:pt x="5521499" y="1481174"/>
                  <a:pt x="6661729" y="1586783"/>
                </a:cubicBezTo>
                <a:cubicBezTo>
                  <a:pt x="7133713" y="1630216"/>
                  <a:pt x="7686643" y="1683642"/>
                  <a:pt x="8282345" y="1817923"/>
                </a:cubicBezTo>
                <a:cubicBezTo>
                  <a:pt x="8589359" y="1880380"/>
                  <a:pt x="8077355" y="1736928"/>
                  <a:pt x="7906228" y="1712543"/>
                </a:cubicBezTo>
                <a:cubicBezTo>
                  <a:pt x="7721013" y="1682398"/>
                  <a:pt x="7579476" y="1664490"/>
                  <a:pt x="7469013" y="1657102"/>
                </a:cubicBezTo>
                <a:cubicBezTo>
                  <a:pt x="5428456" y="1411609"/>
                  <a:pt x="3651129" y="1384854"/>
                  <a:pt x="1495437" y="971176"/>
                </a:cubicBezTo>
                <a:cubicBezTo>
                  <a:pt x="1453479" y="962139"/>
                  <a:pt x="1427416" y="957668"/>
                  <a:pt x="1414046" y="956641"/>
                </a:cubicBezTo>
                <a:close/>
                <a:moveTo>
                  <a:pt x="1304055" y="623274"/>
                </a:moveTo>
                <a:cubicBezTo>
                  <a:pt x="1292891" y="619919"/>
                  <a:pt x="1283492" y="625442"/>
                  <a:pt x="1282080" y="630483"/>
                </a:cubicBezTo>
                <a:cubicBezTo>
                  <a:pt x="1267521" y="626403"/>
                  <a:pt x="1269802" y="851776"/>
                  <a:pt x="1307396" y="829686"/>
                </a:cubicBezTo>
                <a:cubicBezTo>
                  <a:pt x="1362446" y="810675"/>
                  <a:pt x="1339448" y="659243"/>
                  <a:pt x="1336623" y="669325"/>
                </a:cubicBezTo>
                <a:cubicBezTo>
                  <a:pt x="1328148" y="638859"/>
                  <a:pt x="1315219" y="626628"/>
                  <a:pt x="1304055" y="623274"/>
                </a:cubicBezTo>
                <a:close/>
                <a:moveTo>
                  <a:pt x="996434" y="90112"/>
                </a:moveTo>
                <a:cubicBezTo>
                  <a:pt x="1010993" y="94192"/>
                  <a:pt x="1010993" y="94192"/>
                  <a:pt x="1037287" y="112433"/>
                </a:cubicBezTo>
                <a:cubicBezTo>
                  <a:pt x="1062711" y="143117"/>
                  <a:pt x="1068796" y="177444"/>
                  <a:pt x="1088969" y="217531"/>
                </a:cubicBezTo>
                <a:lnTo>
                  <a:pt x="1081235" y="212166"/>
                </a:lnTo>
                <a:lnTo>
                  <a:pt x="1080929" y="211201"/>
                </a:lnTo>
                <a:cubicBezTo>
                  <a:pt x="1076528" y="205890"/>
                  <a:pt x="1069955" y="201330"/>
                  <a:pt x="1062675" y="199290"/>
                </a:cubicBezTo>
                <a:cubicBezTo>
                  <a:pt x="1034462" y="122515"/>
                  <a:pt x="1010993" y="94192"/>
                  <a:pt x="996434" y="90112"/>
                </a:cubicBezTo>
                <a:close/>
                <a:moveTo>
                  <a:pt x="746469" y="1597"/>
                </a:moveTo>
                <a:cubicBezTo>
                  <a:pt x="747039" y="-18189"/>
                  <a:pt x="895849" y="152549"/>
                  <a:pt x="883110" y="148980"/>
                </a:cubicBezTo>
                <a:cubicBezTo>
                  <a:pt x="1004836" y="172210"/>
                  <a:pt x="880754" y="35954"/>
                  <a:pt x="898610" y="28270"/>
                </a:cubicBezTo>
                <a:cubicBezTo>
                  <a:pt x="901434" y="18188"/>
                  <a:pt x="981874" y="86033"/>
                  <a:pt x="993609" y="100195"/>
                </a:cubicBezTo>
                <a:lnTo>
                  <a:pt x="996434" y="90112"/>
                </a:lnTo>
                <a:cubicBezTo>
                  <a:pt x="1010993" y="94192"/>
                  <a:pt x="1028341" y="144361"/>
                  <a:pt x="1062675" y="199290"/>
                </a:cubicBezTo>
                <a:cubicBezTo>
                  <a:pt x="1069955" y="201330"/>
                  <a:pt x="1072888" y="204870"/>
                  <a:pt x="1075822" y="208411"/>
                </a:cubicBezTo>
                <a:lnTo>
                  <a:pt x="1081235" y="212166"/>
                </a:lnTo>
                <a:lnTo>
                  <a:pt x="1086144" y="227614"/>
                </a:lnTo>
                <a:lnTo>
                  <a:pt x="1088969" y="217531"/>
                </a:lnTo>
                <a:cubicBezTo>
                  <a:pt x="1112039" y="256617"/>
                  <a:pt x="1135037" y="286622"/>
                  <a:pt x="1149597" y="290701"/>
                </a:cubicBezTo>
                <a:cubicBezTo>
                  <a:pt x="1219206" y="275769"/>
                  <a:pt x="1152458" y="224445"/>
                  <a:pt x="1152458" y="224445"/>
                </a:cubicBezTo>
                <a:cubicBezTo>
                  <a:pt x="1115335" y="123426"/>
                  <a:pt x="1300043" y="332853"/>
                  <a:pt x="1288309" y="318691"/>
                </a:cubicBezTo>
                <a:cubicBezTo>
                  <a:pt x="1302868" y="322770"/>
                  <a:pt x="1279834" y="348939"/>
                  <a:pt x="1277009" y="359021"/>
                </a:cubicBezTo>
                <a:cubicBezTo>
                  <a:pt x="1293959" y="419953"/>
                  <a:pt x="1311271" y="526296"/>
                  <a:pt x="1323005" y="540458"/>
                </a:cubicBezTo>
                <a:cubicBezTo>
                  <a:pt x="1323005" y="540458"/>
                  <a:pt x="1346039" y="514289"/>
                  <a:pt x="1348864" y="504206"/>
                </a:cubicBezTo>
                <a:cubicBezTo>
                  <a:pt x="1386458" y="603545"/>
                  <a:pt x="1379903" y="692325"/>
                  <a:pt x="1379831" y="804672"/>
                </a:cubicBezTo>
                <a:cubicBezTo>
                  <a:pt x="1368025" y="902856"/>
                  <a:pt x="1446544" y="912168"/>
                  <a:pt x="1570696" y="936080"/>
                </a:cubicBezTo>
                <a:cubicBezTo>
                  <a:pt x="2328617" y="1070500"/>
                  <a:pt x="2878722" y="1134009"/>
                  <a:pt x="3565112" y="1224828"/>
                </a:cubicBezTo>
                <a:cubicBezTo>
                  <a:pt x="3891865" y="1272880"/>
                  <a:pt x="4230461" y="1288003"/>
                  <a:pt x="4526138" y="1325536"/>
                </a:cubicBezTo>
                <a:cubicBezTo>
                  <a:pt x="5269535" y="1399705"/>
                  <a:pt x="6013801" y="1461430"/>
                  <a:pt x="6725653" y="1526761"/>
                </a:cubicBezTo>
                <a:cubicBezTo>
                  <a:pt x="6977652" y="1552056"/>
                  <a:pt x="7234904" y="1567949"/>
                  <a:pt x="7466623" y="1600250"/>
                </a:cubicBezTo>
                <a:cubicBezTo>
                  <a:pt x="7657560" y="1619311"/>
                  <a:pt x="7822566" y="1665542"/>
                  <a:pt x="8013903" y="1673841"/>
                </a:cubicBezTo>
                <a:cubicBezTo>
                  <a:pt x="8045448" y="1682680"/>
                  <a:pt x="8068482" y="1656511"/>
                  <a:pt x="8097601" y="1664669"/>
                </a:cubicBezTo>
                <a:cubicBezTo>
                  <a:pt x="8305923" y="1677727"/>
                  <a:pt x="8589432" y="1768034"/>
                  <a:pt x="8751613" y="1824348"/>
                </a:cubicBezTo>
                <a:cubicBezTo>
                  <a:pt x="8974458" y="1897658"/>
                  <a:pt x="9205706" y="2053067"/>
                  <a:pt x="9370278" y="2166233"/>
                </a:cubicBezTo>
                <a:cubicBezTo>
                  <a:pt x="9436556" y="2219237"/>
                  <a:pt x="9494322" y="2358663"/>
                  <a:pt x="9499936" y="2394670"/>
                </a:cubicBezTo>
                <a:cubicBezTo>
                  <a:pt x="9488636" y="2435000"/>
                  <a:pt x="9433586" y="2454011"/>
                  <a:pt x="9427936" y="2474177"/>
                </a:cubicBezTo>
                <a:cubicBezTo>
                  <a:pt x="9427031" y="2542793"/>
                  <a:pt x="9522898" y="2602275"/>
                  <a:pt x="9516742" y="2680294"/>
                </a:cubicBezTo>
                <a:cubicBezTo>
                  <a:pt x="9530866" y="2751308"/>
                  <a:pt x="9481901" y="2804647"/>
                  <a:pt x="9455571" y="2842579"/>
                </a:cubicBezTo>
                <a:cubicBezTo>
                  <a:pt x="9397261" y="2938607"/>
                  <a:pt x="9455100" y="2965687"/>
                  <a:pt x="9460678" y="3057868"/>
                </a:cubicBezTo>
                <a:cubicBezTo>
                  <a:pt x="9455028" y="3078033"/>
                  <a:pt x="9411748" y="3055033"/>
                  <a:pt x="9411748" y="3055033"/>
                </a:cubicBezTo>
                <a:cubicBezTo>
                  <a:pt x="9399978" y="3097044"/>
                  <a:pt x="9423012" y="3192303"/>
                  <a:pt x="9440360" y="3242472"/>
                </a:cubicBezTo>
                <a:cubicBezTo>
                  <a:pt x="9492042" y="3347571"/>
                  <a:pt x="9619455" y="3415891"/>
                  <a:pt x="9604824" y="3524157"/>
                </a:cubicBezTo>
                <a:cubicBezTo>
                  <a:pt x="9589793" y="3643187"/>
                  <a:pt x="9447749" y="3683133"/>
                  <a:pt x="9424679" y="3765475"/>
                </a:cubicBezTo>
                <a:cubicBezTo>
                  <a:pt x="9406788" y="3829332"/>
                  <a:pt x="9461838" y="3810321"/>
                  <a:pt x="9458977" y="3876577"/>
                </a:cubicBezTo>
                <a:cubicBezTo>
                  <a:pt x="9464591" y="3912584"/>
                  <a:pt x="9366225" y="4086196"/>
                  <a:pt x="9394474" y="4106798"/>
                </a:cubicBezTo>
                <a:cubicBezTo>
                  <a:pt x="9446664" y="4154042"/>
                  <a:pt x="9458869" y="4045095"/>
                  <a:pt x="9484293" y="4075779"/>
                </a:cubicBezTo>
                <a:cubicBezTo>
                  <a:pt x="9522321" y="4108183"/>
                  <a:pt x="9472958" y="4172282"/>
                  <a:pt x="9481396" y="4198207"/>
                </a:cubicBezTo>
                <a:cubicBezTo>
                  <a:pt x="9548109" y="4305705"/>
                  <a:pt x="9591859" y="4205596"/>
                  <a:pt x="9637927" y="4274686"/>
                </a:cubicBezTo>
                <a:cubicBezTo>
                  <a:pt x="9675087" y="4319532"/>
                  <a:pt x="9617211" y="4348627"/>
                  <a:pt x="9590881" y="4386558"/>
                </a:cubicBezTo>
                <a:cubicBezTo>
                  <a:pt x="9582406" y="4416806"/>
                  <a:pt x="9579546" y="4483061"/>
                  <a:pt x="9553216" y="4520994"/>
                </a:cubicBezTo>
                <a:cubicBezTo>
                  <a:pt x="9544270" y="4552922"/>
                  <a:pt x="9509501" y="4564929"/>
                  <a:pt x="9503381" y="4586775"/>
                </a:cubicBezTo>
                <a:cubicBezTo>
                  <a:pt x="9497731" y="4606940"/>
                  <a:pt x="9550354" y="4587250"/>
                  <a:pt x="9547059" y="4599012"/>
                </a:cubicBezTo>
                <a:cubicBezTo>
                  <a:pt x="9561220" y="4613854"/>
                  <a:pt x="9509465" y="4621102"/>
                  <a:pt x="9506640" y="4631185"/>
                </a:cubicBezTo>
                <a:cubicBezTo>
                  <a:pt x="9494870" y="4673195"/>
                  <a:pt x="9642419" y="4837776"/>
                  <a:pt x="9618444" y="4988733"/>
                </a:cubicBezTo>
                <a:cubicBezTo>
                  <a:pt x="9606673" y="5030745"/>
                  <a:pt x="9566653" y="5052154"/>
                  <a:pt x="9592078" y="5082838"/>
                </a:cubicBezTo>
                <a:cubicBezTo>
                  <a:pt x="9627281" y="5125324"/>
                  <a:pt x="9621197" y="5090997"/>
                  <a:pt x="9606601" y="5143091"/>
                </a:cubicBezTo>
                <a:cubicBezTo>
                  <a:pt x="9595655" y="5182161"/>
                  <a:pt x="9627021" y="5233086"/>
                  <a:pt x="9641021" y="5240916"/>
                </a:cubicBezTo>
                <a:lnTo>
                  <a:pt x="9644282" y="5240959"/>
                </a:lnTo>
                <a:lnTo>
                  <a:pt x="9637381" y="5262664"/>
                </a:lnTo>
                <a:cubicBezTo>
                  <a:pt x="9619884" y="5283078"/>
                  <a:pt x="9584083" y="5279505"/>
                  <a:pt x="9577374" y="5303451"/>
                </a:cubicBezTo>
                <a:cubicBezTo>
                  <a:pt x="9574549" y="5313534"/>
                  <a:pt x="9586247" y="5383869"/>
                  <a:pt x="9574513" y="5369707"/>
                </a:cubicBezTo>
                <a:cubicBezTo>
                  <a:pt x="9589072" y="5373786"/>
                  <a:pt x="9632352" y="5396786"/>
                  <a:pt x="9635177" y="5386704"/>
                </a:cubicBezTo>
                <a:cubicBezTo>
                  <a:pt x="9632352" y="5396786"/>
                  <a:pt x="9603197" y="5444800"/>
                  <a:pt x="9614932" y="5458962"/>
                </a:cubicBezTo>
                <a:cubicBezTo>
                  <a:pt x="9626195" y="5474804"/>
                  <a:pt x="9695805" y="5459873"/>
                  <a:pt x="9704715" y="5484117"/>
                </a:cubicBezTo>
                <a:cubicBezTo>
                  <a:pt x="9741874" y="5528963"/>
                  <a:pt x="9675560" y="5532132"/>
                  <a:pt x="9663789" y="5574143"/>
                </a:cubicBezTo>
                <a:lnTo>
                  <a:pt x="9721628" y="5601222"/>
                </a:lnTo>
                <a:cubicBezTo>
                  <a:pt x="9721628" y="5601222"/>
                  <a:pt x="9680739" y="5635075"/>
                  <a:pt x="9683564" y="5624992"/>
                </a:cubicBezTo>
                <a:cubicBezTo>
                  <a:pt x="9637423" y="5668248"/>
                  <a:pt x="9660023" y="5709014"/>
                  <a:pt x="9666144" y="5687168"/>
                </a:cubicBezTo>
                <a:cubicBezTo>
                  <a:pt x="9657198" y="5719096"/>
                  <a:pt x="9663319" y="5697251"/>
                  <a:pt x="9622828" y="5720341"/>
                </a:cubicBezTo>
                <a:cubicBezTo>
                  <a:pt x="9602618" y="5736427"/>
                  <a:pt x="9550393" y="5745356"/>
                  <a:pt x="9573463" y="5784442"/>
                </a:cubicBezTo>
                <a:cubicBezTo>
                  <a:pt x="9570168" y="5796205"/>
                  <a:pt x="9677806" y="5813676"/>
                  <a:pt x="9674510" y="5825440"/>
                </a:cubicBezTo>
                <a:cubicBezTo>
                  <a:pt x="9663210" y="5865771"/>
                  <a:pt x="9535363" y="5864385"/>
                  <a:pt x="9486397" y="5917723"/>
                </a:cubicBezTo>
                <a:cubicBezTo>
                  <a:pt x="9465717" y="5935489"/>
                  <a:pt x="9442647" y="6017831"/>
                  <a:pt x="9428088" y="6013752"/>
                </a:cubicBezTo>
                <a:cubicBezTo>
                  <a:pt x="9451086" y="6043756"/>
                  <a:pt x="9529641" y="5996896"/>
                  <a:pt x="9523520" y="6018742"/>
                </a:cubicBezTo>
                <a:cubicBezTo>
                  <a:pt x="9515045" y="6048990"/>
                  <a:pt x="9387560" y="6093015"/>
                  <a:pt x="9381911" y="6113180"/>
                </a:cubicBezTo>
                <a:cubicBezTo>
                  <a:pt x="9396072" y="6128022"/>
                  <a:pt x="9462385" y="6124854"/>
                  <a:pt x="9462385" y="6124854"/>
                </a:cubicBezTo>
                <a:lnTo>
                  <a:pt x="9456736" y="6145018"/>
                </a:lnTo>
                <a:cubicBezTo>
                  <a:pt x="9561078" y="6174253"/>
                  <a:pt x="9575673" y="6122160"/>
                  <a:pt x="9641951" y="6175164"/>
                </a:cubicBezTo>
                <a:cubicBezTo>
                  <a:pt x="9656510" y="6179243"/>
                  <a:pt x="9636301" y="6195329"/>
                  <a:pt x="9618446" y="6203012"/>
                </a:cubicBezTo>
                <a:cubicBezTo>
                  <a:pt x="9618446" y="6203012"/>
                  <a:pt x="9621742" y="6191249"/>
                  <a:pt x="9618446" y="6203012"/>
                </a:cubicBezTo>
                <a:cubicBezTo>
                  <a:pt x="9633005" y="6207092"/>
                  <a:pt x="9659263" y="6281506"/>
                  <a:pt x="9656438" y="6291589"/>
                </a:cubicBezTo>
                <a:cubicBezTo>
                  <a:pt x="9632933" y="6319439"/>
                  <a:pt x="9552060" y="6318528"/>
                  <a:pt x="9528555" y="6346377"/>
                </a:cubicBezTo>
                <a:cubicBezTo>
                  <a:pt x="9508346" y="6362463"/>
                  <a:pt x="9571835" y="6369378"/>
                  <a:pt x="9571835" y="6369378"/>
                </a:cubicBezTo>
                <a:cubicBezTo>
                  <a:pt x="9577919" y="6403703"/>
                  <a:pt x="9470716" y="6440725"/>
                  <a:pt x="9456157" y="6436646"/>
                </a:cubicBezTo>
                <a:cubicBezTo>
                  <a:pt x="9499328" y="6506737"/>
                  <a:pt x="9954000" y="6565256"/>
                  <a:pt x="10107272" y="6597325"/>
                </a:cubicBezTo>
                <a:cubicBezTo>
                  <a:pt x="10275103" y="6633473"/>
                  <a:pt x="10523844" y="6735788"/>
                  <a:pt x="10592983" y="6722536"/>
                </a:cubicBezTo>
                <a:cubicBezTo>
                  <a:pt x="10624890" y="6776785"/>
                  <a:pt x="10729232" y="6806019"/>
                  <a:pt x="10815792" y="6852020"/>
                </a:cubicBezTo>
                <a:cubicBezTo>
                  <a:pt x="10882069" y="6905024"/>
                  <a:pt x="10855739" y="6942956"/>
                  <a:pt x="10896593" y="6965276"/>
                </a:cubicBezTo>
                <a:cubicBezTo>
                  <a:pt x="10893768" y="6975359"/>
                  <a:pt x="11174416" y="7131922"/>
                  <a:pt x="11118967" y="7161695"/>
                </a:cubicBezTo>
                <a:cubicBezTo>
                  <a:pt x="11118967" y="7161695"/>
                  <a:pt x="10931361" y="7074697"/>
                  <a:pt x="10916802" y="7070618"/>
                </a:cubicBezTo>
                <a:cubicBezTo>
                  <a:pt x="10913506" y="7082381"/>
                  <a:pt x="10936975" y="7110705"/>
                  <a:pt x="10936975" y="7110705"/>
                </a:cubicBezTo>
                <a:cubicBezTo>
                  <a:pt x="11006078" y="7153626"/>
                  <a:pt x="11148014" y="7282199"/>
                  <a:pt x="11142364" y="7302364"/>
                </a:cubicBezTo>
                <a:cubicBezTo>
                  <a:pt x="11142364" y="7302364"/>
                  <a:pt x="11084090" y="7342221"/>
                  <a:pt x="11095354" y="7358063"/>
                </a:cubicBezTo>
                <a:cubicBezTo>
                  <a:pt x="11138598" y="7437236"/>
                  <a:pt x="11355358" y="7476219"/>
                  <a:pt x="11341198" y="7582805"/>
                </a:cubicBezTo>
                <a:cubicBezTo>
                  <a:pt x="11274449" y="7531482"/>
                  <a:pt x="11132948" y="7457401"/>
                  <a:pt x="11086843" y="7444484"/>
                </a:cubicBezTo>
                <a:cubicBezTo>
                  <a:pt x="11072284" y="7440405"/>
                  <a:pt x="10990940" y="7441174"/>
                  <a:pt x="10990940" y="7441174"/>
                </a:cubicBezTo>
                <a:cubicBezTo>
                  <a:pt x="10979640" y="7481505"/>
                  <a:pt x="11020058" y="7449333"/>
                  <a:pt x="11060513" y="7482416"/>
                </a:cubicBezTo>
                <a:cubicBezTo>
                  <a:pt x="11072248" y="7496577"/>
                  <a:pt x="11051568" y="7514344"/>
                  <a:pt x="11048743" y="7524427"/>
                </a:cubicBezTo>
                <a:cubicBezTo>
                  <a:pt x="11060477" y="7538589"/>
                  <a:pt x="11178980" y="7582665"/>
                  <a:pt x="11141314" y="7595672"/>
                </a:cubicBezTo>
                <a:cubicBezTo>
                  <a:pt x="11109370" y="7597596"/>
                  <a:pt x="11040268" y="7554675"/>
                  <a:pt x="11022413" y="7562359"/>
                </a:cubicBezTo>
                <a:cubicBezTo>
                  <a:pt x="11040268" y="7554675"/>
                  <a:pt x="11048200" y="7759881"/>
                  <a:pt x="11034039" y="7745039"/>
                </a:cubicBezTo>
                <a:cubicBezTo>
                  <a:pt x="11068373" y="7799968"/>
                  <a:pt x="11351882" y="7890275"/>
                  <a:pt x="11363580" y="7960609"/>
                </a:cubicBezTo>
                <a:cubicBezTo>
                  <a:pt x="11386144" y="8057549"/>
                  <a:pt x="11346124" y="8078959"/>
                  <a:pt x="11264780" y="8079729"/>
                </a:cubicBezTo>
                <a:cubicBezTo>
                  <a:pt x="11299621" y="8076804"/>
                  <a:pt x="11375315" y="7974771"/>
                  <a:pt x="11310957" y="7980300"/>
                </a:cubicBezTo>
                <a:cubicBezTo>
                  <a:pt x="11264852" y="7967383"/>
                  <a:pt x="11056023" y="8133606"/>
                  <a:pt x="11250184" y="8131823"/>
                </a:cubicBezTo>
                <a:cubicBezTo>
                  <a:pt x="11229975" y="8147909"/>
                  <a:pt x="11227150" y="8157991"/>
                  <a:pt x="11198032" y="8149833"/>
                </a:cubicBezTo>
                <a:cubicBezTo>
                  <a:pt x="11209331" y="8109502"/>
                  <a:pt x="11134543" y="8142919"/>
                  <a:pt x="11198032" y="8149833"/>
                </a:cubicBezTo>
                <a:cubicBezTo>
                  <a:pt x="11050301" y="8266117"/>
                  <a:pt x="11276008" y="8273172"/>
                  <a:pt x="11385565" y="8349176"/>
                </a:cubicBezTo>
                <a:cubicBezTo>
                  <a:pt x="11426418" y="8371496"/>
                  <a:pt x="11489871" y="8434584"/>
                  <a:pt x="11501207" y="8459508"/>
                </a:cubicBezTo>
                <a:cubicBezTo>
                  <a:pt x="11527465" y="8533922"/>
                  <a:pt x="11434350" y="8576703"/>
                  <a:pt x="11437610" y="8621113"/>
                </a:cubicBezTo>
                <a:cubicBezTo>
                  <a:pt x="11416459" y="8761988"/>
                  <a:pt x="11674037" y="8879464"/>
                  <a:pt x="11667917" y="9022738"/>
                </a:cubicBezTo>
                <a:cubicBezTo>
                  <a:pt x="11670705" y="9068828"/>
                  <a:pt x="11578062" y="9109928"/>
                  <a:pt x="11595410" y="9160098"/>
                </a:cubicBezTo>
                <a:cubicBezTo>
                  <a:pt x="11618009" y="9200865"/>
                  <a:pt x="11794750" y="9261258"/>
                  <a:pt x="11768420" y="9299190"/>
                </a:cubicBezTo>
                <a:cubicBezTo>
                  <a:pt x="11733651" y="9311196"/>
                  <a:pt x="11638689" y="9183098"/>
                  <a:pt x="11586464" y="9192026"/>
                </a:cubicBezTo>
                <a:cubicBezTo>
                  <a:pt x="11583639" y="9202109"/>
                  <a:pt x="11702106" y="9302358"/>
                  <a:pt x="11690372" y="9288196"/>
                </a:cubicBezTo>
                <a:cubicBezTo>
                  <a:pt x="11724706" y="9343125"/>
                  <a:pt x="11643760" y="9454560"/>
                  <a:pt x="11646549" y="9500651"/>
                </a:cubicBezTo>
                <a:cubicBezTo>
                  <a:pt x="11657849" y="9581748"/>
                  <a:pt x="11770630" y="9636907"/>
                  <a:pt x="11753209" y="9699083"/>
                </a:cubicBezTo>
                <a:cubicBezTo>
                  <a:pt x="11759294" y="9733411"/>
                  <a:pt x="11703845" y="9763184"/>
                  <a:pt x="11700550" y="9774947"/>
                </a:cubicBezTo>
                <a:cubicBezTo>
                  <a:pt x="11706634" y="9809274"/>
                  <a:pt x="11793592" y="9844512"/>
                  <a:pt x="11799206" y="9880520"/>
                </a:cubicBezTo>
                <a:cubicBezTo>
                  <a:pt x="11801995" y="9926610"/>
                  <a:pt x="11677407" y="9969635"/>
                  <a:pt x="11735246" y="9996714"/>
                </a:cubicBezTo>
                <a:cubicBezTo>
                  <a:pt x="11668461" y="10001563"/>
                  <a:pt x="11683021" y="10005642"/>
                  <a:pt x="11645427" y="10027732"/>
                </a:cubicBezTo>
                <a:cubicBezTo>
                  <a:pt x="11624747" y="10045498"/>
                  <a:pt x="11427689" y="10169711"/>
                  <a:pt x="11439423" y="10183873"/>
                </a:cubicBezTo>
                <a:cubicBezTo>
                  <a:pt x="11439423" y="10183873"/>
                  <a:pt x="11572921" y="10165092"/>
                  <a:pt x="11575745" y="10155009"/>
                </a:cubicBezTo>
                <a:cubicBezTo>
                  <a:pt x="11694321" y="10086740"/>
                  <a:pt x="11526381" y="10219110"/>
                  <a:pt x="11526381" y="10219110"/>
                </a:cubicBezTo>
                <a:cubicBezTo>
                  <a:pt x="11505701" y="10236876"/>
                  <a:pt x="11540905" y="10279362"/>
                  <a:pt x="11538080" y="10289445"/>
                </a:cubicBezTo>
                <a:cubicBezTo>
                  <a:pt x="11508925" y="10337459"/>
                  <a:pt x="11369307" y="10378085"/>
                  <a:pt x="11366446" y="10444341"/>
                </a:cubicBezTo>
                <a:cubicBezTo>
                  <a:pt x="11363621" y="10454424"/>
                  <a:pt x="11392740" y="10462582"/>
                  <a:pt x="11395565" y="10452499"/>
                </a:cubicBezTo>
                <a:cubicBezTo>
                  <a:pt x="11392740" y="10462582"/>
                  <a:pt x="11415340" y="10503349"/>
                  <a:pt x="11372024" y="10536522"/>
                </a:cubicBezTo>
                <a:cubicBezTo>
                  <a:pt x="11325485" y="10590540"/>
                  <a:pt x="11223931" y="10607396"/>
                  <a:pt x="11247400" y="10635719"/>
                </a:cubicBezTo>
                <a:cubicBezTo>
                  <a:pt x="11254083" y="10653903"/>
                  <a:pt x="11309454" y="10629658"/>
                  <a:pt x="11329388" y="10618932"/>
                </a:cubicBezTo>
                <a:lnTo>
                  <a:pt x="11335800" y="10615082"/>
                </a:lnTo>
                <a:lnTo>
                  <a:pt x="11350529" y="10618201"/>
                </a:lnTo>
                <a:cubicBezTo>
                  <a:pt x="11369151" y="10627921"/>
                  <a:pt x="11393401" y="10651706"/>
                  <a:pt x="11406793" y="10645943"/>
                </a:cubicBezTo>
                <a:cubicBezTo>
                  <a:pt x="11388937" y="10653627"/>
                  <a:pt x="11482523" y="10487737"/>
                  <a:pt x="11519682" y="10532583"/>
                </a:cubicBezTo>
                <a:cubicBezTo>
                  <a:pt x="11562925" y="10611756"/>
                  <a:pt x="11426966" y="10686029"/>
                  <a:pt x="11386076" y="10719882"/>
                </a:cubicBezTo>
                <a:cubicBezTo>
                  <a:pt x="11330628" y="10749656"/>
                  <a:pt x="11284487" y="10792911"/>
                  <a:pt x="11246893" y="10815001"/>
                </a:cubicBezTo>
                <a:cubicBezTo>
                  <a:pt x="11110934" y="10889274"/>
                  <a:pt x="10907827" y="10922986"/>
                  <a:pt x="10777988" y="10975413"/>
                </a:cubicBezTo>
                <a:cubicBezTo>
                  <a:pt x="10794965" y="10963858"/>
                  <a:pt x="10799209" y="10960970"/>
                  <a:pt x="10774662" y="10976775"/>
                </a:cubicBezTo>
                <a:lnTo>
                  <a:pt x="10774067" y="10977160"/>
                </a:lnTo>
                <a:lnTo>
                  <a:pt x="10753320" y="10986399"/>
                </a:lnTo>
                <a:cubicBezTo>
                  <a:pt x="10746389" y="10990121"/>
                  <a:pt x="10741337" y="10994142"/>
                  <a:pt x="10739924" y="10999183"/>
                </a:cubicBezTo>
                <a:lnTo>
                  <a:pt x="10774067" y="10977160"/>
                </a:lnTo>
                <a:lnTo>
                  <a:pt x="10777988" y="10975413"/>
                </a:lnTo>
                <a:cubicBezTo>
                  <a:pt x="10754483" y="11003263"/>
                  <a:pt x="10693385" y="11053202"/>
                  <a:pt x="10707944" y="11057281"/>
                </a:cubicBezTo>
                <a:cubicBezTo>
                  <a:pt x="10707944" y="11057281"/>
                  <a:pt x="10875811" y="11037256"/>
                  <a:pt x="10928435" y="11017565"/>
                </a:cubicBezTo>
                <a:cubicBezTo>
                  <a:pt x="11087393" y="10973296"/>
                  <a:pt x="11116548" y="10925282"/>
                  <a:pt x="11261381" y="10931426"/>
                </a:cubicBezTo>
                <a:cubicBezTo>
                  <a:pt x="11125023" y="11016462"/>
                  <a:pt x="10965630" y="11006238"/>
                  <a:pt x="10815111" y="11076432"/>
                </a:cubicBezTo>
                <a:cubicBezTo>
                  <a:pt x="10815111" y="11076432"/>
                  <a:pt x="10797691" y="11138609"/>
                  <a:pt x="10780306" y="11144612"/>
                </a:cubicBezTo>
                <a:cubicBezTo>
                  <a:pt x="10739417" y="11178465"/>
                  <a:pt x="10638262" y="11184558"/>
                  <a:pt x="10533884" y="11211497"/>
                </a:cubicBezTo>
                <a:cubicBezTo>
                  <a:pt x="10499115" y="11223504"/>
                  <a:pt x="10270548" y="11282705"/>
                  <a:pt x="10267252" y="11294468"/>
                </a:cubicBezTo>
                <a:cubicBezTo>
                  <a:pt x="10281413" y="11309310"/>
                  <a:pt x="10785920" y="11180620"/>
                  <a:pt x="10536673" y="11257587"/>
                </a:cubicBezTo>
                <a:cubicBezTo>
                  <a:pt x="10487345" y="11265515"/>
                  <a:pt x="10293148" y="11323471"/>
                  <a:pt x="10293148" y="11323471"/>
                </a:cubicBezTo>
                <a:cubicBezTo>
                  <a:pt x="10272938" y="11339558"/>
                  <a:pt x="10281377" y="11365483"/>
                  <a:pt x="10266818" y="11361403"/>
                </a:cubicBezTo>
                <a:cubicBezTo>
                  <a:pt x="10208943" y="11390497"/>
                  <a:pt x="10125244" y="11399669"/>
                  <a:pt x="10052810" y="11424683"/>
                </a:cubicBezTo>
                <a:cubicBezTo>
                  <a:pt x="9583542" y="11539686"/>
                  <a:pt x="9100114" y="11639846"/>
                  <a:pt x="8618641" y="11742367"/>
                </a:cubicBezTo>
                <a:cubicBezTo>
                  <a:pt x="8390073" y="11801568"/>
                  <a:pt x="8656669" y="11774770"/>
                  <a:pt x="8737542" y="11775681"/>
                </a:cubicBezTo>
                <a:cubicBezTo>
                  <a:pt x="8804327" y="11770832"/>
                  <a:pt x="8879587" y="11735735"/>
                  <a:pt x="9013084" y="11716955"/>
                </a:cubicBezTo>
                <a:cubicBezTo>
                  <a:pt x="9082222" y="11703703"/>
                  <a:pt x="9403868" y="11657894"/>
                  <a:pt x="9293369" y="11706679"/>
                </a:cubicBezTo>
                <a:cubicBezTo>
                  <a:pt x="9131116" y="11762711"/>
                  <a:pt x="8931305" y="11784660"/>
                  <a:pt x="8761011" y="11804005"/>
                </a:cubicBezTo>
                <a:cubicBezTo>
                  <a:pt x="8624690" y="11832867"/>
                  <a:pt x="8702738" y="11843861"/>
                  <a:pt x="8798170" y="11848850"/>
                </a:cubicBezTo>
                <a:cubicBezTo>
                  <a:pt x="8882339" y="11837998"/>
                  <a:pt x="9131116" y="11762711"/>
                  <a:pt x="9174396" y="11785711"/>
                </a:cubicBezTo>
                <a:cubicBezTo>
                  <a:pt x="9275913" y="11825028"/>
                  <a:pt x="9108046" y="11845053"/>
                  <a:pt x="9119780" y="11859215"/>
                </a:cubicBezTo>
                <a:cubicBezTo>
                  <a:pt x="9183233" y="11922302"/>
                  <a:pt x="9299418" y="11797179"/>
                  <a:pt x="9394814" y="11858342"/>
                </a:cubicBezTo>
                <a:cubicBezTo>
                  <a:pt x="9353961" y="11836021"/>
                  <a:pt x="9328066" y="11928446"/>
                  <a:pt x="9348275" y="11912359"/>
                </a:cubicBezTo>
                <a:cubicBezTo>
                  <a:pt x="9324770" y="11940209"/>
                  <a:pt x="9180372" y="11988557"/>
                  <a:pt x="9345414" y="11978615"/>
                </a:cubicBezTo>
                <a:cubicBezTo>
                  <a:pt x="9507632" y="11978756"/>
                  <a:pt x="9342082" y="12046551"/>
                  <a:pt x="9307314" y="12058558"/>
                </a:cubicBezTo>
                <a:cubicBezTo>
                  <a:pt x="8890163" y="12211723"/>
                  <a:pt x="8311374" y="12194548"/>
                  <a:pt x="7966658" y="12322699"/>
                </a:cubicBezTo>
                <a:cubicBezTo>
                  <a:pt x="7934715" y="12324623"/>
                  <a:pt x="7963833" y="12332781"/>
                  <a:pt x="7966658" y="12322699"/>
                </a:cubicBezTo>
                <a:cubicBezTo>
                  <a:pt x="8183455" y="12305509"/>
                  <a:pt x="8348497" y="12295567"/>
                  <a:pt x="8603358" y="12254607"/>
                </a:cubicBezTo>
                <a:cubicBezTo>
                  <a:pt x="8669908" y="12250598"/>
                  <a:pt x="8742433" y="12236936"/>
                  <a:pt x="8816017" y="12219494"/>
                </a:cubicBezTo>
                <a:lnTo>
                  <a:pt x="8967479" y="12179522"/>
                </a:lnTo>
                <a:lnTo>
                  <a:pt x="8982660" y="12177859"/>
                </a:lnTo>
                <a:cubicBezTo>
                  <a:pt x="9005603" y="12175006"/>
                  <a:pt x="9038529" y="12170505"/>
                  <a:pt x="9083807" y="12163911"/>
                </a:cubicBezTo>
                <a:lnTo>
                  <a:pt x="9127035" y="12157525"/>
                </a:lnTo>
                <a:lnTo>
                  <a:pt x="9156220" y="12155323"/>
                </a:lnTo>
                <a:cubicBezTo>
                  <a:pt x="9191364" y="12152484"/>
                  <a:pt x="9216047" y="12150791"/>
                  <a:pt x="9214634" y="12155832"/>
                </a:cubicBezTo>
                <a:lnTo>
                  <a:pt x="9121990" y="12196932"/>
                </a:lnTo>
                <a:cubicBezTo>
                  <a:pt x="8837974" y="12285906"/>
                  <a:pt x="8458091" y="12315398"/>
                  <a:pt x="8171684" y="12347520"/>
                </a:cubicBezTo>
                <a:cubicBezTo>
                  <a:pt x="7905560" y="12372637"/>
                  <a:pt x="7650699" y="12413597"/>
                  <a:pt x="7349733" y="12441640"/>
                </a:cubicBezTo>
                <a:cubicBezTo>
                  <a:pt x="7265564" y="12452492"/>
                  <a:pt x="6909185" y="12454135"/>
                  <a:pt x="7164010" y="12469348"/>
                </a:cubicBezTo>
                <a:cubicBezTo>
                  <a:pt x="7503004" y="12473709"/>
                  <a:pt x="7887668" y="12436494"/>
                  <a:pt x="8122320" y="12411621"/>
                </a:cubicBezTo>
                <a:cubicBezTo>
                  <a:pt x="8403475" y="12388902"/>
                  <a:pt x="8707266" y="12350777"/>
                  <a:pt x="8962127" y="12309817"/>
                </a:cubicBezTo>
                <a:cubicBezTo>
                  <a:pt x="9115399" y="12341886"/>
                  <a:pt x="9161938" y="12287868"/>
                  <a:pt x="9243282" y="12287098"/>
                </a:cubicBezTo>
                <a:cubicBezTo>
                  <a:pt x="9341539" y="12282006"/>
                  <a:pt x="9437443" y="12285315"/>
                  <a:pt x="9376345" y="12335254"/>
                </a:cubicBezTo>
                <a:cubicBezTo>
                  <a:pt x="9321294" y="12354265"/>
                  <a:pt x="9210795" y="12403049"/>
                  <a:pt x="9159041" y="12410297"/>
                </a:cubicBezTo>
                <a:cubicBezTo>
                  <a:pt x="8843081" y="12501195"/>
                  <a:pt x="8692598" y="12515217"/>
                  <a:pt x="8374248" y="12549262"/>
                </a:cubicBezTo>
                <a:cubicBezTo>
                  <a:pt x="8324449" y="12558871"/>
                  <a:pt x="8133946" y="12594301"/>
                  <a:pt x="8281604" y="12590363"/>
                </a:cubicBezTo>
                <a:cubicBezTo>
                  <a:pt x="8561890" y="12580087"/>
                  <a:pt x="8733053" y="12548299"/>
                  <a:pt x="8973355" y="12503260"/>
                </a:cubicBezTo>
                <a:cubicBezTo>
                  <a:pt x="9008123" y="12491254"/>
                  <a:pt x="9214055" y="12447459"/>
                  <a:pt x="9239479" y="12478143"/>
                </a:cubicBezTo>
                <a:cubicBezTo>
                  <a:pt x="9239479" y="12478143"/>
                  <a:pt x="9095081" y="12526491"/>
                  <a:pt x="9092256" y="12536574"/>
                </a:cubicBezTo>
                <a:cubicBezTo>
                  <a:pt x="9095081" y="12526491"/>
                  <a:pt x="9129415" y="12581420"/>
                  <a:pt x="9109604" y="12586743"/>
                </a:cubicBezTo>
                <a:cubicBezTo>
                  <a:pt x="8981685" y="12697704"/>
                  <a:pt x="8428719" y="12700451"/>
                  <a:pt x="8168208" y="12761576"/>
                </a:cubicBezTo>
                <a:cubicBezTo>
                  <a:pt x="8136265" y="12763500"/>
                  <a:pt x="8109935" y="12801432"/>
                  <a:pt x="8075565" y="12802676"/>
                </a:cubicBezTo>
                <a:cubicBezTo>
                  <a:pt x="7956627" y="12825536"/>
                  <a:pt x="7785500" y="12801151"/>
                  <a:pt x="8005557" y="12828371"/>
                </a:cubicBezTo>
                <a:cubicBezTo>
                  <a:pt x="7319057" y="12906070"/>
                  <a:pt x="6572800" y="12898157"/>
                  <a:pt x="5880687" y="12939849"/>
                </a:cubicBezTo>
                <a:cubicBezTo>
                  <a:pt x="5828462" y="12948778"/>
                  <a:pt x="5793693" y="12960785"/>
                  <a:pt x="5741468" y="12969713"/>
                </a:cubicBezTo>
                <a:cubicBezTo>
                  <a:pt x="5411383" y="12989597"/>
                  <a:pt x="5049391" y="12955232"/>
                  <a:pt x="4641258" y="12964123"/>
                </a:cubicBezTo>
                <a:cubicBezTo>
                  <a:pt x="4542530" y="12970896"/>
                  <a:pt x="4377487" y="12980838"/>
                  <a:pt x="4233126" y="12973013"/>
                </a:cubicBezTo>
                <a:cubicBezTo>
                  <a:pt x="4100026" y="12981031"/>
                  <a:pt x="3972180" y="12979646"/>
                  <a:pt x="3827818" y="12971821"/>
                </a:cubicBezTo>
                <a:cubicBezTo>
                  <a:pt x="3025676" y="12939189"/>
                  <a:pt x="2215061" y="12936806"/>
                  <a:pt x="1485788" y="12933652"/>
                </a:cubicBezTo>
                <a:cubicBezTo>
                  <a:pt x="1323571" y="12933511"/>
                  <a:pt x="776725" y="12914412"/>
                  <a:pt x="724536" y="12867167"/>
                </a:cubicBezTo>
                <a:cubicBezTo>
                  <a:pt x="672420" y="12829005"/>
                  <a:pt x="765063" y="12787904"/>
                  <a:pt x="759848" y="12741134"/>
                </a:cubicBezTo>
                <a:cubicBezTo>
                  <a:pt x="771148" y="12700803"/>
                  <a:pt x="716170" y="12728896"/>
                  <a:pt x="724645" y="12698648"/>
                </a:cubicBezTo>
                <a:cubicBezTo>
                  <a:pt x="719031" y="12662641"/>
                  <a:pt x="768359" y="12654713"/>
                  <a:pt x="774480" y="12632867"/>
                </a:cubicBezTo>
                <a:cubicBezTo>
                  <a:pt x="789075" y="12580773"/>
                  <a:pt x="713816" y="12615871"/>
                  <a:pt x="710556" y="12571461"/>
                </a:cubicBezTo>
                <a:cubicBezTo>
                  <a:pt x="719502" y="12539532"/>
                  <a:pt x="785779" y="12592537"/>
                  <a:pt x="768431" y="12542367"/>
                </a:cubicBezTo>
                <a:cubicBezTo>
                  <a:pt x="756697" y="12528205"/>
                  <a:pt x="710592" y="12515288"/>
                  <a:pt x="696033" y="12511209"/>
                </a:cubicBezTo>
                <a:cubicBezTo>
                  <a:pt x="713888" y="12503525"/>
                  <a:pt x="745868" y="12445427"/>
                  <a:pt x="731308" y="12441348"/>
                </a:cubicBezTo>
                <a:cubicBezTo>
                  <a:pt x="745868" y="12445427"/>
                  <a:pt x="817795" y="12478266"/>
                  <a:pt x="823916" y="12456421"/>
                </a:cubicBezTo>
                <a:cubicBezTo>
                  <a:pt x="823952" y="12400248"/>
                  <a:pt x="667349" y="12436115"/>
                  <a:pt x="711570" y="12334326"/>
                </a:cubicBezTo>
                <a:cubicBezTo>
                  <a:pt x="720045" y="12304078"/>
                  <a:pt x="780708" y="12321075"/>
                  <a:pt x="786829" y="12299229"/>
                </a:cubicBezTo>
                <a:cubicBezTo>
                  <a:pt x="795304" y="12268981"/>
                  <a:pt x="639208" y="12246995"/>
                  <a:pt x="760572" y="12224815"/>
                </a:cubicBezTo>
                <a:cubicBezTo>
                  <a:pt x="827284" y="12210884"/>
                  <a:pt x="809899" y="12216887"/>
                  <a:pt x="772342" y="12182804"/>
                </a:cubicBezTo>
                <a:cubicBezTo>
                  <a:pt x="720153" y="12135559"/>
                  <a:pt x="792588" y="12110545"/>
                  <a:pt x="798237" y="12090379"/>
                </a:cubicBezTo>
                <a:cubicBezTo>
                  <a:pt x="804358" y="12068534"/>
                  <a:pt x="793022" y="12043609"/>
                  <a:pt x="804793" y="12001598"/>
                </a:cubicBezTo>
                <a:cubicBezTo>
                  <a:pt x="810442" y="11981433"/>
                  <a:pt x="850933" y="11958343"/>
                  <a:pt x="839199" y="11944181"/>
                </a:cubicBezTo>
                <a:cubicBezTo>
                  <a:pt x="831159" y="11907493"/>
                  <a:pt x="694873" y="11880183"/>
                  <a:pt x="700523" y="11860018"/>
                </a:cubicBezTo>
                <a:cubicBezTo>
                  <a:pt x="683573" y="11799086"/>
                  <a:pt x="836845" y="11831155"/>
                  <a:pt x="845790" y="11799227"/>
                </a:cubicBezTo>
                <a:cubicBezTo>
                  <a:pt x="851440" y="11779061"/>
                  <a:pt x="787951" y="11772147"/>
                  <a:pt x="764482" y="11743824"/>
                </a:cubicBezTo>
                <a:cubicBezTo>
                  <a:pt x="730148" y="11688895"/>
                  <a:pt x="796498" y="11629554"/>
                  <a:pt x="802619" y="11607708"/>
                </a:cubicBezTo>
                <a:cubicBezTo>
                  <a:pt x="837424" y="11539528"/>
                  <a:pt x="811601" y="11519606"/>
                  <a:pt x="785705" y="11490603"/>
                </a:cubicBezTo>
                <a:cubicBezTo>
                  <a:pt x="666840" y="11401116"/>
                  <a:pt x="1017097" y="11421319"/>
                  <a:pt x="892945" y="11397409"/>
                </a:cubicBezTo>
                <a:cubicBezTo>
                  <a:pt x="693170" y="11363185"/>
                  <a:pt x="844087" y="11282228"/>
                  <a:pt x="855858" y="11240217"/>
                </a:cubicBezTo>
                <a:cubicBezTo>
                  <a:pt x="864333" y="11209969"/>
                  <a:pt x="832389" y="11211893"/>
                  <a:pt x="808920" y="11183570"/>
                </a:cubicBezTo>
                <a:cubicBezTo>
                  <a:pt x="812216" y="11171806"/>
                  <a:pt x="844159" y="11169882"/>
                  <a:pt x="829600" y="11165803"/>
                </a:cubicBezTo>
                <a:cubicBezTo>
                  <a:pt x="832425" y="11155720"/>
                  <a:pt x="786321" y="11142803"/>
                  <a:pt x="789146" y="11132720"/>
                </a:cubicBezTo>
                <a:cubicBezTo>
                  <a:pt x="791970" y="11122637"/>
                  <a:pt x="838582" y="11077702"/>
                  <a:pt x="835286" y="11089465"/>
                </a:cubicBezTo>
                <a:cubicBezTo>
                  <a:pt x="852707" y="11027288"/>
                  <a:pt x="789218" y="11020374"/>
                  <a:pt x="783604" y="10984367"/>
                </a:cubicBezTo>
                <a:cubicBezTo>
                  <a:pt x="774694" y="10960122"/>
                  <a:pt x="818373" y="10972360"/>
                  <a:pt x="818373" y="10972360"/>
                </a:cubicBezTo>
                <a:cubicBezTo>
                  <a:pt x="844703" y="10934428"/>
                  <a:pt x="734711" y="10925359"/>
                  <a:pt x="803849" y="10912108"/>
                </a:cubicBezTo>
                <a:cubicBezTo>
                  <a:pt x="856473" y="10892417"/>
                  <a:pt x="772340" y="10847096"/>
                  <a:pt x="839161" y="10786074"/>
                </a:cubicBezTo>
                <a:cubicBezTo>
                  <a:pt x="862195" y="10759906"/>
                  <a:pt x="943539" y="10759136"/>
                  <a:pt x="934630" y="10734891"/>
                </a:cubicBezTo>
                <a:cubicBezTo>
                  <a:pt x="943575" y="10702963"/>
                  <a:pt x="871141" y="10727977"/>
                  <a:pt x="818952" y="10680733"/>
                </a:cubicBezTo>
                <a:cubicBezTo>
                  <a:pt x="822247" y="10668970"/>
                  <a:pt x="874002" y="10661722"/>
                  <a:pt x="874002" y="10661722"/>
                </a:cubicBezTo>
                <a:cubicBezTo>
                  <a:pt x="876827" y="10651639"/>
                  <a:pt x="807724" y="10608717"/>
                  <a:pt x="807724" y="10608717"/>
                </a:cubicBezTo>
                <a:cubicBezTo>
                  <a:pt x="805334" y="10551864"/>
                  <a:pt x="888633" y="10553455"/>
                  <a:pt x="900404" y="10511444"/>
                </a:cubicBezTo>
                <a:cubicBezTo>
                  <a:pt x="891893" y="10476437"/>
                  <a:pt x="839740" y="10494447"/>
                  <a:pt x="825579" y="10479605"/>
                </a:cubicBezTo>
                <a:cubicBezTo>
                  <a:pt x="793671" y="10425357"/>
                  <a:pt x="900875" y="10388335"/>
                  <a:pt x="895261" y="10352328"/>
                </a:cubicBezTo>
                <a:cubicBezTo>
                  <a:pt x="903736" y="10322080"/>
                  <a:pt x="845861" y="10351173"/>
                  <a:pt x="837422" y="10325248"/>
                </a:cubicBezTo>
                <a:cubicBezTo>
                  <a:pt x="828512" y="10301004"/>
                  <a:pt x="852053" y="10216981"/>
                  <a:pt x="872263" y="10200896"/>
                </a:cubicBezTo>
                <a:cubicBezTo>
                  <a:pt x="901418" y="10152881"/>
                  <a:pt x="1072110" y="10122774"/>
                  <a:pt x="941908" y="10129791"/>
                </a:cubicBezTo>
                <a:cubicBezTo>
                  <a:pt x="829018" y="10121722"/>
                  <a:pt x="910363" y="10120953"/>
                  <a:pt x="901454" y="10096708"/>
                </a:cubicBezTo>
                <a:cubicBezTo>
                  <a:pt x="889718" y="10082546"/>
                  <a:pt x="837964" y="10089794"/>
                  <a:pt x="829054" y="10065549"/>
                </a:cubicBezTo>
                <a:cubicBezTo>
                  <a:pt x="829054" y="10065549"/>
                  <a:pt x="832386" y="9997614"/>
                  <a:pt x="838036" y="9977448"/>
                </a:cubicBezTo>
                <a:cubicBezTo>
                  <a:pt x="843686" y="9957283"/>
                  <a:pt x="904350" y="9974279"/>
                  <a:pt x="896310" y="9937592"/>
                </a:cubicBezTo>
                <a:cubicBezTo>
                  <a:pt x="899135" y="9927509"/>
                  <a:pt x="843722" y="9901110"/>
                  <a:pt x="843722" y="9901110"/>
                </a:cubicBezTo>
                <a:cubicBezTo>
                  <a:pt x="852668" y="9869181"/>
                  <a:pt x="887436" y="9857175"/>
                  <a:pt x="896382" y="9825246"/>
                </a:cubicBezTo>
                <a:cubicBezTo>
                  <a:pt x="905328" y="9793318"/>
                  <a:pt x="867263" y="9817088"/>
                  <a:pt x="855927" y="9792163"/>
                </a:cubicBezTo>
                <a:cubicBezTo>
                  <a:pt x="832929" y="9762159"/>
                  <a:pt x="882293" y="9698058"/>
                  <a:pt x="899279" y="9702818"/>
                </a:cubicBezTo>
                <a:cubicBezTo>
                  <a:pt x="873384" y="9673814"/>
                  <a:pt x="812285" y="9723753"/>
                  <a:pt x="809497" y="9677662"/>
                </a:cubicBezTo>
                <a:cubicBezTo>
                  <a:pt x="815146" y="9657497"/>
                  <a:pt x="833002" y="9649813"/>
                  <a:pt x="835826" y="9639731"/>
                </a:cubicBezTo>
                <a:cubicBezTo>
                  <a:pt x="835826" y="9639731"/>
                  <a:pt x="844301" y="9609483"/>
                  <a:pt x="847597" y="9597719"/>
                </a:cubicBezTo>
                <a:cubicBezTo>
                  <a:pt x="864981" y="9591716"/>
                  <a:pt x="928470" y="9598630"/>
                  <a:pt x="949150" y="9580864"/>
                </a:cubicBezTo>
                <a:lnTo>
                  <a:pt x="992430" y="9482436"/>
                </a:lnTo>
                <a:cubicBezTo>
                  <a:pt x="972257" y="9442349"/>
                  <a:pt x="781319" y="9423287"/>
                  <a:pt x="784615" y="9411524"/>
                </a:cubicBezTo>
                <a:cubicBezTo>
                  <a:pt x="763971" y="9373118"/>
                  <a:pt x="871645" y="9334416"/>
                  <a:pt x="871681" y="9278243"/>
                </a:cubicBezTo>
                <a:cubicBezTo>
                  <a:pt x="865597" y="9243916"/>
                  <a:pt x="822317" y="9220916"/>
                  <a:pt x="813878" y="9194991"/>
                </a:cubicBezTo>
                <a:cubicBezTo>
                  <a:pt x="819528" y="9174826"/>
                  <a:pt x="883017" y="9181740"/>
                  <a:pt x="889138" y="9159894"/>
                </a:cubicBezTo>
                <a:cubicBezTo>
                  <a:pt x="894787" y="9139728"/>
                  <a:pt x="845894" y="9080721"/>
                  <a:pt x="834160" y="9066559"/>
                </a:cubicBezTo>
                <a:cubicBezTo>
                  <a:pt x="834160" y="9066559"/>
                  <a:pt x="903733" y="9107800"/>
                  <a:pt x="906558" y="9097717"/>
                </a:cubicBezTo>
                <a:cubicBezTo>
                  <a:pt x="909383" y="9087635"/>
                  <a:pt x="839809" y="9046394"/>
                  <a:pt x="805476" y="8991465"/>
                </a:cubicBezTo>
                <a:cubicBezTo>
                  <a:pt x="733113" y="8904133"/>
                  <a:pt x="620803" y="8725866"/>
                  <a:pt x="649994" y="8621678"/>
                </a:cubicBezTo>
                <a:cubicBezTo>
                  <a:pt x="655644" y="8601513"/>
                  <a:pt x="696497" y="8623834"/>
                  <a:pt x="699322" y="8613751"/>
                </a:cubicBezTo>
                <a:cubicBezTo>
                  <a:pt x="725254" y="8586581"/>
                  <a:pt x="684799" y="8553499"/>
                  <a:pt x="690956" y="8475480"/>
                </a:cubicBezTo>
                <a:cubicBezTo>
                  <a:pt x="684871" y="8441153"/>
                  <a:pt x="722935" y="8417383"/>
                  <a:pt x="717322" y="8381375"/>
                </a:cubicBezTo>
                <a:cubicBezTo>
                  <a:pt x="708412" y="8357131"/>
                  <a:pt x="685812" y="8316364"/>
                  <a:pt x="688637" y="8306281"/>
                </a:cubicBezTo>
                <a:cubicBezTo>
                  <a:pt x="679727" y="8282037"/>
                  <a:pt x="714967" y="8268350"/>
                  <a:pt x="720617" y="8248184"/>
                </a:cubicBezTo>
                <a:cubicBezTo>
                  <a:pt x="729563" y="8216256"/>
                  <a:pt x="706093" y="8187932"/>
                  <a:pt x="711743" y="8167767"/>
                </a:cubicBezTo>
                <a:cubicBezTo>
                  <a:pt x="706129" y="8131759"/>
                  <a:pt x="744194" y="8107989"/>
                  <a:pt x="752668" y="8077741"/>
                </a:cubicBezTo>
                <a:cubicBezTo>
                  <a:pt x="770089" y="8015565"/>
                  <a:pt x="729743" y="7935391"/>
                  <a:pt x="744338" y="7883297"/>
                </a:cubicBezTo>
                <a:cubicBezTo>
                  <a:pt x="752813" y="7853049"/>
                  <a:pt x="787581" y="7841043"/>
                  <a:pt x="781968" y="7805035"/>
                </a:cubicBezTo>
                <a:cubicBezTo>
                  <a:pt x="788125" y="7727016"/>
                  <a:pt x="744881" y="7647843"/>
                  <a:pt x="750567" y="7571505"/>
                </a:cubicBezTo>
                <a:cubicBezTo>
                  <a:pt x="745388" y="7468562"/>
                  <a:pt x="814563" y="7399137"/>
                  <a:pt x="791999" y="7302198"/>
                </a:cubicBezTo>
                <a:cubicBezTo>
                  <a:pt x="789211" y="7256107"/>
                  <a:pt x="737021" y="7208863"/>
                  <a:pt x="748792" y="7166852"/>
                </a:cubicBezTo>
                <a:cubicBezTo>
                  <a:pt x="746003" y="7120761"/>
                  <a:pt x="789717" y="7076826"/>
                  <a:pt x="801488" y="7034815"/>
                </a:cubicBezTo>
                <a:cubicBezTo>
                  <a:pt x="813258" y="6992804"/>
                  <a:pt x="778055" y="6950319"/>
                  <a:pt x="789826" y="6908307"/>
                </a:cubicBezTo>
                <a:cubicBezTo>
                  <a:pt x="784610" y="6861537"/>
                  <a:pt x="816192" y="6814203"/>
                  <a:pt x="827962" y="6772192"/>
                </a:cubicBezTo>
                <a:cubicBezTo>
                  <a:pt x="816626" y="6747267"/>
                  <a:pt x="793157" y="6718944"/>
                  <a:pt x="799278" y="6697098"/>
                </a:cubicBezTo>
                <a:cubicBezTo>
                  <a:pt x="808224" y="6665169"/>
                  <a:pt x="848642" y="6632997"/>
                  <a:pt x="840203" y="6607072"/>
                </a:cubicBezTo>
                <a:cubicBezTo>
                  <a:pt x="843065" y="6540816"/>
                  <a:pt x="779612" y="6477729"/>
                  <a:pt x="779648" y="6421557"/>
                </a:cubicBezTo>
                <a:cubicBezTo>
                  <a:pt x="751000" y="6290290"/>
                  <a:pt x="840891" y="6146926"/>
                  <a:pt x="835712" y="6043983"/>
                </a:cubicBezTo>
                <a:cubicBezTo>
                  <a:pt x="841398" y="5967645"/>
                  <a:pt x="777945" y="5904558"/>
                  <a:pt x="763422" y="5844305"/>
                </a:cubicBezTo>
                <a:cubicBezTo>
                  <a:pt x="749333" y="5717118"/>
                  <a:pt x="862729" y="5545905"/>
                  <a:pt x="851429" y="5464808"/>
                </a:cubicBezTo>
                <a:cubicBezTo>
                  <a:pt x="859904" y="5434560"/>
                  <a:pt x="866025" y="5412714"/>
                  <a:pt x="842556" y="5384391"/>
                </a:cubicBezTo>
                <a:cubicBezTo>
                  <a:pt x="793661" y="5325383"/>
                  <a:pt x="805432" y="5283371"/>
                  <a:pt x="799384" y="5192872"/>
                </a:cubicBezTo>
                <a:cubicBezTo>
                  <a:pt x="811226" y="5038515"/>
                  <a:pt x="872832" y="4930722"/>
                  <a:pt x="976776" y="4849291"/>
                </a:cubicBezTo>
                <a:cubicBezTo>
                  <a:pt x="1000281" y="4821442"/>
                  <a:pt x="1096221" y="4768579"/>
                  <a:pt x="1107484" y="4784421"/>
                </a:cubicBezTo>
                <a:cubicBezTo>
                  <a:pt x="1090136" y="4734251"/>
                  <a:pt x="1009263" y="4733341"/>
                  <a:pt x="1009263" y="4733341"/>
                </a:cubicBezTo>
                <a:cubicBezTo>
                  <a:pt x="985793" y="4705016"/>
                  <a:pt x="1072752" y="4740254"/>
                  <a:pt x="1072752" y="4740254"/>
                </a:cubicBezTo>
                <a:cubicBezTo>
                  <a:pt x="1081698" y="4708326"/>
                  <a:pt x="847081" y="4677027"/>
                  <a:pt x="890759" y="4689265"/>
                </a:cubicBezTo>
                <a:cubicBezTo>
                  <a:pt x="635970" y="4617878"/>
                  <a:pt x="534888" y="4511626"/>
                  <a:pt x="358147" y="4451233"/>
                </a:cubicBezTo>
                <a:cubicBezTo>
                  <a:pt x="210996" y="4397319"/>
                  <a:pt x="22920" y="4312001"/>
                  <a:pt x="5571" y="4261832"/>
                </a:cubicBezTo>
                <a:cubicBezTo>
                  <a:pt x="-19853" y="4231148"/>
                  <a:pt x="48851" y="4284831"/>
                  <a:pt x="69060" y="4268746"/>
                </a:cubicBezTo>
                <a:cubicBezTo>
                  <a:pt x="112774" y="4224810"/>
                  <a:pt x="31901" y="4223900"/>
                  <a:pt x="61056" y="4175885"/>
                </a:cubicBezTo>
                <a:cubicBezTo>
                  <a:pt x="63881" y="4165803"/>
                  <a:pt x="136279" y="4196961"/>
                  <a:pt x="153265" y="4201720"/>
                </a:cubicBezTo>
                <a:cubicBezTo>
                  <a:pt x="176299" y="4175551"/>
                  <a:pt x="84633" y="4035690"/>
                  <a:pt x="84633" y="4035690"/>
                </a:cubicBezTo>
                <a:cubicBezTo>
                  <a:pt x="78549" y="4001362"/>
                  <a:pt x="150983" y="3976349"/>
                  <a:pt x="162754" y="3934337"/>
                </a:cubicBezTo>
                <a:cubicBezTo>
                  <a:pt x="168404" y="3914172"/>
                  <a:pt x="136967" y="3736815"/>
                  <a:pt x="145912" y="3704887"/>
                </a:cubicBezTo>
                <a:cubicBezTo>
                  <a:pt x="131751" y="3690045"/>
                  <a:pt x="171772" y="3668635"/>
                  <a:pt x="171772" y="3668635"/>
                </a:cubicBezTo>
                <a:cubicBezTo>
                  <a:pt x="163333" y="3642710"/>
                  <a:pt x="120053" y="3619710"/>
                  <a:pt x="111615" y="3593785"/>
                </a:cubicBezTo>
                <a:cubicBezTo>
                  <a:pt x="88580" y="3498526"/>
                  <a:pt x="163912" y="3351083"/>
                  <a:pt x="195892" y="3292985"/>
                </a:cubicBezTo>
                <a:cubicBezTo>
                  <a:pt x="213276" y="3286983"/>
                  <a:pt x="193103" y="3246896"/>
                  <a:pt x="193103" y="3246896"/>
                </a:cubicBezTo>
                <a:cubicBezTo>
                  <a:pt x="195928" y="3236813"/>
                  <a:pt x="225046" y="3244972"/>
                  <a:pt x="227871" y="3234889"/>
                </a:cubicBezTo>
                <a:cubicBezTo>
                  <a:pt x="236817" y="3202960"/>
                  <a:pt x="185099" y="3154035"/>
                  <a:pt x="193574" y="3123787"/>
                </a:cubicBezTo>
                <a:cubicBezTo>
                  <a:pt x="190821" y="3021524"/>
                  <a:pt x="289658" y="2846232"/>
                  <a:pt x="292917" y="2769214"/>
                </a:cubicBezTo>
                <a:cubicBezTo>
                  <a:pt x="292953" y="2713041"/>
                  <a:pt x="275605" y="2662871"/>
                  <a:pt x="275641" y="2606698"/>
                </a:cubicBezTo>
                <a:cubicBezTo>
                  <a:pt x="299617" y="2455741"/>
                  <a:pt x="342498" y="2368075"/>
                  <a:pt x="354703" y="2259129"/>
                </a:cubicBezTo>
                <a:cubicBezTo>
                  <a:pt x="363648" y="2227201"/>
                  <a:pt x="346301" y="2177031"/>
                  <a:pt x="354775" y="2146783"/>
                </a:cubicBezTo>
                <a:cubicBezTo>
                  <a:pt x="358071" y="2135020"/>
                  <a:pt x="387190" y="2143178"/>
                  <a:pt x="390015" y="2133095"/>
                </a:cubicBezTo>
                <a:cubicBezTo>
                  <a:pt x="410260" y="2060837"/>
                  <a:pt x="410332" y="1948491"/>
                  <a:pt x="407580" y="1846228"/>
                </a:cubicBezTo>
                <a:cubicBezTo>
                  <a:pt x="399104" y="1755047"/>
                  <a:pt x="356367" y="1618020"/>
                  <a:pt x="385522" y="1570007"/>
                </a:cubicBezTo>
                <a:cubicBezTo>
                  <a:pt x="388347" y="1559924"/>
                  <a:pt x="440101" y="1552676"/>
                  <a:pt x="442926" y="1542593"/>
                </a:cubicBezTo>
                <a:cubicBezTo>
                  <a:pt x="475377" y="1482815"/>
                  <a:pt x="463679" y="1412480"/>
                  <a:pt x="461288" y="1355628"/>
                </a:cubicBezTo>
                <a:cubicBezTo>
                  <a:pt x="470270" y="1267527"/>
                  <a:pt x="478781" y="1181105"/>
                  <a:pt x="487762" y="1093005"/>
                </a:cubicBezTo>
                <a:cubicBezTo>
                  <a:pt x="493485" y="960493"/>
                  <a:pt x="476571" y="843388"/>
                  <a:pt x="505762" y="739200"/>
                </a:cubicBezTo>
                <a:cubicBezTo>
                  <a:pt x="514708" y="707272"/>
                  <a:pt x="479903" y="654025"/>
                  <a:pt x="486023" y="632179"/>
                </a:cubicBezTo>
                <a:cubicBezTo>
                  <a:pt x="491673" y="612013"/>
                  <a:pt x="537778" y="624931"/>
                  <a:pt x="543898" y="603085"/>
                </a:cubicBezTo>
                <a:cubicBezTo>
                  <a:pt x="587613" y="559149"/>
                  <a:pt x="535460" y="455731"/>
                  <a:pt x="541617" y="377713"/>
                </a:cubicBezTo>
                <a:cubicBezTo>
                  <a:pt x="529882" y="363551"/>
                  <a:pt x="567476" y="341462"/>
                  <a:pt x="567476" y="341462"/>
                </a:cubicBezTo>
                <a:cubicBezTo>
                  <a:pt x="561862" y="305454"/>
                  <a:pt x="526659" y="262968"/>
                  <a:pt x="518618" y="226281"/>
                </a:cubicBezTo>
                <a:cubicBezTo>
                  <a:pt x="527600" y="138180"/>
                  <a:pt x="596775" y="68755"/>
                  <a:pt x="660264" y="75669"/>
                </a:cubicBezTo>
                <a:cubicBezTo>
                  <a:pt x="707238" y="76144"/>
                  <a:pt x="718501" y="91986"/>
                  <a:pt x="718501" y="91986"/>
                </a:cubicBezTo>
                <a:cubicBezTo>
                  <a:pt x="718501" y="91986"/>
                  <a:pt x="724622" y="70140"/>
                  <a:pt x="719008" y="34133"/>
                </a:cubicBezTo>
                <a:cubicBezTo>
                  <a:pt x="719008" y="34133"/>
                  <a:pt x="761817" y="58813"/>
                  <a:pt x="756204" y="22805"/>
                </a:cubicBezTo>
                <a:cubicBezTo>
                  <a:pt x="749331" y="11139"/>
                  <a:pt x="746387" y="4424"/>
                  <a:pt x="746469" y="1597"/>
                </a:cubicBezTo>
                <a:close/>
              </a:path>
            </a:pathLst>
          </a:custGeom>
          <a:effectLst/>
        </p:spPr>
        <p:txBody>
          <a:bodyPr wrap="square">
            <a:noAutofit/>
          </a:bodyPr>
          <a:lstStyle>
            <a:lvl1pPr marL="0" indent="0">
              <a:buNone/>
              <a:defRPr sz="42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2801966879"/>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97.xml><?xml version="1.0" encoding="utf-8"?>
<p:sldLayout xmlns:a="http://schemas.openxmlformats.org/drawingml/2006/main" xmlns:r="http://schemas.openxmlformats.org/officeDocument/2006/relationships" xmlns:p="http://schemas.openxmlformats.org/presentationml/2006/main" userDrawn="1">
  <p:cSld name="Brush Right">
    <p:spTree>
      <p:nvGrpSpPr>
        <p:cNvPr id="1" name=""/>
        <p:cNvGrpSpPr/>
        <p:nvPr/>
      </p:nvGrpSpPr>
      <p:grpSpPr>
        <a:xfrm>
          <a:off x="0" y="0"/>
          <a:ext cx="0" cy="0"/>
          <a:chOff x="0" y="0"/>
          <a:chExt cx="0" cy="0"/>
        </a:xfrm>
      </p:grpSpPr>
      <p:sp>
        <p:nvSpPr>
          <p:cNvPr id="8" name="Picture Placeholder 7"/>
          <p:cNvSpPr>
            <a:spLocks noGrp="1"/>
          </p:cNvSpPr>
          <p:nvPr>
            <p:ph type="pic" sz="quarter" idx="25"/>
          </p:nvPr>
        </p:nvSpPr>
        <p:spPr>
          <a:xfrm>
            <a:off x="12335144" y="272356"/>
            <a:ext cx="12022749" cy="12897395"/>
          </a:xfrm>
          <a:custGeom>
            <a:avLst/>
            <a:gdLst>
              <a:gd name="connsiteX0" fmla="*/ 3661677 w 12019618"/>
              <a:gd name="connsiteY0" fmla="*/ 12520167 h 12897395"/>
              <a:gd name="connsiteX1" fmla="*/ 3672990 w 12019618"/>
              <a:gd name="connsiteY1" fmla="*/ 12526899 h 12897395"/>
              <a:gd name="connsiteX2" fmla="*/ 3641141 w 12019618"/>
              <a:gd name="connsiteY2" fmla="*/ 12523694 h 12897395"/>
              <a:gd name="connsiteX3" fmla="*/ 3661677 w 12019618"/>
              <a:gd name="connsiteY3" fmla="*/ 12520167 h 12897395"/>
              <a:gd name="connsiteX4" fmla="*/ 3629828 w 12019618"/>
              <a:gd name="connsiteY4" fmla="*/ 12516962 h 12897395"/>
              <a:gd name="connsiteX5" fmla="*/ 3641141 w 12019618"/>
              <a:gd name="connsiteY5" fmla="*/ 12523694 h 12897395"/>
              <a:gd name="connsiteX6" fmla="*/ 3609292 w 12019618"/>
              <a:gd name="connsiteY6" fmla="*/ 12520489 h 12897395"/>
              <a:gd name="connsiteX7" fmla="*/ 3629828 w 12019618"/>
              <a:gd name="connsiteY7" fmla="*/ 12516962 h 12897395"/>
              <a:gd name="connsiteX8" fmla="*/ 3603426 w 12019618"/>
              <a:gd name="connsiteY8" fmla="*/ 12512225 h 12897395"/>
              <a:gd name="connsiteX9" fmla="*/ 3605461 w 12019618"/>
              <a:gd name="connsiteY9" fmla="*/ 12515092 h 12897395"/>
              <a:gd name="connsiteX10" fmla="*/ 3609292 w 12019618"/>
              <a:gd name="connsiteY10" fmla="*/ 12520489 h 12897395"/>
              <a:gd name="connsiteX11" fmla="*/ 3597800 w 12019618"/>
              <a:gd name="connsiteY11" fmla="*/ 12504299 h 12897395"/>
              <a:gd name="connsiteX12" fmla="*/ 3603426 w 12019618"/>
              <a:gd name="connsiteY12" fmla="*/ 12512225 h 12897395"/>
              <a:gd name="connsiteX13" fmla="*/ 3599077 w 12019618"/>
              <a:gd name="connsiteY13" fmla="*/ 12506098 h 12897395"/>
              <a:gd name="connsiteX14" fmla="*/ 3597800 w 12019618"/>
              <a:gd name="connsiteY14" fmla="*/ 12504299 h 12897395"/>
              <a:gd name="connsiteX15" fmla="*/ 6322874 w 12019618"/>
              <a:gd name="connsiteY15" fmla="*/ 12228839 h 12897395"/>
              <a:gd name="connsiteX16" fmla="*/ 6254552 w 12019618"/>
              <a:gd name="connsiteY16" fmla="*/ 12237231 h 12897395"/>
              <a:gd name="connsiteX17" fmla="*/ 6173282 w 12019618"/>
              <a:gd name="connsiteY17" fmla="*/ 12233197 h 12897395"/>
              <a:gd name="connsiteX18" fmla="*/ 6254552 w 12019618"/>
              <a:gd name="connsiteY18" fmla="*/ 12237231 h 12897395"/>
              <a:gd name="connsiteX19" fmla="*/ 6322874 w 12019618"/>
              <a:gd name="connsiteY19" fmla="*/ 12228839 h 12897395"/>
              <a:gd name="connsiteX20" fmla="*/ 6097604 w 12019618"/>
              <a:gd name="connsiteY20" fmla="*/ 12225089 h 12897395"/>
              <a:gd name="connsiteX21" fmla="*/ 6092416 w 12019618"/>
              <a:gd name="connsiteY21" fmla="*/ 12230860 h 12897395"/>
              <a:gd name="connsiteX22" fmla="*/ 6097604 w 12019618"/>
              <a:gd name="connsiteY22" fmla="*/ 12225089 h 12897395"/>
              <a:gd name="connsiteX23" fmla="*/ 6069494 w 12019618"/>
              <a:gd name="connsiteY23" fmla="*/ 12220241 h 12897395"/>
              <a:gd name="connsiteX24" fmla="*/ 6066868 w 12019618"/>
              <a:gd name="connsiteY24" fmla="*/ 12221452 h 12897395"/>
              <a:gd name="connsiteX25" fmla="*/ 6063362 w 12019618"/>
              <a:gd name="connsiteY25" fmla="*/ 12223069 h 12897395"/>
              <a:gd name="connsiteX26" fmla="*/ 6061942 w 12019618"/>
              <a:gd name="connsiteY26" fmla="*/ 12223725 h 12897395"/>
              <a:gd name="connsiteX27" fmla="*/ 6045852 w 12019618"/>
              <a:gd name="connsiteY27" fmla="*/ 12231147 h 12897395"/>
              <a:gd name="connsiteX28" fmla="*/ 6053732 w 12019618"/>
              <a:gd name="connsiteY28" fmla="*/ 12227512 h 12897395"/>
              <a:gd name="connsiteX29" fmla="*/ 6063362 w 12019618"/>
              <a:gd name="connsiteY29" fmla="*/ 12223069 h 12897395"/>
              <a:gd name="connsiteX30" fmla="*/ 5930472 w 12019618"/>
              <a:gd name="connsiteY30" fmla="*/ 12212432 h 12897395"/>
              <a:gd name="connsiteX31" fmla="*/ 5913148 w 12019618"/>
              <a:gd name="connsiteY31" fmla="*/ 12217793 h 12897395"/>
              <a:gd name="connsiteX32" fmla="*/ 5881300 w 12019618"/>
              <a:gd name="connsiteY32" fmla="*/ 12214588 h 12897395"/>
              <a:gd name="connsiteX33" fmla="*/ 5913148 w 12019618"/>
              <a:gd name="connsiteY33" fmla="*/ 12217793 h 12897395"/>
              <a:gd name="connsiteX34" fmla="*/ 5930472 w 12019618"/>
              <a:gd name="connsiteY34" fmla="*/ 12212432 h 12897395"/>
              <a:gd name="connsiteX35" fmla="*/ 5775860 w 12019618"/>
              <a:gd name="connsiteY35" fmla="*/ 12200987 h 12897395"/>
              <a:gd name="connsiteX36" fmla="*/ 5773100 w 12019618"/>
              <a:gd name="connsiteY36" fmla="*/ 12202146 h 12897395"/>
              <a:gd name="connsiteX37" fmla="*/ 5768976 w 12019618"/>
              <a:gd name="connsiteY37" fmla="*/ 12203878 h 12897395"/>
              <a:gd name="connsiteX38" fmla="*/ 5767922 w 12019618"/>
              <a:gd name="connsiteY38" fmla="*/ 12204320 h 12897395"/>
              <a:gd name="connsiteX39" fmla="*/ 5751012 w 12019618"/>
              <a:gd name="connsiteY39" fmla="*/ 12211422 h 12897395"/>
              <a:gd name="connsiteX40" fmla="*/ 5759294 w 12019618"/>
              <a:gd name="connsiteY40" fmla="*/ 12207944 h 12897395"/>
              <a:gd name="connsiteX41" fmla="*/ 5768976 w 12019618"/>
              <a:gd name="connsiteY41" fmla="*/ 12203878 h 12897395"/>
              <a:gd name="connsiteX42" fmla="*/ 4693728 w 12019618"/>
              <a:gd name="connsiteY42" fmla="*/ 12196602 h 12897395"/>
              <a:gd name="connsiteX43" fmla="*/ 4673140 w 12019618"/>
              <a:gd name="connsiteY43" fmla="*/ 12199917 h 12897395"/>
              <a:gd name="connsiteX44" fmla="*/ 4705392 w 12019618"/>
              <a:gd name="connsiteY44" fmla="*/ 12204820 h 12897395"/>
              <a:gd name="connsiteX45" fmla="*/ 4705392 w 12019618"/>
              <a:gd name="connsiteY45" fmla="*/ 12204820 h 12897395"/>
              <a:gd name="connsiteX46" fmla="*/ 4693728 w 12019618"/>
              <a:gd name="connsiteY46" fmla="*/ 12196602 h 12897395"/>
              <a:gd name="connsiteX47" fmla="*/ 5370766 w 12019618"/>
              <a:gd name="connsiteY47" fmla="*/ 12172950 h 12897395"/>
              <a:gd name="connsiteX48" fmla="*/ 5343458 w 12019618"/>
              <a:gd name="connsiteY48" fmla="*/ 12186155 h 12897395"/>
              <a:gd name="connsiteX49" fmla="*/ 5392476 w 12019618"/>
              <a:gd name="connsiteY49" fmla="*/ 12185287 h 12897395"/>
              <a:gd name="connsiteX50" fmla="*/ 5424324 w 12019618"/>
              <a:gd name="connsiteY50" fmla="*/ 12188492 h 12897395"/>
              <a:gd name="connsiteX51" fmla="*/ 5473746 w 12019618"/>
              <a:gd name="connsiteY51" fmla="*/ 12189321 h 12897395"/>
              <a:gd name="connsiteX52" fmla="*/ 5505594 w 12019618"/>
              <a:gd name="connsiteY52" fmla="*/ 12192526 h 12897395"/>
              <a:gd name="connsiteX53" fmla="*/ 5505594 w 12019618"/>
              <a:gd name="connsiteY53" fmla="*/ 12192526 h 12897395"/>
              <a:gd name="connsiteX54" fmla="*/ 5473746 w 12019618"/>
              <a:gd name="connsiteY54" fmla="*/ 12189321 h 12897395"/>
              <a:gd name="connsiteX55" fmla="*/ 5424324 w 12019618"/>
              <a:gd name="connsiteY55" fmla="*/ 12188492 h 12897395"/>
              <a:gd name="connsiteX56" fmla="*/ 5392476 w 12019618"/>
              <a:gd name="connsiteY56" fmla="*/ 12185287 h 12897395"/>
              <a:gd name="connsiteX57" fmla="*/ 5370766 w 12019618"/>
              <a:gd name="connsiteY57" fmla="*/ 12172950 h 12897395"/>
              <a:gd name="connsiteX58" fmla="*/ 4942536 w 12019618"/>
              <a:gd name="connsiteY58" fmla="*/ 12137316 h 12897395"/>
              <a:gd name="connsiteX59" fmla="*/ 4866934 w 12019618"/>
              <a:gd name="connsiteY59" fmla="*/ 12143175 h 12897395"/>
              <a:gd name="connsiteX60" fmla="*/ 5112756 w 12019618"/>
              <a:gd name="connsiteY60" fmla="*/ 12163768 h 12897395"/>
              <a:gd name="connsiteX61" fmla="*/ 5147058 w 12019618"/>
              <a:gd name="connsiteY61" fmla="*/ 12166392 h 12897395"/>
              <a:gd name="connsiteX62" fmla="*/ 5193622 w 12019618"/>
              <a:gd name="connsiteY62" fmla="*/ 12166105 h 12897395"/>
              <a:gd name="connsiteX63" fmla="*/ 5227924 w 12019618"/>
              <a:gd name="connsiteY63" fmla="*/ 12168728 h 12897395"/>
              <a:gd name="connsiteX64" fmla="*/ 5259772 w 12019618"/>
              <a:gd name="connsiteY64" fmla="*/ 12171933 h 12897395"/>
              <a:gd name="connsiteX65" fmla="*/ 5259772 w 12019618"/>
              <a:gd name="connsiteY65" fmla="*/ 12171933 h 12897395"/>
              <a:gd name="connsiteX66" fmla="*/ 5227924 w 12019618"/>
              <a:gd name="connsiteY66" fmla="*/ 12168728 h 12897395"/>
              <a:gd name="connsiteX67" fmla="*/ 5193622 w 12019618"/>
              <a:gd name="connsiteY67" fmla="*/ 12166105 h 12897395"/>
              <a:gd name="connsiteX68" fmla="*/ 5147058 w 12019618"/>
              <a:gd name="connsiteY68" fmla="*/ 12166392 h 12897395"/>
              <a:gd name="connsiteX69" fmla="*/ 5112756 w 12019618"/>
              <a:gd name="connsiteY69" fmla="*/ 12163768 h 12897395"/>
              <a:gd name="connsiteX70" fmla="*/ 4942536 w 12019618"/>
              <a:gd name="connsiteY70" fmla="*/ 12137316 h 12897395"/>
              <a:gd name="connsiteX71" fmla="*/ 4788414 w 12019618"/>
              <a:gd name="connsiteY71" fmla="*/ 12126157 h 12897395"/>
              <a:gd name="connsiteX72" fmla="*/ 4768934 w 12019618"/>
              <a:gd name="connsiteY72" fmla="*/ 12134142 h 12897395"/>
              <a:gd name="connsiteX73" fmla="*/ 4800784 w 12019618"/>
              <a:gd name="connsiteY73" fmla="*/ 12137347 h 12897395"/>
              <a:gd name="connsiteX74" fmla="*/ 4800784 w 12019618"/>
              <a:gd name="connsiteY74" fmla="*/ 12137347 h 12897395"/>
              <a:gd name="connsiteX75" fmla="*/ 4788414 w 12019618"/>
              <a:gd name="connsiteY75" fmla="*/ 12126157 h 12897395"/>
              <a:gd name="connsiteX76" fmla="*/ 4451214 w 12019618"/>
              <a:gd name="connsiteY76" fmla="*/ 12091681 h 12897395"/>
              <a:gd name="connsiteX77" fmla="*/ 4471678 w 12019618"/>
              <a:gd name="connsiteY77" fmla="*/ 12104229 h 12897395"/>
              <a:gd name="connsiteX78" fmla="*/ 4505980 w 12019618"/>
              <a:gd name="connsiteY78" fmla="*/ 12106852 h 12897395"/>
              <a:gd name="connsiteX79" fmla="*/ 4537830 w 12019618"/>
              <a:gd name="connsiteY79" fmla="*/ 12110057 h 12897395"/>
              <a:gd name="connsiteX80" fmla="*/ 4572130 w 12019618"/>
              <a:gd name="connsiteY80" fmla="*/ 12112680 h 12897395"/>
              <a:gd name="connsiteX81" fmla="*/ 4572130 w 12019618"/>
              <a:gd name="connsiteY81" fmla="*/ 12112680 h 12897395"/>
              <a:gd name="connsiteX82" fmla="*/ 4537830 w 12019618"/>
              <a:gd name="connsiteY82" fmla="*/ 12110057 h 12897395"/>
              <a:gd name="connsiteX83" fmla="*/ 4505980 w 12019618"/>
              <a:gd name="connsiteY83" fmla="*/ 12106852 h 12897395"/>
              <a:gd name="connsiteX84" fmla="*/ 4471678 w 12019618"/>
              <a:gd name="connsiteY84" fmla="*/ 12104229 h 12897395"/>
              <a:gd name="connsiteX85" fmla="*/ 4451214 w 12019618"/>
              <a:gd name="connsiteY85" fmla="*/ 12091681 h 12897395"/>
              <a:gd name="connsiteX86" fmla="*/ 3956617 w 12019618"/>
              <a:gd name="connsiteY86" fmla="*/ 12048280 h 12897395"/>
              <a:gd name="connsiteX87" fmla="*/ 3963305 w 12019618"/>
              <a:gd name="connsiteY87" fmla="*/ 12058043 h 12897395"/>
              <a:gd name="connsiteX88" fmla="*/ 3997607 w 12019618"/>
              <a:gd name="connsiteY88" fmla="*/ 12060667 h 12897395"/>
              <a:gd name="connsiteX89" fmla="*/ 4243025 w 12019618"/>
              <a:gd name="connsiteY89" fmla="*/ 12079562 h 12897395"/>
              <a:gd name="connsiteX90" fmla="*/ 4243025 w 12019618"/>
              <a:gd name="connsiteY90" fmla="*/ 12079562 h 12897395"/>
              <a:gd name="connsiteX91" fmla="*/ 3997607 w 12019618"/>
              <a:gd name="connsiteY91" fmla="*/ 12060667 h 12897395"/>
              <a:gd name="connsiteX92" fmla="*/ 3963305 w 12019618"/>
              <a:gd name="connsiteY92" fmla="*/ 12058043 h 12897395"/>
              <a:gd name="connsiteX93" fmla="*/ 3956617 w 12019618"/>
              <a:gd name="connsiteY93" fmla="*/ 12048280 h 12897395"/>
              <a:gd name="connsiteX94" fmla="*/ 3913920 w 12019618"/>
              <a:gd name="connsiteY94" fmla="*/ 12046444 h 12897395"/>
              <a:gd name="connsiteX95" fmla="*/ 3913920 w 12019618"/>
              <a:gd name="connsiteY95" fmla="*/ 12046444 h 12897395"/>
              <a:gd name="connsiteX96" fmla="*/ 2733869 w 12019618"/>
              <a:gd name="connsiteY96" fmla="*/ 11961880 h 12897395"/>
              <a:gd name="connsiteX97" fmla="*/ 2737823 w 12019618"/>
              <a:gd name="connsiteY97" fmla="*/ 11970358 h 12897395"/>
              <a:gd name="connsiteX98" fmla="*/ 2720690 w 12019618"/>
              <a:gd name="connsiteY98" fmla="*/ 11963662 h 12897395"/>
              <a:gd name="connsiteX99" fmla="*/ 2733869 w 12019618"/>
              <a:gd name="connsiteY99" fmla="*/ 11961880 h 12897395"/>
              <a:gd name="connsiteX100" fmla="*/ 2708320 w 12019618"/>
              <a:gd name="connsiteY100" fmla="*/ 11952472 h 12897395"/>
              <a:gd name="connsiteX101" fmla="*/ 2720690 w 12019618"/>
              <a:gd name="connsiteY101" fmla="*/ 11963662 h 12897395"/>
              <a:gd name="connsiteX102" fmla="*/ 2688841 w 12019618"/>
              <a:gd name="connsiteY102" fmla="*/ 11960457 h 12897395"/>
              <a:gd name="connsiteX103" fmla="*/ 2708320 w 12019618"/>
              <a:gd name="connsiteY103" fmla="*/ 11952472 h 12897395"/>
              <a:gd name="connsiteX104" fmla="*/ 2677803 w 12019618"/>
              <a:gd name="connsiteY104" fmla="*/ 11946177 h 12897395"/>
              <a:gd name="connsiteX105" fmla="*/ 2688841 w 12019618"/>
              <a:gd name="connsiteY105" fmla="*/ 11960457 h 12897395"/>
              <a:gd name="connsiteX106" fmla="*/ 2668853 w 12019618"/>
              <a:gd name="connsiteY106" fmla="*/ 11952644 h 12897395"/>
              <a:gd name="connsiteX107" fmla="*/ 2677803 w 12019618"/>
              <a:gd name="connsiteY107" fmla="*/ 11946177 h 12897395"/>
              <a:gd name="connsiteX108" fmla="*/ 2649302 w 12019618"/>
              <a:gd name="connsiteY108" fmla="*/ 11935759 h 12897395"/>
              <a:gd name="connsiteX109" fmla="*/ 2668853 w 12019618"/>
              <a:gd name="connsiteY109" fmla="*/ 11952644 h 12897395"/>
              <a:gd name="connsiteX110" fmla="*/ 2649302 w 12019618"/>
              <a:gd name="connsiteY110" fmla="*/ 11935759 h 12897395"/>
              <a:gd name="connsiteX111" fmla="*/ 2670924 w 12019618"/>
              <a:gd name="connsiteY111" fmla="*/ 11819426 h 12897395"/>
              <a:gd name="connsiteX112" fmla="*/ 2755726 w 12019618"/>
              <a:gd name="connsiteY112" fmla="*/ 11842657 h 12897395"/>
              <a:gd name="connsiteX113" fmla="*/ 2737721 w 12019618"/>
              <a:gd name="connsiteY113" fmla="*/ 11839951 h 12897395"/>
              <a:gd name="connsiteX114" fmla="*/ 2572925 w 12019618"/>
              <a:gd name="connsiteY114" fmla="*/ 11810393 h 12897395"/>
              <a:gd name="connsiteX115" fmla="*/ 2670924 w 12019618"/>
              <a:gd name="connsiteY115" fmla="*/ 11819426 h 12897395"/>
              <a:gd name="connsiteX116" fmla="*/ 2608458 w 12019618"/>
              <a:gd name="connsiteY116" fmla="*/ 11814966 h 12897395"/>
              <a:gd name="connsiteX117" fmla="*/ 2579134 w 12019618"/>
              <a:gd name="connsiteY117" fmla="*/ 11811566 h 12897395"/>
              <a:gd name="connsiteX118" fmla="*/ 1112372 w 12019618"/>
              <a:gd name="connsiteY118" fmla="*/ 10666448 h 12897395"/>
              <a:gd name="connsiteX119" fmla="*/ 1105824 w 12019618"/>
              <a:gd name="connsiteY119" fmla="*/ 10668002 h 12897395"/>
              <a:gd name="connsiteX120" fmla="*/ 1101335 w 12019618"/>
              <a:gd name="connsiteY120" fmla="*/ 10669067 h 12897395"/>
              <a:gd name="connsiteX121" fmla="*/ 1099956 w 12019618"/>
              <a:gd name="connsiteY121" fmla="*/ 10669394 h 12897395"/>
              <a:gd name="connsiteX122" fmla="*/ 1105824 w 12019618"/>
              <a:gd name="connsiteY122" fmla="*/ 10668002 h 12897395"/>
              <a:gd name="connsiteX123" fmla="*/ 1108233 w 12019618"/>
              <a:gd name="connsiteY123" fmla="*/ 10667430 h 12897395"/>
              <a:gd name="connsiteX124" fmla="*/ 1112372 w 12019618"/>
              <a:gd name="connsiteY124" fmla="*/ 10666448 h 12897395"/>
              <a:gd name="connsiteX125" fmla="*/ 435114 w 12019618"/>
              <a:gd name="connsiteY125" fmla="*/ 10181441 h 12897395"/>
              <a:gd name="connsiteX126" fmla="*/ 433697 w 12019618"/>
              <a:gd name="connsiteY126" fmla="*/ 10181682 h 12897395"/>
              <a:gd name="connsiteX127" fmla="*/ 433490 w 12019618"/>
              <a:gd name="connsiteY127" fmla="*/ 10181546 h 12897395"/>
              <a:gd name="connsiteX128" fmla="*/ 435114 w 12019618"/>
              <a:gd name="connsiteY128" fmla="*/ 10181441 h 12897395"/>
              <a:gd name="connsiteX129" fmla="*/ 588685 w 12019618"/>
              <a:gd name="connsiteY129" fmla="*/ 10028364 h 12897395"/>
              <a:gd name="connsiteX130" fmla="*/ 559781 w 12019618"/>
              <a:gd name="connsiteY130" fmla="*/ 10029897 h 12897395"/>
              <a:gd name="connsiteX131" fmla="*/ 596868 w 12019618"/>
              <a:gd name="connsiteY131" fmla="*/ 10055176 h 12897395"/>
              <a:gd name="connsiteX132" fmla="*/ 588685 w 12019618"/>
              <a:gd name="connsiteY132" fmla="*/ 10028364 h 12897395"/>
              <a:gd name="connsiteX133" fmla="*/ 37788 w 12019618"/>
              <a:gd name="connsiteY133" fmla="*/ 9653333 h 12897395"/>
              <a:gd name="connsiteX134" fmla="*/ 37788 w 12019618"/>
              <a:gd name="connsiteY134" fmla="*/ 9653333 h 12897395"/>
              <a:gd name="connsiteX135" fmla="*/ 37733 w 12019618"/>
              <a:gd name="connsiteY135" fmla="*/ 9634283 h 12897395"/>
              <a:gd name="connsiteX136" fmla="*/ 37733 w 12019618"/>
              <a:gd name="connsiteY136" fmla="*/ 9634292 h 12897395"/>
              <a:gd name="connsiteX137" fmla="*/ 37788 w 12019618"/>
              <a:gd name="connsiteY137" fmla="*/ 9653333 h 12897395"/>
              <a:gd name="connsiteX138" fmla="*/ 37761 w 12019618"/>
              <a:gd name="connsiteY138" fmla="*/ 9644007 h 12897395"/>
              <a:gd name="connsiteX139" fmla="*/ 37708 w 12019618"/>
              <a:gd name="connsiteY139" fmla="*/ 9625355 h 12897395"/>
              <a:gd name="connsiteX140" fmla="*/ 37717 w 12019618"/>
              <a:gd name="connsiteY140" fmla="*/ 9628463 h 12897395"/>
              <a:gd name="connsiteX141" fmla="*/ 37733 w 12019618"/>
              <a:gd name="connsiteY141" fmla="*/ 9634283 h 12897395"/>
              <a:gd name="connsiteX142" fmla="*/ 25969 w 12019618"/>
              <a:gd name="connsiteY142" fmla="*/ 9564804 h 12897395"/>
              <a:gd name="connsiteX143" fmla="*/ 21797 w 12019618"/>
              <a:gd name="connsiteY143" fmla="*/ 9566932 h 12897395"/>
              <a:gd name="connsiteX144" fmla="*/ 23300 w 12019618"/>
              <a:gd name="connsiteY144" fmla="*/ 9566165 h 12897395"/>
              <a:gd name="connsiteX145" fmla="*/ 47123 w 12019618"/>
              <a:gd name="connsiteY145" fmla="*/ 9554016 h 12897395"/>
              <a:gd name="connsiteX146" fmla="*/ 34823 w 12019618"/>
              <a:gd name="connsiteY146" fmla="*/ 9560289 h 12897395"/>
              <a:gd name="connsiteX147" fmla="*/ 25969 w 12019618"/>
              <a:gd name="connsiteY147" fmla="*/ 9564804 h 12897395"/>
              <a:gd name="connsiteX148" fmla="*/ 27308 w 12019618"/>
              <a:gd name="connsiteY148" fmla="*/ 9564121 h 12897395"/>
              <a:gd name="connsiteX149" fmla="*/ 59374 w 12019618"/>
              <a:gd name="connsiteY149" fmla="*/ 9547769 h 12897395"/>
              <a:gd name="connsiteX150" fmla="*/ 47349 w 12019618"/>
              <a:gd name="connsiteY150" fmla="*/ 9553901 h 12897395"/>
              <a:gd name="connsiteX151" fmla="*/ 47123 w 12019618"/>
              <a:gd name="connsiteY151" fmla="*/ 9554016 h 12897395"/>
              <a:gd name="connsiteX152" fmla="*/ 54314 w 12019618"/>
              <a:gd name="connsiteY152" fmla="*/ 8849465 h 12897395"/>
              <a:gd name="connsiteX153" fmla="*/ 54314 w 12019618"/>
              <a:gd name="connsiteY153" fmla="*/ 8849465 h 12897395"/>
              <a:gd name="connsiteX154" fmla="*/ 625006 w 12019618"/>
              <a:gd name="connsiteY154" fmla="*/ 7688958 h 12897395"/>
              <a:gd name="connsiteX155" fmla="*/ 623346 w 12019618"/>
              <a:gd name="connsiteY155" fmla="*/ 7693276 h 12897395"/>
              <a:gd name="connsiteX156" fmla="*/ 619290 w 12019618"/>
              <a:gd name="connsiteY156" fmla="*/ 7703823 h 12897395"/>
              <a:gd name="connsiteX157" fmla="*/ 629408 w 12019618"/>
              <a:gd name="connsiteY157" fmla="*/ 7677510 h 12897395"/>
              <a:gd name="connsiteX158" fmla="*/ 627570 w 12019618"/>
              <a:gd name="connsiteY158" fmla="*/ 7682290 h 12897395"/>
              <a:gd name="connsiteX159" fmla="*/ 625006 w 12019618"/>
              <a:gd name="connsiteY159" fmla="*/ 7688958 h 12897395"/>
              <a:gd name="connsiteX160" fmla="*/ 631963 w 12019618"/>
              <a:gd name="connsiteY160" fmla="*/ 7670864 h 12897395"/>
              <a:gd name="connsiteX161" fmla="*/ 630104 w 12019618"/>
              <a:gd name="connsiteY161" fmla="*/ 7675698 h 12897395"/>
              <a:gd name="connsiteX162" fmla="*/ 629408 w 12019618"/>
              <a:gd name="connsiteY162" fmla="*/ 7677510 h 12897395"/>
              <a:gd name="connsiteX163" fmla="*/ 631456 w 12019618"/>
              <a:gd name="connsiteY163" fmla="*/ 7672183 h 12897395"/>
              <a:gd name="connsiteX164" fmla="*/ 631963 w 12019618"/>
              <a:gd name="connsiteY164" fmla="*/ 7670864 h 12897395"/>
              <a:gd name="connsiteX165" fmla="*/ 4367089 w 12019618"/>
              <a:gd name="connsiteY165" fmla="*/ 7538766 h 12897395"/>
              <a:gd name="connsiteX166" fmla="*/ 4337968 w 12019618"/>
              <a:gd name="connsiteY166" fmla="*/ 7544330 h 12897395"/>
              <a:gd name="connsiteX167" fmla="*/ 4386985 w 12019618"/>
              <a:gd name="connsiteY167" fmla="*/ 7543462 h 12897395"/>
              <a:gd name="connsiteX168" fmla="*/ 4367089 w 12019618"/>
              <a:gd name="connsiteY168" fmla="*/ 7538766 h 12897395"/>
              <a:gd name="connsiteX169" fmla="*/ 4423846 w 12019618"/>
              <a:gd name="connsiteY169" fmla="*/ 7536397 h 12897395"/>
              <a:gd name="connsiteX170" fmla="*/ 4416417 w 12019618"/>
              <a:gd name="connsiteY170" fmla="*/ 7536478 h 12897395"/>
              <a:gd name="connsiteX171" fmla="*/ 4450718 w 12019618"/>
              <a:gd name="connsiteY171" fmla="*/ 7539102 h 12897395"/>
              <a:gd name="connsiteX172" fmla="*/ 4423846 w 12019618"/>
              <a:gd name="connsiteY172" fmla="*/ 7536397 h 12897395"/>
              <a:gd name="connsiteX173" fmla="*/ 4494234 w 12019618"/>
              <a:gd name="connsiteY173" fmla="*/ 7534157 h 12897395"/>
              <a:gd name="connsiteX174" fmla="*/ 4465434 w 12019618"/>
              <a:gd name="connsiteY174" fmla="*/ 7535610 h 12897395"/>
              <a:gd name="connsiteX175" fmla="*/ 4511998 w 12019618"/>
              <a:gd name="connsiteY175" fmla="*/ 7535323 h 12897395"/>
              <a:gd name="connsiteX176" fmla="*/ 4494234 w 12019618"/>
              <a:gd name="connsiteY176" fmla="*/ 7534157 h 12897395"/>
              <a:gd name="connsiteX177" fmla="*/ 4890862 w 12019618"/>
              <a:gd name="connsiteY177" fmla="*/ 7513365 h 12897395"/>
              <a:gd name="connsiteX178" fmla="*/ 4862916 w 12019618"/>
              <a:gd name="connsiteY178" fmla="*/ 7518426 h 12897395"/>
              <a:gd name="connsiteX179" fmla="*/ 4909884 w 12019618"/>
              <a:gd name="connsiteY179" fmla="*/ 7519837 h 12897395"/>
              <a:gd name="connsiteX180" fmla="*/ 4890862 w 12019618"/>
              <a:gd name="connsiteY180" fmla="*/ 7513365 h 12897395"/>
              <a:gd name="connsiteX181" fmla="*/ 585528 w 12019618"/>
              <a:gd name="connsiteY181" fmla="*/ 7505569 h 12897395"/>
              <a:gd name="connsiteX182" fmla="*/ 554581 w 12019618"/>
              <a:gd name="connsiteY182" fmla="*/ 7507531 h 12897395"/>
              <a:gd name="connsiteX183" fmla="*/ 603599 w 12019618"/>
              <a:gd name="connsiteY183" fmla="*/ 7506662 h 12897395"/>
              <a:gd name="connsiteX184" fmla="*/ 585528 w 12019618"/>
              <a:gd name="connsiteY184" fmla="*/ 7505569 h 12897395"/>
              <a:gd name="connsiteX185" fmla="*/ 5211028 w 12019618"/>
              <a:gd name="connsiteY185" fmla="*/ 7500625 h 12897395"/>
              <a:gd name="connsiteX186" fmla="*/ 5197068 w 12019618"/>
              <a:gd name="connsiteY186" fmla="*/ 7507300 h 12897395"/>
              <a:gd name="connsiteX187" fmla="*/ 5228916 w 12019618"/>
              <a:gd name="connsiteY187" fmla="*/ 7510505 h 12897395"/>
              <a:gd name="connsiteX188" fmla="*/ 5211028 w 12019618"/>
              <a:gd name="connsiteY188" fmla="*/ 7500625 h 12897395"/>
              <a:gd name="connsiteX189" fmla="*/ 5160894 w 12019618"/>
              <a:gd name="connsiteY189" fmla="*/ 7499516 h 12897395"/>
              <a:gd name="connsiteX190" fmla="*/ 5130514 w 12019618"/>
              <a:gd name="connsiteY190" fmla="*/ 7499774 h 12897395"/>
              <a:gd name="connsiteX191" fmla="*/ 5182352 w 12019618"/>
              <a:gd name="connsiteY191" fmla="*/ 7510792 h 12897395"/>
              <a:gd name="connsiteX192" fmla="*/ 5160894 w 12019618"/>
              <a:gd name="connsiteY192" fmla="*/ 7499516 h 12897395"/>
              <a:gd name="connsiteX193" fmla="*/ 5278592 w 12019618"/>
              <a:gd name="connsiteY193" fmla="*/ 7496029 h 12897395"/>
              <a:gd name="connsiteX194" fmla="*/ 5246086 w 12019618"/>
              <a:gd name="connsiteY194" fmla="*/ 7506431 h 12897395"/>
              <a:gd name="connsiteX195" fmla="*/ 5292650 w 12019618"/>
              <a:gd name="connsiteY195" fmla="*/ 7506145 h 12897395"/>
              <a:gd name="connsiteX196" fmla="*/ 5278592 w 12019618"/>
              <a:gd name="connsiteY196" fmla="*/ 7496029 h 12897395"/>
              <a:gd name="connsiteX197" fmla="*/ 5465060 w 12019618"/>
              <a:gd name="connsiteY197" fmla="*/ 7493039 h 12897395"/>
              <a:gd name="connsiteX198" fmla="*/ 5434832 w 12019618"/>
              <a:gd name="connsiteY198" fmla="*/ 7493933 h 12897395"/>
              <a:gd name="connsiteX199" fmla="*/ 5484252 w 12019618"/>
              <a:gd name="connsiteY199" fmla="*/ 7494763 h 12897395"/>
              <a:gd name="connsiteX200" fmla="*/ 5465060 w 12019618"/>
              <a:gd name="connsiteY200" fmla="*/ 7493039 h 12897395"/>
              <a:gd name="connsiteX201" fmla="*/ 5351522 w 12019618"/>
              <a:gd name="connsiteY201" fmla="*/ 7489486 h 12897395"/>
              <a:gd name="connsiteX202" fmla="*/ 5324534 w 12019618"/>
              <a:gd name="connsiteY202" fmla="*/ 7498580 h 12897395"/>
              <a:gd name="connsiteX203" fmla="*/ 5371098 w 12019618"/>
              <a:gd name="connsiteY203" fmla="*/ 7498293 h 12897395"/>
              <a:gd name="connsiteX204" fmla="*/ 5351522 w 12019618"/>
              <a:gd name="connsiteY204" fmla="*/ 7489486 h 12897395"/>
              <a:gd name="connsiteX205" fmla="*/ 6217980 w 12019618"/>
              <a:gd name="connsiteY205" fmla="*/ 7450710 h 12897395"/>
              <a:gd name="connsiteX206" fmla="*/ 6198350 w 12019618"/>
              <a:gd name="connsiteY206" fmla="*/ 7458058 h 12897395"/>
              <a:gd name="connsiteX207" fmla="*/ 6230198 w 12019618"/>
              <a:gd name="connsiteY207" fmla="*/ 7461263 h 12897395"/>
              <a:gd name="connsiteX208" fmla="*/ 6217980 w 12019618"/>
              <a:gd name="connsiteY208" fmla="*/ 7450710 h 12897395"/>
              <a:gd name="connsiteX209" fmla="*/ 6102376 w 12019618"/>
              <a:gd name="connsiteY209" fmla="*/ 7448517 h 12897395"/>
              <a:gd name="connsiteX210" fmla="*/ 6053348 w 12019618"/>
              <a:gd name="connsiteY210" fmla="*/ 7458384 h 12897395"/>
              <a:gd name="connsiteX211" fmla="*/ 5974898 w 12019618"/>
              <a:gd name="connsiteY211" fmla="*/ 7466235 h 12897395"/>
              <a:gd name="connsiteX212" fmla="*/ 5911166 w 12019618"/>
              <a:gd name="connsiteY212" fmla="*/ 7470595 h 12897395"/>
              <a:gd name="connsiteX213" fmla="*/ 5832716 w 12019618"/>
              <a:gd name="connsiteY213" fmla="*/ 7478447 h 12897395"/>
              <a:gd name="connsiteX214" fmla="*/ 5641150 w 12019618"/>
              <a:gd name="connsiteY214" fmla="*/ 7479060 h 12897395"/>
              <a:gd name="connsiteX215" fmla="*/ 5562700 w 12019618"/>
              <a:gd name="connsiteY215" fmla="*/ 7486911 h 12897395"/>
              <a:gd name="connsiteX216" fmla="*/ 5641150 w 12019618"/>
              <a:gd name="connsiteY216" fmla="*/ 7479060 h 12897395"/>
              <a:gd name="connsiteX217" fmla="*/ 5832716 w 12019618"/>
              <a:gd name="connsiteY217" fmla="*/ 7478447 h 12897395"/>
              <a:gd name="connsiteX218" fmla="*/ 5911166 w 12019618"/>
              <a:gd name="connsiteY218" fmla="*/ 7470595 h 12897395"/>
              <a:gd name="connsiteX219" fmla="*/ 5974898 w 12019618"/>
              <a:gd name="connsiteY219" fmla="*/ 7466235 h 12897395"/>
              <a:gd name="connsiteX220" fmla="*/ 6053348 w 12019618"/>
              <a:gd name="connsiteY220" fmla="*/ 7458384 h 12897395"/>
              <a:gd name="connsiteX221" fmla="*/ 6102376 w 12019618"/>
              <a:gd name="connsiteY221" fmla="*/ 7448517 h 12897395"/>
              <a:gd name="connsiteX222" fmla="*/ 777222 w 12019618"/>
              <a:gd name="connsiteY222" fmla="*/ 7433134 h 12897395"/>
              <a:gd name="connsiteX223" fmla="*/ 736111 w 12019618"/>
              <a:gd name="connsiteY223" fmla="*/ 7453699 h 12897395"/>
              <a:gd name="connsiteX224" fmla="*/ 692119 w 12019618"/>
              <a:gd name="connsiteY224" fmla="*/ 7541261 h 12897395"/>
              <a:gd name="connsiteX225" fmla="*/ 777222 w 12019618"/>
              <a:gd name="connsiteY225" fmla="*/ 7433134 h 12897395"/>
              <a:gd name="connsiteX226" fmla="*/ 4112573 w 12019618"/>
              <a:gd name="connsiteY226" fmla="*/ 7320473 h 12897395"/>
              <a:gd name="connsiteX227" fmla="*/ 4079311 w 12019618"/>
              <a:gd name="connsiteY227" fmla="*/ 7327692 h 12897395"/>
              <a:gd name="connsiteX228" fmla="*/ 4125876 w 12019618"/>
              <a:gd name="connsiteY228" fmla="*/ 7327405 h 12897395"/>
              <a:gd name="connsiteX229" fmla="*/ 4112573 w 12019618"/>
              <a:gd name="connsiteY229" fmla="*/ 7320473 h 12897395"/>
              <a:gd name="connsiteX230" fmla="*/ 4351040 w 12019618"/>
              <a:gd name="connsiteY230" fmla="*/ 7300150 h 12897395"/>
              <a:gd name="connsiteX231" fmla="*/ 4140592 w 12019618"/>
              <a:gd name="connsiteY231" fmla="*/ 7323914 h 12897395"/>
              <a:gd name="connsiteX232" fmla="*/ 4346507 w 12019618"/>
              <a:gd name="connsiteY232" fmla="*/ 7307342 h 12897395"/>
              <a:gd name="connsiteX233" fmla="*/ 4351040 w 12019618"/>
              <a:gd name="connsiteY233" fmla="*/ 7300150 h 12897395"/>
              <a:gd name="connsiteX234" fmla="*/ 5604566 w 12019618"/>
              <a:gd name="connsiteY234" fmla="*/ 7236621 h 12897395"/>
              <a:gd name="connsiteX235" fmla="*/ 5375206 w 12019618"/>
              <a:gd name="connsiteY235" fmla="*/ 7242627 h 12897395"/>
              <a:gd name="connsiteX236" fmla="*/ 4628856 w 12019618"/>
              <a:gd name="connsiteY236" fmla="*/ 7274428 h 12897395"/>
              <a:gd name="connsiteX237" fmla="*/ 4557660 w 12019618"/>
              <a:gd name="connsiteY237" fmla="*/ 7312844 h 12897395"/>
              <a:gd name="connsiteX238" fmla="*/ 4999692 w 12019618"/>
              <a:gd name="connsiteY238" fmla="*/ 7286884 h 12897395"/>
              <a:gd name="connsiteX239" fmla="*/ 5569190 w 12019618"/>
              <a:gd name="connsiteY239" fmla="*/ 7252203 h 12897395"/>
              <a:gd name="connsiteX240" fmla="*/ 5604566 w 12019618"/>
              <a:gd name="connsiteY240" fmla="*/ 7236621 h 12897395"/>
              <a:gd name="connsiteX241" fmla="*/ 749697 w 12019618"/>
              <a:gd name="connsiteY241" fmla="*/ 7172467 h 12897395"/>
              <a:gd name="connsiteX242" fmla="*/ 823502 w 12019618"/>
              <a:gd name="connsiteY242" fmla="*/ 7210557 h 12897395"/>
              <a:gd name="connsiteX243" fmla="*/ 767020 w 12019618"/>
              <a:gd name="connsiteY243" fmla="*/ 7245481 h 12897395"/>
              <a:gd name="connsiteX244" fmla="*/ 816405 w 12019618"/>
              <a:gd name="connsiteY244" fmla="*/ 7257081 h 12897395"/>
              <a:gd name="connsiteX245" fmla="*/ 762377 w 12019618"/>
              <a:gd name="connsiteY245" fmla="*/ 7291423 h 12897395"/>
              <a:gd name="connsiteX246" fmla="*/ 749697 w 12019618"/>
              <a:gd name="connsiteY246" fmla="*/ 7172467 h 12897395"/>
              <a:gd name="connsiteX247" fmla="*/ 543345 w 12019618"/>
              <a:gd name="connsiteY247" fmla="*/ 7153270 h 12897395"/>
              <a:gd name="connsiteX248" fmla="*/ 538024 w 12019618"/>
              <a:gd name="connsiteY248" fmla="*/ 7154533 h 12897395"/>
              <a:gd name="connsiteX249" fmla="*/ 539403 w 12019618"/>
              <a:gd name="connsiteY249" fmla="*/ 7154205 h 12897395"/>
              <a:gd name="connsiteX250" fmla="*/ 550440 w 12019618"/>
              <a:gd name="connsiteY250" fmla="*/ 7151587 h 12897395"/>
              <a:gd name="connsiteX251" fmla="*/ 546301 w 12019618"/>
              <a:gd name="connsiteY251" fmla="*/ 7152569 h 12897395"/>
              <a:gd name="connsiteX252" fmla="*/ 543345 w 12019618"/>
              <a:gd name="connsiteY252" fmla="*/ 7153270 h 12897395"/>
              <a:gd name="connsiteX253" fmla="*/ 852419 w 12019618"/>
              <a:gd name="connsiteY253" fmla="*/ 7111325 h 12897395"/>
              <a:gd name="connsiteX254" fmla="*/ 832789 w 12019618"/>
              <a:gd name="connsiteY254" fmla="*/ 7118673 h 12897395"/>
              <a:gd name="connsiteX255" fmla="*/ 864638 w 12019618"/>
              <a:gd name="connsiteY255" fmla="*/ 7121878 h 12897395"/>
              <a:gd name="connsiteX256" fmla="*/ 852419 w 12019618"/>
              <a:gd name="connsiteY256" fmla="*/ 7111325 h 12897395"/>
              <a:gd name="connsiteX257" fmla="*/ 3025773 w 12019618"/>
              <a:gd name="connsiteY257" fmla="*/ 6995636 h 12897395"/>
              <a:gd name="connsiteX258" fmla="*/ 2990201 w 12019618"/>
              <a:gd name="connsiteY258" fmla="*/ 7006767 h 12897395"/>
              <a:gd name="connsiteX259" fmla="*/ 3053934 w 12019618"/>
              <a:gd name="connsiteY259" fmla="*/ 7002407 h 12897395"/>
              <a:gd name="connsiteX260" fmla="*/ 3025773 w 12019618"/>
              <a:gd name="connsiteY260" fmla="*/ 6995636 h 12897395"/>
              <a:gd name="connsiteX261" fmla="*/ 3169647 w 12019618"/>
              <a:gd name="connsiteY261" fmla="*/ 6989189 h 12897395"/>
              <a:gd name="connsiteX262" fmla="*/ 3162218 w 12019618"/>
              <a:gd name="connsiteY262" fmla="*/ 6989270 h 12897395"/>
              <a:gd name="connsiteX263" fmla="*/ 3196519 w 12019618"/>
              <a:gd name="connsiteY263" fmla="*/ 6991893 h 12897395"/>
              <a:gd name="connsiteX264" fmla="*/ 3169647 w 12019618"/>
              <a:gd name="connsiteY264" fmla="*/ 6989189 h 12897395"/>
              <a:gd name="connsiteX265" fmla="*/ 4364545 w 12019618"/>
              <a:gd name="connsiteY265" fmla="*/ 6913850 h 12897395"/>
              <a:gd name="connsiteX266" fmla="*/ 4286096 w 12019618"/>
              <a:gd name="connsiteY266" fmla="*/ 6921702 h 12897395"/>
              <a:gd name="connsiteX267" fmla="*/ 4364545 w 12019618"/>
              <a:gd name="connsiteY267" fmla="*/ 6913850 h 12897395"/>
              <a:gd name="connsiteX268" fmla="*/ 4478464 w 12019618"/>
              <a:gd name="connsiteY268" fmla="*/ 6910138 h 12897395"/>
              <a:gd name="connsiteX269" fmla="*/ 4416382 w 12019618"/>
              <a:gd name="connsiteY269" fmla="*/ 6924868 h 12897395"/>
              <a:gd name="connsiteX270" fmla="*/ 4416382 w 12019618"/>
              <a:gd name="connsiteY270" fmla="*/ 6924868 h 12897395"/>
              <a:gd name="connsiteX271" fmla="*/ 4494830 w 12019618"/>
              <a:gd name="connsiteY271" fmla="*/ 6917016 h 12897395"/>
              <a:gd name="connsiteX272" fmla="*/ 4478464 w 12019618"/>
              <a:gd name="connsiteY272" fmla="*/ 6910138 h 12897395"/>
              <a:gd name="connsiteX273" fmla="*/ 895788 w 12019618"/>
              <a:gd name="connsiteY273" fmla="*/ 6828688 h 12897395"/>
              <a:gd name="connsiteX274" fmla="*/ 883461 w 12019618"/>
              <a:gd name="connsiteY274" fmla="*/ 6862720 h 12897395"/>
              <a:gd name="connsiteX275" fmla="*/ 893130 w 12019618"/>
              <a:gd name="connsiteY275" fmla="*/ 6903473 h 12897395"/>
              <a:gd name="connsiteX276" fmla="*/ 895788 w 12019618"/>
              <a:gd name="connsiteY276" fmla="*/ 6828688 h 12897395"/>
              <a:gd name="connsiteX277" fmla="*/ 3882753 w 12019618"/>
              <a:gd name="connsiteY277" fmla="*/ 6761554 h 12897395"/>
              <a:gd name="connsiteX278" fmla="*/ 3595846 w 12019618"/>
              <a:gd name="connsiteY278" fmla="*/ 6785943 h 12897395"/>
              <a:gd name="connsiteX279" fmla="*/ 3266932 w 12019618"/>
              <a:gd name="connsiteY279" fmla="*/ 6819143 h 12897395"/>
              <a:gd name="connsiteX280" fmla="*/ 3566414 w 12019618"/>
              <a:gd name="connsiteY280" fmla="*/ 6792926 h 12897395"/>
              <a:gd name="connsiteX281" fmla="*/ 3868314 w 12019618"/>
              <a:gd name="connsiteY281" fmla="*/ 6776897 h 12897395"/>
              <a:gd name="connsiteX282" fmla="*/ 3882753 w 12019618"/>
              <a:gd name="connsiteY282" fmla="*/ 6761554 h 12897395"/>
              <a:gd name="connsiteX283" fmla="*/ 3968967 w 12019618"/>
              <a:gd name="connsiteY283" fmla="*/ 6759237 h 12897395"/>
              <a:gd name="connsiteX284" fmla="*/ 3976195 w 12019618"/>
              <a:gd name="connsiteY284" fmla="*/ 6762062 h 12897395"/>
              <a:gd name="connsiteX285" fmla="*/ 3968967 w 12019618"/>
              <a:gd name="connsiteY285" fmla="*/ 6759237 h 12897395"/>
              <a:gd name="connsiteX286" fmla="*/ 1481178 w 12019618"/>
              <a:gd name="connsiteY286" fmla="*/ 6232212 h 12897395"/>
              <a:gd name="connsiteX287" fmla="*/ 1474927 w 12019618"/>
              <a:gd name="connsiteY287" fmla="*/ 6232732 h 12897395"/>
              <a:gd name="connsiteX288" fmla="*/ 1480658 w 12019618"/>
              <a:gd name="connsiteY288" fmla="*/ 6232255 h 12897395"/>
              <a:gd name="connsiteX289" fmla="*/ 1536332 w 12019618"/>
              <a:gd name="connsiteY289" fmla="*/ 6227621 h 12897395"/>
              <a:gd name="connsiteX290" fmla="*/ 1494577 w 12019618"/>
              <a:gd name="connsiteY290" fmla="*/ 6231097 h 12897395"/>
              <a:gd name="connsiteX291" fmla="*/ 1481178 w 12019618"/>
              <a:gd name="connsiteY291" fmla="*/ 6232212 h 12897395"/>
              <a:gd name="connsiteX292" fmla="*/ 1515045 w 12019618"/>
              <a:gd name="connsiteY292" fmla="*/ 6229393 h 12897395"/>
              <a:gd name="connsiteX293" fmla="*/ 1536332 w 12019618"/>
              <a:gd name="connsiteY293" fmla="*/ 6227621 h 12897395"/>
              <a:gd name="connsiteX294" fmla="*/ 1855050 w 12019618"/>
              <a:gd name="connsiteY294" fmla="*/ 6153305 h 12897395"/>
              <a:gd name="connsiteX295" fmla="*/ 1813320 w 12019618"/>
              <a:gd name="connsiteY295" fmla="*/ 6173966 h 12897395"/>
              <a:gd name="connsiteX296" fmla="*/ 1332901 w 12019618"/>
              <a:gd name="connsiteY296" fmla="*/ 6322032 h 12897395"/>
              <a:gd name="connsiteX297" fmla="*/ 1474927 w 12019618"/>
              <a:gd name="connsiteY297" fmla="*/ 6232732 h 12897395"/>
              <a:gd name="connsiteX298" fmla="*/ 1855050 w 12019618"/>
              <a:gd name="connsiteY298" fmla="*/ 6153305 h 12897395"/>
              <a:gd name="connsiteX299" fmla="*/ 2049965 w 12019618"/>
              <a:gd name="connsiteY299" fmla="*/ 6124479 h 12897395"/>
              <a:gd name="connsiteX300" fmla="*/ 1918783 w 12019618"/>
              <a:gd name="connsiteY300" fmla="*/ 6148943 h 12897395"/>
              <a:gd name="connsiteX301" fmla="*/ 1994815 w 12019618"/>
              <a:gd name="connsiteY301" fmla="*/ 6130903 h 12897395"/>
              <a:gd name="connsiteX302" fmla="*/ 2049965 w 12019618"/>
              <a:gd name="connsiteY302" fmla="*/ 6124479 h 12897395"/>
              <a:gd name="connsiteX303" fmla="*/ 2190509 w 12019618"/>
              <a:gd name="connsiteY303" fmla="*/ 6109302 h 12897395"/>
              <a:gd name="connsiteX304" fmla="*/ 2093252 w 12019618"/>
              <a:gd name="connsiteY304" fmla="*/ 6130865 h 12897395"/>
              <a:gd name="connsiteX305" fmla="*/ 2137399 w 12019618"/>
              <a:gd name="connsiteY305" fmla="*/ 6120390 h 12897395"/>
              <a:gd name="connsiteX306" fmla="*/ 2190509 w 12019618"/>
              <a:gd name="connsiteY306" fmla="*/ 6109302 h 12897395"/>
              <a:gd name="connsiteX307" fmla="*/ 2263239 w 12019618"/>
              <a:gd name="connsiteY307" fmla="*/ 6093896 h 12897395"/>
              <a:gd name="connsiteX308" fmla="*/ 2294297 w 12019618"/>
              <a:gd name="connsiteY308" fmla="*/ 6104687 h 12897395"/>
              <a:gd name="connsiteX309" fmla="*/ 2215848 w 12019618"/>
              <a:gd name="connsiteY309" fmla="*/ 6112538 h 12897395"/>
              <a:gd name="connsiteX310" fmla="*/ 2263239 w 12019618"/>
              <a:gd name="connsiteY310" fmla="*/ 6093896 h 12897395"/>
              <a:gd name="connsiteX311" fmla="*/ 2372484 w 12019618"/>
              <a:gd name="connsiteY311" fmla="*/ 6083445 h 12897395"/>
              <a:gd name="connsiteX312" fmla="*/ 2404631 w 12019618"/>
              <a:gd name="connsiteY312" fmla="*/ 6089270 h 12897395"/>
              <a:gd name="connsiteX313" fmla="*/ 2309013 w 12019618"/>
              <a:gd name="connsiteY313" fmla="*/ 6101196 h 12897395"/>
              <a:gd name="connsiteX314" fmla="*/ 2372484 w 12019618"/>
              <a:gd name="connsiteY314" fmla="*/ 6083445 h 12897395"/>
              <a:gd name="connsiteX315" fmla="*/ 2558348 w 12019618"/>
              <a:gd name="connsiteY315" fmla="*/ 5798106 h 12897395"/>
              <a:gd name="connsiteX316" fmla="*/ 2494615 w 12019618"/>
              <a:gd name="connsiteY316" fmla="*/ 5802466 h 12897395"/>
              <a:gd name="connsiteX317" fmla="*/ 2558348 w 12019618"/>
              <a:gd name="connsiteY317" fmla="*/ 5798106 h 12897395"/>
              <a:gd name="connsiteX318" fmla="*/ 6738398 w 12019618"/>
              <a:gd name="connsiteY318" fmla="*/ 5071777 h 12897395"/>
              <a:gd name="connsiteX319" fmla="*/ 6751290 w 12019618"/>
              <a:gd name="connsiteY319" fmla="*/ 5126113 h 12897395"/>
              <a:gd name="connsiteX320" fmla="*/ 7075348 w 12019618"/>
              <a:gd name="connsiteY320" fmla="*/ 5203476 h 12897395"/>
              <a:gd name="connsiteX321" fmla="*/ 7402226 w 12019618"/>
              <a:gd name="connsiteY321" fmla="*/ 5292723 h 12897395"/>
              <a:gd name="connsiteX322" fmla="*/ 7434076 w 12019618"/>
              <a:gd name="connsiteY322" fmla="*/ 5295928 h 12897395"/>
              <a:gd name="connsiteX323" fmla="*/ 7311288 w 12019618"/>
              <a:gd name="connsiteY323" fmla="*/ 5247937 h 12897395"/>
              <a:gd name="connsiteX324" fmla="*/ 7338302 w 12019618"/>
              <a:gd name="connsiteY324" fmla="*/ 5230765 h 12897395"/>
              <a:gd name="connsiteX325" fmla="*/ 6738398 w 12019618"/>
              <a:gd name="connsiteY325" fmla="*/ 5071777 h 12897395"/>
              <a:gd name="connsiteX326" fmla="*/ 2338375 w 12019618"/>
              <a:gd name="connsiteY326" fmla="*/ 4870992 h 12897395"/>
              <a:gd name="connsiteX327" fmla="*/ 2340765 w 12019618"/>
              <a:gd name="connsiteY327" fmla="*/ 4879708 h 12897395"/>
              <a:gd name="connsiteX328" fmla="*/ 2338750 w 12019618"/>
              <a:gd name="connsiteY328" fmla="*/ 4879653 h 12897395"/>
              <a:gd name="connsiteX329" fmla="*/ 2338375 w 12019618"/>
              <a:gd name="connsiteY329" fmla="*/ 4870992 h 12897395"/>
              <a:gd name="connsiteX330" fmla="*/ 11322700 w 12019618"/>
              <a:gd name="connsiteY330" fmla="*/ 4629776 h 12897395"/>
              <a:gd name="connsiteX331" fmla="*/ 11322700 w 12019618"/>
              <a:gd name="connsiteY331" fmla="*/ 4629776 h 12897395"/>
              <a:gd name="connsiteX332" fmla="*/ 11669112 w 12019618"/>
              <a:gd name="connsiteY332" fmla="*/ 4367327 h 12897395"/>
              <a:gd name="connsiteX333" fmla="*/ 11633542 w 12019618"/>
              <a:gd name="connsiteY333" fmla="*/ 4378457 h 12897395"/>
              <a:gd name="connsiteX334" fmla="*/ 11697274 w 12019618"/>
              <a:gd name="connsiteY334" fmla="*/ 4374097 h 12897395"/>
              <a:gd name="connsiteX335" fmla="*/ 11669112 w 12019618"/>
              <a:gd name="connsiteY335" fmla="*/ 4367327 h 12897395"/>
              <a:gd name="connsiteX336" fmla="*/ 11778446 w 12019618"/>
              <a:gd name="connsiteY336" fmla="*/ 4329952 h 12897395"/>
              <a:gd name="connsiteX337" fmla="*/ 11721872 w 12019618"/>
              <a:gd name="connsiteY337" fmla="*/ 4346738 h 12897395"/>
              <a:gd name="connsiteX338" fmla="*/ 11815036 w 12019618"/>
              <a:gd name="connsiteY338" fmla="*/ 4335395 h 12897395"/>
              <a:gd name="connsiteX339" fmla="*/ 11778446 w 12019618"/>
              <a:gd name="connsiteY339" fmla="*/ 4329952 h 12897395"/>
              <a:gd name="connsiteX340" fmla="*/ 11799572 w 12019618"/>
              <a:gd name="connsiteY340" fmla="*/ 4193782 h 12897395"/>
              <a:gd name="connsiteX341" fmla="*/ 11735838 w 12019618"/>
              <a:gd name="connsiteY341" fmla="*/ 4198142 h 12897395"/>
              <a:gd name="connsiteX342" fmla="*/ 11799572 w 12019618"/>
              <a:gd name="connsiteY342" fmla="*/ 4193782 h 12897395"/>
              <a:gd name="connsiteX343" fmla="*/ 11660872 w 12019618"/>
              <a:gd name="connsiteY343" fmla="*/ 3891735 h 12897395"/>
              <a:gd name="connsiteX344" fmla="*/ 11619136 w 12019618"/>
              <a:gd name="connsiteY344" fmla="*/ 3913744 h 12897395"/>
              <a:gd name="connsiteX345" fmla="*/ 11695168 w 12019618"/>
              <a:gd name="connsiteY345" fmla="*/ 3895705 h 12897395"/>
              <a:gd name="connsiteX346" fmla="*/ 11660872 w 12019618"/>
              <a:gd name="connsiteY346" fmla="*/ 3891735 h 12897395"/>
              <a:gd name="connsiteX347" fmla="*/ 3669792 w 12019618"/>
              <a:gd name="connsiteY347" fmla="*/ 3763216 h 12897395"/>
              <a:gd name="connsiteX348" fmla="*/ 3620424 w 12019618"/>
              <a:gd name="connsiteY348" fmla="*/ 3777620 h 12897395"/>
              <a:gd name="connsiteX349" fmla="*/ 3698873 w 12019618"/>
              <a:gd name="connsiteY349" fmla="*/ 3769768 h 12897395"/>
              <a:gd name="connsiteX350" fmla="*/ 3669792 w 12019618"/>
              <a:gd name="connsiteY350" fmla="*/ 3763216 h 12897395"/>
              <a:gd name="connsiteX351" fmla="*/ 3589204 w 12019618"/>
              <a:gd name="connsiteY351" fmla="*/ 3699174 h 12897395"/>
              <a:gd name="connsiteX352" fmla="*/ 3603100 w 12019618"/>
              <a:gd name="connsiteY352" fmla="*/ 3704605 h 12897395"/>
              <a:gd name="connsiteX353" fmla="*/ 3593506 w 12019618"/>
              <a:gd name="connsiteY353" fmla="*/ 3703070 h 12897395"/>
              <a:gd name="connsiteX354" fmla="*/ 3546464 w 12019618"/>
              <a:gd name="connsiteY354" fmla="*/ 3662441 h 12897395"/>
              <a:gd name="connsiteX355" fmla="*/ 3548881 w 12019618"/>
              <a:gd name="connsiteY355" fmla="*/ 3672629 h 12897395"/>
              <a:gd name="connsiteX356" fmla="*/ 3556991 w 12019618"/>
              <a:gd name="connsiteY356" fmla="*/ 3671533 h 12897395"/>
              <a:gd name="connsiteX357" fmla="*/ 3566014 w 12019618"/>
              <a:gd name="connsiteY357" fmla="*/ 3679326 h 12897395"/>
              <a:gd name="connsiteX358" fmla="*/ 3585464 w 12019618"/>
              <a:gd name="connsiteY358" fmla="*/ 3695786 h 12897395"/>
              <a:gd name="connsiteX359" fmla="*/ 3589204 w 12019618"/>
              <a:gd name="connsiteY359" fmla="*/ 3699174 h 12897395"/>
              <a:gd name="connsiteX360" fmla="*/ 3551345 w 12019618"/>
              <a:gd name="connsiteY360" fmla="*/ 3684376 h 12897395"/>
              <a:gd name="connsiteX361" fmla="*/ 3499864 w 12019618"/>
              <a:gd name="connsiteY361" fmla="*/ 3673498 h 12897395"/>
              <a:gd name="connsiteX362" fmla="*/ 3546464 w 12019618"/>
              <a:gd name="connsiteY362" fmla="*/ 3662441 h 12897395"/>
              <a:gd name="connsiteX363" fmla="*/ 3244232 w 12019618"/>
              <a:gd name="connsiteY363" fmla="*/ 3560682 h 12897395"/>
              <a:gd name="connsiteX364" fmla="*/ 3499864 w 12019618"/>
              <a:gd name="connsiteY364" fmla="*/ 3673498 h 12897395"/>
              <a:gd name="connsiteX365" fmla="*/ 3313132 w 12019618"/>
              <a:gd name="connsiteY365" fmla="*/ 3694486 h 12897395"/>
              <a:gd name="connsiteX366" fmla="*/ 3426440 w 12019618"/>
              <a:gd name="connsiteY366" fmla="*/ 3768044 h 12897395"/>
              <a:gd name="connsiteX367" fmla="*/ 3549072 w 12019618"/>
              <a:gd name="connsiteY367" fmla="*/ 3738947 h 12897395"/>
              <a:gd name="connsiteX368" fmla="*/ 3674488 w 12019618"/>
              <a:gd name="connsiteY368" fmla="*/ 3732507 h 12897395"/>
              <a:gd name="connsiteX369" fmla="*/ 3566014 w 12019618"/>
              <a:gd name="connsiteY369" fmla="*/ 3679326 h 12897395"/>
              <a:gd name="connsiteX370" fmla="*/ 3562060 w 12019618"/>
              <a:gd name="connsiteY370" fmla="*/ 3670848 h 12897395"/>
              <a:gd name="connsiteX371" fmla="*/ 3556991 w 12019618"/>
              <a:gd name="connsiteY371" fmla="*/ 3671533 h 12897395"/>
              <a:gd name="connsiteX372" fmla="*/ 3556239 w 12019618"/>
              <a:gd name="connsiteY372" fmla="*/ 3670883 h 12897395"/>
              <a:gd name="connsiteX373" fmla="*/ 3546464 w 12019618"/>
              <a:gd name="connsiteY373" fmla="*/ 3662441 h 12897395"/>
              <a:gd name="connsiteX374" fmla="*/ 3244232 w 12019618"/>
              <a:gd name="connsiteY374" fmla="*/ 3560682 h 12897395"/>
              <a:gd name="connsiteX375" fmla="*/ 6384172 w 12019618"/>
              <a:gd name="connsiteY375" fmla="*/ 3495598 h 12897395"/>
              <a:gd name="connsiteX376" fmla="*/ 6380688 w 12019618"/>
              <a:gd name="connsiteY376" fmla="*/ 3496933 h 12897395"/>
              <a:gd name="connsiteX377" fmla="*/ 6372958 w 12019618"/>
              <a:gd name="connsiteY377" fmla="*/ 3499898 h 12897395"/>
              <a:gd name="connsiteX378" fmla="*/ 6351822 w 12019618"/>
              <a:gd name="connsiteY378" fmla="*/ 3508002 h 12897395"/>
              <a:gd name="connsiteX379" fmla="*/ 6379428 w 12019618"/>
              <a:gd name="connsiteY379" fmla="*/ 3497417 h 12897395"/>
              <a:gd name="connsiteX380" fmla="*/ 6380688 w 12019618"/>
              <a:gd name="connsiteY380" fmla="*/ 3496933 h 12897395"/>
              <a:gd name="connsiteX381" fmla="*/ 6382878 w 12019618"/>
              <a:gd name="connsiteY381" fmla="*/ 3496094 h 12897395"/>
              <a:gd name="connsiteX382" fmla="*/ 6384172 w 12019618"/>
              <a:gd name="connsiteY382" fmla="*/ 3495598 h 12897395"/>
              <a:gd name="connsiteX383" fmla="*/ 9944790 w 12019618"/>
              <a:gd name="connsiteY383" fmla="*/ 3256119 h 12897395"/>
              <a:gd name="connsiteX384" fmla="*/ 9890674 w 12019618"/>
              <a:gd name="connsiteY384" fmla="*/ 3256656 h 12897395"/>
              <a:gd name="connsiteX385" fmla="*/ 6877174 w 12019618"/>
              <a:gd name="connsiteY385" fmla="*/ 3483797 h 12897395"/>
              <a:gd name="connsiteX386" fmla="*/ 6877174 w 12019618"/>
              <a:gd name="connsiteY386" fmla="*/ 3483797 h 12897395"/>
              <a:gd name="connsiteX387" fmla="*/ 9645446 w 12019618"/>
              <a:gd name="connsiteY387" fmla="*/ 3304079 h 12897395"/>
              <a:gd name="connsiteX388" fmla="*/ 10052810 w 12019618"/>
              <a:gd name="connsiteY388" fmla="*/ 3263026 h 12897395"/>
              <a:gd name="connsiteX389" fmla="*/ 9944790 w 12019618"/>
              <a:gd name="connsiteY389" fmla="*/ 3256119 h 12897395"/>
              <a:gd name="connsiteX390" fmla="*/ 10147862 w 12019618"/>
              <a:gd name="connsiteY390" fmla="*/ 3236438 h 12897395"/>
              <a:gd name="connsiteX391" fmla="*/ 10109256 w 12019618"/>
              <a:gd name="connsiteY391" fmla="*/ 3238872 h 12897395"/>
              <a:gd name="connsiteX392" fmla="*/ 10175406 w 12019618"/>
              <a:gd name="connsiteY392" fmla="*/ 3244700 h 12897395"/>
              <a:gd name="connsiteX393" fmla="*/ 10147862 w 12019618"/>
              <a:gd name="connsiteY393" fmla="*/ 3236438 h 12897395"/>
              <a:gd name="connsiteX394" fmla="*/ 10262392 w 12019618"/>
              <a:gd name="connsiteY394" fmla="*/ 3218232 h 12897395"/>
              <a:gd name="connsiteX395" fmla="*/ 10207290 w 12019618"/>
              <a:gd name="connsiteY395" fmla="*/ 3237135 h 12897395"/>
              <a:gd name="connsiteX396" fmla="*/ 10300858 w 12019618"/>
              <a:gd name="connsiteY396" fmla="*/ 3227490 h 12897395"/>
              <a:gd name="connsiteX397" fmla="*/ 10262392 w 12019618"/>
              <a:gd name="connsiteY397" fmla="*/ 3218232 h 12897395"/>
              <a:gd name="connsiteX398" fmla="*/ 10385958 w 12019618"/>
              <a:gd name="connsiteY398" fmla="*/ 3199900 h 12897395"/>
              <a:gd name="connsiteX399" fmla="*/ 10330290 w 12019618"/>
              <a:gd name="connsiteY399" fmla="*/ 3220507 h 12897395"/>
              <a:gd name="connsiteX400" fmla="*/ 10423454 w 12019618"/>
              <a:gd name="connsiteY400" fmla="*/ 3209163 h 12897395"/>
              <a:gd name="connsiteX401" fmla="*/ 10385958 w 12019618"/>
              <a:gd name="connsiteY401" fmla="*/ 3199900 h 12897395"/>
              <a:gd name="connsiteX402" fmla="*/ 10475888 w 12019618"/>
              <a:gd name="connsiteY402" fmla="*/ 3194032 h 12897395"/>
              <a:gd name="connsiteX403" fmla="*/ 10455338 w 12019618"/>
              <a:gd name="connsiteY403" fmla="*/ 3201598 h 12897395"/>
              <a:gd name="connsiteX404" fmla="*/ 10487188 w 12019618"/>
              <a:gd name="connsiteY404" fmla="*/ 3204803 h 12897395"/>
              <a:gd name="connsiteX405" fmla="*/ 10475888 w 12019618"/>
              <a:gd name="connsiteY405" fmla="*/ 3194032 h 12897395"/>
              <a:gd name="connsiteX406" fmla="*/ 2609394 w 12019618"/>
              <a:gd name="connsiteY406" fmla="*/ 2966339 h 12897395"/>
              <a:gd name="connsiteX407" fmla="*/ 2583901 w 12019618"/>
              <a:gd name="connsiteY407" fmla="*/ 2990436 h 12897395"/>
              <a:gd name="connsiteX408" fmla="*/ 2505643 w 12019618"/>
              <a:gd name="connsiteY408" fmla="*/ 3064606 h 12897395"/>
              <a:gd name="connsiteX409" fmla="*/ 2545529 w 12019618"/>
              <a:gd name="connsiteY409" fmla="*/ 3232709 h 12897395"/>
              <a:gd name="connsiteX410" fmla="*/ 2663481 w 12019618"/>
              <a:gd name="connsiteY410" fmla="*/ 3260324 h 12897395"/>
              <a:gd name="connsiteX411" fmla="*/ 2695330 w 12019618"/>
              <a:gd name="connsiteY411" fmla="*/ 3263530 h 12897395"/>
              <a:gd name="connsiteX412" fmla="*/ 2566959 w 12019618"/>
              <a:gd name="connsiteY412" fmla="*/ 3050057 h 12897395"/>
              <a:gd name="connsiteX413" fmla="*/ 2609394 w 12019618"/>
              <a:gd name="connsiteY413" fmla="*/ 2966339 h 12897395"/>
              <a:gd name="connsiteX414" fmla="*/ 4821666 w 12019618"/>
              <a:gd name="connsiteY414" fmla="*/ 2960789 h 12897395"/>
              <a:gd name="connsiteX415" fmla="*/ 4800524 w 12019618"/>
              <a:gd name="connsiteY415" fmla="*/ 2971102 h 12897395"/>
              <a:gd name="connsiteX416" fmla="*/ 5210134 w 12019618"/>
              <a:gd name="connsiteY416" fmla="*/ 2935444 h 12897395"/>
              <a:gd name="connsiteX417" fmla="*/ 5173656 w 12019618"/>
              <a:gd name="connsiteY417" fmla="*/ 2942755 h 12897395"/>
              <a:gd name="connsiteX418" fmla="*/ 5237388 w 12019618"/>
              <a:gd name="connsiteY418" fmla="*/ 2938394 h 12897395"/>
              <a:gd name="connsiteX419" fmla="*/ 5210134 w 12019618"/>
              <a:gd name="connsiteY419" fmla="*/ 2935444 h 12897395"/>
              <a:gd name="connsiteX420" fmla="*/ 5299672 w 12019618"/>
              <a:gd name="connsiteY420" fmla="*/ 2932696 h 12897395"/>
              <a:gd name="connsiteX421" fmla="*/ 5252104 w 12019618"/>
              <a:gd name="connsiteY421" fmla="*/ 2934902 h 12897395"/>
              <a:gd name="connsiteX422" fmla="*/ 5301122 w 12019618"/>
              <a:gd name="connsiteY422" fmla="*/ 2934034 h 12897395"/>
              <a:gd name="connsiteX423" fmla="*/ 5299672 w 12019618"/>
              <a:gd name="connsiteY423" fmla="*/ 2932696 h 12897395"/>
              <a:gd name="connsiteX424" fmla="*/ 5345268 w 12019618"/>
              <a:gd name="connsiteY424" fmla="*/ 2923559 h 12897395"/>
              <a:gd name="connsiteX425" fmla="*/ 5379570 w 12019618"/>
              <a:gd name="connsiteY425" fmla="*/ 2926182 h 12897395"/>
              <a:gd name="connsiteX426" fmla="*/ 7813712 w 12019618"/>
              <a:gd name="connsiteY426" fmla="*/ 2626652 h 12897395"/>
              <a:gd name="connsiteX427" fmla="*/ 7813712 w 12019618"/>
              <a:gd name="connsiteY427" fmla="*/ 2626652 h 12897395"/>
              <a:gd name="connsiteX428" fmla="*/ 8108506 w 12019618"/>
              <a:gd name="connsiteY428" fmla="*/ 2624864 h 12897395"/>
              <a:gd name="connsiteX429" fmla="*/ 8101264 w 12019618"/>
              <a:gd name="connsiteY429" fmla="*/ 2626583 h 12897395"/>
              <a:gd name="connsiteX430" fmla="*/ 8108506 w 12019618"/>
              <a:gd name="connsiteY430" fmla="*/ 2624864 h 12897395"/>
              <a:gd name="connsiteX431" fmla="*/ 7877446 w 12019618"/>
              <a:gd name="connsiteY431" fmla="*/ 2622292 h 12897395"/>
              <a:gd name="connsiteX432" fmla="*/ 7920164 w 12019618"/>
              <a:gd name="connsiteY432" fmla="*/ 2627290 h 12897395"/>
              <a:gd name="connsiteX433" fmla="*/ 7923532 w 12019618"/>
              <a:gd name="connsiteY433" fmla="*/ 2630626 h 12897395"/>
              <a:gd name="connsiteX434" fmla="*/ 7902794 w 12019618"/>
              <a:gd name="connsiteY434" fmla="*/ 2633864 h 12897395"/>
              <a:gd name="connsiteX435" fmla="*/ 7897678 w 12019618"/>
              <a:gd name="connsiteY435" fmla="*/ 2633858 h 12897395"/>
              <a:gd name="connsiteX436" fmla="*/ 7877446 w 12019618"/>
              <a:gd name="connsiteY436" fmla="*/ 2622292 h 12897395"/>
              <a:gd name="connsiteX437" fmla="*/ 8176132 w 12019618"/>
              <a:gd name="connsiteY437" fmla="*/ 2619581 h 12897395"/>
              <a:gd name="connsiteX438" fmla="*/ 8169482 w 12019618"/>
              <a:gd name="connsiteY438" fmla="*/ 2621159 h 12897395"/>
              <a:gd name="connsiteX439" fmla="*/ 8164998 w 12019618"/>
              <a:gd name="connsiteY439" fmla="*/ 2622223 h 12897395"/>
              <a:gd name="connsiteX440" fmla="*/ 8178450 w 12019618"/>
              <a:gd name="connsiteY440" fmla="*/ 2619031 h 12897395"/>
              <a:gd name="connsiteX441" fmla="*/ 8176132 w 12019618"/>
              <a:gd name="connsiteY441" fmla="*/ 2619581 h 12897395"/>
              <a:gd name="connsiteX442" fmla="*/ 8176954 w 12019618"/>
              <a:gd name="connsiteY442" fmla="*/ 2619386 h 12897395"/>
              <a:gd name="connsiteX443" fmla="*/ 8178450 w 12019618"/>
              <a:gd name="connsiteY443" fmla="*/ 2619031 h 12897395"/>
              <a:gd name="connsiteX444" fmla="*/ 8699944 w 12019618"/>
              <a:gd name="connsiteY444" fmla="*/ 2583184 h 12897395"/>
              <a:gd name="connsiteX445" fmla="*/ 8687528 w 12019618"/>
              <a:gd name="connsiteY445" fmla="*/ 2586130 h 12897395"/>
              <a:gd name="connsiteX446" fmla="*/ 8699944 w 12019618"/>
              <a:gd name="connsiteY446" fmla="*/ 2583184 h 12897395"/>
              <a:gd name="connsiteX447" fmla="*/ 2724932 w 12019618"/>
              <a:gd name="connsiteY447" fmla="*/ 2520232 h 12897395"/>
              <a:gd name="connsiteX448" fmla="*/ 2699783 w 12019618"/>
              <a:gd name="connsiteY448" fmla="*/ 2528889 h 12897395"/>
              <a:gd name="connsiteX449" fmla="*/ 2731633 w 12019618"/>
              <a:gd name="connsiteY449" fmla="*/ 2532094 h 12897395"/>
              <a:gd name="connsiteX450" fmla="*/ 2724932 w 12019618"/>
              <a:gd name="connsiteY450" fmla="*/ 2520232 h 12897395"/>
              <a:gd name="connsiteX451" fmla="*/ 9343374 w 12019618"/>
              <a:gd name="connsiteY451" fmla="*/ 2515346 h 12897395"/>
              <a:gd name="connsiteX452" fmla="*/ 8650810 w 12019618"/>
              <a:gd name="connsiteY452" fmla="*/ 2573320 h 12897395"/>
              <a:gd name="connsiteX453" fmla="*/ 7840728 w 12019618"/>
              <a:gd name="connsiteY453" fmla="*/ 2609481 h 12897395"/>
              <a:gd name="connsiteX454" fmla="*/ 7703380 w 12019618"/>
              <a:gd name="connsiteY454" fmla="*/ 2642069 h 12897395"/>
              <a:gd name="connsiteX455" fmla="*/ 7683830 w 12019618"/>
              <a:gd name="connsiteY455" fmla="*/ 2625184 h 12897395"/>
              <a:gd name="connsiteX456" fmla="*/ 7198018 w 12019618"/>
              <a:gd name="connsiteY456" fmla="*/ 2674088 h 12897395"/>
              <a:gd name="connsiteX457" fmla="*/ 7163348 w 12019618"/>
              <a:gd name="connsiteY457" fmla="*/ 2658997 h 12897395"/>
              <a:gd name="connsiteX458" fmla="*/ 7119164 w 12019618"/>
              <a:gd name="connsiteY458" fmla="*/ 2680242 h 12897395"/>
              <a:gd name="connsiteX459" fmla="*/ 7296016 w 12019618"/>
              <a:gd name="connsiteY459" fmla="*/ 2683120 h 12897395"/>
              <a:gd name="connsiteX460" fmla="*/ 7893026 w 12019618"/>
              <a:gd name="connsiteY460" fmla="*/ 2635389 h 12897395"/>
              <a:gd name="connsiteX461" fmla="*/ 7902794 w 12019618"/>
              <a:gd name="connsiteY461" fmla="*/ 2633864 h 12897395"/>
              <a:gd name="connsiteX462" fmla="*/ 7926830 w 12019618"/>
              <a:gd name="connsiteY462" fmla="*/ 2633891 h 12897395"/>
              <a:gd name="connsiteX463" fmla="*/ 7923532 w 12019618"/>
              <a:gd name="connsiteY463" fmla="*/ 2630626 h 12897395"/>
              <a:gd name="connsiteX464" fmla="*/ 7959640 w 12019618"/>
              <a:gd name="connsiteY464" fmla="*/ 2624988 h 12897395"/>
              <a:gd name="connsiteX465" fmla="*/ 7958714 w 12019618"/>
              <a:gd name="connsiteY465" fmla="*/ 2626327 h 12897395"/>
              <a:gd name="connsiteX466" fmla="*/ 7973430 w 12019618"/>
              <a:gd name="connsiteY466" fmla="*/ 2622835 h 12897395"/>
              <a:gd name="connsiteX467" fmla="*/ 7959640 w 12019618"/>
              <a:gd name="connsiteY467" fmla="*/ 2624988 h 12897395"/>
              <a:gd name="connsiteX468" fmla="*/ 7962332 w 12019618"/>
              <a:gd name="connsiteY468" fmla="*/ 2621096 h 12897395"/>
              <a:gd name="connsiteX469" fmla="*/ 7990564 w 12019618"/>
              <a:gd name="connsiteY469" fmla="*/ 2629531 h 12897395"/>
              <a:gd name="connsiteX470" fmla="*/ 8066594 w 12019618"/>
              <a:gd name="connsiteY470" fmla="*/ 2611492 h 12897395"/>
              <a:gd name="connsiteX471" fmla="*/ 8101264 w 12019618"/>
              <a:gd name="connsiteY471" fmla="*/ 2626583 h 12897395"/>
              <a:gd name="connsiteX472" fmla="*/ 8164998 w 12019618"/>
              <a:gd name="connsiteY472" fmla="*/ 2622223 h 12897395"/>
              <a:gd name="connsiteX473" fmla="*/ 8243446 w 12019618"/>
              <a:gd name="connsiteY473" fmla="*/ 2614371 h 12897395"/>
              <a:gd name="connsiteX474" fmla="*/ 8258162 w 12019618"/>
              <a:gd name="connsiteY474" fmla="*/ 2610880 h 12897395"/>
              <a:gd name="connsiteX475" fmla="*/ 8403164 w 12019618"/>
              <a:gd name="connsiteY475" fmla="*/ 2610554 h 12897395"/>
              <a:gd name="connsiteX476" fmla="*/ 8388448 w 12019618"/>
              <a:gd name="connsiteY476" fmla="*/ 2614046 h 12897395"/>
              <a:gd name="connsiteX477" fmla="*/ 8403164 w 12019618"/>
              <a:gd name="connsiteY477" fmla="*/ 2610554 h 12897395"/>
              <a:gd name="connsiteX478" fmla="*/ 8481614 w 12019618"/>
              <a:gd name="connsiteY478" fmla="*/ 2602703 h 12897395"/>
              <a:gd name="connsiteX479" fmla="*/ 8650810 w 12019618"/>
              <a:gd name="connsiteY479" fmla="*/ 2573320 h 12897395"/>
              <a:gd name="connsiteX480" fmla="*/ 8687528 w 12019618"/>
              <a:gd name="connsiteY480" fmla="*/ 2586130 h 12897395"/>
              <a:gd name="connsiteX481" fmla="*/ 9347774 w 12019618"/>
              <a:gd name="connsiteY481" fmla="*/ 2529918 h 12897395"/>
              <a:gd name="connsiteX482" fmla="*/ 9360072 w 12019618"/>
              <a:gd name="connsiteY482" fmla="*/ 2516239 h 12897395"/>
              <a:gd name="connsiteX483" fmla="*/ 9343374 w 12019618"/>
              <a:gd name="connsiteY483" fmla="*/ 2515346 h 12897395"/>
              <a:gd name="connsiteX484" fmla="*/ 10774090 w 12019618"/>
              <a:gd name="connsiteY484" fmla="*/ 2364928 h 12897395"/>
              <a:gd name="connsiteX485" fmla="*/ 10724380 w 12019618"/>
              <a:gd name="connsiteY485" fmla="*/ 2370102 h 12897395"/>
              <a:gd name="connsiteX486" fmla="*/ 9836406 w 12019618"/>
              <a:gd name="connsiteY486" fmla="*/ 2492901 h 12897395"/>
              <a:gd name="connsiteX487" fmla="*/ 9460928 w 12019618"/>
              <a:gd name="connsiteY487" fmla="*/ 2526388 h 12897395"/>
              <a:gd name="connsiteX488" fmla="*/ 9460928 w 12019618"/>
              <a:gd name="connsiteY488" fmla="*/ 2526388 h 12897395"/>
              <a:gd name="connsiteX489" fmla="*/ 10434968 w 12019618"/>
              <a:gd name="connsiteY489" fmla="*/ 2438769 h 12897395"/>
              <a:gd name="connsiteX490" fmla="*/ 10774090 w 12019618"/>
              <a:gd name="connsiteY490" fmla="*/ 2364928 h 12897395"/>
              <a:gd name="connsiteX491" fmla="*/ 2671603 w 12019618"/>
              <a:gd name="connsiteY491" fmla="*/ 2279090 h 12897395"/>
              <a:gd name="connsiteX492" fmla="*/ 2649982 w 12019618"/>
              <a:gd name="connsiteY492" fmla="*/ 2395423 h 12897395"/>
              <a:gd name="connsiteX493" fmla="*/ 2671603 w 12019618"/>
              <a:gd name="connsiteY493" fmla="*/ 2279090 h 12897395"/>
              <a:gd name="connsiteX494" fmla="*/ 2763637 w 12019618"/>
              <a:gd name="connsiteY494" fmla="*/ 1990006 h 12897395"/>
              <a:gd name="connsiteX495" fmla="*/ 2763637 w 12019618"/>
              <a:gd name="connsiteY495" fmla="*/ 1990006 h 12897395"/>
              <a:gd name="connsiteX496" fmla="*/ 2825967 w 12019618"/>
              <a:gd name="connsiteY496" fmla="*/ 1922408 h 12897395"/>
              <a:gd name="connsiteX497" fmla="*/ 2687606 w 12019618"/>
              <a:gd name="connsiteY497" fmla="*/ 2008046 h 12897395"/>
              <a:gd name="connsiteX498" fmla="*/ 2719857 w 12019618"/>
              <a:gd name="connsiteY498" fmla="*/ 2012949 h 12897395"/>
              <a:gd name="connsiteX499" fmla="*/ 2678318 w 12019618"/>
              <a:gd name="connsiteY499" fmla="*/ 2099929 h 12897395"/>
              <a:gd name="connsiteX500" fmla="*/ 2810237 w 12019618"/>
              <a:gd name="connsiteY500" fmla="*/ 1978950 h 12897395"/>
              <a:gd name="connsiteX501" fmla="*/ 2825967 w 12019618"/>
              <a:gd name="connsiteY501" fmla="*/ 1922408 h 12897395"/>
              <a:gd name="connsiteX502" fmla="*/ 2816623 w 12019618"/>
              <a:gd name="connsiteY502" fmla="*/ 1373074 h 12897395"/>
              <a:gd name="connsiteX503" fmla="*/ 2810570 w 12019618"/>
              <a:gd name="connsiteY503" fmla="*/ 1379807 h 12897395"/>
              <a:gd name="connsiteX504" fmla="*/ 2816623 w 12019618"/>
              <a:gd name="connsiteY504" fmla="*/ 1373074 h 12897395"/>
              <a:gd name="connsiteX505" fmla="*/ 10739116 w 12019618"/>
              <a:gd name="connsiteY505" fmla="*/ 929145 h 12897395"/>
              <a:gd name="connsiteX506" fmla="*/ 10657184 w 12019618"/>
              <a:gd name="connsiteY506" fmla="*/ 940401 h 12897395"/>
              <a:gd name="connsiteX507" fmla="*/ 4659212 w 12019618"/>
              <a:gd name="connsiteY507" fmla="*/ 1386001 h 12897395"/>
              <a:gd name="connsiteX508" fmla="*/ 4220000 w 12019618"/>
              <a:gd name="connsiteY508" fmla="*/ 1423848 h 12897395"/>
              <a:gd name="connsiteX509" fmla="*/ 3839841 w 12019618"/>
              <a:gd name="connsiteY509" fmla="*/ 1514047 h 12897395"/>
              <a:gd name="connsiteX510" fmla="*/ 5468892 w 12019618"/>
              <a:gd name="connsiteY510" fmla="*/ 1348142 h 12897395"/>
              <a:gd name="connsiteX511" fmla="*/ 8846202 w 12019618"/>
              <a:gd name="connsiteY511" fmla="*/ 1158440 h 12897395"/>
              <a:gd name="connsiteX512" fmla="*/ 10601106 w 12019618"/>
              <a:gd name="connsiteY512" fmla="*/ 977023 h 12897395"/>
              <a:gd name="connsiteX513" fmla="*/ 10739116 w 12019618"/>
              <a:gd name="connsiteY513" fmla="*/ 929145 h 12897395"/>
              <a:gd name="connsiteX514" fmla="*/ 10862476 w 12019618"/>
              <a:gd name="connsiteY514" fmla="*/ 600456 h 12897395"/>
              <a:gd name="connsiteX515" fmla="*/ 10828070 w 12019618"/>
              <a:gd name="connsiteY515" fmla="*/ 645163 h 12897395"/>
              <a:gd name="connsiteX516" fmla="*/ 10850822 w 12019618"/>
              <a:gd name="connsiteY516" fmla="*/ 806571 h 12897395"/>
              <a:gd name="connsiteX517" fmla="*/ 10884148 w 12019618"/>
              <a:gd name="connsiteY517" fmla="*/ 608541 h 12897395"/>
              <a:gd name="connsiteX518" fmla="*/ 10862476 w 12019618"/>
              <a:gd name="connsiteY518" fmla="*/ 600456 h 12897395"/>
              <a:gd name="connsiteX519" fmla="*/ 11191406 w 12019618"/>
              <a:gd name="connsiteY519" fmla="*/ 80064 h 12897395"/>
              <a:gd name="connsiteX520" fmla="*/ 11120804 w 12019618"/>
              <a:gd name="connsiteY520" fmla="*/ 186497 h 12897395"/>
              <a:gd name="connsiteX521" fmla="*/ 11102078 w 12019618"/>
              <a:gd name="connsiteY521" fmla="*/ 197665 h 12897395"/>
              <a:gd name="connsiteX522" fmla="*/ 11101734 w 12019618"/>
              <a:gd name="connsiteY522" fmla="*/ 198618 h 12897395"/>
              <a:gd name="connsiteX523" fmla="*/ 11093788 w 12019618"/>
              <a:gd name="connsiteY523" fmla="*/ 203668 h 12897395"/>
              <a:gd name="connsiteX524" fmla="*/ 11149676 w 12019618"/>
              <a:gd name="connsiteY524" fmla="*/ 100727 h 12897395"/>
              <a:gd name="connsiteX525" fmla="*/ 11191406 w 12019618"/>
              <a:gd name="connsiteY525" fmla="*/ 80064 h 12897395"/>
              <a:gd name="connsiteX526" fmla="*/ 11444800 w 12019618"/>
              <a:gd name="connsiteY526" fmla="*/ 1653 h 12897395"/>
              <a:gd name="connsiteX527" fmla="*/ 11434218 w 12019618"/>
              <a:gd name="connsiteY527" fmla="*/ 22454 h 12897395"/>
              <a:gd name="connsiteX528" fmla="*/ 11470936 w 12019618"/>
              <a:gd name="connsiteY528" fmla="*/ 35265 h 12897395"/>
              <a:gd name="connsiteX529" fmla="*/ 11469112 w 12019618"/>
              <a:gd name="connsiteY529" fmla="*/ 93093 h 12897395"/>
              <a:gd name="connsiteX530" fmla="*/ 11527976 w 12019618"/>
              <a:gd name="connsiteY530" fmla="*/ 79127 h 12897395"/>
              <a:gd name="connsiteX531" fmla="*/ 11663478 w 12019618"/>
              <a:gd name="connsiteY531" fmla="*/ 235305 h 12897395"/>
              <a:gd name="connsiteX532" fmla="*/ 11610008 w 12019618"/>
              <a:gd name="connsiteY532" fmla="*/ 348434 h 12897395"/>
              <a:gd name="connsiteX533" fmla="*/ 11634392 w 12019618"/>
              <a:gd name="connsiteY533" fmla="*/ 385695 h 12897395"/>
              <a:gd name="connsiteX534" fmla="*/ 11623034 w 12019618"/>
              <a:gd name="connsiteY534" fmla="*/ 610796 h 12897395"/>
              <a:gd name="connsiteX535" fmla="*/ 11679706 w 12019618"/>
              <a:gd name="connsiteY535" fmla="*/ 642190 h 12897395"/>
              <a:gd name="connsiteX536" fmla="*/ 11655668 w 12019618"/>
              <a:gd name="connsiteY536" fmla="*/ 748335 h 12897395"/>
              <a:gd name="connsiteX537" fmla="*/ 11659406 w 12019618"/>
              <a:gd name="connsiteY537" fmla="*/ 1102582 h 12897395"/>
              <a:gd name="connsiteX538" fmla="*/ 11675288 w 12019618"/>
              <a:gd name="connsiteY538" fmla="*/ 1366061 h 12897395"/>
              <a:gd name="connsiteX539" fmla="*/ 11686110 w 12019618"/>
              <a:gd name="connsiteY539" fmla="*/ 1553615 h 12897395"/>
              <a:gd name="connsiteX540" fmla="*/ 11742378 w 12019618"/>
              <a:gd name="connsiteY540" fmla="*/ 1583311 h 12897395"/>
              <a:gd name="connsiteX541" fmla="*/ 11709208 w 12019618"/>
              <a:gd name="connsiteY541" fmla="*/ 1858428 h 12897395"/>
              <a:gd name="connsiteX542" fmla="*/ 11715208 w 12019618"/>
              <a:gd name="connsiteY542" fmla="*/ 2145774 h 12897395"/>
              <a:gd name="connsiteX543" fmla="*/ 11749878 w 12019618"/>
              <a:gd name="connsiteY543" fmla="*/ 2160865 h 12897395"/>
              <a:gd name="connsiteX544" fmla="*/ 11745424 w 12019618"/>
              <a:gd name="connsiteY544" fmla="*/ 2273125 h 12897395"/>
              <a:gd name="connsiteX545" fmla="*/ 11810444 w 12019618"/>
              <a:gd name="connsiteY545" fmla="*/ 2623593 h 12897395"/>
              <a:gd name="connsiteX546" fmla="*/ 11786630 w 12019618"/>
              <a:gd name="connsiteY546" fmla="*/ 2785287 h 12897395"/>
              <a:gd name="connsiteX547" fmla="*/ 11871638 w 12019618"/>
              <a:gd name="connsiteY547" fmla="*/ 3143568 h 12897395"/>
              <a:gd name="connsiteX548" fmla="*/ 11832884 w 12019618"/>
              <a:gd name="connsiteY548" fmla="*/ 3253205 h 12897395"/>
              <a:gd name="connsiteX549" fmla="*/ 11867150 w 12019618"/>
              <a:gd name="connsiteY549" fmla="*/ 3266598 h 12897395"/>
              <a:gd name="connsiteX550" fmla="*/ 11862506 w 12019618"/>
              <a:gd name="connsiteY550" fmla="*/ 3312539 h 12897395"/>
              <a:gd name="connsiteX551" fmla="*/ 11934622 w 12019618"/>
              <a:gd name="connsiteY551" fmla="*/ 3616484 h 12897395"/>
              <a:gd name="connsiteX552" fmla="*/ 11871482 w 12019618"/>
              <a:gd name="connsiteY552" fmla="*/ 3688860 h 12897395"/>
              <a:gd name="connsiteX553" fmla="*/ 11895868 w 12019618"/>
              <a:gd name="connsiteY553" fmla="*/ 3726121 h 12897395"/>
              <a:gd name="connsiteX554" fmla="*/ 11869792 w 12019618"/>
              <a:gd name="connsiteY554" fmla="*/ 3954715 h 12897395"/>
              <a:gd name="connsiteX555" fmla="*/ 11943788 w 12019618"/>
              <a:gd name="connsiteY555" fmla="*/ 4059122 h 12897395"/>
              <a:gd name="connsiteX556" fmla="*/ 11868506 w 12019618"/>
              <a:gd name="connsiteY556" fmla="*/ 4222266 h 12897395"/>
              <a:gd name="connsiteX557" fmla="*/ 11961706 w 12019618"/>
              <a:gd name="connsiteY557" fmla="*/ 4200153 h 12897395"/>
              <a:gd name="connsiteX558" fmla="*/ 11949966 w 12019618"/>
              <a:gd name="connsiteY558" fmla="*/ 4292619 h 12897395"/>
              <a:gd name="connsiteX559" fmla="*/ 12013700 w 12019618"/>
              <a:gd name="connsiteY559" fmla="*/ 4288259 h 12897395"/>
              <a:gd name="connsiteX560" fmla="*/ 11653684 w 12019618"/>
              <a:gd name="connsiteY560" fmla="*/ 4463358 h 12897395"/>
              <a:gd name="connsiteX561" fmla="*/ 11111774 w 12019618"/>
              <a:gd name="connsiteY561" fmla="*/ 4679821 h 12897395"/>
              <a:gd name="connsiteX562" fmla="*/ 10927826 w 12019618"/>
              <a:gd name="connsiteY562" fmla="*/ 4723467 h 12897395"/>
              <a:gd name="connsiteX563" fmla="*/ 10991558 w 12019618"/>
              <a:gd name="connsiteY563" fmla="*/ 4719106 h 12897395"/>
              <a:gd name="connsiteX564" fmla="*/ 10891332 w 12019618"/>
              <a:gd name="connsiteY564" fmla="*/ 4766203 h 12897395"/>
              <a:gd name="connsiteX565" fmla="*/ 11019358 w 12019618"/>
              <a:gd name="connsiteY565" fmla="*/ 4836269 h 12897395"/>
              <a:gd name="connsiteX566" fmla="*/ 11182814 w 12019618"/>
              <a:gd name="connsiteY566" fmla="*/ 5186698 h 12897395"/>
              <a:gd name="connsiteX567" fmla="*/ 11131952 w 12019618"/>
              <a:gd name="connsiteY567" fmla="*/ 5376333 h 12897395"/>
              <a:gd name="connsiteX568" fmla="*/ 11119844 w 12019618"/>
              <a:gd name="connsiteY568" fmla="*/ 5456331 h 12897395"/>
              <a:gd name="connsiteX569" fmla="*/ 11192518 w 12019618"/>
              <a:gd name="connsiteY569" fmla="*/ 5839061 h 12897395"/>
              <a:gd name="connsiteX570" fmla="*/ 11112224 w 12019618"/>
              <a:gd name="connsiteY570" fmla="*/ 6035679 h 12897395"/>
              <a:gd name="connsiteX571" fmla="*/ 11153050 w 12019618"/>
              <a:gd name="connsiteY571" fmla="*/ 6415204 h 12897395"/>
              <a:gd name="connsiteX572" fmla="*/ 11085054 w 12019618"/>
              <a:gd name="connsiteY572" fmla="*/ 6598142 h 12897395"/>
              <a:gd name="connsiteX573" fmla="*/ 11122332 w 12019618"/>
              <a:gd name="connsiteY573" fmla="*/ 6689740 h 12897395"/>
              <a:gd name="connsiteX574" fmla="*/ 11090638 w 12019618"/>
              <a:gd name="connsiteY574" fmla="*/ 6763622 h 12897395"/>
              <a:gd name="connsiteX575" fmla="*/ 11123272 w 12019618"/>
              <a:gd name="connsiteY575" fmla="*/ 6901161 h 12897395"/>
              <a:gd name="connsiteX576" fmla="*/ 11106520 w 12019618"/>
              <a:gd name="connsiteY576" fmla="*/ 7027101 h 12897395"/>
              <a:gd name="connsiteX577" fmla="*/ 11153870 w 12019618"/>
              <a:gd name="connsiteY577" fmla="*/ 7161149 h 12897395"/>
              <a:gd name="connsiteX578" fmla="*/ 11105234 w 12019618"/>
              <a:gd name="connsiteY578" fmla="*/ 7294653 h 12897395"/>
              <a:gd name="connsiteX579" fmla="*/ 11135796 w 12019618"/>
              <a:gd name="connsiteY579" fmla="*/ 7565410 h 12897395"/>
              <a:gd name="connsiteX580" fmla="*/ 11095004 w 12019618"/>
              <a:gd name="connsiteY580" fmla="*/ 7797496 h 12897395"/>
              <a:gd name="connsiteX581" fmla="*/ 11129462 w 12019618"/>
              <a:gd name="connsiteY581" fmla="*/ 7877206 h 12897395"/>
              <a:gd name="connsiteX582" fmla="*/ 11113304 w 12019618"/>
              <a:gd name="connsiteY582" fmla="*/ 8071162 h 12897395"/>
              <a:gd name="connsiteX583" fmla="*/ 11150582 w 12019618"/>
              <a:gd name="connsiteY583" fmla="*/ 8162759 h 12897395"/>
              <a:gd name="connsiteX584" fmla="*/ 11138474 w 12019618"/>
              <a:gd name="connsiteY584" fmla="*/ 8242757 h 12897395"/>
              <a:gd name="connsiteX585" fmla="*/ 11168096 w 12019618"/>
              <a:gd name="connsiteY585" fmla="*/ 8302092 h 12897395"/>
              <a:gd name="connsiteX586" fmla="*/ 11136404 w 12019618"/>
              <a:gd name="connsiteY586" fmla="*/ 8375975 h 12897395"/>
              <a:gd name="connsiteX587" fmla="*/ 11158964 w 12019618"/>
              <a:gd name="connsiteY587" fmla="*/ 8471063 h 12897395"/>
              <a:gd name="connsiteX588" fmla="*/ 11145034 w 12019618"/>
              <a:gd name="connsiteY588" fmla="*/ 8608889 h 12897395"/>
              <a:gd name="connsiteX589" fmla="*/ 11194014 w 12019618"/>
              <a:gd name="connsiteY589" fmla="*/ 8618790 h 12897395"/>
              <a:gd name="connsiteX590" fmla="*/ 11023722 w 12019618"/>
              <a:gd name="connsiteY590" fmla="*/ 8982044 h 12897395"/>
              <a:gd name="connsiteX591" fmla="*/ 10918414 w 12019618"/>
              <a:gd name="connsiteY591" fmla="*/ 9084155 h 12897395"/>
              <a:gd name="connsiteX592" fmla="*/ 10992028 w 12019618"/>
              <a:gd name="connsiteY592" fmla="*/ 9055927 h 12897395"/>
              <a:gd name="connsiteX593" fmla="*/ 10933322 w 12019618"/>
              <a:gd name="connsiteY593" fmla="*/ 9146981 h 12897395"/>
              <a:gd name="connsiteX594" fmla="*/ 11007126 w 12019618"/>
              <a:gd name="connsiteY594" fmla="*/ 9185071 h 12897395"/>
              <a:gd name="connsiteX595" fmla="*/ 10946002 w 12019618"/>
              <a:gd name="connsiteY595" fmla="*/ 9265937 h 12897395"/>
              <a:gd name="connsiteX596" fmla="*/ 11027652 w 12019618"/>
              <a:gd name="connsiteY596" fmla="*/ 9402608 h 12897395"/>
              <a:gd name="connsiteX597" fmla="*/ 10817092 w 12019618"/>
              <a:gd name="connsiteY597" fmla="*/ 9465122 h 12897395"/>
              <a:gd name="connsiteX598" fmla="*/ 10856384 w 12019618"/>
              <a:gd name="connsiteY598" fmla="*/ 9565209 h 12897395"/>
              <a:gd name="connsiteX599" fmla="*/ 10957204 w 12019618"/>
              <a:gd name="connsiteY599" fmla="*/ 9586128 h 12897395"/>
              <a:gd name="connsiteX600" fmla="*/ 10967276 w 12019618"/>
              <a:gd name="connsiteY600" fmla="*/ 9628579 h 12897395"/>
              <a:gd name="connsiteX601" fmla="*/ 10992064 w 12019618"/>
              <a:gd name="connsiteY601" fmla="*/ 9667537 h 12897395"/>
              <a:gd name="connsiteX602" fmla="*/ 10901316 w 12019618"/>
              <a:gd name="connsiteY602" fmla="*/ 9689068 h 12897395"/>
              <a:gd name="connsiteX603" fmla="*/ 10941046 w 12019618"/>
              <a:gd name="connsiteY603" fmla="*/ 9780084 h 12897395"/>
              <a:gd name="connsiteX604" fmla="*/ 10899280 w 12019618"/>
              <a:gd name="connsiteY604" fmla="*/ 9811517 h 12897395"/>
              <a:gd name="connsiteX605" fmla="*/ 10948856 w 12019618"/>
              <a:gd name="connsiteY605" fmla="*/ 9889434 h 12897395"/>
              <a:gd name="connsiteX606" fmla="*/ 10894828 w 12019618"/>
              <a:gd name="connsiteY606" fmla="*/ 9923776 h 12897395"/>
              <a:gd name="connsiteX607" fmla="*/ 10951464 w 12019618"/>
              <a:gd name="connsiteY607" fmla="*/ 9965940 h 12897395"/>
              <a:gd name="connsiteX608" fmla="*/ 10956892 w 12019618"/>
              <a:gd name="connsiteY608" fmla="*/ 10054332 h 12897395"/>
              <a:gd name="connsiteX609" fmla="*/ 10883278 w 12019618"/>
              <a:gd name="connsiteY609" fmla="*/ 10082560 h 12897395"/>
              <a:gd name="connsiteX610" fmla="*/ 10841512 w 12019618"/>
              <a:gd name="connsiteY610" fmla="*/ 10113993 h 12897395"/>
              <a:gd name="connsiteX611" fmla="*/ 10908256 w 12019618"/>
              <a:gd name="connsiteY611" fmla="*/ 10187837 h 12897395"/>
              <a:gd name="connsiteX612" fmla="*/ 10938070 w 12019618"/>
              <a:gd name="connsiteY612" fmla="*/ 10313490 h 12897395"/>
              <a:gd name="connsiteX613" fmla="*/ 10879172 w 12019618"/>
              <a:gd name="connsiteY613" fmla="*/ 10338226 h 12897395"/>
              <a:gd name="connsiteX614" fmla="*/ 10943688 w 12019618"/>
              <a:gd name="connsiteY614" fmla="*/ 10468200 h 12897395"/>
              <a:gd name="connsiteX615" fmla="*/ 10867622 w 12019618"/>
              <a:gd name="connsiteY615" fmla="*/ 10497010 h 12897395"/>
              <a:gd name="connsiteX616" fmla="*/ 10956334 w 12019618"/>
              <a:gd name="connsiteY616" fmla="*/ 10597927 h 12897395"/>
              <a:gd name="connsiteX617" fmla="*/ 10887958 w 12019618"/>
              <a:gd name="connsiteY617" fmla="*/ 10648229 h 12897395"/>
              <a:gd name="connsiteX618" fmla="*/ 10942212 w 12019618"/>
              <a:gd name="connsiteY618" fmla="*/ 10669435 h 12897395"/>
              <a:gd name="connsiteX619" fmla="*/ 10824414 w 12019618"/>
              <a:gd name="connsiteY619" fmla="*/ 10718907 h 12897395"/>
              <a:gd name="connsiteX620" fmla="*/ 10917770 w 12019618"/>
              <a:gd name="connsiteY620" fmla="*/ 10773882 h 12897395"/>
              <a:gd name="connsiteX621" fmla="*/ 10947986 w 12019618"/>
              <a:gd name="connsiteY621" fmla="*/ 10901233 h 12897395"/>
              <a:gd name="connsiteX622" fmla="*/ 10931044 w 12019618"/>
              <a:gd name="connsiteY622" fmla="*/ 10960854 h 12897395"/>
              <a:gd name="connsiteX623" fmla="*/ 10965310 w 12019618"/>
              <a:gd name="connsiteY623" fmla="*/ 10974247 h 12897395"/>
              <a:gd name="connsiteX624" fmla="*/ 10909422 w 12019618"/>
              <a:gd name="connsiteY624" fmla="*/ 11077188 h 12897395"/>
              <a:gd name="connsiteX625" fmla="*/ 10953796 w 12019618"/>
              <a:gd name="connsiteY625" fmla="*/ 11122261 h 12897395"/>
              <a:gd name="connsiteX626" fmla="*/ 10912030 w 12019618"/>
              <a:gd name="connsiteY626" fmla="*/ 11153694 h 12897395"/>
              <a:gd name="connsiteX627" fmla="*/ 10931984 w 12019618"/>
              <a:gd name="connsiteY627" fmla="*/ 11172277 h 12897395"/>
              <a:gd name="connsiteX628" fmla="*/ 10882790 w 12019618"/>
              <a:gd name="connsiteY628" fmla="*/ 11226995 h 12897395"/>
              <a:gd name="connsiteX629" fmla="*/ 10839392 w 12019618"/>
              <a:gd name="connsiteY629" fmla="*/ 11382574 h 12897395"/>
              <a:gd name="connsiteX630" fmla="*/ 10942818 w 12019618"/>
              <a:gd name="connsiteY630" fmla="*/ 11479999 h 12897395"/>
              <a:gd name="connsiteX631" fmla="*/ 10921198 w 12019618"/>
              <a:gd name="connsiteY631" fmla="*/ 11596332 h 12897395"/>
              <a:gd name="connsiteX632" fmla="*/ 10953830 w 12019618"/>
              <a:gd name="connsiteY632" fmla="*/ 11733872 h 12897395"/>
              <a:gd name="connsiteX633" fmla="*/ 10870334 w 12019618"/>
              <a:gd name="connsiteY633" fmla="*/ 11785967 h 12897395"/>
              <a:gd name="connsiteX634" fmla="*/ 11013076 w 12019618"/>
              <a:gd name="connsiteY634" fmla="*/ 11852541 h 12897395"/>
              <a:gd name="connsiteX635" fmla="*/ 10871084 w 12019618"/>
              <a:gd name="connsiteY635" fmla="*/ 11931071 h 12897395"/>
              <a:gd name="connsiteX636" fmla="*/ 10903160 w 12019618"/>
              <a:gd name="connsiteY636" fmla="*/ 11989824 h 12897395"/>
              <a:gd name="connsiteX637" fmla="*/ 10906134 w 12019618"/>
              <a:gd name="connsiteY637" fmla="*/ 12078798 h 12897395"/>
              <a:gd name="connsiteX638" fmla="*/ 10928294 w 12019618"/>
              <a:gd name="connsiteY638" fmla="*/ 12172189 h 12897395"/>
              <a:gd name="connsiteX639" fmla="*/ 10938366 w 12019618"/>
              <a:gd name="connsiteY639" fmla="*/ 12214639 h 12897395"/>
              <a:gd name="connsiteX640" fmla="*/ 10909124 w 12019618"/>
              <a:gd name="connsiteY640" fmla="*/ 12287941 h 12897395"/>
              <a:gd name="connsiteX641" fmla="*/ 10982930 w 12019618"/>
              <a:gd name="connsiteY641" fmla="*/ 12326031 h 12897395"/>
              <a:gd name="connsiteX642" fmla="*/ 10865726 w 12019618"/>
              <a:gd name="connsiteY642" fmla="*/ 12443519 h 12897395"/>
              <a:gd name="connsiteX643" fmla="*/ 10958890 w 12019618"/>
              <a:gd name="connsiteY643" fmla="*/ 12432176 h 12897395"/>
              <a:gd name="connsiteX644" fmla="*/ 10991334 w 12019618"/>
              <a:gd name="connsiteY644" fmla="*/ 12503397 h 12897395"/>
              <a:gd name="connsiteX645" fmla="*/ 10917718 w 12019618"/>
              <a:gd name="connsiteY645" fmla="*/ 12531625 h 12897395"/>
              <a:gd name="connsiteX646" fmla="*/ 10974392 w 12019618"/>
              <a:gd name="connsiteY646" fmla="*/ 12563019 h 12897395"/>
              <a:gd name="connsiteX647" fmla="*/ 10908028 w 12019618"/>
              <a:gd name="connsiteY647" fmla="*/ 12621811 h 12897395"/>
              <a:gd name="connsiteX648" fmla="*/ 10955186 w 12019618"/>
              <a:gd name="connsiteY648" fmla="*/ 12689540 h 12897395"/>
              <a:gd name="connsiteX649" fmla="*/ 10918292 w 12019618"/>
              <a:gd name="connsiteY649" fmla="*/ 12730579 h 12897395"/>
              <a:gd name="connsiteX650" fmla="*/ 10948508 w 12019618"/>
              <a:gd name="connsiteY650" fmla="*/ 12857930 h 12897395"/>
              <a:gd name="connsiteX651" fmla="*/ 10184990 w 12019618"/>
              <a:gd name="connsiteY651" fmla="*/ 12893805 h 12897395"/>
              <a:gd name="connsiteX652" fmla="*/ 7842690 w 12019618"/>
              <a:gd name="connsiteY652" fmla="*/ 12837934 h 12897395"/>
              <a:gd name="connsiteX653" fmla="*/ 7437554 w 12019618"/>
              <a:gd name="connsiteY653" fmla="*/ 12822855 h 12897395"/>
              <a:gd name="connsiteX654" fmla="*/ 7030000 w 12019618"/>
              <a:gd name="connsiteY654" fmla="*/ 12797589 h 12897395"/>
              <a:gd name="connsiteX655" fmla="*/ 5930160 w 12019618"/>
              <a:gd name="connsiteY655" fmla="*/ 12759012 h 12897395"/>
              <a:gd name="connsiteX656" fmla="*/ 5792220 w 12019618"/>
              <a:gd name="connsiteY656" fmla="*/ 12723583 h 12897395"/>
              <a:gd name="connsiteX657" fmla="*/ 3672990 w 12019618"/>
              <a:gd name="connsiteY657" fmla="*/ 12526899 h 12897395"/>
              <a:gd name="connsiteX658" fmla="*/ 3604054 w 12019618"/>
              <a:gd name="connsiteY658" fmla="*/ 12498415 h 12897395"/>
              <a:gd name="connsiteX659" fmla="*/ 3513116 w 12019618"/>
              <a:gd name="connsiteY659" fmla="*/ 12453628 h 12897395"/>
              <a:gd name="connsiteX660" fmla="*/ 2579271 w 12019618"/>
              <a:gd name="connsiteY660" fmla="*/ 12241146 h 12897395"/>
              <a:gd name="connsiteX661" fmla="*/ 2598631 w 12019618"/>
              <a:gd name="connsiteY661" fmla="*/ 12191712 h 12897395"/>
              <a:gd name="connsiteX662" fmla="*/ 2453841 w 12019618"/>
              <a:gd name="connsiteY662" fmla="*/ 12127418 h 12897395"/>
              <a:gd name="connsiteX663" fmla="*/ 2718810 w 12019618"/>
              <a:gd name="connsiteY663" fmla="*/ 12163198 h 12897395"/>
              <a:gd name="connsiteX664" fmla="*/ 3406678 w 12019618"/>
              <a:gd name="connsiteY664" fmla="*/ 12277999 h 12897395"/>
              <a:gd name="connsiteX665" fmla="*/ 3315740 w 12019618"/>
              <a:gd name="connsiteY665" fmla="*/ 12233212 h 12897395"/>
              <a:gd name="connsiteX666" fmla="*/ 2536969 w 12019618"/>
              <a:gd name="connsiteY666" fmla="*/ 12062854 h 12897395"/>
              <a:gd name="connsiteX667" fmla="*/ 2322805 w 12019618"/>
              <a:gd name="connsiteY667" fmla="*/ 11979147 h 12897395"/>
              <a:gd name="connsiteX668" fmla="*/ 2457735 w 12019618"/>
              <a:gd name="connsiteY668" fmla="*/ 11936372 h 12897395"/>
              <a:gd name="connsiteX669" fmla="*/ 2737823 w 12019618"/>
              <a:gd name="connsiteY669" fmla="*/ 11970358 h 12897395"/>
              <a:gd name="connsiteX670" fmla="*/ 3573075 w 12019618"/>
              <a:gd name="connsiteY670" fmla="*/ 12105792 h 12897395"/>
              <a:gd name="connsiteX671" fmla="*/ 4528542 w 12019618"/>
              <a:gd name="connsiteY671" fmla="*/ 12201941 h 12897395"/>
              <a:gd name="connsiteX672" fmla="*/ 4344036 w 12019618"/>
              <a:gd name="connsiteY672" fmla="*/ 12166799 h 12897395"/>
              <a:gd name="connsiteX673" fmla="*/ 3526320 w 12019618"/>
              <a:gd name="connsiteY673" fmla="*/ 12039760 h 12897395"/>
              <a:gd name="connsiteX674" fmla="*/ 2582594 w 12019618"/>
              <a:gd name="connsiteY674" fmla="*/ 11851145 h 12897395"/>
              <a:gd name="connsiteX675" fmla="*/ 2491655 w 12019618"/>
              <a:gd name="connsiteY675" fmla="*/ 11806359 h 12897395"/>
              <a:gd name="connsiteX676" fmla="*/ 2550059 w 12019618"/>
              <a:gd name="connsiteY676" fmla="*/ 11808196 h 12897395"/>
              <a:gd name="connsiteX677" fmla="*/ 2579134 w 12019618"/>
              <a:gd name="connsiteY677" fmla="*/ 11811566 h 12897395"/>
              <a:gd name="connsiteX678" fmla="*/ 2622087 w 12019618"/>
              <a:gd name="connsiteY678" fmla="*/ 11819683 h 12897395"/>
              <a:gd name="connsiteX679" fmla="*/ 2722617 w 12019618"/>
              <a:gd name="connsiteY679" fmla="*/ 11837681 h 12897395"/>
              <a:gd name="connsiteX680" fmla="*/ 2737721 w 12019618"/>
              <a:gd name="connsiteY680" fmla="*/ 11839951 h 12897395"/>
              <a:gd name="connsiteX681" fmla="*/ 2887492 w 12019618"/>
              <a:gd name="connsiteY681" fmla="*/ 11885971 h 12897395"/>
              <a:gd name="connsiteX682" fmla="*/ 3098622 w 12019618"/>
              <a:gd name="connsiteY682" fmla="*/ 11929593 h 12897395"/>
              <a:gd name="connsiteX683" fmla="*/ 3732235 w 12019618"/>
              <a:gd name="connsiteY683" fmla="*/ 12023188 h 12897395"/>
              <a:gd name="connsiteX684" fmla="*/ 3732235 w 12019618"/>
              <a:gd name="connsiteY684" fmla="*/ 12023188 h 12897395"/>
              <a:gd name="connsiteX685" fmla="*/ 2402944 w 12019618"/>
              <a:gd name="connsiteY685" fmla="*/ 11705442 h 12897395"/>
              <a:gd name="connsiteX686" fmla="*/ 2368084 w 12019618"/>
              <a:gd name="connsiteY686" fmla="*/ 11624033 h 12897395"/>
              <a:gd name="connsiteX687" fmla="*/ 2367893 w 12019618"/>
              <a:gd name="connsiteY687" fmla="*/ 11557715 h 12897395"/>
              <a:gd name="connsiteX688" fmla="*/ 2323555 w 12019618"/>
              <a:gd name="connsiteY688" fmla="*/ 11501871 h 12897395"/>
              <a:gd name="connsiteX689" fmla="*/ 2598405 w 12019618"/>
              <a:gd name="connsiteY689" fmla="*/ 11513784 h 12897395"/>
              <a:gd name="connsiteX690" fmla="*/ 2546780 w 12019618"/>
              <a:gd name="connsiteY690" fmla="*/ 11438146 h 12897395"/>
              <a:gd name="connsiteX691" fmla="*/ 2920258 w 12019618"/>
              <a:gd name="connsiteY691" fmla="*/ 11516337 h 12897395"/>
              <a:gd name="connsiteX692" fmla="*/ 2959204 w 12019618"/>
              <a:gd name="connsiteY692" fmla="*/ 11473019 h 12897395"/>
              <a:gd name="connsiteX693" fmla="*/ 2431054 w 12019618"/>
              <a:gd name="connsiteY693" fmla="*/ 11354401 h 12897395"/>
              <a:gd name="connsiteX694" fmla="*/ 2710774 w 12019618"/>
              <a:gd name="connsiteY694" fmla="*/ 11375919 h 12897395"/>
              <a:gd name="connsiteX695" fmla="*/ 2983801 w 12019618"/>
              <a:gd name="connsiteY695" fmla="*/ 11445659 h 12897395"/>
              <a:gd name="connsiteX696" fmla="*/ 3103980 w 12019618"/>
              <a:gd name="connsiteY696" fmla="*/ 11417145 h 12897395"/>
              <a:gd name="connsiteX697" fmla="*/ 1683383 w 12019618"/>
              <a:gd name="connsiteY697" fmla="*/ 11042144 h 12897395"/>
              <a:gd name="connsiteX698" fmla="*/ 1472040 w 12019618"/>
              <a:gd name="connsiteY698" fmla="*/ 10970323 h 12897395"/>
              <a:gd name="connsiteX699" fmla="*/ 1447252 w 12019618"/>
              <a:gd name="connsiteY699" fmla="*/ 10931364 h 12897395"/>
              <a:gd name="connsiteX700" fmla="*/ 1206512 w 12019618"/>
              <a:gd name="connsiteY700" fmla="*/ 10855757 h 12897395"/>
              <a:gd name="connsiteX701" fmla="*/ 1474301 w 12019618"/>
              <a:gd name="connsiteY701" fmla="*/ 10903423 h 12897395"/>
              <a:gd name="connsiteX702" fmla="*/ 1211156 w 12019618"/>
              <a:gd name="connsiteY702" fmla="*/ 10809815 h 12897395"/>
              <a:gd name="connsiteX703" fmla="*/ 967561 w 12019618"/>
              <a:gd name="connsiteY703" fmla="*/ 10733092 h 12897395"/>
              <a:gd name="connsiteX704" fmla="*/ 935521 w 12019618"/>
              <a:gd name="connsiteY704" fmla="*/ 10663569 h 12897395"/>
              <a:gd name="connsiteX705" fmla="*/ 495334 w 12019618"/>
              <a:gd name="connsiteY705" fmla="*/ 10500763 h 12897395"/>
              <a:gd name="connsiteX706" fmla="*/ 824630 w 12019618"/>
              <a:gd name="connsiteY706" fmla="*/ 10600199 h 12897395"/>
              <a:gd name="connsiteX707" fmla="*/ 1043402 w 12019618"/>
              <a:gd name="connsiteY707" fmla="*/ 10648734 h 12897395"/>
              <a:gd name="connsiteX708" fmla="*/ 976693 w 12019618"/>
              <a:gd name="connsiteY708" fmla="*/ 10564119 h 12897395"/>
              <a:gd name="connsiteX709" fmla="*/ 980538 w 12019618"/>
              <a:gd name="connsiteY709" fmla="*/ 10566020 h 12897395"/>
              <a:gd name="connsiteX710" fmla="*/ 1013779 w 12019618"/>
              <a:gd name="connsiteY710" fmla="*/ 10589399 h 12897395"/>
              <a:gd name="connsiteX711" fmla="*/ 1000906 w 12019618"/>
              <a:gd name="connsiteY711" fmla="*/ 10576087 h 12897395"/>
              <a:gd name="connsiteX712" fmla="*/ 980538 w 12019618"/>
              <a:gd name="connsiteY712" fmla="*/ 10566020 h 12897395"/>
              <a:gd name="connsiteX713" fmla="*/ 979962 w 12019618"/>
              <a:gd name="connsiteY713" fmla="*/ 10565614 h 12897395"/>
              <a:gd name="connsiteX714" fmla="*/ 976693 w 12019618"/>
              <a:gd name="connsiteY714" fmla="*/ 10564119 h 12897395"/>
              <a:gd name="connsiteX715" fmla="*/ 514503 w 12019618"/>
              <a:gd name="connsiteY715" fmla="*/ 10385012 h 12897395"/>
              <a:gd name="connsiteX716" fmla="*/ 379226 w 12019618"/>
              <a:gd name="connsiteY716" fmla="*/ 10284381 h 12897395"/>
              <a:gd name="connsiteX717" fmla="*/ 253238 w 12019618"/>
              <a:gd name="connsiteY717" fmla="*/ 10091867 h 12897395"/>
              <a:gd name="connsiteX718" fmla="*/ 361500 w 12019618"/>
              <a:gd name="connsiteY718" fmla="*/ 10209669 h 12897395"/>
              <a:gd name="connsiteX719" fmla="*/ 418850 w 12019618"/>
              <a:gd name="connsiteY719" fmla="*/ 10184207 h 12897395"/>
              <a:gd name="connsiteX720" fmla="*/ 433697 w 12019618"/>
              <a:gd name="connsiteY720" fmla="*/ 10181682 h 12897395"/>
              <a:gd name="connsiteX721" fmla="*/ 439950 w 12019618"/>
              <a:gd name="connsiteY721" fmla="*/ 10185787 h 12897395"/>
              <a:gd name="connsiteX722" fmla="*/ 521218 w 12019618"/>
              <a:gd name="connsiteY722" fmla="*/ 10205851 h 12897395"/>
              <a:gd name="connsiteX723" fmla="*/ 400657 w 12019618"/>
              <a:gd name="connsiteY723" fmla="*/ 10101730 h 12897395"/>
              <a:gd name="connsiteX724" fmla="*/ 380513 w 12019618"/>
              <a:gd name="connsiteY724" fmla="*/ 10016829 h 12897395"/>
              <a:gd name="connsiteX725" fmla="*/ 409945 w 12019618"/>
              <a:gd name="connsiteY725" fmla="*/ 10009846 h 12897395"/>
              <a:gd name="connsiteX726" fmla="*/ 244643 w 12019618"/>
              <a:gd name="connsiteY726" fmla="*/ 9848183 h 12897395"/>
              <a:gd name="connsiteX727" fmla="*/ 259168 w 12019618"/>
              <a:gd name="connsiteY727" fmla="*/ 9778373 h 12897395"/>
              <a:gd name="connsiteX728" fmla="*/ 212412 w 12019618"/>
              <a:gd name="connsiteY728" fmla="*/ 9712342 h 12897395"/>
              <a:gd name="connsiteX729" fmla="*/ 347498 w 12019618"/>
              <a:gd name="connsiteY729" fmla="*/ 9746654 h 12897395"/>
              <a:gd name="connsiteX730" fmla="*/ 147895 w 12019618"/>
              <a:gd name="connsiteY730" fmla="*/ 9582368 h 12897395"/>
              <a:gd name="connsiteX731" fmla="*/ 59374 w 12019618"/>
              <a:gd name="connsiteY731" fmla="*/ 9547769 h 12897395"/>
              <a:gd name="connsiteX732" fmla="*/ 129 w 12019618"/>
              <a:gd name="connsiteY732" fmla="*/ 9429099 h 12897395"/>
              <a:gd name="connsiteX733" fmla="*/ 102984 w 12019618"/>
              <a:gd name="connsiteY733" fmla="*/ 9327571 h 12897395"/>
              <a:gd name="connsiteX734" fmla="*/ 53409 w 12019618"/>
              <a:gd name="connsiteY734" fmla="*/ 9249653 h 12897395"/>
              <a:gd name="connsiteX735" fmla="*/ 168004 w 12019618"/>
              <a:gd name="connsiteY735" fmla="*/ 9055658 h 12897395"/>
              <a:gd name="connsiteX736" fmla="*/ 132763 w 12019618"/>
              <a:gd name="connsiteY736" fmla="*/ 8841613 h 12897395"/>
              <a:gd name="connsiteX737" fmla="*/ 240488 w 12019618"/>
              <a:gd name="connsiteY737" fmla="*/ 8749690 h 12897395"/>
              <a:gd name="connsiteX738" fmla="*/ 54314 w 12019618"/>
              <a:gd name="connsiteY738" fmla="*/ 8849465 h 12897395"/>
              <a:gd name="connsiteX739" fmla="*/ 232833 w 12019618"/>
              <a:gd name="connsiteY739" fmla="*/ 8717428 h 12897395"/>
              <a:gd name="connsiteX740" fmla="*/ 165898 w 12019618"/>
              <a:gd name="connsiteY740" fmla="*/ 8577266 h 12897395"/>
              <a:gd name="connsiteX741" fmla="*/ 412257 w 12019618"/>
              <a:gd name="connsiteY741" fmla="*/ 8185203 h 12897395"/>
              <a:gd name="connsiteX742" fmla="*/ 355204 w 12019618"/>
              <a:gd name="connsiteY742" fmla="*/ 8021174 h 12897395"/>
              <a:gd name="connsiteX743" fmla="*/ 475227 w 12019618"/>
              <a:gd name="connsiteY743" fmla="*/ 7915571 h 12897395"/>
              <a:gd name="connsiteX744" fmla="*/ 670689 w 12019618"/>
              <a:gd name="connsiteY744" fmla="*/ 7723912 h 12897395"/>
              <a:gd name="connsiteX745" fmla="*/ 670689 w 12019618"/>
              <a:gd name="connsiteY745" fmla="*/ 7723912 h 12897395"/>
              <a:gd name="connsiteX746" fmla="*/ 619290 w 12019618"/>
              <a:gd name="connsiteY746" fmla="*/ 7703823 h 12897395"/>
              <a:gd name="connsiteX747" fmla="*/ 564653 w 12019618"/>
              <a:gd name="connsiteY747" fmla="*/ 7549981 h 12897395"/>
              <a:gd name="connsiteX748" fmla="*/ 606800 w 12019618"/>
              <a:gd name="connsiteY748" fmla="*/ 7651185 h 12897395"/>
              <a:gd name="connsiteX749" fmla="*/ 512851 w 12019618"/>
              <a:gd name="connsiteY749" fmla="*/ 7528194 h 12897395"/>
              <a:gd name="connsiteX750" fmla="*/ 850898 w 12019618"/>
              <a:gd name="connsiteY750" fmla="*/ 7326022 h 12897395"/>
              <a:gd name="connsiteX751" fmla="*/ 869876 w 12019618"/>
              <a:gd name="connsiteY751" fmla="*/ 7143952 h 12897395"/>
              <a:gd name="connsiteX752" fmla="*/ 749697 w 12019618"/>
              <a:gd name="connsiteY752" fmla="*/ 7172467 h 12897395"/>
              <a:gd name="connsiteX753" fmla="*/ 845088 w 12019618"/>
              <a:gd name="connsiteY753" fmla="*/ 7104993 h 12897395"/>
              <a:gd name="connsiteX754" fmla="*/ 835016 w 12019618"/>
              <a:gd name="connsiteY754" fmla="*/ 7062543 h 12897395"/>
              <a:gd name="connsiteX755" fmla="*/ 906213 w 12019618"/>
              <a:gd name="connsiteY755" fmla="*/ 7024127 h 12897395"/>
              <a:gd name="connsiteX756" fmla="*/ 810228 w 12019618"/>
              <a:gd name="connsiteY756" fmla="*/ 7023585 h 12897395"/>
              <a:gd name="connsiteX757" fmla="*/ 550440 w 12019618"/>
              <a:gd name="connsiteY757" fmla="*/ 7151587 h 12897395"/>
              <a:gd name="connsiteX758" fmla="*/ 805203 w 12019618"/>
              <a:gd name="connsiteY758" fmla="*/ 6936890 h 12897395"/>
              <a:gd name="connsiteX759" fmla="*/ 760462 w 12019618"/>
              <a:gd name="connsiteY759" fmla="*/ 6879349 h 12897395"/>
              <a:gd name="connsiteX760" fmla="*/ 973459 w 12019618"/>
              <a:gd name="connsiteY760" fmla="*/ 6696085 h 12897395"/>
              <a:gd name="connsiteX761" fmla="*/ 995236 w 12019618"/>
              <a:gd name="connsiteY761" fmla="*/ 6656840 h 12897395"/>
              <a:gd name="connsiteX762" fmla="*/ 789512 w 12019618"/>
              <a:gd name="connsiteY762" fmla="*/ 6739729 h 12897395"/>
              <a:gd name="connsiteX763" fmla="*/ 1019678 w 12019618"/>
              <a:gd name="connsiteY763" fmla="*/ 6552393 h 12897395"/>
              <a:gd name="connsiteX764" fmla="*/ 1104997 w 12019618"/>
              <a:gd name="connsiteY764" fmla="*/ 6442469 h 12897395"/>
              <a:gd name="connsiteX765" fmla="*/ 1332901 w 12019618"/>
              <a:gd name="connsiteY765" fmla="*/ 6322032 h 12897395"/>
              <a:gd name="connsiteX766" fmla="*/ 1823392 w 12019618"/>
              <a:gd name="connsiteY766" fmla="*/ 6216416 h 12897395"/>
              <a:gd name="connsiteX767" fmla="*/ 2480627 w 12019618"/>
              <a:gd name="connsiteY767" fmla="*/ 6082001 h 12897395"/>
              <a:gd name="connsiteX768" fmla="*/ 2367721 w 12019618"/>
              <a:gd name="connsiteY768" fmla="*/ 6010141 h 12897395"/>
              <a:gd name="connsiteX769" fmla="*/ 2411904 w 12019618"/>
              <a:gd name="connsiteY769" fmla="*/ 5988897 h 12897395"/>
              <a:gd name="connsiteX770" fmla="*/ 2286296 w 12019618"/>
              <a:gd name="connsiteY770" fmla="*/ 5929018 h 12897395"/>
              <a:gd name="connsiteX771" fmla="*/ 2327836 w 12019618"/>
              <a:gd name="connsiteY771" fmla="*/ 5842037 h 12897395"/>
              <a:gd name="connsiteX772" fmla="*/ 2327836 w 12019618"/>
              <a:gd name="connsiteY772" fmla="*/ 5842037 h 12897395"/>
              <a:gd name="connsiteX773" fmla="*/ 2305465 w 12019618"/>
              <a:gd name="connsiteY773" fmla="*/ 5813267 h 12897395"/>
              <a:gd name="connsiteX774" fmla="*/ 2491795 w 12019618"/>
              <a:gd name="connsiteY774" fmla="*/ 5790580 h 12897395"/>
              <a:gd name="connsiteX775" fmla="*/ 2486960 w 12019618"/>
              <a:gd name="connsiteY775" fmla="*/ 5770205 h 12897395"/>
              <a:gd name="connsiteX776" fmla="*/ 2567862 w 12019618"/>
              <a:gd name="connsiteY776" fmla="*/ 5761771 h 12897395"/>
              <a:gd name="connsiteX777" fmla="*/ 2430133 w 12019618"/>
              <a:gd name="connsiteY777" fmla="*/ 5661723 h 12897395"/>
              <a:gd name="connsiteX778" fmla="*/ 2525715 w 12019618"/>
              <a:gd name="connsiteY778" fmla="*/ 5660568 h 12897395"/>
              <a:gd name="connsiteX779" fmla="*/ 2471304 w 12019618"/>
              <a:gd name="connsiteY779" fmla="*/ 5562274 h 12897395"/>
              <a:gd name="connsiteX780" fmla="*/ 2287011 w 12019618"/>
              <a:gd name="connsiteY780" fmla="*/ 5462512 h 12897395"/>
              <a:gd name="connsiteX781" fmla="*/ 2389654 w 12019618"/>
              <a:gd name="connsiteY781" fmla="*/ 5425604 h 12897395"/>
              <a:gd name="connsiteX782" fmla="*/ 2342898 w 12019618"/>
              <a:gd name="connsiteY782" fmla="*/ 5359572 h 12897395"/>
              <a:gd name="connsiteX783" fmla="*/ 2300942 w 12019618"/>
              <a:gd name="connsiteY783" fmla="*/ 5324687 h 12897395"/>
              <a:gd name="connsiteX784" fmla="*/ 2286036 w 12019618"/>
              <a:gd name="connsiteY784" fmla="*/ 5261860 h 12897395"/>
              <a:gd name="connsiteX785" fmla="*/ 2248949 w 12019618"/>
              <a:gd name="connsiteY785" fmla="*/ 5236582 h 12897395"/>
              <a:gd name="connsiteX786" fmla="*/ 2307848 w 12019618"/>
              <a:gd name="connsiteY786" fmla="*/ 5211845 h 12897395"/>
              <a:gd name="connsiteX787" fmla="*/ 2270571 w 12019618"/>
              <a:gd name="connsiteY787" fmla="*/ 5120247 h 12897395"/>
              <a:gd name="connsiteX788" fmla="*/ 2361318 w 12019618"/>
              <a:gd name="connsiteY788" fmla="*/ 5098716 h 12897395"/>
              <a:gd name="connsiteX789" fmla="*/ 2343994 w 12019618"/>
              <a:gd name="connsiteY789" fmla="*/ 5025702 h 12897395"/>
              <a:gd name="connsiteX790" fmla="*/ 2405310 w 12019618"/>
              <a:gd name="connsiteY790" fmla="*/ 5011154 h 12897395"/>
              <a:gd name="connsiteX791" fmla="*/ 2405119 w 12019618"/>
              <a:gd name="connsiteY791" fmla="*/ 4944835 h 12897395"/>
              <a:gd name="connsiteX792" fmla="*/ 2346788 w 12019618"/>
              <a:gd name="connsiteY792" fmla="*/ 4901673 h 12897395"/>
              <a:gd name="connsiteX793" fmla="*/ 2340765 w 12019618"/>
              <a:gd name="connsiteY793" fmla="*/ 4879708 h 12897395"/>
              <a:gd name="connsiteX794" fmla="*/ 2344026 w 12019618"/>
              <a:gd name="connsiteY794" fmla="*/ 4879796 h 12897395"/>
              <a:gd name="connsiteX795" fmla="*/ 2382367 w 12019618"/>
              <a:gd name="connsiteY795" fmla="*/ 4783429 h 12897395"/>
              <a:gd name="connsiteX796" fmla="*/ 2399309 w 12019618"/>
              <a:gd name="connsiteY796" fmla="*/ 4723807 h 12897395"/>
              <a:gd name="connsiteX797" fmla="*/ 2376748 w 12019618"/>
              <a:gd name="connsiteY797" fmla="*/ 4628718 h 12897395"/>
              <a:gd name="connsiteX798" fmla="*/ 2502893 w 12019618"/>
              <a:gd name="connsiteY798" fmla="*/ 4275940 h 12897395"/>
              <a:gd name="connsiteX799" fmla="*/ 2463792 w 12019618"/>
              <a:gd name="connsiteY799" fmla="*/ 4242171 h 12897395"/>
              <a:gd name="connsiteX800" fmla="*/ 2507940 w 12019618"/>
              <a:gd name="connsiteY800" fmla="*/ 4231696 h 12897395"/>
              <a:gd name="connsiteX801" fmla="*/ 2460781 w 12019618"/>
              <a:gd name="connsiteY801" fmla="*/ 4163966 h 12897395"/>
              <a:gd name="connsiteX802" fmla="*/ 2428551 w 12019618"/>
              <a:gd name="connsiteY802" fmla="*/ 4028126 h 12897395"/>
              <a:gd name="connsiteX803" fmla="*/ 2386036 w 12019618"/>
              <a:gd name="connsiteY803" fmla="*/ 3914454 h 12897395"/>
              <a:gd name="connsiteX804" fmla="*/ 2545563 w 12019618"/>
              <a:gd name="connsiteY804" fmla="*/ 3844319 h 12897395"/>
              <a:gd name="connsiteX805" fmla="*/ 2547599 w 12019618"/>
              <a:gd name="connsiteY805" fmla="*/ 3721871 h 12897395"/>
              <a:gd name="connsiteX806" fmla="*/ 2636120 w 12019618"/>
              <a:gd name="connsiteY806" fmla="*/ 3756470 h 12897395"/>
              <a:gd name="connsiteX807" fmla="*/ 2580926 w 12019618"/>
              <a:gd name="connsiteY807" fmla="*/ 3523842 h 12897395"/>
              <a:gd name="connsiteX808" fmla="*/ 2619680 w 12019618"/>
              <a:gd name="connsiteY808" fmla="*/ 3414205 h 12897395"/>
              <a:gd name="connsiteX809" fmla="*/ 2449353 w 12019618"/>
              <a:gd name="connsiteY809" fmla="*/ 3165847 h 12897395"/>
              <a:gd name="connsiteX810" fmla="*/ 2625073 w 12019618"/>
              <a:gd name="connsiteY810" fmla="*/ 2890987 h 12897395"/>
              <a:gd name="connsiteX811" fmla="*/ 2661220 w 12019618"/>
              <a:gd name="connsiteY811" fmla="*/ 2704844 h 12897395"/>
              <a:gd name="connsiteX812" fmla="*/ 2612202 w 12019618"/>
              <a:gd name="connsiteY812" fmla="*/ 2705712 h 12897395"/>
              <a:gd name="connsiteX813" fmla="*/ 2625978 w 12019618"/>
              <a:gd name="connsiteY813" fmla="*/ 2490799 h 12897395"/>
              <a:gd name="connsiteX814" fmla="*/ 2571378 w 12019618"/>
              <a:gd name="connsiteY814" fmla="*/ 2326187 h 12897395"/>
              <a:gd name="connsiteX815" fmla="*/ 2668437 w 12019618"/>
              <a:gd name="connsiteY815" fmla="*/ 2123797 h 12897395"/>
              <a:gd name="connsiteX816" fmla="*/ 2599678 w 12019618"/>
              <a:gd name="connsiteY816" fmla="*/ 2041464 h 12897395"/>
              <a:gd name="connsiteX817" fmla="*/ 2738468 w 12019618"/>
              <a:gd name="connsiteY817" fmla="*/ 1818411 h 12897395"/>
              <a:gd name="connsiteX818" fmla="*/ 3370569 w 12019618"/>
              <a:gd name="connsiteY818" fmla="*/ 1501630 h 12897395"/>
              <a:gd name="connsiteX819" fmla="*/ 4030659 w 12019618"/>
              <a:gd name="connsiteY819" fmla="*/ 1368330 h 12897395"/>
              <a:gd name="connsiteX820" fmla="*/ 4113943 w 12019618"/>
              <a:gd name="connsiteY820" fmla="*/ 1380855 h 12897395"/>
              <a:gd name="connsiteX821" fmla="*/ 4663890 w 12019618"/>
              <a:gd name="connsiteY821" fmla="*/ 1329290 h 12897395"/>
              <a:gd name="connsiteX822" fmla="*/ 5407420 w 12019618"/>
              <a:gd name="connsiteY822" fmla="*/ 1285602 h 12897395"/>
              <a:gd name="connsiteX823" fmla="*/ 7613848 w 12019618"/>
              <a:gd name="connsiteY823" fmla="*/ 1172827 h 12897395"/>
              <a:gd name="connsiteX824" fmla="*/ 8578412 w 12019618"/>
              <a:gd name="connsiteY824" fmla="*/ 1110774 h 12897395"/>
              <a:gd name="connsiteX825" fmla="*/ 10583380 w 12019618"/>
              <a:gd name="connsiteY825" fmla="*/ 902311 h 12897395"/>
              <a:gd name="connsiteX826" fmla="*/ 10779434 w 12019618"/>
              <a:gd name="connsiteY826" fmla="*/ 778669 h 12897395"/>
              <a:gd name="connsiteX827" fmla="*/ 10822486 w 12019618"/>
              <a:gd name="connsiteY827" fmla="*/ 479684 h 12897395"/>
              <a:gd name="connsiteX828" fmla="*/ 10846872 w 12019618"/>
              <a:gd name="connsiteY828" fmla="*/ 516945 h 12897395"/>
              <a:gd name="connsiteX829" fmla="*/ 10900150 w 12019618"/>
              <a:gd name="connsiteY829" fmla="*/ 337499 h 12897395"/>
              <a:gd name="connsiteX830" fmla="*/ 10890482 w 12019618"/>
              <a:gd name="connsiteY830" fmla="*/ 296746 h 12897395"/>
              <a:gd name="connsiteX831" fmla="*/ 11030056 w 12019618"/>
              <a:gd name="connsiteY831" fmla="*/ 208028 h 12897395"/>
              <a:gd name="connsiteX832" fmla="*/ 11030246 w 12019618"/>
              <a:gd name="connsiteY832" fmla="*/ 274346 h 12897395"/>
              <a:gd name="connsiteX833" fmla="*/ 11093788 w 12019618"/>
              <a:gd name="connsiteY833" fmla="*/ 203668 h 12897395"/>
              <a:gd name="connsiteX834" fmla="*/ 11096206 w 12019618"/>
              <a:gd name="connsiteY834" fmla="*/ 213856 h 12897395"/>
              <a:gd name="connsiteX835" fmla="*/ 11101734 w 12019618"/>
              <a:gd name="connsiteY835" fmla="*/ 198618 h 12897395"/>
              <a:gd name="connsiteX836" fmla="*/ 11107296 w 12019618"/>
              <a:gd name="connsiteY836" fmla="*/ 195082 h 12897395"/>
              <a:gd name="connsiteX837" fmla="*/ 11120804 w 12019618"/>
              <a:gd name="connsiteY837" fmla="*/ 186497 h 12897395"/>
              <a:gd name="connsiteX838" fmla="*/ 11191406 w 12019618"/>
              <a:gd name="connsiteY838" fmla="*/ 80064 h 12897395"/>
              <a:gd name="connsiteX839" fmla="*/ 11193824 w 12019618"/>
              <a:gd name="connsiteY839" fmla="*/ 90253 h 12897395"/>
              <a:gd name="connsiteX840" fmla="*/ 11291668 w 12019618"/>
              <a:gd name="connsiteY840" fmla="*/ 22197 h 12897395"/>
              <a:gd name="connsiteX841" fmla="*/ 11302298 w 12019618"/>
              <a:gd name="connsiteY841" fmla="*/ 143434 h 12897395"/>
              <a:gd name="connsiteX842" fmla="*/ 11444800 w 12019618"/>
              <a:gd name="connsiteY842" fmla="*/ 1653 h 12897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Lst>
            <a:rect l="l" t="t" r="r" b="b"/>
            <a:pathLst>
              <a:path w="12019618" h="12897395">
                <a:moveTo>
                  <a:pt x="3661677" y="12520167"/>
                </a:moveTo>
                <a:cubicBezTo>
                  <a:pt x="3667498" y="12520131"/>
                  <a:pt x="3671781" y="12521805"/>
                  <a:pt x="3672990" y="12526899"/>
                </a:cubicBezTo>
                <a:cubicBezTo>
                  <a:pt x="3658274" y="12530391"/>
                  <a:pt x="3643558" y="12533882"/>
                  <a:pt x="3641141" y="12523694"/>
                </a:cubicBezTo>
                <a:cubicBezTo>
                  <a:pt x="3648499" y="12521949"/>
                  <a:pt x="3655856" y="12520203"/>
                  <a:pt x="3661677" y="12520167"/>
                </a:cubicBezTo>
                <a:close/>
                <a:moveTo>
                  <a:pt x="3629828" y="12516962"/>
                </a:moveTo>
                <a:cubicBezTo>
                  <a:pt x="3635649" y="12516926"/>
                  <a:pt x="3639932" y="12518600"/>
                  <a:pt x="3641141" y="12523694"/>
                </a:cubicBezTo>
                <a:cubicBezTo>
                  <a:pt x="3626425" y="12527186"/>
                  <a:pt x="3611709" y="12530677"/>
                  <a:pt x="3609292" y="12520489"/>
                </a:cubicBezTo>
                <a:cubicBezTo>
                  <a:pt x="3616650" y="12518743"/>
                  <a:pt x="3624008" y="12516997"/>
                  <a:pt x="3629828" y="12516962"/>
                </a:cubicBezTo>
                <a:close/>
                <a:moveTo>
                  <a:pt x="3603426" y="12512225"/>
                </a:moveTo>
                <a:lnTo>
                  <a:pt x="3605461" y="12515092"/>
                </a:lnTo>
                <a:cubicBezTo>
                  <a:pt x="3607590" y="12518090"/>
                  <a:pt x="3609292" y="12520489"/>
                  <a:pt x="3609292" y="12520489"/>
                </a:cubicBezTo>
                <a:close/>
                <a:moveTo>
                  <a:pt x="3597800" y="12504299"/>
                </a:moveTo>
                <a:lnTo>
                  <a:pt x="3603426" y="12512225"/>
                </a:lnTo>
                <a:lnTo>
                  <a:pt x="3599077" y="12506098"/>
                </a:lnTo>
                <a:cubicBezTo>
                  <a:pt x="3597374" y="12503699"/>
                  <a:pt x="3596523" y="12502500"/>
                  <a:pt x="3597800" y="12504299"/>
                </a:cubicBezTo>
                <a:close/>
                <a:moveTo>
                  <a:pt x="6322874" y="12228839"/>
                </a:moveTo>
                <a:cubicBezTo>
                  <a:pt x="6310670" y="12227391"/>
                  <a:pt x="6288888" y="12229084"/>
                  <a:pt x="6254552" y="12237231"/>
                </a:cubicBezTo>
                <a:cubicBezTo>
                  <a:pt x="6237418" y="12230535"/>
                  <a:pt x="6205166" y="12225632"/>
                  <a:pt x="6173282" y="12233197"/>
                </a:cubicBezTo>
                <a:cubicBezTo>
                  <a:pt x="6193236" y="12251779"/>
                  <a:pt x="6212822" y="12257894"/>
                  <a:pt x="6254552" y="12237231"/>
                </a:cubicBezTo>
                <a:cubicBezTo>
                  <a:pt x="6309904" y="12265798"/>
                  <a:pt x="6359486" y="12233184"/>
                  <a:pt x="6322874" y="12228839"/>
                </a:cubicBezTo>
                <a:close/>
                <a:moveTo>
                  <a:pt x="6097604" y="12225089"/>
                </a:moveTo>
                <a:cubicBezTo>
                  <a:pt x="6099334" y="12223166"/>
                  <a:pt x="6092416" y="12230860"/>
                  <a:pt x="6092416" y="12230860"/>
                </a:cubicBezTo>
                <a:cubicBezTo>
                  <a:pt x="6095490" y="12227440"/>
                  <a:pt x="6097028" y="12225730"/>
                  <a:pt x="6097604" y="12225089"/>
                </a:cubicBezTo>
                <a:close/>
                <a:moveTo>
                  <a:pt x="6069494" y="12220241"/>
                </a:moveTo>
                <a:cubicBezTo>
                  <a:pt x="6072122" y="12219029"/>
                  <a:pt x="6070370" y="12219837"/>
                  <a:pt x="6066868" y="12221452"/>
                </a:cubicBezTo>
                <a:lnTo>
                  <a:pt x="6063362" y="12223069"/>
                </a:lnTo>
                <a:lnTo>
                  <a:pt x="6061942" y="12223725"/>
                </a:lnTo>
                <a:cubicBezTo>
                  <a:pt x="6058112" y="12225492"/>
                  <a:pt x="6052858" y="12227916"/>
                  <a:pt x="6045852" y="12231147"/>
                </a:cubicBezTo>
                <a:cubicBezTo>
                  <a:pt x="6045852" y="12231147"/>
                  <a:pt x="6049354" y="12229531"/>
                  <a:pt x="6053732" y="12227512"/>
                </a:cubicBezTo>
                <a:lnTo>
                  <a:pt x="6063362" y="12223069"/>
                </a:lnTo>
                <a:close/>
                <a:moveTo>
                  <a:pt x="5930472" y="12212432"/>
                </a:moveTo>
                <a:cubicBezTo>
                  <a:pt x="5926190" y="12213045"/>
                  <a:pt x="5920510" y="12214701"/>
                  <a:pt x="5913148" y="12217793"/>
                </a:cubicBezTo>
                <a:cubicBezTo>
                  <a:pt x="5913148" y="12217793"/>
                  <a:pt x="5896014" y="12211096"/>
                  <a:pt x="5881300" y="12214588"/>
                </a:cubicBezTo>
                <a:cubicBezTo>
                  <a:pt x="5883716" y="12224776"/>
                  <a:pt x="5886134" y="12234964"/>
                  <a:pt x="5913148" y="12217793"/>
                </a:cubicBezTo>
                <a:cubicBezTo>
                  <a:pt x="5921962" y="12254937"/>
                  <a:pt x="5960446" y="12208140"/>
                  <a:pt x="5930472" y="12212432"/>
                </a:cubicBezTo>
                <a:close/>
                <a:moveTo>
                  <a:pt x="5775860" y="12200987"/>
                </a:moveTo>
                <a:cubicBezTo>
                  <a:pt x="5778622" y="12199827"/>
                  <a:pt x="5776780" y="12200600"/>
                  <a:pt x="5773100" y="12202146"/>
                </a:cubicBezTo>
                <a:lnTo>
                  <a:pt x="5768976" y="12203878"/>
                </a:lnTo>
                <a:lnTo>
                  <a:pt x="5767922" y="12204320"/>
                </a:lnTo>
                <a:cubicBezTo>
                  <a:pt x="5763896" y="12206011"/>
                  <a:pt x="5758374" y="12208330"/>
                  <a:pt x="5751012" y="12211422"/>
                </a:cubicBezTo>
                <a:cubicBezTo>
                  <a:pt x="5751012" y="12211422"/>
                  <a:pt x="5754694" y="12209876"/>
                  <a:pt x="5759294" y="12207944"/>
                </a:cubicBezTo>
                <a:lnTo>
                  <a:pt x="5768976" y="12203878"/>
                </a:lnTo>
                <a:close/>
                <a:moveTo>
                  <a:pt x="4693728" y="12196602"/>
                </a:moveTo>
                <a:cubicBezTo>
                  <a:pt x="4687856" y="12196426"/>
                  <a:pt x="4680498" y="12198172"/>
                  <a:pt x="4673140" y="12199917"/>
                </a:cubicBezTo>
                <a:cubicBezTo>
                  <a:pt x="4675960" y="12211803"/>
                  <a:pt x="4690676" y="12208312"/>
                  <a:pt x="4705392" y="12204820"/>
                </a:cubicBezTo>
                <a:cubicBezTo>
                  <a:pt x="4715062" y="12245572"/>
                  <a:pt x="4778604" y="12174894"/>
                  <a:pt x="4705392" y="12204820"/>
                </a:cubicBezTo>
                <a:cubicBezTo>
                  <a:pt x="4703982" y="12198877"/>
                  <a:pt x="4699598" y="12196779"/>
                  <a:pt x="4693728" y="12196602"/>
                </a:cubicBezTo>
                <a:close/>
                <a:moveTo>
                  <a:pt x="5370766" y="12172950"/>
                </a:moveTo>
                <a:cubicBezTo>
                  <a:pt x="5360654" y="12174005"/>
                  <a:pt x="5349608" y="12179316"/>
                  <a:pt x="5343458" y="12186155"/>
                </a:cubicBezTo>
                <a:cubicBezTo>
                  <a:pt x="5345876" y="12196344"/>
                  <a:pt x="5375308" y="12189360"/>
                  <a:pt x="5392476" y="12185287"/>
                </a:cubicBezTo>
                <a:cubicBezTo>
                  <a:pt x="5394894" y="12195475"/>
                  <a:pt x="5409608" y="12191984"/>
                  <a:pt x="5424324" y="12188492"/>
                </a:cubicBezTo>
                <a:cubicBezTo>
                  <a:pt x="5441860" y="12196886"/>
                  <a:pt x="5441860" y="12196886"/>
                  <a:pt x="5473746" y="12189321"/>
                </a:cubicBezTo>
                <a:cubicBezTo>
                  <a:pt x="5476162" y="12199509"/>
                  <a:pt x="5490878" y="12196018"/>
                  <a:pt x="5505594" y="12192526"/>
                </a:cubicBezTo>
                <a:cubicBezTo>
                  <a:pt x="5512846" y="12223091"/>
                  <a:pt x="5579208" y="12164299"/>
                  <a:pt x="5505594" y="12192526"/>
                </a:cubicBezTo>
                <a:cubicBezTo>
                  <a:pt x="5503176" y="12182338"/>
                  <a:pt x="5488460" y="12185830"/>
                  <a:pt x="5473746" y="12189321"/>
                </a:cubicBezTo>
                <a:cubicBezTo>
                  <a:pt x="5453756" y="12181509"/>
                  <a:pt x="5453756" y="12181509"/>
                  <a:pt x="5424324" y="12188492"/>
                </a:cubicBezTo>
                <a:cubicBezTo>
                  <a:pt x="5421908" y="12178304"/>
                  <a:pt x="5407192" y="12181795"/>
                  <a:pt x="5392476" y="12185287"/>
                </a:cubicBezTo>
                <a:cubicBezTo>
                  <a:pt x="5390060" y="12175099"/>
                  <a:pt x="5380880" y="12171896"/>
                  <a:pt x="5370766" y="12172950"/>
                </a:cubicBezTo>
                <a:close/>
                <a:moveTo>
                  <a:pt x="4942536" y="12137316"/>
                </a:moveTo>
                <a:cubicBezTo>
                  <a:pt x="4919516" y="12137537"/>
                  <a:pt x="4894518" y="12139321"/>
                  <a:pt x="4866934" y="12143175"/>
                </a:cubicBezTo>
                <a:cubicBezTo>
                  <a:pt x="4950620" y="12157398"/>
                  <a:pt x="5019188" y="12173414"/>
                  <a:pt x="5112756" y="12163768"/>
                </a:cubicBezTo>
                <a:cubicBezTo>
                  <a:pt x="5115172" y="12173957"/>
                  <a:pt x="5129888" y="12170465"/>
                  <a:pt x="5147058" y="12166392"/>
                </a:cubicBezTo>
                <a:cubicBezTo>
                  <a:pt x="5164190" y="12173088"/>
                  <a:pt x="5164190" y="12173088"/>
                  <a:pt x="5193622" y="12166105"/>
                </a:cubicBezTo>
                <a:cubicBezTo>
                  <a:pt x="5196040" y="12176293"/>
                  <a:pt x="5210754" y="12172801"/>
                  <a:pt x="5227924" y="12168728"/>
                </a:cubicBezTo>
                <a:cubicBezTo>
                  <a:pt x="5230340" y="12178916"/>
                  <a:pt x="5245056" y="12175424"/>
                  <a:pt x="5259772" y="12171933"/>
                </a:cubicBezTo>
                <a:cubicBezTo>
                  <a:pt x="5269844" y="12214383"/>
                  <a:pt x="5333386" y="12143705"/>
                  <a:pt x="5259772" y="12171933"/>
                </a:cubicBezTo>
                <a:cubicBezTo>
                  <a:pt x="5257354" y="12161745"/>
                  <a:pt x="5242640" y="12165236"/>
                  <a:pt x="5227924" y="12168728"/>
                </a:cubicBezTo>
                <a:cubicBezTo>
                  <a:pt x="5225506" y="12158540"/>
                  <a:pt x="5208338" y="12162613"/>
                  <a:pt x="5193622" y="12166105"/>
                </a:cubicBezTo>
                <a:cubicBezTo>
                  <a:pt x="5176490" y="12159408"/>
                  <a:pt x="5176490" y="12159408"/>
                  <a:pt x="5147058" y="12166392"/>
                </a:cubicBezTo>
                <a:cubicBezTo>
                  <a:pt x="5144640" y="12156203"/>
                  <a:pt x="5127472" y="12160277"/>
                  <a:pt x="5112756" y="12163768"/>
                </a:cubicBezTo>
                <a:cubicBezTo>
                  <a:pt x="5062868" y="12150046"/>
                  <a:pt x="5011598" y="12136651"/>
                  <a:pt x="4942536" y="12137316"/>
                </a:cubicBezTo>
                <a:close/>
                <a:moveTo>
                  <a:pt x="4788414" y="12126157"/>
                </a:moveTo>
                <a:cubicBezTo>
                  <a:pt x="4782240" y="12124707"/>
                  <a:pt x="4774882" y="12126453"/>
                  <a:pt x="4768934" y="12134142"/>
                </a:cubicBezTo>
                <a:cubicBezTo>
                  <a:pt x="4768934" y="12134142"/>
                  <a:pt x="4786068" y="12140839"/>
                  <a:pt x="4800784" y="12137347"/>
                </a:cubicBezTo>
                <a:cubicBezTo>
                  <a:pt x="4808036" y="12167911"/>
                  <a:pt x="4874398" y="12109119"/>
                  <a:pt x="4800784" y="12137347"/>
                </a:cubicBezTo>
                <a:cubicBezTo>
                  <a:pt x="4799576" y="12132253"/>
                  <a:pt x="4794586" y="12127607"/>
                  <a:pt x="4788414" y="12126157"/>
                </a:cubicBezTo>
                <a:close/>
                <a:moveTo>
                  <a:pt x="4451214" y="12091681"/>
                </a:moveTo>
                <a:cubicBezTo>
                  <a:pt x="4431050" y="12092682"/>
                  <a:pt x="4418307" y="12124964"/>
                  <a:pt x="4471678" y="12104229"/>
                </a:cubicBezTo>
                <a:cubicBezTo>
                  <a:pt x="4471678" y="12104229"/>
                  <a:pt x="4491264" y="12110343"/>
                  <a:pt x="4505980" y="12106852"/>
                </a:cubicBezTo>
                <a:cubicBezTo>
                  <a:pt x="4508398" y="12117040"/>
                  <a:pt x="4523114" y="12113549"/>
                  <a:pt x="4537830" y="12110057"/>
                </a:cubicBezTo>
                <a:cubicBezTo>
                  <a:pt x="4540246" y="12120245"/>
                  <a:pt x="4554962" y="12116754"/>
                  <a:pt x="4572130" y="12112680"/>
                </a:cubicBezTo>
                <a:cubicBezTo>
                  <a:pt x="4594502" y="12141451"/>
                  <a:pt x="4645744" y="12084452"/>
                  <a:pt x="4572130" y="12112680"/>
                </a:cubicBezTo>
                <a:cubicBezTo>
                  <a:pt x="4569714" y="12102492"/>
                  <a:pt x="4552544" y="12106565"/>
                  <a:pt x="4537830" y="12110057"/>
                </a:cubicBezTo>
                <a:cubicBezTo>
                  <a:pt x="4535412" y="12099869"/>
                  <a:pt x="4520696" y="12103360"/>
                  <a:pt x="4505980" y="12106852"/>
                </a:cubicBezTo>
                <a:cubicBezTo>
                  <a:pt x="4503562" y="12096664"/>
                  <a:pt x="4486430" y="12089967"/>
                  <a:pt x="4471678" y="12104229"/>
                </a:cubicBezTo>
                <a:cubicBezTo>
                  <a:pt x="4465482" y="12094489"/>
                  <a:pt x="4457936" y="12091347"/>
                  <a:pt x="4451214" y="12091681"/>
                </a:cubicBezTo>
                <a:close/>
                <a:moveTo>
                  <a:pt x="3956617" y="12048280"/>
                </a:moveTo>
                <a:cubicBezTo>
                  <a:pt x="3948416" y="12044425"/>
                  <a:pt x="3939418" y="12055640"/>
                  <a:pt x="3963305" y="12058043"/>
                </a:cubicBezTo>
                <a:cubicBezTo>
                  <a:pt x="3965722" y="12068232"/>
                  <a:pt x="3980438" y="12064740"/>
                  <a:pt x="3997607" y="12060667"/>
                </a:cubicBezTo>
                <a:cubicBezTo>
                  <a:pt x="4081293" y="12074889"/>
                  <a:pt x="4147408" y="12091487"/>
                  <a:pt x="4243025" y="12079562"/>
                </a:cubicBezTo>
                <a:cubicBezTo>
                  <a:pt x="4245846" y="12091448"/>
                  <a:pt x="4272457" y="12072579"/>
                  <a:pt x="4243025" y="12079562"/>
                </a:cubicBezTo>
                <a:cubicBezTo>
                  <a:pt x="4174458" y="12063546"/>
                  <a:pt x="4105487" y="12045832"/>
                  <a:pt x="3997607" y="12060667"/>
                </a:cubicBezTo>
                <a:cubicBezTo>
                  <a:pt x="3995190" y="12050478"/>
                  <a:pt x="3978021" y="12054552"/>
                  <a:pt x="3963305" y="12058043"/>
                </a:cubicBezTo>
                <a:cubicBezTo>
                  <a:pt x="3961996" y="12052525"/>
                  <a:pt x="3959351" y="12049565"/>
                  <a:pt x="3956617" y="12048280"/>
                </a:cubicBezTo>
                <a:close/>
                <a:moveTo>
                  <a:pt x="3913920" y="12046444"/>
                </a:moveTo>
                <a:cubicBezTo>
                  <a:pt x="3896752" y="12050517"/>
                  <a:pt x="3913920" y="12046444"/>
                  <a:pt x="3913920" y="12046444"/>
                </a:cubicBezTo>
                <a:close/>
                <a:moveTo>
                  <a:pt x="2733869" y="11961880"/>
                </a:moveTo>
                <a:cubicBezTo>
                  <a:pt x="2736010" y="11962717"/>
                  <a:pt x="2736615" y="11965264"/>
                  <a:pt x="2737823" y="11970358"/>
                </a:cubicBezTo>
                <a:cubicBezTo>
                  <a:pt x="2723107" y="11973850"/>
                  <a:pt x="2720690" y="11963662"/>
                  <a:pt x="2720690" y="11963662"/>
                </a:cubicBezTo>
                <a:cubicBezTo>
                  <a:pt x="2728048" y="11961916"/>
                  <a:pt x="2731727" y="11961043"/>
                  <a:pt x="2733869" y="11961880"/>
                </a:cubicBezTo>
                <a:close/>
                <a:moveTo>
                  <a:pt x="2708320" y="11952472"/>
                </a:moveTo>
                <a:cubicBezTo>
                  <a:pt x="2714493" y="11953922"/>
                  <a:pt x="2719482" y="11958568"/>
                  <a:pt x="2720690" y="11963662"/>
                </a:cubicBezTo>
                <a:cubicBezTo>
                  <a:pt x="2705974" y="11967153"/>
                  <a:pt x="2691259" y="11970645"/>
                  <a:pt x="2688841" y="11960457"/>
                </a:cubicBezTo>
                <a:cubicBezTo>
                  <a:pt x="2694789" y="11952768"/>
                  <a:pt x="2702147" y="11951022"/>
                  <a:pt x="2708320" y="11952472"/>
                </a:cubicBezTo>
                <a:close/>
                <a:moveTo>
                  <a:pt x="2677803" y="11946177"/>
                </a:moveTo>
                <a:cubicBezTo>
                  <a:pt x="2684838" y="11943583"/>
                  <a:pt x="2686726" y="11951542"/>
                  <a:pt x="2688841" y="11960457"/>
                </a:cubicBezTo>
                <a:cubicBezTo>
                  <a:pt x="2671673" y="11964530"/>
                  <a:pt x="2668853" y="11952644"/>
                  <a:pt x="2668853" y="11952644"/>
                </a:cubicBezTo>
                <a:cubicBezTo>
                  <a:pt x="2672541" y="11949079"/>
                  <a:pt x="2675458" y="11947042"/>
                  <a:pt x="2677803" y="11946177"/>
                </a:cubicBezTo>
                <a:close/>
                <a:moveTo>
                  <a:pt x="2649302" y="11935759"/>
                </a:moveTo>
                <a:cubicBezTo>
                  <a:pt x="2664018" y="11932268"/>
                  <a:pt x="2666435" y="11942456"/>
                  <a:pt x="2668853" y="11952644"/>
                </a:cubicBezTo>
                <a:cubicBezTo>
                  <a:pt x="2654137" y="11956136"/>
                  <a:pt x="2651720" y="11945948"/>
                  <a:pt x="2649302" y="11935759"/>
                </a:cubicBezTo>
                <a:close/>
                <a:moveTo>
                  <a:pt x="2670924" y="11819426"/>
                </a:moveTo>
                <a:cubicBezTo>
                  <a:pt x="2733936" y="11832500"/>
                  <a:pt x="2791200" y="11846939"/>
                  <a:pt x="2755726" y="11842657"/>
                </a:cubicBezTo>
                <a:lnTo>
                  <a:pt x="2737721" y="11839951"/>
                </a:lnTo>
                <a:close/>
                <a:moveTo>
                  <a:pt x="2572925" y="11810393"/>
                </a:moveTo>
                <a:cubicBezTo>
                  <a:pt x="2604773" y="11813598"/>
                  <a:pt x="2636622" y="11816803"/>
                  <a:pt x="2670924" y="11819426"/>
                </a:cubicBezTo>
                <a:cubicBezTo>
                  <a:pt x="2650708" y="11818842"/>
                  <a:pt x="2629244" y="11817096"/>
                  <a:pt x="2608458" y="11814966"/>
                </a:cubicBezTo>
                <a:lnTo>
                  <a:pt x="2579134" y="11811566"/>
                </a:lnTo>
                <a:close/>
                <a:moveTo>
                  <a:pt x="1112372" y="10666448"/>
                </a:moveTo>
                <a:lnTo>
                  <a:pt x="1105824" y="10668002"/>
                </a:lnTo>
                <a:lnTo>
                  <a:pt x="1101335" y="10669067"/>
                </a:lnTo>
                <a:cubicBezTo>
                  <a:pt x="1099496" y="10669503"/>
                  <a:pt x="1098576" y="10669721"/>
                  <a:pt x="1099956" y="10669394"/>
                </a:cubicBezTo>
                <a:lnTo>
                  <a:pt x="1105824" y="10668002"/>
                </a:lnTo>
                <a:lnTo>
                  <a:pt x="1108233" y="10667430"/>
                </a:lnTo>
                <a:cubicBezTo>
                  <a:pt x="1110533" y="10666884"/>
                  <a:pt x="1112372" y="10666448"/>
                  <a:pt x="1112372" y="10666448"/>
                </a:cubicBezTo>
                <a:close/>
                <a:moveTo>
                  <a:pt x="435114" y="10181441"/>
                </a:moveTo>
                <a:lnTo>
                  <a:pt x="433697" y="10181682"/>
                </a:lnTo>
                <a:lnTo>
                  <a:pt x="433490" y="10181546"/>
                </a:lnTo>
                <a:cubicBezTo>
                  <a:pt x="432557" y="10180731"/>
                  <a:pt x="432973" y="10180604"/>
                  <a:pt x="435114" y="10181441"/>
                </a:cubicBezTo>
                <a:close/>
                <a:moveTo>
                  <a:pt x="588685" y="10028364"/>
                </a:moveTo>
                <a:cubicBezTo>
                  <a:pt x="577435" y="10025821"/>
                  <a:pt x="566535" y="10025604"/>
                  <a:pt x="559781" y="10029897"/>
                </a:cubicBezTo>
                <a:cubicBezTo>
                  <a:pt x="547483" y="10043577"/>
                  <a:pt x="596868" y="10055176"/>
                  <a:pt x="596868" y="10055176"/>
                </a:cubicBezTo>
                <a:cubicBezTo>
                  <a:pt x="659330" y="10064569"/>
                  <a:pt x="622434" y="10035994"/>
                  <a:pt x="588685" y="10028364"/>
                </a:cubicBezTo>
                <a:close/>
                <a:moveTo>
                  <a:pt x="37788" y="9653333"/>
                </a:moveTo>
                <a:cubicBezTo>
                  <a:pt x="42623" y="9673709"/>
                  <a:pt x="37788" y="9653333"/>
                  <a:pt x="37788" y="9653333"/>
                </a:cubicBezTo>
                <a:close/>
                <a:moveTo>
                  <a:pt x="37733" y="9634283"/>
                </a:moveTo>
                <a:lnTo>
                  <a:pt x="37733" y="9634292"/>
                </a:lnTo>
                <a:cubicBezTo>
                  <a:pt x="37746" y="9638826"/>
                  <a:pt x="37764" y="9645043"/>
                  <a:pt x="37788" y="9653333"/>
                </a:cubicBezTo>
                <a:cubicBezTo>
                  <a:pt x="37788" y="9653333"/>
                  <a:pt x="37776" y="9649188"/>
                  <a:pt x="37761" y="9644007"/>
                </a:cubicBezTo>
                <a:close/>
                <a:moveTo>
                  <a:pt x="37708" y="9625355"/>
                </a:moveTo>
                <a:cubicBezTo>
                  <a:pt x="37699" y="9622246"/>
                  <a:pt x="37705" y="9624318"/>
                  <a:pt x="37717" y="9628463"/>
                </a:cubicBezTo>
                <a:lnTo>
                  <a:pt x="37733" y="9634283"/>
                </a:lnTo>
                <a:close/>
                <a:moveTo>
                  <a:pt x="25969" y="9564804"/>
                </a:moveTo>
                <a:lnTo>
                  <a:pt x="21797" y="9566932"/>
                </a:lnTo>
                <a:cubicBezTo>
                  <a:pt x="20962" y="9567358"/>
                  <a:pt x="21296" y="9567187"/>
                  <a:pt x="23300" y="9566165"/>
                </a:cubicBezTo>
                <a:close/>
                <a:moveTo>
                  <a:pt x="47123" y="9554016"/>
                </a:moveTo>
                <a:lnTo>
                  <a:pt x="34823" y="9560289"/>
                </a:lnTo>
                <a:lnTo>
                  <a:pt x="25969" y="9564804"/>
                </a:lnTo>
                <a:lnTo>
                  <a:pt x="27308" y="9564121"/>
                </a:lnTo>
                <a:close/>
                <a:moveTo>
                  <a:pt x="59374" y="9547769"/>
                </a:moveTo>
                <a:cubicBezTo>
                  <a:pt x="59374" y="9547769"/>
                  <a:pt x="54030" y="9550494"/>
                  <a:pt x="47349" y="9553901"/>
                </a:cubicBezTo>
                <a:lnTo>
                  <a:pt x="47123" y="9554016"/>
                </a:lnTo>
                <a:close/>
                <a:moveTo>
                  <a:pt x="54314" y="8849465"/>
                </a:moveTo>
                <a:cubicBezTo>
                  <a:pt x="39598" y="8852956"/>
                  <a:pt x="54314" y="8849465"/>
                  <a:pt x="54314" y="8849465"/>
                </a:cubicBezTo>
                <a:close/>
                <a:moveTo>
                  <a:pt x="625006" y="7688958"/>
                </a:moveTo>
                <a:lnTo>
                  <a:pt x="623346" y="7693276"/>
                </a:lnTo>
                <a:cubicBezTo>
                  <a:pt x="621093" y="7699136"/>
                  <a:pt x="619290" y="7703823"/>
                  <a:pt x="619290" y="7703823"/>
                </a:cubicBezTo>
                <a:close/>
                <a:moveTo>
                  <a:pt x="629408" y="7677510"/>
                </a:moveTo>
                <a:lnTo>
                  <a:pt x="627570" y="7682290"/>
                </a:lnTo>
                <a:lnTo>
                  <a:pt x="625006" y="7688958"/>
                </a:lnTo>
                <a:close/>
                <a:moveTo>
                  <a:pt x="631963" y="7670864"/>
                </a:moveTo>
                <a:cubicBezTo>
                  <a:pt x="631682" y="7671597"/>
                  <a:pt x="631006" y="7673355"/>
                  <a:pt x="630104" y="7675698"/>
                </a:cubicBezTo>
                <a:lnTo>
                  <a:pt x="629408" y="7677510"/>
                </a:lnTo>
                <a:lnTo>
                  <a:pt x="631456" y="7672183"/>
                </a:lnTo>
                <a:cubicBezTo>
                  <a:pt x="632132" y="7670425"/>
                  <a:pt x="632245" y="7670132"/>
                  <a:pt x="631963" y="7670864"/>
                </a:cubicBezTo>
                <a:close/>
                <a:moveTo>
                  <a:pt x="4367089" y="7538766"/>
                </a:moveTo>
                <a:cubicBezTo>
                  <a:pt x="4356976" y="7539820"/>
                  <a:pt x="4345326" y="7542584"/>
                  <a:pt x="4337968" y="7544330"/>
                </a:cubicBezTo>
                <a:cubicBezTo>
                  <a:pt x="4337968" y="7544330"/>
                  <a:pt x="4372270" y="7546953"/>
                  <a:pt x="4386985" y="7543462"/>
                </a:cubicBezTo>
                <a:cubicBezTo>
                  <a:pt x="4385777" y="7538367"/>
                  <a:pt x="4377201" y="7537712"/>
                  <a:pt x="4367089" y="7538766"/>
                </a:cubicBezTo>
                <a:close/>
                <a:moveTo>
                  <a:pt x="4423846" y="7536397"/>
                </a:moveTo>
                <a:cubicBezTo>
                  <a:pt x="4419481" y="7536424"/>
                  <a:pt x="4416417" y="7536478"/>
                  <a:pt x="4416417" y="7536478"/>
                </a:cubicBezTo>
                <a:cubicBezTo>
                  <a:pt x="4401701" y="7539970"/>
                  <a:pt x="4450718" y="7539102"/>
                  <a:pt x="4450718" y="7539102"/>
                </a:cubicBezTo>
                <a:cubicBezTo>
                  <a:pt x="4461756" y="7536483"/>
                  <a:pt x="4436942" y="7536317"/>
                  <a:pt x="4423846" y="7536397"/>
                </a:cubicBezTo>
                <a:close/>
                <a:moveTo>
                  <a:pt x="4494234" y="7534157"/>
                </a:moveTo>
                <a:cubicBezTo>
                  <a:pt x="4484434" y="7533792"/>
                  <a:pt x="4472792" y="7533864"/>
                  <a:pt x="4465434" y="7535610"/>
                </a:cubicBezTo>
                <a:cubicBezTo>
                  <a:pt x="4467852" y="7545798"/>
                  <a:pt x="4499700" y="7549003"/>
                  <a:pt x="4511998" y="7535323"/>
                </a:cubicBezTo>
                <a:cubicBezTo>
                  <a:pt x="4511998" y="7535323"/>
                  <a:pt x="4504036" y="7534522"/>
                  <a:pt x="4494234" y="7534157"/>
                </a:cubicBezTo>
                <a:close/>
                <a:moveTo>
                  <a:pt x="4890862" y="7513365"/>
                </a:moveTo>
                <a:cubicBezTo>
                  <a:pt x="4881312" y="7514061"/>
                  <a:pt x="4870274" y="7516680"/>
                  <a:pt x="4862916" y="7518426"/>
                </a:cubicBezTo>
                <a:cubicBezTo>
                  <a:pt x="4862916" y="7518426"/>
                  <a:pt x="4895168" y="7523329"/>
                  <a:pt x="4909884" y="7519837"/>
                </a:cubicBezTo>
                <a:cubicBezTo>
                  <a:pt x="4908474" y="7513894"/>
                  <a:pt x="4900412" y="7512668"/>
                  <a:pt x="4890862" y="7513365"/>
                </a:cubicBezTo>
                <a:close/>
                <a:moveTo>
                  <a:pt x="585528" y="7505569"/>
                </a:moveTo>
                <a:cubicBezTo>
                  <a:pt x="575420" y="7505277"/>
                  <a:pt x="563166" y="7505494"/>
                  <a:pt x="554581" y="7507531"/>
                </a:cubicBezTo>
                <a:cubicBezTo>
                  <a:pt x="556998" y="7517719"/>
                  <a:pt x="591300" y="7520342"/>
                  <a:pt x="603599" y="7506662"/>
                </a:cubicBezTo>
                <a:cubicBezTo>
                  <a:pt x="603599" y="7506662"/>
                  <a:pt x="595637" y="7505861"/>
                  <a:pt x="585528" y="7505569"/>
                </a:cubicBezTo>
                <a:close/>
                <a:moveTo>
                  <a:pt x="5211028" y="7500625"/>
                </a:moveTo>
                <a:cubicBezTo>
                  <a:pt x="5203016" y="7499611"/>
                  <a:pt x="5195658" y="7501357"/>
                  <a:pt x="5197068" y="7507300"/>
                </a:cubicBezTo>
                <a:cubicBezTo>
                  <a:pt x="5182352" y="7510792"/>
                  <a:pt x="5228916" y="7510505"/>
                  <a:pt x="5228916" y="7510505"/>
                </a:cubicBezTo>
                <a:cubicBezTo>
                  <a:pt x="5227708" y="7505411"/>
                  <a:pt x="5219042" y="7501638"/>
                  <a:pt x="5211028" y="7500625"/>
                </a:cubicBezTo>
                <a:close/>
                <a:moveTo>
                  <a:pt x="5160894" y="7499516"/>
                </a:moveTo>
                <a:cubicBezTo>
                  <a:pt x="5150126" y="7497811"/>
                  <a:pt x="5137872" y="7498028"/>
                  <a:pt x="5130514" y="7499774"/>
                </a:cubicBezTo>
                <a:cubicBezTo>
                  <a:pt x="5132932" y="7509962"/>
                  <a:pt x="5167636" y="7514283"/>
                  <a:pt x="5182352" y="7510792"/>
                </a:cubicBezTo>
                <a:cubicBezTo>
                  <a:pt x="5180942" y="7504849"/>
                  <a:pt x="5171662" y="7501221"/>
                  <a:pt x="5160894" y="7499516"/>
                </a:cubicBezTo>
                <a:close/>
                <a:moveTo>
                  <a:pt x="5278592" y="7496029"/>
                </a:moveTo>
                <a:cubicBezTo>
                  <a:pt x="5266950" y="7496100"/>
                  <a:pt x="5252236" y="7499592"/>
                  <a:pt x="5246086" y="7506431"/>
                </a:cubicBezTo>
                <a:cubicBezTo>
                  <a:pt x="5228916" y="7510505"/>
                  <a:pt x="5292650" y="7506145"/>
                  <a:pt x="5292650" y="7506145"/>
                </a:cubicBezTo>
                <a:cubicBezTo>
                  <a:pt x="5298800" y="7499305"/>
                  <a:pt x="5290232" y="7495957"/>
                  <a:pt x="5278592" y="7496029"/>
                </a:cubicBezTo>
                <a:close/>
                <a:moveTo>
                  <a:pt x="5465060" y="7493039"/>
                </a:moveTo>
                <a:cubicBezTo>
                  <a:pt x="5454546" y="7492395"/>
                  <a:pt x="5442190" y="7492188"/>
                  <a:pt x="5434832" y="7493933"/>
                </a:cubicBezTo>
                <a:cubicBezTo>
                  <a:pt x="5437652" y="7505819"/>
                  <a:pt x="5469500" y="7509024"/>
                  <a:pt x="5484252" y="7494763"/>
                </a:cubicBezTo>
                <a:cubicBezTo>
                  <a:pt x="5484252" y="7494763"/>
                  <a:pt x="5475576" y="7493682"/>
                  <a:pt x="5465060" y="7493039"/>
                </a:cubicBezTo>
                <a:close/>
                <a:moveTo>
                  <a:pt x="5351522" y="7489486"/>
                </a:moveTo>
                <a:cubicBezTo>
                  <a:pt x="5338042" y="7489994"/>
                  <a:pt x="5323326" y="7493485"/>
                  <a:pt x="5324534" y="7498580"/>
                </a:cubicBezTo>
                <a:cubicBezTo>
                  <a:pt x="5307366" y="7502653"/>
                  <a:pt x="5358800" y="7511973"/>
                  <a:pt x="5371098" y="7498293"/>
                </a:cubicBezTo>
                <a:cubicBezTo>
                  <a:pt x="5377248" y="7491453"/>
                  <a:pt x="5365004" y="7488978"/>
                  <a:pt x="5351522" y="7489486"/>
                </a:cubicBezTo>
                <a:close/>
                <a:moveTo>
                  <a:pt x="6217980" y="7450710"/>
                </a:moveTo>
                <a:cubicBezTo>
                  <a:pt x="6208178" y="7450346"/>
                  <a:pt x="6197142" y="7452964"/>
                  <a:pt x="6198350" y="7458058"/>
                </a:cubicBezTo>
                <a:cubicBezTo>
                  <a:pt x="6181182" y="7462132"/>
                  <a:pt x="6230198" y="7461263"/>
                  <a:pt x="6230198" y="7461263"/>
                </a:cubicBezTo>
                <a:cubicBezTo>
                  <a:pt x="6236348" y="7454424"/>
                  <a:pt x="6227782" y="7451075"/>
                  <a:pt x="6217980" y="7450710"/>
                </a:cubicBezTo>
                <a:close/>
                <a:moveTo>
                  <a:pt x="6102376" y="7448517"/>
                </a:moveTo>
                <a:cubicBezTo>
                  <a:pt x="6094460" y="7447396"/>
                  <a:pt x="6079110" y="7449581"/>
                  <a:pt x="6053348" y="7458384"/>
                </a:cubicBezTo>
                <a:cubicBezTo>
                  <a:pt x="6050930" y="7448196"/>
                  <a:pt x="6004330" y="7459252"/>
                  <a:pt x="5974898" y="7466235"/>
                </a:cubicBezTo>
                <a:cubicBezTo>
                  <a:pt x="5970064" y="7445860"/>
                  <a:pt x="5940598" y="7463612"/>
                  <a:pt x="5911166" y="7470595"/>
                </a:cubicBezTo>
                <a:cubicBezTo>
                  <a:pt x="5905928" y="7448521"/>
                  <a:pt x="5862148" y="7471464"/>
                  <a:pt x="5832716" y="7478447"/>
                </a:cubicBezTo>
                <a:cubicBezTo>
                  <a:pt x="5780880" y="7467430"/>
                  <a:pt x="5717146" y="7471790"/>
                  <a:pt x="5641150" y="7479060"/>
                </a:cubicBezTo>
                <a:cubicBezTo>
                  <a:pt x="5638732" y="7468871"/>
                  <a:pt x="5592132" y="7479928"/>
                  <a:pt x="5562700" y="7486911"/>
                </a:cubicBezTo>
                <a:cubicBezTo>
                  <a:pt x="5582252" y="7503796"/>
                  <a:pt x="5609266" y="7486625"/>
                  <a:pt x="5641150" y="7479060"/>
                </a:cubicBezTo>
                <a:cubicBezTo>
                  <a:pt x="5692550" y="7499149"/>
                  <a:pt x="5753864" y="7484601"/>
                  <a:pt x="5832716" y="7478447"/>
                </a:cubicBezTo>
                <a:cubicBezTo>
                  <a:pt x="5852268" y="7495332"/>
                  <a:pt x="5881734" y="7477579"/>
                  <a:pt x="5911166" y="7470595"/>
                </a:cubicBezTo>
                <a:cubicBezTo>
                  <a:pt x="5916000" y="7490972"/>
                  <a:pt x="5960182" y="7469727"/>
                  <a:pt x="5974898" y="7466235"/>
                </a:cubicBezTo>
                <a:cubicBezTo>
                  <a:pt x="5994852" y="7484818"/>
                  <a:pt x="6021464" y="7465949"/>
                  <a:pt x="6053348" y="7458384"/>
                </a:cubicBezTo>
                <a:cubicBezTo>
                  <a:pt x="6082976" y="7484984"/>
                  <a:pt x="6126126" y="7451878"/>
                  <a:pt x="6102376" y="7448517"/>
                </a:cubicBezTo>
                <a:close/>
                <a:moveTo>
                  <a:pt x="777222" y="7433134"/>
                </a:moveTo>
                <a:cubicBezTo>
                  <a:pt x="767071" y="7436096"/>
                  <a:pt x="753558" y="7442609"/>
                  <a:pt x="736111" y="7453699"/>
                </a:cubicBezTo>
                <a:cubicBezTo>
                  <a:pt x="736111" y="7453699"/>
                  <a:pt x="709253" y="7547958"/>
                  <a:pt x="692119" y="7541261"/>
                </a:cubicBezTo>
                <a:cubicBezTo>
                  <a:pt x="754584" y="7565676"/>
                  <a:pt x="848278" y="7412400"/>
                  <a:pt x="777222" y="7433134"/>
                </a:cubicBezTo>
                <a:close/>
                <a:moveTo>
                  <a:pt x="4112573" y="7320473"/>
                </a:moveTo>
                <a:cubicBezTo>
                  <a:pt x="4100579" y="7319059"/>
                  <a:pt x="4085259" y="7320003"/>
                  <a:pt x="4079311" y="7327692"/>
                </a:cubicBezTo>
                <a:cubicBezTo>
                  <a:pt x="4064560" y="7341953"/>
                  <a:pt x="4128293" y="7337593"/>
                  <a:pt x="4125876" y="7327405"/>
                </a:cubicBezTo>
                <a:cubicBezTo>
                  <a:pt x="4133234" y="7325659"/>
                  <a:pt x="4124567" y="7321887"/>
                  <a:pt x="4112573" y="7320473"/>
                </a:cubicBezTo>
                <a:close/>
                <a:moveTo>
                  <a:pt x="4351040" y="7300150"/>
                </a:moveTo>
                <a:cubicBezTo>
                  <a:pt x="4289215" y="7299440"/>
                  <a:pt x="4157246" y="7305389"/>
                  <a:pt x="4140592" y="7323914"/>
                </a:cubicBezTo>
                <a:cubicBezTo>
                  <a:pt x="4143009" y="7334102"/>
                  <a:pt x="4285191" y="7321890"/>
                  <a:pt x="4346507" y="7307342"/>
                </a:cubicBezTo>
                <a:cubicBezTo>
                  <a:pt x="4399977" y="7303400"/>
                  <a:pt x="4388134" y="7300576"/>
                  <a:pt x="4351040" y="7300150"/>
                </a:cubicBezTo>
                <a:close/>
                <a:moveTo>
                  <a:pt x="5604566" y="7236621"/>
                </a:moveTo>
                <a:cubicBezTo>
                  <a:pt x="5555938" y="7235758"/>
                  <a:pt x="5425748" y="7244087"/>
                  <a:pt x="5375206" y="7242627"/>
                </a:cubicBezTo>
                <a:cubicBezTo>
                  <a:pt x="5168888" y="7257501"/>
                  <a:pt x="4785754" y="7258725"/>
                  <a:pt x="4628856" y="7274428"/>
                </a:cubicBezTo>
                <a:cubicBezTo>
                  <a:pt x="4437254" y="7285811"/>
                  <a:pt x="4349327" y="7319228"/>
                  <a:pt x="4557660" y="7312844"/>
                </a:cubicBezTo>
                <a:cubicBezTo>
                  <a:pt x="4697792" y="7302913"/>
                  <a:pt x="4857106" y="7297398"/>
                  <a:pt x="4999692" y="7286884"/>
                </a:cubicBezTo>
                <a:cubicBezTo>
                  <a:pt x="5223142" y="7278706"/>
                  <a:pt x="5370158" y="7286871"/>
                  <a:pt x="5569190" y="7252203"/>
                </a:cubicBezTo>
                <a:cubicBezTo>
                  <a:pt x="5633558" y="7240966"/>
                  <a:pt x="5633742" y="7237139"/>
                  <a:pt x="5604566" y="7236621"/>
                </a:cubicBezTo>
                <a:close/>
                <a:moveTo>
                  <a:pt x="749697" y="7172467"/>
                </a:moveTo>
                <a:cubicBezTo>
                  <a:pt x="715586" y="7236162"/>
                  <a:pt x="801096" y="7192557"/>
                  <a:pt x="823502" y="7210557"/>
                </a:cubicBezTo>
                <a:cubicBezTo>
                  <a:pt x="821084" y="7200369"/>
                  <a:pt x="764603" y="7235293"/>
                  <a:pt x="767020" y="7245481"/>
                </a:cubicBezTo>
                <a:cubicBezTo>
                  <a:pt x="769438" y="7255669"/>
                  <a:pt x="813585" y="7245195"/>
                  <a:pt x="816405" y="7257081"/>
                </a:cubicBezTo>
                <a:cubicBezTo>
                  <a:pt x="804107" y="7270760"/>
                  <a:pt x="757542" y="7271047"/>
                  <a:pt x="762377" y="7291423"/>
                </a:cubicBezTo>
                <a:cubicBezTo>
                  <a:pt x="777283" y="7354250"/>
                  <a:pt x="676273" y="7267012"/>
                  <a:pt x="749697" y="7172467"/>
                </a:cubicBezTo>
                <a:close/>
                <a:moveTo>
                  <a:pt x="543345" y="7153270"/>
                </a:moveTo>
                <a:lnTo>
                  <a:pt x="538024" y="7154533"/>
                </a:lnTo>
                <a:cubicBezTo>
                  <a:pt x="536644" y="7154860"/>
                  <a:pt x="537564" y="7154642"/>
                  <a:pt x="539403" y="7154205"/>
                </a:cubicBezTo>
                <a:close/>
                <a:moveTo>
                  <a:pt x="550440" y="7151587"/>
                </a:moveTo>
                <a:cubicBezTo>
                  <a:pt x="550440" y="7151587"/>
                  <a:pt x="548601" y="7152023"/>
                  <a:pt x="546301" y="7152569"/>
                </a:cubicBezTo>
                <a:lnTo>
                  <a:pt x="543345" y="7153270"/>
                </a:lnTo>
                <a:close/>
                <a:moveTo>
                  <a:pt x="852419" y="7111325"/>
                </a:moveTo>
                <a:cubicBezTo>
                  <a:pt x="842618" y="7110960"/>
                  <a:pt x="831581" y="7113579"/>
                  <a:pt x="832789" y="7118673"/>
                </a:cubicBezTo>
                <a:cubicBezTo>
                  <a:pt x="818073" y="7122165"/>
                  <a:pt x="864638" y="7121878"/>
                  <a:pt x="864638" y="7121878"/>
                </a:cubicBezTo>
                <a:cubicBezTo>
                  <a:pt x="870788" y="7115038"/>
                  <a:pt x="862221" y="7111690"/>
                  <a:pt x="852419" y="7111325"/>
                </a:cubicBezTo>
                <a:close/>
                <a:moveTo>
                  <a:pt x="3025773" y="6995636"/>
                </a:moveTo>
                <a:cubicBezTo>
                  <a:pt x="3008001" y="6997163"/>
                  <a:pt x="2988993" y="7001673"/>
                  <a:pt x="2990201" y="7006767"/>
                </a:cubicBezTo>
                <a:cubicBezTo>
                  <a:pt x="2977903" y="7020446"/>
                  <a:pt x="3042039" y="7017784"/>
                  <a:pt x="3053934" y="7002407"/>
                </a:cubicBezTo>
                <a:cubicBezTo>
                  <a:pt x="3060084" y="6995567"/>
                  <a:pt x="3043546" y="6994110"/>
                  <a:pt x="3025773" y="6995636"/>
                </a:cubicBezTo>
                <a:close/>
                <a:moveTo>
                  <a:pt x="3169647" y="6989189"/>
                </a:moveTo>
                <a:cubicBezTo>
                  <a:pt x="3165282" y="6989215"/>
                  <a:pt x="3162218" y="6989270"/>
                  <a:pt x="3162218" y="6989270"/>
                </a:cubicBezTo>
                <a:cubicBezTo>
                  <a:pt x="3149919" y="7002950"/>
                  <a:pt x="3198936" y="7002081"/>
                  <a:pt x="3196519" y="6991893"/>
                </a:cubicBezTo>
                <a:cubicBezTo>
                  <a:pt x="3207556" y="6989274"/>
                  <a:pt x="3182743" y="6989108"/>
                  <a:pt x="3169647" y="6989189"/>
                </a:cubicBezTo>
                <a:close/>
                <a:moveTo>
                  <a:pt x="4364545" y="6913850"/>
                </a:moveTo>
                <a:cubicBezTo>
                  <a:pt x="4364545" y="6913850"/>
                  <a:pt x="4303264" y="6917628"/>
                  <a:pt x="4286096" y="6921702"/>
                </a:cubicBezTo>
                <a:cubicBezTo>
                  <a:pt x="4288513" y="6931890"/>
                  <a:pt x="4352649" y="6929228"/>
                  <a:pt x="4364545" y="6913850"/>
                </a:cubicBezTo>
                <a:close/>
                <a:moveTo>
                  <a:pt x="4478464" y="6910138"/>
                </a:moveTo>
                <a:cubicBezTo>
                  <a:pt x="4460550" y="6908335"/>
                  <a:pt x="4438456" y="6919631"/>
                  <a:pt x="4416382" y="6924868"/>
                </a:cubicBezTo>
                <a:cubicBezTo>
                  <a:pt x="4406310" y="6882417"/>
                  <a:pt x="4342768" y="6953096"/>
                  <a:pt x="4416382" y="6924868"/>
                </a:cubicBezTo>
                <a:cubicBezTo>
                  <a:pt x="4418800" y="6935056"/>
                  <a:pt x="4465400" y="6924000"/>
                  <a:pt x="4494830" y="6917016"/>
                </a:cubicBezTo>
                <a:cubicBezTo>
                  <a:pt x="4489942" y="6912795"/>
                  <a:pt x="4484436" y="6910739"/>
                  <a:pt x="4478464" y="6910138"/>
                </a:cubicBezTo>
                <a:close/>
                <a:moveTo>
                  <a:pt x="895788" y="6828688"/>
                </a:moveTo>
                <a:cubicBezTo>
                  <a:pt x="885096" y="6831393"/>
                  <a:pt x="878425" y="6841495"/>
                  <a:pt x="883461" y="6862720"/>
                </a:cubicBezTo>
                <a:cubicBezTo>
                  <a:pt x="888295" y="6883097"/>
                  <a:pt x="799965" y="6914816"/>
                  <a:pt x="893130" y="6903473"/>
                </a:cubicBezTo>
                <a:cubicBezTo>
                  <a:pt x="996141" y="6879032"/>
                  <a:pt x="927866" y="6820573"/>
                  <a:pt x="895788" y="6828688"/>
                </a:cubicBezTo>
                <a:close/>
                <a:moveTo>
                  <a:pt x="3882753" y="6761554"/>
                </a:moveTo>
                <a:cubicBezTo>
                  <a:pt x="3828518" y="6762546"/>
                  <a:pt x="3693908" y="6776128"/>
                  <a:pt x="3595846" y="6785943"/>
                </a:cubicBezTo>
                <a:cubicBezTo>
                  <a:pt x="3517397" y="6793795"/>
                  <a:pt x="3288708" y="6779898"/>
                  <a:pt x="3266932" y="6819143"/>
                </a:cubicBezTo>
                <a:cubicBezTo>
                  <a:pt x="3252216" y="6822635"/>
                  <a:pt x="3551699" y="6796418"/>
                  <a:pt x="3566414" y="6792926"/>
                </a:cubicBezTo>
                <a:cubicBezTo>
                  <a:pt x="3691428" y="6784788"/>
                  <a:pt x="3757981" y="6792314"/>
                  <a:pt x="3868314" y="6776897"/>
                </a:cubicBezTo>
                <a:cubicBezTo>
                  <a:pt x="3918900" y="6764895"/>
                  <a:pt x="3915294" y="6760958"/>
                  <a:pt x="3882753" y="6761554"/>
                </a:cubicBezTo>
                <a:close/>
                <a:moveTo>
                  <a:pt x="3968967" y="6759237"/>
                </a:moveTo>
                <a:cubicBezTo>
                  <a:pt x="3966558" y="6758295"/>
                  <a:pt x="3976195" y="6762062"/>
                  <a:pt x="3976195" y="6762062"/>
                </a:cubicBezTo>
                <a:cubicBezTo>
                  <a:pt x="3971912" y="6760388"/>
                  <a:pt x="3969770" y="6759551"/>
                  <a:pt x="3968967" y="6759237"/>
                </a:cubicBezTo>
                <a:close/>
                <a:moveTo>
                  <a:pt x="1481178" y="6232212"/>
                </a:moveTo>
                <a:lnTo>
                  <a:pt x="1474927" y="6232732"/>
                </a:lnTo>
                <a:cubicBezTo>
                  <a:pt x="1474927" y="6232732"/>
                  <a:pt x="1477111" y="6232551"/>
                  <a:pt x="1480658" y="6232255"/>
                </a:cubicBezTo>
                <a:close/>
                <a:moveTo>
                  <a:pt x="1536332" y="6227621"/>
                </a:moveTo>
                <a:cubicBezTo>
                  <a:pt x="1532238" y="6227962"/>
                  <a:pt x="1510951" y="6229734"/>
                  <a:pt x="1494577" y="6231097"/>
                </a:cubicBezTo>
                <a:lnTo>
                  <a:pt x="1481178" y="6232212"/>
                </a:lnTo>
                <a:lnTo>
                  <a:pt x="1515045" y="6229393"/>
                </a:lnTo>
                <a:cubicBezTo>
                  <a:pt x="1534149" y="6227803"/>
                  <a:pt x="1539061" y="6227394"/>
                  <a:pt x="1536332" y="6227621"/>
                </a:cubicBezTo>
                <a:close/>
                <a:moveTo>
                  <a:pt x="1855050" y="6153305"/>
                </a:moveTo>
                <a:cubicBezTo>
                  <a:pt x="1840334" y="6156796"/>
                  <a:pt x="1828036" y="6170474"/>
                  <a:pt x="1813320" y="6173966"/>
                </a:cubicBezTo>
                <a:cubicBezTo>
                  <a:pt x="1769540" y="6196910"/>
                  <a:pt x="1430745" y="6253977"/>
                  <a:pt x="1332901" y="6322032"/>
                </a:cubicBezTo>
                <a:cubicBezTo>
                  <a:pt x="1293397" y="6286566"/>
                  <a:pt x="1416029" y="6257469"/>
                  <a:pt x="1474927" y="6232732"/>
                </a:cubicBezTo>
                <a:cubicBezTo>
                  <a:pt x="1543862" y="6261216"/>
                  <a:pt x="1744752" y="6157951"/>
                  <a:pt x="1855050" y="6153305"/>
                </a:cubicBezTo>
                <a:close/>
                <a:moveTo>
                  <a:pt x="2049965" y="6124479"/>
                </a:moveTo>
                <a:cubicBezTo>
                  <a:pt x="2078050" y="6126548"/>
                  <a:pt x="1911082" y="6169715"/>
                  <a:pt x="1918783" y="6148943"/>
                </a:cubicBezTo>
                <a:cubicBezTo>
                  <a:pt x="1933499" y="6145451"/>
                  <a:pt x="1980099" y="6134395"/>
                  <a:pt x="1994815" y="6130903"/>
                </a:cubicBezTo>
                <a:cubicBezTo>
                  <a:pt x="2026615" y="6125713"/>
                  <a:pt x="2043484" y="6124001"/>
                  <a:pt x="2049965" y="6124479"/>
                </a:cubicBezTo>
                <a:close/>
                <a:moveTo>
                  <a:pt x="2190509" y="6109302"/>
                </a:moveTo>
                <a:cubicBezTo>
                  <a:pt x="2192571" y="6111335"/>
                  <a:pt x="2071152" y="6144180"/>
                  <a:pt x="2093252" y="6130865"/>
                </a:cubicBezTo>
                <a:cubicBezTo>
                  <a:pt x="2090835" y="6120677"/>
                  <a:pt x="2137399" y="6120390"/>
                  <a:pt x="2137399" y="6120390"/>
                </a:cubicBezTo>
                <a:cubicBezTo>
                  <a:pt x="2175415" y="6111370"/>
                  <a:pt x="2189822" y="6108624"/>
                  <a:pt x="2190509" y="6109302"/>
                </a:cubicBezTo>
                <a:close/>
                <a:moveTo>
                  <a:pt x="2263239" y="6093896"/>
                </a:moveTo>
                <a:cubicBezTo>
                  <a:pt x="2280129" y="6096838"/>
                  <a:pt x="2294297" y="6104687"/>
                  <a:pt x="2294297" y="6104687"/>
                </a:cubicBezTo>
                <a:lnTo>
                  <a:pt x="2215848" y="6112538"/>
                </a:lnTo>
                <a:cubicBezTo>
                  <a:pt x="2226737" y="6092916"/>
                  <a:pt x="2246349" y="6090953"/>
                  <a:pt x="2263239" y="6093896"/>
                </a:cubicBezTo>
                <a:close/>
                <a:moveTo>
                  <a:pt x="2372484" y="6083445"/>
                </a:moveTo>
                <a:cubicBezTo>
                  <a:pt x="2391168" y="6084393"/>
                  <a:pt x="2404631" y="6089270"/>
                  <a:pt x="2404631" y="6089270"/>
                </a:cubicBezTo>
                <a:cubicBezTo>
                  <a:pt x="2389879" y="6103532"/>
                  <a:pt x="2309013" y="6101196"/>
                  <a:pt x="2309013" y="6101196"/>
                </a:cubicBezTo>
                <a:cubicBezTo>
                  <a:pt x="2329896" y="6085479"/>
                  <a:pt x="2353801" y="6082498"/>
                  <a:pt x="2372484" y="6083445"/>
                </a:cubicBezTo>
                <a:close/>
                <a:moveTo>
                  <a:pt x="2558348" y="5798106"/>
                </a:moveTo>
                <a:cubicBezTo>
                  <a:pt x="2558348" y="5798106"/>
                  <a:pt x="2511783" y="5798393"/>
                  <a:pt x="2494615" y="5802466"/>
                </a:cubicBezTo>
                <a:cubicBezTo>
                  <a:pt x="2497032" y="5812655"/>
                  <a:pt x="2546050" y="5811786"/>
                  <a:pt x="2558348" y="5798106"/>
                </a:cubicBezTo>
                <a:close/>
                <a:moveTo>
                  <a:pt x="6738398" y="5071777"/>
                </a:moveTo>
                <a:cubicBezTo>
                  <a:pt x="6674664" y="5076137"/>
                  <a:pt x="6714204" y="5100834"/>
                  <a:pt x="6751290" y="5126113"/>
                </a:cubicBezTo>
                <a:cubicBezTo>
                  <a:pt x="6842228" y="5170901"/>
                  <a:pt x="6957396" y="5175860"/>
                  <a:pt x="7075348" y="5203476"/>
                </a:cubicBezTo>
                <a:cubicBezTo>
                  <a:pt x="7198574" y="5242395"/>
                  <a:pt x="7287058" y="5287764"/>
                  <a:pt x="7402226" y="5292723"/>
                </a:cubicBezTo>
                <a:cubicBezTo>
                  <a:pt x="7416942" y="5289232"/>
                  <a:pt x="7404644" y="5302911"/>
                  <a:pt x="7434076" y="5295928"/>
                </a:cubicBezTo>
                <a:cubicBezTo>
                  <a:pt x="7498212" y="5293267"/>
                  <a:pt x="7311288" y="5247937"/>
                  <a:pt x="7311288" y="5247937"/>
                </a:cubicBezTo>
                <a:cubicBezTo>
                  <a:pt x="7296572" y="5251428"/>
                  <a:pt x="7338302" y="5230765"/>
                  <a:pt x="7338302" y="5230765"/>
                </a:cubicBezTo>
                <a:cubicBezTo>
                  <a:pt x="7232648" y="5189471"/>
                  <a:pt x="6920522" y="5085961"/>
                  <a:pt x="6738398" y="5071777"/>
                </a:cubicBezTo>
                <a:close/>
                <a:moveTo>
                  <a:pt x="2338375" y="4870992"/>
                </a:moveTo>
                <a:lnTo>
                  <a:pt x="2340765" y="4879708"/>
                </a:lnTo>
                <a:lnTo>
                  <a:pt x="2338750" y="4879653"/>
                </a:lnTo>
                <a:cubicBezTo>
                  <a:pt x="2337713" y="4878267"/>
                  <a:pt x="2337493" y="4875461"/>
                  <a:pt x="2338375" y="4870992"/>
                </a:cubicBezTo>
                <a:close/>
                <a:moveTo>
                  <a:pt x="11322700" y="4629776"/>
                </a:moveTo>
                <a:cubicBezTo>
                  <a:pt x="11322700" y="4629776"/>
                  <a:pt x="11307984" y="4633268"/>
                  <a:pt x="11322700" y="4629776"/>
                </a:cubicBezTo>
                <a:close/>
                <a:moveTo>
                  <a:pt x="11669112" y="4367327"/>
                </a:moveTo>
                <a:cubicBezTo>
                  <a:pt x="11655020" y="4367981"/>
                  <a:pt x="11639690" y="4371618"/>
                  <a:pt x="11633542" y="4378457"/>
                </a:cubicBezTo>
                <a:cubicBezTo>
                  <a:pt x="11633542" y="4378457"/>
                  <a:pt x="11684976" y="4387777"/>
                  <a:pt x="11697274" y="4374097"/>
                </a:cubicBezTo>
                <a:cubicBezTo>
                  <a:pt x="11696064" y="4369003"/>
                  <a:pt x="11683206" y="4366674"/>
                  <a:pt x="11669112" y="4367327"/>
                </a:cubicBezTo>
                <a:close/>
                <a:moveTo>
                  <a:pt x="11778446" y="4329952"/>
                </a:moveTo>
                <a:cubicBezTo>
                  <a:pt x="11758486" y="4329083"/>
                  <a:pt x="11735194" y="4331918"/>
                  <a:pt x="11721872" y="4346738"/>
                </a:cubicBezTo>
                <a:cubicBezTo>
                  <a:pt x="11721872" y="4346738"/>
                  <a:pt x="11802738" y="4349074"/>
                  <a:pt x="11815036" y="4335395"/>
                </a:cubicBezTo>
                <a:cubicBezTo>
                  <a:pt x="11815036" y="4335395"/>
                  <a:pt x="11798406" y="4330821"/>
                  <a:pt x="11778446" y="4329952"/>
                </a:cubicBezTo>
                <a:close/>
                <a:moveTo>
                  <a:pt x="11799572" y="4193782"/>
                </a:moveTo>
                <a:cubicBezTo>
                  <a:pt x="11799572" y="4193782"/>
                  <a:pt x="11750554" y="4194651"/>
                  <a:pt x="11735838" y="4198142"/>
                </a:cubicBezTo>
                <a:cubicBezTo>
                  <a:pt x="11738256" y="4208331"/>
                  <a:pt x="11785224" y="4209742"/>
                  <a:pt x="11799572" y="4193782"/>
                </a:cubicBezTo>
                <a:close/>
                <a:moveTo>
                  <a:pt x="11660872" y="3891735"/>
                </a:moveTo>
                <a:cubicBezTo>
                  <a:pt x="11643102" y="3891915"/>
                  <a:pt x="11624094" y="3896425"/>
                  <a:pt x="11619136" y="3913744"/>
                </a:cubicBezTo>
                <a:cubicBezTo>
                  <a:pt x="11624374" y="3935818"/>
                  <a:pt x="11697988" y="3907591"/>
                  <a:pt x="11695168" y="3895705"/>
                </a:cubicBezTo>
                <a:cubicBezTo>
                  <a:pt x="11695168" y="3895705"/>
                  <a:pt x="11678640" y="3891555"/>
                  <a:pt x="11660872" y="3891735"/>
                </a:cubicBezTo>
                <a:close/>
                <a:moveTo>
                  <a:pt x="3669792" y="3763216"/>
                </a:moveTo>
                <a:cubicBezTo>
                  <a:pt x="3653561" y="3761686"/>
                  <a:pt x="3633949" y="3763649"/>
                  <a:pt x="3620424" y="3777620"/>
                </a:cubicBezTo>
                <a:cubicBezTo>
                  <a:pt x="3620424" y="3777620"/>
                  <a:pt x="3701290" y="3779956"/>
                  <a:pt x="3698873" y="3769768"/>
                </a:cubicBezTo>
                <a:cubicBezTo>
                  <a:pt x="3698873" y="3769768"/>
                  <a:pt x="3686023" y="3764745"/>
                  <a:pt x="3669792" y="3763216"/>
                </a:cubicBezTo>
                <a:close/>
                <a:moveTo>
                  <a:pt x="3589204" y="3699174"/>
                </a:moveTo>
                <a:lnTo>
                  <a:pt x="3603100" y="3704605"/>
                </a:lnTo>
                <a:cubicBezTo>
                  <a:pt x="3599421" y="3705478"/>
                  <a:pt x="3596335" y="3704753"/>
                  <a:pt x="3593506" y="3703070"/>
                </a:cubicBezTo>
                <a:close/>
                <a:moveTo>
                  <a:pt x="3546464" y="3662441"/>
                </a:moveTo>
                <a:cubicBezTo>
                  <a:pt x="3546464" y="3662441"/>
                  <a:pt x="3546464" y="3662441"/>
                  <a:pt x="3548881" y="3672629"/>
                </a:cubicBezTo>
                <a:lnTo>
                  <a:pt x="3556991" y="3671533"/>
                </a:lnTo>
                <a:lnTo>
                  <a:pt x="3566014" y="3679326"/>
                </a:lnTo>
                <a:cubicBezTo>
                  <a:pt x="3574581" y="3682674"/>
                  <a:pt x="3580173" y="3689867"/>
                  <a:pt x="3585464" y="3695786"/>
                </a:cubicBezTo>
                <a:lnTo>
                  <a:pt x="3589204" y="3699174"/>
                </a:lnTo>
                <a:lnTo>
                  <a:pt x="3551345" y="3684376"/>
                </a:lnTo>
                <a:cubicBezTo>
                  <a:pt x="3534157" y="3678813"/>
                  <a:pt x="3517015" y="3674809"/>
                  <a:pt x="3499864" y="3673498"/>
                </a:cubicBezTo>
                <a:cubicBezTo>
                  <a:pt x="3514579" y="3670006"/>
                  <a:pt x="3531748" y="3665933"/>
                  <a:pt x="3546464" y="3662441"/>
                </a:cubicBezTo>
                <a:close/>
                <a:moveTo>
                  <a:pt x="3244232" y="3560682"/>
                </a:moveTo>
                <a:cubicBezTo>
                  <a:pt x="3223800" y="3556751"/>
                  <a:pt x="3282503" y="3583823"/>
                  <a:pt x="3499864" y="3673498"/>
                </a:cubicBezTo>
                <a:cubicBezTo>
                  <a:pt x="3435728" y="3676160"/>
                  <a:pt x="3298416" y="3697978"/>
                  <a:pt x="3313132" y="3694486"/>
                </a:cubicBezTo>
                <a:cubicBezTo>
                  <a:pt x="3300833" y="3708166"/>
                  <a:pt x="3426440" y="3768044"/>
                  <a:pt x="3426440" y="3768044"/>
                </a:cubicBezTo>
                <a:cubicBezTo>
                  <a:pt x="3443573" y="3774740"/>
                  <a:pt x="3531903" y="3743021"/>
                  <a:pt x="3549072" y="3738947"/>
                </a:cubicBezTo>
                <a:cubicBezTo>
                  <a:pt x="3580921" y="3742153"/>
                  <a:pt x="3649891" y="3759867"/>
                  <a:pt x="3674488" y="3732507"/>
                </a:cubicBezTo>
                <a:cubicBezTo>
                  <a:pt x="3671668" y="3720621"/>
                  <a:pt x="3634985" y="3697040"/>
                  <a:pt x="3566014" y="3679326"/>
                </a:cubicBezTo>
                <a:cubicBezTo>
                  <a:pt x="3564806" y="3674232"/>
                  <a:pt x="3564201" y="3671685"/>
                  <a:pt x="3562060" y="3670848"/>
                </a:cubicBezTo>
                <a:lnTo>
                  <a:pt x="3556991" y="3671533"/>
                </a:lnTo>
                <a:lnTo>
                  <a:pt x="3556239" y="3670883"/>
                </a:lnTo>
                <a:cubicBezTo>
                  <a:pt x="3551956" y="3669209"/>
                  <a:pt x="3547673" y="3667535"/>
                  <a:pt x="3546464" y="3662441"/>
                </a:cubicBezTo>
                <a:cubicBezTo>
                  <a:pt x="3427584" y="3622042"/>
                  <a:pt x="3270501" y="3565737"/>
                  <a:pt x="3244232" y="3560682"/>
                </a:cubicBezTo>
                <a:close/>
                <a:moveTo>
                  <a:pt x="6384172" y="3495598"/>
                </a:moveTo>
                <a:lnTo>
                  <a:pt x="6380688" y="3496933"/>
                </a:lnTo>
                <a:lnTo>
                  <a:pt x="6372958" y="3499898"/>
                </a:lnTo>
                <a:cubicBezTo>
                  <a:pt x="6367926" y="3501827"/>
                  <a:pt x="6361024" y="3504474"/>
                  <a:pt x="6351822" y="3508002"/>
                </a:cubicBezTo>
                <a:cubicBezTo>
                  <a:pt x="6351822" y="3508002"/>
                  <a:pt x="6370226" y="3500945"/>
                  <a:pt x="6379428" y="3497417"/>
                </a:cubicBezTo>
                <a:lnTo>
                  <a:pt x="6380688" y="3496933"/>
                </a:lnTo>
                <a:lnTo>
                  <a:pt x="6382878" y="3496094"/>
                </a:lnTo>
                <a:cubicBezTo>
                  <a:pt x="6384604" y="3495432"/>
                  <a:pt x="6384892" y="3495322"/>
                  <a:pt x="6384172" y="3495598"/>
                </a:cubicBezTo>
                <a:close/>
                <a:moveTo>
                  <a:pt x="9944790" y="3256119"/>
                </a:moveTo>
                <a:cubicBezTo>
                  <a:pt x="9928384" y="3255219"/>
                  <a:pt x="9910386" y="3255118"/>
                  <a:pt x="9890674" y="3256656"/>
                </a:cubicBezTo>
                <a:cubicBezTo>
                  <a:pt x="8821016" y="3356199"/>
                  <a:pt x="7856452" y="3418252"/>
                  <a:pt x="6877174" y="3483797"/>
                </a:cubicBezTo>
                <a:cubicBezTo>
                  <a:pt x="6849934" y="3445420"/>
                  <a:pt x="6803560" y="3512024"/>
                  <a:pt x="6877174" y="3483797"/>
                </a:cubicBezTo>
                <a:cubicBezTo>
                  <a:pt x="7748170" y="3431389"/>
                  <a:pt x="8720388" y="3401598"/>
                  <a:pt x="9645446" y="3304079"/>
                </a:cubicBezTo>
                <a:cubicBezTo>
                  <a:pt x="9738612" y="3292736"/>
                  <a:pt x="9991494" y="3277574"/>
                  <a:pt x="10052810" y="3263026"/>
                </a:cubicBezTo>
                <a:cubicBezTo>
                  <a:pt x="10028896" y="3268700"/>
                  <a:pt x="9994006" y="3258818"/>
                  <a:pt x="9944790" y="3256119"/>
                </a:cubicBezTo>
                <a:close/>
                <a:moveTo>
                  <a:pt x="10147862" y="3236438"/>
                </a:moveTo>
                <a:cubicBezTo>
                  <a:pt x="10133774" y="3235745"/>
                  <a:pt x="10117840" y="3236835"/>
                  <a:pt x="10109256" y="3238872"/>
                </a:cubicBezTo>
                <a:cubicBezTo>
                  <a:pt x="10111672" y="3249060"/>
                  <a:pt x="10160690" y="3248191"/>
                  <a:pt x="10175406" y="3244700"/>
                </a:cubicBezTo>
                <a:cubicBezTo>
                  <a:pt x="10174196" y="3239606"/>
                  <a:pt x="10161952" y="3237131"/>
                  <a:pt x="10147862" y="3236438"/>
                </a:cubicBezTo>
                <a:close/>
                <a:moveTo>
                  <a:pt x="10262392" y="3218232"/>
                </a:moveTo>
                <a:cubicBezTo>
                  <a:pt x="10241772" y="3215950"/>
                  <a:pt x="10218380" y="3218362"/>
                  <a:pt x="10207290" y="3237135"/>
                </a:cubicBezTo>
                <a:cubicBezTo>
                  <a:pt x="10207290" y="3237135"/>
                  <a:pt x="10286142" y="3230981"/>
                  <a:pt x="10300858" y="3227490"/>
                </a:cubicBezTo>
                <a:cubicBezTo>
                  <a:pt x="10300858" y="3227490"/>
                  <a:pt x="10283012" y="3220514"/>
                  <a:pt x="10262392" y="3218232"/>
                </a:cubicBezTo>
                <a:close/>
                <a:moveTo>
                  <a:pt x="10385958" y="3199900"/>
                </a:moveTo>
                <a:cubicBezTo>
                  <a:pt x="10365694" y="3197757"/>
                  <a:pt x="10342404" y="3200593"/>
                  <a:pt x="10330290" y="3220507"/>
                </a:cubicBezTo>
                <a:cubicBezTo>
                  <a:pt x="10330290" y="3220507"/>
                  <a:pt x="10408738" y="3212655"/>
                  <a:pt x="10423454" y="3209163"/>
                </a:cubicBezTo>
                <a:cubicBezTo>
                  <a:pt x="10423454" y="3209163"/>
                  <a:pt x="10406220" y="3202042"/>
                  <a:pt x="10385958" y="3199900"/>
                </a:cubicBezTo>
                <a:close/>
                <a:moveTo>
                  <a:pt x="10475888" y="3194032"/>
                </a:moveTo>
                <a:cubicBezTo>
                  <a:pt x="10465780" y="3193740"/>
                  <a:pt x="10454130" y="3196504"/>
                  <a:pt x="10455338" y="3201598"/>
                </a:cubicBezTo>
                <a:cubicBezTo>
                  <a:pt x="10440622" y="3205090"/>
                  <a:pt x="10487188" y="3204803"/>
                  <a:pt x="10487188" y="3204803"/>
                </a:cubicBezTo>
                <a:cubicBezTo>
                  <a:pt x="10494564" y="3197673"/>
                  <a:pt x="10485996" y="3194324"/>
                  <a:pt x="10475888" y="3194032"/>
                </a:cubicBezTo>
                <a:close/>
                <a:moveTo>
                  <a:pt x="2609394" y="2966339"/>
                </a:moveTo>
                <a:cubicBezTo>
                  <a:pt x="2607717" y="2967970"/>
                  <a:pt x="2600391" y="2975313"/>
                  <a:pt x="2583901" y="2990436"/>
                </a:cubicBezTo>
                <a:cubicBezTo>
                  <a:pt x="2556887" y="3007607"/>
                  <a:pt x="2512705" y="3028852"/>
                  <a:pt x="2505643" y="3064606"/>
                </a:cubicBezTo>
                <a:cubicBezTo>
                  <a:pt x="2483428" y="3112922"/>
                  <a:pt x="2525943" y="3226594"/>
                  <a:pt x="2545529" y="3232709"/>
                </a:cubicBezTo>
                <a:cubicBezTo>
                  <a:pt x="2562662" y="3239405"/>
                  <a:pt x="2619334" y="3270799"/>
                  <a:pt x="2663481" y="3260324"/>
                </a:cubicBezTo>
                <a:cubicBezTo>
                  <a:pt x="2648765" y="3263816"/>
                  <a:pt x="2697747" y="3273718"/>
                  <a:pt x="2695330" y="3263530"/>
                </a:cubicBezTo>
                <a:cubicBezTo>
                  <a:pt x="2682841" y="3210891"/>
                  <a:pt x="2557233" y="3151013"/>
                  <a:pt x="2566959" y="3050057"/>
                </a:cubicBezTo>
                <a:cubicBezTo>
                  <a:pt x="2568629" y="3007960"/>
                  <a:pt x="2614427" y="2961446"/>
                  <a:pt x="2609394" y="2966339"/>
                </a:cubicBezTo>
                <a:close/>
                <a:moveTo>
                  <a:pt x="4821666" y="2960789"/>
                </a:moveTo>
                <a:cubicBezTo>
                  <a:pt x="4808578" y="2967173"/>
                  <a:pt x="4765286" y="2988291"/>
                  <a:pt x="4800524" y="2971102"/>
                </a:cubicBezTo>
                <a:close/>
                <a:moveTo>
                  <a:pt x="5210134" y="2935444"/>
                </a:moveTo>
                <a:cubicBezTo>
                  <a:pt x="5195738" y="2934824"/>
                  <a:pt x="5179806" y="2935915"/>
                  <a:pt x="5173656" y="2942755"/>
                </a:cubicBezTo>
                <a:cubicBezTo>
                  <a:pt x="5176072" y="2952942"/>
                  <a:pt x="5225090" y="2952073"/>
                  <a:pt x="5237388" y="2938394"/>
                </a:cubicBezTo>
                <a:cubicBezTo>
                  <a:pt x="5237388" y="2938394"/>
                  <a:pt x="5224530" y="2936064"/>
                  <a:pt x="5210134" y="2935444"/>
                </a:cubicBezTo>
                <a:close/>
                <a:moveTo>
                  <a:pt x="5299672" y="2932696"/>
                </a:moveTo>
                <a:cubicBezTo>
                  <a:pt x="5287954" y="2932450"/>
                  <a:pt x="5252104" y="2934902"/>
                  <a:pt x="5252104" y="2934902"/>
                </a:cubicBezTo>
                <a:cubicBezTo>
                  <a:pt x="5239806" y="2948582"/>
                  <a:pt x="5303538" y="2944222"/>
                  <a:pt x="5301122" y="2934034"/>
                </a:cubicBezTo>
                <a:cubicBezTo>
                  <a:pt x="5304802" y="2933161"/>
                  <a:pt x="5303578" y="2932779"/>
                  <a:pt x="5299672" y="2932696"/>
                </a:cubicBezTo>
                <a:close/>
                <a:moveTo>
                  <a:pt x="5345268" y="2923559"/>
                </a:moveTo>
                <a:cubicBezTo>
                  <a:pt x="5332970" y="2937239"/>
                  <a:pt x="5367674" y="2941560"/>
                  <a:pt x="5379570" y="2926182"/>
                </a:cubicBezTo>
                <a:close/>
                <a:moveTo>
                  <a:pt x="7813712" y="2626652"/>
                </a:moveTo>
                <a:cubicBezTo>
                  <a:pt x="7813712" y="2626652"/>
                  <a:pt x="7801414" y="2640332"/>
                  <a:pt x="7813712" y="2626652"/>
                </a:cubicBezTo>
                <a:close/>
                <a:moveTo>
                  <a:pt x="8108506" y="2624864"/>
                </a:moveTo>
                <a:cubicBezTo>
                  <a:pt x="8107702" y="2625055"/>
                  <a:pt x="8105556" y="2625564"/>
                  <a:pt x="8101264" y="2626583"/>
                </a:cubicBezTo>
                <a:cubicBezTo>
                  <a:pt x="8101264" y="2626583"/>
                  <a:pt x="8110920" y="2624291"/>
                  <a:pt x="8108506" y="2624864"/>
                </a:cubicBezTo>
                <a:close/>
                <a:moveTo>
                  <a:pt x="7877446" y="2622292"/>
                </a:moveTo>
                <a:cubicBezTo>
                  <a:pt x="7888482" y="2619673"/>
                  <a:pt x="7909384" y="2621777"/>
                  <a:pt x="7920164" y="2627290"/>
                </a:cubicBezTo>
                <a:lnTo>
                  <a:pt x="7923532" y="2630626"/>
                </a:lnTo>
                <a:lnTo>
                  <a:pt x="7902794" y="2633864"/>
                </a:lnTo>
                <a:lnTo>
                  <a:pt x="7897678" y="2633858"/>
                </a:lnTo>
                <a:cubicBezTo>
                  <a:pt x="7887524" y="2632008"/>
                  <a:pt x="7878856" y="2628235"/>
                  <a:pt x="7877446" y="2622292"/>
                </a:cubicBezTo>
                <a:close/>
                <a:moveTo>
                  <a:pt x="8176132" y="2619581"/>
                </a:moveTo>
                <a:lnTo>
                  <a:pt x="8169482" y="2621159"/>
                </a:lnTo>
                <a:cubicBezTo>
                  <a:pt x="8166990" y="2621750"/>
                  <a:pt x="8164998" y="2622223"/>
                  <a:pt x="8164998" y="2622223"/>
                </a:cubicBezTo>
                <a:close/>
                <a:moveTo>
                  <a:pt x="8178450" y="2619031"/>
                </a:moveTo>
                <a:lnTo>
                  <a:pt x="8176132" y="2619581"/>
                </a:lnTo>
                <a:lnTo>
                  <a:pt x="8176954" y="2619386"/>
                </a:lnTo>
                <a:cubicBezTo>
                  <a:pt x="8178948" y="2618913"/>
                  <a:pt x="8179944" y="2618677"/>
                  <a:pt x="8178450" y="2619031"/>
                </a:cubicBezTo>
                <a:close/>
                <a:moveTo>
                  <a:pt x="8699944" y="2583184"/>
                </a:moveTo>
                <a:cubicBezTo>
                  <a:pt x="8698566" y="2583512"/>
                  <a:pt x="8694886" y="2584385"/>
                  <a:pt x="8687528" y="2586130"/>
                </a:cubicBezTo>
                <a:cubicBezTo>
                  <a:pt x="8687528" y="2586130"/>
                  <a:pt x="8704084" y="2582202"/>
                  <a:pt x="8699944" y="2583184"/>
                </a:cubicBezTo>
                <a:close/>
                <a:moveTo>
                  <a:pt x="2724932" y="2520232"/>
                </a:moveTo>
                <a:cubicBezTo>
                  <a:pt x="2716970" y="2519431"/>
                  <a:pt x="2705933" y="2522049"/>
                  <a:pt x="2699783" y="2528889"/>
                </a:cubicBezTo>
                <a:lnTo>
                  <a:pt x="2731633" y="2532094"/>
                </a:lnTo>
                <a:cubicBezTo>
                  <a:pt x="2737782" y="2525254"/>
                  <a:pt x="2732894" y="2521033"/>
                  <a:pt x="2724932" y="2520232"/>
                </a:cubicBezTo>
                <a:close/>
                <a:moveTo>
                  <a:pt x="9343374" y="2515346"/>
                </a:moveTo>
                <a:cubicBezTo>
                  <a:pt x="9239540" y="2513400"/>
                  <a:pt x="8841590" y="2548232"/>
                  <a:pt x="8650810" y="2573320"/>
                </a:cubicBezTo>
                <a:cubicBezTo>
                  <a:pt x="8397926" y="2588480"/>
                  <a:pt x="8108360" y="2580059"/>
                  <a:pt x="7840728" y="2609481"/>
                </a:cubicBezTo>
                <a:cubicBezTo>
                  <a:pt x="7796580" y="2619955"/>
                  <a:pt x="7752398" y="2641200"/>
                  <a:pt x="7703380" y="2642069"/>
                </a:cubicBezTo>
                <a:cubicBezTo>
                  <a:pt x="7688664" y="2645560"/>
                  <a:pt x="7683830" y="2625184"/>
                  <a:pt x="7683830" y="2625184"/>
                </a:cubicBezTo>
                <a:cubicBezTo>
                  <a:pt x="7524112" y="2629001"/>
                  <a:pt x="7354916" y="2658385"/>
                  <a:pt x="7198018" y="2674088"/>
                </a:cubicBezTo>
                <a:cubicBezTo>
                  <a:pt x="7183300" y="2677579"/>
                  <a:pt x="7178064" y="2655505"/>
                  <a:pt x="7163348" y="2658997"/>
                </a:cubicBezTo>
                <a:cubicBezTo>
                  <a:pt x="7163348" y="2658997"/>
                  <a:pt x="7121986" y="2692128"/>
                  <a:pt x="7119164" y="2680242"/>
                </a:cubicBezTo>
                <a:cubicBezTo>
                  <a:pt x="7124402" y="2702316"/>
                  <a:pt x="7200434" y="2684276"/>
                  <a:pt x="7296016" y="2683120"/>
                </a:cubicBezTo>
                <a:cubicBezTo>
                  <a:pt x="7433302" y="2669380"/>
                  <a:pt x="7695030" y="2661817"/>
                  <a:pt x="7893026" y="2635389"/>
                </a:cubicBezTo>
                <a:lnTo>
                  <a:pt x="7902794" y="2633864"/>
                </a:lnTo>
                <a:lnTo>
                  <a:pt x="7926830" y="2633891"/>
                </a:lnTo>
                <a:lnTo>
                  <a:pt x="7923532" y="2630626"/>
                </a:lnTo>
                <a:lnTo>
                  <a:pt x="7959640" y="2624988"/>
                </a:lnTo>
                <a:lnTo>
                  <a:pt x="7958714" y="2626327"/>
                </a:lnTo>
                <a:cubicBezTo>
                  <a:pt x="7958714" y="2626327"/>
                  <a:pt x="7958714" y="2626327"/>
                  <a:pt x="7973430" y="2622835"/>
                </a:cubicBezTo>
                <a:lnTo>
                  <a:pt x="7959640" y="2624988"/>
                </a:lnTo>
                <a:lnTo>
                  <a:pt x="7962332" y="2621096"/>
                </a:lnTo>
                <a:cubicBezTo>
                  <a:pt x="7970382" y="2618177"/>
                  <a:pt x="7988750" y="2621890"/>
                  <a:pt x="7990564" y="2629531"/>
                </a:cubicBezTo>
                <a:cubicBezTo>
                  <a:pt x="8019996" y="2622548"/>
                  <a:pt x="8037164" y="2618475"/>
                  <a:pt x="8066594" y="2611492"/>
                </a:cubicBezTo>
                <a:cubicBezTo>
                  <a:pt x="8005280" y="2626040"/>
                  <a:pt x="8047236" y="2660925"/>
                  <a:pt x="8101264" y="2626583"/>
                </a:cubicBezTo>
                <a:cubicBezTo>
                  <a:pt x="8106098" y="2646959"/>
                  <a:pt x="8150282" y="2625714"/>
                  <a:pt x="8164998" y="2622223"/>
                </a:cubicBezTo>
                <a:cubicBezTo>
                  <a:pt x="8184548" y="2639108"/>
                  <a:pt x="8214014" y="2621354"/>
                  <a:pt x="8243446" y="2614371"/>
                </a:cubicBezTo>
                <a:cubicBezTo>
                  <a:pt x="8235792" y="2582109"/>
                  <a:pt x="8290046" y="2603315"/>
                  <a:pt x="8258162" y="2610880"/>
                </a:cubicBezTo>
                <a:cubicBezTo>
                  <a:pt x="8321896" y="2606520"/>
                  <a:pt x="8417880" y="2607063"/>
                  <a:pt x="8403164" y="2610554"/>
                </a:cubicBezTo>
                <a:cubicBezTo>
                  <a:pt x="8403164" y="2610554"/>
                  <a:pt x="8403164" y="2610554"/>
                  <a:pt x="8388448" y="2614046"/>
                </a:cubicBezTo>
                <a:lnTo>
                  <a:pt x="8403164" y="2610554"/>
                </a:lnTo>
                <a:cubicBezTo>
                  <a:pt x="8435048" y="2602989"/>
                  <a:pt x="8449764" y="2599498"/>
                  <a:pt x="8481614" y="2602703"/>
                </a:cubicBezTo>
                <a:cubicBezTo>
                  <a:pt x="8528214" y="2591646"/>
                  <a:pt x="8562480" y="2605039"/>
                  <a:pt x="8650810" y="2573320"/>
                </a:cubicBezTo>
                <a:cubicBezTo>
                  <a:pt x="8626212" y="2600678"/>
                  <a:pt x="8640928" y="2597187"/>
                  <a:pt x="8687528" y="2586130"/>
                </a:cubicBezTo>
                <a:cubicBezTo>
                  <a:pt x="8937994" y="2560782"/>
                  <a:pt x="9146730" y="2556096"/>
                  <a:pt x="9347774" y="2529918"/>
                </a:cubicBezTo>
                <a:cubicBezTo>
                  <a:pt x="9440938" y="2518575"/>
                  <a:pt x="9379658" y="2522353"/>
                  <a:pt x="9360072" y="2516239"/>
                </a:cubicBezTo>
                <a:cubicBezTo>
                  <a:pt x="9355912" y="2515769"/>
                  <a:pt x="9350298" y="2515475"/>
                  <a:pt x="9343374" y="2515346"/>
                </a:cubicBezTo>
                <a:close/>
                <a:moveTo>
                  <a:pt x="10774090" y="2364928"/>
                </a:moveTo>
                <a:cubicBezTo>
                  <a:pt x="10765522" y="2365217"/>
                  <a:pt x="10749510" y="2366830"/>
                  <a:pt x="10724380" y="2370102"/>
                </a:cubicBezTo>
                <a:cubicBezTo>
                  <a:pt x="10410182" y="2399811"/>
                  <a:pt x="10103638" y="2461782"/>
                  <a:pt x="9836406" y="2492901"/>
                </a:cubicBezTo>
                <a:cubicBezTo>
                  <a:pt x="9679106" y="2506907"/>
                  <a:pt x="9551674" y="2504857"/>
                  <a:pt x="9460928" y="2526388"/>
                </a:cubicBezTo>
                <a:cubicBezTo>
                  <a:pt x="9506898" y="2458085"/>
                  <a:pt x="9296530" y="2586917"/>
                  <a:pt x="9460928" y="2526388"/>
                </a:cubicBezTo>
                <a:cubicBezTo>
                  <a:pt x="9652092" y="2524078"/>
                  <a:pt x="10137904" y="2475174"/>
                  <a:pt x="10434968" y="2438769"/>
                </a:cubicBezTo>
                <a:cubicBezTo>
                  <a:pt x="10529364" y="2425789"/>
                  <a:pt x="10834072" y="2362908"/>
                  <a:pt x="10774090" y="2364928"/>
                </a:cubicBezTo>
                <a:close/>
                <a:moveTo>
                  <a:pt x="2671603" y="2279090"/>
                </a:moveTo>
                <a:cubicBezTo>
                  <a:pt x="2639754" y="2275885"/>
                  <a:pt x="2598582" y="2375333"/>
                  <a:pt x="2649982" y="2395423"/>
                </a:cubicBezTo>
                <a:cubicBezTo>
                  <a:pt x="2721370" y="2423325"/>
                  <a:pt x="2764768" y="2267747"/>
                  <a:pt x="2671603" y="2279090"/>
                </a:cubicBezTo>
                <a:close/>
                <a:moveTo>
                  <a:pt x="2763637" y="1990006"/>
                </a:moveTo>
                <a:cubicBezTo>
                  <a:pt x="2763637" y="1990006"/>
                  <a:pt x="2751742" y="2005384"/>
                  <a:pt x="2763637" y="1990006"/>
                </a:cubicBezTo>
                <a:close/>
                <a:moveTo>
                  <a:pt x="2825967" y="1922408"/>
                </a:moveTo>
                <a:cubicBezTo>
                  <a:pt x="2798968" y="1922070"/>
                  <a:pt x="2727572" y="1964933"/>
                  <a:pt x="2687606" y="2008046"/>
                </a:cubicBezTo>
                <a:cubicBezTo>
                  <a:pt x="2675710" y="2023424"/>
                  <a:pt x="2719857" y="2012949"/>
                  <a:pt x="2719857" y="2012949"/>
                </a:cubicBezTo>
                <a:cubicBezTo>
                  <a:pt x="2724692" y="2033326"/>
                  <a:pt x="2626884" y="2090611"/>
                  <a:pt x="2678318" y="2099929"/>
                </a:cubicBezTo>
                <a:cubicBezTo>
                  <a:pt x="2695451" y="2106626"/>
                  <a:pt x="2771292" y="2022269"/>
                  <a:pt x="2810237" y="1978950"/>
                </a:cubicBezTo>
                <a:cubicBezTo>
                  <a:pt x="2842383" y="1938365"/>
                  <a:pt x="2842167" y="1922610"/>
                  <a:pt x="2825967" y="1922408"/>
                </a:cubicBezTo>
                <a:close/>
                <a:moveTo>
                  <a:pt x="2816623" y="1373074"/>
                </a:moveTo>
                <a:cubicBezTo>
                  <a:pt x="2815951" y="1373822"/>
                  <a:pt x="2814157" y="1375817"/>
                  <a:pt x="2810570" y="1379807"/>
                </a:cubicBezTo>
                <a:cubicBezTo>
                  <a:pt x="2810570" y="1379807"/>
                  <a:pt x="2818641" y="1370830"/>
                  <a:pt x="2816623" y="1373074"/>
                </a:cubicBezTo>
                <a:close/>
                <a:moveTo>
                  <a:pt x="10739116" y="929145"/>
                </a:moveTo>
                <a:cubicBezTo>
                  <a:pt x="10725712" y="929635"/>
                  <a:pt x="10699482" y="933055"/>
                  <a:pt x="10657184" y="940401"/>
                </a:cubicBezTo>
                <a:cubicBezTo>
                  <a:pt x="8485996" y="1267221"/>
                  <a:pt x="6708552" y="1222611"/>
                  <a:pt x="4659212" y="1386001"/>
                </a:cubicBezTo>
                <a:cubicBezTo>
                  <a:pt x="4548510" y="1388950"/>
                  <a:pt x="4406329" y="1401162"/>
                  <a:pt x="4220000" y="1423848"/>
                </a:cubicBezTo>
                <a:cubicBezTo>
                  <a:pt x="4047983" y="1441345"/>
                  <a:pt x="3530477" y="1564131"/>
                  <a:pt x="3839841" y="1514047"/>
                </a:cubicBezTo>
                <a:cubicBezTo>
                  <a:pt x="4440630" y="1403784"/>
                  <a:pt x="4995412" y="1372596"/>
                  <a:pt x="5468892" y="1348142"/>
                </a:cubicBezTo>
                <a:cubicBezTo>
                  <a:pt x="6612758" y="1288387"/>
                  <a:pt x="7673306" y="1226877"/>
                  <a:pt x="8846202" y="1158440"/>
                </a:cubicBezTo>
                <a:cubicBezTo>
                  <a:pt x="9413282" y="1113571"/>
                  <a:pt x="10004784" y="1095193"/>
                  <a:pt x="10601106" y="977023"/>
                </a:cubicBezTo>
                <a:cubicBezTo>
                  <a:pt x="10704116" y="952582"/>
                  <a:pt x="10779328" y="927675"/>
                  <a:pt x="10739116" y="929145"/>
                </a:cubicBezTo>
                <a:close/>
                <a:moveTo>
                  <a:pt x="10862476" y="600456"/>
                </a:moveTo>
                <a:cubicBezTo>
                  <a:pt x="10851184" y="603360"/>
                  <a:pt x="10837768" y="615062"/>
                  <a:pt x="10828070" y="645163"/>
                </a:cubicBezTo>
                <a:cubicBezTo>
                  <a:pt x="10825654" y="634976"/>
                  <a:pt x="10796566" y="785366"/>
                  <a:pt x="10850822" y="806571"/>
                </a:cubicBezTo>
                <a:cubicBezTo>
                  <a:pt x="10887506" y="830153"/>
                  <a:pt x="10898864" y="605050"/>
                  <a:pt x="10884148" y="608541"/>
                </a:cubicBezTo>
                <a:cubicBezTo>
                  <a:pt x="10882940" y="603448"/>
                  <a:pt x="10873770" y="597553"/>
                  <a:pt x="10862476" y="600456"/>
                </a:cubicBezTo>
                <a:close/>
                <a:moveTo>
                  <a:pt x="11191406" y="80064"/>
                </a:moveTo>
                <a:cubicBezTo>
                  <a:pt x="11176690" y="83556"/>
                  <a:pt x="11152094" y="110915"/>
                  <a:pt x="11120804" y="186497"/>
                </a:cubicBezTo>
                <a:cubicBezTo>
                  <a:pt x="11113444" y="188242"/>
                  <a:pt x="11106692" y="192535"/>
                  <a:pt x="11102078" y="197665"/>
                </a:cubicBezTo>
                <a:lnTo>
                  <a:pt x="11101734" y="198618"/>
                </a:lnTo>
                <a:lnTo>
                  <a:pt x="11093788" y="203668"/>
                </a:lnTo>
                <a:cubicBezTo>
                  <a:pt x="11115566" y="164422"/>
                  <a:pt x="11123030" y="130367"/>
                  <a:pt x="11149676" y="100727"/>
                </a:cubicBezTo>
                <a:cubicBezTo>
                  <a:pt x="11176690" y="83556"/>
                  <a:pt x="11176690" y="83556"/>
                  <a:pt x="11191406" y="80064"/>
                </a:cubicBezTo>
                <a:close/>
                <a:moveTo>
                  <a:pt x="11444800" y="1653"/>
                </a:moveTo>
                <a:cubicBezTo>
                  <a:pt x="11444768" y="4481"/>
                  <a:pt x="11441556" y="11072"/>
                  <a:pt x="11434218" y="22454"/>
                </a:cubicBezTo>
                <a:cubicBezTo>
                  <a:pt x="11427156" y="58208"/>
                  <a:pt x="11470936" y="35265"/>
                  <a:pt x="11470936" y="35265"/>
                </a:cubicBezTo>
                <a:cubicBezTo>
                  <a:pt x="11463874" y="71019"/>
                  <a:pt x="11469112" y="93093"/>
                  <a:pt x="11469112" y="93093"/>
                </a:cubicBezTo>
                <a:cubicBezTo>
                  <a:pt x="11469112" y="93093"/>
                  <a:pt x="11481008" y="77716"/>
                  <a:pt x="11527976" y="79127"/>
                </a:cubicBezTo>
                <a:cubicBezTo>
                  <a:pt x="11591710" y="74767"/>
                  <a:pt x="11658050" y="146913"/>
                  <a:pt x="11663478" y="235305"/>
                </a:cubicBezTo>
                <a:cubicBezTo>
                  <a:pt x="11653964" y="271641"/>
                  <a:pt x="11617068" y="312680"/>
                  <a:pt x="11610008" y="348434"/>
                </a:cubicBezTo>
                <a:cubicBezTo>
                  <a:pt x="11610008" y="348434"/>
                  <a:pt x="11646692" y="372015"/>
                  <a:pt x="11634392" y="385695"/>
                </a:cubicBezTo>
                <a:cubicBezTo>
                  <a:pt x="11637404" y="463898"/>
                  <a:pt x="11581114" y="565141"/>
                  <a:pt x="11623034" y="610796"/>
                </a:cubicBezTo>
                <a:cubicBezTo>
                  <a:pt x="11628272" y="632871"/>
                  <a:pt x="11674872" y="621814"/>
                  <a:pt x="11679706" y="642190"/>
                </a:cubicBezTo>
                <a:cubicBezTo>
                  <a:pt x="11684944" y="664264"/>
                  <a:pt x="11648012" y="716073"/>
                  <a:pt x="11655668" y="748335"/>
                </a:cubicBezTo>
                <a:cubicBezTo>
                  <a:pt x="11680646" y="853612"/>
                  <a:pt x="11659024" y="969945"/>
                  <a:pt x="11659406" y="1102582"/>
                </a:cubicBezTo>
                <a:cubicBezTo>
                  <a:pt x="11664834" y="1190974"/>
                  <a:pt x="11669860" y="1277668"/>
                  <a:pt x="11675288" y="1366061"/>
                </a:cubicBezTo>
                <a:cubicBezTo>
                  <a:pt x="11670608" y="1422772"/>
                  <a:pt x="11656084" y="1492582"/>
                  <a:pt x="11686110" y="1553615"/>
                </a:cubicBezTo>
                <a:cubicBezTo>
                  <a:pt x="11688526" y="1563803"/>
                  <a:pt x="11739962" y="1573123"/>
                  <a:pt x="11742378" y="1583311"/>
                </a:cubicBezTo>
                <a:cubicBezTo>
                  <a:pt x="11769584" y="1632457"/>
                  <a:pt x="11721350" y="1767660"/>
                  <a:pt x="11709208" y="1858428"/>
                </a:cubicBezTo>
                <a:cubicBezTo>
                  <a:pt x="11702338" y="1960499"/>
                  <a:pt x="11697884" y="2072760"/>
                  <a:pt x="11715208" y="2145774"/>
                </a:cubicBezTo>
                <a:cubicBezTo>
                  <a:pt x="11717626" y="2155962"/>
                  <a:pt x="11747058" y="2148979"/>
                  <a:pt x="11749878" y="2160865"/>
                </a:cubicBezTo>
                <a:cubicBezTo>
                  <a:pt x="11757130" y="2191429"/>
                  <a:pt x="11737770" y="2240863"/>
                  <a:pt x="11745424" y="2273125"/>
                </a:cubicBezTo>
                <a:cubicBezTo>
                  <a:pt x="11753234" y="2382475"/>
                  <a:pt x="11792562" y="2471793"/>
                  <a:pt x="11810444" y="2623593"/>
                </a:cubicBezTo>
                <a:cubicBezTo>
                  <a:pt x="11808216" y="2679723"/>
                  <a:pt x="11788858" y="2729157"/>
                  <a:pt x="11786630" y="2785287"/>
                </a:cubicBezTo>
                <a:cubicBezTo>
                  <a:pt x="11786786" y="2862375"/>
                  <a:pt x="11878508" y="3041496"/>
                  <a:pt x="11871638" y="3143568"/>
                </a:cubicBezTo>
                <a:cubicBezTo>
                  <a:pt x="11878890" y="3174132"/>
                  <a:pt x="11825228" y="3220943"/>
                  <a:pt x="11832884" y="3253205"/>
                </a:cubicBezTo>
                <a:cubicBezTo>
                  <a:pt x="11835300" y="3263393"/>
                  <a:pt x="11864732" y="3256410"/>
                  <a:pt x="11867150" y="3266598"/>
                </a:cubicBezTo>
                <a:cubicBezTo>
                  <a:pt x="11867150" y="3266598"/>
                  <a:pt x="11845372" y="3305844"/>
                  <a:pt x="11862506" y="3312539"/>
                </a:cubicBezTo>
                <a:cubicBezTo>
                  <a:pt x="11892128" y="3371874"/>
                  <a:pt x="11961480" y="3522225"/>
                  <a:pt x="11934622" y="3616484"/>
                </a:cubicBezTo>
                <a:cubicBezTo>
                  <a:pt x="11925144" y="3642049"/>
                  <a:pt x="11880962" y="3663294"/>
                  <a:pt x="11871482" y="3688860"/>
                </a:cubicBezTo>
                <a:cubicBezTo>
                  <a:pt x="11871482" y="3688860"/>
                  <a:pt x="11910618" y="3711859"/>
                  <a:pt x="11895868" y="3726121"/>
                </a:cubicBezTo>
                <a:cubicBezTo>
                  <a:pt x="11903522" y="3758383"/>
                  <a:pt x="11864958" y="3934338"/>
                  <a:pt x="11869792" y="3954715"/>
                </a:cubicBezTo>
                <a:cubicBezTo>
                  <a:pt x="11879864" y="3997165"/>
                  <a:pt x="11951252" y="4025066"/>
                  <a:pt x="11943788" y="4059122"/>
                </a:cubicBezTo>
                <a:cubicBezTo>
                  <a:pt x="11943788" y="4059122"/>
                  <a:pt x="11846538" y="4195194"/>
                  <a:pt x="11868506" y="4222266"/>
                </a:cubicBezTo>
                <a:cubicBezTo>
                  <a:pt x="11885674" y="4218193"/>
                  <a:pt x="11959290" y="4189965"/>
                  <a:pt x="11961706" y="4200153"/>
                </a:cubicBezTo>
                <a:cubicBezTo>
                  <a:pt x="11988912" y="4249300"/>
                  <a:pt x="11908046" y="4246963"/>
                  <a:pt x="11949966" y="4292619"/>
                </a:cubicBezTo>
                <a:cubicBezTo>
                  <a:pt x="11969516" y="4309503"/>
                  <a:pt x="12040346" y="4258620"/>
                  <a:pt x="12013700" y="4288259"/>
                </a:cubicBezTo>
                <a:cubicBezTo>
                  <a:pt x="11994340" y="4337692"/>
                  <a:pt x="11802928" y="4415393"/>
                  <a:pt x="11653684" y="4463358"/>
                </a:cubicBezTo>
                <a:cubicBezTo>
                  <a:pt x="11474608" y="4516609"/>
                  <a:pt x="11369300" y="4618720"/>
                  <a:pt x="11111774" y="4679821"/>
                </a:cubicBezTo>
                <a:cubicBezTo>
                  <a:pt x="11155922" y="4669347"/>
                  <a:pt x="10920170" y="4691204"/>
                  <a:pt x="10927826" y="4723467"/>
                </a:cubicBezTo>
                <a:cubicBezTo>
                  <a:pt x="10927826" y="4723467"/>
                  <a:pt x="11016156" y="4691747"/>
                  <a:pt x="10991558" y="4719106"/>
                </a:cubicBezTo>
                <a:cubicBezTo>
                  <a:pt x="10991558" y="4719106"/>
                  <a:pt x="10910692" y="4716769"/>
                  <a:pt x="10891332" y="4766203"/>
                </a:cubicBezTo>
                <a:cubicBezTo>
                  <a:pt x="10903230" y="4750825"/>
                  <a:pt x="10996988" y="4807499"/>
                  <a:pt x="11019358" y="4836269"/>
                </a:cubicBezTo>
                <a:cubicBezTo>
                  <a:pt x="11119966" y="4921808"/>
                  <a:pt x="11177194" y="5031988"/>
                  <a:pt x="11182814" y="5186698"/>
                </a:cubicBezTo>
                <a:cubicBezTo>
                  <a:pt x="11173124" y="5276884"/>
                  <a:pt x="11183196" y="5319335"/>
                  <a:pt x="11131952" y="5376333"/>
                </a:cubicBezTo>
                <a:cubicBezTo>
                  <a:pt x="11107354" y="5403692"/>
                  <a:pt x="11112592" y="5425766"/>
                  <a:pt x="11119844" y="5456331"/>
                </a:cubicBezTo>
                <a:cubicBezTo>
                  <a:pt x="11105284" y="5536910"/>
                  <a:pt x="11211722" y="5712540"/>
                  <a:pt x="11192518" y="5839061"/>
                </a:cubicBezTo>
                <a:cubicBezTo>
                  <a:pt x="11175576" y="5898683"/>
                  <a:pt x="11109616" y="5959173"/>
                  <a:pt x="11112224" y="6035679"/>
                </a:cubicBezTo>
                <a:cubicBezTo>
                  <a:pt x="11102902" y="6138333"/>
                  <a:pt x="11186970" y="6285191"/>
                  <a:pt x="11153050" y="6415204"/>
                </a:cubicBezTo>
                <a:cubicBezTo>
                  <a:pt x="11150824" y="6471334"/>
                  <a:pt x="11084864" y="6531824"/>
                  <a:pt x="11085054" y="6598142"/>
                </a:cubicBezTo>
                <a:cubicBezTo>
                  <a:pt x="11075576" y="6623708"/>
                  <a:pt x="11114676" y="6657477"/>
                  <a:pt x="11122332" y="6689740"/>
                </a:cubicBezTo>
                <a:cubicBezTo>
                  <a:pt x="11127568" y="6711814"/>
                  <a:pt x="11102972" y="6739173"/>
                  <a:pt x="11090638" y="6763622"/>
                </a:cubicBezTo>
                <a:cubicBezTo>
                  <a:pt x="11100710" y="6806073"/>
                  <a:pt x="11130368" y="6854637"/>
                  <a:pt x="11123272" y="6901161"/>
                </a:cubicBezTo>
                <a:cubicBezTo>
                  <a:pt x="11133344" y="6943612"/>
                  <a:pt x="11096448" y="6984651"/>
                  <a:pt x="11106520" y="7027101"/>
                </a:cubicBezTo>
                <a:cubicBezTo>
                  <a:pt x="11116592" y="7069552"/>
                  <a:pt x="11158512" y="7115207"/>
                  <a:pt x="11153870" y="7161149"/>
                </a:cubicBezTo>
                <a:cubicBezTo>
                  <a:pt x="11163942" y="7203599"/>
                  <a:pt x="11109878" y="7248711"/>
                  <a:pt x="11105234" y="7294653"/>
                </a:cubicBezTo>
                <a:cubicBezTo>
                  <a:pt x="11078778" y="7390610"/>
                  <a:pt x="11145118" y="7462756"/>
                  <a:pt x="11135796" y="7565410"/>
                </a:cubicBezTo>
                <a:cubicBezTo>
                  <a:pt x="11138404" y="7641917"/>
                  <a:pt x="11091994" y="7719291"/>
                  <a:pt x="11095004" y="7797496"/>
                </a:cubicBezTo>
                <a:cubicBezTo>
                  <a:pt x="11087944" y="7833249"/>
                  <a:pt x="11122210" y="7846642"/>
                  <a:pt x="11129462" y="7877206"/>
                </a:cubicBezTo>
                <a:cubicBezTo>
                  <a:pt x="11141952" y="7929845"/>
                  <a:pt x="11098398" y="8008336"/>
                  <a:pt x="11113304" y="8071162"/>
                </a:cubicBezTo>
                <a:cubicBezTo>
                  <a:pt x="11120556" y="8101726"/>
                  <a:pt x="11157642" y="8127005"/>
                  <a:pt x="11150582" y="8162759"/>
                </a:cubicBezTo>
                <a:cubicBezTo>
                  <a:pt x="11155416" y="8183135"/>
                  <a:pt x="11130818" y="8210494"/>
                  <a:pt x="11138474" y="8242757"/>
                </a:cubicBezTo>
                <a:cubicBezTo>
                  <a:pt x="11143308" y="8263133"/>
                  <a:pt x="11177978" y="8278224"/>
                  <a:pt x="11168096" y="8302092"/>
                </a:cubicBezTo>
                <a:cubicBezTo>
                  <a:pt x="11170514" y="8312280"/>
                  <a:pt x="11146284" y="8352107"/>
                  <a:pt x="11136404" y="8375975"/>
                </a:cubicBezTo>
                <a:cubicBezTo>
                  <a:pt x="11129342" y="8411729"/>
                  <a:pt x="11166428" y="8437007"/>
                  <a:pt x="11158964" y="8471063"/>
                </a:cubicBezTo>
                <a:cubicBezTo>
                  <a:pt x="11161974" y="8549268"/>
                  <a:pt x="11120210" y="8580700"/>
                  <a:pt x="11145034" y="8608889"/>
                </a:cubicBezTo>
                <a:cubicBezTo>
                  <a:pt x="11147450" y="8619077"/>
                  <a:pt x="11189180" y="8598414"/>
                  <a:pt x="11194014" y="8618790"/>
                </a:cubicBezTo>
                <a:cubicBezTo>
                  <a:pt x="11218994" y="8724067"/>
                  <a:pt x="11099564" y="8897686"/>
                  <a:pt x="11023722" y="8982044"/>
                </a:cubicBezTo>
                <a:cubicBezTo>
                  <a:pt x="10987194" y="9035551"/>
                  <a:pt x="10915998" y="9073966"/>
                  <a:pt x="10918414" y="9084155"/>
                </a:cubicBezTo>
                <a:cubicBezTo>
                  <a:pt x="10920832" y="9094343"/>
                  <a:pt x="10992028" y="9055927"/>
                  <a:pt x="10992028" y="9055927"/>
                </a:cubicBezTo>
                <a:cubicBezTo>
                  <a:pt x="10979730" y="9069606"/>
                  <a:pt x="10928486" y="9126605"/>
                  <a:pt x="10933322" y="9146981"/>
                </a:cubicBezTo>
                <a:cubicBezTo>
                  <a:pt x="10938558" y="9169055"/>
                  <a:pt x="11002292" y="9164695"/>
                  <a:pt x="11007126" y="9185071"/>
                </a:cubicBezTo>
                <a:cubicBezTo>
                  <a:pt x="10997648" y="9210637"/>
                  <a:pt x="10953466" y="9231882"/>
                  <a:pt x="10946002" y="9265937"/>
                </a:cubicBezTo>
                <a:cubicBezTo>
                  <a:pt x="10943774" y="9322067"/>
                  <a:pt x="11049832" y="9365061"/>
                  <a:pt x="11027652" y="9402608"/>
                </a:cubicBezTo>
                <a:cubicBezTo>
                  <a:pt x="11030472" y="9414494"/>
                  <a:pt x="10838870" y="9425876"/>
                  <a:pt x="10817092" y="9465122"/>
                </a:cubicBezTo>
                <a:lnTo>
                  <a:pt x="10856384" y="9565209"/>
                </a:lnTo>
                <a:cubicBezTo>
                  <a:pt x="10876338" y="9583792"/>
                  <a:pt x="10940070" y="9579432"/>
                  <a:pt x="10957204" y="9586128"/>
                </a:cubicBezTo>
                <a:cubicBezTo>
                  <a:pt x="10960024" y="9598014"/>
                  <a:pt x="10967276" y="9628579"/>
                  <a:pt x="10967276" y="9628579"/>
                </a:cubicBezTo>
                <a:cubicBezTo>
                  <a:pt x="10969692" y="9638767"/>
                  <a:pt x="10987230" y="9647161"/>
                  <a:pt x="10992064" y="9667537"/>
                </a:cubicBezTo>
                <a:cubicBezTo>
                  <a:pt x="10987420" y="9713479"/>
                  <a:pt x="10928366" y="9661127"/>
                  <a:pt x="10901316" y="9689068"/>
                </a:cubicBezTo>
                <a:cubicBezTo>
                  <a:pt x="10918484" y="9684995"/>
                  <a:pt x="10965240" y="9751027"/>
                  <a:pt x="10941046" y="9780084"/>
                </a:cubicBezTo>
                <a:cubicBezTo>
                  <a:pt x="10928712" y="9804533"/>
                  <a:pt x="10891626" y="9779254"/>
                  <a:pt x="10899280" y="9811517"/>
                </a:cubicBezTo>
                <a:cubicBezTo>
                  <a:pt x="10906936" y="9843779"/>
                  <a:pt x="10941202" y="9857172"/>
                  <a:pt x="10948856" y="9889434"/>
                </a:cubicBezTo>
                <a:cubicBezTo>
                  <a:pt x="10948856" y="9889434"/>
                  <a:pt x="10892410" y="9913588"/>
                  <a:pt x="10894828" y="9923776"/>
                </a:cubicBezTo>
                <a:cubicBezTo>
                  <a:pt x="10885314" y="9960112"/>
                  <a:pt x="10946630" y="9945564"/>
                  <a:pt x="10951464" y="9965940"/>
                </a:cubicBezTo>
                <a:cubicBezTo>
                  <a:pt x="10956300" y="9986316"/>
                  <a:pt x="10956892" y="10054332"/>
                  <a:pt x="10956892" y="10054332"/>
                </a:cubicBezTo>
                <a:cubicBezTo>
                  <a:pt x="10947012" y="10078200"/>
                  <a:pt x="10895576" y="10068881"/>
                  <a:pt x="10883278" y="10082560"/>
                </a:cubicBezTo>
                <a:cubicBezTo>
                  <a:pt x="10873398" y="10106428"/>
                  <a:pt x="10954666" y="10110462"/>
                  <a:pt x="10841512" y="10113993"/>
                </a:cubicBezTo>
                <a:cubicBezTo>
                  <a:pt x="10711664" y="10101755"/>
                  <a:pt x="10881052" y="10138690"/>
                  <a:pt x="10908256" y="10187837"/>
                </a:cubicBezTo>
                <a:cubicBezTo>
                  <a:pt x="10927806" y="10204722"/>
                  <a:pt x="10947950" y="10289622"/>
                  <a:pt x="10938070" y="10313490"/>
                </a:cubicBezTo>
                <a:cubicBezTo>
                  <a:pt x="10928592" y="10339056"/>
                  <a:pt x="10871920" y="10307662"/>
                  <a:pt x="10879172" y="10338226"/>
                </a:cubicBezTo>
                <a:cubicBezTo>
                  <a:pt x="10872110" y="10373980"/>
                  <a:pt x="10977764" y="10415275"/>
                  <a:pt x="10943688" y="10468200"/>
                </a:cubicBezTo>
                <a:cubicBezTo>
                  <a:pt x="10928938" y="10482462"/>
                  <a:pt x="10877538" y="10462372"/>
                  <a:pt x="10867622" y="10497010"/>
                </a:cubicBezTo>
                <a:cubicBezTo>
                  <a:pt x="10877694" y="10539460"/>
                  <a:pt x="10961012" y="10541215"/>
                  <a:pt x="10956334" y="10597927"/>
                </a:cubicBezTo>
                <a:cubicBezTo>
                  <a:pt x="10956334" y="10597927"/>
                  <a:pt x="10885540" y="10638041"/>
                  <a:pt x="10887958" y="10648229"/>
                </a:cubicBezTo>
                <a:cubicBezTo>
                  <a:pt x="10887958" y="10648229"/>
                  <a:pt x="10939390" y="10657549"/>
                  <a:pt x="10942212" y="10669435"/>
                </a:cubicBezTo>
                <a:cubicBezTo>
                  <a:pt x="10888148" y="10714547"/>
                  <a:pt x="10816760" y="10686645"/>
                  <a:pt x="10824414" y="10718907"/>
                </a:cubicBezTo>
                <a:cubicBezTo>
                  <a:pt x="10814534" y="10742775"/>
                  <a:pt x="10895802" y="10746809"/>
                  <a:pt x="10917770" y="10773882"/>
                </a:cubicBezTo>
                <a:cubicBezTo>
                  <a:pt x="10982096" y="10837538"/>
                  <a:pt x="10896184" y="10879445"/>
                  <a:pt x="10947986" y="10901233"/>
                </a:cubicBezTo>
                <a:cubicBezTo>
                  <a:pt x="11016554" y="10917249"/>
                  <a:pt x="10906256" y="10921895"/>
                  <a:pt x="10931044" y="10960854"/>
                </a:cubicBezTo>
                <a:cubicBezTo>
                  <a:pt x="10931044" y="10960854"/>
                  <a:pt x="10975192" y="10950380"/>
                  <a:pt x="10965310" y="10974247"/>
                </a:cubicBezTo>
                <a:cubicBezTo>
                  <a:pt x="10958248" y="11010001"/>
                  <a:pt x="10894516" y="11014361"/>
                  <a:pt x="10909422" y="11077188"/>
                </a:cubicBezTo>
                <a:cubicBezTo>
                  <a:pt x="10906602" y="11065302"/>
                  <a:pt x="10951378" y="11112073"/>
                  <a:pt x="10953796" y="11122261"/>
                </a:cubicBezTo>
                <a:cubicBezTo>
                  <a:pt x="10956214" y="11132449"/>
                  <a:pt x="10909614" y="11143506"/>
                  <a:pt x="10912030" y="11153694"/>
                </a:cubicBezTo>
                <a:cubicBezTo>
                  <a:pt x="10897314" y="11157185"/>
                  <a:pt x="10929164" y="11160390"/>
                  <a:pt x="10931984" y="11172277"/>
                </a:cubicBezTo>
                <a:cubicBezTo>
                  <a:pt x="10907386" y="11199636"/>
                  <a:pt x="10875538" y="11196431"/>
                  <a:pt x="10882790" y="11226995"/>
                </a:cubicBezTo>
                <a:cubicBezTo>
                  <a:pt x="10892862" y="11269445"/>
                  <a:pt x="11040436" y="11356396"/>
                  <a:pt x="10839392" y="11382574"/>
                </a:cubicBezTo>
                <a:cubicBezTo>
                  <a:pt x="10714342" y="11401482"/>
                  <a:pt x="11065224" y="11395355"/>
                  <a:pt x="10942818" y="11479999"/>
                </a:cubicBezTo>
                <a:cubicBezTo>
                  <a:pt x="10915770" y="11507940"/>
                  <a:pt x="10889158" y="11526809"/>
                  <a:pt x="10921198" y="11596332"/>
                </a:cubicBezTo>
                <a:cubicBezTo>
                  <a:pt x="10926434" y="11618407"/>
                  <a:pt x="10990358" y="11680365"/>
                  <a:pt x="10953830" y="11733872"/>
                </a:cubicBezTo>
                <a:cubicBezTo>
                  <a:pt x="10929234" y="11761231"/>
                  <a:pt x="10865500" y="11765591"/>
                  <a:pt x="10870334" y="11785967"/>
                </a:cubicBezTo>
                <a:cubicBezTo>
                  <a:pt x="10877990" y="11818229"/>
                  <a:pt x="11032470" y="11792338"/>
                  <a:pt x="11013076" y="11852541"/>
                </a:cubicBezTo>
                <a:cubicBezTo>
                  <a:pt x="11017910" y="11872918"/>
                  <a:pt x="10880598" y="11894735"/>
                  <a:pt x="10871084" y="11931071"/>
                </a:cubicBezTo>
                <a:cubicBezTo>
                  <a:pt x="10858786" y="11944751"/>
                  <a:pt x="10898324" y="11969448"/>
                  <a:pt x="10903160" y="11989824"/>
                </a:cubicBezTo>
                <a:cubicBezTo>
                  <a:pt x="10913232" y="12032275"/>
                  <a:pt x="10900898" y="12056724"/>
                  <a:pt x="10906134" y="12078798"/>
                </a:cubicBezTo>
                <a:cubicBezTo>
                  <a:pt x="10910970" y="12099174"/>
                  <a:pt x="10982358" y="12127077"/>
                  <a:pt x="10928294" y="12172189"/>
                </a:cubicBezTo>
                <a:cubicBezTo>
                  <a:pt x="10889384" y="12204738"/>
                  <a:pt x="10872250" y="12198041"/>
                  <a:pt x="10938366" y="12214639"/>
                </a:cubicBezTo>
                <a:cubicBezTo>
                  <a:pt x="11058770" y="12241673"/>
                  <a:pt x="10901872" y="12257376"/>
                  <a:pt x="10909124" y="12287941"/>
                </a:cubicBezTo>
                <a:cubicBezTo>
                  <a:pt x="10914362" y="12310015"/>
                  <a:pt x="10975678" y="12295467"/>
                  <a:pt x="10982930" y="12326031"/>
                </a:cubicBezTo>
                <a:cubicBezTo>
                  <a:pt x="11023026" y="12429514"/>
                  <a:pt x="10867952" y="12387389"/>
                  <a:pt x="10865726" y="12443519"/>
                </a:cubicBezTo>
                <a:cubicBezTo>
                  <a:pt x="10870964" y="12465593"/>
                  <a:pt x="10944176" y="12435668"/>
                  <a:pt x="10958890" y="12432176"/>
                </a:cubicBezTo>
                <a:cubicBezTo>
                  <a:pt x="10944176" y="12435668"/>
                  <a:pt x="10973798" y="12495003"/>
                  <a:pt x="10991334" y="12503397"/>
                </a:cubicBezTo>
                <a:cubicBezTo>
                  <a:pt x="10976618" y="12506889"/>
                  <a:pt x="10930018" y="12517945"/>
                  <a:pt x="10917718" y="12531625"/>
                </a:cubicBezTo>
                <a:cubicBezTo>
                  <a:pt x="10898360" y="12581058"/>
                  <a:pt x="10966736" y="12530756"/>
                  <a:pt x="10974392" y="12563019"/>
                </a:cubicBezTo>
                <a:cubicBezTo>
                  <a:pt x="10969344" y="12607263"/>
                  <a:pt x="10895540" y="12569172"/>
                  <a:pt x="10908028" y="12621811"/>
                </a:cubicBezTo>
                <a:cubicBezTo>
                  <a:pt x="10913266" y="12643885"/>
                  <a:pt x="10962248" y="12653786"/>
                  <a:pt x="10955186" y="12689540"/>
                </a:cubicBezTo>
                <a:cubicBezTo>
                  <a:pt x="10962438" y="12720105"/>
                  <a:pt x="10908622" y="12689827"/>
                  <a:pt x="10918292" y="12730579"/>
                </a:cubicBezTo>
                <a:cubicBezTo>
                  <a:pt x="10911194" y="12777103"/>
                  <a:pt x="11002134" y="12821890"/>
                  <a:pt x="10948508" y="12857930"/>
                </a:cubicBezTo>
                <a:cubicBezTo>
                  <a:pt x="10894444" y="12903043"/>
                  <a:pt x="10347126" y="12900176"/>
                  <a:pt x="10184990" y="12893805"/>
                </a:cubicBezTo>
                <a:cubicBezTo>
                  <a:pt x="9455986" y="12867683"/>
                  <a:pt x="8645712" y="12837526"/>
                  <a:pt x="7842690" y="12837934"/>
                </a:cubicBezTo>
                <a:cubicBezTo>
                  <a:pt x="7698092" y="12839957"/>
                  <a:pt x="7570258" y="12836210"/>
                  <a:pt x="7437554" y="12822855"/>
                </a:cubicBezTo>
                <a:cubicBezTo>
                  <a:pt x="7292954" y="12824879"/>
                  <a:pt x="7128402" y="12808320"/>
                  <a:pt x="7030000" y="12797589"/>
                </a:cubicBezTo>
                <a:cubicBezTo>
                  <a:pt x="6622446" y="12772323"/>
                  <a:pt x="6259266" y="12792130"/>
                  <a:pt x="5930160" y="12759012"/>
                </a:cubicBezTo>
                <a:cubicBezTo>
                  <a:pt x="5878322" y="12747994"/>
                  <a:pt x="5844056" y="12734601"/>
                  <a:pt x="5792220" y="12723583"/>
                </a:cubicBezTo>
                <a:cubicBezTo>
                  <a:pt x="5102160" y="12654142"/>
                  <a:pt x="4355988" y="12632094"/>
                  <a:pt x="3672990" y="12526899"/>
                </a:cubicBezTo>
                <a:cubicBezTo>
                  <a:pt x="3894023" y="12508534"/>
                  <a:pt x="3722007" y="12526030"/>
                  <a:pt x="3604054" y="12498415"/>
                </a:cubicBezTo>
                <a:cubicBezTo>
                  <a:pt x="3569753" y="12495792"/>
                  <a:pt x="3544965" y="12456833"/>
                  <a:pt x="3513116" y="12453628"/>
                </a:cubicBezTo>
                <a:cubicBezTo>
                  <a:pt x="3255208" y="12382094"/>
                  <a:pt x="2702652" y="12357153"/>
                  <a:pt x="2579271" y="12241146"/>
                </a:cubicBezTo>
                <a:cubicBezTo>
                  <a:pt x="2559686" y="12235031"/>
                  <a:pt x="2596214" y="12181524"/>
                  <a:pt x="2598631" y="12191712"/>
                </a:cubicBezTo>
                <a:cubicBezTo>
                  <a:pt x="2596214" y="12181524"/>
                  <a:pt x="2453841" y="12127418"/>
                  <a:pt x="2453841" y="12127418"/>
                </a:cubicBezTo>
                <a:cubicBezTo>
                  <a:pt x="2480488" y="12097778"/>
                  <a:pt x="2684544" y="12149805"/>
                  <a:pt x="2718810" y="12163198"/>
                </a:cubicBezTo>
                <a:cubicBezTo>
                  <a:pt x="2957167" y="12217847"/>
                  <a:pt x="3126958" y="12256480"/>
                  <a:pt x="3406678" y="12277999"/>
                </a:cubicBezTo>
                <a:cubicBezTo>
                  <a:pt x="3554097" y="12287861"/>
                  <a:pt x="3365124" y="12244812"/>
                  <a:pt x="3315740" y="12233212"/>
                </a:cubicBezTo>
                <a:cubicBezTo>
                  <a:pt x="2998933" y="12186414"/>
                  <a:pt x="2849096" y="12166364"/>
                  <a:pt x="2536969" y="12062854"/>
                </a:cubicBezTo>
                <a:cubicBezTo>
                  <a:pt x="2485534" y="12053535"/>
                  <a:pt x="2377060" y="12000353"/>
                  <a:pt x="2322805" y="11979147"/>
                </a:cubicBezTo>
                <a:cubicBezTo>
                  <a:pt x="2263751" y="11926796"/>
                  <a:pt x="2359736" y="11927339"/>
                  <a:pt x="2457735" y="11936372"/>
                </a:cubicBezTo>
                <a:cubicBezTo>
                  <a:pt x="2539005" y="11940406"/>
                  <a:pt x="2583343" y="11996250"/>
                  <a:pt x="2737823" y="11970358"/>
                </a:cubicBezTo>
                <a:cubicBezTo>
                  <a:pt x="2990897" y="12021516"/>
                  <a:pt x="3292987" y="12071805"/>
                  <a:pt x="3573075" y="12105792"/>
                </a:cubicBezTo>
                <a:cubicBezTo>
                  <a:pt x="3806598" y="12140065"/>
                  <a:pt x="4189555" y="12192690"/>
                  <a:pt x="4528542" y="12201941"/>
                </a:cubicBezTo>
                <a:cubicBezTo>
                  <a:pt x="4783842" y="12196969"/>
                  <a:pt x="4427722" y="12181022"/>
                  <a:pt x="4344036" y="12166799"/>
                </a:cubicBezTo>
                <a:cubicBezTo>
                  <a:pt x="4044362" y="12126698"/>
                  <a:pt x="3791289" y="12075540"/>
                  <a:pt x="3526320" y="12039760"/>
                </a:cubicBezTo>
                <a:cubicBezTo>
                  <a:pt x="3241362" y="11996167"/>
                  <a:pt x="2862872" y="11951450"/>
                  <a:pt x="2582594" y="11851145"/>
                </a:cubicBezTo>
                <a:lnTo>
                  <a:pt x="2491655" y="11806359"/>
                </a:lnTo>
                <a:cubicBezTo>
                  <a:pt x="2490447" y="11801264"/>
                  <a:pt x="2515047" y="11803947"/>
                  <a:pt x="2550059" y="11808196"/>
                </a:cubicBezTo>
                <a:lnTo>
                  <a:pt x="2579134" y="11811566"/>
                </a:lnTo>
                <a:lnTo>
                  <a:pt x="2622087" y="11819683"/>
                </a:lnTo>
                <a:cubicBezTo>
                  <a:pt x="2667075" y="11828090"/>
                  <a:pt x="2699802" y="11833909"/>
                  <a:pt x="2722617" y="11837681"/>
                </a:cubicBezTo>
                <a:lnTo>
                  <a:pt x="2737721" y="11839951"/>
                </a:lnTo>
                <a:lnTo>
                  <a:pt x="2887492" y="11885971"/>
                </a:lnTo>
                <a:cubicBezTo>
                  <a:pt x="2960334" y="11906354"/>
                  <a:pt x="3032270" y="11922916"/>
                  <a:pt x="3098622" y="11929593"/>
                </a:cubicBezTo>
                <a:cubicBezTo>
                  <a:pt x="3351695" y="11980751"/>
                  <a:pt x="3516248" y="11997310"/>
                  <a:pt x="3732235" y="12023188"/>
                </a:cubicBezTo>
                <a:cubicBezTo>
                  <a:pt x="3734652" y="12033377"/>
                  <a:pt x="3764084" y="12026393"/>
                  <a:pt x="3732235" y="12023188"/>
                </a:cubicBezTo>
                <a:cubicBezTo>
                  <a:pt x="3392867" y="11881302"/>
                  <a:pt x="2813699" y="11875230"/>
                  <a:pt x="2402944" y="11705442"/>
                </a:cubicBezTo>
                <a:cubicBezTo>
                  <a:pt x="2368678" y="11692049"/>
                  <a:pt x="2205949" y="11617662"/>
                  <a:pt x="2368084" y="11624033"/>
                </a:cubicBezTo>
                <a:cubicBezTo>
                  <a:pt x="2532636" y="11640592"/>
                  <a:pt x="2390264" y="11586485"/>
                  <a:pt x="2367893" y="11557715"/>
                </a:cubicBezTo>
                <a:cubicBezTo>
                  <a:pt x="2387443" y="11574599"/>
                  <a:pt x="2365285" y="11481209"/>
                  <a:pt x="2323555" y="11501871"/>
                </a:cubicBezTo>
                <a:cubicBezTo>
                  <a:pt x="2421363" y="11444586"/>
                  <a:pt x="2532446" y="11574274"/>
                  <a:pt x="2598405" y="11513784"/>
                </a:cubicBezTo>
                <a:cubicBezTo>
                  <a:pt x="2610704" y="11500104"/>
                  <a:pt x="2443734" y="11473357"/>
                  <a:pt x="2546780" y="11438146"/>
                </a:cubicBezTo>
                <a:cubicBezTo>
                  <a:pt x="2590963" y="11416901"/>
                  <a:pt x="2836572" y="11502115"/>
                  <a:pt x="2920258" y="11516337"/>
                </a:cubicBezTo>
                <a:cubicBezTo>
                  <a:pt x="3015840" y="11515182"/>
                  <a:pt x="3094289" y="11507331"/>
                  <a:pt x="2959204" y="11473019"/>
                </a:cubicBezTo>
                <a:cubicBezTo>
                  <a:pt x="2789781" y="11446853"/>
                  <a:pt x="2590963" y="11416901"/>
                  <a:pt x="2431054" y="11354401"/>
                </a:cubicBezTo>
                <a:cubicBezTo>
                  <a:pt x="2322580" y="11301219"/>
                  <a:pt x="2642206" y="11359903"/>
                  <a:pt x="2710774" y="11375919"/>
                </a:cubicBezTo>
                <a:cubicBezTo>
                  <a:pt x="2843442" y="11400043"/>
                  <a:pt x="2917247" y="11438133"/>
                  <a:pt x="2983801" y="11445659"/>
                </a:cubicBezTo>
                <a:cubicBezTo>
                  <a:pt x="3064667" y="11447996"/>
                  <a:pt x="3330039" y="11485474"/>
                  <a:pt x="3103980" y="11417145"/>
                </a:cubicBezTo>
                <a:cubicBezTo>
                  <a:pt x="2626897" y="11295378"/>
                  <a:pt x="2147764" y="11175892"/>
                  <a:pt x="1683383" y="11042144"/>
                </a:cubicBezTo>
                <a:cubicBezTo>
                  <a:pt x="1611995" y="11014241"/>
                  <a:pt x="1528712" y="11001717"/>
                  <a:pt x="1472040" y="10970323"/>
                </a:cubicBezTo>
                <a:cubicBezTo>
                  <a:pt x="1457324" y="10973815"/>
                  <a:pt x="1466802" y="10948249"/>
                  <a:pt x="1447252" y="10931364"/>
                </a:cubicBezTo>
                <a:cubicBezTo>
                  <a:pt x="1447252" y="10931364"/>
                  <a:pt x="1255494" y="10865659"/>
                  <a:pt x="1206512" y="10855757"/>
                </a:cubicBezTo>
                <a:cubicBezTo>
                  <a:pt x="960500" y="10768845"/>
                  <a:pt x="1459550" y="10917685"/>
                  <a:pt x="1474301" y="10903423"/>
                </a:cubicBezTo>
                <a:cubicBezTo>
                  <a:pt x="1471481" y="10891537"/>
                  <a:pt x="1245422" y="10823208"/>
                  <a:pt x="1211156" y="10809815"/>
                </a:cubicBezTo>
                <a:cubicBezTo>
                  <a:pt x="1107919" y="10778708"/>
                  <a:pt x="1007064" y="10768559"/>
                  <a:pt x="967561" y="10733092"/>
                </a:cubicBezTo>
                <a:cubicBezTo>
                  <a:pt x="950428" y="10726395"/>
                  <a:pt x="935521" y="10663569"/>
                  <a:pt x="935521" y="10663569"/>
                </a:cubicBezTo>
                <a:cubicBezTo>
                  <a:pt x="787911" y="10587388"/>
                  <a:pt x="628193" y="10591205"/>
                  <a:pt x="495334" y="10500763"/>
                </a:cubicBezTo>
                <a:cubicBezTo>
                  <a:pt x="640336" y="10500438"/>
                  <a:pt x="667541" y="10549584"/>
                  <a:pt x="824630" y="10600199"/>
                </a:cubicBezTo>
                <a:cubicBezTo>
                  <a:pt x="876432" y="10621987"/>
                  <a:pt x="1043402" y="10648734"/>
                  <a:pt x="1043402" y="10648734"/>
                </a:cubicBezTo>
                <a:cubicBezTo>
                  <a:pt x="1058118" y="10645242"/>
                  <a:pt x="999063" y="10592890"/>
                  <a:pt x="976693" y="10564119"/>
                </a:cubicBezTo>
                <a:lnTo>
                  <a:pt x="980538" y="10566020"/>
                </a:lnTo>
                <a:lnTo>
                  <a:pt x="1013779" y="10589399"/>
                </a:lnTo>
                <a:cubicBezTo>
                  <a:pt x="1012571" y="10584305"/>
                  <a:pt x="1007683" y="10580084"/>
                  <a:pt x="1000906" y="10576087"/>
                </a:cubicBezTo>
                <a:lnTo>
                  <a:pt x="980538" y="10566020"/>
                </a:lnTo>
                <a:lnTo>
                  <a:pt x="979962" y="10565614"/>
                </a:lnTo>
                <a:cubicBezTo>
                  <a:pt x="956065" y="10548836"/>
                  <a:pt x="960191" y="10551893"/>
                  <a:pt x="976693" y="10564119"/>
                </a:cubicBezTo>
                <a:cubicBezTo>
                  <a:pt x="849036" y="10506522"/>
                  <a:pt x="647397" y="10464684"/>
                  <a:pt x="514503" y="10385012"/>
                </a:cubicBezTo>
                <a:cubicBezTo>
                  <a:pt x="477819" y="10361430"/>
                  <a:pt x="433446" y="10316357"/>
                  <a:pt x="379226" y="10284381"/>
                </a:cubicBezTo>
                <a:cubicBezTo>
                  <a:pt x="339723" y="10248914"/>
                  <a:pt x="206828" y="10169242"/>
                  <a:pt x="253238" y="10091867"/>
                </a:cubicBezTo>
                <a:cubicBezTo>
                  <a:pt x="292183" y="10048549"/>
                  <a:pt x="379036" y="10218063"/>
                  <a:pt x="361500" y="10209669"/>
                </a:cubicBezTo>
                <a:cubicBezTo>
                  <a:pt x="374652" y="10215964"/>
                  <a:pt x="399847" y="10193172"/>
                  <a:pt x="418850" y="10184207"/>
                </a:cubicBezTo>
                <a:lnTo>
                  <a:pt x="433697" y="10181682"/>
                </a:lnTo>
                <a:lnTo>
                  <a:pt x="439950" y="10185787"/>
                </a:lnTo>
                <a:cubicBezTo>
                  <a:pt x="459442" y="10197304"/>
                  <a:pt x="513807" y="10223752"/>
                  <a:pt x="521218" y="10205851"/>
                </a:cubicBezTo>
                <a:cubicBezTo>
                  <a:pt x="545815" y="10178493"/>
                  <a:pt x="444995" y="10157573"/>
                  <a:pt x="400657" y="10101730"/>
                </a:cubicBezTo>
                <a:cubicBezTo>
                  <a:pt x="358701" y="10066845"/>
                  <a:pt x="382930" y="10027017"/>
                  <a:pt x="380513" y="10016829"/>
                </a:cubicBezTo>
                <a:cubicBezTo>
                  <a:pt x="382930" y="10027017"/>
                  <a:pt x="412362" y="10020034"/>
                  <a:pt x="409945" y="10009846"/>
                </a:cubicBezTo>
                <a:cubicBezTo>
                  <a:pt x="409754" y="9943528"/>
                  <a:pt x="271848" y="9897330"/>
                  <a:pt x="244643" y="9848183"/>
                </a:cubicBezTo>
                <a:cubicBezTo>
                  <a:pt x="242226" y="9837995"/>
                  <a:pt x="279121" y="9796956"/>
                  <a:pt x="259168" y="9778373"/>
                </a:cubicBezTo>
                <a:cubicBezTo>
                  <a:pt x="259168" y="9778373"/>
                  <a:pt x="96651" y="9639366"/>
                  <a:pt x="212412" y="9712342"/>
                </a:cubicBezTo>
                <a:cubicBezTo>
                  <a:pt x="214830" y="9722530"/>
                  <a:pt x="347498" y="9746654"/>
                  <a:pt x="347498" y="9746654"/>
                </a:cubicBezTo>
                <a:cubicBezTo>
                  <a:pt x="359797" y="9732975"/>
                  <a:pt x="167848" y="9600950"/>
                  <a:pt x="147895" y="9582368"/>
                </a:cubicBezTo>
                <a:cubicBezTo>
                  <a:pt x="111212" y="9558787"/>
                  <a:pt x="125927" y="9555295"/>
                  <a:pt x="59374" y="9547769"/>
                </a:cubicBezTo>
                <a:cubicBezTo>
                  <a:pt x="118273" y="9523033"/>
                  <a:pt x="-4514" y="9475041"/>
                  <a:pt x="129" y="9429099"/>
                </a:cubicBezTo>
                <a:cubicBezTo>
                  <a:pt x="7190" y="9393345"/>
                  <a:pt x="95520" y="9361626"/>
                  <a:pt x="102984" y="9327571"/>
                </a:cubicBezTo>
                <a:cubicBezTo>
                  <a:pt x="100164" y="9315684"/>
                  <a:pt x="45945" y="9283709"/>
                  <a:pt x="53409" y="9249653"/>
                </a:cubicBezTo>
                <a:cubicBezTo>
                  <a:pt x="38502" y="9186826"/>
                  <a:pt x="153444" y="9136238"/>
                  <a:pt x="168004" y="9055658"/>
                </a:cubicBezTo>
                <a:cubicBezTo>
                  <a:pt x="172648" y="9009716"/>
                  <a:pt x="96235" y="8895120"/>
                  <a:pt x="132763" y="8841613"/>
                </a:cubicBezTo>
                <a:cubicBezTo>
                  <a:pt x="120464" y="8855292"/>
                  <a:pt x="242905" y="8759878"/>
                  <a:pt x="240488" y="8749690"/>
                </a:cubicBezTo>
                <a:cubicBezTo>
                  <a:pt x="188650" y="8738673"/>
                  <a:pt x="88580" y="8862857"/>
                  <a:pt x="54314" y="8849465"/>
                </a:cubicBezTo>
                <a:cubicBezTo>
                  <a:pt x="29526" y="8810506"/>
                  <a:pt x="208604" y="8757255"/>
                  <a:pt x="232833" y="8717428"/>
                </a:cubicBezTo>
                <a:cubicBezTo>
                  <a:pt x="252193" y="8667994"/>
                  <a:pt x="161254" y="8623208"/>
                  <a:pt x="165898" y="8577266"/>
                </a:cubicBezTo>
                <a:cubicBezTo>
                  <a:pt x="165552" y="8433860"/>
                  <a:pt x="427722" y="8326815"/>
                  <a:pt x="412257" y="8185203"/>
                </a:cubicBezTo>
                <a:cubicBezTo>
                  <a:pt x="417304" y="8140959"/>
                  <a:pt x="325963" y="8094474"/>
                  <a:pt x="355204" y="8021174"/>
                </a:cubicBezTo>
                <a:cubicBezTo>
                  <a:pt x="367538" y="7996724"/>
                  <a:pt x="433497" y="7936234"/>
                  <a:pt x="475227" y="7915571"/>
                </a:cubicBezTo>
                <a:cubicBezTo>
                  <a:pt x="587787" y="7844024"/>
                  <a:pt x="813655" y="7846035"/>
                  <a:pt x="670689" y="7723912"/>
                </a:cubicBezTo>
                <a:cubicBezTo>
                  <a:pt x="734422" y="7719552"/>
                  <a:pt x="661020" y="7683160"/>
                  <a:pt x="670689" y="7723912"/>
                </a:cubicBezTo>
                <a:cubicBezTo>
                  <a:pt x="641257" y="7730896"/>
                  <a:pt x="638840" y="7720708"/>
                  <a:pt x="619290" y="7703823"/>
                </a:cubicBezTo>
                <a:cubicBezTo>
                  <a:pt x="813274" y="7713399"/>
                  <a:pt x="611253" y="7538925"/>
                  <a:pt x="564653" y="7549981"/>
                </a:cubicBezTo>
                <a:cubicBezTo>
                  <a:pt x="500553" y="7541873"/>
                  <a:pt x="572096" y="7646864"/>
                  <a:pt x="606800" y="7651185"/>
                </a:cubicBezTo>
                <a:cubicBezTo>
                  <a:pt x="525531" y="7647150"/>
                  <a:pt x="486395" y="7624151"/>
                  <a:pt x="512851" y="7528194"/>
                </a:cubicBezTo>
                <a:cubicBezTo>
                  <a:pt x="527376" y="7458384"/>
                  <a:pt x="814370" y="7379529"/>
                  <a:pt x="850898" y="7326022"/>
                </a:cubicBezTo>
                <a:cubicBezTo>
                  <a:pt x="836146" y="7340283"/>
                  <a:pt x="852340" y="7135558"/>
                  <a:pt x="869876" y="7143952"/>
                </a:cubicBezTo>
                <a:cubicBezTo>
                  <a:pt x="852340" y="7135558"/>
                  <a:pt x="781546" y="7175672"/>
                  <a:pt x="749697" y="7172467"/>
                </a:cubicBezTo>
                <a:cubicBezTo>
                  <a:pt x="712575" y="7157958"/>
                  <a:pt x="832789" y="7118673"/>
                  <a:pt x="845088" y="7104993"/>
                </a:cubicBezTo>
                <a:cubicBezTo>
                  <a:pt x="842670" y="7094805"/>
                  <a:pt x="822717" y="7076223"/>
                  <a:pt x="835016" y="7062543"/>
                </a:cubicBezTo>
                <a:cubicBezTo>
                  <a:pt x="876781" y="7031111"/>
                  <a:pt x="915882" y="7064880"/>
                  <a:pt x="906213" y="7024127"/>
                </a:cubicBezTo>
                <a:cubicBezTo>
                  <a:pt x="906213" y="7024127"/>
                  <a:pt x="824944" y="7020093"/>
                  <a:pt x="810228" y="7023585"/>
                </a:cubicBezTo>
                <a:cubicBezTo>
                  <a:pt x="763628" y="7034641"/>
                  <a:pt x="619219" y="7102983"/>
                  <a:pt x="550440" y="7151587"/>
                </a:cubicBezTo>
                <a:cubicBezTo>
                  <a:pt x="540580" y="7044516"/>
                  <a:pt x="758793" y="7014265"/>
                  <a:pt x="805203" y="6936890"/>
                </a:cubicBezTo>
                <a:cubicBezTo>
                  <a:pt x="817098" y="6921513"/>
                  <a:pt x="760462" y="6879349"/>
                  <a:pt x="760462" y="6879349"/>
                </a:cubicBezTo>
                <a:cubicBezTo>
                  <a:pt x="755627" y="6858972"/>
                  <a:pt x="902665" y="6736199"/>
                  <a:pt x="973459" y="6696085"/>
                </a:cubicBezTo>
                <a:cubicBezTo>
                  <a:pt x="973459" y="6696085"/>
                  <a:pt x="998056" y="6668726"/>
                  <a:pt x="995236" y="6656840"/>
                </a:cubicBezTo>
                <a:cubicBezTo>
                  <a:pt x="980520" y="6660331"/>
                  <a:pt x="789512" y="6739729"/>
                  <a:pt x="789512" y="6739729"/>
                </a:cubicBezTo>
                <a:cubicBezTo>
                  <a:pt x="735292" y="6707754"/>
                  <a:pt x="1022095" y="6562581"/>
                  <a:pt x="1019678" y="6552393"/>
                </a:cubicBezTo>
                <a:cubicBezTo>
                  <a:pt x="1061408" y="6531730"/>
                  <a:pt x="1036620" y="6492771"/>
                  <a:pt x="1104997" y="6442469"/>
                </a:cubicBezTo>
                <a:cubicBezTo>
                  <a:pt x="1193362" y="6399979"/>
                  <a:pt x="1298825" y="6374957"/>
                  <a:pt x="1332901" y="6322032"/>
                </a:cubicBezTo>
                <a:cubicBezTo>
                  <a:pt x="1401468" y="6338048"/>
                  <a:pt x="1654196" y="6245799"/>
                  <a:pt x="1823392" y="6216416"/>
                </a:cubicBezTo>
                <a:cubicBezTo>
                  <a:pt x="1977872" y="6190525"/>
                  <a:pt x="2434656" y="6150304"/>
                  <a:pt x="2480627" y="6082001"/>
                </a:cubicBezTo>
                <a:cubicBezTo>
                  <a:pt x="2465911" y="6085492"/>
                  <a:pt x="2360257" y="6044196"/>
                  <a:pt x="2367721" y="6010141"/>
                </a:cubicBezTo>
                <a:cubicBezTo>
                  <a:pt x="2367721" y="6010141"/>
                  <a:pt x="2431454" y="6005782"/>
                  <a:pt x="2411904" y="5988897"/>
                </a:cubicBezTo>
                <a:cubicBezTo>
                  <a:pt x="2389533" y="5960126"/>
                  <a:pt x="2308667" y="5957789"/>
                  <a:pt x="2286296" y="5929018"/>
                </a:cubicBezTo>
                <a:cubicBezTo>
                  <a:pt x="2283879" y="5918831"/>
                  <a:pt x="2313120" y="5845529"/>
                  <a:pt x="2327836" y="5842037"/>
                </a:cubicBezTo>
                <a:cubicBezTo>
                  <a:pt x="2325016" y="5830151"/>
                  <a:pt x="2327836" y="5842037"/>
                  <a:pt x="2327836" y="5842037"/>
                </a:cubicBezTo>
                <a:cubicBezTo>
                  <a:pt x="2310300" y="5833643"/>
                  <a:pt x="2290750" y="5816759"/>
                  <a:pt x="2305465" y="5813267"/>
                </a:cubicBezTo>
                <a:cubicBezTo>
                  <a:pt x="2373842" y="5762965"/>
                  <a:pt x="2386331" y="5815603"/>
                  <a:pt x="2491795" y="5790580"/>
                </a:cubicBezTo>
                <a:lnTo>
                  <a:pt x="2486960" y="5770205"/>
                </a:lnTo>
                <a:cubicBezTo>
                  <a:pt x="2486960" y="5770205"/>
                  <a:pt x="2553110" y="5776033"/>
                  <a:pt x="2567862" y="5761771"/>
                </a:cubicBezTo>
                <a:cubicBezTo>
                  <a:pt x="2563027" y="5741396"/>
                  <a:pt x="2437385" y="5692287"/>
                  <a:pt x="2430133" y="5661723"/>
                </a:cubicBezTo>
                <a:cubicBezTo>
                  <a:pt x="2424895" y="5639648"/>
                  <a:pt x="2501520" y="5689625"/>
                  <a:pt x="2525715" y="5660568"/>
                </a:cubicBezTo>
                <a:cubicBezTo>
                  <a:pt x="2510999" y="5664060"/>
                  <a:pt x="2491258" y="5580857"/>
                  <a:pt x="2471304" y="5562274"/>
                </a:cubicBezTo>
                <a:cubicBezTo>
                  <a:pt x="2424514" y="5507013"/>
                  <a:pt x="2296680" y="5503265"/>
                  <a:pt x="2287011" y="5462512"/>
                </a:cubicBezTo>
                <a:cubicBezTo>
                  <a:pt x="2284191" y="5450627"/>
                  <a:pt x="2392474" y="5437489"/>
                  <a:pt x="2389654" y="5425604"/>
                </a:cubicBezTo>
                <a:cubicBezTo>
                  <a:pt x="2414286" y="5387474"/>
                  <a:pt x="2362449" y="5376456"/>
                  <a:pt x="2342898" y="5359572"/>
                </a:cubicBezTo>
                <a:cubicBezTo>
                  <a:pt x="2303359" y="5334874"/>
                  <a:pt x="2308597" y="5356948"/>
                  <a:pt x="2300942" y="5324687"/>
                </a:cubicBezTo>
                <a:cubicBezTo>
                  <a:pt x="2306179" y="5346760"/>
                  <a:pt x="2330409" y="5306934"/>
                  <a:pt x="2286036" y="5261860"/>
                </a:cubicBezTo>
                <a:cubicBezTo>
                  <a:pt x="2288453" y="5272048"/>
                  <a:pt x="2248949" y="5236582"/>
                  <a:pt x="2248949" y="5236582"/>
                </a:cubicBezTo>
                <a:lnTo>
                  <a:pt x="2307848" y="5211845"/>
                </a:lnTo>
                <a:cubicBezTo>
                  <a:pt x="2297776" y="5169394"/>
                  <a:pt x="2231625" y="5163566"/>
                  <a:pt x="2270571" y="5120247"/>
                </a:cubicBezTo>
                <a:cubicBezTo>
                  <a:pt x="2280452" y="5096379"/>
                  <a:pt x="2349422" y="5114093"/>
                  <a:pt x="2361318" y="5098716"/>
                </a:cubicBezTo>
                <a:cubicBezTo>
                  <a:pt x="2373617" y="5085036"/>
                  <a:pt x="2346412" y="5035890"/>
                  <a:pt x="2343994" y="5025702"/>
                </a:cubicBezTo>
                <a:cubicBezTo>
                  <a:pt x="2346412" y="5035890"/>
                  <a:pt x="2390594" y="5014646"/>
                  <a:pt x="2405310" y="5011154"/>
                </a:cubicBezTo>
                <a:cubicBezTo>
                  <a:pt x="2393012" y="5024833"/>
                  <a:pt x="2407537" y="4955024"/>
                  <a:pt x="2405119" y="4944835"/>
                </a:cubicBezTo>
                <a:cubicBezTo>
                  <a:pt x="2399379" y="4920639"/>
                  <a:pt x="2363453" y="4922773"/>
                  <a:pt x="2346788" y="4901673"/>
                </a:cubicBezTo>
                <a:lnTo>
                  <a:pt x="2340765" y="4879708"/>
                </a:lnTo>
                <a:lnTo>
                  <a:pt x="2344026" y="4879796"/>
                </a:lnTo>
                <a:cubicBezTo>
                  <a:pt x="2358333" y="4872533"/>
                  <a:pt x="2391734" y="4822907"/>
                  <a:pt x="2382367" y="4783429"/>
                </a:cubicBezTo>
                <a:cubicBezTo>
                  <a:pt x="2369878" y="4730790"/>
                  <a:pt x="2362414" y="4764846"/>
                  <a:pt x="2399309" y="4723807"/>
                </a:cubicBezTo>
                <a:cubicBezTo>
                  <a:pt x="2425956" y="4694168"/>
                  <a:pt x="2386820" y="4671169"/>
                  <a:pt x="2376748" y="4628718"/>
                </a:cubicBezTo>
                <a:cubicBezTo>
                  <a:pt x="2358866" y="4476918"/>
                  <a:pt x="2512965" y="4318390"/>
                  <a:pt x="2502893" y="4275940"/>
                </a:cubicBezTo>
                <a:cubicBezTo>
                  <a:pt x="2500476" y="4265753"/>
                  <a:pt x="2449041" y="4256432"/>
                  <a:pt x="2463792" y="4242171"/>
                </a:cubicBezTo>
                <a:cubicBezTo>
                  <a:pt x="2460972" y="4230285"/>
                  <a:pt x="2512774" y="4252072"/>
                  <a:pt x="2507940" y="4231696"/>
                </a:cubicBezTo>
                <a:cubicBezTo>
                  <a:pt x="2502702" y="4209622"/>
                  <a:pt x="2468436" y="4196229"/>
                  <a:pt x="2460781" y="4163966"/>
                </a:cubicBezTo>
                <a:cubicBezTo>
                  <a:pt x="2435993" y="4125008"/>
                  <a:pt x="2435803" y="4058691"/>
                  <a:pt x="2428551" y="4028126"/>
                </a:cubicBezTo>
                <a:cubicBezTo>
                  <a:pt x="2403763" y="3989167"/>
                  <a:pt x="2347091" y="3957773"/>
                  <a:pt x="2386036" y="3914454"/>
                </a:cubicBezTo>
                <a:cubicBezTo>
                  <a:pt x="2434863" y="3847267"/>
                  <a:pt x="2474557" y="3949053"/>
                  <a:pt x="2545563" y="3844319"/>
                </a:cubicBezTo>
                <a:cubicBezTo>
                  <a:pt x="2555042" y="3818753"/>
                  <a:pt x="2508286" y="3752722"/>
                  <a:pt x="2547599" y="3721871"/>
                </a:cubicBezTo>
                <a:cubicBezTo>
                  <a:pt x="2574246" y="3692232"/>
                  <a:pt x="2582056" y="3801581"/>
                  <a:pt x="2636120" y="3756470"/>
                </a:cubicBezTo>
                <a:cubicBezTo>
                  <a:pt x="2665184" y="3737019"/>
                  <a:pt x="2573864" y="3559596"/>
                  <a:pt x="2580926" y="3523842"/>
                </a:cubicBezTo>
                <a:cubicBezTo>
                  <a:pt x="2580735" y="3457524"/>
                  <a:pt x="2634989" y="3478730"/>
                  <a:pt x="2619680" y="3414205"/>
                </a:cubicBezTo>
                <a:cubicBezTo>
                  <a:pt x="2599939" y="3331002"/>
                  <a:pt x="2459580" y="3285386"/>
                  <a:pt x="2449353" y="3165847"/>
                </a:cubicBezTo>
                <a:cubicBezTo>
                  <a:pt x="2439090" y="3057079"/>
                  <a:pt x="2569186" y="2993927"/>
                  <a:pt x="2625073" y="2890987"/>
                </a:cubicBezTo>
                <a:cubicBezTo>
                  <a:pt x="2644433" y="2841553"/>
                  <a:pt x="2671292" y="2747294"/>
                  <a:pt x="2661220" y="2704844"/>
                </a:cubicBezTo>
                <a:cubicBezTo>
                  <a:pt x="2661220" y="2704844"/>
                  <a:pt x="2617037" y="2726089"/>
                  <a:pt x="2612202" y="2705712"/>
                </a:cubicBezTo>
                <a:cubicBezTo>
                  <a:pt x="2621490" y="2613828"/>
                  <a:pt x="2680389" y="2589092"/>
                  <a:pt x="2625978" y="2490799"/>
                </a:cubicBezTo>
                <a:cubicBezTo>
                  <a:pt x="2601191" y="2451840"/>
                  <a:pt x="2554400" y="2396578"/>
                  <a:pt x="2571378" y="2326187"/>
                </a:cubicBezTo>
                <a:cubicBezTo>
                  <a:pt x="2568366" y="2247983"/>
                  <a:pt x="2666578" y="2192395"/>
                  <a:pt x="2668437" y="2123797"/>
                </a:cubicBezTo>
                <a:cubicBezTo>
                  <a:pt x="2663602" y="2103421"/>
                  <a:pt x="2609347" y="2082215"/>
                  <a:pt x="2599678" y="2041464"/>
                </a:cubicBezTo>
                <a:cubicBezTo>
                  <a:pt x="2606740" y="2005710"/>
                  <a:pt x="2670091" y="1868713"/>
                  <a:pt x="2738468" y="1818411"/>
                </a:cubicBezTo>
                <a:cubicBezTo>
                  <a:pt x="2907509" y="1711941"/>
                  <a:pt x="3144891" y="1565937"/>
                  <a:pt x="3370569" y="1501630"/>
                </a:cubicBezTo>
                <a:cubicBezTo>
                  <a:pt x="3534930" y="1451871"/>
                  <a:pt x="3821924" y="1373016"/>
                  <a:pt x="4030659" y="1368330"/>
                </a:cubicBezTo>
                <a:cubicBezTo>
                  <a:pt x="4060091" y="1361347"/>
                  <a:pt x="4082058" y="1388420"/>
                  <a:pt x="4113943" y="1380855"/>
                </a:cubicBezTo>
                <a:cubicBezTo>
                  <a:pt x="4305509" y="1380243"/>
                  <a:pt x="4472288" y="1340672"/>
                  <a:pt x="4663890" y="1329290"/>
                </a:cubicBezTo>
                <a:cubicBezTo>
                  <a:pt x="4896784" y="1306316"/>
                  <a:pt x="5154538" y="1300762"/>
                  <a:pt x="5407420" y="1285602"/>
                </a:cubicBezTo>
                <a:cubicBezTo>
                  <a:pt x="6121518" y="1248897"/>
                  <a:pt x="6867866" y="1217096"/>
                  <a:pt x="7613848" y="1172827"/>
                </a:cubicBezTo>
                <a:cubicBezTo>
                  <a:pt x="7910880" y="1147192"/>
                  <a:pt x="8249902" y="1145672"/>
                  <a:pt x="8578412" y="1110774"/>
                </a:cubicBezTo>
                <a:cubicBezTo>
                  <a:pt x="9268090" y="1047579"/>
                  <a:pt x="9820454" y="1006202"/>
                  <a:pt x="10583380" y="902311"/>
                </a:cubicBezTo>
                <a:cubicBezTo>
                  <a:pt x="10708428" y="883402"/>
                  <a:pt x="10787280" y="877249"/>
                  <a:pt x="10779434" y="778669"/>
                </a:cubicBezTo>
                <a:cubicBezTo>
                  <a:pt x="10783888" y="666408"/>
                  <a:pt x="10780912" y="577435"/>
                  <a:pt x="10822486" y="479684"/>
                </a:cubicBezTo>
                <a:cubicBezTo>
                  <a:pt x="10824904" y="489872"/>
                  <a:pt x="10846872" y="516945"/>
                  <a:pt x="10846872" y="516945"/>
                </a:cubicBezTo>
                <a:cubicBezTo>
                  <a:pt x="10859170" y="503265"/>
                  <a:pt x="10880756" y="397701"/>
                  <a:pt x="10900150" y="337499"/>
                </a:cubicBezTo>
                <a:cubicBezTo>
                  <a:pt x="10897734" y="327310"/>
                  <a:pt x="10875766" y="300238"/>
                  <a:pt x="10890482" y="296746"/>
                </a:cubicBezTo>
                <a:cubicBezTo>
                  <a:pt x="10878184" y="310426"/>
                  <a:pt x="11071228" y="108579"/>
                  <a:pt x="11030056" y="208028"/>
                </a:cubicBezTo>
                <a:cubicBezTo>
                  <a:pt x="11030056" y="208028"/>
                  <a:pt x="10961276" y="256632"/>
                  <a:pt x="11030246" y="274346"/>
                </a:cubicBezTo>
                <a:cubicBezTo>
                  <a:pt x="11044962" y="270855"/>
                  <a:pt x="11069156" y="241797"/>
                  <a:pt x="11093788" y="203668"/>
                </a:cubicBezTo>
                <a:lnTo>
                  <a:pt x="11096206" y="213856"/>
                </a:lnTo>
                <a:lnTo>
                  <a:pt x="11101734" y="198618"/>
                </a:lnTo>
                <a:lnTo>
                  <a:pt x="11107296" y="195082"/>
                </a:lnTo>
                <a:cubicBezTo>
                  <a:pt x="11110370" y="191662"/>
                  <a:pt x="11113444" y="188242"/>
                  <a:pt x="11120804" y="186497"/>
                </a:cubicBezTo>
                <a:cubicBezTo>
                  <a:pt x="11157330" y="132990"/>
                  <a:pt x="11176690" y="83556"/>
                  <a:pt x="11191406" y="80064"/>
                </a:cubicBezTo>
                <a:lnTo>
                  <a:pt x="11193824" y="90253"/>
                </a:lnTo>
                <a:cubicBezTo>
                  <a:pt x="11206122" y="76573"/>
                  <a:pt x="11289250" y="12010"/>
                  <a:pt x="11291668" y="22197"/>
                </a:cubicBezTo>
                <a:cubicBezTo>
                  <a:pt x="11309204" y="30593"/>
                  <a:pt x="11179702" y="161760"/>
                  <a:pt x="11302298" y="143434"/>
                </a:cubicBezTo>
                <a:cubicBezTo>
                  <a:pt x="11289422" y="146489"/>
                  <a:pt x="11445026" y="-18141"/>
                  <a:pt x="11444800" y="1653"/>
                </a:cubicBezTo>
                <a:close/>
              </a:path>
            </a:pathLst>
          </a:custGeom>
          <a:effectLst/>
        </p:spPr>
        <p:txBody>
          <a:bodyPr wrap="square">
            <a:noAutofit/>
          </a:bodyPr>
          <a:lstStyle>
            <a:lvl1pPr marL="0" indent="0">
              <a:buNone/>
              <a:defRPr sz="42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3550688235"/>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98.xml><?xml version="1.0" encoding="utf-8"?>
<p:sldLayout xmlns:a="http://schemas.openxmlformats.org/drawingml/2006/main" xmlns:r="http://schemas.openxmlformats.org/officeDocument/2006/relationships" xmlns:p="http://schemas.openxmlformats.org/presentationml/2006/main" userDrawn="1">
  <p:cSld name="Right Picture">
    <p:spTree>
      <p:nvGrpSpPr>
        <p:cNvPr id="1" name=""/>
        <p:cNvGrpSpPr/>
        <p:nvPr/>
      </p:nvGrpSpPr>
      <p:grpSpPr>
        <a:xfrm>
          <a:off x="0" y="0"/>
          <a:ext cx="0" cy="0"/>
          <a:chOff x="0" y="0"/>
          <a:chExt cx="0" cy="0"/>
        </a:xfrm>
      </p:grpSpPr>
      <p:sp>
        <p:nvSpPr>
          <p:cNvPr id="3" name="Rectangle 2"/>
          <p:cNvSpPr/>
          <p:nvPr userDrawn="1"/>
        </p:nvSpPr>
        <p:spPr>
          <a:xfrm>
            <a:off x="11287974" y="579864"/>
            <a:ext cx="1896201" cy="6913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Picture Placeholder 13"/>
          <p:cNvSpPr>
            <a:spLocks noGrp="1"/>
          </p:cNvSpPr>
          <p:nvPr>
            <p:ph type="pic" sz="quarter" idx="13"/>
          </p:nvPr>
        </p:nvSpPr>
        <p:spPr>
          <a:xfrm>
            <a:off x="12181388" y="0"/>
            <a:ext cx="12202612" cy="13716000"/>
          </a:xfrm>
          <a:effectLst/>
        </p:spPr>
        <p:txBody>
          <a:bodyPr>
            <a:normAutofit/>
          </a:bodyPr>
          <a:lstStyle>
            <a:lvl1pPr marL="0" indent="0">
              <a:buNone/>
              <a:defRPr sz="420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512704975"/>
      </p:ext>
    </p:extLst>
  </p:cSld>
  <p:clrMapOvr>
    <a:masterClrMapping/>
  </p:clrMapOvr>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userDrawn="1">
  <p:cSld name="Left Picture">
    <p:spTree>
      <p:nvGrpSpPr>
        <p:cNvPr id="1" name=""/>
        <p:cNvGrpSpPr/>
        <p:nvPr/>
      </p:nvGrpSpPr>
      <p:grpSpPr>
        <a:xfrm>
          <a:off x="0" y="0"/>
          <a:ext cx="0" cy="0"/>
          <a:chOff x="0" y="0"/>
          <a:chExt cx="0" cy="0"/>
        </a:xfrm>
      </p:grpSpPr>
      <p:sp>
        <p:nvSpPr>
          <p:cNvPr id="3" name="Rectangle 2"/>
          <p:cNvSpPr/>
          <p:nvPr userDrawn="1"/>
        </p:nvSpPr>
        <p:spPr>
          <a:xfrm>
            <a:off x="11287974" y="579864"/>
            <a:ext cx="1896201" cy="6913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Picture Placeholder 13"/>
          <p:cNvSpPr>
            <a:spLocks noGrp="1"/>
          </p:cNvSpPr>
          <p:nvPr>
            <p:ph type="pic" sz="quarter" idx="13"/>
          </p:nvPr>
        </p:nvSpPr>
        <p:spPr>
          <a:xfrm>
            <a:off x="0" y="0"/>
            <a:ext cx="12202612" cy="13716000"/>
          </a:xfrm>
          <a:effectLst/>
        </p:spPr>
        <p:txBody>
          <a:bodyPr>
            <a:normAutofit/>
          </a:bodyPr>
          <a:lstStyle>
            <a:lvl1pPr marL="0" indent="0">
              <a:buNone/>
              <a:defRPr sz="420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132638602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36.xml"/><Relationship Id="rId21" Type="http://schemas.openxmlformats.org/officeDocument/2006/relationships/slideLayout" Target="../slideLayouts/slideLayout31.xml"/><Relationship Id="rId42" Type="http://schemas.openxmlformats.org/officeDocument/2006/relationships/slideLayout" Target="../slideLayouts/slideLayout52.xml"/><Relationship Id="rId47" Type="http://schemas.openxmlformats.org/officeDocument/2006/relationships/slideLayout" Target="../slideLayouts/slideLayout57.xml"/><Relationship Id="rId63" Type="http://schemas.openxmlformats.org/officeDocument/2006/relationships/slideLayout" Target="../slideLayouts/slideLayout73.xml"/><Relationship Id="rId68" Type="http://schemas.openxmlformats.org/officeDocument/2006/relationships/slideLayout" Target="../slideLayouts/slideLayout78.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29" Type="http://schemas.openxmlformats.org/officeDocument/2006/relationships/slideLayout" Target="../slideLayouts/slideLayout39.xml"/><Relationship Id="rId11" Type="http://schemas.openxmlformats.org/officeDocument/2006/relationships/slideLayout" Target="../slideLayouts/slideLayout21.xml"/><Relationship Id="rId24" Type="http://schemas.openxmlformats.org/officeDocument/2006/relationships/slideLayout" Target="../slideLayouts/slideLayout34.xml"/><Relationship Id="rId32" Type="http://schemas.openxmlformats.org/officeDocument/2006/relationships/slideLayout" Target="../slideLayouts/slideLayout42.xml"/><Relationship Id="rId37" Type="http://schemas.openxmlformats.org/officeDocument/2006/relationships/slideLayout" Target="../slideLayouts/slideLayout47.xml"/><Relationship Id="rId40" Type="http://schemas.openxmlformats.org/officeDocument/2006/relationships/slideLayout" Target="../slideLayouts/slideLayout50.xml"/><Relationship Id="rId45" Type="http://schemas.openxmlformats.org/officeDocument/2006/relationships/slideLayout" Target="../slideLayouts/slideLayout55.xml"/><Relationship Id="rId53" Type="http://schemas.openxmlformats.org/officeDocument/2006/relationships/slideLayout" Target="../slideLayouts/slideLayout63.xml"/><Relationship Id="rId58" Type="http://schemas.openxmlformats.org/officeDocument/2006/relationships/slideLayout" Target="../slideLayouts/slideLayout68.xml"/><Relationship Id="rId66" Type="http://schemas.openxmlformats.org/officeDocument/2006/relationships/slideLayout" Target="../slideLayouts/slideLayout76.xml"/><Relationship Id="rId74" Type="http://schemas.openxmlformats.org/officeDocument/2006/relationships/slideLayout" Target="../slideLayouts/slideLayout84.xml"/><Relationship Id="rId5" Type="http://schemas.openxmlformats.org/officeDocument/2006/relationships/slideLayout" Target="../slideLayouts/slideLayout15.xml"/><Relationship Id="rId61" Type="http://schemas.openxmlformats.org/officeDocument/2006/relationships/slideLayout" Target="../slideLayouts/slideLayout71.xml"/><Relationship Id="rId19" Type="http://schemas.openxmlformats.org/officeDocument/2006/relationships/slideLayout" Target="../slideLayouts/slideLayout29.xml"/><Relationship Id="rId14" Type="http://schemas.openxmlformats.org/officeDocument/2006/relationships/slideLayout" Target="../slideLayouts/slideLayout24.xml"/><Relationship Id="rId22" Type="http://schemas.openxmlformats.org/officeDocument/2006/relationships/slideLayout" Target="../slideLayouts/slideLayout32.xml"/><Relationship Id="rId27" Type="http://schemas.openxmlformats.org/officeDocument/2006/relationships/slideLayout" Target="../slideLayouts/slideLayout37.xml"/><Relationship Id="rId30" Type="http://schemas.openxmlformats.org/officeDocument/2006/relationships/slideLayout" Target="../slideLayouts/slideLayout40.xml"/><Relationship Id="rId35" Type="http://schemas.openxmlformats.org/officeDocument/2006/relationships/slideLayout" Target="../slideLayouts/slideLayout45.xml"/><Relationship Id="rId43" Type="http://schemas.openxmlformats.org/officeDocument/2006/relationships/slideLayout" Target="../slideLayouts/slideLayout53.xml"/><Relationship Id="rId48" Type="http://schemas.openxmlformats.org/officeDocument/2006/relationships/slideLayout" Target="../slideLayouts/slideLayout58.xml"/><Relationship Id="rId56" Type="http://schemas.openxmlformats.org/officeDocument/2006/relationships/slideLayout" Target="../slideLayouts/slideLayout66.xml"/><Relationship Id="rId64" Type="http://schemas.openxmlformats.org/officeDocument/2006/relationships/slideLayout" Target="../slideLayouts/slideLayout74.xml"/><Relationship Id="rId69" Type="http://schemas.openxmlformats.org/officeDocument/2006/relationships/slideLayout" Target="../slideLayouts/slideLayout79.xml"/><Relationship Id="rId8" Type="http://schemas.openxmlformats.org/officeDocument/2006/relationships/slideLayout" Target="../slideLayouts/slideLayout18.xml"/><Relationship Id="rId51" Type="http://schemas.openxmlformats.org/officeDocument/2006/relationships/slideLayout" Target="../slideLayouts/slideLayout61.xml"/><Relationship Id="rId72" Type="http://schemas.openxmlformats.org/officeDocument/2006/relationships/slideLayout" Target="../slideLayouts/slideLayout82.xml"/><Relationship Id="rId3" Type="http://schemas.openxmlformats.org/officeDocument/2006/relationships/slideLayout" Target="../slideLayouts/slideLayout13.xml"/><Relationship Id="rId12" Type="http://schemas.openxmlformats.org/officeDocument/2006/relationships/slideLayout" Target="../slideLayouts/slideLayout22.xml"/><Relationship Id="rId17" Type="http://schemas.openxmlformats.org/officeDocument/2006/relationships/slideLayout" Target="../slideLayouts/slideLayout27.xml"/><Relationship Id="rId25" Type="http://schemas.openxmlformats.org/officeDocument/2006/relationships/slideLayout" Target="../slideLayouts/slideLayout35.xml"/><Relationship Id="rId33" Type="http://schemas.openxmlformats.org/officeDocument/2006/relationships/slideLayout" Target="../slideLayouts/slideLayout43.xml"/><Relationship Id="rId38" Type="http://schemas.openxmlformats.org/officeDocument/2006/relationships/slideLayout" Target="../slideLayouts/slideLayout48.xml"/><Relationship Id="rId46" Type="http://schemas.openxmlformats.org/officeDocument/2006/relationships/slideLayout" Target="../slideLayouts/slideLayout56.xml"/><Relationship Id="rId59" Type="http://schemas.openxmlformats.org/officeDocument/2006/relationships/slideLayout" Target="../slideLayouts/slideLayout69.xml"/><Relationship Id="rId67" Type="http://schemas.openxmlformats.org/officeDocument/2006/relationships/slideLayout" Target="../slideLayouts/slideLayout77.xml"/><Relationship Id="rId20" Type="http://schemas.openxmlformats.org/officeDocument/2006/relationships/slideLayout" Target="../slideLayouts/slideLayout30.xml"/><Relationship Id="rId41" Type="http://schemas.openxmlformats.org/officeDocument/2006/relationships/slideLayout" Target="../slideLayouts/slideLayout51.xml"/><Relationship Id="rId54" Type="http://schemas.openxmlformats.org/officeDocument/2006/relationships/slideLayout" Target="../slideLayouts/slideLayout64.xml"/><Relationship Id="rId62" Type="http://schemas.openxmlformats.org/officeDocument/2006/relationships/slideLayout" Target="../slideLayouts/slideLayout72.xml"/><Relationship Id="rId70" Type="http://schemas.openxmlformats.org/officeDocument/2006/relationships/slideLayout" Target="../slideLayouts/slideLayout80.xml"/><Relationship Id="rId75" Type="http://schemas.openxmlformats.org/officeDocument/2006/relationships/slideLayout" Target="../slideLayouts/slideLayout85.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5" Type="http://schemas.openxmlformats.org/officeDocument/2006/relationships/slideLayout" Target="../slideLayouts/slideLayout25.xml"/><Relationship Id="rId23" Type="http://schemas.openxmlformats.org/officeDocument/2006/relationships/slideLayout" Target="../slideLayouts/slideLayout33.xml"/><Relationship Id="rId28" Type="http://schemas.openxmlformats.org/officeDocument/2006/relationships/slideLayout" Target="../slideLayouts/slideLayout38.xml"/><Relationship Id="rId36" Type="http://schemas.openxmlformats.org/officeDocument/2006/relationships/slideLayout" Target="../slideLayouts/slideLayout46.xml"/><Relationship Id="rId49" Type="http://schemas.openxmlformats.org/officeDocument/2006/relationships/slideLayout" Target="../slideLayouts/slideLayout59.xml"/><Relationship Id="rId57" Type="http://schemas.openxmlformats.org/officeDocument/2006/relationships/slideLayout" Target="../slideLayouts/slideLayout67.xml"/><Relationship Id="rId10" Type="http://schemas.openxmlformats.org/officeDocument/2006/relationships/slideLayout" Target="../slideLayouts/slideLayout20.xml"/><Relationship Id="rId31" Type="http://schemas.openxmlformats.org/officeDocument/2006/relationships/slideLayout" Target="../slideLayouts/slideLayout41.xml"/><Relationship Id="rId44" Type="http://schemas.openxmlformats.org/officeDocument/2006/relationships/slideLayout" Target="../slideLayouts/slideLayout54.xml"/><Relationship Id="rId52" Type="http://schemas.openxmlformats.org/officeDocument/2006/relationships/slideLayout" Target="../slideLayouts/slideLayout62.xml"/><Relationship Id="rId60" Type="http://schemas.openxmlformats.org/officeDocument/2006/relationships/slideLayout" Target="../slideLayouts/slideLayout70.xml"/><Relationship Id="rId65" Type="http://schemas.openxmlformats.org/officeDocument/2006/relationships/slideLayout" Target="../slideLayouts/slideLayout75.xml"/><Relationship Id="rId73" Type="http://schemas.openxmlformats.org/officeDocument/2006/relationships/slideLayout" Target="../slideLayouts/slideLayout8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3" Type="http://schemas.openxmlformats.org/officeDocument/2006/relationships/slideLayout" Target="../slideLayouts/slideLayout23.xml"/><Relationship Id="rId18" Type="http://schemas.openxmlformats.org/officeDocument/2006/relationships/slideLayout" Target="../slideLayouts/slideLayout28.xml"/><Relationship Id="rId39" Type="http://schemas.openxmlformats.org/officeDocument/2006/relationships/slideLayout" Target="../slideLayouts/slideLayout49.xml"/><Relationship Id="rId34" Type="http://schemas.openxmlformats.org/officeDocument/2006/relationships/slideLayout" Target="../slideLayouts/slideLayout44.xml"/><Relationship Id="rId50" Type="http://schemas.openxmlformats.org/officeDocument/2006/relationships/slideLayout" Target="../slideLayouts/slideLayout60.xml"/><Relationship Id="rId55" Type="http://schemas.openxmlformats.org/officeDocument/2006/relationships/slideLayout" Target="../slideLayouts/slideLayout65.xml"/><Relationship Id="rId76" Type="http://schemas.openxmlformats.org/officeDocument/2006/relationships/theme" Target="../theme/theme2.xml"/><Relationship Id="rId7" Type="http://schemas.openxmlformats.org/officeDocument/2006/relationships/slideLayout" Target="../slideLayouts/slideLayout17.xml"/><Relationship Id="rId71" Type="http://schemas.openxmlformats.org/officeDocument/2006/relationships/slideLayout" Target="../slideLayouts/slideLayout81.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88.xml"/><Relationship Id="rId2" Type="http://schemas.openxmlformats.org/officeDocument/2006/relationships/slideLayout" Target="../slideLayouts/slideLayout87.xml"/><Relationship Id="rId1" Type="http://schemas.openxmlformats.org/officeDocument/2006/relationships/slideLayout" Target="../slideLayouts/slideLayout86.xml"/><Relationship Id="rId6" Type="http://schemas.openxmlformats.org/officeDocument/2006/relationships/theme" Target="../theme/theme3.xml"/><Relationship Id="rId5" Type="http://schemas.openxmlformats.org/officeDocument/2006/relationships/slideLayout" Target="../slideLayouts/slideLayout90.xml"/><Relationship Id="rId4" Type="http://schemas.openxmlformats.org/officeDocument/2006/relationships/slideLayout" Target="../slideLayouts/slideLayout8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98.xml"/><Relationship Id="rId13" Type="http://schemas.openxmlformats.org/officeDocument/2006/relationships/slideLayout" Target="../slideLayouts/slideLayout103.xml"/><Relationship Id="rId3" Type="http://schemas.openxmlformats.org/officeDocument/2006/relationships/slideLayout" Target="../slideLayouts/slideLayout93.xml"/><Relationship Id="rId7" Type="http://schemas.openxmlformats.org/officeDocument/2006/relationships/slideLayout" Target="../slideLayouts/slideLayout97.xml"/><Relationship Id="rId12" Type="http://schemas.openxmlformats.org/officeDocument/2006/relationships/slideLayout" Target="../slideLayouts/slideLayout102.xml"/><Relationship Id="rId2" Type="http://schemas.openxmlformats.org/officeDocument/2006/relationships/slideLayout" Target="../slideLayouts/slideLayout92.xml"/><Relationship Id="rId16" Type="http://schemas.openxmlformats.org/officeDocument/2006/relationships/theme" Target="../theme/theme4.xml"/><Relationship Id="rId1" Type="http://schemas.openxmlformats.org/officeDocument/2006/relationships/slideLayout" Target="../slideLayouts/slideLayout91.xml"/><Relationship Id="rId6" Type="http://schemas.openxmlformats.org/officeDocument/2006/relationships/slideLayout" Target="../slideLayouts/slideLayout96.xml"/><Relationship Id="rId11" Type="http://schemas.openxmlformats.org/officeDocument/2006/relationships/slideLayout" Target="../slideLayouts/slideLayout101.xml"/><Relationship Id="rId5" Type="http://schemas.openxmlformats.org/officeDocument/2006/relationships/slideLayout" Target="../slideLayouts/slideLayout95.xml"/><Relationship Id="rId15" Type="http://schemas.openxmlformats.org/officeDocument/2006/relationships/slideLayout" Target="../slideLayouts/slideLayout105.xml"/><Relationship Id="rId10" Type="http://schemas.openxmlformats.org/officeDocument/2006/relationships/slideLayout" Target="../slideLayouts/slideLayout100.xml"/><Relationship Id="rId4" Type="http://schemas.openxmlformats.org/officeDocument/2006/relationships/slideLayout" Target="../slideLayouts/slideLayout94.xml"/><Relationship Id="rId9" Type="http://schemas.openxmlformats.org/officeDocument/2006/relationships/slideLayout" Target="../slideLayouts/slideLayout99.xml"/><Relationship Id="rId14" Type="http://schemas.openxmlformats.org/officeDocument/2006/relationships/slideLayout" Target="../slideLayouts/slideLayout10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13.xml"/><Relationship Id="rId13" Type="http://schemas.openxmlformats.org/officeDocument/2006/relationships/slideLayout" Target="../slideLayouts/slideLayout118.xml"/><Relationship Id="rId18" Type="http://schemas.openxmlformats.org/officeDocument/2006/relationships/slideLayout" Target="../slideLayouts/slideLayout123.xml"/><Relationship Id="rId3" Type="http://schemas.openxmlformats.org/officeDocument/2006/relationships/slideLayout" Target="../slideLayouts/slideLayout108.xml"/><Relationship Id="rId21" Type="http://schemas.openxmlformats.org/officeDocument/2006/relationships/theme" Target="../theme/theme5.xml"/><Relationship Id="rId7" Type="http://schemas.openxmlformats.org/officeDocument/2006/relationships/slideLayout" Target="../slideLayouts/slideLayout112.xml"/><Relationship Id="rId12" Type="http://schemas.openxmlformats.org/officeDocument/2006/relationships/slideLayout" Target="../slideLayouts/slideLayout117.xml"/><Relationship Id="rId17" Type="http://schemas.openxmlformats.org/officeDocument/2006/relationships/slideLayout" Target="../slideLayouts/slideLayout122.xml"/><Relationship Id="rId2" Type="http://schemas.openxmlformats.org/officeDocument/2006/relationships/slideLayout" Target="../slideLayouts/slideLayout107.xml"/><Relationship Id="rId16" Type="http://schemas.openxmlformats.org/officeDocument/2006/relationships/slideLayout" Target="../slideLayouts/slideLayout121.xml"/><Relationship Id="rId20" Type="http://schemas.openxmlformats.org/officeDocument/2006/relationships/slideLayout" Target="../slideLayouts/slideLayout125.xml"/><Relationship Id="rId1" Type="http://schemas.openxmlformats.org/officeDocument/2006/relationships/slideLayout" Target="../slideLayouts/slideLayout106.xml"/><Relationship Id="rId6" Type="http://schemas.openxmlformats.org/officeDocument/2006/relationships/slideLayout" Target="../slideLayouts/slideLayout111.xml"/><Relationship Id="rId11" Type="http://schemas.openxmlformats.org/officeDocument/2006/relationships/slideLayout" Target="../slideLayouts/slideLayout116.xml"/><Relationship Id="rId5" Type="http://schemas.openxmlformats.org/officeDocument/2006/relationships/slideLayout" Target="../slideLayouts/slideLayout110.xml"/><Relationship Id="rId15" Type="http://schemas.openxmlformats.org/officeDocument/2006/relationships/slideLayout" Target="../slideLayouts/slideLayout120.xml"/><Relationship Id="rId10" Type="http://schemas.openxmlformats.org/officeDocument/2006/relationships/slideLayout" Target="../slideLayouts/slideLayout115.xml"/><Relationship Id="rId19" Type="http://schemas.openxmlformats.org/officeDocument/2006/relationships/slideLayout" Target="../slideLayouts/slideLayout124.xml"/><Relationship Id="rId4" Type="http://schemas.openxmlformats.org/officeDocument/2006/relationships/slideLayout" Target="../slideLayouts/slideLayout109.xml"/><Relationship Id="rId9" Type="http://schemas.openxmlformats.org/officeDocument/2006/relationships/slideLayout" Target="../slideLayouts/slideLayout114.xml"/><Relationship Id="rId14" Type="http://schemas.openxmlformats.org/officeDocument/2006/relationships/slideLayout" Target="../slideLayouts/slideLayout1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6400" y="730251"/>
            <a:ext cx="21031200" cy="265112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676400" y="3651250"/>
            <a:ext cx="21031200" cy="870267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6400" y="12712701"/>
            <a:ext cx="5486400" cy="730250"/>
          </a:xfrm>
          <a:prstGeom prst="rect">
            <a:avLst/>
          </a:prstGeom>
        </p:spPr>
        <p:txBody>
          <a:bodyPr vert="horz" lIns="91440" tIns="45720" rIns="91440" bIns="45720" rtlCol="0" anchor="ctr"/>
          <a:lstStyle>
            <a:lvl1pPr algn="l">
              <a:defRPr sz="2400">
                <a:solidFill>
                  <a:schemeClr val="tx1">
                    <a:tint val="75000"/>
                  </a:schemeClr>
                </a:solidFill>
              </a:defRPr>
            </a:lvl1pPr>
          </a:lstStyle>
          <a:p>
            <a:fld id="{2BF1A2E9-0A58-4CD8-B9CB-2A5E9A0BC469}" type="datetimeFigureOut">
              <a:rPr lang="en-US" smtClean="0"/>
              <a:t>6/12/2020</a:t>
            </a:fld>
            <a:endParaRPr lang="en-US"/>
          </a:p>
        </p:txBody>
      </p:sp>
      <p:sp>
        <p:nvSpPr>
          <p:cNvPr id="5" name="Footer Placeholder 4"/>
          <p:cNvSpPr>
            <a:spLocks noGrp="1"/>
          </p:cNvSpPr>
          <p:nvPr>
            <p:ph type="ftr" sz="quarter" idx="3"/>
          </p:nvPr>
        </p:nvSpPr>
        <p:spPr>
          <a:xfrm>
            <a:off x="8077200" y="12712701"/>
            <a:ext cx="8229600" cy="730250"/>
          </a:xfrm>
          <a:prstGeom prst="rect">
            <a:avLst/>
          </a:prstGeom>
        </p:spPr>
        <p:txBody>
          <a:bodyPr vert="horz" lIns="91440" tIns="45720" rIns="91440" bIns="45720" rtlCol="0" anchor="ctr"/>
          <a:lstStyle>
            <a:lvl1pPr algn="ctr">
              <a:defRPr sz="2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7221200" y="12712701"/>
            <a:ext cx="5486400" cy="730250"/>
          </a:xfrm>
          <a:prstGeom prst="rect">
            <a:avLst/>
          </a:prstGeom>
        </p:spPr>
        <p:txBody>
          <a:bodyPr vert="horz" lIns="91440" tIns="45720" rIns="91440" bIns="45720" rtlCol="0" anchor="ctr"/>
          <a:lstStyle>
            <a:lvl1pPr algn="r">
              <a:defRPr sz="2400">
                <a:solidFill>
                  <a:schemeClr val="tx1">
                    <a:tint val="75000"/>
                  </a:schemeClr>
                </a:solidFill>
              </a:defRPr>
            </a:lvl1pPr>
          </a:lstStyle>
          <a:p>
            <a:fld id="{8B9F497E-EEEB-4D0F-8C2E-A2AA7485E8AD}" type="slidenum">
              <a:rPr lang="en-US" smtClean="0"/>
              <a:t>‹#›</a:t>
            </a:fld>
            <a:endParaRPr lang="en-US"/>
          </a:p>
        </p:txBody>
      </p:sp>
    </p:spTree>
    <p:custDataLst>
      <p:tags r:id="rId12"/>
    </p:custDataLst>
    <p:extLst>
      <p:ext uri="{BB962C8B-B14F-4D97-AF65-F5344CB8AC3E}">
        <p14:creationId xmlns:p14="http://schemas.microsoft.com/office/powerpoint/2010/main" val="612793706"/>
      </p:ext>
    </p:extLst>
  </p:cSld>
  <p:clrMap bg1="lt1" tx1="dk1" bg2="lt2" tx2="dk2" accent1="accent1" accent2="accent2" accent3="accent3" accent4="accent4" accent5="accent5" accent6="accent6" hlink="hlink" folHlink="folHlink"/>
  <p:sldLayoutIdLst>
    <p:sldLayoutId id="2147483661" r:id="rId1"/>
    <p:sldLayoutId id="2147483666" r:id="rId2"/>
    <p:sldLayoutId id="2147483667" r:id="rId3"/>
    <p:sldLayoutId id="2147483718" r:id="rId4"/>
    <p:sldLayoutId id="2147483716" r:id="rId5"/>
    <p:sldLayoutId id="2147483717" r:id="rId6"/>
    <p:sldLayoutId id="2147483719" r:id="rId7"/>
    <p:sldLayoutId id="2147483720" r:id="rId8"/>
    <p:sldLayoutId id="2147483721" r:id="rId9"/>
    <p:sldLayoutId id="2147483707" r:id="rId10"/>
  </p:sldLayoutIdLst>
  <p:txStyles>
    <p:title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6401" y="730259"/>
            <a:ext cx="21031200" cy="2651126"/>
          </a:xfrm>
          <a:prstGeom prst="rect">
            <a:avLst/>
          </a:prstGeom>
        </p:spPr>
        <p:txBody>
          <a:bodyPr vert="horz" lIns="182843" tIns="91422" rIns="182843" bIns="91422" rtlCol="0" anchor="ctr">
            <a:normAutofit/>
          </a:bodyPr>
          <a:lstStyle/>
          <a:p>
            <a:r>
              <a:rPr lang="en-US" dirty="0"/>
              <a:t>Click to edit Master title style</a:t>
            </a:r>
          </a:p>
        </p:txBody>
      </p:sp>
      <p:sp>
        <p:nvSpPr>
          <p:cNvPr id="3" name="Text Placeholder 2"/>
          <p:cNvSpPr>
            <a:spLocks noGrp="1"/>
          </p:cNvSpPr>
          <p:nvPr>
            <p:ph type="body" idx="1"/>
          </p:nvPr>
        </p:nvSpPr>
        <p:spPr>
          <a:xfrm>
            <a:off x="1676401" y="3651250"/>
            <a:ext cx="21031200" cy="8702676"/>
          </a:xfrm>
          <a:prstGeom prst="rect">
            <a:avLst/>
          </a:prstGeom>
        </p:spPr>
        <p:txBody>
          <a:bodyPr vert="horz" lIns="182843" tIns="91422" rIns="182843" bIns="91422"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p:cNvSpPr txBox="1"/>
          <p:nvPr userDrawn="1"/>
        </p:nvSpPr>
        <p:spPr>
          <a:xfrm>
            <a:off x="21945410" y="12623791"/>
            <a:ext cx="786243" cy="492406"/>
          </a:xfrm>
          <a:prstGeom prst="rect">
            <a:avLst/>
          </a:prstGeom>
          <a:noFill/>
        </p:spPr>
        <p:txBody>
          <a:bodyPr wrap="none" lIns="182843" tIns="91422" rIns="182843" bIns="91422" rtlCol="0">
            <a:spAutoFit/>
          </a:bodyPr>
          <a:lstStyle/>
          <a:p>
            <a:pPr algn="ctr"/>
            <a:fld id="{260E2A6B-A809-4840-BF14-8648BC0BDF87}" type="slidenum">
              <a:rPr lang="id-ID" sz="2000" b="0" i="0" smtClean="0">
                <a:solidFill>
                  <a:schemeClr val="bg1">
                    <a:lumMod val="75000"/>
                  </a:schemeClr>
                </a:solidFill>
                <a:latin typeface="Poppins Light" charset="0"/>
                <a:ea typeface="Poppins Light" charset="0"/>
                <a:cs typeface="Poppins Light" charset="0"/>
              </a:rPr>
              <a:pPr algn="ctr"/>
              <a:t>‹#›</a:t>
            </a:fld>
            <a:r>
              <a:rPr lang="id-ID" sz="2000" b="0" i="0" dirty="0">
                <a:solidFill>
                  <a:schemeClr val="bg1">
                    <a:lumMod val="75000"/>
                  </a:schemeClr>
                </a:solidFill>
                <a:latin typeface="Poppins Light" charset="0"/>
                <a:ea typeface="Poppins Light" charset="0"/>
                <a:cs typeface="Poppins Light" charset="0"/>
              </a:rPr>
              <a:t>  </a:t>
            </a:r>
          </a:p>
        </p:txBody>
      </p:sp>
    </p:spTree>
    <p:extLst>
      <p:ext uri="{BB962C8B-B14F-4D97-AF65-F5344CB8AC3E}">
        <p14:creationId xmlns:p14="http://schemas.microsoft.com/office/powerpoint/2010/main" val="1443127481"/>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 id="2147483737" r:id="rId15"/>
    <p:sldLayoutId id="2147483738" r:id="rId16"/>
    <p:sldLayoutId id="2147483739" r:id="rId17"/>
    <p:sldLayoutId id="2147483740" r:id="rId18"/>
    <p:sldLayoutId id="2147483741" r:id="rId19"/>
    <p:sldLayoutId id="2147483742" r:id="rId20"/>
    <p:sldLayoutId id="2147483743" r:id="rId21"/>
    <p:sldLayoutId id="2147483744" r:id="rId22"/>
    <p:sldLayoutId id="2147483745" r:id="rId23"/>
    <p:sldLayoutId id="2147483746" r:id="rId24"/>
    <p:sldLayoutId id="2147483747" r:id="rId25"/>
    <p:sldLayoutId id="2147483748" r:id="rId26"/>
    <p:sldLayoutId id="2147483749" r:id="rId27"/>
    <p:sldLayoutId id="2147483750" r:id="rId28"/>
    <p:sldLayoutId id="2147483751" r:id="rId29"/>
    <p:sldLayoutId id="2147483752" r:id="rId30"/>
    <p:sldLayoutId id="2147483753" r:id="rId31"/>
    <p:sldLayoutId id="2147483754" r:id="rId32"/>
    <p:sldLayoutId id="2147483755" r:id="rId33"/>
    <p:sldLayoutId id="2147483756" r:id="rId34"/>
    <p:sldLayoutId id="2147483757" r:id="rId35"/>
    <p:sldLayoutId id="2147483758" r:id="rId36"/>
    <p:sldLayoutId id="2147483759" r:id="rId37"/>
    <p:sldLayoutId id="2147483760" r:id="rId38"/>
    <p:sldLayoutId id="2147483762" r:id="rId39"/>
    <p:sldLayoutId id="2147483763" r:id="rId40"/>
    <p:sldLayoutId id="2147483764" r:id="rId41"/>
    <p:sldLayoutId id="2147483765" r:id="rId42"/>
    <p:sldLayoutId id="2147483766" r:id="rId43"/>
    <p:sldLayoutId id="2147483767" r:id="rId44"/>
    <p:sldLayoutId id="2147483768" r:id="rId45"/>
    <p:sldLayoutId id="2147483769" r:id="rId46"/>
    <p:sldLayoutId id="2147483770" r:id="rId47"/>
    <p:sldLayoutId id="2147483771" r:id="rId48"/>
    <p:sldLayoutId id="2147483772" r:id="rId49"/>
    <p:sldLayoutId id="2147483773" r:id="rId50"/>
    <p:sldLayoutId id="2147483774" r:id="rId51"/>
    <p:sldLayoutId id="2147483775" r:id="rId52"/>
    <p:sldLayoutId id="2147483776" r:id="rId53"/>
    <p:sldLayoutId id="2147483777" r:id="rId54"/>
    <p:sldLayoutId id="2147483778" r:id="rId55"/>
    <p:sldLayoutId id="2147483779" r:id="rId56"/>
    <p:sldLayoutId id="2147483780" r:id="rId57"/>
    <p:sldLayoutId id="2147483781" r:id="rId58"/>
    <p:sldLayoutId id="2147483784" r:id="rId59"/>
    <p:sldLayoutId id="2147483786" r:id="rId60"/>
    <p:sldLayoutId id="2147483787" r:id="rId61"/>
    <p:sldLayoutId id="2147483788" r:id="rId62"/>
    <p:sldLayoutId id="2147483789" r:id="rId63"/>
    <p:sldLayoutId id="2147483790" r:id="rId64"/>
    <p:sldLayoutId id="2147483791" r:id="rId65"/>
    <p:sldLayoutId id="2147483792" r:id="rId66"/>
    <p:sldLayoutId id="2147483793" r:id="rId67"/>
    <p:sldLayoutId id="2147483795" r:id="rId68"/>
    <p:sldLayoutId id="2147483796" r:id="rId69"/>
    <p:sldLayoutId id="2147483797" r:id="rId70"/>
    <p:sldLayoutId id="2147483798" r:id="rId71"/>
    <p:sldLayoutId id="2147483799" r:id="rId72"/>
    <p:sldLayoutId id="2147483800" r:id="rId73"/>
    <p:sldLayoutId id="2147483801" r:id="rId74"/>
    <p:sldLayoutId id="2147483802" r:id="rId75"/>
  </p:sldLayoutIdLst>
  <p:hf hdr="0" ftr="0" dt="0"/>
  <p:txStyles>
    <p:titleStyle>
      <a:lvl1pPr algn="l" defTabSz="1828434" rtl="0" eaLnBrk="1" latinLnBrk="0" hangingPunct="1">
        <a:lnSpc>
          <a:spcPct val="90000"/>
        </a:lnSpc>
        <a:spcBef>
          <a:spcPct val="0"/>
        </a:spcBef>
        <a:buNone/>
        <a:defRPr lang="en-US" sz="6000" b="0" i="0" kern="1200">
          <a:solidFill>
            <a:schemeClr val="tx1"/>
          </a:solidFill>
          <a:latin typeface="Poppins Light" charset="0"/>
          <a:ea typeface="Poppins Light" charset="0"/>
          <a:cs typeface="Poppins Light" charset="0"/>
        </a:defRPr>
      </a:lvl1pPr>
    </p:titleStyle>
    <p:bodyStyle>
      <a:lvl1pPr marL="457109" indent="-457109" algn="l" defTabSz="1828434" rtl="0" eaLnBrk="1" latinLnBrk="0" hangingPunct="1">
        <a:lnSpc>
          <a:spcPct val="90000"/>
        </a:lnSpc>
        <a:spcBef>
          <a:spcPts val="2000"/>
        </a:spcBef>
        <a:buFont typeface="Arial" panose="020B0604020202020204" pitchFamily="34" charset="0"/>
        <a:buChar char="•"/>
        <a:defRPr lang="en-US" sz="4800" b="0" i="0" kern="1200" dirty="0" smtClean="0">
          <a:solidFill>
            <a:schemeClr val="tx1"/>
          </a:solidFill>
          <a:effectLst/>
          <a:latin typeface="Poppins Light" charset="0"/>
          <a:ea typeface="Poppins Light" charset="0"/>
          <a:cs typeface="Poppins Light" charset="0"/>
        </a:defRPr>
      </a:lvl1pPr>
      <a:lvl2pPr marL="1371326" indent="-457109" algn="l" defTabSz="1828434" rtl="0" eaLnBrk="1" latinLnBrk="0" hangingPunct="1">
        <a:lnSpc>
          <a:spcPct val="90000"/>
        </a:lnSpc>
        <a:spcBef>
          <a:spcPts val="1000"/>
        </a:spcBef>
        <a:buFont typeface="Arial" panose="020B0604020202020204" pitchFamily="34" charset="0"/>
        <a:buChar char="•"/>
        <a:defRPr lang="en-US" sz="4000" b="0" i="0" kern="1200" dirty="0" smtClean="0">
          <a:solidFill>
            <a:schemeClr val="tx1"/>
          </a:solidFill>
          <a:effectLst/>
          <a:latin typeface="Poppins Light" charset="0"/>
          <a:ea typeface="Poppins Light" charset="0"/>
          <a:cs typeface="Poppins Light" charset="0"/>
        </a:defRPr>
      </a:lvl2pPr>
      <a:lvl3pPr marL="2285543" indent="-457109" algn="l" defTabSz="1828434" rtl="0" eaLnBrk="1" latinLnBrk="0" hangingPunct="1">
        <a:lnSpc>
          <a:spcPct val="90000"/>
        </a:lnSpc>
        <a:spcBef>
          <a:spcPts val="1000"/>
        </a:spcBef>
        <a:buFont typeface="Arial" panose="020B0604020202020204" pitchFamily="34" charset="0"/>
        <a:buChar char="•"/>
        <a:defRPr lang="en-US" sz="3600" b="0" i="0" kern="1200" dirty="0" smtClean="0">
          <a:solidFill>
            <a:schemeClr val="tx1"/>
          </a:solidFill>
          <a:effectLst/>
          <a:latin typeface="Poppins Light" charset="0"/>
          <a:ea typeface="Poppins Light" charset="0"/>
          <a:cs typeface="Poppins Light" charset="0"/>
        </a:defRPr>
      </a:lvl3pPr>
      <a:lvl4pPr marL="3199760" indent="-457109" algn="l" defTabSz="1828434" rtl="0" eaLnBrk="1" latinLnBrk="0" hangingPunct="1">
        <a:lnSpc>
          <a:spcPct val="90000"/>
        </a:lnSpc>
        <a:spcBef>
          <a:spcPts val="1000"/>
        </a:spcBef>
        <a:buFont typeface="Arial" panose="020B0604020202020204" pitchFamily="34" charset="0"/>
        <a:buChar char="•"/>
        <a:defRPr lang="en-US" sz="3200" b="0" i="0" kern="1200" dirty="0" smtClean="0">
          <a:solidFill>
            <a:schemeClr val="tx1"/>
          </a:solidFill>
          <a:effectLst/>
          <a:latin typeface="Poppins Light" charset="0"/>
          <a:ea typeface="Poppins Light" charset="0"/>
          <a:cs typeface="Poppins Light" charset="0"/>
        </a:defRPr>
      </a:lvl4pPr>
      <a:lvl5pPr marL="4113977" indent="-457109" algn="l" defTabSz="1828434" rtl="0" eaLnBrk="1" latinLnBrk="0" hangingPunct="1">
        <a:lnSpc>
          <a:spcPct val="90000"/>
        </a:lnSpc>
        <a:spcBef>
          <a:spcPts val="1000"/>
        </a:spcBef>
        <a:buFont typeface="Arial" panose="020B0604020202020204" pitchFamily="34" charset="0"/>
        <a:buChar char="•"/>
        <a:defRPr lang="en-US" sz="3200" b="0" i="0" kern="1200" dirty="0">
          <a:solidFill>
            <a:schemeClr val="tx1"/>
          </a:solidFill>
          <a:effectLst/>
          <a:latin typeface="Poppins Light" charset="0"/>
          <a:ea typeface="Poppins Light" charset="0"/>
          <a:cs typeface="Poppins Light" charset="0"/>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Title Text"/>
          <p:cNvSpPr txBox="1">
            <a:spLocks noGrp="1"/>
          </p:cNvSpPr>
          <p:nvPr>
            <p:ph type="title"/>
          </p:nvPr>
        </p:nvSpPr>
        <p:spPr>
          <a:xfrm>
            <a:off x="1219200" y="184150"/>
            <a:ext cx="21945601" cy="301625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p>
            <a:r>
              <a:t>Title Text</a:t>
            </a:r>
          </a:p>
        </p:txBody>
      </p:sp>
      <p:sp>
        <p:nvSpPr>
          <p:cNvPr id="5" name="Body Level One…"/>
          <p:cNvSpPr txBox="1">
            <a:spLocks noGrp="1"/>
          </p:cNvSpPr>
          <p:nvPr>
            <p:ph type="body" idx="1"/>
          </p:nvPr>
        </p:nvSpPr>
        <p:spPr>
          <a:xfrm>
            <a:off x="1219200" y="3200400"/>
            <a:ext cx="21945601" cy="10515600"/>
          </a:xfrm>
          <a:prstGeom prst="rect">
            <a:avLst/>
          </a:prstGeom>
          <a:ln w="12700">
            <a:miter lim="400000"/>
          </a:ln>
          <a:extLst>
            <a:ext uri="{C572A759-6A51-4108-AA02-DFA0A04FC94B}">
              <ma14:wrappingTextBoxFlag xmlns:ma14="http://schemas.microsoft.com/office/mac/drawingml/2011/main" xmlns="" val="1"/>
            </a:ext>
          </a:extLst>
        </p:spPr>
        <p:txBody>
          <a:bodyPr lIns="91421" tIns="91421" rIns="91421" bIns="91421">
            <a:normAutofit/>
          </a:bodyPr>
          <a:lstStyle/>
          <a:p>
            <a:r>
              <a:t>Body Level One</a:t>
            </a:r>
          </a:p>
          <a:p>
            <a:pPr lvl="1"/>
            <a:r>
              <a:t>Body Level Two</a:t>
            </a:r>
          </a:p>
          <a:p>
            <a:pPr lvl="2"/>
            <a:r>
              <a:t>Body Level Three</a:t>
            </a:r>
          </a:p>
          <a:p>
            <a:pPr lvl="3"/>
            <a:r>
              <a:t>Body Level Four</a:t>
            </a:r>
          </a:p>
          <a:p>
            <a:pPr lvl="4"/>
            <a:r>
              <a:t>Body Level Five</a:t>
            </a:r>
          </a:p>
        </p:txBody>
      </p:sp>
    </p:spTree>
    <p:extLst>
      <p:ext uri="{BB962C8B-B14F-4D97-AF65-F5344CB8AC3E}">
        <p14:creationId xmlns:p14="http://schemas.microsoft.com/office/powerpoint/2010/main" val="667664276"/>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Lst>
  <p:transition spd="med"/>
  <p:txStyles>
    <p:titleStyle>
      <a:lvl1pPr marL="0" marR="0" indent="0" algn="l" defTabSz="1828433" rtl="0" latinLnBrk="0">
        <a:lnSpc>
          <a:spcPct val="90000"/>
        </a:lnSpc>
        <a:spcBef>
          <a:spcPts val="0"/>
        </a:spcBef>
        <a:spcAft>
          <a:spcPts val="0"/>
        </a:spcAft>
        <a:buClrTx/>
        <a:buSzTx/>
        <a:buFontTx/>
        <a:buNone/>
        <a:tabLst/>
        <a:defRPr sz="6000" b="0" i="0" u="none" strike="noStrike" cap="none" spc="0" baseline="0">
          <a:ln>
            <a:noFill/>
          </a:ln>
          <a:solidFill>
            <a:srgbClr val="7F7F7F"/>
          </a:solidFill>
          <a:uFillTx/>
          <a:latin typeface="+mn-lt"/>
          <a:ea typeface="+mn-ea"/>
          <a:cs typeface="+mn-cs"/>
          <a:sym typeface="Helvetica"/>
        </a:defRPr>
      </a:lvl1pPr>
      <a:lvl2pPr marL="0" marR="0" indent="0" algn="l" defTabSz="1828433" rtl="0" latinLnBrk="0">
        <a:lnSpc>
          <a:spcPct val="90000"/>
        </a:lnSpc>
        <a:spcBef>
          <a:spcPts val="0"/>
        </a:spcBef>
        <a:spcAft>
          <a:spcPts val="0"/>
        </a:spcAft>
        <a:buClrTx/>
        <a:buSzTx/>
        <a:buFontTx/>
        <a:buNone/>
        <a:tabLst/>
        <a:defRPr sz="6000" b="0" i="0" u="none" strike="noStrike" cap="none" spc="0" baseline="0">
          <a:ln>
            <a:noFill/>
          </a:ln>
          <a:solidFill>
            <a:srgbClr val="7F7F7F"/>
          </a:solidFill>
          <a:uFillTx/>
          <a:latin typeface="+mn-lt"/>
          <a:ea typeface="+mn-ea"/>
          <a:cs typeface="+mn-cs"/>
          <a:sym typeface="Helvetica"/>
        </a:defRPr>
      </a:lvl2pPr>
      <a:lvl3pPr marL="0" marR="0" indent="0" algn="l" defTabSz="1828433" rtl="0" latinLnBrk="0">
        <a:lnSpc>
          <a:spcPct val="90000"/>
        </a:lnSpc>
        <a:spcBef>
          <a:spcPts val="0"/>
        </a:spcBef>
        <a:spcAft>
          <a:spcPts val="0"/>
        </a:spcAft>
        <a:buClrTx/>
        <a:buSzTx/>
        <a:buFontTx/>
        <a:buNone/>
        <a:tabLst/>
        <a:defRPr sz="6000" b="0" i="0" u="none" strike="noStrike" cap="none" spc="0" baseline="0">
          <a:ln>
            <a:noFill/>
          </a:ln>
          <a:solidFill>
            <a:srgbClr val="7F7F7F"/>
          </a:solidFill>
          <a:uFillTx/>
          <a:latin typeface="+mn-lt"/>
          <a:ea typeface="+mn-ea"/>
          <a:cs typeface="+mn-cs"/>
          <a:sym typeface="Helvetica"/>
        </a:defRPr>
      </a:lvl3pPr>
      <a:lvl4pPr marL="0" marR="0" indent="0" algn="l" defTabSz="1828433" rtl="0" latinLnBrk="0">
        <a:lnSpc>
          <a:spcPct val="90000"/>
        </a:lnSpc>
        <a:spcBef>
          <a:spcPts val="0"/>
        </a:spcBef>
        <a:spcAft>
          <a:spcPts val="0"/>
        </a:spcAft>
        <a:buClrTx/>
        <a:buSzTx/>
        <a:buFontTx/>
        <a:buNone/>
        <a:tabLst/>
        <a:defRPr sz="6000" b="0" i="0" u="none" strike="noStrike" cap="none" spc="0" baseline="0">
          <a:ln>
            <a:noFill/>
          </a:ln>
          <a:solidFill>
            <a:srgbClr val="7F7F7F"/>
          </a:solidFill>
          <a:uFillTx/>
          <a:latin typeface="+mn-lt"/>
          <a:ea typeface="+mn-ea"/>
          <a:cs typeface="+mn-cs"/>
          <a:sym typeface="Helvetica"/>
        </a:defRPr>
      </a:lvl4pPr>
      <a:lvl5pPr marL="0" marR="0" indent="0" algn="l" defTabSz="1828433" rtl="0" latinLnBrk="0">
        <a:lnSpc>
          <a:spcPct val="90000"/>
        </a:lnSpc>
        <a:spcBef>
          <a:spcPts val="0"/>
        </a:spcBef>
        <a:spcAft>
          <a:spcPts val="0"/>
        </a:spcAft>
        <a:buClrTx/>
        <a:buSzTx/>
        <a:buFontTx/>
        <a:buNone/>
        <a:tabLst/>
        <a:defRPr sz="6000" b="0" i="0" u="none" strike="noStrike" cap="none" spc="0" baseline="0">
          <a:ln>
            <a:noFill/>
          </a:ln>
          <a:solidFill>
            <a:srgbClr val="7F7F7F"/>
          </a:solidFill>
          <a:uFillTx/>
          <a:latin typeface="+mn-lt"/>
          <a:ea typeface="+mn-ea"/>
          <a:cs typeface="+mn-cs"/>
          <a:sym typeface="Helvetica"/>
        </a:defRPr>
      </a:lvl5pPr>
      <a:lvl6pPr marL="0" marR="0" indent="0" algn="l" defTabSz="1828433" rtl="0" latinLnBrk="0">
        <a:lnSpc>
          <a:spcPct val="90000"/>
        </a:lnSpc>
        <a:spcBef>
          <a:spcPts val="0"/>
        </a:spcBef>
        <a:spcAft>
          <a:spcPts val="0"/>
        </a:spcAft>
        <a:buClrTx/>
        <a:buSzTx/>
        <a:buFontTx/>
        <a:buNone/>
        <a:tabLst/>
        <a:defRPr sz="6000" b="0" i="0" u="none" strike="noStrike" cap="none" spc="0" baseline="0">
          <a:ln>
            <a:noFill/>
          </a:ln>
          <a:solidFill>
            <a:srgbClr val="7F7F7F"/>
          </a:solidFill>
          <a:uFillTx/>
          <a:latin typeface="+mn-lt"/>
          <a:ea typeface="+mn-ea"/>
          <a:cs typeface="+mn-cs"/>
          <a:sym typeface="Helvetica"/>
        </a:defRPr>
      </a:lvl6pPr>
      <a:lvl7pPr marL="0" marR="0" indent="0" algn="l" defTabSz="1828433" rtl="0" latinLnBrk="0">
        <a:lnSpc>
          <a:spcPct val="90000"/>
        </a:lnSpc>
        <a:spcBef>
          <a:spcPts val="0"/>
        </a:spcBef>
        <a:spcAft>
          <a:spcPts val="0"/>
        </a:spcAft>
        <a:buClrTx/>
        <a:buSzTx/>
        <a:buFontTx/>
        <a:buNone/>
        <a:tabLst/>
        <a:defRPr sz="6000" b="0" i="0" u="none" strike="noStrike" cap="none" spc="0" baseline="0">
          <a:ln>
            <a:noFill/>
          </a:ln>
          <a:solidFill>
            <a:srgbClr val="7F7F7F"/>
          </a:solidFill>
          <a:uFillTx/>
          <a:latin typeface="+mn-lt"/>
          <a:ea typeface="+mn-ea"/>
          <a:cs typeface="+mn-cs"/>
          <a:sym typeface="Helvetica"/>
        </a:defRPr>
      </a:lvl7pPr>
      <a:lvl8pPr marL="0" marR="0" indent="0" algn="l" defTabSz="1828433" rtl="0" latinLnBrk="0">
        <a:lnSpc>
          <a:spcPct val="90000"/>
        </a:lnSpc>
        <a:spcBef>
          <a:spcPts val="0"/>
        </a:spcBef>
        <a:spcAft>
          <a:spcPts val="0"/>
        </a:spcAft>
        <a:buClrTx/>
        <a:buSzTx/>
        <a:buFontTx/>
        <a:buNone/>
        <a:tabLst/>
        <a:defRPr sz="6000" b="0" i="0" u="none" strike="noStrike" cap="none" spc="0" baseline="0">
          <a:ln>
            <a:noFill/>
          </a:ln>
          <a:solidFill>
            <a:srgbClr val="7F7F7F"/>
          </a:solidFill>
          <a:uFillTx/>
          <a:latin typeface="+mn-lt"/>
          <a:ea typeface="+mn-ea"/>
          <a:cs typeface="+mn-cs"/>
          <a:sym typeface="Helvetica"/>
        </a:defRPr>
      </a:lvl8pPr>
      <a:lvl9pPr marL="0" marR="0" indent="0" algn="l" defTabSz="1828433" rtl="0" latinLnBrk="0">
        <a:lnSpc>
          <a:spcPct val="90000"/>
        </a:lnSpc>
        <a:spcBef>
          <a:spcPts val="0"/>
        </a:spcBef>
        <a:spcAft>
          <a:spcPts val="0"/>
        </a:spcAft>
        <a:buClrTx/>
        <a:buSzTx/>
        <a:buFontTx/>
        <a:buNone/>
        <a:tabLst/>
        <a:defRPr sz="6000" b="0" i="0" u="none" strike="noStrike" cap="none" spc="0" baseline="0">
          <a:ln>
            <a:noFill/>
          </a:ln>
          <a:solidFill>
            <a:srgbClr val="7F7F7F"/>
          </a:solidFill>
          <a:uFillTx/>
          <a:latin typeface="+mn-lt"/>
          <a:ea typeface="+mn-ea"/>
          <a:cs typeface="+mn-cs"/>
          <a:sym typeface="Helvetica"/>
        </a:defRPr>
      </a:lvl9pPr>
    </p:titleStyle>
    <p:bodyStyle>
      <a:lvl1pPr marL="0" marR="0" indent="0" algn="l" defTabSz="1828433" rtl="0" latinLnBrk="0">
        <a:lnSpc>
          <a:spcPct val="90000"/>
        </a:lnSpc>
        <a:spcBef>
          <a:spcPts val="2000"/>
        </a:spcBef>
        <a:spcAft>
          <a:spcPts val="0"/>
        </a:spcAft>
        <a:buClrTx/>
        <a:buSzTx/>
        <a:buFontTx/>
        <a:buNone/>
        <a:tabLst/>
        <a:defRPr sz="4800" b="0" i="0" u="none" strike="noStrike" cap="none" spc="0" baseline="0">
          <a:ln>
            <a:noFill/>
          </a:ln>
          <a:solidFill>
            <a:srgbClr val="7F7F7F"/>
          </a:solidFill>
          <a:uFillTx/>
          <a:latin typeface="+mn-lt"/>
          <a:ea typeface="+mn-ea"/>
          <a:cs typeface="+mn-cs"/>
          <a:sym typeface="Helvetica"/>
        </a:defRPr>
      </a:lvl1pPr>
      <a:lvl2pPr marL="0" marR="0" indent="914216" algn="l" defTabSz="1828433" rtl="0" latinLnBrk="0">
        <a:lnSpc>
          <a:spcPct val="90000"/>
        </a:lnSpc>
        <a:spcBef>
          <a:spcPts val="2000"/>
        </a:spcBef>
        <a:spcAft>
          <a:spcPts val="0"/>
        </a:spcAft>
        <a:buClrTx/>
        <a:buSzTx/>
        <a:buFontTx/>
        <a:buNone/>
        <a:tabLst/>
        <a:defRPr sz="4800" b="0" i="0" u="none" strike="noStrike" cap="none" spc="0" baseline="0">
          <a:ln>
            <a:noFill/>
          </a:ln>
          <a:solidFill>
            <a:srgbClr val="7F7F7F"/>
          </a:solidFill>
          <a:uFillTx/>
          <a:latin typeface="+mn-lt"/>
          <a:ea typeface="+mn-ea"/>
          <a:cs typeface="+mn-cs"/>
          <a:sym typeface="Helvetica"/>
        </a:defRPr>
      </a:lvl2pPr>
      <a:lvl3pPr marL="0" marR="0" indent="1828433" algn="l" defTabSz="1828433" rtl="0" latinLnBrk="0">
        <a:lnSpc>
          <a:spcPct val="90000"/>
        </a:lnSpc>
        <a:spcBef>
          <a:spcPts val="2000"/>
        </a:spcBef>
        <a:spcAft>
          <a:spcPts val="0"/>
        </a:spcAft>
        <a:buClrTx/>
        <a:buSzTx/>
        <a:buFontTx/>
        <a:buNone/>
        <a:tabLst/>
        <a:defRPr sz="4800" b="0" i="0" u="none" strike="noStrike" cap="none" spc="0" baseline="0">
          <a:ln>
            <a:noFill/>
          </a:ln>
          <a:solidFill>
            <a:srgbClr val="7F7F7F"/>
          </a:solidFill>
          <a:uFillTx/>
          <a:latin typeface="+mn-lt"/>
          <a:ea typeface="+mn-ea"/>
          <a:cs typeface="+mn-cs"/>
          <a:sym typeface="Helvetica"/>
        </a:defRPr>
      </a:lvl3pPr>
      <a:lvl4pPr marL="0" marR="0" indent="2742651" algn="l" defTabSz="1828433" rtl="0" latinLnBrk="0">
        <a:lnSpc>
          <a:spcPct val="90000"/>
        </a:lnSpc>
        <a:spcBef>
          <a:spcPts val="2000"/>
        </a:spcBef>
        <a:spcAft>
          <a:spcPts val="0"/>
        </a:spcAft>
        <a:buClrTx/>
        <a:buSzTx/>
        <a:buFontTx/>
        <a:buNone/>
        <a:tabLst/>
        <a:defRPr sz="4800" b="0" i="0" u="none" strike="noStrike" cap="none" spc="0" baseline="0">
          <a:ln>
            <a:noFill/>
          </a:ln>
          <a:solidFill>
            <a:srgbClr val="7F7F7F"/>
          </a:solidFill>
          <a:uFillTx/>
          <a:latin typeface="+mn-lt"/>
          <a:ea typeface="+mn-ea"/>
          <a:cs typeface="+mn-cs"/>
          <a:sym typeface="Helvetica"/>
        </a:defRPr>
      </a:lvl4pPr>
      <a:lvl5pPr marL="0" marR="0" indent="3656867" algn="l" defTabSz="1828433" rtl="0" latinLnBrk="0">
        <a:lnSpc>
          <a:spcPct val="90000"/>
        </a:lnSpc>
        <a:spcBef>
          <a:spcPts val="2000"/>
        </a:spcBef>
        <a:spcAft>
          <a:spcPts val="0"/>
        </a:spcAft>
        <a:buClrTx/>
        <a:buSzTx/>
        <a:buFontTx/>
        <a:buNone/>
        <a:tabLst/>
        <a:defRPr sz="4800" b="0" i="0" u="none" strike="noStrike" cap="none" spc="0" baseline="0">
          <a:ln>
            <a:noFill/>
          </a:ln>
          <a:solidFill>
            <a:srgbClr val="7F7F7F"/>
          </a:solidFill>
          <a:uFillTx/>
          <a:latin typeface="+mn-lt"/>
          <a:ea typeface="+mn-ea"/>
          <a:cs typeface="+mn-cs"/>
          <a:sym typeface="Helvetica"/>
        </a:defRPr>
      </a:lvl5pPr>
      <a:lvl6pPr marL="5180563" marR="0" indent="-609478" algn="l" defTabSz="1828433" rtl="0" latinLnBrk="0">
        <a:lnSpc>
          <a:spcPct val="90000"/>
        </a:lnSpc>
        <a:spcBef>
          <a:spcPts val="2000"/>
        </a:spcBef>
        <a:spcAft>
          <a:spcPts val="0"/>
        </a:spcAft>
        <a:buClrTx/>
        <a:buSzPct val="100000"/>
        <a:buFontTx/>
        <a:buChar char="•"/>
        <a:tabLst/>
        <a:defRPr sz="4800" b="0" i="0" u="none" strike="noStrike" cap="none" spc="0" baseline="0">
          <a:ln>
            <a:noFill/>
          </a:ln>
          <a:solidFill>
            <a:srgbClr val="7F7F7F"/>
          </a:solidFill>
          <a:uFillTx/>
          <a:latin typeface="+mn-lt"/>
          <a:ea typeface="+mn-ea"/>
          <a:cs typeface="+mn-cs"/>
          <a:sym typeface="Helvetica"/>
        </a:defRPr>
      </a:lvl6pPr>
      <a:lvl7pPr marL="6094780" marR="0" indent="-609478" algn="l" defTabSz="1828433" rtl="0" latinLnBrk="0">
        <a:lnSpc>
          <a:spcPct val="90000"/>
        </a:lnSpc>
        <a:spcBef>
          <a:spcPts val="2000"/>
        </a:spcBef>
        <a:spcAft>
          <a:spcPts val="0"/>
        </a:spcAft>
        <a:buClrTx/>
        <a:buSzPct val="100000"/>
        <a:buFontTx/>
        <a:buChar char="•"/>
        <a:tabLst/>
        <a:defRPr sz="4800" b="0" i="0" u="none" strike="noStrike" cap="none" spc="0" baseline="0">
          <a:ln>
            <a:noFill/>
          </a:ln>
          <a:solidFill>
            <a:srgbClr val="7F7F7F"/>
          </a:solidFill>
          <a:uFillTx/>
          <a:latin typeface="+mn-lt"/>
          <a:ea typeface="+mn-ea"/>
          <a:cs typeface="+mn-cs"/>
          <a:sym typeface="Helvetica"/>
        </a:defRPr>
      </a:lvl7pPr>
      <a:lvl8pPr marL="7008997" marR="0" indent="-609478" algn="l" defTabSz="1828433" rtl="0" latinLnBrk="0">
        <a:lnSpc>
          <a:spcPct val="90000"/>
        </a:lnSpc>
        <a:spcBef>
          <a:spcPts val="2000"/>
        </a:spcBef>
        <a:spcAft>
          <a:spcPts val="0"/>
        </a:spcAft>
        <a:buClrTx/>
        <a:buSzPct val="100000"/>
        <a:buFontTx/>
        <a:buChar char="•"/>
        <a:tabLst/>
        <a:defRPr sz="4800" b="0" i="0" u="none" strike="noStrike" cap="none" spc="0" baseline="0">
          <a:ln>
            <a:noFill/>
          </a:ln>
          <a:solidFill>
            <a:srgbClr val="7F7F7F"/>
          </a:solidFill>
          <a:uFillTx/>
          <a:latin typeface="+mn-lt"/>
          <a:ea typeface="+mn-ea"/>
          <a:cs typeface="+mn-cs"/>
          <a:sym typeface="Helvetica"/>
        </a:defRPr>
      </a:lvl8pPr>
      <a:lvl9pPr marL="7923215" marR="0" indent="-609479" algn="l" defTabSz="1828433" rtl="0" latinLnBrk="0">
        <a:lnSpc>
          <a:spcPct val="90000"/>
        </a:lnSpc>
        <a:spcBef>
          <a:spcPts val="2000"/>
        </a:spcBef>
        <a:spcAft>
          <a:spcPts val="0"/>
        </a:spcAft>
        <a:buClrTx/>
        <a:buSzPct val="100000"/>
        <a:buFontTx/>
        <a:buChar char="•"/>
        <a:tabLst/>
        <a:defRPr sz="4800" b="0" i="0" u="none" strike="noStrike" cap="none" spc="0" baseline="0">
          <a:ln>
            <a:noFill/>
          </a:ln>
          <a:solidFill>
            <a:srgbClr val="7F7F7F"/>
          </a:solidFill>
          <a:uFillTx/>
          <a:latin typeface="+mn-lt"/>
          <a:ea typeface="+mn-ea"/>
          <a:cs typeface="+mn-cs"/>
          <a:sym typeface="Helvetica"/>
        </a:defRPr>
      </a:lvl9pPr>
    </p:bodyStyle>
    <p:otherStyle>
      <a:lvl1pPr marL="0" marR="0" indent="0" algn="ctr" defTabSz="1828433"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a:defRPr>
      </a:lvl1pPr>
      <a:lvl2pPr marL="0" marR="0" indent="914216" algn="ctr" defTabSz="1828433"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a:defRPr>
      </a:lvl2pPr>
      <a:lvl3pPr marL="0" marR="0" indent="1828433" algn="ctr" defTabSz="1828433"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a:defRPr>
      </a:lvl3pPr>
      <a:lvl4pPr marL="0" marR="0" indent="2742651" algn="ctr" defTabSz="1828433"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a:defRPr>
      </a:lvl4pPr>
      <a:lvl5pPr marL="0" marR="0" indent="3656867" algn="ctr" defTabSz="1828433"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a:defRPr>
      </a:lvl5pPr>
      <a:lvl6pPr marL="0" marR="0" indent="4571086" algn="ctr" defTabSz="1828433"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a:defRPr>
      </a:lvl6pPr>
      <a:lvl7pPr marL="0" marR="0" indent="5485303" algn="ctr" defTabSz="1828433"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a:defRPr>
      </a:lvl7pPr>
      <a:lvl8pPr marL="0" marR="0" indent="6399519" algn="ctr" defTabSz="1828433"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a:defRPr>
      </a:lvl8pPr>
      <a:lvl9pPr marL="0" marR="0" indent="7313737" algn="ctr" defTabSz="1828433"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Title Text"/>
          <p:cNvSpPr txBox="1">
            <a:spLocks noGrp="1"/>
          </p:cNvSpPr>
          <p:nvPr>
            <p:ph type="title"/>
          </p:nvPr>
        </p:nvSpPr>
        <p:spPr>
          <a:xfrm>
            <a:off x="1219200" y="184150"/>
            <a:ext cx="21945601" cy="301625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p>
            <a:r>
              <a:t>Title Text</a:t>
            </a:r>
          </a:p>
        </p:txBody>
      </p:sp>
      <p:sp>
        <p:nvSpPr>
          <p:cNvPr id="5" name="Body Level One…"/>
          <p:cNvSpPr txBox="1">
            <a:spLocks noGrp="1"/>
          </p:cNvSpPr>
          <p:nvPr>
            <p:ph type="body" idx="1"/>
          </p:nvPr>
        </p:nvSpPr>
        <p:spPr>
          <a:xfrm>
            <a:off x="1219200" y="3200400"/>
            <a:ext cx="21945601" cy="10515600"/>
          </a:xfrm>
          <a:prstGeom prst="rect">
            <a:avLst/>
          </a:prstGeom>
          <a:ln w="12700">
            <a:miter lim="400000"/>
          </a:ln>
          <a:extLst>
            <a:ext uri="{C572A759-6A51-4108-AA02-DFA0A04FC94B}">
              <ma14:wrappingTextBoxFlag xmlns:ma14="http://schemas.microsoft.com/office/mac/drawingml/2011/main" xmlns="" val="1"/>
            </a:ext>
          </a:extLst>
        </p:spPr>
        <p:txBody>
          <a:bodyPr lIns="91421" tIns="91421" rIns="91421" bIns="91421">
            <a:normAutofit/>
          </a:bodyPr>
          <a:lstStyle/>
          <a:p>
            <a:r>
              <a:t>Body Level One</a:t>
            </a:r>
          </a:p>
          <a:p>
            <a:pPr lvl="1"/>
            <a:r>
              <a:t>Body Level Two</a:t>
            </a:r>
          </a:p>
          <a:p>
            <a:pPr lvl="2"/>
            <a:r>
              <a:t>Body Level Three</a:t>
            </a:r>
          </a:p>
          <a:p>
            <a:pPr lvl="3"/>
            <a:r>
              <a:t>Body Level Four</a:t>
            </a:r>
          </a:p>
          <a:p>
            <a:pPr lvl="4"/>
            <a:r>
              <a:t>Body Level Five</a:t>
            </a:r>
          </a:p>
        </p:txBody>
      </p:sp>
    </p:spTree>
    <p:extLst>
      <p:ext uri="{BB962C8B-B14F-4D97-AF65-F5344CB8AC3E}">
        <p14:creationId xmlns:p14="http://schemas.microsoft.com/office/powerpoint/2010/main" val="2929962059"/>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 id="2147483821" r:id="rId12"/>
    <p:sldLayoutId id="2147483822" r:id="rId13"/>
    <p:sldLayoutId id="2147483823" r:id="rId14"/>
    <p:sldLayoutId id="2147483824" r:id="rId15"/>
  </p:sldLayoutIdLst>
  <p:transition spd="med"/>
  <p:txStyles>
    <p:titleStyle>
      <a:lvl1pPr marL="0" marR="0" indent="0" algn="l" defTabSz="1828433" rtl="0" latinLnBrk="0">
        <a:lnSpc>
          <a:spcPct val="90000"/>
        </a:lnSpc>
        <a:spcBef>
          <a:spcPts val="0"/>
        </a:spcBef>
        <a:spcAft>
          <a:spcPts val="0"/>
        </a:spcAft>
        <a:buClrTx/>
        <a:buSzTx/>
        <a:buFontTx/>
        <a:buNone/>
        <a:tabLst/>
        <a:defRPr sz="6000" b="0" i="0" u="none" strike="noStrike" cap="none" spc="0" baseline="0">
          <a:ln>
            <a:noFill/>
          </a:ln>
          <a:solidFill>
            <a:srgbClr val="7F7F7F"/>
          </a:solidFill>
          <a:uFillTx/>
          <a:latin typeface="+mn-lt"/>
          <a:ea typeface="+mn-ea"/>
          <a:cs typeface="+mn-cs"/>
          <a:sym typeface="Helvetica"/>
        </a:defRPr>
      </a:lvl1pPr>
      <a:lvl2pPr marL="0" marR="0" indent="0" algn="l" defTabSz="1828433" rtl="0" latinLnBrk="0">
        <a:lnSpc>
          <a:spcPct val="90000"/>
        </a:lnSpc>
        <a:spcBef>
          <a:spcPts val="0"/>
        </a:spcBef>
        <a:spcAft>
          <a:spcPts val="0"/>
        </a:spcAft>
        <a:buClrTx/>
        <a:buSzTx/>
        <a:buFontTx/>
        <a:buNone/>
        <a:tabLst/>
        <a:defRPr sz="6000" b="0" i="0" u="none" strike="noStrike" cap="none" spc="0" baseline="0">
          <a:ln>
            <a:noFill/>
          </a:ln>
          <a:solidFill>
            <a:srgbClr val="7F7F7F"/>
          </a:solidFill>
          <a:uFillTx/>
          <a:latin typeface="+mn-lt"/>
          <a:ea typeface="+mn-ea"/>
          <a:cs typeface="+mn-cs"/>
          <a:sym typeface="Helvetica"/>
        </a:defRPr>
      </a:lvl2pPr>
      <a:lvl3pPr marL="0" marR="0" indent="0" algn="l" defTabSz="1828433" rtl="0" latinLnBrk="0">
        <a:lnSpc>
          <a:spcPct val="90000"/>
        </a:lnSpc>
        <a:spcBef>
          <a:spcPts val="0"/>
        </a:spcBef>
        <a:spcAft>
          <a:spcPts val="0"/>
        </a:spcAft>
        <a:buClrTx/>
        <a:buSzTx/>
        <a:buFontTx/>
        <a:buNone/>
        <a:tabLst/>
        <a:defRPr sz="6000" b="0" i="0" u="none" strike="noStrike" cap="none" spc="0" baseline="0">
          <a:ln>
            <a:noFill/>
          </a:ln>
          <a:solidFill>
            <a:srgbClr val="7F7F7F"/>
          </a:solidFill>
          <a:uFillTx/>
          <a:latin typeface="+mn-lt"/>
          <a:ea typeface="+mn-ea"/>
          <a:cs typeface="+mn-cs"/>
          <a:sym typeface="Helvetica"/>
        </a:defRPr>
      </a:lvl3pPr>
      <a:lvl4pPr marL="0" marR="0" indent="0" algn="l" defTabSz="1828433" rtl="0" latinLnBrk="0">
        <a:lnSpc>
          <a:spcPct val="90000"/>
        </a:lnSpc>
        <a:spcBef>
          <a:spcPts val="0"/>
        </a:spcBef>
        <a:spcAft>
          <a:spcPts val="0"/>
        </a:spcAft>
        <a:buClrTx/>
        <a:buSzTx/>
        <a:buFontTx/>
        <a:buNone/>
        <a:tabLst/>
        <a:defRPr sz="6000" b="0" i="0" u="none" strike="noStrike" cap="none" spc="0" baseline="0">
          <a:ln>
            <a:noFill/>
          </a:ln>
          <a:solidFill>
            <a:srgbClr val="7F7F7F"/>
          </a:solidFill>
          <a:uFillTx/>
          <a:latin typeface="+mn-lt"/>
          <a:ea typeface="+mn-ea"/>
          <a:cs typeface="+mn-cs"/>
          <a:sym typeface="Helvetica"/>
        </a:defRPr>
      </a:lvl4pPr>
      <a:lvl5pPr marL="0" marR="0" indent="0" algn="l" defTabSz="1828433" rtl="0" latinLnBrk="0">
        <a:lnSpc>
          <a:spcPct val="90000"/>
        </a:lnSpc>
        <a:spcBef>
          <a:spcPts val="0"/>
        </a:spcBef>
        <a:spcAft>
          <a:spcPts val="0"/>
        </a:spcAft>
        <a:buClrTx/>
        <a:buSzTx/>
        <a:buFontTx/>
        <a:buNone/>
        <a:tabLst/>
        <a:defRPr sz="6000" b="0" i="0" u="none" strike="noStrike" cap="none" spc="0" baseline="0">
          <a:ln>
            <a:noFill/>
          </a:ln>
          <a:solidFill>
            <a:srgbClr val="7F7F7F"/>
          </a:solidFill>
          <a:uFillTx/>
          <a:latin typeface="+mn-lt"/>
          <a:ea typeface="+mn-ea"/>
          <a:cs typeface="+mn-cs"/>
          <a:sym typeface="Helvetica"/>
        </a:defRPr>
      </a:lvl5pPr>
      <a:lvl6pPr marL="0" marR="0" indent="0" algn="l" defTabSz="1828433" rtl="0" latinLnBrk="0">
        <a:lnSpc>
          <a:spcPct val="90000"/>
        </a:lnSpc>
        <a:spcBef>
          <a:spcPts val="0"/>
        </a:spcBef>
        <a:spcAft>
          <a:spcPts val="0"/>
        </a:spcAft>
        <a:buClrTx/>
        <a:buSzTx/>
        <a:buFontTx/>
        <a:buNone/>
        <a:tabLst/>
        <a:defRPr sz="6000" b="0" i="0" u="none" strike="noStrike" cap="none" spc="0" baseline="0">
          <a:ln>
            <a:noFill/>
          </a:ln>
          <a:solidFill>
            <a:srgbClr val="7F7F7F"/>
          </a:solidFill>
          <a:uFillTx/>
          <a:latin typeface="+mn-lt"/>
          <a:ea typeface="+mn-ea"/>
          <a:cs typeface="+mn-cs"/>
          <a:sym typeface="Helvetica"/>
        </a:defRPr>
      </a:lvl6pPr>
      <a:lvl7pPr marL="0" marR="0" indent="0" algn="l" defTabSz="1828433" rtl="0" latinLnBrk="0">
        <a:lnSpc>
          <a:spcPct val="90000"/>
        </a:lnSpc>
        <a:spcBef>
          <a:spcPts val="0"/>
        </a:spcBef>
        <a:spcAft>
          <a:spcPts val="0"/>
        </a:spcAft>
        <a:buClrTx/>
        <a:buSzTx/>
        <a:buFontTx/>
        <a:buNone/>
        <a:tabLst/>
        <a:defRPr sz="6000" b="0" i="0" u="none" strike="noStrike" cap="none" spc="0" baseline="0">
          <a:ln>
            <a:noFill/>
          </a:ln>
          <a:solidFill>
            <a:srgbClr val="7F7F7F"/>
          </a:solidFill>
          <a:uFillTx/>
          <a:latin typeface="+mn-lt"/>
          <a:ea typeface="+mn-ea"/>
          <a:cs typeface="+mn-cs"/>
          <a:sym typeface="Helvetica"/>
        </a:defRPr>
      </a:lvl7pPr>
      <a:lvl8pPr marL="0" marR="0" indent="0" algn="l" defTabSz="1828433" rtl="0" latinLnBrk="0">
        <a:lnSpc>
          <a:spcPct val="90000"/>
        </a:lnSpc>
        <a:spcBef>
          <a:spcPts val="0"/>
        </a:spcBef>
        <a:spcAft>
          <a:spcPts val="0"/>
        </a:spcAft>
        <a:buClrTx/>
        <a:buSzTx/>
        <a:buFontTx/>
        <a:buNone/>
        <a:tabLst/>
        <a:defRPr sz="6000" b="0" i="0" u="none" strike="noStrike" cap="none" spc="0" baseline="0">
          <a:ln>
            <a:noFill/>
          </a:ln>
          <a:solidFill>
            <a:srgbClr val="7F7F7F"/>
          </a:solidFill>
          <a:uFillTx/>
          <a:latin typeface="+mn-lt"/>
          <a:ea typeface="+mn-ea"/>
          <a:cs typeface="+mn-cs"/>
          <a:sym typeface="Helvetica"/>
        </a:defRPr>
      </a:lvl8pPr>
      <a:lvl9pPr marL="0" marR="0" indent="0" algn="l" defTabSz="1828433" rtl="0" latinLnBrk="0">
        <a:lnSpc>
          <a:spcPct val="90000"/>
        </a:lnSpc>
        <a:spcBef>
          <a:spcPts val="0"/>
        </a:spcBef>
        <a:spcAft>
          <a:spcPts val="0"/>
        </a:spcAft>
        <a:buClrTx/>
        <a:buSzTx/>
        <a:buFontTx/>
        <a:buNone/>
        <a:tabLst/>
        <a:defRPr sz="6000" b="0" i="0" u="none" strike="noStrike" cap="none" spc="0" baseline="0">
          <a:ln>
            <a:noFill/>
          </a:ln>
          <a:solidFill>
            <a:srgbClr val="7F7F7F"/>
          </a:solidFill>
          <a:uFillTx/>
          <a:latin typeface="+mn-lt"/>
          <a:ea typeface="+mn-ea"/>
          <a:cs typeface="+mn-cs"/>
          <a:sym typeface="Helvetica"/>
        </a:defRPr>
      </a:lvl9pPr>
    </p:titleStyle>
    <p:bodyStyle>
      <a:lvl1pPr marL="0" marR="0" indent="0" algn="l" defTabSz="1828433" rtl="0" latinLnBrk="0">
        <a:lnSpc>
          <a:spcPct val="90000"/>
        </a:lnSpc>
        <a:spcBef>
          <a:spcPts val="2000"/>
        </a:spcBef>
        <a:spcAft>
          <a:spcPts val="0"/>
        </a:spcAft>
        <a:buClrTx/>
        <a:buSzTx/>
        <a:buFontTx/>
        <a:buNone/>
        <a:tabLst/>
        <a:defRPr sz="4800" b="0" i="0" u="none" strike="noStrike" cap="none" spc="0" baseline="0">
          <a:ln>
            <a:noFill/>
          </a:ln>
          <a:solidFill>
            <a:srgbClr val="7F7F7F"/>
          </a:solidFill>
          <a:uFillTx/>
          <a:latin typeface="+mn-lt"/>
          <a:ea typeface="+mn-ea"/>
          <a:cs typeface="+mn-cs"/>
          <a:sym typeface="Helvetica"/>
        </a:defRPr>
      </a:lvl1pPr>
      <a:lvl2pPr marL="0" marR="0" indent="914216" algn="l" defTabSz="1828433" rtl="0" latinLnBrk="0">
        <a:lnSpc>
          <a:spcPct val="90000"/>
        </a:lnSpc>
        <a:spcBef>
          <a:spcPts val="2000"/>
        </a:spcBef>
        <a:spcAft>
          <a:spcPts val="0"/>
        </a:spcAft>
        <a:buClrTx/>
        <a:buSzTx/>
        <a:buFontTx/>
        <a:buNone/>
        <a:tabLst/>
        <a:defRPr sz="4800" b="0" i="0" u="none" strike="noStrike" cap="none" spc="0" baseline="0">
          <a:ln>
            <a:noFill/>
          </a:ln>
          <a:solidFill>
            <a:srgbClr val="7F7F7F"/>
          </a:solidFill>
          <a:uFillTx/>
          <a:latin typeface="+mn-lt"/>
          <a:ea typeface="+mn-ea"/>
          <a:cs typeface="+mn-cs"/>
          <a:sym typeface="Helvetica"/>
        </a:defRPr>
      </a:lvl2pPr>
      <a:lvl3pPr marL="0" marR="0" indent="1828433" algn="l" defTabSz="1828433" rtl="0" latinLnBrk="0">
        <a:lnSpc>
          <a:spcPct val="90000"/>
        </a:lnSpc>
        <a:spcBef>
          <a:spcPts val="2000"/>
        </a:spcBef>
        <a:spcAft>
          <a:spcPts val="0"/>
        </a:spcAft>
        <a:buClrTx/>
        <a:buSzTx/>
        <a:buFontTx/>
        <a:buNone/>
        <a:tabLst/>
        <a:defRPr sz="4800" b="0" i="0" u="none" strike="noStrike" cap="none" spc="0" baseline="0">
          <a:ln>
            <a:noFill/>
          </a:ln>
          <a:solidFill>
            <a:srgbClr val="7F7F7F"/>
          </a:solidFill>
          <a:uFillTx/>
          <a:latin typeface="+mn-lt"/>
          <a:ea typeface="+mn-ea"/>
          <a:cs typeface="+mn-cs"/>
          <a:sym typeface="Helvetica"/>
        </a:defRPr>
      </a:lvl3pPr>
      <a:lvl4pPr marL="0" marR="0" indent="2742651" algn="l" defTabSz="1828433" rtl="0" latinLnBrk="0">
        <a:lnSpc>
          <a:spcPct val="90000"/>
        </a:lnSpc>
        <a:spcBef>
          <a:spcPts val="2000"/>
        </a:spcBef>
        <a:spcAft>
          <a:spcPts val="0"/>
        </a:spcAft>
        <a:buClrTx/>
        <a:buSzTx/>
        <a:buFontTx/>
        <a:buNone/>
        <a:tabLst/>
        <a:defRPr sz="4800" b="0" i="0" u="none" strike="noStrike" cap="none" spc="0" baseline="0">
          <a:ln>
            <a:noFill/>
          </a:ln>
          <a:solidFill>
            <a:srgbClr val="7F7F7F"/>
          </a:solidFill>
          <a:uFillTx/>
          <a:latin typeface="+mn-lt"/>
          <a:ea typeface="+mn-ea"/>
          <a:cs typeface="+mn-cs"/>
          <a:sym typeface="Helvetica"/>
        </a:defRPr>
      </a:lvl4pPr>
      <a:lvl5pPr marL="0" marR="0" indent="3656867" algn="l" defTabSz="1828433" rtl="0" latinLnBrk="0">
        <a:lnSpc>
          <a:spcPct val="90000"/>
        </a:lnSpc>
        <a:spcBef>
          <a:spcPts val="2000"/>
        </a:spcBef>
        <a:spcAft>
          <a:spcPts val="0"/>
        </a:spcAft>
        <a:buClrTx/>
        <a:buSzTx/>
        <a:buFontTx/>
        <a:buNone/>
        <a:tabLst/>
        <a:defRPr sz="4800" b="0" i="0" u="none" strike="noStrike" cap="none" spc="0" baseline="0">
          <a:ln>
            <a:noFill/>
          </a:ln>
          <a:solidFill>
            <a:srgbClr val="7F7F7F"/>
          </a:solidFill>
          <a:uFillTx/>
          <a:latin typeface="+mn-lt"/>
          <a:ea typeface="+mn-ea"/>
          <a:cs typeface="+mn-cs"/>
          <a:sym typeface="Helvetica"/>
        </a:defRPr>
      </a:lvl5pPr>
      <a:lvl6pPr marL="5180563" marR="0" indent="-609478" algn="l" defTabSz="1828433" rtl="0" latinLnBrk="0">
        <a:lnSpc>
          <a:spcPct val="90000"/>
        </a:lnSpc>
        <a:spcBef>
          <a:spcPts val="2000"/>
        </a:spcBef>
        <a:spcAft>
          <a:spcPts val="0"/>
        </a:spcAft>
        <a:buClrTx/>
        <a:buSzPct val="100000"/>
        <a:buFontTx/>
        <a:buChar char="•"/>
        <a:tabLst/>
        <a:defRPr sz="4800" b="0" i="0" u="none" strike="noStrike" cap="none" spc="0" baseline="0">
          <a:ln>
            <a:noFill/>
          </a:ln>
          <a:solidFill>
            <a:srgbClr val="7F7F7F"/>
          </a:solidFill>
          <a:uFillTx/>
          <a:latin typeface="+mn-lt"/>
          <a:ea typeface="+mn-ea"/>
          <a:cs typeface="+mn-cs"/>
          <a:sym typeface="Helvetica"/>
        </a:defRPr>
      </a:lvl6pPr>
      <a:lvl7pPr marL="6094780" marR="0" indent="-609478" algn="l" defTabSz="1828433" rtl="0" latinLnBrk="0">
        <a:lnSpc>
          <a:spcPct val="90000"/>
        </a:lnSpc>
        <a:spcBef>
          <a:spcPts val="2000"/>
        </a:spcBef>
        <a:spcAft>
          <a:spcPts val="0"/>
        </a:spcAft>
        <a:buClrTx/>
        <a:buSzPct val="100000"/>
        <a:buFontTx/>
        <a:buChar char="•"/>
        <a:tabLst/>
        <a:defRPr sz="4800" b="0" i="0" u="none" strike="noStrike" cap="none" spc="0" baseline="0">
          <a:ln>
            <a:noFill/>
          </a:ln>
          <a:solidFill>
            <a:srgbClr val="7F7F7F"/>
          </a:solidFill>
          <a:uFillTx/>
          <a:latin typeface="+mn-lt"/>
          <a:ea typeface="+mn-ea"/>
          <a:cs typeface="+mn-cs"/>
          <a:sym typeface="Helvetica"/>
        </a:defRPr>
      </a:lvl7pPr>
      <a:lvl8pPr marL="7008997" marR="0" indent="-609478" algn="l" defTabSz="1828433" rtl="0" latinLnBrk="0">
        <a:lnSpc>
          <a:spcPct val="90000"/>
        </a:lnSpc>
        <a:spcBef>
          <a:spcPts val="2000"/>
        </a:spcBef>
        <a:spcAft>
          <a:spcPts val="0"/>
        </a:spcAft>
        <a:buClrTx/>
        <a:buSzPct val="100000"/>
        <a:buFontTx/>
        <a:buChar char="•"/>
        <a:tabLst/>
        <a:defRPr sz="4800" b="0" i="0" u="none" strike="noStrike" cap="none" spc="0" baseline="0">
          <a:ln>
            <a:noFill/>
          </a:ln>
          <a:solidFill>
            <a:srgbClr val="7F7F7F"/>
          </a:solidFill>
          <a:uFillTx/>
          <a:latin typeface="+mn-lt"/>
          <a:ea typeface="+mn-ea"/>
          <a:cs typeface="+mn-cs"/>
          <a:sym typeface="Helvetica"/>
        </a:defRPr>
      </a:lvl8pPr>
      <a:lvl9pPr marL="7923215" marR="0" indent="-609479" algn="l" defTabSz="1828433" rtl="0" latinLnBrk="0">
        <a:lnSpc>
          <a:spcPct val="90000"/>
        </a:lnSpc>
        <a:spcBef>
          <a:spcPts val="2000"/>
        </a:spcBef>
        <a:spcAft>
          <a:spcPts val="0"/>
        </a:spcAft>
        <a:buClrTx/>
        <a:buSzPct val="100000"/>
        <a:buFontTx/>
        <a:buChar char="•"/>
        <a:tabLst/>
        <a:defRPr sz="4800" b="0" i="0" u="none" strike="noStrike" cap="none" spc="0" baseline="0">
          <a:ln>
            <a:noFill/>
          </a:ln>
          <a:solidFill>
            <a:srgbClr val="7F7F7F"/>
          </a:solidFill>
          <a:uFillTx/>
          <a:latin typeface="+mn-lt"/>
          <a:ea typeface="+mn-ea"/>
          <a:cs typeface="+mn-cs"/>
          <a:sym typeface="Helvetica"/>
        </a:defRPr>
      </a:lvl9pPr>
    </p:bodyStyle>
    <p:otherStyle>
      <a:lvl1pPr marL="0" marR="0" indent="0" algn="ctr" defTabSz="1828433"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a:defRPr>
      </a:lvl1pPr>
      <a:lvl2pPr marL="0" marR="0" indent="914216" algn="ctr" defTabSz="1828433"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a:defRPr>
      </a:lvl2pPr>
      <a:lvl3pPr marL="0" marR="0" indent="1828433" algn="ctr" defTabSz="1828433"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a:defRPr>
      </a:lvl3pPr>
      <a:lvl4pPr marL="0" marR="0" indent="2742651" algn="ctr" defTabSz="1828433"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a:defRPr>
      </a:lvl4pPr>
      <a:lvl5pPr marL="0" marR="0" indent="3656867" algn="ctr" defTabSz="1828433"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a:defRPr>
      </a:lvl5pPr>
      <a:lvl6pPr marL="0" marR="0" indent="4571086" algn="ctr" defTabSz="1828433"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a:defRPr>
      </a:lvl6pPr>
      <a:lvl7pPr marL="0" marR="0" indent="5485303" algn="ctr" defTabSz="1828433"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a:defRPr>
      </a:lvl7pPr>
      <a:lvl8pPr marL="0" marR="0" indent="6399519" algn="ctr" defTabSz="1828433"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a:defRPr>
      </a:lvl8pPr>
      <a:lvl9pPr marL="0" marR="0" indent="7313737" algn="ctr" defTabSz="1828433"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7193069"/>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 id="2147483837" r:id="rId12"/>
    <p:sldLayoutId id="2147483838" r:id="rId13"/>
    <p:sldLayoutId id="2147483839" r:id="rId14"/>
    <p:sldLayoutId id="2147483840" r:id="rId15"/>
    <p:sldLayoutId id="2147483841" r:id="rId16"/>
    <p:sldLayoutId id="2147483842" r:id="rId17"/>
    <p:sldLayoutId id="2147483843" r:id="rId18"/>
    <p:sldLayoutId id="2147483844" r:id="rId19"/>
    <p:sldLayoutId id="2147483845" r:id="rId20"/>
  </p:sldLayoutIdLst>
  <p:transition spd="slow" advClick="0" advTm="1000">
    <p:push/>
  </p:transition>
  <p:hf hdr="0" ftr="0" dt="0"/>
  <p:txStyles>
    <p:titleStyle>
      <a:lvl1pPr algn="l" defTabSz="1828434" rtl="0" eaLnBrk="1" latinLnBrk="0" hangingPunct="1">
        <a:lnSpc>
          <a:spcPct val="90000"/>
        </a:lnSpc>
        <a:spcBef>
          <a:spcPct val="0"/>
        </a:spcBef>
        <a:buNone/>
        <a:defRPr lang="en-US" sz="6000" kern="1200">
          <a:solidFill>
            <a:schemeClr val="tx1"/>
          </a:solidFill>
          <a:latin typeface="Lato Light" charset="0"/>
          <a:ea typeface="Lato Light" charset="0"/>
          <a:cs typeface="Lato Light" charset="0"/>
        </a:defRPr>
      </a:lvl1pPr>
    </p:titleStyle>
    <p:bodyStyle>
      <a:lvl1pPr marL="457109" indent="-457109" algn="l" defTabSz="1828434" rtl="0" eaLnBrk="1" latinLnBrk="0" hangingPunct="1">
        <a:lnSpc>
          <a:spcPct val="90000"/>
        </a:lnSpc>
        <a:spcBef>
          <a:spcPts val="2000"/>
        </a:spcBef>
        <a:buFont typeface="Arial" panose="020B0604020202020204" pitchFamily="34" charset="0"/>
        <a:buChar char="•"/>
        <a:defRPr lang="en-US" sz="4800" kern="1200" dirty="0" smtClean="0">
          <a:solidFill>
            <a:schemeClr val="tx1"/>
          </a:solidFill>
          <a:effectLst/>
          <a:latin typeface="Lato Light" charset="0"/>
          <a:ea typeface="Lato Light" charset="0"/>
          <a:cs typeface="Lato Light" charset="0"/>
        </a:defRPr>
      </a:lvl1pPr>
      <a:lvl2pPr marL="1371326" indent="-457109" algn="l" defTabSz="1828434" rtl="0" eaLnBrk="1" latinLnBrk="0" hangingPunct="1">
        <a:lnSpc>
          <a:spcPct val="90000"/>
        </a:lnSpc>
        <a:spcBef>
          <a:spcPts val="1000"/>
        </a:spcBef>
        <a:buFont typeface="Arial" panose="020B0604020202020204" pitchFamily="34" charset="0"/>
        <a:buChar char="•"/>
        <a:defRPr lang="en-US" sz="4000" kern="1200" dirty="0" smtClean="0">
          <a:solidFill>
            <a:schemeClr val="tx1"/>
          </a:solidFill>
          <a:effectLst/>
          <a:latin typeface="Lato Light" charset="0"/>
          <a:ea typeface="Lato Light" charset="0"/>
          <a:cs typeface="Lato Light" charset="0"/>
        </a:defRPr>
      </a:lvl2pPr>
      <a:lvl3pPr marL="2285543" indent="-457109" algn="l" defTabSz="1828434" rtl="0" eaLnBrk="1" latinLnBrk="0" hangingPunct="1">
        <a:lnSpc>
          <a:spcPct val="90000"/>
        </a:lnSpc>
        <a:spcBef>
          <a:spcPts val="1000"/>
        </a:spcBef>
        <a:buFont typeface="Arial" panose="020B0604020202020204" pitchFamily="34" charset="0"/>
        <a:buChar char="•"/>
        <a:defRPr lang="en-US" sz="3600" kern="1200" dirty="0" smtClean="0">
          <a:solidFill>
            <a:schemeClr val="tx1"/>
          </a:solidFill>
          <a:effectLst/>
          <a:latin typeface="Lato Light" charset="0"/>
          <a:ea typeface="Lato Light" charset="0"/>
          <a:cs typeface="Lato Light" charset="0"/>
        </a:defRPr>
      </a:lvl3pPr>
      <a:lvl4pPr marL="3199760" indent="-457109" algn="l" defTabSz="1828434" rtl="0" eaLnBrk="1" latinLnBrk="0" hangingPunct="1">
        <a:lnSpc>
          <a:spcPct val="90000"/>
        </a:lnSpc>
        <a:spcBef>
          <a:spcPts val="1000"/>
        </a:spcBef>
        <a:buFont typeface="Arial" panose="020B0604020202020204" pitchFamily="34" charset="0"/>
        <a:buChar char="•"/>
        <a:defRPr lang="en-US" sz="3200" kern="1200" dirty="0" smtClean="0">
          <a:solidFill>
            <a:schemeClr val="tx1"/>
          </a:solidFill>
          <a:effectLst/>
          <a:latin typeface="Lato Light" charset="0"/>
          <a:ea typeface="Lato Light" charset="0"/>
          <a:cs typeface="Lato Light" charset="0"/>
        </a:defRPr>
      </a:lvl4pPr>
      <a:lvl5pPr marL="4113977" indent="-457109" algn="l" defTabSz="1828434" rtl="0" eaLnBrk="1" latinLnBrk="0" hangingPunct="1">
        <a:lnSpc>
          <a:spcPct val="90000"/>
        </a:lnSpc>
        <a:spcBef>
          <a:spcPts val="1000"/>
        </a:spcBef>
        <a:buFont typeface="Arial" panose="020B0604020202020204" pitchFamily="34" charset="0"/>
        <a:buChar char="•"/>
        <a:defRPr lang="en-US" sz="3200" kern="1200" dirty="0">
          <a:solidFill>
            <a:schemeClr val="tx1"/>
          </a:solidFill>
          <a:effectLst/>
          <a:latin typeface="Lato Light" charset="0"/>
          <a:ea typeface="Lato Light" charset="0"/>
          <a:cs typeface="Lato Light" charset="0"/>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04.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9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9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94.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0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5.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0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09.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1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1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15.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16.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1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18.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19.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1.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1.xml"/><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6.xml"/></Relationships>
</file>

<file path=ppt/slides/_rels/slide4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8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4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86.xml"/><Relationship Id="rId5" Type="http://schemas.openxmlformats.org/officeDocument/2006/relationships/chart" Target="../charts/chart4.xml"/><Relationship Id="rId4" Type="http://schemas.openxmlformats.org/officeDocument/2006/relationships/chart" Target="../charts/chart3.xml"/></Relationships>
</file>

<file path=ppt/slides/_rels/slide4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86.xml"/></Relationships>
</file>

<file path=ppt/slides/_rels/slide47.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86.xml"/></Relationships>
</file>

<file path=ppt/slides/_rels/slide48.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86.xml"/></Relationships>
</file>

<file path=ppt/slides/_rels/slide49.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8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0.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3.xml"/><Relationship Id="rId5" Type="http://schemas.openxmlformats.org/officeDocument/2006/relationships/chart" Target="../charts/chart12.xml"/><Relationship Id="rId4" Type="http://schemas.openxmlformats.org/officeDocument/2006/relationships/chart" Target="../charts/chart11.xml"/></Relationships>
</file>

<file path=ppt/slides/_rels/slide78.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1.xml"/></Relationships>
</file>

<file path=ppt/slides/_rels/slide80.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4.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ubtitle 2"/>
          <p:cNvSpPr txBox="1">
            <a:spLocks/>
          </p:cNvSpPr>
          <p:nvPr/>
        </p:nvSpPr>
        <p:spPr>
          <a:xfrm>
            <a:off x="1584959" y="7881197"/>
            <a:ext cx="10168256" cy="3911074"/>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4040"/>
              </a:lnSpc>
            </a:pPr>
            <a:r>
              <a:rPr lang="en-US" dirty="0">
                <a:solidFill>
                  <a:schemeClr val="tx1"/>
                </a:solidFill>
                <a:latin typeface="Poppins Light" charset="0"/>
                <a:ea typeface="Poppins Light" charset="0"/>
                <a:cs typeface="Poppins Light" charset="0"/>
              </a:rPr>
              <a:t>Frequently, your initial font choice is taken out of your hands; companies often specify a typeface, or even a set of fonts, as part of their brand guidelines. Occasionally you’ll find a job has specific requirements.</a:t>
            </a:r>
          </a:p>
          <a:p>
            <a:pPr algn="just">
              <a:lnSpc>
                <a:spcPts val="4040"/>
              </a:lnSpc>
            </a:pPr>
            <a:endParaRPr lang="en-US" dirty="0">
              <a:solidFill>
                <a:schemeClr val="tx1"/>
              </a:solidFill>
              <a:latin typeface="Poppins Light" charset="0"/>
              <a:ea typeface="Poppins Light" charset="0"/>
              <a:cs typeface="Poppins Light" charset="0"/>
            </a:endParaRPr>
          </a:p>
          <a:p>
            <a:pPr algn="just">
              <a:lnSpc>
                <a:spcPts val="4040"/>
              </a:lnSpc>
            </a:pPr>
            <a:r>
              <a:rPr lang="en-US" dirty="0">
                <a:solidFill>
                  <a:schemeClr val="tx1"/>
                </a:solidFill>
                <a:latin typeface="Poppins Light" charset="0"/>
                <a:ea typeface="Poppins Light" charset="0"/>
                <a:cs typeface="Poppins Light" charset="0"/>
              </a:rPr>
              <a:t>When selecting a typeface for body text, your primary concern should be readability. Don’t concern yourself with personality at this stage. I’m of the school of thought that believes</a:t>
            </a:r>
          </a:p>
        </p:txBody>
      </p:sp>
      <p:sp>
        <p:nvSpPr>
          <p:cNvPr id="45" name="TextBox 44"/>
          <p:cNvSpPr txBox="1"/>
          <p:nvPr/>
        </p:nvSpPr>
        <p:spPr>
          <a:xfrm>
            <a:off x="5652646" y="6381037"/>
            <a:ext cx="1763880" cy="400110"/>
          </a:xfrm>
          <a:prstGeom prst="rect">
            <a:avLst/>
          </a:prstGeom>
          <a:noFill/>
        </p:spPr>
        <p:txBody>
          <a:bodyPr wrap="none" rtlCol="0" anchor="ctr" anchorCtr="0">
            <a:spAutoFit/>
          </a:bodyPr>
          <a:lstStyle/>
          <a:p>
            <a:pPr algn="ctr"/>
            <a:r>
              <a:rPr lang="en-US" sz="2000" dirty="0">
                <a:latin typeface="Poppins Light" charset="0"/>
                <a:ea typeface="Poppins Light" charset="0"/>
                <a:cs typeface="Poppins Light" charset="0"/>
              </a:rPr>
              <a:t>CEO / Manager</a:t>
            </a:r>
          </a:p>
        </p:txBody>
      </p:sp>
      <p:sp>
        <p:nvSpPr>
          <p:cNvPr id="46" name="TextBox 45"/>
          <p:cNvSpPr txBox="1"/>
          <p:nvPr/>
        </p:nvSpPr>
        <p:spPr>
          <a:xfrm>
            <a:off x="5085824" y="6863192"/>
            <a:ext cx="2897523" cy="523220"/>
          </a:xfrm>
          <a:prstGeom prst="rect">
            <a:avLst/>
          </a:prstGeom>
          <a:noFill/>
        </p:spPr>
        <p:txBody>
          <a:bodyPr wrap="none" rtlCol="0" anchor="ctr" anchorCtr="0">
            <a:spAutoFit/>
          </a:bodyPr>
          <a:lstStyle/>
          <a:p>
            <a:pPr algn="ctr"/>
            <a:r>
              <a:rPr lang="en-US" sz="2800" b="1" dirty="0">
                <a:solidFill>
                  <a:schemeClr val="tx2"/>
                </a:solidFill>
                <a:latin typeface="Poppins SemiBold" charset="0"/>
                <a:ea typeface="Poppins SemiBold" charset="0"/>
                <a:cs typeface="Poppins SemiBold" charset="0"/>
              </a:rPr>
              <a:t>SANDRA BULLOCK</a:t>
            </a:r>
          </a:p>
        </p:txBody>
      </p:sp>
      <p:sp>
        <p:nvSpPr>
          <p:cNvPr id="48" name="Subtitle 2"/>
          <p:cNvSpPr txBox="1">
            <a:spLocks/>
          </p:cNvSpPr>
          <p:nvPr/>
        </p:nvSpPr>
        <p:spPr>
          <a:xfrm>
            <a:off x="12534900" y="2817045"/>
            <a:ext cx="10096500" cy="801476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4040"/>
              </a:lnSpc>
            </a:pPr>
            <a:r>
              <a:rPr lang="en-US" dirty="0">
                <a:solidFill>
                  <a:schemeClr val="tx1"/>
                </a:solidFill>
                <a:latin typeface="Poppins Light" charset="0"/>
                <a:ea typeface="Poppins Light" charset="0"/>
                <a:cs typeface="Poppins Light" charset="0"/>
              </a:rPr>
              <a:t>Frequently, your initial font choice is taken out of your hands; companies often specify a typeface, companies often specify a typeface, or even a set of fonts, as part of their brand guidelines. Occasionally you’ll find a job has specific or even a set of fonts, as part of their brand guidelines. Occasionally you’ll find a job has specific requirements, such as limited room that might require a condensed face, or a lot of legal text that might require a face that’s highly legible at small sizes. However, if you find yourself.</a:t>
            </a:r>
          </a:p>
          <a:p>
            <a:pPr algn="just">
              <a:lnSpc>
                <a:spcPts val="4040"/>
              </a:lnSpc>
            </a:pPr>
            <a:endParaRPr lang="en-US" dirty="0">
              <a:solidFill>
                <a:schemeClr val="tx1"/>
              </a:solidFill>
              <a:latin typeface="Poppins Light" charset="0"/>
              <a:ea typeface="Poppins Light" charset="0"/>
              <a:cs typeface="Poppins Light" charset="0"/>
            </a:endParaRPr>
          </a:p>
          <a:p>
            <a:pPr algn="just">
              <a:lnSpc>
                <a:spcPts val="4040"/>
              </a:lnSpc>
            </a:pPr>
            <a:r>
              <a:rPr lang="en-US" dirty="0">
                <a:solidFill>
                  <a:schemeClr val="tx1"/>
                </a:solidFill>
                <a:latin typeface="Poppins Light" charset="0"/>
                <a:ea typeface="Poppins Light" charset="0"/>
                <a:cs typeface="Poppins Light" charset="0"/>
              </a:rPr>
              <a:t>When selecting a typeface for body text, your primary concern should be readability. Don’t concern yourself with personality at this stage. I’m of the school of thought that believes that you’re better off mastering a few typefaces frequently, your initial font choice is taken out of your hands; companies often specify a typeface, or even a set of fonts, as part of their brand guidelines. Occasionally you’ll find a job has specific don’t concern yourself with personality at this stage. </a:t>
            </a:r>
          </a:p>
        </p:txBody>
      </p:sp>
      <p:sp>
        <p:nvSpPr>
          <p:cNvPr id="49" name="Rectangle 48"/>
          <p:cNvSpPr>
            <a:spLocks/>
          </p:cNvSpPr>
          <p:nvPr/>
        </p:nvSpPr>
        <p:spPr bwMode="auto">
          <a:xfrm>
            <a:off x="1676400" y="781599"/>
            <a:ext cx="6836552" cy="8945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none" lIns="0" tIns="0" rIns="0" bIns="0" anchor="ctr" anchorCtr="0">
            <a:spAutoFit/>
          </a:bodyPr>
          <a:lstStyle/>
          <a:p>
            <a:pPr defTabSz="4572000">
              <a:lnSpc>
                <a:spcPts val="7400"/>
              </a:lnSpc>
            </a:pPr>
            <a:r>
              <a:rPr lang="en-US" sz="5400" b="1" spc="500" dirty="0">
                <a:solidFill>
                  <a:schemeClr val="tx2"/>
                </a:solidFill>
                <a:latin typeface="Poppins" charset="0"/>
                <a:ea typeface="Poppins" charset="0"/>
                <a:cs typeface="Poppins" charset="0"/>
                <a:sym typeface="Bebas Neue" charset="0"/>
              </a:rPr>
              <a:t>Welcome Message !</a:t>
            </a:r>
          </a:p>
        </p:txBody>
      </p:sp>
      <p:cxnSp>
        <p:nvCxnSpPr>
          <p:cNvPr id="50" name="Straight Connector 49"/>
          <p:cNvCxnSpPr/>
          <p:nvPr/>
        </p:nvCxnSpPr>
        <p:spPr>
          <a:xfrm>
            <a:off x="1676400" y="2332705"/>
            <a:ext cx="9627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Picture Placeholder 1"/>
          <p:cNvSpPr>
            <a:spLocks noGrp="1"/>
          </p:cNvSpPr>
          <p:nvPr>
            <p:ph type="pic" sz="quarter" idx="12"/>
          </p:nvPr>
        </p:nvSpPr>
        <p:spPr/>
      </p:sp>
    </p:spTree>
    <p:extLst>
      <p:ext uri="{BB962C8B-B14F-4D97-AF65-F5344CB8AC3E}">
        <p14:creationId xmlns:p14="http://schemas.microsoft.com/office/powerpoint/2010/main" val="12640194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a:spLocks/>
          </p:cNvSpPr>
          <p:nvPr/>
        </p:nvSpPr>
        <p:spPr bwMode="auto">
          <a:xfrm>
            <a:off x="13083540" y="2006737"/>
            <a:ext cx="4568110" cy="27924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none" lIns="0" tIns="0" rIns="0" bIns="0" anchor="t" anchorCtr="0">
            <a:spAutoFit/>
          </a:bodyPr>
          <a:lstStyle/>
          <a:p>
            <a:pPr defTabSz="4572000">
              <a:lnSpc>
                <a:spcPts val="7400"/>
              </a:lnSpc>
            </a:pPr>
            <a:r>
              <a:rPr lang="en-US" sz="5400" b="1" spc="500" dirty="0">
                <a:solidFill>
                  <a:schemeClr val="tx2"/>
                </a:solidFill>
                <a:latin typeface="Poppins" charset="0"/>
                <a:ea typeface="Poppins" charset="0"/>
                <a:cs typeface="Poppins" charset="0"/>
                <a:sym typeface="Bebas Neue" charset="0"/>
              </a:rPr>
              <a:t>Left Masonry</a:t>
            </a:r>
          </a:p>
          <a:p>
            <a:pPr defTabSz="4572000">
              <a:lnSpc>
                <a:spcPts val="7400"/>
              </a:lnSpc>
            </a:pPr>
            <a:r>
              <a:rPr lang="en-US" sz="5400" b="1" spc="500" dirty="0">
                <a:solidFill>
                  <a:schemeClr val="tx2"/>
                </a:solidFill>
                <a:latin typeface="Poppins" charset="0"/>
                <a:ea typeface="Poppins" charset="0"/>
                <a:cs typeface="Poppins" charset="0"/>
                <a:sym typeface="Bebas Neue" charset="0"/>
              </a:rPr>
              <a:t>Portfolio</a:t>
            </a:r>
          </a:p>
          <a:p>
            <a:pPr defTabSz="4572000">
              <a:lnSpc>
                <a:spcPts val="7400"/>
              </a:lnSpc>
            </a:pPr>
            <a:r>
              <a:rPr lang="en-US" sz="5400" b="1" spc="500" dirty="0">
                <a:solidFill>
                  <a:schemeClr val="tx2"/>
                </a:solidFill>
                <a:latin typeface="Poppins" charset="0"/>
                <a:ea typeface="Poppins" charset="0"/>
                <a:cs typeface="Poppins" charset="0"/>
                <a:sym typeface="Bebas Neue" charset="0"/>
              </a:rPr>
              <a:t>Placeholder</a:t>
            </a:r>
          </a:p>
        </p:txBody>
      </p:sp>
      <p:sp>
        <p:nvSpPr>
          <p:cNvPr id="46" name="Subtitle 2"/>
          <p:cNvSpPr txBox="1">
            <a:spLocks/>
          </p:cNvSpPr>
          <p:nvPr/>
        </p:nvSpPr>
        <p:spPr>
          <a:xfrm>
            <a:off x="12900661" y="6151602"/>
            <a:ext cx="9162415" cy="5449957"/>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4040"/>
              </a:lnSpc>
            </a:pPr>
            <a:r>
              <a:rPr lang="en-US" dirty="0">
                <a:solidFill>
                  <a:schemeClr val="tx1"/>
                </a:solidFill>
                <a:latin typeface="Poppins Light" charset="0"/>
                <a:ea typeface="Poppins Light" charset="0"/>
                <a:cs typeface="Poppins Light" charset="0"/>
              </a:rPr>
              <a:t>Frequently, your initial font choice is taken out of your awesome hands also we are companies often specify a typeface, or even a set of fonts,  part of their brand guides However, if you a great Frequently, your initial font choice is taken out of your hands; companies often specify a typeface, or even a set of fonts.</a:t>
            </a:r>
          </a:p>
          <a:p>
            <a:pPr algn="just">
              <a:lnSpc>
                <a:spcPts val="4040"/>
              </a:lnSpc>
            </a:pPr>
            <a:endParaRPr lang="en-US" dirty="0">
              <a:solidFill>
                <a:schemeClr val="tx1"/>
              </a:solidFill>
              <a:latin typeface="Poppins Light" charset="0"/>
              <a:ea typeface="Poppins Light" charset="0"/>
              <a:cs typeface="Poppins Light" charset="0"/>
            </a:endParaRPr>
          </a:p>
          <a:p>
            <a:pPr algn="just">
              <a:lnSpc>
                <a:spcPts val="4040"/>
              </a:lnSpc>
            </a:pPr>
            <a:r>
              <a:rPr lang="en-US" dirty="0">
                <a:solidFill>
                  <a:schemeClr val="tx1"/>
                </a:solidFill>
                <a:latin typeface="Poppins Light" charset="0"/>
                <a:ea typeface="Poppins Light" charset="0"/>
                <a:cs typeface="Poppins Light" charset="0"/>
              </a:rPr>
              <a:t>When selecting a typeface for body text, your primary concern should be readability. Don’t concern yourself with personality at this stage. I’m of the school of thought that believes that you’re better off mastering a few typeface.</a:t>
            </a:r>
          </a:p>
        </p:txBody>
      </p:sp>
      <p:sp>
        <p:nvSpPr>
          <p:cNvPr id="2" name="Picture Placeholder 1"/>
          <p:cNvSpPr>
            <a:spLocks noGrp="1"/>
          </p:cNvSpPr>
          <p:nvPr>
            <p:ph type="pic" sz="quarter" idx="17"/>
          </p:nvPr>
        </p:nvSpPr>
        <p:spPr/>
      </p:sp>
      <p:sp>
        <p:nvSpPr>
          <p:cNvPr id="3" name="Picture Placeholder 2"/>
          <p:cNvSpPr>
            <a:spLocks noGrp="1"/>
          </p:cNvSpPr>
          <p:nvPr>
            <p:ph type="pic" sz="quarter" idx="18"/>
          </p:nvPr>
        </p:nvSpPr>
        <p:spPr/>
      </p:sp>
      <p:sp>
        <p:nvSpPr>
          <p:cNvPr id="4" name="Picture Placeholder 3"/>
          <p:cNvSpPr>
            <a:spLocks noGrp="1"/>
          </p:cNvSpPr>
          <p:nvPr>
            <p:ph type="pic" sz="quarter" idx="19"/>
          </p:nvPr>
        </p:nvSpPr>
        <p:spPr/>
      </p:sp>
      <p:sp>
        <p:nvSpPr>
          <p:cNvPr id="5" name="Picture Placeholder 4"/>
          <p:cNvSpPr>
            <a:spLocks noGrp="1"/>
          </p:cNvSpPr>
          <p:nvPr>
            <p:ph type="pic" sz="quarter" idx="13"/>
          </p:nvPr>
        </p:nvSpPr>
        <p:spPr/>
      </p:sp>
    </p:spTree>
    <p:extLst>
      <p:ext uri="{BB962C8B-B14F-4D97-AF65-F5344CB8AC3E}">
        <p14:creationId xmlns:p14="http://schemas.microsoft.com/office/powerpoint/2010/main" val="162548951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 name="Shape"/>
          <p:cNvSpPr/>
          <p:nvPr/>
        </p:nvSpPr>
        <p:spPr>
          <a:xfrm rot="16200000">
            <a:off x="2358332" y="5412369"/>
            <a:ext cx="3380743" cy="2794002"/>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463" y="0"/>
                </a:lnTo>
                <a:lnTo>
                  <a:pt x="17137" y="0"/>
                </a:lnTo>
                <a:lnTo>
                  <a:pt x="21600" y="10800"/>
                </a:lnTo>
                <a:lnTo>
                  <a:pt x="17137" y="21600"/>
                </a:lnTo>
                <a:lnTo>
                  <a:pt x="4463" y="21600"/>
                </a:lnTo>
                <a:close/>
              </a:path>
            </a:pathLst>
          </a:custGeom>
          <a:solidFill>
            <a:srgbClr val="000000"/>
          </a:solidFill>
          <a:ln w="12700">
            <a:miter lim="400000"/>
          </a:ln>
        </p:spPr>
        <p:txBody>
          <a:bodyPr lIns="45719" rIns="45719" anchor="ctr"/>
          <a:lstStyle/>
          <a:p>
            <a:pPr algn="ctr" defTabSz="1828433" hangingPunct="0">
              <a:defRPr sz="2800">
                <a:solidFill>
                  <a:srgbClr val="FFFFFF"/>
                </a:solidFill>
              </a:defRPr>
            </a:pPr>
            <a:endParaRPr sz="2800" kern="0">
              <a:solidFill>
                <a:srgbClr val="FFFFFF"/>
              </a:solidFill>
              <a:latin typeface="Helvetica"/>
              <a:sym typeface="Helvetica"/>
            </a:endParaRPr>
          </a:p>
        </p:txBody>
      </p:sp>
      <p:sp>
        <p:nvSpPr>
          <p:cNvPr id="1169" name="Shape"/>
          <p:cNvSpPr/>
          <p:nvPr/>
        </p:nvSpPr>
        <p:spPr>
          <a:xfrm rot="16200000">
            <a:off x="13220293" y="5412369"/>
            <a:ext cx="3380743" cy="279400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463" y="0"/>
                </a:lnTo>
                <a:lnTo>
                  <a:pt x="17137" y="0"/>
                </a:lnTo>
                <a:lnTo>
                  <a:pt x="21600" y="10800"/>
                </a:lnTo>
                <a:lnTo>
                  <a:pt x="17137" y="21600"/>
                </a:lnTo>
                <a:lnTo>
                  <a:pt x="4463" y="21600"/>
                </a:lnTo>
                <a:close/>
              </a:path>
            </a:pathLst>
          </a:custGeom>
          <a:solidFill>
            <a:schemeClr val="accent2"/>
          </a:solidFill>
          <a:ln w="12700">
            <a:miter lim="400000"/>
          </a:ln>
        </p:spPr>
        <p:txBody>
          <a:bodyPr lIns="45719" rIns="45719" anchor="ctr"/>
          <a:lstStyle/>
          <a:p>
            <a:pPr algn="ctr" defTabSz="1828433" hangingPunct="0">
              <a:defRPr sz="2800">
                <a:solidFill>
                  <a:srgbClr val="FFFFFF"/>
                </a:solidFill>
              </a:defRPr>
            </a:pPr>
            <a:endParaRPr sz="2800" kern="0">
              <a:solidFill>
                <a:srgbClr val="FFFFFF"/>
              </a:solidFill>
              <a:latin typeface="Helvetica"/>
              <a:sym typeface="Helvetica"/>
            </a:endParaRPr>
          </a:p>
        </p:txBody>
      </p:sp>
      <p:sp>
        <p:nvSpPr>
          <p:cNvPr id="1170" name="Shape"/>
          <p:cNvSpPr/>
          <p:nvPr/>
        </p:nvSpPr>
        <p:spPr>
          <a:xfrm rot="16200000">
            <a:off x="7789313" y="5412369"/>
            <a:ext cx="3380743" cy="2794002"/>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463" y="0"/>
                </a:lnTo>
                <a:lnTo>
                  <a:pt x="17137" y="0"/>
                </a:lnTo>
                <a:lnTo>
                  <a:pt x="21600" y="10800"/>
                </a:lnTo>
                <a:lnTo>
                  <a:pt x="17137" y="21600"/>
                </a:lnTo>
                <a:lnTo>
                  <a:pt x="4463" y="21600"/>
                </a:lnTo>
                <a:close/>
              </a:path>
            </a:pathLst>
          </a:custGeom>
          <a:solidFill>
            <a:srgbClr val="000000"/>
          </a:solidFill>
          <a:ln w="12700">
            <a:miter lim="400000"/>
          </a:ln>
        </p:spPr>
        <p:txBody>
          <a:bodyPr lIns="45719" rIns="45719" anchor="ctr"/>
          <a:lstStyle/>
          <a:p>
            <a:pPr algn="ctr" defTabSz="1828433" hangingPunct="0">
              <a:defRPr sz="2800">
                <a:solidFill>
                  <a:srgbClr val="FFFFFF"/>
                </a:solidFill>
              </a:defRPr>
            </a:pPr>
            <a:endParaRPr sz="2800" kern="0">
              <a:solidFill>
                <a:srgbClr val="FFFFFF"/>
              </a:solidFill>
              <a:latin typeface="Helvetica"/>
              <a:sym typeface="Helvetica"/>
            </a:endParaRPr>
          </a:p>
        </p:txBody>
      </p:sp>
      <p:sp>
        <p:nvSpPr>
          <p:cNvPr id="1171" name="Shape"/>
          <p:cNvSpPr/>
          <p:nvPr/>
        </p:nvSpPr>
        <p:spPr>
          <a:xfrm rot="16200000">
            <a:off x="18651273" y="5412369"/>
            <a:ext cx="3380744" cy="279400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463" y="0"/>
                </a:lnTo>
                <a:lnTo>
                  <a:pt x="17137" y="0"/>
                </a:lnTo>
                <a:lnTo>
                  <a:pt x="21600" y="10800"/>
                </a:lnTo>
                <a:lnTo>
                  <a:pt x="17137" y="21600"/>
                </a:lnTo>
                <a:lnTo>
                  <a:pt x="4463" y="21600"/>
                </a:lnTo>
                <a:close/>
              </a:path>
            </a:pathLst>
          </a:custGeom>
          <a:solidFill>
            <a:schemeClr val="accent4"/>
          </a:solidFill>
          <a:ln w="12700">
            <a:miter lim="400000"/>
          </a:ln>
        </p:spPr>
        <p:txBody>
          <a:bodyPr lIns="45719" rIns="45719" anchor="ctr"/>
          <a:lstStyle/>
          <a:p>
            <a:pPr algn="ctr" defTabSz="1828433" hangingPunct="0">
              <a:defRPr sz="2800">
                <a:solidFill>
                  <a:srgbClr val="FFFFFF"/>
                </a:solidFill>
              </a:defRPr>
            </a:pPr>
            <a:endParaRPr sz="2800" kern="0">
              <a:solidFill>
                <a:srgbClr val="FFFFFF"/>
              </a:solidFill>
              <a:latin typeface="Helvetica"/>
              <a:sym typeface="Helvetica"/>
            </a:endParaRPr>
          </a:p>
        </p:txBody>
      </p:sp>
      <p:sp>
        <p:nvSpPr>
          <p:cNvPr id="1172" name="DIAGRAM SECTION"/>
          <p:cNvSpPr txBox="1"/>
          <p:nvPr/>
        </p:nvSpPr>
        <p:spPr>
          <a:xfrm>
            <a:off x="7612582" y="2174413"/>
            <a:ext cx="9194182" cy="110799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6600" spc="600">
                <a:solidFill>
                  <a:srgbClr val="0E0E0E"/>
                </a:solidFill>
              </a:defRPr>
            </a:lvl1pPr>
          </a:lstStyle>
          <a:p>
            <a:pPr defTabSz="1828433" hangingPunct="0"/>
            <a:r>
              <a:rPr kern="0">
                <a:latin typeface="Helvetica"/>
                <a:sym typeface="Helvetica"/>
              </a:rPr>
              <a:t>DIAGRAM SECTION</a:t>
            </a:r>
          </a:p>
        </p:txBody>
      </p:sp>
      <p:sp>
        <p:nvSpPr>
          <p:cNvPr id="1174" name="A company is an association or collection of individuals, whether natural persons, legal persons, or a mixture of both. Company members share a common purpose and unite in order to focus."/>
          <p:cNvSpPr txBox="1"/>
          <p:nvPr/>
        </p:nvSpPr>
        <p:spPr>
          <a:xfrm>
            <a:off x="4872571" y="3403995"/>
            <a:ext cx="14658344" cy="872483"/>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50000"/>
              </a:lnSpc>
              <a:defRPr sz="1800" spc="300">
                <a:solidFill>
                  <a:srgbClr val="0E0E0E"/>
                </a:solidFill>
              </a:defRPr>
            </a:lvl1pPr>
          </a:lstStyle>
          <a:p>
            <a:pPr defTabSz="1828433" hangingPunct="0"/>
            <a:r>
              <a:rPr kern="0">
                <a:latin typeface="Helvetica"/>
                <a:sym typeface="Helvetica"/>
              </a:rPr>
              <a:t>A company is an association or collection of individuals, whether natural persons, legal persons, or a mixture of both. Company members share a common purpose and unite in order to focus.</a:t>
            </a:r>
          </a:p>
        </p:txBody>
      </p:sp>
      <p:sp>
        <p:nvSpPr>
          <p:cNvPr id="1175" name="Shape"/>
          <p:cNvSpPr/>
          <p:nvPr/>
        </p:nvSpPr>
        <p:spPr>
          <a:xfrm>
            <a:off x="3691138" y="6348475"/>
            <a:ext cx="754235" cy="1037071"/>
          </a:xfrm>
          <a:custGeom>
            <a:avLst/>
            <a:gdLst/>
            <a:ahLst/>
            <a:cxnLst>
              <a:cxn ang="0">
                <a:pos x="wd2" y="hd2"/>
              </a:cxn>
              <a:cxn ang="5400000">
                <a:pos x="wd2" y="hd2"/>
              </a:cxn>
              <a:cxn ang="10800000">
                <a:pos x="wd2" y="hd2"/>
              </a:cxn>
              <a:cxn ang="16200000">
                <a:pos x="wd2" y="hd2"/>
              </a:cxn>
            </a:cxnLst>
            <a:rect l="0" t="0" r="r" b="b"/>
            <a:pathLst>
              <a:path w="21600" h="21600" extrusionOk="0">
                <a:moveTo>
                  <a:pt x="10800" y="10800"/>
                </a:moveTo>
                <a:cubicBezTo>
                  <a:pt x="8563" y="10800"/>
                  <a:pt x="6750" y="9481"/>
                  <a:pt x="6750" y="7855"/>
                </a:cubicBezTo>
                <a:cubicBezTo>
                  <a:pt x="6750" y="6228"/>
                  <a:pt x="8563" y="4909"/>
                  <a:pt x="10800" y="4909"/>
                </a:cubicBezTo>
                <a:cubicBezTo>
                  <a:pt x="13037" y="4909"/>
                  <a:pt x="14850" y="6228"/>
                  <a:pt x="14850" y="7855"/>
                </a:cubicBezTo>
                <a:cubicBezTo>
                  <a:pt x="14850" y="9481"/>
                  <a:pt x="13037" y="10800"/>
                  <a:pt x="10800" y="10800"/>
                </a:cubicBezTo>
                <a:moveTo>
                  <a:pt x="10800" y="3927"/>
                </a:moveTo>
                <a:cubicBezTo>
                  <a:pt x="7817" y="3927"/>
                  <a:pt x="5400" y="5686"/>
                  <a:pt x="5400" y="7855"/>
                </a:cubicBezTo>
                <a:cubicBezTo>
                  <a:pt x="5400" y="10023"/>
                  <a:pt x="7817" y="11782"/>
                  <a:pt x="10800" y="11782"/>
                </a:cubicBezTo>
                <a:cubicBezTo>
                  <a:pt x="13783" y="11782"/>
                  <a:pt x="16200" y="10023"/>
                  <a:pt x="16200" y="7855"/>
                </a:cubicBezTo>
                <a:cubicBezTo>
                  <a:pt x="16200" y="5686"/>
                  <a:pt x="13783" y="3927"/>
                  <a:pt x="10800" y="3927"/>
                </a:cubicBezTo>
                <a:moveTo>
                  <a:pt x="10800" y="20127"/>
                </a:moveTo>
                <a:cubicBezTo>
                  <a:pt x="10800" y="20127"/>
                  <a:pt x="1350" y="13745"/>
                  <a:pt x="1350" y="7855"/>
                </a:cubicBezTo>
                <a:cubicBezTo>
                  <a:pt x="1350" y="4059"/>
                  <a:pt x="5581" y="982"/>
                  <a:pt x="10800" y="982"/>
                </a:cubicBezTo>
                <a:cubicBezTo>
                  <a:pt x="16019" y="982"/>
                  <a:pt x="20250" y="4059"/>
                  <a:pt x="20250" y="7855"/>
                </a:cubicBezTo>
                <a:cubicBezTo>
                  <a:pt x="20250" y="13745"/>
                  <a:pt x="10800" y="20127"/>
                  <a:pt x="10800" y="20127"/>
                </a:cubicBezTo>
                <a:moveTo>
                  <a:pt x="10800" y="0"/>
                </a:moveTo>
                <a:cubicBezTo>
                  <a:pt x="4836" y="0"/>
                  <a:pt x="0" y="3517"/>
                  <a:pt x="0" y="7855"/>
                </a:cubicBezTo>
                <a:cubicBezTo>
                  <a:pt x="0" y="14236"/>
                  <a:pt x="10800" y="21600"/>
                  <a:pt x="10800" y="21600"/>
                </a:cubicBezTo>
                <a:cubicBezTo>
                  <a:pt x="10800" y="21600"/>
                  <a:pt x="21600" y="14236"/>
                  <a:pt x="21600" y="7855"/>
                </a:cubicBezTo>
                <a:cubicBezTo>
                  <a:pt x="21600" y="3517"/>
                  <a:pt x="16764" y="0"/>
                  <a:pt x="10800" y="0"/>
                </a:cubicBezTo>
              </a:path>
            </a:pathLst>
          </a:custGeom>
          <a:solidFill>
            <a:srgbClr val="FFFFFF"/>
          </a:solidFill>
          <a:ln w="12700">
            <a:miter lim="400000"/>
          </a:ln>
        </p:spPr>
        <p:txBody>
          <a:bodyPr lIns="45719" rIns="45719" anchor="ctr"/>
          <a:lstStyle/>
          <a:p>
            <a:pPr defTabSz="457062" hangingPunct="0">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0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1176" name="Shape"/>
          <p:cNvSpPr/>
          <p:nvPr/>
        </p:nvSpPr>
        <p:spPr>
          <a:xfrm>
            <a:off x="8944047" y="6333412"/>
            <a:ext cx="1037071" cy="1037071"/>
          </a:xfrm>
          <a:custGeom>
            <a:avLst/>
            <a:gdLst/>
            <a:ahLst/>
            <a:cxnLst>
              <a:cxn ang="0">
                <a:pos x="wd2" y="hd2"/>
              </a:cxn>
              <a:cxn ang="5400000">
                <a:pos x="wd2" y="hd2"/>
              </a:cxn>
              <a:cxn ang="10800000">
                <a:pos x="wd2" y="hd2"/>
              </a:cxn>
              <a:cxn ang="16200000">
                <a:pos x="wd2" y="hd2"/>
              </a:cxn>
            </a:cxnLst>
            <a:rect l="0" t="0" r="r" b="b"/>
            <a:pathLst>
              <a:path w="21600" h="21600" extrusionOk="0">
                <a:moveTo>
                  <a:pt x="11147" y="7017"/>
                </a:moveTo>
                <a:cubicBezTo>
                  <a:pt x="11058" y="6927"/>
                  <a:pt x="10935" y="6873"/>
                  <a:pt x="10800" y="6873"/>
                </a:cubicBezTo>
                <a:cubicBezTo>
                  <a:pt x="10665" y="6873"/>
                  <a:pt x="10542" y="6927"/>
                  <a:pt x="10453" y="7017"/>
                </a:cubicBezTo>
                <a:lnTo>
                  <a:pt x="5053" y="11926"/>
                </a:lnTo>
                <a:cubicBezTo>
                  <a:pt x="4964" y="12015"/>
                  <a:pt x="4909" y="12138"/>
                  <a:pt x="4909" y="12273"/>
                </a:cubicBezTo>
                <a:cubicBezTo>
                  <a:pt x="4909" y="12544"/>
                  <a:pt x="5129" y="12764"/>
                  <a:pt x="5400" y="12764"/>
                </a:cubicBezTo>
                <a:cubicBezTo>
                  <a:pt x="5535" y="12764"/>
                  <a:pt x="5658" y="12709"/>
                  <a:pt x="5747" y="12620"/>
                </a:cubicBezTo>
                <a:lnTo>
                  <a:pt x="10800" y="8026"/>
                </a:lnTo>
                <a:lnTo>
                  <a:pt x="15853" y="12620"/>
                </a:lnTo>
                <a:cubicBezTo>
                  <a:pt x="15942" y="12709"/>
                  <a:pt x="16065" y="12764"/>
                  <a:pt x="16200" y="12764"/>
                </a:cubicBezTo>
                <a:cubicBezTo>
                  <a:pt x="16471" y="12764"/>
                  <a:pt x="16691" y="12544"/>
                  <a:pt x="16691" y="12273"/>
                </a:cubicBezTo>
                <a:cubicBezTo>
                  <a:pt x="16691" y="12138"/>
                  <a:pt x="16636" y="12015"/>
                  <a:pt x="16547" y="11926"/>
                </a:cubicBezTo>
                <a:cubicBezTo>
                  <a:pt x="16547" y="11926"/>
                  <a:pt x="11147" y="7017"/>
                  <a:pt x="11147" y="7017"/>
                </a:cubicBezTo>
                <a:close/>
                <a:moveTo>
                  <a:pt x="10800" y="20618"/>
                </a:moveTo>
                <a:cubicBezTo>
                  <a:pt x="5377" y="20618"/>
                  <a:pt x="982" y="16223"/>
                  <a:pt x="982" y="10800"/>
                </a:cubicBezTo>
                <a:cubicBezTo>
                  <a:pt x="982" y="5377"/>
                  <a:pt x="5377" y="982"/>
                  <a:pt x="10800" y="982"/>
                </a:cubicBezTo>
                <a:cubicBezTo>
                  <a:pt x="16222" y="982"/>
                  <a:pt x="20618" y="5377"/>
                  <a:pt x="20618" y="10800"/>
                </a:cubicBezTo>
                <a:cubicBezTo>
                  <a:pt x="20618" y="16223"/>
                  <a:pt x="16222"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path>
            </a:pathLst>
          </a:custGeom>
          <a:solidFill>
            <a:srgbClr val="FFFFFF"/>
          </a:solidFill>
          <a:ln w="12700">
            <a:miter lim="400000"/>
          </a:ln>
        </p:spPr>
        <p:txBody>
          <a:bodyPr lIns="45719" rIns="45719" anchor="ctr"/>
          <a:lstStyle/>
          <a:p>
            <a:pPr defTabSz="457062" hangingPunct="0">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0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1177" name="Shape"/>
          <p:cNvSpPr/>
          <p:nvPr/>
        </p:nvSpPr>
        <p:spPr>
          <a:xfrm>
            <a:off x="14484500" y="6317994"/>
            <a:ext cx="848514" cy="1037072"/>
          </a:xfrm>
          <a:custGeom>
            <a:avLst/>
            <a:gdLst/>
            <a:ahLst/>
            <a:cxnLst>
              <a:cxn ang="0">
                <a:pos x="wd2" y="hd2"/>
              </a:cxn>
              <a:cxn ang="5400000">
                <a:pos x="wd2" y="hd2"/>
              </a:cxn>
              <a:cxn ang="10800000">
                <a:pos x="wd2" y="hd2"/>
              </a:cxn>
              <a:cxn ang="16200000">
                <a:pos x="wd2" y="hd2"/>
              </a:cxn>
            </a:cxnLst>
            <a:rect l="0" t="0" r="r" b="b"/>
            <a:pathLst>
              <a:path w="21600" h="21600" extrusionOk="0">
                <a:moveTo>
                  <a:pt x="9600" y="11782"/>
                </a:moveTo>
                <a:lnTo>
                  <a:pt x="9600" y="10800"/>
                </a:lnTo>
                <a:lnTo>
                  <a:pt x="11400" y="10800"/>
                </a:lnTo>
                <a:cubicBezTo>
                  <a:pt x="11732" y="10800"/>
                  <a:pt x="12000" y="10580"/>
                  <a:pt x="12000" y="10309"/>
                </a:cubicBezTo>
                <a:lnTo>
                  <a:pt x="12000" y="2945"/>
                </a:lnTo>
                <a:lnTo>
                  <a:pt x="19940" y="2945"/>
                </a:lnTo>
                <a:lnTo>
                  <a:pt x="16886" y="7111"/>
                </a:lnTo>
                <a:lnTo>
                  <a:pt x="16894" y="7115"/>
                </a:lnTo>
                <a:cubicBezTo>
                  <a:pt x="16840" y="7189"/>
                  <a:pt x="16800" y="7272"/>
                  <a:pt x="16800" y="7364"/>
                </a:cubicBezTo>
                <a:cubicBezTo>
                  <a:pt x="16800" y="7457"/>
                  <a:pt x="16840" y="7538"/>
                  <a:pt x="16894" y="7612"/>
                </a:cubicBezTo>
                <a:lnTo>
                  <a:pt x="16886" y="7616"/>
                </a:lnTo>
                <a:lnTo>
                  <a:pt x="19940" y="11782"/>
                </a:lnTo>
                <a:cubicBezTo>
                  <a:pt x="19940" y="11782"/>
                  <a:pt x="9600" y="11782"/>
                  <a:pt x="9600" y="11782"/>
                </a:cubicBezTo>
                <a:close/>
                <a:moveTo>
                  <a:pt x="1200" y="982"/>
                </a:moveTo>
                <a:lnTo>
                  <a:pt x="10800" y="982"/>
                </a:lnTo>
                <a:lnTo>
                  <a:pt x="10800" y="9818"/>
                </a:lnTo>
                <a:lnTo>
                  <a:pt x="1200" y="9818"/>
                </a:lnTo>
                <a:cubicBezTo>
                  <a:pt x="1200" y="9818"/>
                  <a:pt x="1200" y="982"/>
                  <a:pt x="1200" y="982"/>
                </a:cubicBezTo>
                <a:close/>
                <a:moveTo>
                  <a:pt x="21514" y="12020"/>
                </a:moveTo>
                <a:lnTo>
                  <a:pt x="18100" y="7364"/>
                </a:lnTo>
                <a:lnTo>
                  <a:pt x="21514" y="2707"/>
                </a:lnTo>
                <a:lnTo>
                  <a:pt x="21506" y="2703"/>
                </a:lnTo>
                <a:cubicBezTo>
                  <a:pt x="21560" y="2629"/>
                  <a:pt x="21600" y="2547"/>
                  <a:pt x="21600" y="2455"/>
                </a:cubicBezTo>
                <a:cubicBezTo>
                  <a:pt x="21600" y="2183"/>
                  <a:pt x="21332" y="1964"/>
                  <a:pt x="21000" y="1964"/>
                </a:cubicBezTo>
                <a:lnTo>
                  <a:pt x="12000" y="1964"/>
                </a:lnTo>
                <a:lnTo>
                  <a:pt x="12000" y="491"/>
                </a:lnTo>
                <a:cubicBezTo>
                  <a:pt x="12000" y="220"/>
                  <a:pt x="11732" y="0"/>
                  <a:pt x="11400" y="0"/>
                </a:cubicBezTo>
                <a:lnTo>
                  <a:pt x="600" y="0"/>
                </a:lnTo>
                <a:cubicBezTo>
                  <a:pt x="268" y="0"/>
                  <a:pt x="0" y="220"/>
                  <a:pt x="0" y="491"/>
                </a:cubicBezTo>
                <a:lnTo>
                  <a:pt x="0" y="21109"/>
                </a:lnTo>
                <a:cubicBezTo>
                  <a:pt x="0" y="21380"/>
                  <a:pt x="268" y="21600"/>
                  <a:pt x="600" y="21600"/>
                </a:cubicBezTo>
                <a:cubicBezTo>
                  <a:pt x="932" y="21600"/>
                  <a:pt x="1200" y="21380"/>
                  <a:pt x="1200" y="21109"/>
                </a:cubicBezTo>
                <a:lnTo>
                  <a:pt x="1200" y="10800"/>
                </a:lnTo>
                <a:lnTo>
                  <a:pt x="8400" y="10800"/>
                </a:lnTo>
                <a:lnTo>
                  <a:pt x="8400" y="12273"/>
                </a:lnTo>
                <a:cubicBezTo>
                  <a:pt x="8400" y="12544"/>
                  <a:pt x="8668" y="12764"/>
                  <a:pt x="9000" y="12764"/>
                </a:cubicBezTo>
                <a:lnTo>
                  <a:pt x="21000" y="12764"/>
                </a:lnTo>
                <a:cubicBezTo>
                  <a:pt x="21332" y="12764"/>
                  <a:pt x="21600" y="12544"/>
                  <a:pt x="21600" y="12273"/>
                </a:cubicBezTo>
                <a:cubicBezTo>
                  <a:pt x="21600" y="12181"/>
                  <a:pt x="21560" y="12098"/>
                  <a:pt x="21506" y="12024"/>
                </a:cubicBezTo>
                <a:cubicBezTo>
                  <a:pt x="21506" y="12024"/>
                  <a:pt x="21514" y="12020"/>
                  <a:pt x="21514" y="12020"/>
                </a:cubicBezTo>
                <a:close/>
              </a:path>
            </a:pathLst>
          </a:custGeom>
          <a:solidFill>
            <a:srgbClr val="FFFFFF"/>
          </a:solidFill>
          <a:ln w="12700">
            <a:miter lim="400000"/>
          </a:ln>
        </p:spPr>
        <p:txBody>
          <a:bodyPr lIns="45719" rIns="45719" anchor="ctr"/>
          <a:lstStyle/>
          <a:p>
            <a:pPr defTabSz="457062" hangingPunct="0">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0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1178" name="A company is an association or collection of individuals, whether natural persons, legal persons, or a"/>
          <p:cNvSpPr txBox="1"/>
          <p:nvPr/>
        </p:nvSpPr>
        <p:spPr>
          <a:xfrm>
            <a:off x="2310577" y="9907211"/>
            <a:ext cx="3491891" cy="1882503"/>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50000"/>
              </a:lnSpc>
              <a:defRPr sz="2000"/>
            </a:lvl1pPr>
          </a:lstStyle>
          <a:p>
            <a:pPr defTabSz="1828433" hangingPunct="0"/>
            <a:r>
              <a:rPr kern="0">
                <a:solidFill>
                  <a:srgbClr val="7F7F7F"/>
                </a:solidFill>
                <a:latin typeface="Helvetica"/>
                <a:sym typeface="Helvetica"/>
              </a:rPr>
              <a:t>A company is an association or collection of individuals, whether natural persons, legal persons, or a</a:t>
            </a:r>
          </a:p>
        </p:txBody>
      </p:sp>
      <p:sp>
        <p:nvSpPr>
          <p:cNvPr id="1179" name="YOUR TEXT"/>
          <p:cNvSpPr txBox="1"/>
          <p:nvPr/>
        </p:nvSpPr>
        <p:spPr>
          <a:xfrm>
            <a:off x="2518445" y="9174951"/>
            <a:ext cx="3133227" cy="58477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spc="600">
                <a:solidFill>
                  <a:srgbClr val="000000"/>
                </a:solidFill>
              </a:defRPr>
            </a:lvl1pPr>
          </a:lstStyle>
          <a:p>
            <a:pPr defTabSz="1828433" hangingPunct="0"/>
            <a:r>
              <a:rPr kern="0">
                <a:latin typeface="Helvetica"/>
                <a:sym typeface="Helvetica"/>
              </a:rPr>
              <a:t>YOUR TEXT</a:t>
            </a:r>
          </a:p>
        </p:txBody>
      </p:sp>
      <p:sp>
        <p:nvSpPr>
          <p:cNvPr id="1180" name="A company is an association or collection of individuals, whether natural persons, legal persons, or a"/>
          <p:cNvSpPr txBox="1"/>
          <p:nvPr/>
        </p:nvSpPr>
        <p:spPr>
          <a:xfrm>
            <a:off x="7751454" y="9907211"/>
            <a:ext cx="3491891" cy="1882503"/>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50000"/>
              </a:lnSpc>
              <a:defRPr sz="2000"/>
            </a:lvl1pPr>
          </a:lstStyle>
          <a:p>
            <a:pPr defTabSz="1828433" hangingPunct="0"/>
            <a:r>
              <a:rPr kern="0">
                <a:solidFill>
                  <a:srgbClr val="7F7F7F"/>
                </a:solidFill>
                <a:latin typeface="Helvetica"/>
                <a:sym typeface="Helvetica"/>
              </a:rPr>
              <a:t>A company is an association or collection of individuals, whether natural persons, legal persons, or a</a:t>
            </a:r>
          </a:p>
        </p:txBody>
      </p:sp>
      <p:sp>
        <p:nvSpPr>
          <p:cNvPr id="1181" name="YOUR TEXT"/>
          <p:cNvSpPr txBox="1"/>
          <p:nvPr/>
        </p:nvSpPr>
        <p:spPr>
          <a:xfrm>
            <a:off x="7959321" y="9174951"/>
            <a:ext cx="3133227" cy="58477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spc="600">
                <a:solidFill>
                  <a:srgbClr val="000000"/>
                </a:solidFill>
              </a:defRPr>
            </a:lvl1pPr>
          </a:lstStyle>
          <a:p>
            <a:pPr defTabSz="1828433" hangingPunct="0"/>
            <a:r>
              <a:rPr kern="0">
                <a:latin typeface="Helvetica"/>
                <a:sym typeface="Helvetica"/>
              </a:rPr>
              <a:t>YOUR TEXT</a:t>
            </a:r>
          </a:p>
        </p:txBody>
      </p:sp>
      <p:sp>
        <p:nvSpPr>
          <p:cNvPr id="1182" name="A company is an association or collection of individuals, whether natural persons, legal persons, or a"/>
          <p:cNvSpPr txBox="1"/>
          <p:nvPr/>
        </p:nvSpPr>
        <p:spPr>
          <a:xfrm>
            <a:off x="13156472" y="9907211"/>
            <a:ext cx="3491891" cy="1882503"/>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50000"/>
              </a:lnSpc>
              <a:defRPr sz="2000"/>
            </a:lvl1pPr>
          </a:lstStyle>
          <a:p>
            <a:pPr defTabSz="1828433" hangingPunct="0"/>
            <a:r>
              <a:rPr kern="0">
                <a:solidFill>
                  <a:srgbClr val="7F7F7F"/>
                </a:solidFill>
                <a:latin typeface="Helvetica"/>
                <a:sym typeface="Helvetica"/>
              </a:rPr>
              <a:t>A company is an association or collection of individuals, whether natural persons, legal persons, or a</a:t>
            </a:r>
          </a:p>
        </p:txBody>
      </p:sp>
      <p:sp>
        <p:nvSpPr>
          <p:cNvPr id="1183" name="YOUR TEXT"/>
          <p:cNvSpPr txBox="1"/>
          <p:nvPr/>
        </p:nvSpPr>
        <p:spPr>
          <a:xfrm>
            <a:off x="13364340" y="9174951"/>
            <a:ext cx="3133227" cy="58477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spc="600">
                <a:solidFill>
                  <a:srgbClr val="000000"/>
                </a:solidFill>
              </a:defRPr>
            </a:lvl1pPr>
          </a:lstStyle>
          <a:p>
            <a:pPr defTabSz="1828433" hangingPunct="0"/>
            <a:r>
              <a:rPr kern="0">
                <a:latin typeface="Helvetica"/>
                <a:sym typeface="Helvetica"/>
              </a:rPr>
              <a:t>YOUR TEXT</a:t>
            </a:r>
          </a:p>
        </p:txBody>
      </p:sp>
      <p:sp>
        <p:nvSpPr>
          <p:cNvPr id="1184" name="A company is an association or collection of individuals, whether natural persons, legal persons, or a"/>
          <p:cNvSpPr txBox="1"/>
          <p:nvPr/>
        </p:nvSpPr>
        <p:spPr>
          <a:xfrm>
            <a:off x="18597347" y="9907211"/>
            <a:ext cx="3491890" cy="1882503"/>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50000"/>
              </a:lnSpc>
              <a:defRPr sz="2000"/>
            </a:lvl1pPr>
          </a:lstStyle>
          <a:p>
            <a:pPr defTabSz="1828433" hangingPunct="0"/>
            <a:r>
              <a:rPr kern="0">
                <a:solidFill>
                  <a:srgbClr val="7F7F7F"/>
                </a:solidFill>
                <a:latin typeface="Helvetica"/>
                <a:sym typeface="Helvetica"/>
              </a:rPr>
              <a:t>A company is an association or collection of individuals, whether natural persons, legal persons, or a</a:t>
            </a:r>
          </a:p>
        </p:txBody>
      </p:sp>
      <p:sp>
        <p:nvSpPr>
          <p:cNvPr id="1185" name="YOUR TEXT"/>
          <p:cNvSpPr txBox="1"/>
          <p:nvPr/>
        </p:nvSpPr>
        <p:spPr>
          <a:xfrm>
            <a:off x="18805216" y="9174951"/>
            <a:ext cx="3133227" cy="58477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spc="600">
                <a:solidFill>
                  <a:srgbClr val="000000"/>
                </a:solidFill>
              </a:defRPr>
            </a:lvl1pPr>
          </a:lstStyle>
          <a:p>
            <a:pPr defTabSz="1828433" hangingPunct="0"/>
            <a:r>
              <a:rPr kern="0">
                <a:latin typeface="Helvetica"/>
                <a:sym typeface="Helvetica"/>
              </a:rPr>
              <a:t>YOUR TEXT</a:t>
            </a:r>
          </a:p>
        </p:txBody>
      </p:sp>
      <p:sp>
        <p:nvSpPr>
          <p:cNvPr id="1186" name="Shape"/>
          <p:cNvSpPr/>
          <p:nvPr/>
        </p:nvSpPr>
        <p:spPr>
          <a:xfrm>
            <a:off x="19849891" y="6356449"/>
            <a:ext cx="1032129" cy="1032129"/>
          </a:xfrm>
          <a:custGeom>
            <a:avLst/>
            <a:gdLst/>
            <a:ahLst/>
            <a:cxnLst>
              <a:cxn ang="0">
                <a:pos x="wd2" y="hd2"/>
              </a:cxn>
              <a:cxn ang="5400000">
                <a:pos x="wd2" y="hd2"/>
              </a:cxn>
              <a:cxn ang="10800000">
                <a:pos x="wd2" y="hd2"/>
              </a:cxn>
              <a:cxn ang="16200000">
                <a:pos x="wd2" y="hd2"/>
              </a:cxn>
            </a:cxnLst>
            <a:rect l="0" t="0" r="r" b="b"/>
            <a:pathLst>
              <a:path w="21600" h="21600" extrusionOk="0">
                <a:moveTo>
                  <a:pt x="10704" y="0"/>
                </a:moveTo>
                <a:lnTo>
                  <a:pt x="0" y="10884"/>
                </a:lnTo>
                <a:lnTo>
                  <a:pt x="3226" y="10884"/>
                </a:lnTo>
                <a:lnTo>
                  <a:pt x="3226" y="21600"/>
                </a:lnTo>
                <a:lnTo>
                  <a:pt x="7503" y="21600"/>
                </a:lnTo>
                <a:lnTo>
                  <a:pt x="7503" y="15883"/>
                </a:lnTo>
                <a:lnTo>
                  <a:pt x="13213" y="15883"/>
                </a:lnTo>
                <a:lnTo>
                  <a:pt x="13213" y="21600"/>
                </a:lnTo>
                <a:lnTo>
                  <a:pt x="17490" y="21600"/>
                </a:lnTo>
                <a:lnTo>
                  <a:pt x="17490" y="10884"/>
                </a:lnTo>
                <a:lnTo>
                  <a:pt x="21600" y="10884"/>
                </a:lnTo>
                <a:lnTo>
                  <a:pt x="10704" y="0"/>
                </a:lnTo>
              </a:path>
            </a:pathLst>
          </a:custGeom>
          <a:ln w="34290">
            <a:solidFill>
              <a:srgbClr val="FFFFFF"/>
            </a:solidFill>
            <a:bevel/>
          </a:ln>
        </p:spPr>
        <p:txBody>
          <a:bodyPr lIns="45719" rIns="45719" anchor="ctr"/>
          <a:lstStyle/>
          <a:p>
            <a:pPr defTabSz="1828433" hangingPunct="0"/>
            <a:endParaRPr sz="3600" kern="0">
              <a:solidFill>
                <a:srgbClr val="7F7F7F"/>
              </a:solidFill>
              <a:latin typeface="Helvetica"/>
              <a:sym typeface="Helvetica"/>
            </a:endParaRPr>
          </a:p>
        </p:txBody>
      </p:sp>
    </p:spTree>
  </p:cSld>
  <p:clrMapOvr>
    <a:masterClrMapping/>
  </p:clrMapOvr>
  <p:transition spd="me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9" name="Rectangle"/>
          <p:cNvSpPr/>
          <p:nvPr/>
        </p:nvSpPr>
        <p:spPr>
          <a:xfrm>
            <a:off x="1877124" y="9268942"/>
            <a:ext cx="4004443" cy="252250"/>
          </a:xfrm>
          <a:prstGeom prst="rect">
            <a:avLst/>
          </a:prstGeom>
          <a:solidFill>
            <a:srgbClr val="000000"/>
          </a:solidFill>
          <a:ln w="12700">
            <a:miter lim="400000"/>
          </a:ln>
        </p:spPr>
        <p:txBody>
          <a:bodyPr lIns="45719" rIns="45719" anchor="ctr"/>
          <a:lstStyle/>
          <a:p>
            <a:pPr algn="ctr" defTabSz="1828433" hangingPunct="0">
              <a:defRPr>
                <a:solidFill>
                  <a:srgbClr val="FFFFFF"/>
                </a:solidFill>
              </a:defRPr>
            </a:pPr>
            <a:endParaRPr sz="3600" kern="0">
              <a:solidFill>
                <a:srgbClr val="FFFFFF"/>
              </a:solidFill>
              <a:latin typeface="Helvetica"/>
              <a:sym typeface="Helvetica"/>
            </a:endParaRPr>
          </a:p>
        </p:txBody>
      </p:sp>
      <p:sp>
        <p:nvSpPr>
          <p:cNvPr id="1190" name="Rectangle"/>
          <p:cNvSpPr/>
          <p:nvPr/>
        </p:nvSpPr>
        <p:spPr>
          <a:xfrm>
            <a:off x="7016682" y="7314018"/>
            <a:ext cx="4004443" cy="252250"/>
          </a:xfrm>
          <a:prstGeom prst="rect">
            <a:avLst/>
          </a:prstGeom>
          <a:solidFill>
            <a:schemeClr val="accent2"/>
          </a:solidFill>
          <a:ln w="12700">
            <a:miter lim="400000"/>
          </a:ln>
        </p:spPr>
        <p:txBody>
          <a:bodyPr lIns="45719" rIns="45719" anchor="ctr"/>
          <a:lstStyle/>
          <a:p>
            <a:pPr algn="ctr" defTabSz="1828433" hangingPunct="0">
              <a:defRPr>
                <a:solidFill>
                  <a:srgbClr val="FFFFFF"/>
                </a:solidFill>
              </a:defRPr>
            </a:pPr>
            <a:endParaRPr sz="3600" kern="0">
              <a:solidFill>
                <a:srgbClr val="FFFFFF"/>
              </a:solidFill>
              <a:latin typeface="Helvetica"/>
              <a:sym typeface="Helvetica"/>
            </a:endParaRPr>
          </a:p>
        </p:txBody>
      </p:sp>
      <p:sp>
        <p:nvSpPr>
          <p:cNvPr id="1191" name="Rectangle"/>
          <p:cNvSpPr/>
          <p:nvPr/>
        </p:nvSpPr>
        <p:spPr>
          <a:xfrm>
            <a:off x="12156241" y="5359094"/>
            <a:ext cx="4004443" cy="252250"/>
          </a:xfrm>
          <a:prstGeom prst="rect">
            <a:avLst/>
          </a:prstGeom>
          <a:solidFill>
            <a:srgbClr val="000000"/>
          </a:solidFill>
          <a:ln w="12700">
            <a:miter lim="400000"/>
          </a:ln>
        </p:spPr>
        <p:txBody>
          <a:bodyPr lIns="45719" rIns="45719" anchor="ctr"/>
          <a:lstStyle/>
          <a:p>
            <a:pPr algn="ctr" defTabSz="1828433" hangingPunct="0">
              <a:defRPr>
                <a:solidFill>
                  <a:srgbClr val="FFFFFF"/>
                </a:solidFill>
              </a:defRPr>
            </a:pPr>
            <a:endParaRPr sz="3600" kern="0">
              <a:solidFill>
                <a:srgbClr val="FFFFFF"/>
              </a:solidFill>
              <a:latin typeface="Helvetica"/>
              <a:sym typeface="Helvetica"/>
            </a:endParaRPr>
          </a:p>
        </p:txBody>
      </p:sp>
      <p:sp>
        <p:nvSpPr>
          <p:cNvPr id="1192" name="Rectangle"/>
          <p:cNvSpPr/>
          <p:nvPr/>
        </p:nvSpPr>
        <p:spPr>
          <a:xfrm>
            <a:off x="17295801" y="3435694"/>
            <a:ext cx="4004443" cy="252250"/>
          </a:xfrm>
          <a:prstGeom prst="rect">
            <a:avLst/>
          </a:prstGeom>
          <a:solidFill>
            <a:schemeClr val="accent4"/>
          </a:solidFill>
          <a:ln w="12700">
            <a:miter lim="400000"/>
          </a:ln>
        </p:spPr>
        <p:txBody>
          <a:bodyPr lIns="45719" rIns="45719" anchor="ctr"/>
          <a:lstStyle/>
          <a:p>
            <a:pPr algn="ctr" defTabSz="1828433" hangingPunct="0">
              <a:defRPr>
                <a:solidFill>
                  <a:srgbClr val="FFFFFF"/>
                </a:solidFill>
              </a:defRPr>
            </a:pPr>
            <a:endParaRPr sz="3600" kern="0">
              <a:solidFill>
                <a:srgbClr val="FFFFFF"/>
              </a:solidFill>
              <a:latin typeface="Helvetica"/>
              <a:sym typeface="Helvetica"/>
            </a:endParaRPr>
          </a:p>
        </p:txBody>
      </p:sp>
      <p:sp>
        <p:nvSpPr>
          <p:cNvPr id="1193" name="YOUR TITLE"/>
          <p:cNvSpPr txBox="1"/>
          <p:nvPr/>
        </p:nvSpPr>
        <p:spPr>
          <a:xfrm>
            <a:off x="1877123" y="9765364"/>
            <a:ext cx="2274948" cy="4597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2400" spc="300">
                <a:solidFill>
                  <a:srgbClr val="000000"/>
                </a:solidFill>
                <a:latin typeface="Montserrat Light"/>
                <a:ea typeface="Montserrat Light"/>
                <a:cs typeface="Montserrat Light"/>
                <a:sym typeface="Montserrat Light"/>
              </a:defRPr>
            </a:lvl1pPr>
          </a:lstStyle>
          <a:p>
            <a:pPr defTabSz="1828433" hangingPunct="0"/>
            <a:r>
              <a:rPr kern="0"/>
              <a:t>YOUR TITLE</a:t>
            </a:r>
          </a:p>
        </p:txBody>
      </p:sp>
      <p:sp>
        <p:nvSpPr>
          <p:cNvPr id="1194" name="STAGE A"/>
          <p:cNvSpPr txBox="1"/>
          <p:nvPr/>
        </p:nvSpPr>
        <p:spPr>
          <a:xfrm>
            <a:off x="1877124" y="8209247"/>
            <a:ext cx="2540117" cy="7694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4400">
                <a:solidFill>
                  <a:srgbClr val="000000"/>
                </a:solidFill>
              </a:defRPr>
            </a:lvl1pPr>
          </a:lstStyle>
          <a:p>
            <a:pPr defTabSz="1828433" hangingPunct="0"/>
            <a:r>
              <a:rPr kern="0">
                <a:latin typeface="Helvetica"/>
                <a:sym typeface="Helvetica"/>
              </a:rPr>
              <a:t>STAGE A</a:t>
            </a:r>
          </a:p>
        </p:txBody>
      </p:sp>
      <p:sp>
        <p:nvSpPr>
          <p:cNvPr id="1195" name="Entrepreneurial activities differ substantially depending on the type of organization and creativity."/>
          <p:cNvSpPr txBox="1"/>
          <p:nvPr/>
        </p:nvSpPr>
        <p:spPr>
          <a:xfrm>
            <a:off x="1877124" y="10370581"/>
            <a:ext cx="4004443" cy="189305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nSpc>
                <a:spcPts val="3600"/>
              </a:lnSpc>
              <a:defRPr sz="2200"/>
            </a:lvl1pPr>
          </a:lstStyle>
          <a:p>
            <a:pPr defTabSz="1828433" hangingPunct="0"/>
            <a:r>
              <a:rPr kern="0">
                <a:solidFill>
                  <a:srgbClr val="7F7F7F"/>
                </a:solidFill>
                <a:latin typeface="Helvetica"/>
                <a:sym typeface="Helvetica"/>
              </a:rPr>
              <a:t>Entrepreneurial activities differ substantially depending on the type of organization and creativity. </a:t>
            </a:r>
          </a:p>
        </p:txBody>
      </p:sp>
      <p:sp>
        <p:nvSpPr>
          <p:cNvPr id="1196" name="YOUR TITLE"/>
          <p:cNvSpPr txBox="1"/>
          <p:nvPr/>
        </p:nvSpPr>
        <p:spPr>
          <a:xfrm>
            <a:off x="7016681" y="7773762"/>
            <a:ext cx="2274948" cy="4597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2400" spc="300">
                <a:solidFill>
                  <a:srgbClr val="000000"/>
                </a:solidFill>
                <a:latin typeface="Montserrat Light"/>
                <a:ea typeface="Montserrat Light"/>
                <a:cs typeface="Montserrat Light"/>
                <a:sym typeface="Montserrat Light"/>
              </a:defRPr>
            </a:lvl1pPr>
          </a:lstStyle>
          <a:p>
            <a:pPr defTabSz="1828433" hangingPunct="0"/>
            <a:r>
              <a:rPr kern="0"/>
              <a:t>YOUR TITLE</a:t>
            </a:r>
          </a:p>
        </p:txBody>
      </p:sp>
      <p:sp>
        <p:nvSpPr>
          <p:cNvPr id="1197" name="STAGE B"/>
          <p:cNvSpPr txBox="1"/>
          <p:nvPr/>
        </p:nvSpPr>
        <p:spPr>
          <a:xfrm>
            <a:off x="7016682" y="6217645"/>
            <a:ext cx="2540117" cy="7694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4400">
                <a:solidFill>
                  <a:srgbClr val="000000"/>
                </a:solidFill>
              </a:defRPr>
            </a:lvl1pPr>
          </a:lstStyle>
          <a:p>
            <a:pPr defTabSz="1828433" hangingPunct="0"/>
            <a:r>
              <a:rPr kern="0">
                <a:latin typeface="Helvetica"/>
                <a:sym typeface="Helvetica"/>
              </a:rPr>
              <a:t>STAGE B</a:t>
            </a:r>
          </a:p>
        </p:txBody>
      </p:sp>
      <p:sp>
        <p:nvSpPr>
          <p:cNvPr id="1198" name="Entrepreneurial activities differ substantially depending on the type of organization and creativity."/>
          <p:cNvSpPr txBox="1"/>
          <p:nvPr/>
        </p:nvSpPr>
        <p:spPr>
          <a:xfrm>
            <a:off x="7016682" y="8378981"/>
            <a:ext cx="4004443" cy="1893057"/>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nSpc>
                <a:spcPts val="3600"/>
              </a:lnSpc>
              <a:defRPr sz="2200"/>
            </a:lvl1pPr>
          </a:lstStyle>
          <a:p>
            <a:pPr defTabSz="1828433" hangingPunct="0"/>
            <a:r>
              <a:rPr kern="0">
                <a:solidFill>
                  <a:srgbClr val="7F7F7F"/>
                </a:solidFill>
                <a:latin typeface="Helvetica"/>
                <a:sym typeface="Helvetica"/>
              </a:rPr>
              <a:t>Entrepreneurial activities differ substantially depending on the type of organization and creativity. </a:t>
            </a:r>
          </a:p>
        </p:txBody>
      </p:sp>
      <p:sp>
        <p:nvSpPr>
          <p:cNvPr id="1199" name="YOUR TITLE"/>
          <p:cNvSpPr txBox="1"/>
          <p:nvPr/>
        </p:nvSpPr>
        <p:spPr>
          <a:xfrm>
            <a:off x="12156240" y="5991884"/>
            <a:ext cx="2274948" cy="4597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2400" spc="300">
                <a:solidFill>
                  <a:srgbClr val="000000"/>
                </a:solidFill>
                <a:latin typeface="Montserrat Light"/>
                <a:ea typeface="Montserrat Light"/>
                <a:cs typeface="Montserrat Light"/>
                <a:sym typeface="Montserrat Light"/>
              </a:defRPr>
            </a:lvl1pPr>
          </a:lstStyle>
          <a:p>
            <a:pPr defTabSz="1828433" hangingPunct="0"/>
            <a:r>
              <a:rPr kern="0"/>
              <a:t>YOUR TITLE</a:t>
            </a:r>
          </a:p>
        </p:txBody>
      </p:sp>
      <p:sp>
        <p:nvSpPr>
          <p:cNvPr id="1200" name="STAGE C"/>
          <p:cNvSpPr txBox="1"/>
          <p:nvPr/>
        </p:nvSpPr>
        <p:spPr>
          <a:xfrm>
            <a:off x="12156241" y="4435765"/>
            <a:ext cx="2570573" cy="7694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4400">
                <a:solidFill>
                  <a:srgbClr val="000000"/>
                </a:solidFill>
              </a:defRPr>
            </a:lvl1pPr>
          </a:lstStyle>
          <a:p>
            <a:pPr defTabSz="1828433" hangingPunct="0"/>
            <a:r>
              <a:rPr kern="0">
                <a:latin typeface="Helvetica"/>
                <a:sym typeface="Helvetica"/>
              </a:rPr>
              <a:t>STAGE C</a:t>
            </a:r>
          </a:p>
        </p:txBody>
      </p:sp>
      <p:sp>
        <p:nvSpPr>
          <p:cNvPr id="1201" name="Entrepreneurial activities differ substantially depending on the type of organization and creativity."/>
          <p:cNvSpPr txBox="1"/>
          <p:nvPr/>
        </p:nvSpPr>
        <p:spPr>
          <a:xfrm>
            <a:off x="12156241" y="6597102"/>
            <a:ext cx="4004443" cy="1893057"/>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nSpc>
                <a:spcPts val="3600"/>
              </a:lnSpc>
              <a:defRPr sz="2200"/>
            </a:lvl1pPr>
          </a:lstStyle>
          <a:p>
            <a:pPr defTabSz="1828433" hangingPunct="0"/>
            <a:r>
              <a:rPr kern="0">
                <a:solidFill>
                  <a:srgbClr val="7F7F7F"/>
                </a:solidFill>
                <a:latin typeface="Helvetica"/>
                <a:sym typeface="Helvetica"/>
              </a:rPr>
              <a:t>Entrepreneurial activities differ substantially depending on the type of organization and creativity. </a:t>
            </a:r>
          </a:p>
        </p:txBody>
      </p:sp>
      <p:sp>
        <p:nvSpPr>
          <p:cNvPr id="1202" name="YOUR TITLE"/>
          <p:cNvSpPr txBox="1"/>
          <p:nvPr/>
        </p:nvSpPr>
        <p:spPr>
          <a:xfrm>
            <a:off x="17295800" y="3941472"/>
            <a:ext cx="2274948" cy="4597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2400" spc="300">
                <a:solidFill>
                  <a:srgbClr val="000000"/>
                </a:solidFill>
                <a:latin typeface="Montserrat Light"/>
                <a:ea typeface="Montserrat Light"/>
                <a:cs typeface="Montserrat Light"/>
                <a:sym typeface="Montserrat Light"/>
              </a:defRPr>
            </a:lvl1pPr>
          </a:lstStyle>
          <a:p>
            <a:pPr defTabSz="1828433" hangingPunct="0"/>
            <a:r>
              <a:rPr kern="0"/>
              <a:t>YOUR TITLE</a:t>
            </a:r>
          </a:p>
        </p:txBody>
      </p:sp>
      <p:sp>
        <p:nvSpPr>
          <p:cNvPr id="1203" name="STAGE D"/>
          <p:cNvSpPr txBox="1"/>
          <p:nvPr/>
        </p:nvSpPr>
        <p:spPr>
          <a:xfrm>
            <a:off x="17295801" y="2385355"/>
            <a:ext cx="2570573" cy="7694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4400">
                <a:solidFill>
                  <a:srgbClr val="000000"/>
                </a:solidFill>
              </a:defRPr>
            </a:lvl1pPr>
          </a:lstStyle>
          <a:p>
            <a:pPr defTabSz="1828433" hangingPunct="0"/>
            <a:r>
              <a:rPr kern="0">
                <a:latin typeface="Helvetica"/>
                <a:sym typeface="Helvetica"/>
              </a:rPr>
              <a:t>STAGE D</a:t>
            </a:r>
          </a:p>
        </p:txBody>
      </p:sp>
      <p:sp>
        <p:nvSpPr>
          <p:cNvPr id="1204" name="Entrepreneurial activities differ substantially depending on the type of organization and creativity.."/>
          <p:cNvSpPr txBox="1"/>
          <p:nvPr/>
        </p:nvSpPr>
        <p:spPr>
          <a:xfrm>
            <a:off x="17295801" y="4546689"/>
            <a:ext cx="4004443" cy="189305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nSpc>
                <a:spcPts val="3600"/>
              </a:lnSpc>
              <a:defRPr sz="2200"/>
            </a:lvl1pPr>
          </a:lstStyle>
          <a:p>
            <a:pPr defTabSz="1828433" hangingPunct="0"/>
            <a:r>
              <a:rPr kern="0">
                <a:solidFill>
                  <a:srgbClr val="7F7F7F"/>
                </a:solidFill>
                <a:latin typeface="Helvetica"/>
                <a:sym typeface="Helvetica"/>
              </a:rPr>
              <a:t>Entrepreneurial activities differ substantially depending on the type of organization and creativity..</a:t>
            </a:r>
          </a:p>
        </p:txBody>
      </p:sp>
      <p:sp>
        <p:nvSpPr>
          <p:cNvPr id="1205" name="FOUR STAGES DIAGRAM"/>
          <p:cNvSpPr txBox="1"/>
          <p:nvPr/>
        </p:nvSpPr>
        <p:spPr>
          <a:xfrm>
            <a:off x="1685913" y="1741987"/>
            <a:ext cx="11807076" cy="110799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6600" spc="600">
                <a:solidFill>
                  <a:srgbClr val="000000"/>
                </a:solidFill>
              </a:defRPr>
            </a:lvl1pPr>
          </a:lstStyle>
          <a:p>
            <a:pPr defTabSz="1828433" hangingPunct="0"/>
            <a:r>
              <a:rPr kern="0">
                <a:latin typeface="Helvetica"/>
                <a:sym typeface="Helvetica"/>
              </a:rPr>
              <a:t>FOUR STAGES DIAGRAM</a:t>
            </a:r>
          </a:p>
        </p:txBody>
      </p:sp>
      <p:sp>
        <p:nvSpPr>
          <p:cNvPr id="1207" name="A company is an association or collection of individuals, whether natural persons, legal persons, or a mixture of both. Company members share a common purpose and unite in order to focus."/>
          <p:cNvSpPr txBox="1"/>
          <p:nvPr/>
        </p:nvSpPr>
        <p:spPr>
          <a:xfrm>
            <a:off x="1782531" y="2971567"/>
            <a:ext cx="8755186" cy="170348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nSpc>
                <a:spcPct val="150000"/>
              </a:lnSpc>
              <a:defRPr sz="1800" spc="300"/>
            </a:lvl1pPr>
          </a:lstStyle>
          <a:p>
            <a:pPr defTabSz="1828433" hangingPunct="0"/>
            <a:r>
              <a:rPr kern="0">
                <a:solidFill>
                  <a:srgbClr val="7F7F7F"/>
                </a:solidFill>
                <a:latin typeface="Helvetica"/>
                <a:sym typeface="Helvetica"/>
              </a:rPr>
              <a:t>A company is an association or collection of individuals, whether natural persons, legal persons, or a mixture of both. Company members share a common purpose and unite in order to focus.</a:t>
            </a:r>
          </a:p>
        </p:txBody>
      </p:sp>
    </p:spTree>
  </p:cSld>
  <p:clrMapOvr>
    <a:masterClrMapping/>
  </p:clrMapOvr>
  <p:transition spd="me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0" name="Group"/>
          <p:cNvGrpSpPr/>
          <p:nvPr/>
        </p:nvGrpSpPr>
        <p:grpSpPr>
          <a:xfrm>
            <a:off x="1344714" y="4140198"/>
            <a:ext cx="8258970" cy="8233148"/>
            <a:chOff x="0" y="-1"/>
            <a:chExt cx="8258968" cy="8233147"/>
          </a:xfrm>
        </p:grpSpPr>
        <p:sp>
          <p:nvSpPr>
            <p:cNvPr id="1210" name="Shape"/>
            <p:cNvSpPr/>
            <p:nvPr/>
          </p:nvSpPr>
          <p:spPr>
            <a:xfrm>
              <a:off x="2" y="26374"/>
              <a:ext cx="4041606" cy="404265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0" y="9671"/>
                    <a:pt x="9671" y="0"/>
                    <a:pt x="21600" y="0"/>
                  </a:cubicBezTo>
                  <a:lnTo>
                    <a:pt x="21600" y="21600"/>
                  </a:lnTo>
                  <a:close/>
                </a:path>
              </a:pathLst>
            </a:custGeom>
            <a:solidFill>
              <a:srgbClr val="000000"/>
            </a:solidFill>
            <a:ln w="12700" cap="flat">
              <a:noFill/>
              <a:miter lim="400000"/>
            </a:ln>
            <a:effectLst/>
          </p:spPr>
          <p:txBody>
            <a:bodyPr wrap="square" lIns="45719" tIns="45719" rIns="45719" bIns="45719" numCol="1" anchor="t">
              <a:noAutofit/>
            </a:bodyPr>
            <a:lstStyle/>
            <a:p>
              <a:pPr defTabSz="1828433" hangingPunct="0"/>
              <a:endParaRPr sz="3600" kern="0">
                <a:solidFill>
                  <a:srgbClr val="7F7F7F"/>
                </a:solidFill>
                <a:latin typeface="Helvetica"/>
                <a:sym typeface="Helvetica"/>
              </a:endParaRPr>
            </a:p>
          </p:txBody>
        </p:sp>
        <p:sp>
          <p:nvSpPr>
            <p:cNvPr id="1211" name="YOUR TITLE"/>
            <p:cNvSpPr txBox="1"/>
            <p:nvPr/>
          </p:nvSpPr>
          <p:spPr>
            <a:xfrm>
              <a:off x="819572" y="2259109"/>
              <a:ext cx="2857847" cy="76125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184921" tIns="184921" rIns="184921" bIns="184921" numCol="1" anchor="ctr">
              <a:spAutoFit/>
            </a:bodyPr>
            <a:lstStyle>
              <a:lvl1pPr algn="ctr" defTabSz="1155758">
                <a:lnSpc>
                  <a:spcPct val="90000"/>
                </a:lnSpc>
                <a:spcBef>
                  <a:spcPts val="1100"/>
                </a:spcBef>
                <a:defRPr sz="2800">
                  <a:solidFill>
                    <a:srgbClr val="FFFFFF"/>
                  </a:solidFill>
                </a:defRPr>
              </a:lvl1pPr>
            </a:lstStyle>
            <a:p>
              <a:pPr hangingPunct="0"/>
              <a:r>
                <a:rPr kern="0">
                  <a:latin typeface="Helvetica"/>
                  <a:sym typeface="Helvetica"/>
                </a:rPr>
                <a:t>YOUR TITLE</a:t>
              </a:r>
            </a:p>
          </p:txBody>
        </p:sp>
        <p:sp>
          <p:nvSpPr>
            <p:cNvPr id="1212" name="Shape"/>
            <p:cNvSpPr/>
            <p:nvPr/>
          </p:nvSpPr>
          <p:spPr>
            <a:xfrm rot="5400000">
              <a:off x="4216836" y="524"/>
              <a:ext cx="4042657" cy="404160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0" y="9671"/>
                    <a:pt x="9671" y="0"/>
                    <a:pt x="21600" y="0"/>
                  </a:cubicBezTo>
                  <a:lnTo>
                    <a:pt x="21600" y="21600"/>
                  </a:lnTo>
                  <a:close/>
                </a:path>
              </a:pathLst>
            </a:custGeom>
            <a:solidFill>
              <a:schemeClr val="accent2"/>
            </a:solidFill>
            <a:ln w="12700" cap="flat">
              <a:noFill/>
              <a:miter lim="400000"/>
            </a:ln>
            <a:effectLst/>
          </p:spPr>
          <p:txBody>
            <a:bodyPr wrap="square" lIns="45719" tIns="45719" rIns="45719" bIns="45719" numCol="1" anchor="t">
              <a:noAutofit/>
            </a:bodyPr>
            <a:lstStyle/>
            <a:p>
              <a:pPr defTabSz="1828433" hangingPunct="0"/>
              <a:endParaRPr sz="3600" kern="0">
                <a:solidFill>
                  <a:srgbClr val="7F7F7F"/>
                </a:solidFill>
                <a:latin typeface="Helvetica"/>
                <a:sym typeface="Helvetica"/>
              </a:endParaRPr>
            </a:p>
          </p:txBody>
        </p:sp>
        <p:sp>
          <p:nvSpPr>
            <p:cNvPr id="1213" name="YOUR TITLE"/>
            <p:cNvSpPr txBox="1"/>
            <p:nvPr/>
          </p:nvSpPr>
          <p:spPr>
            <a:xfrm>
              <a:off x="4409880" y="2218370"/>
              <a:ext cx="2857847" cy="7899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199145" tIns="199145" rIns="199145" bIns="199145" numCol="1" anchor="ctr">
              <a:spAutoFit/>
            </a:bodyPr>
            <a:lstStyle>
              <a:lvl1pPr algn="ctr" defTabSz="1244662">
                <a:lnSpc>
                  <a:spcPct val="90000"/>
                </a:lnSpc>
                <a:spcBef>
                  <a:spcPts val="1100"/>
                </a:spcBef>
                <a:defRPr sz="2800">
                  <a:solidFill>
                    <a:srgbClr val="FFFFFF"/>
                  </a:solidFill>
                </a:defRPr>
              </a:lvl1pPr>
            </a:lstStyle>
            <a:p>
              <a:pPr hangingPunct="0"/>
              <a:r>
                <a:rPr kern="0">
                  <a:latin typeface="Helvetica"/>
                  <a:sym typeface="Helvetica"/>
                </a:rPr>
                <a:t>YOUR TITLE</a:t>
              </a:r>
            </a:p>
          </p:txBody>
        </p:sp>
        <p:sp>
          <p:nvSpPr>
            <p:cNvPr id="1214" name="Shape"/>
            <p:cNvSpPr/>
            <p:nvPr/>
          </p:nvSpPr>
          <p:spPr>
            <a:xfrm rot="16200000">
              <a:off x="-525" y="4191015"/>
              <a:ext cx="4042656" cy="404160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0" y="9671"/>
                    <a:pt x="9671" y="0"/>
                    <a:pt x="21600" y="0"/>
                  </a:cubicBezTo>
                  <a:lnTo>
                    <a:pt x="21600" y="21600"/>
                  </a:lnTo>
                  <a:close/>
                </a:path>
              </a:pathLst>
            </a:custGeom>
            <a:solidFill>
              <a:srgbClr val="000000"/>
            </a:solidFill>
            <a:ln w="12700" cap="flat">
              <a:noFill/>
              <a:miter lim="400000"/>
            </a:ln>
            <a:effectLst/>
          </p:spPr>
          <p:txBody>
            <a:bodyPr wrap="square" lIns="45719" tIns="45719" rIns="45719" bIns="45719" numCol="1" anchor="t">
              <a:noAutofit/>
            </a:bodyPr>
            <a:lstStyle/>
            <a:p>
              <a:pPr defTabSz="1828433" hangingPunct="0"/>
              <a:endParaRPr sz="3600" kern="0">
                <a:solidFill>
                  <a:srgbClr val="7F7F7F"/>
                </a:solidFill>
                <a:latin typeface="Helvetica"/>
                <a:sym typeface="Helvetica"/>
              </a:endParaRPr>
            </a:p>
          </p:txBody>
        </p:sp>
        <p:sp>
          <p:nvSpPr>
            <p:cNvPr id="1215" name="YOUR TITLE"/>
            <p:cNvSpPr txBox="1"/>
            <p:nvPr/>
          </p:nvSpPr>
          <p:spPr>
            <a:xfrm>
              <a:off x="819572" y="5239155"/>
              <a:ext cx="2857847" cy="76125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184921" tIns="184921" rIns="184921" bIns="184921" numCol="1" anchor="ctr">
              <a:spAutoFit/>
            </a:bodyPr>
            <a:lstStyle>
              <a:lvl1pPr algn="ctr" defTabSz="1155758">
                <a:lnSpc>
                  <a:spcPct val="90000"/>
                </a:lnSpc>
                <a:spcBef>
                  <a:spcPts val="1100"/>
                </a:spcBef>
                <a:defRPr sz="2800">
                  <a:solidFill>
                    <a:srgbClr val="FFFFFF"/>
                  </a:solidFill>
                </a:defRPr>
              </a:lvl1pPr>
            </a:lstStyle>
            <a:p>
              <a:pPr hangingPunct="0"/>
              <a:r>
                <a:rPr kern="0">
                  <a:latin typeface="Helvetica"/>
                  <a:sym typeface="Helvetica"/>
                </a:rPr>
                <a:t>YOUR TITLE</a:t>
              </a:r>
            </a:p>
          </p:txBody>
        </p:sp>
        <p:sp>
          <p:nvSpPr>
            <p:cNvPr id="1216" name="Shape"/>
            <p:cNvSpPr/>
            <p:nvPr/>
          </p:nvSpPr>
          <p:spPr>
            <a:xfrm rot="10800000">
              <a:off x="4217362" y="4175052"/>
              <a:ext cx="4041606" cy="404265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0" y="9671"/>
                    <a:pt x="9671" y="0"/>
                    <a:pt x="21600" y="0"/>
                  </a:cubicBezTo>
                  <a:lnTo>
                    <a:pt x="21600" y="21600"/>
                  </a:lnTo>
                  <a:close/>
                </a:path>
              </a:pathLst>
            </a:custGeom>
            <a:solidFill>
              <a:schemeClr val="accent4"/>
            </a:solidFill>
            <a:ln w="12700" cap="flat">
              <a:noFill/>
              <a:miter lim="400000"/>
            </a:ln>
            <a:effectLst/>
          </p:spPr>
          <p:txBody>
            <a:bodyPr wrap="square" lIns="45719" tIns="45719" rIns="45719" bIns="45719" numCol="1" anchor="t">
              <a:noAutofit/>
            </a:bodyPr>
            <a:lstStyle/>
            <a:p>
              <a:pPr defTabSz="1828433" hangingPunct="0"/>
              <a:endParaRPr sz="3600" kern="0">
                <a:solidFill>
                  <a:srgbClr val="7F7F7F"/>
                </a:solidFill>
                <a:latin typeface="Helvetica"/>
                <a:sym typeface="Helvetica"/>
              </a:endParaRPr>
            </a:p>
          </p:txBody>
        </p:sp>
        <p:sp>
          <p:nvSpPr>
            <p:cNvPr id="1217" name="YOUR TITLE"/>
            <p:cNvSpPr txBox="1"/>
            <p:nvPr/>
          </p:nvSpPr>
          <p:spPr>
            <a:xfrm>
              <a:off x="4409880" y="5209357"/>
              <a:ext cx="2857847" cy="7899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199145" tIns="199145" rIns="199145" bIns="199145" numCol="1" anchor="ctr">
              <a:spAutoFit/>
            </a:bodyPr>
            <a:lstStyle>
              <a:lvl1pPr algn="ctr" defTabSz="1244662">
                <a:lnSpc>
                  <a:spcPct val="90000"/>
                </a:lnSpc>
                <a:spcBef>
                  <a:spcPts val="1100"/>
                </a:spcBef>
                <a:defRPr sz="2800">
                  <a:solidFill>
                    <a:srgbClr val="FFFFFF"/>
                  </a:solidFill>
                </a:defRPr>
              </a:lvl1pPr>
            </a:lstStyle>
            <a:p>
              <a:pPr hangingPunct="0"/>
              <a:r>
                <a:rPr kern="0">
                  <a:latin typeface="Helvetica"/>
                  <a:sym typeface="Helvetica"/>
                </a:rPr>
                <a:t>YOUR TITLE</a:t>
              </a:r>
            </a:p>
          </p:txBody>
        </p:sp>
        <p:sp>
          <p:nvSpPr>
            <p:cNvPr id="1218" name="Shape"/>
            <p:cNvSpPr/>
            <p:nvPr/>
          </p:nvSpPr>
          <p:spPr>
            <a:xfrm>
              <a:off x="3498859" y="3344185"/>
              <a:ext cx="1278052" cy="53100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0" y="9671"/>
                    <a:pt x="4705" y="0"/>
                    <a:pt x="10510" y="0"/>
                  </a:cubicBezTo>
                  <a:cubicBezTo>
                    <a:pt x="14986" y="0"/>
                    <a:pt x="18971" y="5827"/>
                    <a:pt x="20439" y="14519"/>
                  </a:cubicBezTo>
                  <a:lnTo>
                    <a:pt x="21600" y="14519"/>
                  </a:lnTo>
                  <a:lnTo>
                    <a:pt x="19738" y="21600"/>
                  </a:lnTo>
                  <a:lnTo>
                    <a:pt x="16472" y="14519"/>
                  </a:lnTo>
                  <a:lnTo>
                    <a:pt x="17569" y="14519"/>
                  </a:lnTo>
                  <a:lnTo>
                    <a:pt x="17569" y="14519"/>
                  </a:lnTo>
                  <a:cubicBezTo>
                    <a:pt x="15555" y="6948"/>
                    <a:pt x="10762" y="3982"/>
                    <a:pt x="6863" y="7892"/>
                  </a:cubicBezTo>
                  <a:cubicBezTo>
                    <a:pt x="4223" y="10541"/>
                    <a:pt x="2564" y="15829"/>
                    <a:pt x="2564" y="21600"/>
                  </a:cubicBezTo>
                  <a:close/>
                </a:path>
              </a:pathLst>
            </a:custGeom>
            <a:solidFill>
              <a:srgbClr val="FFFFFF"/>
            </a:solidFill>
            <a:ln w="12700" cap="flat">
              <a:noFill/>
              <a:miter lim="400000"/>
            </a:ln>
            <a:effectLst/>
          </p:spPr>
          <p:txBody>
            <a:bodyPr wrap="square" lIns="45719" tIns="45719" rIns="45719" bIns="45719" numCol="1" anchor="t">
              <a:noAutofit/>
            </a:bodyPr>
            <a:lstStyle/>
            <a:p>
              <a:pPr defTabSz="1828433" hangingPunct="0"/>
              <a:endParaRPr sz="3600" kern="0">
                <a:solidFill>
                  <a:srgbClr val="7F7F7F"/>
                </a:solidFill>
                <a:latin typeface="Helvetica"/>
                <a:sym typeface="Helvetica"/>
              </a:endParaRPr>
            </a:p>
          </p:txBody>
        </p:sp>
        <p:sp>
          <p:nvSpPr>
            <p:cNvPr id="1219" name="Shape"/>
            <p:cNvSpPr/>
            <p:nvPr/>
          </p:nvSpPr>
          <p:spPr>
            <a:xfrm rot="10800000">
              <a:off x="3464518" y="4342010"/>
              <a:ext cx="1278052" cy="53100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0" y="9671"/>
                    <a:pt x="4705" y="0"/>
                    <a:pt x="10510" y="0"/>
                  </a:cubicBezTo>
                  <a:cubicBezTo>
                    <a:pt x="14986" y="0"/>
                    <a:pt x="18971" y="5827"/>
                    <a:pt x="20439" y="14519"/>
                  </a:cubicBezTo>
                  <a:lnTo>
                    <a:pt x="21600" y="14519"/>
                  </a:lnTo>
                  <a:lnTo>
                    <a:pt x="19738" y="21600"/>
                  </a:lnTo>
                  <a:lnTo>
                    <a:pt x="16472" y="14519"/>
                  </a:lnTo>
                  <a:lnTo>
                    <a:pt x="17569" y="14519"/>
                  </a:lnTo>
                  <a:lnTo>
                    <a:pt x="17569" y="14519"/>
                  </a:lnTo>
                  <a:cubicBezTo>
                    <a:pt x="15555" y="6948"/>
                    <a:pt x="10762" y="3982"/>
                    <a:pt x="6863" y="7892"/>
                  </a:cubicBezTo>
                  <a:cubicBezTo>
                    <a:pt x="4223" y="10541"/>
                    <a:pt x="2564" y="15829"/>
                    <a:pt x="2564" y="21600"/>
                  </a:cubicBezTo>
                  <a:close/>
                </a:path>
              </a:pathLst>
            </a:custGeom>
            <a:solidFill>
              <a:srgbClr val="FFFFFF"/>
            </a:solidFill>
            <a:ln w="12700" cap="flat">
              <a:noFill/>
              <a:miter lim="400000"/>
            </a:ln>
            <a:effectLst/>
          </p:spPr>
          <p:txBody>
            <a:bodyPr wrap="square" lIns="45719" tIns="45719" rIns="45719" bIns="45719" numCol="1" anchor="t">
              <a:noAutofit/>
            </a:bodyPr>
            <a:lstStyle/>
            <a:p>
              <a:pPr defTabSz="1828433" hangingPunct="0"/>
              <a:endParaRPr sz="3600" kern="0">
                <a:solidFill>
                  <a:srgbClr val="7F7F7F"/>
                </a:solidFill>
                <a:latin typeface="Helvetica"/>
                <a:sym typeface="Helvetica"/>
              </a:endParaRPr>
            </a:p>
          </p:txBody>
        </p:sp>
      </p:grpSp>
      <p:sp>
        <p:nvSpPr>
          <p:cNvPr id="1221" name="DIAGRAM SECTION"/>
          <p:cNvSpPr txBox="1"/>
          <p:nvPr/>
        </p:nvSpPr>
        <p:spPr>
          <a:xfrm>
            <a:off x="7612582" y="1390006"/>
            <a:ext cx="9194182" cy="110799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6600" spc="600">
                <a:solidFill>
                  <a:srgbClr val="000000"/>
                </a:solidFill>
              </a:defRPr>
            </a:lvl1pPr>
          </a:lstStyle>
          <a:p>
            <a:pPr defTabSz="1828433" hangingPunct="0"/>
            <a:r>
              <a:rPr kern="0">
                <a:latin typeface="Helvetica"/>
                <a:sym typeface="Helvetica"/>
              </a:rPr>
              <a:t>DIAGRAM SECTION</a:t>
            </a:r>
          </a:p>
        </p:txBody>
      </p:sp>
      <p:sp>
        <p:nvSpPr>
          <p:cNvPr id="1223" name="A company is an association or collection of individuals, whether natural persons, legal persons, or a mixture of both. Company members share a common purpose and unite in order to focus."/>
          <p:cNvSpPr txBox="1"/>
          <p:nvPr/>
        </p:nvSpPr>
        <p:spPr>
          <a:xfrm>
            <a:off x="4872571" y="2619587"/>
            <a:ext cx="14658344" cy="872483"/>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50000"/>
              </a:lnSpc>
              <a:defRPr sz="1800" spc="300"/>
            </a:lvl1pPr>
          </a:lstStyle>
          <a:p>
            <a:pPr defTabSz="1828433" hangingPunct="0"/>
            <a:r>
              <a:rPr kern="0">
                <a:solidFill>
                  <a:srgbClr val="7F7F7F"/>
                </a:solidFill>
                <a:latin typeface="Helvetica"/>
                <a:sym typeface="Helvetica"/>
              </a:rPr>
              <a:t>A company is an association or collection of individuals, whether natural persons, legal persons, or a mixture of both. Company members share a common purpose and unite in order to focus.</a:t>
            </a:r>
          </a:p>
        </p:txBody>
      </p:sp>
      <p:grpSp>
        <p:nvGrpSpPr>
          <p:cNvPr id="1230" name="Group"/>
          <p:cNvGrpSpPr/>
          <p:nvPr/>
        </p:nvGrpSpPr>
        <p:grpSpPr>
          <a:xfrm>
            <a:off x="17322787" y="4481284"/>
            <a:ext cx="4917370" cy="3473653"/>
            <a:chOff x="-27446" y="0"/>
            <a:chExt cx="4917368" cy="3473651"/>
          </a:xfrm>
        </p:grpSpPr>
        <p:grpSp>
          <p:nvGrpSpPr>
            <p:cNvPr id="1227" name="Group"/>
            <p:cNvGrpSpPr/>
            <p:nvPr/>
          </p:nvGrpSpPr>
          <p:grpSpPr>
            <a:xfrm>
              <a:off x="1897879" y="0"/>
              <a:ext cx="1053409" cy="1350894"/>
              <a:chOff x="0" y="0"/>
              <a:chExt cx="1053408" cy="1350893"/>
            </a:xfrm>
          </p:grpSpPr>
          <p:sp>
            <p:nvSpPr>
              <p:cNvPr id="1224" name="Line"/>
              <p:cNvSpPr/>
              <p:nvPr/>
            </p:nvSpPr>
            <p:spPr>
              <a:xfrm>
                <a:off x="0" y="0"/>
                <a:ext cx="6166" cy="1350894"/>
              </a:xfrm>
              <a:prstGeom prst="line">
                <a:avLst/>
              </a:prstGeom>
              <a:noFill/>
              <a:ln w="34290" cap="flat">
                <a:solidFill>
                  <a:srgbClr val="000000"/>
                </a:solidFill>
                <a:prstDash val="solid"/>
                <a:round/>
              </a:ln>
              <a:effectLst/>
            </p:spPr>
            <p:txBody>
              <a:bodyPr wrap="square" lIns="45719" tIns="45719" rIns="45719" bIns="45719" numCol="1" anchor="t">
                <a:noAutofit/>
              </a:bodyPr>
              <a:lstStyle/>
              <a:p>
                <a:pPr defTabSz="1828433" hangingPunct="0"/>
                <a:endParaRPr sz="3600" kern="0">
                  <a:solidFill>
                    <a:srgbClr val="7F7F7F"/>
                  </a:solidFill>
                  <a:latin typeface="Helvetica"/>
                  <a:sym typeface="Helvetica"/>
                </a:endParaRPr>
              </a:p>
            </p:txBody>
          </p:sp>
          <p:sp>
            <p:nvSpPr>
              <p:cNvPr id="1225" name="Line"/>
              <p:cNvSpPr/>
              <p:nvPr/>
            </p:nvSpPr>
            <p:spPr>
              <a:xfrm>
                <a:off x="407118" y="135703"/>
                <a:ext cx="646291" cy="603115"/>
              </a:xfrm>
              <a:custGeom>
                <a:avLst/>
                <a:gdLst/>
                <a:ahLst/>
                <a:cxnLst>
                  <a:cxn ang="0">
                    <a:pos x="wd2" y="hd2"/>
                  </a:cxn>
                  <a:cxn ang="5400000">
                    <a:pos x="wd2" y="hd2"/>
                  </a:cxn>
                  <a:cxn ang="10800000">
                    <a:pos x="wd2" y="hd2"/>
                  </a:cxn>
                  <a:cxn ang="16200000">
                    <a:pos x="wd2" y="hd2"/>
                  </a:cxn>
                </a:cxnLst>
                <a:rect l="0" t="0" r="r" b="b"/>
                <a:pathLst>
                  <a:path w="21600" h="21600" extrusionOk="0">
                    <a:moveTo>
                      <a:pt x="4152" y="0"/>
                    </a:moveTo>
                    <a:lnTo>
                      <a:pt x="0" y="3700"/>
                    </a:lnTo>
                    <a:lnTo>
                      <a:pt x="0" y="21600"/>
                    </a:lnTo>
                    <a:lnTo>
                      <a:pt x="21600" y="21600"/>
                    </a:lnTo>
                    <a:lnTo>
                      <a:pt x="17401" y="12650"/>
                    </a:lnTo>
                    <a:lnTo>
                      <a:pt x="21600" y="3700"/>
                    </a:lnTo>
                    <a:lnTo>
                      <a:pt x="0" y="3700"/>
                    </a:lnTo>
                  </a:path>
                </a:pathLst>
              </a:custGeom>
              <a:noFill/>
              <a:ln w="34290" cap="flat">
                <a:solidFill>
                  <a:srgbClr val="000000"/>
                </a:solidFill>
                <a:prstDash val="solid"/>
                <a:round/>
              </a:ln>
              <a:effectLst/>
            </p:spPr>
            <p:txBody>
              <a:bodyPr wrap="square" lIns="45719" tIns="45719" rIns="45719" bIns="45719" numCol="1" anchor="t">
                <a:noAutofit/>
              </a:bodyPr>
              <a:lstStyle/>
              <a:p>
                <a:pPr defTabSz="1828433" hangingPunct="0">
                  <a:defRPr>
                    <a:solidFill>
                      <a:srgbClr val="000000"/>
                    </a:solidFill>
                  </a:defRPr>
                </a:pPr>
                <a:endParaRPr sz="3600" kern="0">
                  <a:solidFill>
                    <a:srgbClr val="000000"/>
                  </a:solidFill>
                  <a:latin typeface="Helvetica"/>
                  <a:sym typeface="Helvetica"/>
                </a:endParaRPr>
              </a:p>
            </p:txBody>
          </p:sp>
          <p:sp>
            <p:nvSpPr>
              <p:cNvPr id="1226" name="Line"/>
              <p:cNvSpPr/>
              <p:nvPr/>
            </p:nvSpPr>
            <p:spPr>
              <a:xfrm>
                <a:off x="0" y="135703"/>
                <a:ext cx="529095" cy="498258"/>
              </a:xfrm>
              <a:custGeom>
                <a:avLst/>
                <a:gdLst/>
                <a:ahLst/>
                <a:cxnLst>
                  <a:cxn ang="0">
                    <a:pos x="wd2" y="hd2"/>
                  </a:cxn>
                  <a:cxn ang="5400000">
                    <a:pos x="wd2" y="hd2"/>
                  </a:cxn>
                  <a:cxn ang="10800000">
                    <a:pos x="wd2" y="hd2"/>
                  </a:cxn>
                  <a:cxn ang="16200000">
                    <a:pos x="wd2" y="hd2"/>
                  </a:cxn>
                </a:cxnLst>
                <a:rect l="0" t="0" r="r" b="b"/>
                <a:pathLst>
                  <a:path w="21600" h="21600" extrusionOk="0">
                    <a:moveTo>
                      <a:pt x="16541" y="21600"/>
                    </a:moveTo>
                    <a:lnTo>
                      <a:pt x="0" y="21600"/>
                    </a:lnTo>
                    <a:lnTo>
                      <a:pt x="0" y="0"/>
                    </a:lnTo>
                    <a:lnTo>
                      <a:pt x="21600" y="0"/>
                    </a:lnTo>
                    <a:lnTo>
                      <a:pt x="21600" y="4465"/>
                    </a:lnTo>
                  </a:path>
                </a:pathLst>
              </a:custGeom>
              <a:noFill/>
              <a:ln w="34290" cap="flat">
                <a:solidFill>
                  <a:srgbClr val="000000"/>
                </a:solidFill>
                <a:prstDash val="solid"/>
                <a:round/>
              </a:ln>
              <a:effectLst/>
            </p:spPr>
            <p:txBody>
              <a:bodyPr wrap="square" lIns="45719" tIns="45719" rIns="45719" bIns="45719" numCol="1" anchor="t">
                <a:noAutofit/>
              </a:bodyPr>
              <a:lstStyle/>
              <a:p>
                <a:pPr defTabSz="1828433" hangingPunct="0">
                  <a:defRPr>
                    <a:solidFill>
                      <a:srgbClr val="000000"/>
                    </a:solidFill>
                  </a:defRPr>
                </a:pPr>
                <a:endParaRPr sz="3600" kern="0">
                  <a:solidFill>
                    <a:srgbClr val="000000"/>
                  </a:solidFill>
                  <a:latin typeface="Helvetica"/>
                  <a:sym typeface="Helvetica"/>
                </a:endParaRPr>
              </a:p>
            </p:txBody>
          </p:sp>
        </p:grpSp>
        <p:sp>
          <p:nvSpPr>
            <p:cNvPr id="1228" name="A company is an association or collection of individuals, whether"/>
            <p:cNvSpPr txBox="1"/>
            <p:nvPr/>
          </p:nvSpPr>
          <p:spPr>
            <a:xfrm>
              <a:off x="34130" y="2514481"/>
              <a:ext cx="4796140" cy="95917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ctr">
                <a:lnSpc>
                  <a:spcPct val="150000"/>
                </a:lnSpc>
                <a:defRPr sz="2000">
                  <a:solidFill>
                    <a:srgbClr val="000000"/>
                  </a:solidFill>
                </a:defRPr>
              </a:lvl1pPr>
            </a:lstStyle>
            <a:p>
              <a:pPr defTabSz="1828433" hangingPunct="0"/>
              <a:r>
                <a:rPr kern="0">
                  <a:latin typeface="Helvetica"/>
                  <a:sym typeface="Helvetica"/>
                </a:rPr>
                <a:t>A company is an association or collection of individuals, whether</a:t>
              </a:r>
            </a:p>
          </p:txBody>
        </p:sp>
        <p:sp>
          <p:nvSpPr>
            <p:cNvPr id="1229" name="YOUR TITLE HERE"/>
            <p:cNvSpPr txBox="1"/>
            <p:nvPr/>
          </p:nvSpPr>
          <p:spPr>
            <a:xfrm>
              <a:off x="-27446" y="1782221"/>
              <a:ext cx="4917368" cy="58477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spc="600">
                  <a:solidFill>
                    <a:srgbClr val="000000"/>
                  </a:solidFill>
                </a:defRPr>
              </a:lvl1pPr>
            </a:lstStyle>
            <a:p>
              <a:pPr defTabSz="1828433" hangingPunct="0"/>
              <a:r>
                <a:rPr kern="0">
                  <a:latin typeface="Helvetica"/>
                  <a:sym typeface="Helvetica"/>
                </a:rPr>
                <a:t>YOUR TITLE HERE</a:t>
              </a:r>
            </a:p>
          </p:txBody>
        </p:sp>
      </p:grpSp>
      <p:grpSp>
        <p:nvGrpSpPr>
          <p:cNvPr id="1244" name="Group"/>
          <p:cNvGrpSpPr/>
          <p:nvPr/>
        </p:nvGrpSpPr>
        <p:grpSpPr>
          <a:xfrm>
            <a:off x="10777389" y="4656489"/>
            <a:ext cx="4917370" cy="7255552"/>
            <a:chOff x="-27446" y="0"/>
            <a:chExt cx="4917368" cy="7255551"/>
          </a:xfrm>
        </p:grpSpPr>
        <p:grpSp>
          <p:nvGrpSpPr>
            <p:cNvPr id="1236" name="Group"/>
            <p:cNvGrpSpPr/>
            <p:nvPr/>
          </p:nvGrpSpPr>
          <p:grpSpPr>
            <a:xfrm>
              <a:off x="-27446" y="0"/>
              <a:ext cx="4917368" cy="3153290"/>
              <a:chOff x="-27445" y="0"/>
              <a:chExt cx="4917366" cy="3153289"/>
            </a:xfrm>
          </p:grpSpPr>
          <p:grpSp>
            <p:nvGrpSpPr>
              <p:cNvPr id="1233" name="Group"/>
              <p:cNvGrpSpPr/>
              <p:nvPr/>
            </p:nvGrpSpPr>
            <p:grpSpPr>
              <a:xfrm>
                <a:off x="1777887" y="0"/>
                <a:ext cx="1306314" cy="781994"/>
                <a:chOff x="0" y="0"/>
                <a:chExt cx="1306312" cy="781993"/>
              </a:xfrm>
            </p:grpSpPr>
            <p:sp>
              <p:nvSpPr>
                <p:cNvPr id="1231" name="Rectangle"/>
                <p:cNvSpPr/>
                <p:nvPr/>
              </p:nvSpPr>
              <p:spPr>
                <a:xfrm>
                  <a:off x="0" y="0"/>
                  <a:ext cx="1306313" cy="781994"/>
                </a:xfrm>
                <a:prstGeom prst="rect">
                  <a:avLst/>
                </a:prstGeom>
                <a:noFill/>
                <a:ln w="34290" cap="flat">
                  <a:solidFill>
                    <a:srgbClr val="000000"/>
                  </a:solidFill>
                  <a:prstDash val="solid"/>
                  <a:bevel/>
                </a:ln>
                <a:effectLst/>
              </p:spPr>
              <p:txBody>
                <a:bodyPr wrap="square" lIns="45719" tIns="45719" rIns="45719" bIns="45719" numCol="1" anchor="ctr">
                  <a:noAutofit/>
                </a:bodyPr>
                <a:lstStyle/>
                <a:p>
                  <a:pPr defTabSz="1828433" hangingPunct="0">
                    <a:defRPr>
                      <a:solidFill>
                        <a:srgbClr val="000000"/>
                      </a:solidFill>
                    </a:defRPr>
                  </a:pPr>
                  <a:endParaRPr sz="3600" kern="0">
                    <a:solidFill>
                      <a:srgbClr val="000000"/>
                    </a:solidFill>
                    <a:latin typeface="Helvetica"/>
                    <a:sym typeface="Helvetica"/>
                  </a:endParaRPr>
                </a:p>
              </p:txBody>
            </p:sp>
            <p:sp>
              <p:nvSpPr>
                <p:cNvPr id="1232" name="Line"/>
                <p:cNvSpPr/>
                <p:nvPr/>
              </p:nvSpPr>
              <p:spPr>
                <a:xfrm>
                  <a:off x="0" y="0"/>
                  <a:ext cx="1306313" cy="4180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719" y="21600"/>
                      </a:lnTo>
                      <a:lnTo>
                        <a:pt x="21600" y="0"/>
                      </a:lnTo>
                    </a:path>
                  </a:pathLst>
                </a:custGeom>
                <a:noFill/>
                <a:ln w="34290" cap="flat">
                  <a:solidFill>
                    <a:srgbClr val="000000"/>
                  </a:solidFill>
                  <a:prstDash val="solid"/>
                  <a:round/>
                </a:ln>
                <a:effectLst/>
              </p:spPr>
              <p:txBody>
                <a:bodyPr wrap="square" lIns="45719" tIns="45719" rIns="45719" bIns="45719" numCol="1" anchor="t">
                  <a:noAutofit/>
                </a:bodyPr>
                <a:lstStyle/>
                <a:p>
                  <a:pPr defTabSz="1828433" hangingPunct="0">
                    <a:defRPr>
                      <a:solidFill>
                        <a:srgbClr val="000000"/>
                      </a:solidFill>
                    </a:defRPr>
                  </a:pPr>
                  <a:endParaRPr sz="3600" kern="0">
                    <a:solidFill>
                      <a:srgbClr val="000000"/>
                    </a:solidFill>
                    <a:latin typeface="Helvetica"/>
                    <a:sym typeface="Helvetica"/>
                  </a:endParaRPr>
                </a:p>
              </p:txBody>
            </p:sp>
          </p:grpSp>
          <p:sp>
            <p:nvSpPr>
              <p:cNvPr id="1234" name="A company is an association or collection of individuals, whether"/>
              <p:cNvSpPr txBox="1"/>
              <p:nvPr/>
            </p:nvSpPr>
            <p:spPr>
              <a:xfrm>
                <a:off x="34130" y="2194118"/>
                <a:ext cx="4796140" cy="95917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ctr">
                  <a:lnSpc>
                    <a:spcPct val="150000"/>
                  </a:lnSpc>
                  <a:defRPr sz="2000">
                    <a:solidFill>
                      <a:srgbClr val="000000"/>
                    </a:solidFill>
                  </a:defRPr>
                </a:lvl1pPr>
              </a:lstStyle>
              <a:p>
                <a:pPr defTabSz="1828433" hangingPunct="0"/>
                <a:r>
                  <a:rPr kern="0">
                    <a:latin typeface="Helvetica"/>
                    <a:sym typeface="Helvetica"/>
                  </a:rPr>
                  <a:t>A company is an association or collection of individuals, whether</a:t>
                </a:r>
              </a:p>
            </p:txBody>
          </p:sp>
          <p:sp>
            <p:nvSpPr>
              <p:cNvPr id="1235" name="YOUR TITLE HERE"/>
              <p:cNvSpPr txBox="1"/>
              <p:nvPr/>
            </p:nvSpPr>
            <p:spPr>
              <a:xfrm>
                <a:off x="-27445" y="1461859"/>
                <a:ext cx="4917366" cy="58477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spc="600">
                    <a:solidFill>
                      <a:srgbClr val="000000"/>
                    </a:solidFill>
                  </a:defRPr>
                </a:lvl1pPr>
              </a:lstStyle>
              <a:p>
                <a:pPr defTabSz="1828433" hangingPunct="0"/>
                <a:r>
                  <a:rPr kern="0">
                    <a:latin typeface="Helvetica"/>
                    <a:sym typeface="Helvetica"/>
                  </a:rPr>
                  <a:t>YOUR TITLE HERE</a:t>
                </a:r>
              </a:p>
            </p:txBody>
          </p:sp>
        </p:grpSp>
        <p:grpSp>
          <p:nvGrpSpPr>
            <p:cNvPr id="1243" name="Group"/>
            <p:cNvGrpSpPr/>
            <p:nvPr/>
          </p:nvGrpSpPr>
          <p:grpSpPr>
            <a:xfrm>
              <a:off x="-27446" y="4079069"/>
              <a:ext cx="4917368" cy="3176482"/>
              <a:chOff x="-27445" y="0"/>
              <a:chExt cx="4917366" cy="3176481"/>
            </a:xfrm>
          </p:grpSpPr>
          <p:grpSp>
            <p:nvGrpSpPr>
              <p:cNvPr id="1240" name="Group"/>
              <p:cNvGrpSpPr/>
              <p:nvPr/>
            </p:nvGrpSpPr>
            <p:grpSpPr>
              <a:xfrm>
                <a:off x="1766130" y="0"/>
                <a:ext cx="1306314" cy="888263"/>
                <a:chOff x="0" y="0"/>
                <a:chExt cx="1306312" cy="888262"/>
              </a:xfrm>
            </p:grpSpPr>
            <p:sp>
              <p:nvSpPr>
                <p:cNvPr id="1237" name="Shape"/>
                <p:cNvSpPr/>
                <p:nvPr/>
              </p:nvSpPr>
              <p:spPr>
                <a:xfrm>
                  <a:off x="0" y="0"/>
                  <a:ext cx="1306313" cy="886862"/>
                </a:xfrm>
                <a:custGeom>
                  <a:avLst/>
                  <a:gdLst/>
                  <a:ahLst/>
                  <a:cxnLst>
                    <a:cxn ang="0">
                      <a:pos x="wd2" y="hd2"/>
                    </a:cxn>
                    <a:cxn ang="5400000">
                      <a:pos x="wd2" y="hd2"/>
                    </a:cxn>
                    <a:cxn ang="10800000">
                      <a:pos x="wd2" y="hd2"/>
                    </a:cxn>
                    <a:cxn ang="16200000">
                      <a:pos x="wd2" y="hd2"/>
                    </a:cxn>
                  </a:cxnLst>
                  <a:rect l="0" t="0" r="r" b="b"/>
                  <a:pathLst>
                    <a:path w="21600" h="21600" extrusionOk="0">
                      <a:moveTo>
                        <a:pt x="15720" y="5068"/>
                      </a:moveTo>
                      <a:lnTo>
                        <a:pt x="12965" y="0"/>
                      </a:lnTo>
                      <a:lnTo>
                        <a:pt x="8797" y="0"/>
                      </a:lnTo>
                      <a:lnTo>
                        <a:pt x="6042" y="5068"/>
                      </a:lnTo>
                      <a:lnTo>
                        <a:pt x="0" y="5068"/>
                      </a:lnTo>
                      <a:lnTo>
                        <a:pt x="0" y="21600"/>
                      </a:lnTo>
                      <a:lnTo>
                        <a:pt x="21600" y="21600"/>
                      </a:lnTo>
                      <a:lnTo>
                        <a:pt x="21600" y="5068"/>
                      </a:lnTo>
                      <a:lnTo>
                        <a:pt x="15720" y="5068"/>
                      </a:lnTo>
                    </a:path>
                  </a:pathLst>
                </a:custGeom>
                <a:noFill/>
                <a:ln w="34290" cap="flat">
                  <a:solidFill>
                    <a:srgbClr val="000000"/>
                  </a:solidFill>
                  <a:prstDash val="solid"/>
                  <a:bevel/>
                </a:ln>
                <a:effectLst/>
              </p:spPr>
              <p:txBody>
                <a:bodyPr wrap="square" lIns="45719" tIns="45719" rIns="45719" bIns="45719" numCol="1" anchor="ctr">
                  <a:noAutofit/>
                </a:bodyPr>
                <a:lstStyle/>
                <a:p>
                  <a:pPr defTabSz="1828433" hangingPunct="0">
                    <a:defRPr>
                      <a:solidFill>
                        <a:srgbClr val="000000"/>
                      </a:solidFill>
                    </a:defRPr>
                  </a:pPr>
                  <a:endParaRPr sz="3600" kern="0">
                    <a:solidFill>
                      <a:srgbClr val="000000"/>
                    </a:solidFill>
                    <a:latin typeface="Helvetica"/>
                    <a:sym typeface="Helvetica"/>
                  </a:endParaRPr>
                </a:p>
              </p:txBody>
            </p:sp>
            <p:sp>
              <p:nvSpPr>
                <p:cNvPr id="1238" name="Shape"/>
                <p:cNvSpPr/>
                <p:nvPr/>
              </p:nvSpPr>
              <p:spPr>
                <a:xfrm>
                  <a:off x="493478" y="376280"/>
                  <a:ext cx="331703" cy="344036"/>
                </a:xfrm>
                <a:custGeom>
                  <a:avLst/>
                  <a:gdLst/>
                  <a:ahLst/>
                  <a:cxnLst>
                    <a:cxn ang="0">
                      <a:pos x="wd2" y="hd2"/>
                    </a:cxn>
                    <a:cxn ang="5400000">
                      <a:pos x="wd2" y="hd2"/>
                    </a:cxn>
                    <a:cxn ang="10800000">
                      <a:pos x="wd2" y="hd2"/>
                    </a:cxn>
                    <a:cxn ang="16200000">
                      <a:pos x="wd2" y="hd2"/>
                    </a:cxn>
                  </a:cxnLst>
                  <a:rect l="0" t="0" r="r" b="b"/>
                  <a:pathLst>
                    <a:path w="21600" h="21600" extrusionOk="0">
                      <a:moveTo>
                        <a:pt x="21600" y="10449"/>
                      </a:moveTo>
                      <a:cubicBezTo>
                        <a:pt x="21600" y="5268"/>
                        <a:pt x="16881" y="0"/>
                        <a:pt x="10800" y="0"/>
                      </a:cubicBezTo>
                      <a:cubicBezTo>
                        <a:pt x="4719" y="0"/>
                        <a:pt x="0" y="5268"/>
                        <a:pt x="0" y="10449"/>
                      </a:cubicBezTo>
                      <a:cubicBezTo>
                        <a:pt x="0" y="16332"/>
                        <a:pt x="4719" y="21600"/>
                        <a:pt x="10800" y="21600"/>
                      </a:cubicBezTo>
                      <a:cubicBezTo>
                        <a:pt x="16881" y="21600"/>
                        <a:pt x="21600" y="16332"/>
                        <a:pt x="21600" y="10449"/>
                      </a:cubicBezTo>
                    </a:path>
                  </a:pathLst>
                </a:custGeom>
                <a:noFill/>
                <a:ln w="34290" cap="flat">
                  <a:solidFill>
                    <a:srgbClr val="000000"/>
                  </a:solidFill>
                  <a:prstDash val="solid"/>
                  <a:round/>
                </a:ln>
                <a:effectLst/>
              </p:spPr>
              <p:txBody>
                <a:bodyPr wrap="square" lIns="45719" tIns="45719" rIns="45719" bIns="45719" numCol="1" anchor="ctr">
                  <a:noAutofit/>
                </a:bodyPr>
                <a:lstStyle/>
                <a:p>
                  <a:pPr defTabSz="1828433" hangingPunct="0">
                    <a:defRPr>
                      <a:solidFill>
                        <a:srgbClr val="000000"/>
                      </a:solidFill>
                    </a:defRPr>
                  </a:pPr>
                  <a:endParaRPr sz="3600" kern="0">
                    <a:solidFill>
                      <a:srgbClr val="000000"/>
                    </a:solidFill>
                    <a:latin typeface="Helvetica"/>
                    <a:sym typeface="Helvetica"/>
                  </a:endParaRPr>
                </a:p>
              </p:txBody>
            </p:sp>
            <p:sp>
              <p:nvSpPr>
                <p:cNvPr id="1239" name="Line"/>
                <p:cNvSpPr/>
                <p:nvPr/>
              </p:nvSpPr>
              <p:spPr>
                <a:xfrm>
                  <a:off x="166546" y="209729"/>
                  <a:ext cx="6171" cy="678534"/>
                </a:xfrm>
                <a:prstGeom prst="line">
                  <a:avLst/>
                </a:prstGeom>
                <a:noFill/>
                <a:ln w="34290" cap="flat">
                  <a:solidFill>
                    <a:srgbClr val="000000"/>
                  </a:solidFill>
                  <a:prstDash val="solid"/>
                  <a:round/>
                </a:ln>
                <a:effectLst/>
              </p:spPr>
              <p:txBody>
                <a:bodyPr wrap="square" lIns="45719" tIns="45719" rIns="45719" bIns="45719" numCol="1" anchor="t">
                  <a:noAutofit/>
                </a:bodyPr>
                <a:lstStyle/>
                <a:p>
                  <a:pPr defTabSz="1828433" hangingPunct="0"/>
                  <a:endParaRPr sz="3600" kern="0">
                    <a:solidFill>
                      <a:srgbClr val="7F7F7F"/>
                    </a:solidFill>
                    <a:latin typeface="Helvetica"/>
                    <a:sym typeface="Helvetica"/>
                  </a:endParaRPr>
                </a:p>
              </p:txBody>
            </p:sp>
          </p:grpSp>
          <p:sp>
            <p:nvSpPr>
              <p:cNvPr id="1241" name="A company is an association or collection of individuals, whether"/>
              <p:cNvSpPr txBox="1"/>
              <p:nvPr/>
            </p:nvSpPr>
            <p:spPr>
              <a:xfrm>
                <a:off x="34130" y="2217310"/>
                <a:ext cx="4796140" cy="95917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ctr">
                  <a:lnSpc>
                    <a:spcPct val="150000"/>
                  </a:lnSpc>
                  <a:defRPr sz="2000">
                    <a:solidFill>
                      <a:srgbClr val="000000"/>
                    </a:solidFill>
                  </a:defRPr>
                </a:lvl1pPr>
              </a:lstStyle>
              <a:p>
                <a:pPr defTabSz="1828433" hangingPunct="0"/>
                <a:r>
                  <a:rPr kern="0">
                    <a:latin typeface="Helvetica"/>
                    <a:sym typeface="Helvetica"/>
                  </a:rPr>
                  <a:t>A company is an association or collection of individuals, whether</a:t>
                </a:r>
              </a:p>
            </p:txBody>
          </p:sp>
          <p:sp>
            <p:nvSpPr>
              <p:cNvPr id="1242" name="YOUR TITLE HERE"/>
              <p:cNvSpPr txBox="1"/>
              <p:nvPr/>
            </p:nvSpPr>
            <p:spPr>
              <a:xfrm>
                <a:off x="-27445" y="1485050"/>
                <a:ext cx="4917366" cy="58477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spc="600">
                    <a:solidFill>
                      <a:srgbClr val="000000"/>
                    </a:solidFill>
                  </a:defRPr>
                </a:lvl1pPr>
              </a:lstStyle>
              <a:p>
                <a:pPr defTabSz="1828433" hangingPunct="0"/>
                <a:r>
                  <a:rPr kern="0">
                    <a:latin typeface="Helvetica"/>
                    <a:sym typeface="Helvetica"/>
                  </a:rPr>
                  <a:t>YOUR TITLE HERE</a:t>
                </a:r>
              </a:p>
            </p:txBody>
          </p:sp>
        </p:grpSp>
      </p:grpSp>
      <p:grpSp>
        <p:nvGrpSpPr>
          <p:cNvPr id="1253" name="Group"/>
          <p:cNvGrpSpPr/>
          <p:nvPr/>
        </p:nvGrpSpPr>
        <p:grpSpPr>
          <a:xfrm>
            <a:off x="17367998" y="8652644"/>
            <a:ext cx="4917370" cy="3333781"/>
            <a:chOff x="-27446" y="0"/>
            <a:chExt cx="4917368" cy="3333780"/>
          </a:xfrm>
        </p:grpSpPr>
        <p:grpSp>
          <p:nvGrpSpPr>
            <p:cNvPr id="1250" name="Group"/>
            <p:cNvGrpSpPr/>
            <p:nvPr/>
          </p:nvGrpSpPr>
          <p:grpSpPr>
            <a:xfrm>
              <a:off x="1754022" y="0"/>
              <a:ext cx="1281639" cy="1201452"/>
              <a:chOff x="0" y="0"/>
              <a:chExt cx="1281638" cy="1201451"/>
            </a:xfrm>
          </p:grpSpPr>
          <p:sp>
            <p:nvSpPr>
              <p:cNvPr id="1245" name="Line"/>
              <p:cNvSpPr/>
              <p:nvPr/>
            </p:nvSpPr>
            <p:spPr>
              <a:xfrm>
                <a:off x="721711" y="623021"/>
                <a:ext cx="104862" cy="104862"/>
              </a:xfrm>
              <a:prstGeom prst="line">
                <a:avLst/>
              </a:prstGeom>
              <a:noFill/>
              <a:ln w="34290" cap="flat">
                <a:solidFill>
                  <a:srgbClr val="000000"/>
                </a:solidFill>
                <a:prstDash val="solid"/>
                <a:round/>
              </a:ln>
              <a:effectLst/>
            </p:spPr>
            <p:txBody>
              <a:bodyPr wrap="square" lIns="45719" tIns="45719" rIns="45719" bIns="45719" numCol="1" anchor="t">
                <a:noAutofit/>
              </a:bodyPr>
              <a:lstStyle/>
              <a:p>
                <a:pPr defTabSz="1828433" hangingPunct="0"/>
                <a:endParaRPr sz="3600" kern="0">
                  <a:solidFill>
                    <a:srgbClr val="7F7F7F"/>
                  </a:solidFill>
                  <a:latin typeface="Helvetica"/>
                  <a:sym typeface="Helvetica"/>
                </a:endParaRPr>
              </a:p>
            </p:txBody>
          </p:sp>
          <p:sp>
            <p:nvSpPr>
              <p:cNvPr id="1246" name="Shape"/>
              <p:cNvSpPr/>
              <p:nvPr/>
            </p:nvSpPr>
            <p:spPr>
              <a:xfrm>
                <a:off x="758724" y="666198"/>
                <a:ext cx="522915" cy="535254"/>
              </a:xfrm>
              <a:custGeom>
                <a:avLst/>
                <a:gdLst/>
                <a:ahLst/>
                <a:cxnLst>
                  <a:cxn ang="0">
                    <a:pos x="wd2" y="hd2"/>
                  </a:cxn>
                  <a:cxn ang="5400000">
                    <a:pos x="wd2" y="hd2"/>
                  </a:cxn>
                  <a:cxn ang="10800000">
                    <a:pos x="wd2" y="hd2"/>
                  </a:cxn>
                  <a:cxn ang="16200000">
                    <a:pos x="wd2" y="hd2"/>
                  </a:cxn>
                </a:cxnLst>
                <a:rect l="0" t="0" r="r" b="b"/>
                <a:pathLst>
                  <a:path w="21600" h="21600" extrusionOk="0">
                    <a:moveTo>
                      <a:pt x="0" y="5102"/>
                    </a:moveTo>
                    <a:lnTo>
                      <a:pt x="5212" y="0"/>
                    </a:lnTo>
                    <a:lnTo>
                      <a:pt x="21600" y="16498"/>
                    </a:lnTo>
                    <a:lnTo>
                      <a:pt x="16446" y="21600"/>
                    </a:lnTo>
                    <a:lnTo>
                      <a:pt x="0" y="5102"/>
                    </a:lnTo>
                  </a:path>
                </a:pathLst>
              </a:custGeom>
              <a:noFill/>
              <a:ln w="34290" cap="flat">
                <a:solidFill>
                  <a:srgbClr val="000000"/>
                </a:solidFill>
                <a:prstDash val="solid"/>
                <a:bevel/>
              </a:ln>
              <a:effectLst/>
            </p:spPr>
            <p:txBody>
              <a:bodyPr wrap="square" lIns="45719" tIns="45719" rIns="45719" bIns="45719" numCol="1" anchor="ctr">
                <a:noAutofit/>
              </a:bodyPr>
              <a:lstStyle/>
              <a:p>
                <a:pPr defTabSz="1828433" hangingPunct="0">
                  <a:defRPr>
                    <a:solidFill>
                      <a:srgbClr val="000000"/>
                    </a:solidFill>
                  </a:defRPr>
                </a:pPr>
                <a:endParaRPr sz="3600" kern="0">
                  <a:solidFill>
                    <a:srgbClr val="000000"/>
                  </a:solidFill>
                  <a:latin typeface="Helvetica"/>
                  <a:sym typeface="Helvetica"/>
                </a:endParaRPr>
              </a:p>
            </p:txBody>
          </p:sp>
          <p:sp>
            <p:nvSpPr>
              <p:cNvPr id="1247" name="Shape"/>
              <p:cNvSpPr/>
              <p:nvPr/>
            </p:nvSpPr>
            <p:spPr>
              <a:xfrm>
                <a:off x="80192" y="0"/>
                <a:ext cx="257692" cy="251505"/>
              </a:xfrm>
              <a:custGeom>
                <a:avLst/>
                <a:gdLst/>
                <a:ahLst/>
                <a:cxnLst>
                  <a:cxn ang="0">
                    <a:pos x="wd2" y="hd2"/>
                  </a:cxn>
                  <a:cxn ang="5400000">
                    <a:pos x="wd2" y="hd2"/>
                  </a:cxn>
                  <a:cxn ang="10800000">
                    <a:pos x="wd2" y="hd2"/>
                  </a:cxn>
                  <a:cxn ang="16200000">
                    <a:pos x="wd2" y="hd2"/>
                  </a:cxn>
                </a:cxnLst>
                <a:rect l="0" t="0" r="r" b="b"/>
                <a:pathLst>
                  <a:path w="21600" h="21600" extrusionOk="0">
                    <a:moveTo>
                      <a:pt x="11265" y="21600"/>
                    </a:moveTo>
                    <a:lnTo>
                      <a:pt x="21600" y="10740"/>
                    </a:lnTo>
                    <a:lnTo>
                      <a:pt x="4297" y="0"/>
                    </a:lnTo>
                    <a:lnTo>
                      <a:pt x="0" y="3499"/>
                    </a:lnTo>
                    <a:lnTo>
                      <a:pt x="11265" y="21600"/>
                    </a:lnTo>
                  </a:path>
                </a:pathLst>
              </a:custGeom>
              <a:noFill/>
              <a:ln w="34290" cap="flat">
                <a:solidFill>
                  <a:srgbClr val="000000"/>
                </a:solidFill>
                <a:prstDash val="solid"/>
                <a:bevel/>
              </a:ln>
              <a:effectLst/>
            </p:spPr>
            <p:txBody>
              <a:bodyPr wrap="square" lIns="45719" tIns="45719" rIns="45719" bIns="45719" numCol="1" anchor="ctr">
                <a:noAutofit/>
              </a:bodyPr>
              <a:lstStyle/>
              <a:p>
                <a:pPr defTabSz="1828433" hangingPunct="0">
                  <a:defRPr>
                    <a:solidFill>
                      <a:srgbClr val="000000"/>
                    </a:solidFill>
                  </a:defRPr>
                </a:pPr>
                <a:endParaRPr sz="3600" kern="0">
                  <a:solidFill>
                    <a:srgbClr val="000000"/>
                  </a:solidFill>
                  <a:latin typeface="Helvetica"/>
                  <a:sym typeface="Helvetica"/>
                </a:endParaRPr>
              </a:p>
            </p:txBody>
          </p:sp>
          <p:sp>
            <p:nvSpPr>
              <p:cNvPr id="1248" name="Line"/>
              <p:cNvSpPr/>
              <p:nvPr/>
            </p:nvSpPr>
            <p:spPr>
              <a:xfrm flipH="1" flipV="1">
                <a:off x="277585" y="178890"/>
                <a:ext cx="283748" cy="283748"/>
              </a:xfrm>
              <a:prstGeom prst="line">
                <a:avLst/>
              </a:prstGeom>
              <a:noFill/>
              <a:ln w="34290" cap="flat">
                <a:solidFill>
                  <a:srgbClr val="000000"/>
                </a:solidFill>
                <a:prstDash val="solid"/>
                <a:round/>
              </a:ln>
              <a:effectLst/>
            </p:spPr>
            <p:txBody>
              <a:bodyPr wrap="square" lIns="45719" tIns="45719" rIns="45719" bIns="45719" numCol="1" anchor="t">
                <a:noAutofit/>
              </a:bodyPr>
              <a:lstStyle/>
              <a:p>
                <a:pPr defTabSz="1828433" hangingPunct="0"/>
                <a:endParaRPr sz="3600" kern="0">
                  <a:solidFill>
                    <a:srgbClr val="7F7F7F"/>
                  </a:solidFill>
                  <a:latin typeface="Helvetica"/>
                  <a:sym typeface="Helvetica"/>
                </a:endParaRPr>
              </a:p>
            </p:txBody>
          </p:sp>
          <p:sp>
            <p:nvSpPr>
              <p:cNvPr id="1249" name="Shape"/>
              <p:cNvSpPr/>
              <p:nvPr/>
            </p:nvSpPr>
            <p:spPr>
              <a:xfrm>
                <a:off x="0" y="4"/>
                <a:ext cx="1182942" cy="1176781"/>
              </a:xfrm>
              <a:custGeom>
                <a:avLst/>
                <a:gdLst/>
                <a:ahLst/>
                <a:cxnLst>
                  <a:cxn ang="0">
                    <a:pos x="wd2" y="hd2"/>
                  </a:cxn>
                  <a:cxn ang="5400000">
                    <a:pos x="wd2" y="hd2"/>
                  </a:cxn>
                  <a:cxn ang="10800000">
                    <a:pos x="wd2" y="hd2"/>
                  </a:cxn>
                  <a:cxn ang="16200000">
                    <a:pos x="wd2" y="hd2"/>
                  </a:cxn>
                </a:cxnLst>
                <a:rect l="0" t="0" r="r" b="b"/>
                <a:pathLst>
                  <a:path w="21600" h="21600" extrusionOk="0">
                    <a:moveTo>
                      <a:pt x="21600" y="3228"/>
                    </a:moveTo>
                    <a:cubicBezTo>
                      <a:pt x="18529" y="4766"/>
                      <a:pt x="18529" y="4766"/>
                      <a:pt x="18529" y="4766"/>
                    </a:cubicBezTo>
                    <a:cubicBezTo>
                      <a:pt x="16993" y="3049"/>
                      <a:pt x="16993" y="3049"/>
                      <a:pt x="16993" y="3049"/>
                    </a:cubicBezTo>
                    <a:cubicBezTo>
                      <a:pt x="18350" y="0"/>
                      <a:pt x="18350" y="0"/>
                      <a:pt x="18350" y="0"/>
                    </a:cubicBezTo>
                    <a:cubicBezTo>
                      <a:pt x="14511" y="0"/>
                      <a:pt x="13564" y="1896"/>
                      <a:pt x="13564" y="3818"/>
                    </a:cubicBezTo>
                    <a:cubicBezTo>
                      <a:pt x="13564" y="5355"/>
                      <a:pt x="13564" y="5355"/>
                      <a:pt x="13564" y="5355"/>
                    </a:cubicBezTo>
                    <a:cubicBezTo>
                      <a:pt x="589" y="18551"/>
                      <a:pt x="589" y="18551"/>
                      <a:pt x="589" y="18551"/>
                    </a:cubicBezTo>
                    <a:cubicBezTo>
                      <a:pt x="0" y="20831"/>
                      <a:pt x="0" y="20831"/>
                      <a:pt x="0" y="20831"/>
                    </a:cubicBezTo>
                    <a:cubicBezTo>
                      <a:pt x="768" y="21600"/>
                      <a:pt x="768" y="21600"/>
                      <a:pt x="768" y="21600"/>
                    </a:cubicBezTo>
                    <a:cubicBezTo>
                      <a:pt x="3071" y="21036"/>
                      <a:pt x="3071" y="21036"/>
                      <a:pt x="3071" y="21036"/>
                    </a:cubicBezTo>
                    <a:cubicBezTo>
                      <a:pt x="16251" y="8020"/>
                      <a:pt x="16251" y="8020"/>
                      <a:pt x="16251" y="8020"/>
                    </a:cubicBezTo>
                    <a:cubicBezTo>
                      <a:pt x="17761" y="8020"/>
                      <a:pt x="17761" y="8020"/>
                      <a:pt x="17761" y="8020"/>
                    </a:cubicBezTo>
                    <a:cubicBezTo>
                      <a:pt x="19681" y="8020"/>
                      <a:pt x="21600" y="7072"/>
                      <a:pt x="21600" y="3228"/>
                    </a:cubicBezTo>
                  </a:path>
                </a:pathLst>
              </a:custGeom>
              <a:noFill/>
              <a:ln w="34290" cap="flat">
                <a:solidFill>
                  <a:srgbClr val="000000"/>
                </a:solidFill>
                <a:prstDash val="solid"/>
                <a:round/>
              </a:ln>
              <a:effectLst/>
            </p:spPr>
            <p:txBody>
              <a:bodyPr wrap="square" lIns="45719" tIns="45719" rIns="45719" bIns="45719" numCol="1" anchor="ctr">
                <a:noAutofit/>
              </a:bodyPr>
              <a:lstStyle/>
              <a:p>
                <a:pPr defTabSz="1828433" hangingPunct="0">
                  <a:defRPr>
                    <a:solidFill>
                      <a:srgbClr val="000000"/>
                    </a:solidFill>
                  </a:defRPr>
                </a:pPr>
                <a:endParaRPr sz="3600" kern="0">
                  <a:solidFill>
                    <a:srgbClr val="000000"/>
                  </a:solidFill>
                  <a:latin typeface="Helvetica"/>
                  <a:sym typeface="Helvetica"/>
                </a:endParaRPr>
              </a:p>
            </p:txBody>
          </p:sp>
        </p:grpSp>
        <p:sp>
          <p:nvSpPr>
            <p:cNvPr id="1251" name="A company is an association or collection of individuals, whether"/>
            <p:cNvSpPr txBox="1"/>
            <p:nvPr/>
          </p:nvSpPr>
          <p:spPr>
            <a:xfrm>
              <a:off x="34130" y="2374609"/>
              <a:ext cx="4796140" cy="95917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ctr">
                <a:lnSpc>
                  <a:spcPct val="150000"/>
                </a:lnSpc>
                <a:defRPr sz="2000">
                  <a:solidFill>
                    <a:srgbClr val="000000"/>
                  </a:solidFill>
                </a:defRPr>
              </a:lvl1pPr>
            </a:lstStyle>
            <a:p>
              <a:pPr defTabSz="1828433" hangingPunct="0"/>
              <a:r>
                <a:rPr kern="0">
                  <a:latin typeface="Helvetica"/>
                  <a:sym typeface="Helvetica"/>
                </a:rPr>
                <a:t>A company is an association or collection of individuals, whether</a:t>
              </a:r>
            </a:p>
          </p:txBody>
        </p:sp>
        <p:sp>
          <p:nvSpPr>
            <p:cNvPr id="1252" name="YOUR TITLE HERE"/>
            <p:cNvSpPr txBox="1"/>
            <p:nvPr/>
          </p:nvSpPr>
          <p:spPr>
            <a:xfrm>
              <a:off x="-27446" y="1642348"/>
              <a:ext cx="4917368" cy="58477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spc="600">
                  <a:solidFill>
                    <a:srgbClr val="000000"/>
                  </a:solidFill>
                </a:defRPr>
              </a:lvl1pPr>
            </a:lstStyle>
            <a:p>
              <a:pPr defTabSz="1828433" hangingPunct="0"/>
              <a:r>
                <a:rPr kern="0">
                  <a:latin typeface="Helvetica"/>
                  <a:sym typeface="Helvetica"/>
                </a:rPr>
                <a:t>YOUR TITLE HERE</a:t>
              </a:r>
            </a:p>
          </p:txBody>
        </p:sp>
      </p:grpSp>
    </p:spTree>
  </p:cSld>
  <p:clrMapOvr>
    <a:masterClrMapping/>
  </p:clrMapOvr>
  <p:transition spd="me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6" name="DIAGRAM SECTION"/>
          <p:cNvSpPr txBox="1"/>
          <p:nvPr/>
        </p:nvSpPr>
        <p:spPr>
          <a:xfrm>
            <a:off x="7612632" y="1390006"/>
            <a:ext cx="9194182" cy="110799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6600" spc="600">
                <a:solidFill>
                  <a:srgbClr val="000000"/>
                </a:solidFill>
              </a:defRPr>
            </a:lvl1pPr>
          </a:lstStyle>
          <a:p>
            <a:pPr defTabSz="1828433" hangingPunct="0"/>
            <a:r>
              <a:rPr kern="0">
                <a:latin typeface="Helvetica"/>
                <a:sym typeface="Helvetica"/>
              </a:rPr>
              <a:t>DIAGRAM SECTION</a:t>
            </a:r>
          </a:p>
        </p:txBody>
      </p:sp>
      <p:sp>
        <p:nvSpPr>
          <p:cNvPr id="1258" name="A company is an association or collection of individuals, whether natural persons, legal persons, or a mixture of both. Company members share a common purpose and unite in order to focus."/>
          <p:cNvSpPr txBox="1"/>
          <p:nvPr/>
        </p:nvSpPr>
        <p:spPr>
          <a:xfrm>
            <a:off x="4872571" y="2619587"/>
            <a:ext cx="14658344" cy="872483"/>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50000"/>
              </a:lnSpc>
              <a:defRPr sz="1800" spc="300"/>
            </a:lvl1pPr>
          </a:lstStyle>
          <a:p>
            <a:pPr defTabSz="1828433" hangingPunct="0"/>
            <a:r>
              <a:rPr kern="0">
                <a:solidFill>
                  <a:srgbClr val="7F7F7F"/>
                </a:solidFill>
                <a:latin typeface="Helvetica"/>
                <a:sym typeface="Helvetica"/>
              </a:rPr>
              <a:t>A company is an association or collection of individuals, whether natural persons, legal persons, or a mixture of both. Company members share a common purpose and unite in order to focus.</a:t>
            </a:r>
          </a:p>
        </p:txBody>
      </p:sp>
      <p:sp>
        <p:nvSpPr>
          <p:cNvPr id="1259" name="Shape"/>
          <p:cNvSpPr/>
          <p:nvPr/>
        </p:nvSpPr>
        <p:spPr>
          <a:xfrm>
            <a:off x="15935028" y="4515265"/>
            <a:ext cx="3466496" cy="249678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800" y="0"/>
                </a:lnTo>
                <a:lnTo>
                  <a:pt x="10800" y="0"/>
                </a:lnTo>
                <a:lnTo>
                  <a:pt x="21600" y="21600"/>
                </a:lnTo>
                <a:lnTo>
                  <a:pt x="0" y="21600"/>
                </a:lnTo>
                <a:close/>
              </a:path>
            </a:pathLst>
          </a:custGeom>
          <a:solidFill>
            <a:srgbClr val="000000"/>
          </a:solidFill>
          <a:ln w="6350">
            <a:solidFill>
              <a:srgbClr val="FFFFFF"/>
            </a:solidFill>
            <a:miter/>
          </a:ln>
        </p:spPr>
        <p:txBody>
          <a:bodyPr lIns="45719" rIns="45719" anchor="b"/>
          <a:lstStyle/>
          <a:p>
            <a:pPr algn="ctr" defTabSz="533400" hangingPunct="0">
              <a:lnSpc>
                <a:spcPct val="90000"/>
              </a:lnSpc>
              <a:spcBef>
                <a:spcPts val="1500"/>
              </a:spcBef>
              <a:defRPr sz="1200">
                <a:solidFill>
                  <a:srgbClr val="FFFFFF"/>
                </a:solidFill>
              </a:defRPr>
            </a:pPr>
            <a:endParaRPr sz="1200" kern="0">
              <a:solidFill>
                <a:srgbClr val="FFFFFF"/>
              </a:solidFill>
              <a:latin typeface="Helvetica"/>
              <a:sym typeface="Helvetica"/>
            </a:endParaRPr>
          </a:p>
        </p:txBody>
      </p:sp>
      <p:sp>
        <p:nvSpPr>
          <p:cNvPr id="1260" name="Shape"/>
          <p:cNvSpPr/>
          <p:nvPr/>
        </p:nvSpPr>
        <p:spPr>
          <a:xfrm>
            <a:off x="14837732" y="7012051"/>
            <a:ext cx="5661093" cy="158068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187" y="0"/>
                </a:lnTo>
                <a:lnTo>
                  <a:pt x="17413" y="0"/>
                </a:lnTo>
                <a:lnTo>
                  <a:pt x="21600" y="21600"/>
                </a:lnTo>
                <a:lnTo>
                  <a:pt x="0" y="21600"/>
                </a:lnTo>
                <a:close/>
              </a:path>
            </a:pathLst>
          </a:custGeom>
          <a:solidFill>
            <a:schemeClr val="accent2"/>
          </a:solidFill>
          <a:ln w="6350">
            <a:solidFill>
              <a:srgbClr val="FFFFFF"/>
            </a:solidFill>
            <a:miter/>
          </a:ln>
        </p:spPr>
        <p:txBody>
          <a:bodyPr lIns="45719" rIns="45719" anchor="b"/>
          <a:lstStyle/>
          <a:p>
            <a:pPr algn="ctr" defTabSz="533400" hangingPunct="0">
              <a:lnSpc>
                <a:spcPct val="90000"/>
              </a:lnSpc>
              <a:spcBef>
                <a:spcPts val="1500"/>
              </a:spcBef>
              <a:defRPr sz="1200">
                <a:solidFill>
                  <a:srgbClr val="FFFFFF"/>
                </a:solidFill>
              </a:defRPr>
            </a:pPr>
            <a:endParaRPr sz="1200" kern="0">
              <a:solidFill>
                <a:srgbClr val="FFFFFF"/>
              </a:solidFill>
              <a:latin typeface="Helvetica"/>
              <a:sym typeface="Helvetica"/>
            </a:endParaRPr>
          </a:p>
        </p:txBody>
      </p:sp>
      <p:sp>
        <p:nvSpPr>
          <p:cNvPr id="1261" name="Shape"/>
          <p:cNvSpPr/>
          <p:nvPr/>
        </p:nvSpPr>
        <p:spPr>
          <a:xfrm>
            <a:off x="13740434" y="8592734"/>
            <a:ext cx="7855688" cy="158068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3017" y="0"/>
                </a:lnTo>
                <a:lnTo>
                  <a:pt x="18583" y="0"/>
                </a:lnTo>
                <a:lnTo>
                  <a:pt x="21600" y="21600"/>
                </a:lnTo>
                <a:lnTo>
                  <a:pt x="0" y="21600"/>
                </a:lnTo>
                <a:close/>
              </a:path>
            </a:pathLst>
          </a:custGeom>
          <a:solidFill>
            <a:srgbClr val="000000"/>
          </a:solidFill>
          <a:ln w="6350">
            <a:solidFill>
              <a:srgbClr val="FFFFFF"/>
            </a:solidFill>
            <a:miter/>
          </a:ln>
        </p:spPr>
        <p:txBody>
          <a:bodyPr lIns="45719" rIns="45719" anchor="b"/>
          <a:lstStyle/>
          <a:p>
            <a:pPr algn="ctr" defTabSz="533400" hangingPunct="0">
              <a:lnSpc>
                <a:spcPct val="90000"/>
              </a:lnSpc>
              <a:spcBef>
                <a:spcPts val="1500"/>
              </a:spcBef>
              <a:defRPr sz="1200">
                <a:solidFill>
                  <a:srgbClr val="FFFFFF"/>
                </a:solidFill>
              </a:defRPr>
            </a:pPr>
            <a:endParaRPr sz="1200" kern="0">
              <a:solidFill>
                <a:srgbClr val="FFFFFF"/>
              </a:solidFill>
              <a:latin typeface="Helvetica"/>
              <a:sym typeface="Helvetica"/>
            </a:endParaRPr>
          </a:p>
        </p:txBody>
      </p:sp>
      <p:sp>
        <p:nvSpPr>
          <p:cNvPr id="1262" name="Shape"/>
          <p:cNvSpPr/>
          <p:nvPr/>
        </p:nvSpPr>
        <p:spPr>
          <a:xfrm>
            <a:off x="12643137" y="10173418"/>
            <a:ext cx="10050285" cy="158068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358" y="0"/>
                </a:lnTo>
                <a:lnTo>
                  <a:pt x="19242" y="0"/>
                </a:lnTo>
                <a:lnTo>
                  <a:pt x="21600" y="21600"/>
                </a:lnTo>
                <a:lnTo>
                  <a:pt x="0" y="21600"/>
                </a:lnTo>
                <a:close/>
              </a:path>
            </a:pathLst>
          </a:custGeom>
          <a:solidFill>
            <a:schemeClr val="accent4"/>
          </a:solidFill>
          <a:ln w="6350">
            <a:solidFill>
              <a:srgbClr val="FFFFFF"/>
            </a:solidFill>
            <a:miter/>
          </a:ln>
        </p:spPr>
        <p:txBody>
          <a:bodyPr lIns="45719" rIns="45719" anchor="b"/>
          <a:lstStyle/>
          <a:p>
            <a:pPr algn="ctr" defTabSz="533400" hangingPunct="0">
              <a:lnSpc>
                <a:spcPct val="90000"/>
              </a:lnSpc>
              <a:spcBef>
                <a:spcPts val="1500"/>
              </a:spcBef>
              <a:defRPr sz="1200">
                <a:solidFill>
                  <a:srgbClr val="FFFFFF"/>
                </a:solidFill>
              </a:defRPr>
            </a:pPr>
            <a:endParaRPr sz="1200" kern="0">
              <a:solidFill>
                <a:srgbClr val="FFFFFF"/>
              </a:solidFill>
              <a:latin typeface="Helvetica"/>
              <a:sym typeface="Helvetica"/>
            </a:endParaRPr>
          </a:p>
        </p:txBody>
      </p:sp>
      <p:grpSp>
        <p:nvGrpSpPr>
          <p:cNvPr id="1266" name="Group"/>
          <p:cNvGrpSpPr/>
          <p:nvPr/>
        </p:nvGrpSpPr>
        <p:grpSpPr>
          <a:xfrm>
            <a:off x="9252943" y="4672940"/>
            <a:ext cx="967529" cy="1240763"/>
            <a:chOff x="0" y="0"/>
            <a:chExt cx="967527" cy="1240761"/>
          </a:xfrm>
        </p:grpSpPr>
        <p:sp>
          <p:nvSpPr>
            <p:cNvPr id="1263" name="Line"/>
            <p:cNvSpPr/>
            <p:nvPr/>
          </p:nvSpPr>
          <p:spPr>
            <a:xfrm>
              <a:off x="-1" y="-1"/>
              <a:ext cx="5665" cy="1240763"/>
            </a:xfrm>
            <a:prstGeom prst="line">
              <a:avLst/>
            </a:prstGeom>
            <a:noFill/>
            <a:ln w="34290" cap="flat">
              <a:solidFill>
                <a:srgbClr val="000000"/>
              </a:solidFill>
              <a:prstDash val="solid"/>
              <a:round/>
            </a:ln>
            <a:effectLst/>
          </p:spPr>
          <p:txBody>
            <a:bodyPr wrap="square" lIns="45719" tIns="45719" rIns="45719" bIns="45719" numCol="1" anchor="t">
              <a:noAutofit/>
            </a:bodyPr>
            <a:lstStyle/>
            <a:p>
              <a:pPr defTabSz="1828433" hangingPunct="0"/>
              <a:endParaRPr sz="3600" kern="0">
                <a:solidFill>
                  <a:srgbClr val="7F7F7F"/>
                </a:solidFill>
                <a:latin typeface="Helvetica"/>
                <a:sym typeface="Helvetica"/>
              </a:endParaRPr>
            </a:p>
          </p:txBody>
        </p:sp>
        <p:sp>
          <p:nvSpPr>
            <p:cNvPr id="1264" name="Line"/>
            <p:cNvSpPr/>
            <p:nvPr/>
          </p:nvSpPr>
          <p:spPr>
            <a:xfrm>
              <a:off x="373927" y="124640"/>
              <a:ext cx="593601" cy="553946"/>
            </a:xfrm>
            <a:custGeom>
              <a:avLst/>
              <a:gdLst/>
              <a:ahLst/>
              <a:cxnLst>
                <a:cxn ang="0">
                  <a:pos x="wd2" y="hd2"/>
                </a:cxn>
                <a:cxn ang="5400000">
                  <a:pos x="wd2" y="hd2"/>
                </a:cxn>
                <a:cxn ang="10800000">
                  <a:pos x="wd2" y="hd2"/>
                </a:cxn>
                <a:cxn ang="16200000">
                  <a:pos x="wd2" y="hd2"/>
                </a:cxn>
              </a:cxnLst>
              <a:rect l="0" t="0" r="r" b="b"/>
              <a:pathLst>
                <a:path w="21600" h="21600" extrusionOk="0">
                  <a:moveTo>
                    <a:pt x="4152" y="0"/>
                  </a:moveTo>
                  <a:lnTo>
                    <a:pt x="0" y="3700"/>
                  </a:lnTo>
                  <a:lnTo>
                    <a:pt x="0" y="21600"/>
                  </a:lnTo>
                  <a:lnTo>
                    <a:pt x="21600" y="21600"/>
                  </a:lnTo>
                  <a:lnTo>
                    <a:pt x="17401" y="12650"/>
                  </a:lnTo>
                  <a:lnTo>
                    <a:pt x="21600" y="3700"/>
                  </a:lnTo>
                  <a:lnTo>
                    <a:pt x="0" y="3700"/>
                  </a:lnTo>
                </a:path>
              </a:pathLst>
            </a:custGeom>
            <a:noFill/>
            <a:ln w="34290" cap="flat">
              <a:solidFill>
                <a:srgbClr val="000000"/>
              </a:solidFill>
              <a:prstDash val="solid"/>
              <a:round/>
            </a:ln>
            <a:effectLst/>
          </p:spPr>
          <p:txBody>
            <a:bodyPr wrap="square" lIns="45719" tIns="45719" rIns="45719" bIns="45719" numCol="1" anchor="t">
              <a:noAutofit/>
            </a:bodyPr>
            <a:lstStyle/>
            <a:p>
              <a:pPr defTabSz="1828433" hangingPunct="0">
                <a:defRPr>
                  <a:solidFill>
                    <a:srgbClr val="000000"/>
                  </a:solidFill>
                </a:defRPr>
              </a:pPr>
              <a:endParaRPr sz="3600" kern="0">
                <a:solidFill>
                  <a:srgbClr val="000000"/>
                </a:solidFill>
                <a:latin typeface="Helvetica"/>
                <a:sym typeface="Helvetica"/>
              </a:endParaRPr>
            </a:p>
          </p:txBody>
        </p:sp>
        <p:sp>
          <p:nvSpPr>
            <p:cNvPr id="1265" name="Line"/>
            <p:cNvSpPr/>
            <p:nvPr/>
          </p:nvSpPr>
          <p:spPr>
            <a:xfrm>
              <a:off x="0" y="124640"/>
              <a:ext cx="485960" cy="457637"/>
            </a:xfrm>
            <a:custGeom>
              <a:avLst/>
              <a:gdLst/>
              <a:ahLst/>
              <a:cxnLst>
                <a:cxn ang="0">
                  <a:pos x="wd2" y="hd2"/>
                </a:cxn>
                <a:cxn ang="5400000">
                  <a:pos x="wd2" y="hd2"/>
                </a:cxn>
                <a:cxn ang="10800000">
                  <a:pos x="wd2" y="hd2"/>
                </a:cxn>
                <a:cxn ang="16200000">
                  <a:pos x="wd2" y="hd2"/>
                </a:cxn>
              </a:cxnLst>
              <a:rect l="0" t="0" r="r" b="b"/>
              <a:pathLst>
                <a:path w="21600" h="21600" extrusionOk="0">
                  <a:moveTo>
                    <a:pt x="16541" y="21600"/>
                  </a:moveTo>
                  <a:lnTo>
                    <a:pt x="0" y="21600"/>
                  </a:lnTo>
                  <a:lnTo>
                    <a:pt x="0" y="0"/>
                  </a:lnTo>
                  <a:lnTo>
                    <a:pt x="21600" y="0"/>
                  </a:lnTo>
                  <a:lnTo>
                    <a:pt x="21600" y="4465"/>
                  </a:lnTo>
                </a:path>
              </a:pathLst>
            </a:custGeom>
            <a:noFill/>
            <a:ln w="34290" cap="flat">
              <a:solidFill>
                <a:srgbClr val="000000"/>
              </a:solidFill>
              <a:prstDash val="solid"/>
              <a:round/>
            </a:ln>
            <a:effectLst/>
          </p:spPr>
          <p:txBody>
            <a:bodyPr wrap="square" lIns="45719" tIns="45719" rIns="45719" bIns="45719" numCol="1" anchor="t">
              <a:noAutofit/>
            </a:bodyPr>
            <a:lstStyle/>
            <a:p>
              <a:pPr defTabSz="1828433" hangingPunct="0">
                <a:defRPr>
                  <a:solidFill>
                    <a:srgbClr val="000000"/>
                  </a:solidFill>
                </a:defRPr>
              </a:pPr>
              <a:endParaRPr sz="3600" kern="0">
                <a:solidFill>
                  <a:srgbClr val="000000"/>
                </a:solidFill>
                <a:latin typeface="Helvetica"/>
                <a:sym typeface="Helvetica"/>
              </a:endParaRPr>
            </a:p>
          </p:txBody>
        </p:sp>
      </p:grpSp>
      <p:sp>
        <p:nvSpPr>
          <p:cNvPr id="1267" name="A company is an association or collection of individuals, whether"/>
          <p:cNvSpPr txBox="1"/>
          <p:nvPr/>
        </p:nvSpPr>
        <p:spPr>
          <a:xfrm>
            <a:off x="7541135" y="6982428"/>
            <a:ext cx="4405132" cy="959173"/>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50000"/>
              </a:lnSpc>
              <a:defRPr sz="2000">
                <a:solidFill>
                  <a:srgbClr val="000000"/>
                </a:solidFill>
              </a:defRPr>
            </a:lvl1pPr>
          </a:lstStyle>
          <a:p>
            <a:pPr defTabSz="1828433" hangingPunct="0"/>
            <a:r>
              <a:rPr kern="0">
                <a:latin typeface="Helvetica"/>
                <a:sym typeface="Helvetica"/>
              </a:rPr>
              <a:t>A company is an association or collection of individuals, whether</a:t>
            </a:r>
          </a:p>
        </p:txBody>
      </p:sp>
      <p:sp>
        <p:nvSpPr>
          <p:cNvPr id="1268" name="STAGE TWO"/>
          <p:cNvSpPr txBox="1"/>
          <p:nvPr/>
        </p:nvSpPr>
        <p:spPr>
          <a:xfrm>
            <a:off x="8119299" y="6309865"/>
            <a:ext cx="3247041" cy="58477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spc="600">
                <a:solidFill>
                  <a:srgbClr val="000000"/>
                </a:solidFill>
              </a:defRPr>
            </a:lvl1pPr>
          </a:lstStyle>
          <a:p>
            <a:pPr defTabSz="1828433" hangingPunct="0"/>
            <a:r>
              <a:rPr kern="0">
                <a:latin typeface="Helvetica"/>
                <a:sym typeface="Helvetica"/>
              </a:rPr>
              <a:t>STAGE TWO</a:t>
            </a:r>
          </a:p>
        </p:txBody>
      </p:sp>
      <p:grpSp>
        <p:nvGrpSpPr>
          <p:cNvPr id="1271" name="Group"/>
          <p:cNvGrpSpPr/>
          <p:nvPr/>
        </p:nvGrpSpPr>
        <p:grpSpPr>
          <a:xfrm>
            <a:off x="3447027" y="4833861"/>
            <a:ext cx="1199816" cy="718242"/>
            <a:chOff x="0" y="0"/>
            <a:chExt cx="1199814" cy="718241"/>
          </a:xfrm>
        </p:grpSpPr>
        <p:sp>
          <p:nvSpPr>
            <p:cNvPr id="1269" name="Rectangle"/>
            <p:cNvSpPr/>
            <p:nvPr/>
          </p:nvSpPr>
          <p:spPr>
            <a:xfrm>
              <a:off x="0" y="0"/>
              <a:ext cx="1199815" cy="718242"/>
            </a:xfrm>
            <a:prstGeom prst="rect">
              <a:avLst/>
            </a:prstGeom>
            <a:noFill/>
            <a:ln w="34290" cap="flat">
              <a:solidFill>
                <a:srgbClr val="000000"/>
              </a:solidFill>
              <a:prstDash val="solid"/>
              <a:bevel/>
            </a:ln>
            <a:effectLst/>
          </p:spPr>
          <p:txBody>
            <a:bodyPr wrap="square" lIns="45719" tIns="45719" rIns="45719" bIns="45719" numCol="1" anchor="ctr">
              <a:noAutofit/>
            </a:bodyPr>
            <a:lstStyle/>
            <a:p>
              <a:pPr defTabSz="1828433" hangingPunct="0">
                <a:defRPr>
                  <a:solidFill>
                    <a:srgbClr val="000000"/>
                  </a:solidFill>
                </a:defRPr>
              </a:pPr>
              <a:endParaRPr sz="3600" kern="0">
                <a:solidFill>
                  <a:srgbClr val="000000"/>
                </a:solidFill>
                <a:latin typeface="Helvetica"/>
                <a:sym typeface="Helvetica"/>
              </a:endParaRPr>
            </a:p>
          </p:txBody>
        </p:sp>
        <p:sp>
          <p:nvSpPr>
            <p:cNvPr id="1270" name="Line"/>
            <p:cNvSpPr/>
            <p:nvPr/>
          </p:nvSpPr>
          <p:spPr>
            <a:xfrm>
              <a:off x="0" y="0"/>
              <a:ext cx="1199815" cy="38397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719" y="21600"/>
                  </a:lnTo>
                  <a:lnTo>
                    <a:pt x="21600" y="0"/>
                  </a:lnTo>
                </a:path>
              </a:pathLst>
            </a:custGeom>
            <a:noFill/>
            <a:ln w="34290" cap="flat">
              <a:solidFill>
                <a:srgbClr val="000000"/>
              </a:solidFill>
              <a:prstDash val="solid"/>
              <a:round/>
            </a:ln>
            <a:effectLst/>
          </p:spPr>
          <p:txBody>
            <a:bodyPr wrap="square" lIns="45719" tIns="45719" rIns="45719" bIns="45719" numCol="1" anchor="t">
              <a:noAutofit/>
            </a:bodyPr>
            <a:lstStyle/>
            <a:p>
              <a:pPr defTabSz="1828433" hangingPunct="0">
                <a:defRPr>
                  <a:solidFill>
                    <a:srgbClr val="000000"/>
                  </a:solidFill>
                </a:defRPr>
              </a:pPr>
              <a:endParaRPr sz="3600" kern="0">
                <a:solidFill>
                  <a:srgbClr val="000000"/>
                </a:solidFill>
                <a:latin typeface="Helvetica"/>
                <a:sym typeface="Helvetica"/>
              </a:endParaRPr>
            </a:p>
          </p:txBody>
        </p:sp>
      </p:grpSp>
      <p:sp>
        <p:nvSpPr>
          <p:cNvPr id="1272" name="A company is an association or collection of individuals, whether"/>
          <p:cNvSpPr txBox="1"/>
          <p:nvPr/>
        </p:nvSpPr>
        <p:spPr>
          <a:xfrm>
            <a:off x="1845432" y="6849103"/>
            <a:ext cx="4405133" cy="959173"/>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50000"/>
              </a:lnSpc>
              <a:defRPr sz="2000">
                <a:solidFill>
                  <a:srgbClr val="000000"/>
                </a:solidFill>
              </a:defRPr>
            </a:lvl1pPr>
          </a:lstStyle>
          <a:p>
            <a:pPr defTabSz="1828433" hangingPunct="0"/>
            <a:r>
              <a:rPr kern="0">
                <a:latin typeface="Helvetica"/>
                <a:sym typeface="Helvetica"/>
              </a:rPr>
              <a:t>A company is an association or collection of individuals, whether</a:t>
            </a:r>
          </a:p>
        </p:txBody>
      </p:sp>
      <p:sp>
        <p:nvSpPr>
          <p:cNvPr id="1273" name="STAGE ONE"/>
          <p:cNvSpPr txBox="1"/>
          <p:nvPr/>
        </p:nvSpPr>
        <p:spPr>
          <a:xfrm>
            <a:off x="2457258" y="6176541"/>
            <a:ext cx="3179715" cy="58477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spc="600">
                <a:solidFill>
                  <a:srgbClr val="000000"/>
                </a:solidFill>
              </a:defRPr>
            </a:lvl1pPr>
          </a:lstStyle>
          <a:p>
            <a:pPr defTabSz="1828433" hangingPunct="0"/>
            <a:r>
              <a:rPr kern="0">
                <a:latin typeface="Helvetica"/>
                <a:sym typeface="Helvetica"/>
              </a:rPr>
              <a:t>STAGE ONE</a:t>
            </a:r>
          </a:p>
        </p:txBody>
      </p:sp>
      <p:grpSp>
        <p:nvGrpSpPr>
          <p:cNvPr id="1277" name="Group"/>
          <p:cNvGrpSpPr/>
          <p:nvPr/>
        </p:nvGrpSpPr>
        <p:grpSpPr>
          <a:xfrm>
            <a:off x="3436230" y="8580382"/>
            <a:ext cx="1199816" cy="815847"/>
            <a:chOff x="0" y="0"/>
            <a:chExt cx="1199814" cy="815845"/>
          </a:xfrm>
        </p:grpSpPr>
        <p:sp>
          <p:nvSpPr>
            <p:cNvPr id="1274" name="Shape"/>
            <p:cNvSpPr/>
            <p:nvPr/>
          </p:nvSpPr>
          <p:spPr>
            <a:xfrm>
              <a:off x="0" y="0"/>
              <a:ext cx="1199815" cy="814560"/>
            </a:xfrm>
            <a:custGeom>
              <a:avLst/>
              <a:gdLst/>
              <a:ahLst/>
              <a:cxnLst>
                <a:cxn ang="0">
                  <a:pos x="wd2" y="hd2"/>
                </a:cxn>
                <a:cxn ang="5400000">
                  <a:pos x="wd2" y="hd2"/>
                </a:cxn>
                <a:cxn ang="10800000">
                  <a:pos x="wd2" y="hd2"/>
                </a:cxn>
                <a:cxn ang="16200000">
                  <a:pos x="wd2" y="hd2"/>
                </a:cxn>
              </a:cxnLst>
              <a:rect l="0" t="0" r="r" b="b"/>
              <a:pathLst>
                <a:path w="21600" h="21600" extrusionOk="0">
                  <a:moveTo>
                    <a:pt x="15720" y="5068"/>
                  </a:moveTo>
                  <a:lnTo>
                    <a:pt x="12965" y="0"/>
                  </a:lnTo>
                  <a:lnTo>
                    <a:pt x="8797" y="0"/>
                  </a:lnTo>
                  <a:lnTo>
                    <a:pt x="6042" y="5068"/>
                  </a:lnTo>
                  <a:lnTo>
                    <a:pt x="0" y="5068"/>
                  </a:lnTo>
                  <a:lnTo>
                    <a:pt x="0" y="21600"/>
                  </a:lnTo>
                  <a:lnTo>
                    <a:pt x="21600" y="21600"/>
                  </a:lnTo>
                  <a:lnTo>
                    <a:pt x="21600" y="5068"/>
                  </a:lnTo>
                  <a:lnTo>
                    <a:pt x="15720" y="5068"/>
                  </a:lnTo>
                </a:path>
              </a:pathLst>
            </a:custGeom>
            <a:noFill/>
            <a:ln w="34290" cap="flat">
              <a:solidFill>
                <a:srgbClr val="000000"/>
              </a:solidFill>
              <a:prstDash val="solid"/>
              <a:bevel/>
            </a:ln>
            <a:effectLst/>
          </p:spPr>
          <p:txBody>
            <a:bodyPr wrap="square" lIns="45719" tIns="45719" rIns="45719" bIns="45719" numCol="1" anchor="ctr">
              <a:noAutofit/>
            </a:bodyPr>
            <a:lstStyle/>
            <a:p>
              <a:pPr defTabSz="1828433" hangingPunct="0">
                <a:defRPr>
                  <a:solidFill>
                    <a:srgbClr val="000000"/>
                  </a:solidFill>
                </a:defRPr>
              </a:pPr>
              <a:endParaRPr sz="3600" kern="0">
                <a:solidFill>
                  <a:srgbClr val="000000"/>
                </a:solidFill>
                <a:latin typeface="Helvetica"/>
                <a:sym typeface="Helvetica"/>
              </a:endParaRPr>
            </a:p>
          </p:txBody>
        </p:sp>
        <p:sp>
          <p:nvSpPr>
            <p:cNvPr id="1275" name="Shape"/>
            <p:cNvSpPr/>
            <p:nvPr/>
          </p:nvSpPr>
          <p:spPr>
            <a:xfrm>
              <a:off x="453246" y="345603"/>
              <a:ext cx="304661" cy="315989"/>
            </a:xfrm>
            <a:custGeom>
              <a:avLst/>
              <a:gdLst/>
              <a:ahLst/>
              <a:cxnLst>
                <a:cxn ang="0">
                  <a:pos x="wd2" y="hd2"/>
                </a:cxn>
                <a:cxn ang="5400000">
                  <a:pos x="wd2" y="hd2"/>
                </a:cxn>
                <a:cxn ang="10800000">
                  <a:pos x="wd2" y="hd2"/>
                </a:cxn>
                <a:cxn ang="16200000">
                  <a:pos x="wd2" y="hd2"/>
                </a:cxn>
              </a:cxnLst>
              <a:rect l="0" t="0" r="r" b="b"/>
              <a:pathLst>
                <a:path w="21600" h="21600" extrusionOk="0">
                  <a:moveTo>
                    <a:pt x="21600" y="10449"/>
                  </a:moveTo>
                  <a:cubicBezTo>
                    <a:pt x="21600" y="5268"/>
                    <a:pt x="16881" y="0"/>
                    <a:pt x="10800" y="0"/>
                  </a:cubicBezTo>
                  <a:cubicBezTo>
                    <a:pt x="4719" y="0"/>
                    <a:pt x="0" y="5268"/>
                    <a:pt x="0" y="10449"/>
                  </a:cubicBezTo>
                  <a:cubicBezTo>
                    <a:pt x="0" y="16332"/>
                    <a:pt x="4719" y="21600"/>
                    <a:pt x="10800" y="21600"/>
                  </a:cubicBezTo>
                  <a:cubicBezTo>
                    <a:pt x="16881" y="21600"/>
                    <a:pt x="21600" y="16332"/>
                    <a:pt x="21600" y="10449"/>
                  </a:cubicBezTo>
                </a:path>
              </a:pathLst>
            </a:custGeom>
            <a:noFill/>
            <a:ln w="34290" cap="flat">
              <a:solidFill>
                <a:srgbClr val="000000"/>
              </a:solidFill>
              <a:prstDash val="solid"/>
              <a:round/>
            </a:ln>
            <a:effectLst/>
          </p:spPr>
          <p:txBody>
            <a:bodyPr wrap="square" lIns="45719" tIns="45719" rIns="45719" bIns="45719" numCol="1" anchor="ctr">
              <a:noAutofit/>
            </a:bodyPr>
            <a:lstStyle/>
            <a:p>
              <a:pPr defTabSz="1828433" hangingPunct="0">
                <a:defRPr>
                  <a:solidFill>
                    <a:srgbClr val="000000"/>
                  </a:solidFill>
                </a:defRPr>
              </a:pPr>
              <a:endParaRPr sz="3600" kern="0">
                <a:solidFill>
                  <a:srgbClr val="000000"/>
                </a:solidFill>
                <a:latin typeface="Helvetica"/>
                <a:sym typeface="Helvetica"/>
              </a:endParaRPr>
            </a:p>
          </p:txBody>
        </p:sp>
        <p:sp>
          <p:nvSpPr>
            <p:cNvPr id="1276" name="Line"/>
            <p:cNvSpPr/>
            <p:nvPr/>
          </p:nvSpPr>
          <p:spPr>
            <a:xfrm>
              <a:off x="152968" y="192631"/>
              <a:ext cx="5668" cy="623215"/>
            </a:xfrm>
            <a:prstGeom prst="line">
              <a:avLst/>
            </a:prstGeom>
            <a:noFill/>
            <a:ln w="34290" cap="flat">
              <a:solidFill>
                <a:srgbClr val="000000"/>
              </a:solidFill>
              <a:prstDash val="solid"/>
              <a:round/>
            </a:ln>
            <a:effectLst/>
          </p:spPr>
          <p:txBody>
            <a:bodyPr wrap="square" lIns="45719" tIns="45719" rIns="45719" bIns="45719" numCol="1" anchor="t">
              <a:noAutofit/>
            </a:bodyPr>
            <a:lstStyle/>
            <a:p>
              <a:pPr defTabSz="1828433" hangingPunct="0"/>
              <a:endParaRPr sz="3600" kern="0">
                <a:solidFill>
                  <a:srgbClr val="7F7F7F"/>
                </a:solidFill>
                <a:latin typeface="Helvetica"/>
                <a:sym typeface="Helvetica"/>
              </a:endParaRPr>
            </a:p>
          </p:txBody>
        </p:sp>
      </p:grpSp>
      <p:sp>
        <p:nvSpPr>
          <p:cNvPr id="1278" name="A company is an association or collection of individuals, whether"/>
          <p:cNvSpPr txBox="1"/>
          <p:nvPr/>
        </p:nvSpPr>
        <p:spPr>
          <a:xfrm>
            <a:off x="1845432" y="10616925"/>
            <a:ext cx="4405133" cy="959173"/>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50000"/>
              </a:lnSpc>
              <a:defRPr sz="2000">
                <a:solidFill>
                  <a:srgbClr val="000000"/>
                </a:solidFill>
              </a:defRPr>
            </a:lvl1pPr>
          </a:lstStyle>
          <a:p>
            <a:pPr defTabSz="1828433" hangingPunct="0"/>
            <a:r>
              <a:rPr kern="0">
                <a:latin typeface="Helvetica"/>
                <a:sym typeface="Helvetica"/>
              </a:rPr>
              <a:t>A company is an association or collection of individuals, whether</a:t>
            </a:r>
          </a:p>
        </p:txBody>
      </p:sp>
      <p:sp>
        <p:nvSpPr>
          <p:cNvPr id="1279" name="STAGE THREE"/>
          <p:cNvSpPr txBox="1"/>
          <p:nvPr/>
        </p:nvSpPr>
        <p:spPr>
          <a:xfrm>
            <a:off x="2129445" y="9944362"/>
            <a:ext cx="3835343" cy="58477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spc="600">
                <a:solidFill>
                  <a:srgbClr val="000000"/>
                </a:solidFill>
              </a:defRPr>
            </a:lvl1pPr>
          </a:lstStyle>
          <a:p>
            <a:pPr defTabSz="1828433" hangingPunct="0"/>
            <a:r>
              <a:rPr kern="0">
                <a:latin typeface="Helvetica"/>
                <a:sym typeface="Helvetica"/>
              </a:rPr>
              <a:t>STAGE THREE</a:t>
            </a:r>
          </a:p>
        </p:txBody>
      </p:sp>
      <p:grpSp>
        <p:nvGrpSpPr>
          <p:cNvPr id="1285" name="Group"/>
          <p:cNvGrpSpPr/>
          <p:nvPr/>
        </p:nvGrpSpPr>
        <p:grpSpPr>
          <a:xfrm>
            <a:off x="9162337" y="8504226"/>
            <a:ext cx="1177153" cy="1103503"/>
            <a:chOff x="0" y="0"/>
            <a:chExt cx="1177151" cy="1103501"/>
          </a:xfrm>
        </p:grpSpPr>
        <p:sp>
          <p:nvSpPr>
            <p:cNvPr id="1280" name="Line"/>
            <p:cNvSpPr/>
            <p:nvPr/>
          </p:nvSpPr>
          <p:spPr>
            <a:xfrm>
              <a:off x="662873" y="572228"/>
              <a:ext cx="96313" cy="96313"/>
            </a:xfrm>
            <a:prstGeom prst="line">
              <a:avLst/>
            </a:prstGeom>
            <a:noFill/>
            <a:ln w="34290" cap="flat">
              <a:solidFill>
                <a:srgbClr val="000000"/>
              </a:solidFill>
              <a:prstDash val="solid"/>
              <a:round/>
            </a:ln>
            <a:effectLst/>
          </p:spPr>
          <p:txBody>
            <a:bodyPr wrap="square" lIns="45719" tIns="45719" rIns="45719" bIns="45719" numCol="1" anchor="t">
              <a:noAutofit/>
            </a:bodyPr>
            <a:lstStyle/>
            <a:p>
              <a:pPr defTabSz="1828433" hangingPunct="0"/>
              <a:endParaRPr sz="3600" kern="0">
                <a:solidFill>
                  <a:srgbClr val="7F7F7F"/>
                </a:solidFill>
                <a:latin typeface="Helvetica"/>
                <a:sym typeface="Helvetica"/>
              </a:endParaRPr>
            </a:p>
          </p:txBody>
        </p:sp>
        <p:sp>
          <p:nvSpPr>
            <p:cNvPr id="1281" name="Shape"/>
            <p:cNvSpPr/>
            <p:nvPr/>
          </p:nvSpPr>
          <p:spPr>
            <a:xfrm>
              <a:off x="696869" y="611886"/>
              <a:ext cx="480283" cy="491616"/>
            </a:xfrm>
            <a:custGeom>
              <a:avLst/>
              <a:gdLst/>
              <a:ahLst/>
              <a:cxnLst>
                <a:cxn ang="0">
                  <a:pos x="wd2" y="hd2"/>
                </a:cxn>
                <a:cxn ang="5400000">
                  <a:pos x="wd2" y="hd2"/>
                </a:cxn>
                <a:cxn ang="10800000">
                  <a:pos x="wd2" y="hd2"/>
                </a:cxn>
                <a:cxn ang="16200000">
                  <a:pos x="wd2" y="hd2"/>
                </a:cxn>
              </a:cxnLst>
              <a:rect l="0" t="0" r="r" b="b"/>
              <a:pathLst>
                <a:path w="21600" h="21600" extrusionOk="0">
                  <a:moveTo>
                    <a:pt x="0" y="5102"/>
                  </a:moveTo>
                  <a:lnTo>
                    <a:pt x="5212" y="0"/>
                  </a:lnTo>
                  <a:lnTo>
                    <a:pt x="21600" y="16498"/>
                  </a:lnTo>
                  <a:lnTo>
                    <a:pt x="16446" y="21600"/>
                  </a:lnTo>
                  <a:lnTo>
                    <a:pt x="0" y="5102"/>
                  </a:lnTo>
                </a:path>
              </a:pathLst>
            </a:custGeom>
            <a:noFill/>
            <a:ln w="34290" cap="flat">
              <a:solidFill>
                <a:srgbClr val="000000"/>
              </a:solidFill>
              <a:prstDash val="solid"/>
              <a:bevel/>
            </a:ln>
            <a:effectLst/>
          </p:spPr>
          <p:txBody>
            <a:bodyPr wrap="square" lIns="45719" tIns="45719" rIns="45719" bIns="45719" numCol="1" anchor="ctr">
              <a:noAutofit/>
            </a:bodyPr>
            <a:lstStyle/>
            <a:p>
              <a:pPr defTabSz="1828433" hangingPunct="0">
                <a:defRPr>
                  <a:solidFill>
                    <a:srgbClr val="000000"/>
                  </a:solidFill>
                </a:defRPr>
              </a:pPr>
              <a:endParaRPr sz="3600" kern="0">
                <a:solidFill>
                  <a:srgbClr val="000000"/>
                </a:solidFill>
                <a:latin typeface="Helvetica"/>
                <a:sym typeface="Helvetica"/>
              </a:endParaRPr>
            </a:p>
          </p:txBody>
        </p:sp>
        <p:sp>
          <p:nvSpPr>
            <p:cNvPr id="1282" name="Shape"/>
            <p:cNvSpPr/>
            <p:nvPr/>
          </p:nvSpPr>
          <p:spPr>
            <a:xfrm>
              <a:off x="73655" y="0"/>
              <a:ext cx="236683" cy="231001"/>
            </a:xfrm>
            <a:custGeom>
              <a:avLst/>
              <a:gdLst/>
              <a:ahLst/>
              <a:cxnLst>
                <a:cxn ang="0">
                  <a:pos x="wd2" y="hd2"/>
                </a:cxn>
                <a:cxn ang="5400000">
                  <a:pos x="wd2" y="hd2"/>
                </a:cxn>
                <a:cxn ang="10800000">
                  <a:pos x="wd2" y="hd2"/>
                </a:cxn>
                <a:cxn ang="16200000">
                  <a:pos x="wd2" y="hd2"/>
                </a:cxn>
              </a:cxnLst>
              <a:rect l="0" t="0" r="r" b="b"/>
              <a:pathLst>
                <a:path w="21600" h="21600" extrusionOk="0">
                  <a:moveTo>
                    <a:pt x="11265" y="21600"/>
                  </a:moveTo>
                  <a:lnTo>
                    <a:pt x="21600" y="10740"/>
                  </a:lnTo>
                  <a:lnTo>
                    <a:pt x="4297" y="0"/>
                  </a:lnTo>
                  <a:lnTo>
                    <a:pt x="0" y="3499"/>
                  </a:lnTo>
                  <a:lnTo>
                    <a:pt x="11265" y="21600"/>
                  </a:lnTo>
                </a:path>
              </a:pathLst>
            </a:custGeom>
            <a:noFill/>
            <a:ln w="34290" cap="flat">
              <a:solidFill>
                <a:srgbClr val="000000"/>
              </a:solidFill>
              <a:prstDash val="solid"/>
              <a:bevel/>
            </a:ln>
            <a:effectLst/>
          </p:spPr>
          <p:txBody>
            <a:bodyPr wrap="square" lIns="45719" tIns="45719" rIns="45719" bIns="45719" numCol="1" anchor="ctr">
              <a:noAutofit/>
            </a:bodyPr>
            <a:lstStyle/>
            <a:p>
              <a:pPr defTabSz="1828433" hangingPunct="0">
                <a:defRPr>
                  <a:solidFill>
                    <a:srgbClr val="000000"/>
                  </a:solidFill>
                </a:defRPr>
              </a:pPr>
              <a:endParaRPr sz="3600" kern="0">
                <a:solidFill>
                  <a:srgbClr val="000000"/>
                </a:solidFill>
                <a:latin typeface="Helvetica"/>
                <a:sym typeface="Helvetica"/>
              </a:endParaRPr>
            </a:p>
          </p:txBody>
        </p:sp>
        <p:sp>
          <p:nvSpPr>
            <p:cNvPr id="1283" name="Line"/>
            <p:cNvSpPr/>
            <p:nvPr/>
          </p:nvSpPr>
          <p:spPr>
            <a:xfrm flipH="1" flipV="1">
              <a:off x="254955" y="164306"/>
              <a:ext cx="260615" cy="260615"/>
            </a:xfrm>
            <a:prstGeom prst="line">
              <a:avLst/>
            </a:prstGeom>
            <a:noFill/>
            <a:ln w="34290" cap="flat">
              <a:solidFill>
                <a:srgbClr val="000000"/>
              </a:solidFill>
              <a:prstDash val="solid"/>
              <a:round/>
            </a:ln>
            <a:effectLst/>
          </p:spPr>
          <p:txBody>
            <a:bodyPr wrap="square" lIns="45719" tIns="45719" rIns="45719" bIns="45719" numCol="1" anchor="t">
              <a:noAutofit/>
            </a:bodyPr>
            <a:lstStyle/>
            <a:p>
              <a:pPr defTabSz="1828433" hangingPunct="0"/>
              <a:endParaRPr sz="3600" kern="0">
                <a:solidFill>
                  <a:srgbClr val="7F7F7F"/>
                </a:solidFill>
                <a:latin typeface="Helvetica"/>
                <a:sym typeface="Helvetica"/>
              </a:endParaRPr>
            </a:p>
          </p:txBody>
        </p:sp>
        <p:sp>
          <p:nvSpPr>
            <p:cNvPr id="1284" name="Shape"/>
            <p:cNvSpPr/>
            <p:nvPr/>
          </p:nvSpPr>
          <p:spPr>
            <a:xfrm>
              <a:off x="0" y="3"/>
              <a:ext cx="1086501" cy="1080844"/>
            </a:xfrm>
            <a:custGeom>
              <a:avLst/>
              <a:gdLst/>
              <a:ahLst/>
              <a:cxnLst>
                <a:cxn ang="0">
                  <a:pos x="wd2" y="hd2"/>
                </a:cxn>
                <a:cxn ang="5400000">
                  <a:pos x="wd2" y="hd2"/>
                </a:cxn>
                <a:cxn ang="10800000">
                  <a:pos x="wd2" y="hd2"/>
                </a:cxn>
                <a:cxn ang="16200000">
                  <a:pos x="wd2" y="hd2"/>
                </a:cxn>
              </a:cxnLst>
              <a:rect l="0" t="0" r="r" b="b"/>
              <a:pathLst>
                <a:path w="21600" h="21600" extrusionOk="0">
                  <a:moveTo>
                    <a:pt x="21600" y="3228"/>
                  </a:moveTo>
                  <a:cubicBezTo>
                    <a:pt x="18529" y="4766"/>
                    <a:pt x="18529" y="4766"/>
                    <a:pt x="18529" y="4766"/>
                  </a:cubicBezTo>
                  <a:cubicBezTo>
                    <a:pt x="16993" y="3049"/>
                    <a:pt x="16993" y="3049"/>
                    <a:pt x="16993" y="3049"/>
                  </a:cubicBezTo>
                  <a:cubicBezTo>
                    <a:pt x="18350" y="0"/>
                    <a:pt x="18350" y="0"/>
                    <a:pt x="18350" y="0"/>
                  </a:cubicBezTo>
                  <a:cubicBezTo>
                    <a:pt x="14511" y="0"/>
                    <a:pt x="13564" y="1896"/>
                    <a:pt x="13564" y="3818"/>
                  </a:cubicBezTo>
                  <a:cubicBezTo>
                    <a:pt x="13564" y="5355"/>
                    <a:pt x="13564" y="5355"/>
                    <a:pt x="13564" y="5355"/>
                  </a:cubicBezTo>
                  <a:cubicBezTo>
                    <a:pt x="589" y="18551"/>
                    <a:pt x="589" y="18551"/>
                    <a:pt x="589" y="18551"/>
                  </a:cubicBezTo>
                  <a:cubicBezTo>
                    <a:pt x="0" y="20831"/>
                    <a:pt x="0" y="20831"/>
                    <a:pt x="0" y="20831"/>
                  </a:cubicBezTo>
                  <a:cubicBezTo>
                    <a:pt x="768" y="21600"/>
                    <a:pt x="768" y="21600"/>
                    <a:pt x="768" y="21600"/>
                  </a:cubicBezTo>
                  <a:cubicBezTo>
                    <a:pt x="3071" y="21036"/>
                    <a:pt x="3071" y="21036"/>
                    <a:pt x="3071" y="21036"/>
                  </a:cubicBezTo>
                  <a:cubicBezTo>
                    <a:pt x="16251" y="8020"/>
                    <a:pt x="16251" y="8020"/>
                    <a:pt x="16251" y="8020"/>
                  </a:cubicBezTo>
                  <a:cubicBezTo>
                    <a:pt x="17761" y="8020"/>
                    <a:pt x="17761" y="8020"/>
                    <a:pt x="17761" y="8020"/>
                  </a:cubicBezTo>
                  <a:cubicBezTo>
                    <a:pt x="19681" y="8020"/>
                    <a:pt x="21600" y="7072"/>
                    <a:pt x="21600" y="3228"/>
                  </a:cubicBezTo>
                </a:path>
              </a:pathLst>
            </a:custGeom>
            <a:noFill/>
            <a:ln w="34290" cap="flat">
              <a:solidFill>
                <a:srgbClr val="000000"/>
              </a:solidFill>
              <a:prstDash val="solid"/>
              <a:round/>
            </a:ln>
            <a:effectLst/>
          </p:spPr>
          <p:txBody>
            <a:bodyPr wrap="square" lIns="45719" tIns="45719" rIns="45719" bIns="45719" numCol="1" anchor="ctr">
              <a:noAutofit/>
            </a:bodyPr>
            <a:lstStyle/>
            <a:p>
              <a:pPr defTabSz="1828433" hangingPunct="0">
                <a:defRPr>
                  <a:solidFill>
                    <a:srgbClr val="000000"/>
                  </a:solidFill>
                </a:defRPr>
              </a:pPr>
              <a:endParaRPr sz="3600" kern="0">
                <a:solidFill>
                  <a:srgbClr val="000000"/>
                </a:solidFill>
                <a:latin typeface="Helvetica"/>
                <a:sym typeface="Helvetica"/>
              </a:endParaRPr>
            </a:p>
          </p:txBody>
        </p:sp>
      </p:grpSp>
      <p:sp>
        <p:nvSpPr>
          <p:cNvPr id="1286" name="A company is an association or collection of individuals, whether"/>
          <p:cNvSpPr txBox="1"/>
          <p:nvPr/>
        </p:nvSpPr>
        <p:spPr>
          <a:xfrm>
            <a:off x="7582659" y="10685244"/>
            <a:ext cx="4405132" cy="959173"/>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50000"/>
              </a:lnSpc>
              <a:defRPr sz="2000">
                <a:solidFill>
                  <a:srgbClr val="000000"/>
                </a:solidFill>
              </a:defRPr>
            </a:lvl1pPr>
          </a:lstStyle>
          <a:p>
            <a:pPr defTabSz="1828433" hangingPunct="0"/>
            <a:r>
              <a:rPr kern="0">
                <a:latin typeface="Helvetica"/>
                <a:sym typeface="Helvetica"/>
              </a:rPr>
              <a:t>A company is an association or collection of individuals, whether</a:t>
            </a:r>
          </a:p>
        </p:txBody>
      </p:sp>
      <p:sp>
        <p:nvSpPr>
          <p:cNvPr id="1287" name="STAGE FOUR"/>
          <p:cNvSpPr txBox="1"/>
          <p:nvPr/>
        </p:nvSpPr>
        <p:spPr>
          <a:xfrm>
            <a:off x="8019758" y="10012682"/>
            <a:ext cx="3529170" cy="58477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spc="600">
                <a:solidFill>
                  <a:srgbClr val="000000"/>
                </a:solidFill>
              </a:defRPr>
            </a:lvl1pPr>
          </a:lstStyle>
          <a:p>
            <a:pPr defTabSz="1828433" hangingPunct="0"/>
            <a:r>
              <a:rPr kern="0">
                <a:latin typeface="Helvetica"/>
                <a:sym typeface="Helvetica"/>
              </a:rPr>
              <a:t>STAGE FOUR</a:t>
            </a:r>
          </a:p>
        </p:txBody>
      </p:sp>
      <p:sp>
        <p:nvSpPr>
          <p:cNvPr id="1288" name="ONE"/>
          <p:cNvSpPr txBox="1"/>
          <p:nvPr/>
        </p:nvSpPr>
        <p:spPr>
          <a:xfrm>
            <a:off x="17073659" y="5779721"/>
            <a:ext cx="1212829" cy="58477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spc="600">
                <a:solidFill>
                  <a:srgbClr val="FFFFFF"/>
                </a:solidFill>
              </a:defRPr>
            </a:lvl1pPr>
          </a:lstStyle>
          <a:p>
            <a:pPr defTabSz="1828433" hangingPunct="0"/>
            <a:r>
              <a:rPr kern="0">
                <a:latin typeface="Helvetica"/>
                <a:sym typeface="Helvetica"/>
              </a:rPr>
              <a:t>ONE</a:t>
            </a:r>
          </a:p>
        </p:txBody>
      </p:sp>
      <p:sp>
        <p:nvSpPr>
          <p:cNvPr id="1289" name="SECOND"/>
          <p:cNvSpPr txBox="1"/>
          <p:nvPr/>
        </p:nvSpPr>
        <p:spPr>
          <a:xfrm>
            <a:off x="16490126" y="7488080"/>
            <a:ext cx="2310887" cy="58477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spc="600">
                <a:solidFill>
                  <a:srgbClr val="FFFFFF"/>
                </a:solidFill>
              </a:defRPr>
            </a:lvl1pPr>
          </a:lstStyle>
          <a:p>
            <a:pPr defTabSz="1828433" hangingPunct="0"/>
            <a:r>
              <a:rPr kern="0">
                <a:latin typeface="Helvetica"/>
                <a:sym typeface="Helvetica"/>
              </a:rPr>
              <a:t>SECOND</a:t>
            </a:r>
          </a:p>
        </p:txBody>
      </p:sp>
      <p:sp>
        <p:nvSpPr>
          <p:cNvPr id="1290" name="THIRD"/>
          <p:cNvSpPr txBox="1"/>
          <p:nvPr/>
        </p:nvSpPr>
        <p:spPr>
          <a:xfrm>
            <a:off x="16814773" y="9055545"/>
            <a:ext cx="1730600" cy="58477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spc="600">
                <a:solidFill>
                  <a:srgbClr val="FFFFFF"/>
                </a:solidFill>
              </a:defRPr>
            </a:lvl1pPr>
          </a:lstStyle>
          <a:p>
            <a:pPr defTabSz="1828433" hangingPunct="0"/>
            <a:r>
              <a:rPr kern="0">
                <a:latin typeface="Helvetica"/>
                <a:sym typeface="Helvetica"/>
              </a:rPr>
              <a:t>THIRD</a:t>
            </a:r>
          </a:p>
        </p:txBody>
      </p:sp>
      <p:sp>
        <p:nvSpPr>
          <p:cNvPr id="1291" name="FOURTH"/>
          <p:cNvSpPr txBox="1"/>
          <p:nvPr/>
        </p:nvSpPr>
        <p:spPr>
          <a:xfrm>
            <a:off x="16514171" y="10763903"/>
            <a:ext cx="2262797" cy="58477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spc="600">
                <a:solidFill>
                  <a:srgbClr val="FFFFFF"/>
                </a:solidFill>
              </a:defRPr>
            </a:lvl1pPr>
          </a:lstStyle>
          <a:p>
            <a:pPr defTabSz="1828433" hangingPunct="0"/>
            <a:r>
              <a:rPr kern="0">
                <a:latin typeface="Helvetica"/>
                <a:sym typeface="Helvetica"/>
              </a:rPr>
              <a:t>FOURTH</a:t>
            </a:r>
          </a:p>
        </p:txBody>
      </p:sp>
    </p:spTree>
  </p:cSld>
  <p:clrMapOvr>
    <a:masterClrMapping/>
  </p:clrMapOvr>
  <p:transition spd="me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55" name="2D Area Chart"/>
          <p:cNvGraphicFramePr/>
          <p:nvPr/>
        </p:nvGraphicFramePr>
        <p:xfrm>
          <a:off x="4968213" y="4558712"/>
          <a:ext cx="14905575" cy="5522295"/>
        </p:xfrm>
        <a:graphic>
          <a:graphicData uri="http://schemas.openxmlformats.org/drawingml/2006/chart">
            <c:chart xmlns:c="http://schemas.openxmlformats.org/drawingml/2006/chart" xmlns:r="http://schemas.openxmlformats.org/officeDocument/2006/relationships" r:id="rId2"/>
          </a:graphicData>
        </a:graphic>
      </p:graphicFrame>
      <p:sp>
        <p:nvSpPr>
          <p:cNvPr id="1356" name="YOUR TITLE"/>
          <p:cNvSpPr txBox="1"/>
          <p:nvPr/>
        </p:nvSpPr>
        <p:spPr>
          <a:xfrm>
            <a:off x="6017563" y="10839319"/>
            <a:ext cx="3815415" cy="659604"/>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nSpc>
                <a:spcPct val="150000"/>
              </a:lnSpc>
              <a:defRPr sz="2800" spc="600">
                <a:solidFill>
                  <a:srgbClr val="000000"/>
                </a:solidFill>
              </a:defRPr>
            </a:lvl1pPr>
          </a:lstStyle>
          <a:p>
            <a:pPr defTabSz="1828433" hangingPunct="0"/>
            <a:r>
              <a:rPr kern="0">
                <a:latin typeface="Helvetica"/>
                <a:sym typeface="Helvetica"/>
              </a:rPr>
              <a:t>YOUR TITLE</a:t>
            </a:r>
          </a:p>
        </p:txBody>
      </p:sp>
      <p:sp>
        <p:nvSpPr>
          <p:cNvPr id="1357" name="WRITE HERE"/>
          <p:cNvSpPr txBox="1"/>
          <p:nvPr/>
        </p:nvSpPr>
        <p:spPr>
          <a:xfrm>
            <a:off x="11088961" y="10830790"/>
            <a:ext cx="3815415" cy="659604"/>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nSpc>
                <a:spcPct val="150000"/>
              </a:lnSpc>
              <a:defRPr sz="2800" spc="600">
                <a:solidFill>
                  <a:srgbClr val="000000"/>
                </a:solidFill>
              </a:defRPr>
            </a:lvl1pPr>
          </a:lstStyle>
          <a:p>
            <a:pPr defTabSz="1828433" hangingPunct="0"/>
            <a:r>
              <a:rPr kern="0">
                <a:latin typeface="Helvetica"/>
                <a:sym typeface="Helvetica"/>
              </a:rPr>
              <a:t>WRITE HERE</a:t>
            </a:r>
          </a:p>
        </p:txBody>
      </p:sp>
      <p:sp>
        <p:nvSpPr>
          <p:cNvPr id="1358" name="NAME HERE"/>
          <p:cNvSpPr txBox="1"/>
          <p:nvPr/>
        </p:nvSpPr>
        <p:spPr>
          <a:xfrm>
            <a:off x="16449431" y="10835795"/>
            <a:ext cx="3815415" cy="659604"/>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nSpc>
                <a:spcPct val="150000"/>
              </a:lnSpc>
              <a:defRPr sz="2800" spc="600">
                <a:solidFill>
                  <a:srgbClr val="000000"/>
                </a:solidFill>
              </a:defRPr>
            </a:lvl1pPr>
          </a:lstStyle>
          <a:p>
            <a:pPr defTabSz="1828433" hangingPunct="0"/>
            <a:r>
              <a:rPr kern="0">
                <a:latin typeface="Helvetica"/>
                <a:sym typeface="Helvetica"/>
              </a:rPr>
              <a:t>NAME HERE</a:t>
            </a:r>
          </a:p>
        </p:txBody>
      </p:sp>
      <p:sp>
        <p:nvSpPr>
          <p:cNvPr id="1359" name="Square"/>
          <p:cNvSpPr/>
          <p:nvPr/>
        </p:nvSpPr>
        <p:spPr>
          <a:xfrm>
            <a:off x="5690391" y="11078316"/>
            <a:ext cx="260670" cy="260670"/>
          </a:xfrm>
          <a:prstGeom prst="rect">
            <a:avLst/>
          </a:prstGeom>
          <a:solidFill>
            <a:srgbClr val="000000"/>
          </a:solidFill>
          <a:ln w="12700">
            <a:miter lim="400000"/>
          </a:ln>
        </p:spPr>
        <p:txBody>
          <a:bodyPr lIns="45719" rIns="45719" anchor="ctr"/>
          <a:lstStyle/>
          <a:p>
            <a:pPr algn="ctr" defTabSz="1828433" hangingPunct="0">
              <a:defRPr>
                <a:solidFill>
                  <a:srgbClr val="FFFFFF"/>
                </a:solidFill>
              </a:defRPr>
            </a:pPr>
            <a:endParaRPr sz="3600" kern="0">
              <a:solidFill>
                <a:srgbClr val="FFFFFF"/>
              </a:solidFill>
              <a:latin typeface="Helvetica"/>
              <a:sym typeface="Helvetica"/>
            </a:endParaRPr>
          </a:p>
        </p:txBody>
      </p:sp>
      <p:sp>
        <p:nvSpPr>
          <p:cNvPr id="1360" name="Square"/>
          <p:cNvSpPr/>
          <p:nvPr/>
        </p:nvSpPr>
        <p:spPr>
          <a:xfrm>
            <a:off x="10766497" y="11069926"/>
            <a:ext cx="260670" cy="260670"/>
          </a:xfrm>
          <a:prstGeom prst="rect">
            <a:avLst/>
          </a:prstGeom>
          <a:solidFill>
            <a:schemeClr val="accent2"/>
          </a:solidFill>
          <a:ln w="12700">
            <a:miter lim="400000"/>
          </a:ln>
        </p:spPr>
        <p:txBody>
          <a:bodyPr lIns="45719" rIns="45719" anchor="ctr"/>
          <a:lstStyle/>
          <a:p>
            <a:pPr algn="ctr" defTabSz="1828433" hangingPunct="0">
              <a:defRPr>
                <a:solidFill>
                  <a:srgbClr val="FFFFFF"/>
                </a:solidFill>
              </a:defRPr>
            </a:pPr>
            <a:endParaRPr sz="3600" kern="0">
              <a:solidFill>
                <a:srgbClr val="FFFFFF"/>
              </a:solidFill>
              <a:latin typeface="Helvetica"/>
              <a:sym typeface="Helvetica"/>
            </a:endParaRPr>
          </a:p>
        </p:txBody>
      </p:sp>
      <p:sp>
        <p:nvSpPr>
          <p:cNvPr id="1361" name="Square"/>
          <p:cNvSpPr/>
          <p:nvPr/>
        </p:nvSpPr>
        <p:spPr>
          <a:xfrm>
            <a:off x="16102699" y="11069926"/>
            <a:ext cx="260670" cy="260670"/>
          </a:xfrm>
          <a:prstGeom prst="rect">
            <a:avLst/>
          </a:prstGeom>
          <a:solidFill>
            <a:srgbClr val="000000"/>
          </a:solidFill>
          <a:ln w="12700">
            <a:miter lim="400000"/>
          </a:ln>
        </p:spPr>
        <p:txBody>
          <a:bodyPr lIns="45719" rIns="45719" anchor="ctr"/>
          <a:lstStyle/>
          <a:p>
            <a:pPr algn="ctr" defTabSz="1828433" hangingPunct="0">
              <a:defRPr>
                <a:solidFill>
                  <a:srgbClr val="FFFFFF"/>
                </a:solidFill>
              </a:defRPr>
            </a:pPr>
            <a:endParaRPr sz="3600" kern="0">
              <a:solidFill>
                <a:srgbClr val="FFFFFF"/>
              </a:solidFill>
              <a:latin typeface="Helvetica"/>
              <a:sym typeface="Helvetica"/>
            </a:endParaRPr>
          </a:p>
        </p:txBody>
      </p:sp>
      <p:sp>
        <p:nvSpPr>
          <p:cNvPr id="1362" name="GRAPHIC CHART"/>
          <p:cNvSpPr txBox="1"/>
          <p:nvPr/>
        </p:nvSpPr>
        <p:spPr>
          <a:xfrm>
            <a:off x="8114779" y="1390006"/>
            <a:ext cx="8097728" cy="110799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6600" spc="600">
                <a:solidFill>
                  <a:srgbClr val="000000"/>
                </a:solidFill>
              </a:defRPr>
            </a:lvl1pPr>
          </a:lstStyle>
          <a:p>
            <a:pPr defTabSz="1828433" hangingPunct="0"/>
            <a:r>
              <a:rPr kern="0">
                <a:latin typeface="Helvetica"/>
                <a:sym typeface="Helvetica"/>
              </a:rPr>
              <a:t>GRAPHIC CHART</a:t>
            </a:r>
          </a:p>
        </p:txBody>
      </p:sp>
      <p:sp>
        <p:nvSpPr>
          <p:cNvPr id="1364" name="A company is an association or collection of individuals, whether natural persons, legal persons, or a mixture of both. Company members share a common purpose and unite in order to focus."/>
          <p:cNvSpPr txBox="1"/>
          <p:nvPr/>
        </p:nvSpPr>
        <p:spPr>
          <a:xfrm>
            <a:off x="4872571" y="2619587"/>
            <a:ext cx="14658344" cy="872483"/>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50000"/>
              </a:lnSpc>
              <a:defRPr sz="1800" spc="300"/>
            </a:lvl1pPr>
          </a:lstStyle>
          <a:p>
            <a:pPr defTabSz="1828433" hangingPunct="0"/>
            <a:r>
              <a:rPr kern="0">
                <a:solidFill>
                  <a:srgbClr val="7F7F7F"/>
                </a:solidFill>
                <a:latin typeface="Helvetica"/>
                <a:sym typeface="Helvetica"/>
              </a:rPr>
              <a:t>A company is an association or collection of individuals, whether natural persons, legal persons, or a mixture of both. Company members share a common purpose and unite in order to focus.</a:t>
            </a:r>
          </a:p>
        </p:txBody>
      </p:sp>
    </p:spTree>
  </p:cSld>
  <p:clrMapOvr>
    <a:masterClrMapping/>
  </p:clrMapOvr>
  <p:transition spd="me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7" name="Shape"/>
          <p:cNvSpPr/>
          <p:nvPr/>
        </p:nvSpPr>
        <p:spPr>
          <a:xfrm flipH="1">
            <a:off x="3996152" y="4000646"/>
            <a:ext cx="6158391" cy="6612907"/>
          </a:xfrm>
          <a:custGeom>
            <a:avLst/>
            <a:gdLst/>
            <a:ahLst/>
            <a:cxnLst>
              <a:cxn ang="0">
                <a:pos x="wd2" y="hd2"/>
              </a:cxn>
              <a:cxn ang="5400000">
                <a:pos x="wd2" y="hd2"/>
              </a:cxn>
              <a:cxn ang="10800000">
                <a:pos x="wd2" y="hd2"/>
              </a:cxn>
              <a:cxn ang="16200000">
                <a:pos x="wd2" y="hd2"/>
              </a:cxn>
            </a:cxnLst>
            <a:rect l="0" t="0" r="r" b="b"/>
            <a:pathLst>
              <a:path w="20184" h="20217" extrusionOk="0">
                <a:moveTo>
                  <a:pt x="20184" y="16469"/>
                </a:moveTo>
                <a:lnTo>
                  <a:pt x="20184" y="16469"/>
                </a:lnTo>
                <a:cubicBezTo>
                  <a:pt x="16238" y="20808"/>
                  <a:pt x="9087" y="21478"/>
                  <a:pt x="4212" y="17965"/>
                </a:cubicBezTo>
                <a:cubicBezTo>
                  <a:pt x="-663" y="14453"/>
                  <a:pt x="-1416" y="8087"/>
                  <a:pt x="2530" y="3748"/>
                </a:cubicBezTo>
                <a:cubicBezTo>
                  <a:pt x="4789" y="1265"/>
                  <a:pt x="8234" y="-122"/>
                  <a:pt x="11821" y="8"/>
                </a:cubicBezTo>
                <a:lnTo>
                  <a:pt x="11357" y="10109"/>
                </a:lnTo>
                <a:close/>
              </a:path>
            </a:pathLst>
          </a:custGeom>
          <a:solidFill>
            <a:srgbClr val="000000"/>
          </a:solidFill>
          <a:ln w="12700">
            <a:miter lim="400000"/>
          </a:ln>
        </p:spPr>
        <p:txBody>
          <a:bodyPr lIns="45719" rIns="45719" anchor="ctr"/>
          <a:lstStyle/>
          <a:p>
            <a:pPr algn="ctr" defTabSz="1828433" hangingPunct="0"/>
            <a:endParaRPr sz="3600" kern="0">
              <a:solidFill>
                <a:srgbClr val="7F7F7F"/>
              </a:solidFill>
              <a:latin typeface="Helvetica"/>
              <a:sym typeface="Helvetica"/>
            </a:endParaRPr>
          </a:p>
        </p:txBody>
      </p:sp>
      <p:sp>
        <p:nvSpPr>
          <p:cNvPr id="1368" name="Shape"/>
          <p:cNvSpPr/>
          <p:nvPr/>
        </p:nvSpPr>
        <p:spPr>
          <a:xfrm rot="8911458" flipH="1">
            <a:off x="1677337" y="4230982"/>
            <a:ext cx="5003856" cy="3526778"/>
          </a:xfrm>
          <a:custGeom>
            <a:avLst/>
            <a:gdLst/>
            <a:ahLst/>
            <a:cxnLst>
              <a:cxn ang="0">
                <a:pos x="wd2" y="hd2"/>
              </a:cxn>
              <a:cxn ang="5400000">
                <a:pos x="wd2" y="hd2"/>
              </a:cxn>
              <a:cxn ang="10800000">
                <a:pos x="wd2" y="hd2"/>
              </a:cxn>
              <a:cxn ang="16200000">
                <a:pos x="wd2" y="hd2"/>
              </a:cxn>
            </a:cxnLst>
            <a:rect l="0" t="0" r="r" b="b"/>
            <a:pathLst>
              <a:path w="21459" h="19078" extrusionOk="0">
                <a:moveTo>
                  <a:pt x="21459" y="17213"/>
                </a:moveTo>
                <a:lnTo>
                  <a:pt x="21459" y="17213"/>
                </a:lnTo>
                <a:cubicBezTo>
                  <a:pt x="14106" y="21600"/>
                  <a:pt x="5191" y="17981"/>
                  <a:pt x="1546" y="9131"/>
                </a:cubicBezTo>
                <a:cubicBezTo>
                  <a:pt x="381" y="6301"/>
                  <a:pt x="-141" y="3151"/>
                  <a:pt x="33" y="0"/>
                </a:cubicBezTo>
                <a:lnTo>
                  <a:pt x="14860" y="1188"/>
                </a:lnTo>
                <a:close/>
              </a:path>
            </a:pathLst>
          </a:custGeom>
          <a:solidFill>
            <a:schemeClr val="accent2"/>
          </a:solidFill>
          <a:ln w="12700">
            <a:miter lim="400000"/>
          </a:ln>
        </p:spPr>
        <p:txBody>
          <a:bodyPr lIns="45719" rIns="45719" anchor="ctr"/>
          <a:lstStyle/>
          <a:p>
            <a:pPr algn="ctr" defTabSz="1828433" hangingPunct="0"/>
            <a:endParaRPr sz="3600" kern="0">
              <a:solidFill>
                <a:srgbClr val="7F7F7F"/>
              </a:solidFill>
              <a:latin typeface="Helvetica"/>
              <a:sym typeface="Helvetica"/>
            </a:endParaRPr>
          </a:p>
        </p:txBody>
      </p:sp>
      <p:sp>
        <p:nvSpPr>
          <p:cNvPr id="1369" name="30%"/>
          <p:cNvSpPr txBox="1"/>
          <p:nvPr/>
        </p:nvSpPr>
        <p:spPr>
          <a:xfrm>
            <a:off x="2891733" y="5416514"/>
            <a:ext cx="2697121" cy="8280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4800">
                <a:solidFill>
                  <a:srgbClr val="FFFFFF"/>
                </a:solidFill>
              </a:defRPr>
            </a:lvl1pPr>
          </a:lstStyle>
          <a:p>
            <a:pPr defTabSz="1828433" hangingPunct="0"/>
            <a:r>
              <a:rPr kern="0">
                <a:latin typeface="Helvetica"/>
                <a:sym typeface="Helvetica"/>
              </a:rPr>
              <a:t>30%</a:t>
            </a:r>
          </a:p>
        </p:txBody>
      </p:sp>
      <p:sp>
        <p:nvSpPr>
          <p:cNvPr id="1370" name="70%"/>
          <p:cNvSpPr txBox="1"/>
          <p:nvPr/>
        </p:nvSpPr>
        <p:spPr>
          <a:xfrm>
            <a:off x="6887998" y="7342491"/>
            <a:ext cx="2697122" cy="8280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4800">
                <a:solidFill>
                  <a:srgbClr val="FFFFFF"/>
                </a:solidFill>
              </a:defRPr>
            </a:lvl1pPr>
          </a:lstStyle>
          <a:p>
            <a:pPr defTabSz="1828433" hangingPunct="0"/>
            <a:r>
              <a:rPr kern="0">
                <a:latin typeface="Helvetica"/>
                <a:sym typeface="Helvetica"/>
              </a:rPr>
              <a:t>70%</a:t>
            </a:r>
          </a:p>
        </p:txBody>
      </p:sp>
      <p:sp>
        <p:nvSpPr>
          <p:cNvPr id="1371" name="YOU CAN…"/>
          <p:cNvSpPr txBox="1"/>
          <p:nvPr/>
        </p:nvSpPr>
        <p:spPr>
          <a:xfrm>
            <a:off x="11303071" y="3477112"/>
            <a:ext cx="10220255" cy="4524315"/>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defTabSz="1828433" hangingPunct="0">
              <a:defRPr sz="7200" b="1" spc="600">
                <a:solidFill>
                  <a:srgbClr val="000000"/>
                </a:solidFill>
              </a:defRPr>
            </a:pPr>
            <a:r>
              <a:rPr sz="7200" b="1" kern="0" spc="600">
                <a:solidFill>
                  <a:srgbClr val="000000"/>
                </a:solidFill>
                <a:latin typeface="Helvetica"/>
                <a:sym typeface="Helvetica"/>
              </a:rPr>
              <a:t>YOU CAN</a:t>
            </a:r>
          </a:p>
          <a:p>
            <a:pPr defTabSz="1828433" hangingPunct="0">
              <a:defRPr sz="7200" b="1" spc="600">
                <a:solidFill>
                  <a:srgbClr val="000000"/>
                </a:solidFill>
              </a:defRPr>
            </a:pPr>
            <a:r>
              <a:rPr sz="7200" b="1" kern="0" spc="600">
                <a:solidFill>
                  <a:srgbClr val="000000"/>
                </a:solidFill>
                <a:latin typeface="Helvetica"/>
                <a:sym typeface="Helvetica"/>
              </a:rPr>
              <a:t>WRITE YOUR</a:t>
            </a:r>
          </a:p>
          <a:p>
            <a:pPr defTabSz="1828433" hangingPunct="0">
              <a:defRPr sz="7200" b="1" spc="600">
                <a:solidFill>
                  <a:srgbClr val="000000"/>
                </a:solidFill>
              </a:defRPr>
            </a:pPr>
            <a:r>
              <a:rPr sz="7200" b="1" kern="0" spc="600">
                <a:solidFill>
                  <a:srgbClr val="000000"/>
                </a:solidFill>
                <a:latin typeface="Helvetica"/>
                <a:sym typeface="Helvetica"/>
              </a:rPr>
              <a:t>TITLE ABOUT</a:t>
            </a:r>
          </a:p>
          <a:p>
            <a:pPr defTabSz="1828433" hangingPunct="0">
              <a:defRPr sz="7200" b="1" spc="600">
                <a:solidFill>
                  <a:srgbClr val="000000"/>
                </a:solidFill>
              </a:defRPr>
            </a:pPr>
            <a:r>
              <a:rPr sz="7200" b="1" kern="0" spc="600">
                <a:solidFill>
                  <a:srgbClr val="000000"/>
                </a:solidFill>
                <a:latin typeface="Helvetica"/>
                <a:sym typeface="Helvetica"/>
              </a:rPr>
              <a:t>THIS GRAPHIC</a:t>
            </a:r>
          </a:p>
        </p:txBody>
      </p:sp>
      <p:sp>
        <p:nvSpPr>
          <p:cNvPr id="1373" name="A company is an association or collection of individuals, whether natural persons."/>
          <p:cNvSpPr txBox="1"/>
          <p:nvPr/>
        </p:nvSpPr>
        <p:spPr>
          <a:xfrm>
            <a:off x="12559788" y="9140160"/>
            <a:ext cx="3753797" cy="142083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nSpc>
                <a:spcPct val="150000"/>
              </a:lnSpc>
              <a:defRPr sz="2000">
                <a:solidFill>
                  <a:srgbClr val="000000"/>
                </a:solidFill>
              </a:defRPr>
            </a:lvl1pPr>
          </a:lstStyle>
          <a:p>
            <a:pPr defTabSz="1828433" hangingPunct="0"/>
            <a:r>
              <a:rPr kern="0">
                <a:latin typeface="Helvetica"/>
                <a:sym typeface="Helvetica"/>
              </a:rPr>
              <a:t>A company is an association or collection of individuals, whether natural persons.</a:t>
            </a:r>
          </a:p>
        </p:txBody>
      </p:sp>
      <p:sp>
        <p:nvSpPr>
          <p:cNvPr id="1374" name="ELEMENT A"/>
          <p:cNvSpPr txBox="1"/>
          <p:nvPr/>
        </p:nvSpPr>
        <p:spPr>
          <a:xfrm>
            <a:off x="12587521" y="8555386"/>
            <a:ext cx="3604670" cy="584775"/>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200" b="1" spc="600">
                <a:solidFill>
                  <a:srgbClr val="000000"/>
                </a:solidFill>
              </a:defRPr>
            </a:lvl1pPr>
          </a:lstStyle>
          <a:p>
            <a:pPr defTabSz="1828433" hangingPunct="0"/>
            <a:r>
              <a:rPr kern="0">
                <a:latin typeface="Helvetica"/>
                <a:sym typeface="Helvetica"/>
              </a:rPr>
              <a:t>ELEMENT A</a:t>
            </a:r>
          </a:p>
        </p:txBody>
      </p:sp>
      <p:sp>
        <p:nvSpPr>
          <p:cNvPr id="1375" name="A company is an association or collection of individuals, whether natural persons."/>
          <p:cNvSpPr txBox="1"/>
          <p:nvPr/>
        </p:nvSpPr>
        <p:spPr>
          <a:xfrm>
            <a:off x="18286005" y="9140160"/>
            <a:ext cx="3772955" cy="142083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nSpc>
                <a:spcPct val="150000"/>
              </a:lnSpc>
              <a:defRPr sz="2000"/>
            </a:lvl1pPr>
          </a:lstStyle>
          <a:p>
            <a:pPr defTabSz="1828433" hangingPunct="0"/>
            <a:r>
              <a:rPr kern="0">
                <a:solidFill>
                  <a:srgbClr val="7F7F7F"/>
                </a:solidFill>
                <a:latin typeface="Helvetica"/>
                <a:sym typeface="Helvetica"/>
              </a:rPr>
              <a:t>A company is an association or collection of individuals, whether natural persons.</a:t>
            </a:r>
          </a:p>
        </p:txBody>
      </p:sp>
      <p:sp>
        <p:nvSpPr>
          <p:cNvPr id="1376" name="ELEMENT B"/>
          <p:cNvSpPr txBox="1"/>
          <p:nvPr/>
        </p:nvSpPr>
        <p:spPr>
          <a:xfrm>
            <a:off x="18291365" y="8555386"/>
            <a:ext cx="3604670" cy="584775"/>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200" b="1" spc="600">
                <a:solidFill>
                  <a:srgbClr val="000000"/>
                </a:solidFill>
              </a:defRPr>
            </a:lvl1pPr>
          </a:lstStyle>
          <a:p>
            <a:pPr defTabSz="1828433" hangingPunct="0"/>
            <a:r>
              <a:rPr kern="0">
                <a:latin typeface="Helvetica"/>
                <a:sym typeface="Helvetica"/>
              </a:rPr>
              <a:t>ELEMENT B</a:t>
            </a:r>
          </a:p>
        </p:txBody>
      </p:sp>
      <p:sp>
        <p:nvSpPr>
          <p:cNvPr id="1377" name="Shape"/>
          <p:cNvSpPr/>
          <p:nvPr/>
        </p:nvSpPr>
        <p:spPr>
          <a:xfrm flipH="1">
            <a:off x="11299026" y="8616462"/>
            <a:ext cx="850392" cy="850393"/>
          </a:xfrm>
          <a:custGeom>
            <a:avLst/>
            <a:gdLst/>
            <a:ahLst/>
            <a:cxnLst>
              <a:cxn ang="0">
                <a:pos x="wd2" y="hd2"/>
              </a:cxn>
              <a:cxn ang="5400000">
                <a:pos x="wd2" y="hd2"/>
              </a:cxn>
              <a:cxn ang="10800000">
                <a:pos x="wd2" y="hd2"/>
              </a:cxn>
              <a:cxn ang="16200000">
                <a:pos x="wd2" y="hd2"/>
              </a:cxn>
            </a:cxnLst>
            <a:rect l="0" t="0" r="r" b="b"/>
            <a:pathLst>
              <a:path w="21600" h="21600" extrusionOk="0">
                <a:moveTo>
                  <a:pt x="20618" y="17673"/>
                </a:moveTo>
                <a:cubicBezTo>
                  <a:pt x="20618" y="18215"/>
                  <a:pt x="20178" y="18655"/>
                  <a:pt x="19636" y="18655"/>
                </a:cubicBezTo>
                <a:lnTo>
                  <a:pt x="1964" y="18655"/>
                </a:lnTo>
                <a:cubicBezTo>
                  <a:pt x="1422" y="18655"/>
                  <a:pt x="982" y="18215"/>
                  <a:pt x="982" y="17673"/>
                </a:cubicBezTo>
                <a:lnTo>
                  <a:pt x="982" y="5891"/>
                </a:lnTo>
                <a:cubicBezTo>
                  <a:pt x="982" y="5349"/>
                  <a:pt x="1422" y="4909"/>
                  <a:pt x="1964" y="4909"/>
                </a:cubicBezTo>
                <a:lnTo>
                  <a:pt x="19636" y="4909"/>
                </a:lnTo>
                <a:cubicBezTo>
                  <a:pt x="20178" y="4909"/>
                  <a:pt x="20618" y="5349"/>
                  <a:pt x="20618" y="5891"/>
                </a:cubicBezTo>
                <a:cubicBezTo>
                  <a:pt x="20618" y="5891"/>
                  <a:pt x="20618" y="17673"/>
                  <a:pt x="20618" y="17673"/>
                </a:cubicBezTo>
                <a:close/>
                <a:moveTo>
                  <a:pt x="19636" y="3927"/>
                </a:moveTo>
                <a:lnTo>
                  <a:pt x="12476" y="3927"/>
                </a:lnTo>
                <a:lnTo>
                  <a:pt x="14476" y="1927"/>
                </a:lnTo>
                <a:cubicBezTo>
                  <a:pt x="14557" y="1949"/>
                  <a:pt x="14640" y="1964"/>
                  <a:pt x="14727" y="1964"/>
                </a:cubicBezTo>
                <a:cubicBezTo>
                  <a:pt x="15269" y="1964"/>
                  <a:pt x="15709" y="1524"/>
                  <a:pt x="15709" y="982"/>
                </a:cubicBezTo>
                <a:cubicBezTo>
                  <a:pt x="15709" y="440"/>
                  <a:pt x="15269" y="0"/>
                  <a:pt x="14727" y="0"/>
                </a:cubicBezTo>
                <a:cubicBezTo>
                  <a:pt x="14185" y="0"/>
                  <a:pt x="13745" y="440"/>
                  <a:pt x="13745" y="982"/>
                </a:cubicBezTo>
                <a:cubicBezTo>
                  <a:pt x="13745" y="1069"/>
                  <a:pt x="13761" y="1153"/>
                  <a:pt x="13782" y="1233"/>
                </a:cubicBezTo>
                <a:lnTo>
                  <a:pt x="11088" y="3927"/>
                </a:lnTo>
                <a:lnTo>
                  <a:pt x="10513" y="3927"/>
                </a:lnTo>
                <a:lnTo>
                  <a:pt x="7818" y="1233"/>
                </a:lnTo>
                <a:cubicBezTo>
                  <a:pt x="7839" y="1153"/>
                  <a:pt x="7855" y="1069"/>
                  <a:pt x="7855" y="982"/>
                </a:cubicBezTo>
                <a:cubicBezTo>
                  <a:pt x="7855" y="440"/>
                  <a:pt x="7415" y="0"/>
                  <a:pt x="6873" y="0"/>
                </a:cubicBezTo>
                <a:cubicBezTo>
                  <a:pt x="6331" y="0"/>
                  <a:pt x="5891" y="440"/>
                  <a:pt x="5891" y="982"/>
                </a:cubicBezTo>
                <a:cubicBezTo>
                  <a:pt x="5891" y="1524"/>
                  <a:pt x="6331" y="1964"/>
                  <a:pt x="6873" y="1964"/>
                </a:cubicBezTo>
                <a:cubicBezTo>
                  <a:pt x="6960" y="1964"/>
                  <a:pt x="7043" y="1949"/>
                  <a:pt x="7124" y="1927"/>
                </a:cubicBezTo>
                <a:lnTo>
                  <a:pt x="9124" y="3927"/>
                </a:lnTo>
                <a:lnTo>
                  <a:pt x="1964" y="3927"/>
                </a:lnTo>
                <a:cubicBezTo>
                  <a:pt x="879" y="3927"/>
                  <a:pt x="0" y="4806"/>
                  <a:pt x="0" y="5891"/>
                </a:cubicBezTo>
                <a:lnTo>
                  <a:pt x="0" y="17673"/>
                </a:lnTo>
                <a:cubicBezTo>
                  <a:pt x="0" y="18757"/>
                  <a:pt x="879" y="19637"/>
                  <a:pt x="1964" y="19637"/>
                </a:cubicBezTo>
                <a:lnTo>
                  <a:pt x="3927" y="19637"/>
                </a:lnTo>
                <a:lnTo>
                  <a:pt x="3927" y="21109"/>
                </a:lnTo>
                <a:cubicBezTo>
                  <a:pt x="3927" y="21381"/>
                  <a:pt x="4147" y="21600"/>
                  <a:pt x="4418" y="21600"/>
                </a:cubicBezTo>
                <a:cubicBezTo>
                  <a:pt x="4689" y="21600"/>
                  <a:pt x="4909" y="21381"/>
                  <a:pt x="4909" y="21109"/>
                </a:cubicBezTo>
                <a:lnTo>
                  <a:pt x="4909" y="20618"/>
                </a:lnTo>
                <a:lnTo>
                  <a:pt x="16691" y="20618"/>
                </a:lnTo>
                <a:lnTo>
                  <a:pt x="16691" y="21109"/>
                </a:lnTo>
                <a:cubicBezTo>
                  <a:pt x="16691" y="21381"/>
                  <a:pt x="16911" y="21600"/>
                  <a:pt x="17182" y="21600"/>
                </a:cubicBezTo>
                <a:cubicBezTo>
                  <a:pt x="17453" y="21600"/>
                  <a:pt x="17673" y="21381"/>
                  <a:pt x="17673" y="21109"/>
                </a:cubicBezTo>
                <a:lnTo>
                  <a:pt x="17673" y="19637"/>
                </a:lnTo>
                <a:lnTo>
                  <a:pt x="19636" y="19637"/>
                </a:lnTo>
                <a:cubicBezTo>
                  <a:pt x="20721" y="19637"/>
                  <a:pt x="21600" y="18757"/>
                  <a:pt x="21600" y="17673"/>
                </a:cubicBezTo>
                <a:lnTo>
                  <a:pt x="21600" y="5891"/>
                </a:lnTo>
                <a:cubicBezTo>
                  <a:pt x="21600" y="4806"/>
                  <a:pt x="20721" y="3927"/>
                  <a:pt x="19636" y="3927"/>
                </a:cubicBezTo>
              </a:path>
            </a:pathLst>
          </a:custGeom>
          <a:solidFill>
            <a:srgbClr val="000000"/>
          </a:solidFill>
          <a:ln w="12700">
            <a:miter lim="400000"/>
          </a:ln>
        </p:spPr>
        <p:txBody>
          <a:bodyPr lIns="45719" rIns="45719" anchor="ctr"/>
          <a:lstStyle/>
          <a:p>
            <a:pPr defTabSz="457062" hangingPunct="0">
              <a:defRPr sz="290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sz="2900" kern="0">
              <a:solidFill>
                <a:srgbClr val="000000"/>
              </a:solidFill>
              <a:effectLst>
                <a:outerShdw blurRad="38100" dist="12700" dir="5400000" rotWithShape="0">
                  <a:srgbClr val="000000">
                    <a:alpha val="50000"/>
                  </a:srgbClr>
                </a:outerShdw>
              </a:effectLst>
              <a:latin typeface="Gill Sans"/>
              <a:sym typeface="Gill Sans"/>
            </a:endParaRPr>
          </a:p>
        </p:txBody>
      </p:sp>
      <p:sp>
        <p:nvSpPr>
          <p:cNvPr id="1378" name="Shape"/>
          <p:cNvSpPr/>
          <p:nvPr/>
        </p:nvSpPr>
        <p:spPr>
          <a:xfrm flipH="1">
            <a:off x="17064892" y="8709054"/>
            <a:ext cx="695777" cy="850393"/>
          </a:xfrm>
          <a:custGeom>
            <a:avLst/>
            <a:gdLst/>
            <a:ahLst/>
            <a:cxnLst>
              <a:cxn ang="0">
                <a:pos x="wd2" y="hd2"/>
              </a:cxn>
              <a:cxn ang="5400000">
                <a:pos x="wd2" y="hd2"/>
              </a:cxn>
              <a:cxn ang="10800000">
                <a:pos x="wd2" y="hd2"/>
              </a:cxn>
              <a:cxn ang="16200000">
                <a:pos x="wd2" y="hd2"/>
              </a:cxn>
            </a:cxnLst>
            <a:rect l="0" t="0" r="r" b="b"/>
            <a:pathLst>
              <a:path w="21600" h="21600" extrusionOk="0">
                <a:moveTo>
                  <a:pt x="13800" y="18655"/>
                </a:moveTo>
                <a:cubicBezTo>
                  <a:pt x="13468" y="18655"/>
                  <a:pt x="13200" y="18874"/>
                  <a:pt x="13200" y="19145"/>
                </a:cubicBezTo>
                <a:cubicBezTo>
                  <a:pt x="13200" y="19417"/>
                  <a:pt x="13468" y="19636"/>
                  <a:pt x="13800" y="19636"/>
                </a:cubicBezTo>
                <a:cubicBezTo>
                  <a:pt x="14132" y="19636"/>
                  <a:pt x="14400" y="19417"/>
                  <a:pt x="14400" y="19145"/>
                </a:cubicBezTo>
                <a:cubicBezTo>
                  <a:pt x="14400" y="18874"/>
                  <a:pt x="14132" y="18655"/>
                  <a:pt x="13800" y="18655"/>
                </a:cubicBezTo>
                <a:moveTo>
                  <a:pt x="10200" y="15709"/>
                </a:moveTo>
                <a:cubicBezTo>
                  <a:pt x="9868" y="15709"/>
                  <a:pt x="9600" y="15490"/>
                  <a:pt x="9600" y="15218"/>
                </a:cubicBezTo>
                <a:cubicBezTo>
                  <a:pt x="9600" y="14947"/>
                  <a:pt x="9868" y="14727"/>
                  <a:pt x="10200" y="14727"/>
                </a:cubicBezTo>
                <a:cubicBezTo>
                  <a:pt x="10532" y="14727"/>
                  <a:pt x="10800" y="14947"/>
                  <a:pt x="10800" y="15218"/>
                </a:cubicBezTo>
                <a:cubicBezTo>
                  <a:pt x="10800" y="15490"/>
                  <a:pt x="10532" y="15709"/>
                  <a:pt x="10200" y="15709"/>
                </a:cubicBezTo>
                <a:moveTo>
                  <a:pt x="10200" y="13745"/>
                </a:moveTo>
                <a:cubicBezTo>
                  <a:pt x="9206" y="13745"/>
                  <a:pt x="8400" y="14405"/>
                  <a:pt x="8400" y="15218"/>
                </a:cubicBezTo>
                <a:cubicBezTo>
                  <a:pt x="8400" y="16031"/>
                  <a:pt x="9206" y="16691"/>
                  <a:pt x="10200" y="16691"/>
                </a:cubicBezTo>
                <a:cubicBezTo>
                  <a:pt x="11194" y="16691"/>
                  <a:pt x="12000" y="16031"/>
                  <a:pt x="12000" y="15218"/>
                </a:cubicBezTo>
                <a:cubicBezTo>
                  <a:pt x="12000" y="14405"/>
                  <a:pt x="11194" y="13745"/>
                  <a:pt x="10200" y="13745"/>
                </a:cubicBezTo>
                <a:moveTo>
                  <a:pt x="15600" y="13745"/>
                </a:moveTo>
                <a:cubicBezTo>
                  <a:pt x="14938" y="13745"/>
                  <a:pt x="14400" y="14186"/>
                  <a:pt x="14400" y="14727"/>
                </a:cubicBezTo>
                <a:cubicBezTo>
                  <a:pt x="14400" y="15269"/>
                  <a:pt x="14938" y="15709"/>
                  <a:pt x="15600" y="15709"/>
                </a:cubicBezTo>
                <a:cubicBezTo>
                  <a:pt x="16262" y="15709"/>
                  <a:pt x="16800" y="15269"/>
                  <a:pt x="16800" y="14727"/>
                </a:cubicBezTo>
                <a:cubicBezTo>
                  <a:pt x="16800" y="14186"/>
                  <a:pt x="16262" y="13745"/>
                  <a:pt x="15600" y="13745"/>
                </a:cubicBezTo>
                <a:moveTo>
                  <a:pt x="14400" y="20618"/>
                </a:moveTo>
                <a:lnTo>
                  <a:pt x="7200" y="20618"/>
                </a:lnTo>
                <a:cubicBezTo>
                  <a:pt x="3892" y="20618"/>
                  <a:pt x="1200" y="18416"/>
                  <a:pt x="1200" y="15709"/>
                </a:cubicBezTo>
                <a:cubicBezTo>
                  <a:pt x="1200" y="13123"/>
                  <a:pt x="2182" y="11620"/>
                  <a:pt x="3320" y="9880"/>
                </a:cubicBezTo>
                <a:cubicBezTo>
                  <a:pt x="3477" y="9639"/>
                  <a:pt x="3636" y="9392"/>
                  <a:pt x="3797" y="9140"/>
                </a:cubicBezTo>
                <a:cubicBezTo>
                  <a:pt x="3905" y="9093"/>
                  <a:pt x="6420" y="8038"/>
                  <a:pt x="9814" y="9625"/>
                </a:cubicBezTo>
                <a:cubicBezTo>
                  <a:pt x="10959" y="10160"/>
                  <a:pt x="12064" y="10360"/>
                  <a:pt x="13079" y="10360"/>
                </a:cubicBezTo>
                <a:cubicBezTo>
                  <a:pt x="15152" y="10360"/>
                  <a:pt x="16846" y="9523"/>
                  <a:pt x="17711" y="8991"/>
                </a:cubicBezTo>
                <a:cubicBezTo>
                  <a:pt x="17902" y="9295"/>
                  <a:pt x="18093" y="9592"/>
                  <a:pt x="18280" y="9880"/>
                </a:cubicBezTo>
                <a:cubicBezTo>
                  <a:pt x="19418" y="11620"/>
                  <a:pt x="20400" y="13123"/>
                  <a:pt x="20400" y="15709"/>
                </a:cubicBezTo>
                <a:cubicBezTo>
                  <a:pt x="20400" y="18416"/>
                  <a:pt x="17708" y="20618"/>
                  <a:pt x="14400" y="20618"/>
                </a:cubicBezTo>
                <a:moveTo>
                  <a:pt x="5967" y="2945"/>
                </a:moveTo>
                <a:lnTo>
                  <a:pt x="15633" y="2945"/>
                </a:lnTo>
                <a:cubicBezTo>
                  <a:pt x="15782" y="5133"/>
                  <a:pt x="16425" y="6735"/>
                  <a:pt x="17180" y="8090"/>
                </a:cubicBezTo>
                <a:cubicBezTo>
                  <a:pt x="16281" y="8690"/>
                  <a:pt x="13509" y="10220"/>
                  <a:pt x="10410" y="8772"/>
                </a:cubicBezTo>
                <a:cubicBezTo>
                  <a:pt x="7921" y="7609"/>
                  <a:pt x="5800" y="7679"/>
                  <a:pt x="4520" y="7912"/>
                </a:cubicBezTo>
                <a:cubicBezTo>
                  <a:pt x="5231" y="6594"/>
                  <a:pt x="5824" y="5037"/>
                  <a:pt x="5967" y="2945"/>
                </a:cubicBezTo>
                <a:moveTo>
                  <a:pt x="3600" y="982"/>
                </a:moveTo>
                <a:lnTo>
                  <a:pt x="18000" y="982"/>
                </a:lnTo>
                <a:lnTo>
                  <a:pt x="18000" y="1964"/>
                </a:lnTo>
                <a:lnTo>
                  <a:pt x="3600" y="1964"/>
                </a:lnTo>
                <a:cubicBezTo>
                  <a:pt x="3600" y="1964"/>
                  <a:pt x="3600" y="982"/>
                  <a:pt x="3600" y="982"/>
                </a:cubicBezTo>
                <a:close/>
                <a:moveTo>
                  <a:pt x="16843" y="2945"/>
                </a:moveTo>
                <a:lnTo>
                  <a:pt x="18000" y="2945"/>
                </a:lnTo>
                <a:cubicBezTo>
                  <a:pt x="18662" y="2945"/>
                  <a:pt x="19200" y="2505"/>
                  <a:pt x="19200" y="1964"/>
                </a:cubicBezTo>
                <a:lnTo>
                  <a:pt x="19200" y="982"/>
                </a:lnTo>
                <a:cubicBezTo>
                  <a:pt x="19200" y="440"/>
                  <a:pt x="18662" y="0"/>
                  <a:pt x="18000" y="0"/>
                </a:cubicBezTo>
                <a:lnTo>
                  <a:pt x="3600" y="0"/>
                </a:lnTo>
                <a:cubicBezTo>
                  <a:pt x="2938" y="0"/>
                  <a:pt x="2400" y="440"/>
                  <a:pt x="2400" y="982"/>
                </a:cubicBezTo>
                <a:lnTo>
                  <a:pt x="2400" y="1964"/>
                </a:lnTo>
                <a:cubicBezTo>
                  <a:pt x="2400" y="2505"/>
                  <a:pt x="2938" y="2945"/>
                  <a:pt x="3600" y="2945"/>
                </a:cubicBezTo>
                <a:lnTo>
                  <a:pt x="4757" y="2945"/>
                </a:lnTo>
                <a:cubicBezTo>
                  <a:pt x="4322" y="8937"/>
                  <a:pt x="0" y="10114"/>
                  <a:pt x="0" y="15709"/>
                </a:cubicBezTo>
                <a:cubicBezTo>
                  <a:pt x="0" y="18962"/>
                  <a:pt x="3224" y="21600"/>
                  <a:pt x="7200" y="21600"/>
                </a:cubicBezTo>
                <a:lnTo>
                  <a:pt x="14400" y="21600"/>
                </a:lnTo>
                <a:cubicBezTo>
                  <a:pt x="18376" y="21600"/>
                  <a:pt x="21600" y="18962"/>
                  <a:pt x="21600" y="15709"/>
                </a:cubicBezTo>
                <a:cubicBezTo>
                  <a:pt x="21600" y="10114"/>
                  <a:pt x="17278" y="8937"/>
                  <a:pt x="16843" y="2945"/>
                </a:cubicBezTo>
                <a:moveTo>
                  <a:pt x="17400" y="11782"/>
                </a:moveTo>
                <a:cubicBezTo>
                  <a:pt x="17068" y="11782"/>
                  <a:pt x="16800" y="12001"/>
                  <a:pt x="16800" y="12273"/>
                </a:cubicBezTo>
                <a:cubicBezTo>
                  <a:pt x="16800" y="12544"/>
                  <a:pt x="17068" y="12764"/>
                  <a:pt x="17400" y="12764"/>
                </a:cubicBezTo>
                <a:cubicBezTo>
                  <a:pt x="17732" y="12764"/>
                  <a:pt x="18000" y="12544"/>
                  <a:pt x="18000" y="12273"/>
                </a:cubicBezTo>
                <a:cubicBezTo>
                  <a:pt x="18000" y="12001"/>
                  <a:pt x="17732" y="11782"/>
                  <a:pt x="17400" y="11782"/>
                </a:cubicBezTo>
                <a:moveTo>
                  <a:pt x="6000" y="10800"/>
                </a:moveTo>
                <a:cubicBezTo>
                  <a:pt x="5338" y="10800"/>
                  <a:pt x="4800" y="11240"/>
                  <a:pt x="4800" y="11782"/>
                </a:cubicBezTo>
                <a:cubicBezTo>
                  <a:pt x="4800" y="12324"/>
                  <a:pt x="5338" y="12764"/>
                  <a:pt x="6000" y="12764"/>
                </a:cubicBezTo>
                <a:cubicBezTo>
                  <a:pt x="6662" y="12764"/>
                  <a:pt x="7200" y="12324"/>
                  <a:pt x="7200" y="11782"/>
                </a:cubicBezTo>
                <a:cubicBezTo>
                  <a:pt x="7200" y="11240"/>
                  <a:pt x="6662" y="10800"/>
                  <a:pt x="6000" y="10800"/>
                </a:cubicBezTo>
                <a:moveTo>
                  <a:pt x="5400" y="16691"/>
                </a:moveTo>
                <a:cubicBezTo>
                  <a:pt x="5068" y="16691"/>
                  <a:pt x="4800" y="16910"/>
                  <a:pt x="4800" y="17182"/>
                </a:cubicBezTo>
                <a:cubicBezTo>
                  <a:pt x="4800" y="17453"/>
                  <a:pt x="5068" y="17673"/>
                  <a:pt x="5400" y="17673"/>
                </a:cubicBezTo>
                <a:cubicBezTo>
                  <a:pt x="5732" y="17673"/>
                  <a:pt x="6000" y="17453"/>
                  <a:pt x="6000" y="17182"/>
                </a:cubicBezTo>
                <a:cubicBezTo>
                  <a:pt x="6000" y="16910"/>
                  <a:pt x="5732" y="16691"/>
                  <a:pt x="5400" y="16691"/>
                </a:cubicBezTo>
              </a:path>
            </a:pathLst>
          </a:custGeom>
          <a:solidFill>
            <a:srgbClr val="000000"/>
          </a:solidFill>
          <a:ln w="12700">
            <a:miter lim="400000"/>
          </a:ln>
        </p:spPr>
        <p:txBody>
          <a:bodyPr lIns="45719" rIns="45719" anchor="ctr"/>
          <a:lstStyle/>
          <a:p>
            <a:pPr defTabSz="457062" hangingPunct="0">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00" kern="0">
              <a:solidFill>
                <a:srgbClr val="FFFFFF"/>
              </a:solidFill>
              <a:effectLst>
                <a:outerShdw blurRad="38100" dist="12700" dir="5400000" rotWithShape="0">
                  <a:srgbClr val="000000">
                    <a:alpha val="50000"/>
                  </a:srgbClr>
                </a:outerShdw>
              </a:effectLst>
              <a:latin typeface="Gill Sans"/>
              <a:sym typeface="Gill Sans"/>
            </a:endParaRPr>
          </a:p>
        </p:txBody>
      </p:sp>
    </p:spTree>
  </p:cSld>
  <p:clrMapOvr>
    <a:masterClrMapping/>
  </p:clrMapOvr>
  <p:transition spd="me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1" name="INFOGRAPHIC SECTION"/>
          <p:cNvSpPr txBox="1"/>
          <p:nvPr/>
        </p:nvSpPr>
        <p:spPr>
          <a:xfrm>
            <a:off x="6494514" y="1390006"/>
            <a:ext cx="11430370" cy="110799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6600" spc="600">
                <a:solidFill>
                  <a:srgbClr val="000000"/>
                </a:solidFill>
              </a:defRPr>
            </a:lvl1pPr>
          </a:lstStyle>
          <a:p>
            <a:pPr defTabSz="1828433" hangingPunct="0"/>
            <a:r>
              <a:rPr kern="0">
                <a:latin typeface="Helvetica"/>
                <a:sym typeface="Helvetica"/>
              </a:rPr>
              <a:t>INFOGRAPHIC SECTION</a:t>
            </a:r>
          </a:p>
        </p:txBody>
      </p:sp>
      <p:sp>
        <p:nvSpPr>
          <p:cNvPr id="1383" name="A company is an association or collection of individuals, whether natural persons, legal persons, or a mixture of both. Company members share a common purpose and unite in order to focus."/>
          <p:cNvSpPr txBox="1"/>
          <p:nvPr/>
        </p:nvSpPr>
        <p:spPr>
          <a:xfrm>
            <a:off x="4872571" y="2619587"/>
            <a:ext cx="14658344" cy="872483"/>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50000"/>
              </a:lnSpc>
              <a:defRPr sz="1800" spc="300"/>
            </a:lvl1pPr>
          </a:lstStyle>
          <a:p>
            <a:pPr defTabSz="1828433" hangingPunct="0"/>
            <a:r>
              <a:rPr kern="0">
                <a:solidFill>
                  <a:srgbClr val="7F7F7F"/>
                </a:solidFill>
                <a:latin typeface="Helvetica"/>
                <a:sym typeface="Helvetica"/>
              </a:rPr>
              <a:t>A company is an association or collection of individuals, whether natural persons, legal persons, or a mixture of both. Company members share a common purpose and unite in order to focus.</a:t>
            </a:r>
          </a:p>
        </p:txBody>
      </p:sp>
      <p:grpSp>
        <p:nvGrpSpPr>
          <p:cNvPr id="1386" name="Group"/>
          <p:cNvGrpSpPr/>
          <p:nvPr/>
        </p:nvGrpSpPr>
        <p:grpSpPr>
          <a:xfrm>
            <a:off x="2047681" y="7912871"/>
            <a:ext cx="5826560" cy="3088516"/>
            <a:chOff x="0" y="0"/>
            <a:chExt cx="5826558" cy="3088514"/>
          </a:xfrm>
        </p:grpSpPr>
        <p:sp>
          <p:nvSpPr>
            <p:cNvPr id="1384" name="Shape"/>
            <p:cNvSpPr/>
            <p:nvPr/>
          </p:nvSpPr>
          <p:spPr>
            <a:xfrm>
              <a:off x="-1" y="-1"/>
              <a:ext cx="2913281" cy="308851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0144" y="5147"/>
                    <a:pt x="17302" y="10021"/>
                    <a:pt x="12977" y="14056"/>
                  </a:cubicBezTo>
                  <a:cubicBezTo>
                    <a:pt x="9228" y="17555"/>
                    <a:pt x="4798" y="20017"/>
                    <a:pt x="95" y="21505"/>
                  </a:cubicBezTo>
                  <a:lnTo>
                    <a:pt x="0" y="21600"/>
                  </a:lnTo>
                  <a:lnTo>
                    <a:pt x="21600" y="21600"/>
                  </a:lnTo>
                  <a:lnTo>
                    <a:pt x="21600" y="0"/>
                  </a:lnTo>
                  <a:close/>
                </a:path>
              </a:pathLst>
            </a:custGeom>
            <a:solidFill>
              <a:srgbClr val="000000">
                <a:alpha val="80000"/>
              </a:srgbClr>
            </a:solidFill>
            <a:ln w="12700" cap="flat">
              <a:noFill/>
              <a:miter lim="400000"/>
            </a:ln>
            <a:effectLst/>
          </p:spPr>
          <p:txBody>
            <a:bodyPr wrap="square" lIns="45719" tIns="45719" rIns="45719" bIns="45719" numCol="1" anchor="t">
              <a:noAutofit/>
            </a:bodyPr>
            <a:lstStyle/>
            <a:p>
              <a:pPr algn="ctr" defTabSz="1828433" hangingPunct="0"/>
              <a:endParaRPr sz="3600" kern="0">
                <a:solidFill>
                  <a:srgbClr val="7F7F7F"/>
                </a:solidFill>
                <a:latin typeface="Helvetica"/>
                <a:sym typeface="Helvetica"/>
              </a:endParaRPr>
            </a:p>
          </p:txBody>
        </p:sp>
        <p:sp>
          <p:nvSpPr>
            <p:cNvPr id="1385" name="Shape"/>
            <p:cNvSpPr/>
            <p:nvPr/>
          </p:nvSpPr>
          <p:spPr>
            <a:xfrm flipH="1">
              <a:off x="2913278" y="-1"/>
              <a:ext cx="2913281" cy="308851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0144" y="5147"/>
                    <a:pt x="17302" y="10021"/>
                    <a:pt x="12977" y="14056"/>
                  </a:cubicBezTo>
                  <a:cubicBezTo>
                    <a:pt x="9228" y="17555"/>
                    <a:pt x="4798" y="20017"/>
                    <a:pt x="95" y="21505"/>
                  </a:cubicBezTo>
                  <a:lnTo>
                    <a:pt x="0" y="21600"/>
                  </a:lnTo>
                  <a:lnTo>
                    <a:pt x="21600" y="21600"/>
                  </a:lnTo>
                  <a:lnTo>
                    <a:pt x="21600" y="0"/>
                  </a:lnTo>
                  <a:close/>
                </a:path>
              </a:pathLst>
            </a:custGeom>
            <a:solidFill>
              <a:srgbClr val="000000">
                <a:alpha val="80000"/>
              </a:srgbClr>
            </a:solidFill>
            <a:ln w="12700" cap="flat">
              <a:noFill/>
              <a:miter lim="400000"/>
            </a:ln>
            <a:effectLst/>
          </p:spPr>
          <p:txBody>
            <a:bodyPr wrap="square" lIns="45719" tIns="45719" rIns="45719" bIns="45719" numCol="1" anchor="t">
              <a:noAutofit/>
            </a:bodyPr>
            <a:lstStyle/>
            <a:p>
              <a:pPr algn="ctr" defTabSz="1828433" hangingPunct="0"/>
              <a:endParaRPr sz="3600" kern="0">
                <a:solidFill>
                  <a:srgbClr val="7F7F7F"/>
                </a:solidFill>
                <a:latin typeface="Helvetica"/>
                <a:sym typeface="Helvetica"/>
              </a:endParaRPr>
            </a:p>
          </p:txBody>
        </p:sp>
      </p:grpSp>
      <p:sp>
        <p:nvSpPr>
          <p:cNvPr id="1387" name="JANUARY"/>
          <p:cNvSpPr txBox="1"/>
          <p:nvPr/>
        </p:nvSpPr>
        <p:spPr>
          <a:xfrm>
            <a:off x="3504323" y="11433400"/>
            <a:ext cx="2913277" cy="3810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lvl1pPr algn="ctr">
              <a:defRPr sz="2500" spc="300">
                <a:solidFill>
                  <a:srgbClr val="000000"/>
                </a:solidFill>
                <a:latin typeface="Montserrat Light"/>
                <a:ea typeface="Montserrat Light"/>
                <a:cs typeface="Montserrat Light"/>
                <a:sym typeface="Montserrat Light"/>
              </a:defRPr>
            </a:lvl1pPr>
          </a:lstStyle>
          <a:p>
            <a:pPr defTabSz="1828433" hangingPunct="0"/>
            <a:r>
              <a:rPr kern="0"/>
              <a:t>JANUARY</a:t>
            </a:r>
          </a:p>
        </p:txBody>
      </p:sp>
      <p:grpSp>
        <p:nvGrpSpPr>
          <p:cNvPr id="1390" name="Group"/>
          <p:cNvGrpSpPr/>
          <p:nvPr/>
        </p:nvGrpSpPr>
        <p:grpSpPr>
          <a:xfrm>
            <a:off x="4960958" y="7409449"/>
            <a:ext cx="5826560" cy="3591938"/>
            <a:chOff x="0" y="0"/>
            <a:chExt cx="5826559" cy="3591936"/>
          </a:xfrm>
        </p:grpSpPr>
        <p:sp>
          <p:nvSpPr>
            <p:cNvPr id="1388" name="Shape"/>
            <p:cNvSpPr/>
            <p:nvPr/>
          </p:nvSpPr>
          <p:spPr>
            <a:xfrm>
              <a:off x="0" y="0"/>
              <a:ext cx="2913281" cy="359193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0144" y="5147"/>
                    <a:pt x="17302" y="10021"/>
                    <a:pt x="12977" y="14056"/>
                  </a:cubicBezTo>
                  <a:cubicBezTo>
                    <a:pt x="9228" y="17555"/>
                    <a:pt x="4798" y="20017"/>
                    <a:pt x="95" y="21505"/>
                  </a:cubicBezTo>
                  <a:lnTo>
                    <a:pt x="0" y="21600"/>
                  </a:lnTo>
                  <a:lnTo>
                    <a:pt x="21600" y="21600"/>
                  </a:lnTo>
                  <a:lnTo>
                    <a:pt x="21600" y="0"/>
                  </a:lnTo>
                  <a:close/>
                </a:path>
              </a:pathLst>
            </a:custGeom>
            <a:solidFill>
              <a:schemeClr val="accent2">
                <a:alpha val="80000"/>
              </a:schemeClr>
            </a:solidFill>
            <a:ln w="12700" cap="flat">
              <a:noFill/>
              <a:miter lim="400000"/>
            </a:ln>
            <a:effectLst/>
          </p:spPr>
          <p:txBody>
            <a:bodyPr wrap="square" lIns="45719" tIns="45719" rIns="45719" bIns="45719" numCol="1" anchor="t">
              <a:noAutofit/>
            </a:bodyPr>
            <a:lstStyle/>
            <a:p>
              <a:pPr algn="ctr" defTabSz="1828433" hangingPunct="0"/>
              <a:endParaRPr sz="3600" kern="0">
                <a:solidFill>
                  <a:srgbClr val="7F7F7F"/>
                </a:solidFill>
                <a:latin typeface="Helvetica"/>
                <a:sym typeface="Helvetica"/>
              </a:endParaRPr>
            </a:p>
          </p:txBody>
        </p:sp>
        <p:sp>
          <p:nvSpPr>
            <p:cNvPr id="1389" name="Shape"/>
            <p:cNvSpPr/>
            <p:nvPr/>
          </p:nvSpPr>
          <p:spPr>
            <a:xfrm flipH="1">
              <a:off x="2913278" y="0"/>
              <a:ext cx="2913282" cy="359193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0144" y="5147"/>
                    <a:pt x="17302" y="10021"/>
                    <a:pt x="12977" y="14056"/>
                  </a:cubicBezTo>
                  <a:cubicBezTo>
                    <a:pt x="9228" y="17555"/>
                    <a:pt x="4798" y="20017"/>
                    <a:pt x="95" y="21505"/>
                  </a:cubicBezTo>
                  <a:lnTo>
                    <a:pt x="0" y="21600"/>
                  </a:lnTo>
                  <a:lnTo>
                    <a:pt x="21600" y="21600"/>
                  </a:lnTo>
                  <a:lnTo>
                    <a:pt x="21600" y="0"/>
                  </a:lnTo>
                  <a:close/>
                </a:path>
              </a:pathLst>
            </a:custGeom>
            <a:solidFill>
              <a:schemeClr val="accent2">
                <a:alpha val="80000"/>
              </a:schemeClr>
            </a:solidFill>
            <a:ln w="12700" cap="flat">
              <a:noFill/>
              <a:miter lim="400000"/>
            </a:ln>
            <a:effectLst/>
          </p:spPr>
          <p:txBody>
            <a:bodyPr wrap="square" lIns="45719" tIns="45719" rIns="45719" bIns="45719" numCol="1" anchor="t">
              <a:noAutofit/>
            </a:bodyPr>
            <a:lstStyle/>
            <a:p>
              <a:pPr algn="ctr" defTabSz="1828433" hangingPunct="0"/>
              <a:endParaRPr sz="3600" kern="0">
                <a:solidFill>
                  <a:srgbClr val="7F7F7F"/>
                </a:solidFill>
                <a:latin typeface="Helvetica"/>
                <a:sym typeface="Helvetica"/>
              </a:endParaRPr>
            </a:p>
          </p:txBody>
        </p:sp>
      </p:grpSp>
      <p:sp>
        <p:nvSpPr>
          <p:cNvPr id="1391" name="FEBRUARY"/>
          <p:cNvSpPr txBox="1"/>
          <p:nvPr/>
        </p:nvSpPr>
        <p:spPr>
          <a:xfrm>
            <a:off x="6417598" y="11433403"/>
            <a:ext cx="2913278" cy="3810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lvl1pPr algn="ctr">
              <a:defRPr sz="2500" spc="300">
                <a:solidFill>
                  <a:srgbClr val="000000"/>
                </a:solidFill>
                <a:latin typeface="Montserrat Light"/>
                <a:ea typeface="Montserrat Light"/>
                <a:cs typeface="Montserrat Light"/>
                <a:sym typeface="Montserrat Light"/>
              </a:defRPr>
            </a:lvl1pPr>
          </a:lstStyle>
          <a:p>
            <a:pPr defTabSz="1828433" hangingPunct="0"/>
            <a:r>
              <a:rPr kern="0"/>
              <a:t>FEBRUARY</a:t>
            </a:r>
          </a:p>
        </p:txBody>
      </p:sp>
      <p:grpSp>
        <p:nvGrpSpPr>
          <p:cNvPr id="1394" name="Group"/>
          <p:cNvGrpSpPr/>
          <p:nvPr/>
        </p:nvGrpSpPr>
        <p:grpSpPr>
          <a:xfrm>
            <a:off x="7874234" y="8255344"/>
            <a:ext cx="5826560" cy="2746044"/>
            <a:chOff x="0" y="0"/>
            <a:chExt cx="5826559" cy="2746043"/>
          </a:xfrm>
        </p:grpSpPr>
        <p:sp>
          <p:nvSpPr>
            <p:cNvPr id="1392" name="Shape"/>
            <p:cNvSpPr/>
            <p:nvPr/>
          </p:nvSpPr>
          <p:spPr>
            <a:xfrm>
              <a:off x="0" y="0"/>
              <a:ext cx="2913281" cy="274604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0144" y="5147"/>
                    <a:pt x="17302" y="10021"/>
                    <a:pt x="12977" y="14056"/>
                  </a:cubicBezTo>
                  <a:cubicBezTo>
                    <a:pt x="9228" y="17555"/>
                    <a:pt x="4798" y="20017"/>
                    <a:pt x="95" y="21505"/>
                  </a:cubicBezTo>
                  <a:lnTo>
                    <a:pt x="0" y="21600"/>
                  </a:lnTo>
                  <a:lnTo>
                    <a:pt x="21600" y="21600"/>
                  </a:lnTo>
                  <a:lnTo>
                    <a:pt x="21600" y="0"/>
                  </a:lnTo>
                  <a:close/>
                </a:path>
              </a:pathLst>
            </a:custGeom>
            <a:solidFill>
              <a:srgbClr val="000000">
                <a:alpha val="80000"/>
              </a:srgbClr>
            </a:solidFill>
            <a:ln w="12700" cap="flat">
              <a:noFill/>
              <a:miter lim="400000"/>
            </a:ln>
            <a:effectLst/>
          </p:spPr>
          <p:txBody>
            <a:bodyPr wrap="square" lIns="45719" tIns="45719" rIns="45719" bIns="45719" numCol="1" anchor="t">
              <a:noAutofit/>
            </a:bodyPr>
            <a:lstStyle/>
            <a:p>
              <a:pPr algn="ctr" defTabSz="1828433" hangingPunct="0"/>
              <a:endParaRPr sz="3600" kern="0">
                <a:solidFill>
                  <a:srgbClr val="7F7F7F"/>
                </a:solidFill>
                <a:latin typeface="Helvetica"/>
                <a:sym typeface="Helvetica"/>
              </a:endParaRPr>
            </a:p>
          </p:txBody>
        </p:sp>
        <p:sp>
          <p:nvSpPr>
            <p:cNvPr id="1393" name="Shape"/>
            <p:cNvSpPr/>
            <p:nvPr/>
          </p:nvSpPr>
          <p:spPr>
            <a:xfrm flipH="1">
              <a:off x="2913278" y="0"/>
              <a:ext cx="2913282" cy="274604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0144" y="5147"/>
                    <a:pt x="17302" y="10021"/>
                    <a:pt x="12977" y="14056"/>
                  </a:cubicBezTo>
                  <a:cubicBezTo>
                    <a:pt x="9228" y="17555"/>
                    <a:pt x="4798" y="20017"/>
                    <a:pt x="95" y="21505"/>
                  </a:cubicBezTo>
                  <a:lnTo>
                    <a:pt x="0" y="21600"/>
                  </a:lnTo>
                  <a:lnTo>
                    <a:pt x="21600" y="21600"/>
                  </a:lnTo>
                  <a:lnTo>
                    <a:pt x="21600" y="0"/>
                  </a:lnTo>
                  <a:close/>
                </a:path>
              </a:pathLst>
            </a:custGeom>
            <a:solidFill>
              <a:srgbClr val="000000">
                <a:alpha val="80000"/>
              </a:srgbClr>
            </a:solidFill>
            <a:ln w="12700" cap="flat">
              <a:noFill/>
              <a:miter lim="400000"/>
            </a:ln>
            <a:effectLst/>
          </p:spPr>
          <p:txBody>
            <a:bodyPr wrap="square" lIns="45719" tIns="45719" rIns="45719" bIns="45719" numCol="1" anchor="t">
              <a:noAutofit/>
            </a:bodyPr>
            <a:lstStyle/>
            <a:p>
              <a:pPr algn="ctr" defTabSz="1828433" hangingPunct="0"/>
              <a:endParaRPr sz="3600" kern="0">
                <a:solidFill>
                  <a:srgbClr val="7F7F7F"/>
                </a:solidFill>
                <a:latin typeface="Helvetica"/>
                <a:sym typeface="Helvetica"/>
              </a:endParaRPr>
            </a:p>
          </p:txBody>
        </p:sp>
      </p:grpSp>
      <p:sp>
        <p:nvSpPr>
          <p:cNvPr id="1395" name="MARCH"/>
          <p:cNvSpPr txBox="1"/>
          <p:nvPr/>
        </p:nvSpPr>
        <p:spPr>
          <a:xfrm>
            <a:off x="9330878" y="11433400"/>
            <a:ext cx="2913273" cy="3810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lvl1pPr algn="ctr">
              <a:defRPr sz="2500" spc="300">
                <a:solidFill>
                  <a:srgbClr val="000000"/>
                </a:solidFill>
                <a:latin typeface="Montserrat Light"/>
                <a:ea typeface="Montserrat Light"/>
                <a:cs typeface="Montserrat Light"/>
                <a:sym typeface="Montserrat Light"/>
              </a:defRPr>
            </a:lvl1pPr>
          </a:lstStyle>
          <a:p>
            <a:pPr defTabSz="1828433" hangingPunct="0"/>
            <a:r>
              <a:rPr kern="0"/>
              <a:t>MARCH</a:t>
            </a:r>
          </a:p>
        </p:txBody>
      </p:sp>
      <p:sp>
        <p:nvSpPr>
          <p:cNvPr id="1396" name="APRIL"/>
          <p:cNvSpPr txBox="1"/>
          <p:nvPr/>
        </p:nvSpPr>
        <p:spPr>
          <a:xfrm>
            <a:off x="12244153" y="11433400"/>
            <a:ext cx="2913277" cy="3810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lvl1pPr algn="ctr">
              <a:defRPr sz="2500" spc="300">
                <a:solidFill>
                  <a:srgbClr val="000000"/>
                </a:solidFill>
                <a:latin typeface="Montserrat Light"/>
                <a:ea typeface="Montserrat Light"/>
                <a:cs typeface="Montserrat Light"/>
                <a:sym typeface="Montserrat Light"/>
              </a:defRPr>
            </a:lvl1pPr>
          </a:lstStyle>
          <a:p>
            <a:pPr defTabSz="1828433" hangingPunct="0"/>
            <a:r>
              <a:rPr kern="0"/>
              <a:t>APRIL</a:t>
            </a:r>
          </a:p>
        </p:txBody>
      </p:sp>
      <p:grpSp>
        <p:nvGrpSpPr>
          <p:cNvPr id="1399" name="Group"/>
          <p:cNvGrpSpPr/>
          <p:nvPr/>
        </p:nvGrpSpPr>
        <p:grpSpPr>
          <a:xfrm>
            <a:off x="10787511" y="7024285"/>
            <a:ext cx="5826560" cy="3977100"/>
            <a:chOff x="0" y="0"/>
            <a:chExt cx="5826558" cy="3977099"/>
          </a:xfrm>
        </p:grpSpPr>
        <p:sp>
          <p:nvSpPr>
            <p:cNvPr id="1397" name="Shape"/>
            <p:cNvSpPr/>
            <p:nvPr/>
          </p:nvSpPr>
          <p:spPr>
            <a:xfrm>
              <a:off x="-1" y="-1"/>
              <a:ext cx="2913281" cy="397710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0144" y="5147"/>
                    <a:pt x="17302" y="10021"/>
                    <a:pt x="12977" y="14056"/>
                  </a:cubicBezTo>
                  <a:cubicBezTo>
                    <a:pt x="9228" y="17555"/>
                    <a:pt x="4798" y="20017"/>
                    <a:pt x="95" y="21505"/>
                  </a:cubicBezTo>
                  <a:lnTo>
                    <a:pt x="0" y="21600"/>
                  </a:lnTo>
                  <a:lnTo>
                    <a:pt x="21600" y="21600"/>
                  </a:lnTo>
                  <a:lnTo>
                    <a:pt x="21600" y="0"/>
                  </a:lnTo>
                  <a:close/>
                </a:path>
              </a:pathLst>
            </a:custGeom>
            <a:solidFill>
              <a:schemeClr val="accent4">
                <a:alpha val="80000"/>
              </a:schemeClr>
            </a:solidFill>
            <a:ln w="12700" cap="flat">
              <a:noFill/>
              <a:miter lim="400000"/>
            </a:ln>
            <a:effectLst/>
          </p:spPr>
          <p:txBody>
            <a:bodyPr wrap="square" lIns="45719" tIns="45719" rIns="45719" bIns="45719" numCol="1" anchor="t">
              <a:noAutofit/>
            </a:bodyPr>
            <a:lstStyle/>
            <a:p>
              <a:pPr algn="ctr" defTabSz="1828433" hangingPunct="0"/>
              <a:endParaRPr sz="3600" kern="0">
                <a:solidFill>
                  <a:srgbClr val="7F7F7F"/>
                </a:solidFill>
                <a:latin typeface="Helvetica"/>
                <a:sym typeface="Helvetica"/>
              </a:endParaRPr>
            </a:p>
          </p:txBody>
        </p:sp>
        <p:sp>
          <p:nvSpPr>
            <p:cNvPr id="1398" name="Shape"/>
            <p:cNvSpPr/>
            <p:nvPr/>
          </p:nvSpPr>
          <p:spPr>
            <a:xfrm flipH="1">
              <a:off x="2913278" y="-1"/>
              <a:ext cx="2913281" cy="397710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0144" y="5147"/>
                    <a:pt x="17302" y="10021"/>
                    <a:pt x="12977" y="14056"/>
                  </a:cubicBezTo>
                  <a:cubicBezTo>
                    <a:pt x="9228" y="17555"/>
                    <a:pt x="4798" y="20017"/>
                    <a:pt x="95" y="21505"/>
                  </a:cubicBezTo>
                  <a:lnTo>
                    <a:pt x="0" y="21600"/>
                  </a:lnTo>
                  <a:lnTo>
                    <a:pt x="21600" y="21600"/>
                  </a:lnTo>
                  <a:lnTo>
                    <a:pt x="21600" y="0"/>
                  </a:lnTo>
                  <a:close/>
                </a:path>
              </a:pathLst>
            </a:custGeom>
            <a:solidFill>
              <a:schemeClr val="accent4">
                <a:alpha val="80000"/>
              </a:schemeClr>
            </a:solidFill>
            <a:ln w="12700" cap="flat">
              <a:noFill/>
              <a:miter lim="400000"/>
            </a:ln>
            <a:effectLst/>
          </p:spPr>
          <p:txBody>
            <a:bodyPr wrap="square" lIns="45719" tIns="45719" rIns="45719" bIns="45719" numCol="1" anchor="t">
              <a:noAutofit/>
            </a:bodyPr>
            <a:lstStyle/>
            <a:p>
              <a:pPr algn="ctr" defTabSz="1828433" hangingPunct="0"/>
              <a:endParaRPr sz="3600" kern="0">
                <a:solidFill>
                  <a:srgbClr val="7F7F7F"/>
                </a:solidFill>
                <a:latin typeface="Helvetica"/>
                <a:sym typeface="Helvetica"/>
              </a:endParaRPr>
            </a:p>
          </p:txBody>
        </p:sp>
      </p:grpSp>
      <p:grpSp>
        <p:nvGrpSpPr>
          <p:cNvPr id="1402" name="Group"/>
          <p:cNvGrpSpPr/>
          <p:nvPr/>
        </p:nvGrpSpPr>
        <p:grpSpPr>
          <a:xfrm>
            <a:off x="13700789" y="6407675"/>
            <a:ext cx="5826561" cy="4593712"/>
            <a:chOff x="0" y="0"/>
            <a:chExt cx="5826559" cy="4593711"/>
          </a:xfrm>
        </p:grpSpPr>
        <p:sp>
          <p:nvSpPr>
            <p:cNvPr id="1400" name="Shape"/>
            <p:cNvSpPr/>
            <p:nvPr/>
          </p:nvSpPr>
          <p:spPr>
            <a:xfrm>
              <a:off x="0" y="-1"/>
              <a:ext cx="2913281" cy="459371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0144" y="5147"/>
                    <a:pt x="17302" y="10021"/>
                    <a:pt x="12977" y="14056"/>
                  </a:cubicBezTo>
                  <a:cubicBezTo>
                    <a:pt x="9228" y="17555"/>
                    <a:pt x="4798" y="20017"/>
                    <a:pt x="95" y="21505"/>
                  </a:cubicBezTo>
                  <a:lnTo>
                    <a:pt x="0" y="21600"/>
                  </a:lnTo>
                  <a:lnTo>
                    <a:pt x="21600" y="21600"/>
                  </a:lnTo>
                  <a:lnTo>
                    <a:pt x="21600" y="0"/>
                  </a:lnTo>
                  <a:close/>
                </a:path>
              </a:pathLst>
            </a:custGeom>
            <a:solidFill>
              <a:schemeClr val="accent5">
                <a:alpha val="80000"/>
              </a:schemeClr>
            </a:solidFill>
            <a:ln w="12700" cap="flat">
              <a:noFill/>
              <a:miter lim="400000"/>
            </a:ln>
            <a:effectLst/>
          </p:spPr>
          <p:txBody>
            <a:bodyPr wrap="square" lIns="45719" tIns="45719" rIns="45719" bIns="45719" numCol="1" anchor="t">
              <a:noAutofit/>
            </a:bodyPr>
            <a:lstStyle/>
            <a:p>
              <a:pPr algn="ctr" defTabSz="1828433" hangingPunct="0"/>
              <a:endParaRPr sz="3600" kern="0">
                <a:solidFill>
                  <a:srgbClr val="7F7F7F"/>
                </a:solidFill>
                <a:latin typeface="Helvetica"/>
                <a:sym typeface="Helvetica"/>
              </a:endParaRPr>
            </a:p>
          </p:txBody>
        </p:sp>
        <p:sp>
          <p:nvSpPr>
            <p:cNvPr id="1401" name="Shape"/>
            <p:cNvSpPr/>
            <p:nvPr/>
          </p:nvSpPr>
          <p:spPr>
            <a:xfrm flipH="1">
              <a:off x="2913278" y="0"/>
              <a:ext cx="2913282" cy="459371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0144" y="5147"/>
                    <a:pt x="17302" y="10021"/>
                    <a:pt x="12977" y="14056"/>
                  </a:cubicBezTo>
                  <a:cubicBezTo>
                    <a:pt x="9228" y="17555"/>
                    <a:pt x="4798" y="20017"/>
                    <a:pt x="95" y="21505"/>
                  </a:cubicBezTo>
                  <a:lnTo>
                    <a:pt x="0" y="21600"/>
                  </a:lnTo>
                  <a:lnTo>
                    <a:pt x="21600" y="21600"/>
                  </a:lnTo>
                  <a:lnTo>
                    <a:pt x="21600" y="0"/>
                  </a:lnTo>
                  <a:close/>
                </a:path>
              </a:pathLst>
            </a:custGeom>
            <a:solidFill>
              <a:schemeClr val="accent5">
                <a:alpha val="80000"/>
              </a:schemeClr>
            </a:solidFill>
            <a:ln w="12700" cap="flat">
              <a:noFill/>
              <a:miter lim="400000"/>
            </a:ln>
            <a:effectLst/>
          </p:spPr>
          <p:txBody>
            <a:bodyPr wrap="square" lIns="45719" tIns="45719" rIns="45719" bIns="45719" numCol="1" anchor="t">
              <a:noAutofit/>
            </a:bodyPr>
            <a:lstStyle/>
            <a:p>
              <a:pPr algn="ctr" defTabSz="1828433" hangingPunct="0"/>
              <a:endParaRPr sz="3600" kern="0">
                <a:solidFill>
                  <a:srgbClr val="7F7F7F"/>
                </a:solidFill>
                <a:latin typeface="Helvetica"/>
                <a:sym typeface="Helvetica"/>
              </a:endParaRPr>
            </a:p>
          </p:txBody>
        </p:sp>
      </p:grpSp>
      <p:sp>
        <p:nvSpPr>
          <p:cNvPr id="1403" name="MAY"/>
          <p:cNvSpPr txBox="1"/>
          <p:nvPr/>
        </p:nvSpPr>
        <p:spPr>
          <a:xfrm>
            <a:off x="15157433" y="11433400"/>
            <a:ext cx="2913273" cy="3810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lvl1pPr algn="ctr">
              <a:defRPr sz="2500" spc="300">
                <a:solidFill>
                  <a:srgbClr val="000000"/>
                </a:solidFill>
                <a:latin typeface="Montserrat Light"/>
                <a:ea typeface="Montserrat Light"/>
                <a:cs typeface="Montserrat Light"/>
                <a:sym typeface="Montserrat Light"/>
              </a:defRPr>
            </a:lvl1pPr>
          </a:lstStyle>
          <a:p>
            <a:pPr defTabSz="1828433" hangingPunct="0"/>
            <a:r>
              <a:rPr kern="0"/>
              <a:t>MAY</a:t>
            </a:r>
          </a:p>
        </p:txBody>
      </p:sp>
      <p:grpSp>
        <p:nvGrpSpPr>
          <p:cNvPr id="1406" name="Group"/>
          <p:cNvGrpSpPr/>
          <p:nvPr/>
        </p:nvGrpSpPr>
        <p:grpSpPr>
          <a:xfrm>
            <a:off x="16614065" y="8962098"/>
            <a:ext cx="5826560" cy="2039286"/>
            <a:chOff x="0" y="0"/>
            <a:chExt cx="5826559" cy="2039285"/>
          </a:xfrm>
        </p:grpSpPr>
        <p:sp>
          <p:nvSpPr>
            <p:cNvPr id="1404" name="Shape"/>
            <p:cNvSpPr/>
            <p:nvPr/>
          </p:nvSpPr>
          <p:spPr>
            <a:xfrm>
              <a:off x="0" y="0"/>
              <a:ext cx="2913281" cy="203928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0144" y="5147"/>
                    <a:pt x="17302" y="10021"/>
                    <a:pt x="12977" y="14056"/>
                  </a:cubicBezTo>
                  <a:cubicBezTo>
                    <a:pt x="9228" y="17555"/>
                    <a:pt x="4798" y="20017"/>
                    <a:pt x="95" y="21505"/>
                  </a:cubicBezTo>
                  <a:lnTo>
                    <a:pt x="0" y="21600"/>
                  </a:lnTo>
                  <a:lnTo>
                    <a:pt x="21600" y="21600"/>
                  </a:lnTo>
                  <a:lnTo>
                    <a:pt x="21600" y="0"/>
                  </a:lnTo>
                  <a:close/>
                </a:path>
              </a:pathLst>
            </a:custGeom>
            <a:solidFill>
              <a:schemeClr val="accent4">
                <a:alpha val="80000"/>
              </a:schemeClr>
            </a:solidFill>
            <a:ln w="12700" cap="flat">
              <a:noFill/>
              <a:miter lim="400000"/>
            </a:ln>
            <a:effectLst/>
          </p:spPr>
          <p:txBody>
            <a:bodyPr wrap="square" lIns="45719" tIns="45719" rIns="45719" bIns="45719" numCol="1" anchor="t">
              <a:noAutofit/>
            </a:bodyPr>
            <a:lstStyle/>
            <a:p>
              <a:pPr algn="ctr" defTabSz="1828433" hangingPunct="0"/>
              <a:endParaRPr sz="3600" kern="0">
                <a:solidFill>
                  <a:srgbClr val="7F7F7F"/>
                </a:solidFill>
                <a:latin typeface="Helvetica"/>
                <a:sym typeface="Helvetica"/>
              </a:endParaRPr>
            </a:p>
          </p:txBody>
        </p:sp>
        <p:sp>
          <p:nvSpPr>
            <p:cNvPr id="1405" name="Shape"/>
            <p:cNvSpPr/>
            <p:nvPr/>
          </p:nvSpPr>
          <p:spPr>
            <a:xfrm flipH="1">
              <a:off x="2913278" y="0"/>
              <a:ext cx="2913282" cy="203928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0144" y="5147"/>
                    <a:pt x="17302" y="10021"/>
                    <a:pt x="12977" y="14056"/>
                  </a:cubicBezTo>
                  <a:cubicBezTo>
                    <a:pt x="9228" y="17555"/>
                    <a:pt x="4798" y="20017"/>
                    <a:pt x="95" y="21505"/>
                  </a:cubicBezTo>
                  <a:lnTo>
                    <a:pt x="0" y="21600"/>
                  </a:lnTo>
                  <a:lnTo>
                    <a:pt x="21600" y="21600"/>
                  </a:lnTo>
                  <a:lnTo>
                    <a:pt x="21600" y="0"/>
                  </a:lnTo>
                  <a:close/>
                </a:path>
              </a:pathLst>
            </a:custGeom>
            <a:solidFill>
              <a:schemeClr val="accent4">
                <a:alpha val="80000"/>
              </a:schemeClr>
            </a:solidFill>
            <a:ln w="12700" cap="flat">
              <a:noFill/>
              <a:miter lim="400000"/>
            </a:ln>
            <a:effectLst/>
          </p:spPr>
          <p:txBody>
            <a:bodyPr wrap="square" lIns="45719" tIns="45719" rIns="45719" bIns="45719" numCol="1" anchor="t">
              <a:noAutofit/>
            </a:bodyPr>
            <a:lstStyle/>
            <a:p>
              <a:pPr algn="ctr" defTabSz="1828433" hangingPunct="0"/>
              <a:endParaRPr sz="3600" kern="0">
                <a:solidFill>
                  <a:srgbClr val="7F7F7F"/>
                </a:solidFill>
                <a:latin typeface="Helvetica"/>
                <a:sym typeface="Helvetica"/>
              </a:endParaRPr>
            </a:p>
          </p:txBody>
        </p:sp>
      </p:grpSp>
      <p:sp>
        <p:nvSpPr>
          <p:cNvPr id="1407" name="JUNE"/>
          <p:cNvSpPr txBox="1"/>
          <p:nvPr/>
        </p:nvSpPr>
        <p:spPr>
          <a:xfrm>
            <a:off x="18070710" y="11433400"/>
            <a:ext cx="2913273" cy="3810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lvl1pPr algn="ctr">
              <a:defRPr sz="2500" spc="300">
                <a:solidFill>
                  <a:srgbClr val="000000"/>
                </a:solidFill>
                <a:latin typeface="Montserrat Light"/>
                <a:ea typeface="Montserrat Light"/>
                <a:cs typeface="Montserrat Light"/>
                <a:sym typeface="Montserrat Light"/>
              </a:defRPr>
            </a:lvl1pPr>
          </a:lstStyle>
          <a:p>
            <a:pPr defTabSz="1828433" hangingPunct="0"/>
            <a:r>
              <a:rPr kern="0"/>
              <a:t>JUNE</a:t>
            </a:r>
          </a:p>
        </p:txBody>
      </p:sp>
      <p:sp>
        <p:nvSpPr>
          <p:cNvPr id="1408" name="Shape"/>
          <p:cNvSpPr/>
          <p:nvPr/>
        </p:nvSpPr>
        <p:spPr>
          <a:xfrm>
            <a:off x="4590467" y="4734451"/>
            <a:ext cx="760876" cy="415025"/>
          </a:xfrm>
          <a:custGeom>
            <a:avLst/>
            <a:gdLst/>
            <a:ahLst/>
            <a:cxnLst>
              <a:cxn ang="0">
                <a:pos x="wd2" y="hd2"/>
              </a:cxn>
              <a:cxn ang="5400000">
                <a:pos x="wd2" y="hd2"/>
              </a:cxn>
              <a:cxn ang="10800000">
                <a:pos x="wd2" y="hd2"/>
              </a:cxn>
              <a:cxn ang="16200000">
                <a:pos x="wd2" y="hd2"/>
              </a:cxn>
            </a:cxnLst>
            <a:rect l="0" t="0" r="r" b="b"/>
            <a:pathLst>
              <a:path w="21600" h="21600" extrusionOk="0">
                <a:moveTo>
                  <a:pt x="1964" y="18000"/>
                </a:moveTo>
                <a:lnTo>
                  <a:pt x="18655" y="18000"/>
                </a:lnTo>
                <a:lnTo>
                  <a:pt x="18655" y="3600"/>
                </a:lnTo>
                <a:lnTo>
                  <a:pt x="1964" y="3600"/>
                </a:lnTo>
                <a:cubicBezTo>
                  <a:pt x="1964" y="3600"/>
                  <a:pt x="1964" y="18000"/>
                  <a:pt x="1964" y="18000"/>
                </a:cubicBezTo>
                <a:close/>
                <a:moveTo>
                  <a:pt x="19636" y="18000"/>
                </a:moveTo>
                <a:cubicBezTo>
                  <a:pt x="19636" y="18994"/>
                  <a:pt x="19197" y="19800"/>
                  <a:pt x="18655" y="19800"/>
                </a:cubicBezTo>
                <a:lnTo>
                  <a:pt x="1964" y="19800"/>
                </a:lnTo>
                <a:cubicBezTo>
                  <a:pt x="1422" y="19800"/>
                  <a:pt x="982" y="18994"/>
                  <a:pt x="982" y="18000"/>
                </a:cubicBezTo>
                <a:lnTo>
                  <a:pt x="982" y="3600"/>
                </a:lnTo>
                <a:cubicBezTo>
                  <a:pt x="982" y="2606"/>
                  <a:pt x="1422" y="1800"/>
                  <a:pt x="1964" y="1800"/>
                </a:cubicBezTo>
                <a:lnTo>
                  <a:pt x="18655" y="1800"/>
                </a:lnTo>
                <a:cubicBezTo>
                  <a:pt x="19197" y="1800"/>
                  <a:pt x="19636" y="2606"/>
                  <a:pt x="19636" y="3600"/>
                </a:cubicBezTo>
                <a:cubicBezTo>
                  <a:pt x="19636" y="3600"/>
                  <a:pt x="19636" y="18000"/>
                  <a:pt x="19636" y="18000"/>
                </a:cubicBezTo>
                <a:close/>
                <a:moveTo>
                  <a:pt x="20618" y="7200"/>
                </a:moveTo>
                <a:lnTo>
                  <a:pt x="20618" y="3600"/>
                </a:lnTo>
                <a:cubicBezTo>
                  <a:pt x="20618" y="1612"/>
                  <a:pt x="19739" y="0"/>
                  <a:pt x="18655" y="0"/>
                </a:cubicBezTo>
                <a:lnTo>
                  <a:pt x="1964" y="0"/>
                </a:lnTo>
                <a:cubicBezTo>
                  <a:pt x="879" y="0"/>
                  <a:pt x="0" y="1612"/>
                  <a:pt x="0" y="3600"/>
                </a:cubicBezTo>
                <a:lnTo>
                  <a:pt x="0" y="18000"/>
                </a:lnTo>
                <a:cubicBezTo>
                  <a:pt x="0" y="19988"/>
                  <a:pt x="879" y="21600"/>
                  <a:pt x="1964" y="21600"/>
                </a:cubicBezTo>
                <a:lnTo>
                  <a:pt x="18655" y="21600"/>
                </a:lnTo>
                <a:cubicBezTo>
                  <a:pt x="19739" y="21600"/>
                  <a:pt x="20618" y="19988"/>
                  <a:pt x="20618" y="18000"/>
                </a:cubicBezTo>
                <a:lnTo>
                  <a:pt x="20618" y="14401"/>
                </a:lnTo>
                <a:cubicBezTo>
                  <a:pt x="21160" y="14401"/>
                  <a:pt x="21600" y="13594"/>
                  <a:pt x="21600" y="12600"/>
                </a:cubicBezTo>
                <a:lnTo>
                  <a:pt x="21600" y="9000"/>
                </a:lnTo>
                <a:cubicBezTo>
                  <a:pt x="21600" y="8006"/>
                  <a:pt x="21160" y="7200"/>
                  <a:pt x="20618" y="7200"/>
                </a:cubicBezTo>
              </a:path>
            </a:pathLst>
          </a:custGeom>
          <a:solidFill>
            <a:srgbClr val="000000"/>
          </a:solidFill>
          <a:ln w="12700">
            <a:miter lim="400000"/>
          </a:ln>
        </p:spPr>
        <p:txBody>
          <a:bodyPr lIns="45719" rIns="45719" anchor="ctr"/>
          <a:lstStyle/>
          <a:p>
            <a:pPr defTabSz="457062" hangingPunct="0">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0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1409" name="Shape"/>
          <p:cNvSpPr/>
          <p:nvPr/>
        </p:nvSpPr>
        <p:spPr>
          <a:xfrm>
            <a:off x="10439759" y="4709884"/>
            <a:ext cx="665768" cy="484196"/>
          </a:xfrm>
          <a:custGeom>
            <a:avLst/>
            <a:gdLst/>
            <a:ahLst/>
            <a:cxnLst>
              <a:cxn ang="0">
                <a:pos x="wd2" y="hd2"/>
              </a:cxn>
              <a:cxn ang="5400000">
                <a:pos x="wd2" y="hd2"/>
              </a:cxn>
              <a:cxn ang="10800000">
                <a:pos x="wd2" y="hd2"/>
              </a:cxn>
              <a:cxn ang="16200000">
                <a:pos x="wd2" y="hd2"/>
              </a:cxn>
            </a:cxnLst>
            <a:rect l="0" t="0" r="r" b="b"/>
            <a:pathLst>
              <a:path w="21600" h="21600" extrusionOk="0">
                <a:moveTo>
                  <a:pt x="1408" y="20250"/>
                </a:moveTo>
                <a:lnTo>
                  <a:pt x="2740" y="17504"/>
                </a:lnTo>
                <a:cubicBezTo>
                  <a:pt x="2807" y="17526"/>
                  <a:pt x="2874" y="17550"/>
                  <a:pt x="2945" y="17550"/>
                </a:cubicBezTo>
                <a:lnTo>
                  <a:pt x="18655" y="17550"/>
                </a:lnTo>
                <a:cubicBezTo>
                  <a:pt x="18726" y="17550"/>
                  <a:pt x="18793" y="17526"/>
                  <a:pt x="18860" y="17504"/>
                </a:cubicBezTo>
                <a:lnTo>
                  <a:pt x="20192" y="20250"/>
                </a:lnTo>
                <a:cubicBezTo>
                  <a:pt x="20192" y="20250"/>
                  <a:pt x="1408" y="20250"/>
                  <a:pt x="1408" y="20250"/>
                </a:cubicBezTo>
                <a:close/>
                <a:moveTo>
                  <a:pt x="2945" y="1350"/>
                </a:moveTo>
                <a:lnTo>
                  <a:pt x="18655" y="1350"/>
                </a:lnTo>
                <a:lnTo>
                  <a:pt x="18655" y="16200"/>
                </a:lnTo>
                <a:lnTo>
                  <a:pt x="2945" y="16200"/>
                </a:lnTo>
                <a:cubicBezTo>
                  <a:pt x="2945" y="16200"/>
                  <a:pt x="2945" y="1350"/>
                  <a:pt x="2945" y="1350"/>
                </a:cubicBezTo>
                <a:close/>
                <a:moveTo>
                  <a:pt x="21510" y="20558"/>
                </a:moveTo>
                <a:lnTo>
                  <a:pt x="21518" y="20551"/>
                </a:lnTo>
                <a:lnTo>
                  <a:pt x="19591" y="16577"/>
                </a:lnTo>
                <a:cubicBezTo>
                  <a:pt x="19617" y="16457"/>
                  <a:pt x="19636" y="16332"/>
                  <a:pt x="19636" y="16200"/>
                </a:cubicBezTo>
                <a:lnTo>
                  <a:pt x="19636" y="1350"/>
                </a:lnTo>
                <a:cubicBezTo>
                  <a:pt x="19636" y="605"/>
                  <a:pt x="19197" y="0"/>
                  <a:pt x="18655" y="0"/>
                </a:cubicBezTo>
                <a:lnTo>
                  <a:pt x="2945" y="0"/>
                </a:lnTo>
                <a:cubicBezTo>
                  <a:pt x="2403" y="0"/>
                  <a:pt x="1964" y="605"/>
                  <a:pt x="1964" y="1350"/>
                </a:cubicBezTo>
                <a:lnTo>
                  <a:pt x="1964" y="16200"/>
                </a:lnTo>
                <a:cubicBezTo>
                  <a:pt x="1964" y="16332"/>
                  <a:pt x="1983" y="16457"/>
                  <a:pt x="2009" y="16577"/>
                </a:cubicBezTo>
                <a:lnTo>
                  <a:pt x="82" y="20551"/>
                </a:lnTo>
                <a:lnTo>
                  <a:pt x="90" y="20558"/>
                </a:lnTo>
                <a:cubicBezTo>
                  <a:pt x="38" y="20665"/>
                  <a:pt x="0" y="20787"/>
                  <a:pt x="0" y="20925"/>
                </a:cubicBezTo>
                <a:cubicBezTo>
                  <a:pt x="0" y="21298"/>
                  <a:pt x="220" y="21600"/>
                  <a:pt x="491" y="21600"/>
                </a:cubicBezTo>
                <a:lnTo>
                  <a:pt x="21109" y="21600"/>
                </a:lnTo>
                <a:cubicBezTo>
                  <a:pt x="21380" y="21600"/>
                  <a:pt x="21600" y="21298"/>
                  <a:pt x="21600" y="20925"/>
                </a:cubicBezTo>
                <a:cubicBezTo>
                  <a:pt x="21600" y="20787"/>
                  <a:pt x="21562" y="20665"/>
                  <a:pt x="21510" y="20558"/>
                </a:cubicBezTo>
              </a:path>
            </a:pathLst>
          </a:custGeom>
          <a:solidFill>
            <a:srgbClr val="000000"/>
          </a:solidFill>
          <a:ln w="12700">
            <a:miter lim="400000"/>
          </a:ln>
        </p:spPr>
        <p:txBody>
          <a:bodyPr lIns="45719" rIns="45719" anchor="ctr"/>
          <a:lstStyle/>
          <a:p>
            <a:pPr defTabSz="457062" hangingPunct="0">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0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1410" name="Shape"/>
          <p:cNvSpPr/>
          <p:nvPr/>
        </p:nvSpPr>
        <p:spPr>
          <a:xfrm>
            <a:off x="7597482" y="4667002"/>
            <a:ext cx="564405" cy="564403"/>
          </a:xfrm>
          <a:custGeom>
            <a:avLst/>
            <a:gdLst/>
            <a:ahLst/>
            <a:cxnLst>
              <a:cxn ang="0">
                <a:pos x="wd2" y="hd2"/>
              </a:cxn>
              <a:cxn ang="5400000">
                <a:pos x="wd2" y="hd2"/>
              </a:cxn>
              <a:cxn ang="10800000">
                <a:pos x="wd2" y="hd2"/>
              </a:cxn>
              <a:cxn ang="16200000">
                <a:pos x="wd2" y="hd2"/>
              </a:cxn>
            </a:cxnLst>
            <a:rect l="0" t="0" r="r" b="b"/>
            <a:pathLst>
              <a:path w="21600" h="21600" extrusionOk="0">
                <a:moveTo>
                  <a:pt x="20618" y="17673"/>
                </a:moveTo>
                <a:cubicBezTo>
                  <a:pt x="20618" y="18215"/>
                  <a:pt x="20178" y="18655"/>
                  <a:pt x="19636" y="18655"/>
                </a:cubicBezTo>
                <a:lnTo>
                  <a:pt x="1964" y="18655"/>
                </a:lnTo>
                <a:cubicBezTo>
                  <a:pt x="1422" y="18655"/>
                  <a:pt x="982" y="18215"/>
                  <a:pt x="982" y="17673"/>
                </a:cubicBezTo>
                <a:lnTo>
                  <a:pt x="982" y="5891"/>
                </a:lnTo>
                <a:cubicBezTo>
                  <a:pt x="982" y="5349"/>
                  <a:pt x="1422" y="4909"/>
                  <a:pt x="1964" y="4909"/>
                </a:cubicBezTo>
                <a:lnTo>
                  <a:pt x="19636" y="4909"/>
                </a:lnTo>
                <a:cubicBezTo>
                  <a:pt x="20178" y="4909"/>
                  <a:pt x="20618" y="5349"/>
                  <a:pt x="20618" y="5891"/>
                </a:cubicBezTo>
                <a:cubicBezTo>
                  <a:pt x="20618" y="5891"/>
                  <a:pt x="20618" y="17673"/>
                  <a:pt x="20618" y="17673"/>
                </a:cubicBezTo>
                <a:close/>
                <a:moveTo>
                  <a:pt x="19636" y="3927"/>
                </a:moveTo>
                <a:lnTo>
                  <a:pt x="12476" y="3927"/>
                </a:lnTo>
                <a:lnTo>
                  <a:pt x="14476" y="1927"/>
                </a:lnTo>
                <a:cubicBezTo>
                  <a:pt x="14557" y="1949"/>
                  <a:pt x="14640" y="1964"/>
                  <a:pt x="14727" y="1964"/>
                </a:cubicBezTo>
                <a:cubicBezTo>
                  <a:pt x="15269" y="1964"/>
                  <a:pt x="15709" y="1524"/>
                  <a:pt x="15709" y="982"/>
                </a:cubicBezTo>
                <a:cubicBezTo>
                  <a:pt x="15709" y="440"/>
                  <a:pt x="15269" y="0"/>
                  <a:pt x="14727" y="0"/>
                </a:cubicBezTo>
                <a:cubicBezTo>
                  <a:pt x="14185" y="0"/>
                  <a:pt x="13745" y="440"/>
                  <a:pt x="13745" y="982"/>
                </a:cubicBezTo>
                <a:cubicBezTo>
                  <a:pt x="13745" y="1069"/>
                  <a:pt x="13761" y="1153"/>
                  <a:pt x="13782" y="1233"/>
                </a:cubicBezTo>
                <a:lnTo>
                  <a:pt x="11088" y="3927"/>
                </a:lnTo>
                <a:lnTo>
                  <a:pt x="10513" y="3927"/>
                </a:lnTo>
                <a:lnTo>
                  <a:pt x="7818" y="1233"/>
                </a:lnTo>
                <a:cubicBezTo>
                  <a:pt x="7839" y="1153"/>
                  <a:pt x="7855" y="1069"/>
                  <a:pt x="7855" y="982"/>
                </a:cubicBezTo>
                <a:cubicBezTo>
                  <a:pt x="7855" y="440"/>
                  <a:pt x="7415" y="0"/>
                  <a:pt x="6873" y="0"/>
                </a:cubicBezTo>
                <a:cubicBezTo>
                  <a:pt x="6331" y="0"/>
                  <a:pt x="5891" y="440"/>
                  <a:pt x="5891" y="982"/>
                </a:cubicBezTo>
                <a:cubicBezTo>
                  <a:pt x="5891" y="1524"/>
                  <a:pt x="6331" y="1964"/>
                  <a:pt x="6873" y="1964"/>
                </a:cubicBezTo>
                <a:cubicBezTo>
                  <a:pt x="6960" y="1964"/>
                  <a:pt x="7043" y="1949"/>
                  <a:pt x="7124" y="1927"/>
                </a:cubicBezTo>
                <a:lnTo>
                  <a:pt x="9124" y="3927"/>
                </a:lnTo>
                <a:lnTo>
                  <a:pt x="1964" y="3927"/>
                </a:lnTo>
                <a:cubicBezTo>
                  <a:pt x="879" y="3927"/>
                  <a:pt x="0" y="4806"/>
                  <a:pt x="0" y="5891"/>
                </a:cubicBezTo>
                <a:lnTo>
                  <a:pt x="0" y="17673"/>
                </a:lnTo>
                <a:cubicBezTo>
                  <a:pt x="0" y="18757"/>
                  <a:pt x="879" y="19637"/>
                  <a:pt x="1964" y="19637"/>
                </a:cubicBezTo>
                <a:lnTo>
                  <a:pt x="3927" y="19637"/>
                </a:lnTo>
                <a:lnTo>
                  <a:pt x="3927" y="21109"/>
                </a:lnTo>
                <a:cubicBezTo>
                  <a:pt x="3927" y="21381"/>
                  <a:pt x="4147" y="21600"/>
                  <a:pt x="4418" y="21600"/>
                </a:cubicBezTo>
                <a:cubicBezTo>
                  <a:pt x="4689" y="21600"/>
                  <a:pt x="4909" y="21381"/>
                  <a:pt x="4909" y="21109"/>
                </a:cubicBezTo>
                <a:lnTo>
                  <a:pt x="4909" y="20618"/>
                </a:lnTo>
                <a:lnTo>
                  <a:pt x="16691" y="20618"/>
                </a:lnTo>
                <a:lnTo>
                  <a:pt x="16691" y="21109"/>
                </a:lnTo>
                <a:cubicBezTo>
                  <a:pt x="16691" y="21381"/>
                  <a:pt x="16911" y="21600"/>
                  <a:pt x="17182" y="21600"/>
                </a:cubicBezTo>
                <a:cubicBezTo>
                  <a:pt x="17453" y="21600"/>
                  <a:pt x="17673" y="21381"/>
                  <a:pt x="17673" y="21109"/>
                </a:cubicBezTo>
                <a:lnTo>
                  <a:pt x="17673" y="19637"/>
                </a:lnTo>
                <a:lnTo>
                  <a:pt x="19636" y="19637"/>
                </a:lnTo>
                <a:cubicBezTo>
                  <a:pt x="20721" y="19637"/>
                  <a:pt x="21600" y="18757"/>
                  <a:pt x="21600" y="17673"/>
                </a:cubicBezTo>
                <a:lnTo>
                  <a:pt x="21600" y="5891"/>
                </a:lnTo>
                <a:cubicBezTo>
                  <a:pt x="21600" y="4806"/>
                  <a:pt x="20721" y="3927"/>
                  <a:pt x="19636" y="3927"/>
                </a:cubicBezTo>
              </a:path>
            </a:pathLst>
          </a:custGeom>
          <a:solidFill>
            <a:srgbClr val="000000"/>
          </a:solidFill>
          <a:ln w="12700">
            <a:miter lim="400000"/>
          </a:ln>
        </p:spPr>
        <p:txBody>
          <a:bodyPr lIns="45719" rIns="45719" anchor="ctr"/>
          <a:lstStyle/>
          <a:p>
            <a:pPr defTabSz="457062" hangingPunct="0">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0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1411" name="Shape"/>
          <p:cNvSpPr/>
          <p:nvPr/>
        </p:nvSpPr>
        <p:spPr>
          <a:xfrm>
            <a:off x="19292051" y="4724571"/>
            <a:ext cx="516593" cy="516591"/>
          </a:xfrm>
          <a:custGeom>
            <a:avLst/>
            <a:gdLst/>
            <a:ahLst/>
            <a:cxnLst>
              <a:cxn ang="0">
                <a:pos x="wd2" y="hd2"/>
              </a:cxn>
              <a:cxn ang="5400000">
                <a:pos x="wd2" y="hd2"/>
              </a:cxn>
              <a:cxn ang="10800000">
                <a:pos x="wd2" y="hd2"/>
              </a:cxn>
              <a:cxn ang="16200000">
                <a:pos x="wd2" y="hd2"/>
              </a:cxn>
            </a:cxnLst>
            <a:rect l="0" t="0" r="r" b="b"/>
            <a:pathLst>
              <a:path w="21600" h="21600" extrusionOk="0">
                <a:moveTo>
                  <a:pt x="20618" y="19145"/>
                </a:moveTo>
                <a:cubicBezTo>
                  <a:pt x="20618" y="19959"/>
                  <a:pt x="19959" y="20618"/>
                  <a:pt x="19145" y="20618"/>
                </a:cubicBezTo>
                <a:cubicBezTo>
                  <a:pt x="18332" y="20618"/>
                  <a:pt x="17673" y="19959"/>
                  <a:pt x="17673" y="19145"/>
                </a:cubicBezTo>
                <a:lnTo>
                  <a:pt x="17673" y="14236"/>
                </a:lnTo>
                <a:cubicBezTo>
                  <a:pt x="17673" y="13424"/>
                  <a:pt x="18332" y="12764"/>
                  <a:pt x="19145" y="12764"/>
                </a:cubicBezTo>
                <a:cubicBezTo>
                  <a:pt x="19959" y="12764"/>
                  <a:pt x="20618" y="13424"/>
                  <a:pt x="20618" y="14236"/>
                </a:cubicBezTo>
                <a:cubicBezTo>
                  <a:pt x="20618" y="14236"/>
                  <a:pt x="20618" y="19145"/>
                  <a:pt x="20618" y="19145"/>
                </a:cubicBezTo>
                <a:close/>
                <a:moveTo>
                  <a:pt x="3927" y="14236"/>
                </a:moveTo>
                <a:lnTo>
                  <a:pt x="3927" y="19145"/>
                </a:lnTo>
                <a:cubicBezTo>
                  <a:pt x="3927" y="19959"/>
                  <a:pt x="3268" y="20618"/>
                  <a:pt x="2455" y="20618"/>
                </a:cubicBezTo>
                <a:cubicBezTo>
                  <a:pt x="1641" y="20618"/>
                  <a:pt x="982" y="19959"/>
                  <a:pt x="982" y="19145"/>
                </a:cubicBezTo>
                <a:lnTo>
                  <a:pt x="982" y="14236"/>
                </a:lnTo>
                <a:cubicBezTo>
                  <a:pt x="982" y="13424"/>
                  <a:pt x="1641" y="12764"/>
                  <a:pt x="2455" y="12764"/>
                </a:cubicBezTo>
                <a:cubicBezTo>
                  <a:pt x="3268" y="12764"/>
                  <a:pt x="3927" y="13424"/>
                  <a:pt x="3927" y="14236"/>
                </a:cubicBezTo>
                <a:moveTo>
                  <a:pt x="19636" y="11831"/>
                </a:moveTo>
                <a:lnTo>
                  <a:pt x="19636" y="5891"/>
                </a:lnTo>
                <a:cubicBezTo>
                  <a:pt x="19636" y="2638"/>
                  <a:pt x="16999" y="0"/>
                  <a:pt x="13745" y="0"/>
                </a:cubicBezTo>
                <a:lnTo>
                  <a:pt x="7855" y="0"/>
                </a:lnTo>
                <a:cubicBezTo>
                  <a:pt x="4601" y="0"/>
                  <a:pt x="1964" y="2638"/>
                  <a:pt x="1964" y="5891"/>
                </a:cubicBezTo>
                <a:lnTo>
                  <a:pt x="1964" y="11831"/>
                </a:lnTo>
                <a:cubicBezTo>
                  <a:pt x="843" y="12059"/>
                  <a:pt x="0" y="13049"/>
                  <a:pt x="0" y="14236"/>
                </a:cubicBezTo>
                <a:lnTo>
                  <a:pt x="0" y="19145"/>
                </a:lnTo>
                <a:cubicBezTo>
                  <a:pt x="0" y="20501"/>
                  <a:pt x="1099" y="21600"/>
                  <a:pt x="2455" y="21600"/>
                </a:cubicBezTo>
                <a:cubicBezTo>
                  <a:pt x="3810" y="21600"/>
                  <a:pt x="4909" y="20501"/>
                  <a:pt x="4909" y="19145"/>
                </a:cubicBezTo>
                <a:lnTo>
                  <a:pt x="4909" y="14236"/>
                </a:lnTo>
                <a:cubicBezTo>
                  <a:pt x="4909" y="13049"/>
                  <a:pt x="4066" y="12059"/>
                  <a:pt x="2945" y="11831"/>
                </a:cubicBezTo>
                <a:lnTo>
                  <a:pt x="2945" y="5891"/>
                </a:lnTo>
                <a:cubicBezTo>
                  <a:pt x="2945" y="3180"/>
                  <a:pt x="5144" y="982"/>
                  <a:pt x="7855" y="982"/>
                </a:cubicBezTo>
                <a:lnTo>
                  <a:pt x="13745" y="982"/>
                </a:lnTo>
                <a:cubicBezTo>
                  <a:pt x="16457" y="982"/>
                  <a:pt x="18655" y="3180"/>
                  <a:pt x="18655" y="5891"/>
                </a:cubicBezTo>
                <a:lnTo>
                  <a:pt x="18655" y="11831"/>
                </a:lnTo>
                <a:cubicBezTo>
                  <a:pt x="17534" y="12059"/>
                  <a:pt x="16691" y="13049"/>
                  <a:pt x="16691" y="14236"/>
                </a:cubicBezTo>
                <a:lnTo>
                  <a:pt x="16691" y="19145"/>
                </a:lnTo>
                <a:cubicBezTo>
                  <a:pt x="16691" y="20501"/>
                  <a:pt x="17790" y="21600"/>
                  <a:pt x="19145" y="21600"/>
                </a:cubicBezTo>
                <a:cubicBezTo>
                  <a:pt x="20501" y="21600"/>
                  <a:pt x="21600" y="20501"/>
                  <a:pt x="21600" y="19145"/>
                </a:cubicBezTo>
                <a:lnTo>
                  <a:pt x="21600" y="14236"/>
                </a:lnTo>
                <a:cubicBezTo>
                  <a:pt x="21600" y="13049"/>
                  <a:pt x="20757" y="12059"/>
                  <a:pt x="19636" y="11831"/>
                </a:cubicBezTo>
              </a:path>
            </a:pathLst>
          </a:custGeom>
          <a:solidFill>
            <a:srgbClr val="000000"/>
          </a:solidFill>
          <a:ln w="12700">
            <a:miter lim="400000"/>
          </a:ln>
        </p:spPr>
        <p:txBody>
          <a:bodyPr lIns="45719" rIns="45719" anchor="ctr"/>
          <a:lstStyle/>
          <a:p>
            <a:pPr defTabSz="457062" hangingPunct="0">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0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1412" name="Shape"/>
          <p:cNvSpPr/>
          <p:nvPr/>
        </p:nvSpPr>
        <p:spPr>
          <a:xfrm>
            <a:off x="13354975" y="4694058"/>
            <a:ext cx="567672" cy="567672"/>
          </a:xfrm>
          <a:custGeom>
            <a:avLst/>
            <a:gdLst/>
            <a:ahLst/>
            <a:cxnLst>
              <a:cxn ang="0">
                <a:pos x="wd2" y="hd2"/>
              </a:cxn>
              <a:cxn ang="5400000">
                <a:pos x="wd2" y="hd2"/>
              </a:cxn>
              <a:cxn ang="10800000">
                <a:pos x="wd2" y="hd2"/>
              </a:cxn>
              <a:cxn ang="16200000">
                <a:pos x="wd2" y="hd2"/>
              </a:cxn>
            </a:cxnLst>
            <a:rect l="0" t="0" r="r" b="b"/>
            <a:pathLst>
              <a:path w="21600" h="21600" extrusionOk="0">
                <a:moveTo>
                  <a:pt x="20618" y="10309"/>
                </a:moveTo>
                <a:cubicBezTo>
                  <a:pt x="20618" y="10851"/>
                  <a:pt x="20178" y="11291"/>
                  <a:pt x="19636" y="11291"/>
                </a:cubicBezTo>
                <a:lnTo>
                  <a:pt x="19636" y="7364"/>
                </a:lnTo>
                <a:cubicBezTo>
                  <a:pt x="20178" y="7364"/>
                  <a:pt x="20618" y="7804"/>
                  <a:pt x="20618" y="8345"/>
                </a:cubicBezTo>
                <a:cubicBezTo>
                  <a:pt x="20618" y="8345"/>
                  <a:pt x="20618" y="10309"/>
                  <a:pt x="20618" y="10309"/>
                </a:cubicBezTo>
                <a:close/>
                <a:moveTo>
                  <a:pt x="18655" y="17182"/>
                </a:moveTo>
                <a:cubicBezTo>
                  <a:pt x="18655" y="17453"/>
                  <a:pt x="18434" y="17673"/>
                  <a:pt x="18164" y="17673"/>
                </a:cubicBezTo>
                <a:cubicBezTo>
                  <a:pt x="17893" y="17673"/>
                  <a:pt x="17673" y="17453"/>
                  <a:pt x="17673" y="17182"/>
                </a:cubicBezTo>
                <a:lnTo>
                  <a:pt x="17673" y="1473"/>
                </a:lnTo>
                <a:cubicBezTo>
                  <a:pt x="17673" y="1202"/>
                  <a:pt x="17893" y="982"/>
                  <a:pt x="18164" y="982"/>
                </a:cubicBezTo>
                <a:cubicBezTo>
                  <a:pt x="18434" y="982"/>
                  <a:pt x="18655" y="1202"/>
                  <a:pt x="18655" y="1473"/>
                </a:cubicBezTo>
                <a:cubicBezTo>
                  <a:pt x="18655" y="1473"/>
                  <a:pt x="18655" y="17182"/>
                  <a:pt x="18655" y="17182"/>
                </a:cubicBezTo>
                <a:close/>
                <a:moveTo>
                  <a:pt x="16691" y="15788"/>
                </a:moveTo>
                <a:lnTo>
                  <a:pt x="2945" y="11745"/>
                </a:lnTo>
                <a:lnTo>
                  <a:pt x="2945" y="6910"/>
                </a:lnTo>
                <a:lnTo>
                  <a:pt x="16691" y="2867"/>
                </a:lnTo>
                <a:cubicBezTo>
                  <a:pt x="16691" y="2867"/>
                  <a:pt x="16691" y="15788"/>
                  <a:pt x="16691" y="15788"/>
                </a:cubicBezTo>
                <a:close/>
                <a:moveTo>
                  <a:pt x="8251" y="18655"/>
                </a:moveTo>
                <a:lnTo>
                  <a:pt x="5357" y="18655"/>
                </a:lnTo>
                <a:lnTo>
                  <a:pt x="4126" y="13116"/>
                </a:lnTo>
                <a:lnTo>
                  <a:pt x="7167" y="14010"/>
                </a:lnTo>
                <a:cubicBezTo>
                  <a:pt x="7167" y="14010"/>
                  <a:pt x="8251" y="18655"/>
                  <a:pt x="8251" y="18655"/>
                </a:cubicBezTo>
                <a:close/>
                <a:moveTo>
                  <a:pt x="8709" y="20618"/>
                </a:moveTo>
                <a:lnTo>
                  <a:pt x="5794" y="20618"/>
                </a:lnTo>
                <a:lnTo>
                  <a:pt x="5576" y="19636"/>
                </a:lnTo>
                <a:lnTo>
                  <a:pt x="8479" y="19636"/>
                </a:lnTo>
                <a:cubicBezTo>
                  <a:pt x="8479" y="19636"/>
                  <a:pt x="8709" y="20618"/>
                  <a:pt x="8709" y="20618"/>
                </a:cubicBezTo>
                <a:close/>
                <a:moveTo>
                  <a:pt x="1964" y="11782"/>
                </a:moveTo>
                <a:lnTo>
                  <a:pt x="982" y="11782"/>
                </a:lnTo>
                <a:lnTo>
                  <a:pt x="982" y="6873"/>
                </a:lnTo>
                <a:lnTo>
                  <a:pt x="1964" y="6873"/>
                </a:lnTo>
                <a:cubicBezTo>
                  <a:pt x="1964" y="6873"/>
                  <a:pt x="1964" y="11782"/>
                  <a:pt x="1964" y="11782"/>
                </a:cubicBezTo>
                <a:close/>
                <a:moveTo>
                  <a:pt x="19636" y="6382"/>
                </a:moveTo>
                <a:lnTo>
                  <a:pt x="19636" y="1473"/>
                </a:lnTo>
                <a:cubicBezTo>
                  <a:pt x="19636" y="659"/>
                  <a:pt x="18977" y="0"/>
                  <a:pt x="18164" y="0"/>
                </a:cubicBezTo>
                <a:cubicBezTo>
                  <a:pt x="17350" y="0"/>
                  <a:pt x="16691" y="659"/>
                  <a:pt x="16691" y="1473"/>
                </a:cubicBezTo>
                <a:lnTo>
                  <a:pt x="16691" y="1844"/>
                </a:lnTo>
                <a:lnTo>
                  <a:pt x="2459" y="6029"/>
                </a:lnTo>
                <a:cubicBezTo>
                  <a:pt x="2313" y="5944"/>
                  <a:pt x="2145" y="5891"/>
                  <a:pt x="1964" y="5891"/>
                </a:cubicBezTo>
                <a:lnTo>
                  <a:pt x="982" y="5891"/>
                </a:lnTo>
                <a:cubicBezTo>
                  <a:pt x="440" y="5891"/>
                  <a:pt x="0" y="6331"/>
                  <a:pt x="0" y="6873"/>
                </a:cubicBezTo>
                <a:lnTo>
                  <a:pt x="0" y="11782"/>
                </a:lnTo>
                <a:cubicBezTo>
                  <a:pt x="0" y="12324"/>
                  <a:pt x="440" y="12764"/>
                  <a:pt x="982" y="12764"/>
                </a:cubicBezTo>
                <a:lnTo>
                  <a:pt x="1964" y="12764"/>
                </a:lnTo>
                <a:cubicBezTo>
                  <a:pt x="2145" y="12764"/>
                  <a:pt x="2313" y="12711"/>
                  <a:pt x="2458" y="12626"/>
                </a:cubicBezTo>
                <a:lnTo>
                  <a:pt x="3050" y="12799"/>
                </a:lnTo>
                <a:lnTo>
                  <a:pt x="4921" y="21216"/>
                </a:lnTo>
                <a:lnTo>
                  <a:pt x="4930" y="21214"/>
                </a:lnTo>
                <a:cubicBezTo>
                  <a:pt x="4979" y="21433"/>
                  <a:pt x="5166" y="21600"/>
                  <a:pt x="5400" y="21600"/>
                </a:cubicBezTo>
                <a:lnTo>
                  <a:pt x="9327" y="21600"/>
                </a:lnTo>
                <a:cubicBezTo>
                  <a:pt x="9598" y="21600"/>
                  <a:pt x="9818" y="21381"/>
                  <a:pt x="9818" y="21109"/>
                </a:cubicBezTo>
                <a:cubicBezTo>
                  <a:pt x="9818" y="21072"/>
                  <a:pt x="9805" y="21039"/>
                  <a:pt x="9797" y="21005"/>
                </a:cubicBezTo>
                <a:lnTo>
                  <a:pt x="9806" y="21003"/>
                </a:lnTo>
                <a:lnTo>
                  <a:pt x="8249" y="14329"/>
                </a:lnTo>
                <a:lnTo>
                  <a:pt x="16691" y="16811"/>
                </a:lnTo>
                <a:lnTo>
                  <a:pt x="16691" y="17182"/>
                </a:lnTo>
                <a:cubicBezTo>
                  <a:pt x="16691" y="17995"/>
                  <a:pt x="17350" y="18655"/>
                  <a:pt x="18164" y="18655"/>
                </a:cubicBezTo>
                <a:cubicBezTo>
                  <a:pt x="18977" y="18655"/>
                  <a:pt x="19636" y="17995"/>
                  <a:pt x="19636" y="17182"/>
                </a:cubicBezTo>
                <a:lnTo>
                  <a:pt x="19636" y="12273"/>
                </a:lnTo>
                <a:cubicBezTo>
                  <a:pt x="20721" y="12273"/>
                  <a:pt x="21600" y="11394"/>
                  <a:pt x="21600" y="10309"/>
                </a:cubicBezTo>
                <a:lnTo>
                  <a:pt x="21600" y="8345"/>
                </a:lnTo>
                <a:cubicBezTo>
                  <a:pt x="21600" y="7261"/>
                  <a:pt x="20721" y="6382"/>
                  <a:pt x="19636" y="6382"/>
                </a:cubicBezTo>
              </a:path>
            </a:pathLst>
          </a:custGeom>
          <a:solidFill>
            <a:srgbClr val="000000"/>
          </a:solidFill>
          <a:ln w="12700">
            <a:miter lim="400000"/>
          </a:ln>
        </p:spPr>
        <p:txBody>
          <a:bodyPr lIns="45719" rIns="45719" anchor="ctr"/>
          <a:lstStyle/>
          <a:p>
            <a:pPr defTabSz="457062" hangingPunct="0">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0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1413" name="Shape"/>
          <p:cNvSpPr/>
          <p:nvPr/>
        </p:nvSpPr>
        <p:spPr>
          <a:xfrm>
            <a:off x="16305495" y="4734451"/>
            <a:ext cx="604959" cy="494967"/>
          </a:xfrm>
          <a:custGeom>
            <a:avLst/>
            <a:gdLst/>
            <a:ahLst/>
            <a:cxnLst>
              <a:cxn ang="0">
                <a:pos x="wd2" y="hd2"/>
              </a:cxn>
              <a:cxn ang="5400000">
                <a:pos x="wd2" y="hd2"/>
              </a:cxn>
              <a:cxn ang="10800000">
                <a:pos x="wd2" y="hd2"/>
              </a:cxn>
              <a:cxn ang="16200000">
                <a:pos x="wd2" y="hd2"/>
              </a:cxn>
            </a:cxnLst>
            <a:rect l="0" t="0" r="r" b="b"/>
            <a:pathLst>
              <a:path w="21600" h="21600" extrusionOk="0">
                <a:moveTo>
                  <a:pt x="5976" y="20400"/>
                </a:moveTo>
                <a:lnTo>
                  <a:pt x="10800" y="13522"/>
                </a:lnTo>
                <a:lnTo>
                  <a:pt x="15623" y="20400"/>
                </a:lnTo>
                <a:cubicBezTo>
                  <a:pt x="15623" y="20400"/>
                  <a:pt x="5976" y="20400"/>
                  <a:pt x="5976" y="20400"/>
                </a:cubicBezTo>
                <a:close/>
                <a:moveTo>
                  <a:pt x="17063" y="20610"/>
                </a:moveTo>
                <a:lnTo>
                  <a:pt x="11172" y="12210"/>
                </a:lnTo>
                <a:lnTo>
                  <a:pt x="11168" y="12214"/>
                </a:lnTo>
                <a:cubicBezTo>
                  <a:pt x="11078" y="12086"/>
                  <a:pt x="10949" y="12000"/>
                  <a:pt x="10800" y="12000"/>
                </a:cubicBezTo>
                <a:cubicBezTo>
                  <a:pt x="10651" y="12000"/>
                  <a:pt x="10521" y="12086"/>
                  <a:pt x="10432" y="12214"/>
                </a:cubicBezTo>
                <a:lnTo>
                  <a:pt x="10427" y="12210"/>
                </a:lnTo>
                <a:lnTo>
                  <a:pt x="4536" y="20610"/>
                </a:lnTo>
                <a:lnTo>
                  <a:pt x="4540" y="20614"/>
                </a:lnTo>
                <a:cubicBezTo>
                  <a:pt x="4467" y="20719"/>
                  <a:pt x="4418" y="20851"/>
                  <a:pt x="4418" y="21000"/>
                </a:cubicBezTo>
                <a:cubicBezTo>
                  <a:pt x="4418" y="21332"/>
                  <a:pt x="4638" y="21600"/>
                  <a:pt x="4909" y="21600"/>
                </a:cubicBezTo>
                <a:lnTo>
                  <a:pt x="16691" y="21600"/>
                </a:lnTo>
                <a:cubicBezTo>
                  <a:pt x="16962" y="21600"/>
                  <a:pt x="17182" y="21332"/>
                  <a:pt x="17182" y="21000"/>
                </a:cubicBezTo>
                <a:cubicBezTo>
                  <a:pt x="17182" y="20851"/>
                  <a:pt x="17133" y="20719"/>
                  <a:pt x="17059" y="20614"/>
                </a:cubicBezTo>
                <a:cubicBezTo>
                  <a:pt x="17059" y="20614"/>
                  <a:pt x="17063" y="20610"/>
                  <a:pt x="17063" y="20610"/>
                </a:cubicBezTo>
                <a:close/>
                <a:moveTo>
                  <a:pt x="21109" y="0"/>
                </a:moveTo>
                <a:lnTo>
                  <a:pt x="491" y="0"/>
                </a:lnTo>
                <a:cubicBezTo>
                  <a:pt x="220" y="0"/>
                  <a:pt x="0" y="269"/>
                  <a:pt x="0" y="600"/>
                </a:cubicBezTo>
                <a:lnTo>
                  <a:pt x="0" y="17400"/>
                </a:lnTo>
                <a:cubicBezTo>
                  <a:pt x="0" y="17732"/>
                  <a:pt x="220" y="18000"/>
                  <a:pt x="491" y="18000"/>
                </a:cubicBezTo>
                <a:lnTo>
                  <a:pt x="4418" y="18000"/>
                </a:lnTo>
                <a:cubicBezTo>
                  <a:pt x="4689" y="18000"/>
                  <a:pt x="4909" y="17732"/>
                  <a:pt x="4909" y="17400"/>
                </a:cubicBezTo>
                <a:cubicBezTo>
                  <a:pt x="4909" y="17068"/>
                  <a:pt x="4689" y="16800"/>
                  <a:pt x="4418" y="16800"/>
                </a:cubicBezTo>
                <a:lnTo>
                  <a:pt x="982" y="16800"/>
                </a:lnTo>
                <a:lnTo>
                  <a:pt x="982" y="1200"/>
                </a:lnTo>
                <a:lnTo>
                  <a:pt x="20618" y="1200"/>
                </a:lnTo>
                <a:lnTo>
                  <a:pt x="20618" y="16800"/>
                </a:lnTo>
                <a:lnTo>
                  <a:pt x="17182" y="16800"/>
                </a:lnTo>
                <a:cubicBezTo>
                  <a:pt x="16911" y="16800"/>
                  <a:pt x="16691" y="17068"/>
                  <a:pt x="16691" y="17400"/>
                </a:cubicBezTo>
                <a:cubicBezTo>
                  <a:pt x="16691" y="17732"/>
                  <a:pt x="16911" y="18000"/>
                  <a:pt x="17182" y="18000"/>
                </a:cubicBezTo>
                <a:lnTo>
                  <a:pt x="21109" y="18000"/>
                </a:lnTo>
                <a:cubicBezTo>
                  <a:pt x="21380" y="18000"/>
                  <a:pt x="21600" y="17732"/>
                  <a:pt x="21600" y="17400"/>
                </a:cubicBezTo>
                <a:lnTo>
                  <a:pt x="21600" y="600"/>
                </a:lnTo>
                <a:cubicBezTo>
                  <a:pt x="21600" y="269"/>
                  <a:pt x="21380" y="0"/>
                  <a:pt x="21109" y="0"/>
                </a:cubicBezTo>
              </a:path>
            </a:pathLst>
          </a:custGeom>
          <a:solidFill>
            <a:srgbClr val="000000"/>
          </a:solidFill>
          <a:ln w="12700">
            <a:miter lim="400000"/>
          </a:ln>
        </p:spPr>
        <p:txBody>
          <a:bodyPr lIns="45719" rIns="45719" anchor="ctr"/>
          <a:lstStyle/>
          <a:p>
            <a:pPr defTabSz="457062" hangingPunct="0">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0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1414" name="Line"/>
          <p:cNvSpPr/>
          <p:nvPr/>
        </p:nvSpPr>
        <p:spPr>
          <a:xfrm flipH="1">
            <a:off x="4946211" y="5397851"/>
            <a:ext cx="1" cy="2201180"/>
          </a:xfrm>
          <a:prstGeom prst="line">
            <a:avLst/>
          </a:prstGeom>
          <a:ln w="6350">
            <a:solidFill>
              <a:srgbClr val="000000"/>
            </a:solidFill>
            <a:prstDash val="dash"/>
            <a:miter/>
          </a:ln>
        </p:spPr>
        <p:txBody>
          <a:bodyPr lIns="45719" rIns="45719"/>
          <a:lstStyle/>
          <a:p>
            <a:pPr defTabSz="1828433" hangingPunct="0"/>
            <a:endParaRPr sz="3600" kern="0">
              <a:solidFill>
                <a:srgbClr val="7F7F7F"/>
              </a:solidFill>
              <a:latin typeface="Helvetica"/>
              <a:sym typeface="Helvetica"/>
            </a:endParaRPr>
          </a:p>
        </p:txBody>
      </p:sp>
      <p:sp>
        <p:nvSpPr>
          <p:cNvPr id="1415" name="Line"/>
          <p:cNvSpPr/>
          <p:nvPr/>
        </p:nvSpPr>
        <p:spPr>
          <a:xfrm>
            <a:off x="7872542" y="5397852"/>
            <a:ext cx="1" cy="2011599"/>
          </a:xfrm>
          <a:prstGeom prst="line">
            <a:avLst/>
          </a:prstGeom>
          <a:ln w="6350">
            <a:solidFill>
              <a:srgbClr val="000000"/>
            </a:solidFill>
            <a:prstDash val="dash"/>
            <a:miter/>
          </a:ln>
        </p:spPr>
        <p:txBody>
          <a:bodyPr lIns="45719" rIns="45719"/>
          <a:lstStyle/>
          <a:p>
            <a:pPr defTabSz="1828433" hangingPunct="0"/>
            <a:endParaRPr sz="3600" kern="0">
              <a:solidFill>
                <a:srgbClr val="7F7F7F"/>
              </a:solidFill>
              <a:latin typeface="Helvetica"/>
              <a:sym typeface="Helvetica"/>
            </a:endParaRPr>
          </a:p>
        </p:txBody>
      </p:sp>
      <p:sp>
        <p:nvSpPr>
          <p:cNvPr id="1416" name="Line"/>
          <p:cNvSpPr/>
          <p:nvPr/>
        </p:nvSpPr>
        <p:spPr>
          <a:xfrm>
            <a:off x="10787512" y="5397852"/>
            <a:ext cx="1" cy="2537779"/>
          </a:xfrm>
          <a:prstGeom prst="line">
            <a:avLst/>
          </a:prstGeom>
          <a:ln w="6350">
            <a:solidFill>
              <a:srgbClr val="000000"/>
            </a:solidFill>
            <a:prstDash val="dash"/>
            <a:miter/>
          </a:ln>
        </p:spPr>
        <p:txBody>
          <a:bodyPr lIns="45719" rIns="45719"/>
          <a:lstStyle/>
          <a:p>
            <a:pPr defTabSz="1828433" hangingPunct="0"/>
            <a:endParaRPr sz="3600" kern="0">
              <a:solidFill>
                <a:srgbClr val="7F7F7F"/>
              </a:solidFill>
              <a:latin typeface="Helvetica"/>
              <a:sym typeface="Helvetica"/>
            </a:endParaRPr>
          </a:p>
        </p:txBody>
      </p:sp>
      <p:sp>
        <p:nvSpPr>
          <p:cNvPr id="1417" name="Line"/>
          <p:cNvSpPr/>
          <p:nvPr/>
        </p:nvSpPr>
        <p:spPr>
          <a:xfrm>
            <a:off x="13682846" y="5397851"/>
            <a:ext cx="1" cy="1421688"/>
          </a:xfrm>
          <a:prstGeom prst="line">
            <a:avLst/>
          </a:prstGeom>
          <a:ln w="6350">
            <a:solidFill>
              <a:srgbClr val="000000"/>
            </a:solidFill>
            <a:prstDash val="dash"/>
            <a:miter/>
          </a:ln>
        </p:spPr>
        <p:txBody>
          <a:bodyPr lIns="45719" rIns="45719"/>
          <a:lstStyle/>
          <a:p>
            <a:pPr defTabSz="1828433" hangingPunct="0"/>
            <a:endParaRPr sz="3600" kern="0">
              <a:solidFill>
                <a:srgbClr val="7F7F7F"/>
              </a:solidFill>
              <a:latin typeface="Helvetica"/>
              <a:sym typeface="Helvetica"/>
            </a:endParaRPr>
          </a:p>
        </p:txBody>
      </p:sp>
      <p:sp>
        <p:nvSpPr>
          <p:cNvPr id="1418" name="Line"/>
          <p:cNvSpPr/>
          <p:nvPr/>
        </p:nvSpPr>
        <p:spPr>
          <a:xfrm>
            <a:off x="16614066" y="5397851"/>
            <a:ext cx="1" cy="820072"/>
          </a:xfrm>
          <a:prstGeom prst="line">
            <a:avLst/>
          </a:prstGeom>
          <a:ln w="6350">
            <a:solidFill>
              <a:srgbClr val="000000"/>
            </a:solidFill>
            <a:prstDash val="dash"/>
            <a:miter/>
          </a:ln>
        </p:spPr>
        <p:txBody>
          <a:bodyPr lIns="45719" rIns="45719"/>
          <a:lstStyle/>
          <a:p>
            <a:pPr defTabSz="1828433" hangingPunct="0"/>
            <a:endParaRPr sz="3600" kern="0">
              <a:solidFill>
                <a:srgbClr val="7F7F7F"/>
              </a:solidFill>
              <a:latin typeface="Helvetica"/>
              <a:sym typeface="Helvetica"/>
            </a:endParaRPr>
          </a:p>
        </p:txBody>
      </p:sp>
      <p:sp>
        <p:nvSpPr>
          <p:cNvPr id="1419" name="Line"/>
          <p:cNvSpPr/>
          <p:nvPr/>
        </p:nvSpPr>
        <p:spPr>
          <a:xfrm>
            <a:off x="19527344" y="5397851"/>
            <a:ext cx="1" cy="3306695"/>
          </a:xfrm>
          <a:prstGeom prst="line">
            <a:avLst/>
          </a:prstGeom>
          <a:ln w="6350">
            <a:solidFill>
              <a:srgbClr val="000000"/>
            </a:solidFill>
            <a:prstDash val="dash"/>
            <a:miter/>
          </a:ln>
        </p:spPr>
        <p:txBody>
          <a:bodyPr lIns="45719" rIns="45719"/>
          <a:lstStyle/>
          <a:p>
            <a:pPr defTabSz="1828433" hangingPunct="0"/>
            <a:endParaRPr sz="3600" kern="0">
              <a:solidFill>
                <a:srgbClr val="7F7F7F"/>
              </a:solidFill>
              <a:latin typeface="Helvetica"/>
              <a:sym typeface="Helvetica"/>
            </a:endParaRPr>
          </a:p>
        </p:txBody>
      </p:sp>
    </p:spTree>
  </p:cSld>
  <p:clrMapOvr>
    <a:masterClrMapping/>
  </p:clrMapOvr>
  <p:transition spd="me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1" name="Slide Number"/>
          <p:cNvSpPr txBox="1">
            <a:spLocks noGrp="1"/>
          </p:cNvSpPr>
          <p:nvPr>
            <p:ph type="sldNum" sz="quarter" idx="4294967295"/>
          </p:nvPr>
        </p:nvSpPr>
        <p:spPr>
          <a:xfrm>
            <a:off x="22806079" y="814405"/>
            <a:ext cx="412254" cy="430849"/>
          </a:xfrm>
          <a:prstGeom prst="rect">
            <a:avLst/>
          </a:prstGeom>
          <a:extLst>
            <a:ext uri="{C572A759-6A51-4108-AA02-DFA0A04FC94B}">
              <ma14:wrappingTextBoxFlag xmlns:ma14="http://schemas.microsoft.com/office/mac/drawingml/2011/main" xmlns="" val="1"/>
            </a:ext>
          </a:extLst>
        </p:spPr>
        <p:txBody>
          <a:bodyPr/>
          <a:lstStyle/>
          <a:p>
            <a:pPr defTabSz="1828433" hangingPunct="0"/>
            <a:fld id="{86CB4B4D-7CA3-9044-876B-883B54F8677D}" type="slidenum">
              <a:rPr kern="0">
                <a:latin typeface="Helvetica"/>
                <a:sym typeface="Helvetica"/>
              </a:rPr>
              <a:pPr defTabSz="1828433" hangingPunct="0"/>
              <a:t>107</a:t>
            </a:fld>
            <a:endParaRPr kern="0">
              <a:latin typeface="Helvetica"/>
              <a:sym typeface="Helvetica"/>
            </a:endParaRPr>
          </a:p>
        </p:txBody>
      </p:sp>
      <p:graphicFrame>
        <p:nvGraphicFramePr>
          <p:cNvPr id="1422" name="Table"/>
          <p:cNvGraphicFramePr/>
          <p:nvPr/>
        </p:nvGraphicFramePr>
        <p:xfrm>
          <a:off x="2629436" y="4080138"/>
          <a:ext cx="19131474" cy="8158522"/>
        </p:xfrm>
        <a:graphic>
          <a:graphicData uri="http://schemas.openxmlformats.org/drawingml/2006/table">
            <a:tbl>
              <a:tblPr firstRow="1" firstCol="1" lastRow="1"/>
              <a:tblGrid>
                <a:gridCol w="3188579">
                  <a:extLst>
                    <a:ext uri="{9D8B030D-6E8A-4147-A177-3AD203B41FA5}">
                      <a16:colId xmlns:a16="http://schemas.microsoft.com/office/drawing/2014/main" val="20000"/>
                    </a:ext>
                  </a:extLst>
                </a:gridCol>
                <a:gridCol w="3188579">
                  <a:extLst>
                    <a:ext uri="{9D8B030D-6E8A-4147-A177-3AD203B41FA5}">
                      <a16:colId xmlns:a16="http://schemas.microsoft.com/office/drawing/2014/main" val="20001"/>
                    </a:ext>
                  </a:extLst>
                </a:gridCol>
                <a:gridCol w="3188579">
                  <a:extLst>
                    <a:ext uri="{9D8B030D-6E8A-4147-A177-3AD203B41FA5}">
                      <a16:colId xmlns:a16="http://schemas.microsoft.com/office/drawing/2014/main" val="20002"/>
                    </a:ext>
                  </a:extLst>
                </a:gridCol>
                <a:gridCol w="3188579">
                  <a:extLst>
                    <a:ext uri="{9D8B030D-6E8A-4147-A177-3AD203B41FA5}">
                      <a16:colId xmlns:a16="http://schemas.microsoft.com/office/drawing/2014/main" val="20003"/>
                    </a:ext>
                  </a:extLst>
                </a:gridCol>
                <a:gridCol w="3188579">
                  <a:extLst>
                    <a:ext uri="{9D8B030D-6E8A-4147-A177-3AD203B41FA5}">
                      <a16:colId xmlns:a16="http://schemas.microsoft.com/office/drawing/2014/main" val="20004"/>
                    </a:ext>
                  </a:extLst>
                </a:gridCol>
                <a:gridCol w="3188579">
                  <a:extLst>
                    <a:ext uri="{9D8B030D-6E8A-4147-A177-3AD203B41FA5}">
                      <a16:colId xmlns:a16="http://schemas.microsoft.com/office/drawing/2014/main" val="20005"/>
                    </a:ext>
                  </a:extLst>
                </a:gridCol>
              </a:tblGrid>
              <a:tr h="1223087">
                <a:tc>
                  <a:txBody>
                    <a:bodyPr/>
                    <a:lstStyle/>
                    <a:p>
                      <a:pPr defTabSz="914400">
                        <a:defRPr sz="2700">
                          <a:solidFill>
                            <a:srgbClr val="FFFFFF"/>
                          </a:solidFill>
                        </a:defRPr>
                      </a:pPr>
                      <a:endParaRPr/>
                    </a:p>
                  </a:txBody>
                  <a:tcPr marL="41396" marR="41396" marT="41396" marB="41396" anchor="ctr" horzOverflow="overflow">
                    <a:lnL w="12700">
                      <a:miter lim="400000"/>
                    </a:lnL>
                    <a:lnR w="12700">
                      <a:miter lim="400000"/>
                    </a:lnR>
                    <a:lnT w="12700">
                      <a:solidFill>
                        <a:schemeClr val="accent2"/>
                      </a:solidFill>
                    </a:lnT>
                    <a:lnB w="12700">
                      <a:solidFill>
                        <a:schemeClr val="accent2"/>
                      </a:solidFill>
                    </a:lnB>
                    <a:solidFill>
                      <a:srgbClr val="000000"/>
                    </a:solidFill>
                  </a:tcPr>
                </a:tc>
                <a:tc>
                  <a:txBody>
                    <a:bodyPr/>
                    <a:lstStyle/>
                    <a:p>
                      <a:pPr defTabSz="914400">
                        <a:defRPr sz="1800">
                          <a:solidFill>
                            <a:srgbClr val="000000"/>
                          </a:solidFill>
                        </a:defRPr>
                      </a:pPr>
                      <a:r>
                        <a:rPr sz="2400">
                          <a:solidFill>
                            <a:srgbClr val="FFFFFF"/>
                          </a:solidFill>
                        </a:rPr>
                        <a:t>COLUMN ONE</a:t>
                      </a:r>
                    </a:p>
                  </a:txBody>
                  <a:tcPr marL="41396" marR="41396" marT="41396" marB="41396" anchor="ctr" horzOverflow="overflow">
                    <a:lnL w="12700">
                      <a:miter lim="400000"/>
                    </a:lnL>
                    <a:lnR w="12700">
                      <a:miter lim="400000"/>
                    </a:lnR>
                    <a:lnT w="12700">
                      <a:solidFill>
                        <a:schemeClr val="accent2"/>
                      </a:solidFill>
                    </a:lnT>
                    <a:lnB w="12700">
                      <a:solidFill>
                        <a:schemeClr val="accent2"/>
                      </a:solidFill>
                    </a:lnB>
                    <a:solidFill>
                      <a:srgbClr val="000000"/>
                    </a:solidFill>
                  </a:tcPr>
                </a:tc>
                <a:tc>
                  <a:txBody>
                    <a:bodyPr/>
                    <a:lstStyle/>
                    <a:p>
                      <a:pPr defTabSz="914400">
                        <a:defRPr sz="1800">
                          <a:solidFill>
                            <a:srgbClr val="000000"/>
                          </a:solidFill>
                        </a:defRPr>
                      </a:pPr>
                      <a:r>
                        <a:rPr sz="2400">
                          <a:solidFill>
                            <a:srgbClr val="FFFFFF"/>
                          </a:solidFill>
                        </a:rPr>
                        <a:t>COLUMN TWO</a:t>
                      </a:r>
                    </a:p>
                  </a:txBody>
                  <a:tcPr marL="41396" marR="41396" marT="41396" marB="41396" anchor="ctr" horzOverflow="overflow">
                    <a:lnL w="12700">
                      <a:miter lim="400000"/>
                    </a:lnL>
                    <a:lnR w="12700">
                      <a:miter lim="400000"/>
                    </a:lnR>
                    <a:lnT w="12700">
                      <a:solidFill>
                        <a:schemeClr val="accent2"/>
                      </a:solidFill>
                    </a:lnT>
                    <a:lnB w="12700">
                      <a:solidFill>
                        <a:schemeClr val="accent2"/>
                      </a:solidFill>
                    </a:lnB>
                    <a:solidFill>
                      <a:srgbClr val="000000"/>
                    </a:solidFill>
                  </a:tcPr>
                </a:tc>
                <a:tc>
                  <a:txBody>
                    <a:bodyPr/>
                    <a:lstStyle/>
                    <a:p>
                      <a:pPr defTabSz="914400">
                        <a:defRPr sz="1800">
                          <a:solidFill>
                            <a:srgbClr val="000000"/>
                          </a:solidFill>
                        </a:defRPr>
                      </a:pPr>
                      <a:r>
                        <a:rPr sz="2400">
                          <a:solidFill>
                            <a:srgbClr val="FFFFFF"/>
                          </a:solidFill>
                        </a:rPr>
                        <a:t>COLUMN THREE</a:t>
                      </a:r>
                    </a:p>
                  </a:txBody>
                  <a:tcPr marL="41396" marR="41396" marT="41396" marB="41396" anchor="ctr" horzOverflow="overflow">
                    <a:lnL w="12700">
                      <a:miter lim="400000"/>
                    </a:lnL>
                    <a:lnR w="12700">
                      <a:miter lim="400000"/>
                    </a:lnR>
                    <a:lnT w="12700">
                      <a:solidFill>
                        <a:schemeClr val="accent2"/>
                      </a:solidFill>
                    </a:lnT>
                    <a:lnB w="12700">
                      <a:solidFill>
                        <a:schemeClr val="accent2"/>
                      </a:solidFill>
                    </a:lnB>
                    <a:solidFill>
                      <a:srgbClr val="000000"/>
                    </a:solidFill>
                  </a:tcPr>
                </a:tc>
                <a:tc>
                  <a:txBody>
                    <a:bodyPr/>
                    <a:lstStyle/>
                    <a:p>
                      <a:pPr defTabSz="914400">
                        <a:defRPr sz="1800">
                          <a:solidFill>
                            <a:srgbClr val="000000"/>
                          </a:solidFill>
                        </a:defRPr>
                      </a:pPr>
                      <a:r>
                        <a:rPr sz="2400">
                          <a:solidFill>
                            <a:srgbClr val="FFFFFF"/>
                          </a:solidFill>
                        </a:rPr>
                        <a:t>COLUMN FOUR</a:t>
                      </a:r>
                    </a:p>
                  </a:txBody>
                  <a:tcPr marL="41396" marR="41396" marT="41396" marB="41396" anchor="ctr" horzOverflow="overflow">
                    <a:lnL w="12700">
                      <a:miter lim="400000"/>
                    </a:lnL>
                    <a:lnR w="12700">
                      <a:miter lim="400000"/>
                    </a:lnR>
                    <a:lnT w="12700">
                      <a:solidFill>
                        <a:schemeClr val="accent2"/>
                      </a:solidFill>
                    </a:lnT>
                    <a:lnB w="12700">
                      <a:solidFill>
                        <a:schemeClr val="accent2"/>
                      </a:solidFill>
                    </a:lnB>
                    <a:solidFill>
                      <a:srgbClr val="000000"/>
                    </a:solidFill>
                  </a:tcPr>
                </a:tc>
                <a:tc>
                  <a:txBody>
                    <a:bodyPr/>
                    <a:lstStyle/>
                    <a:p>
                      <a:pPr defTabSz="914400">
                        <a:defRPr sz="1800">
                          <a:solidFill>
                            <a:srgbClr val="000000"/>
                          </a:solidFill>
                        </a:defRPr>
                      </a:pPr>
                      <a:r>
                        <a:rPr sz="2400">
                          <a:solidFill>
                            <a:srgbClr val="FFFFFF"/>
                          </a:solidFill>
                        </a:rPr>
                        <a:t>COLUMN FIVE</a:t>
                      </a:r>
                    </a:p>
                  </a:txBody>
                  <a:tcPr marL="41396" marR="41396" marT="41396" marB="41396" anchor="ctr" horzOverflow="overflow">
                    <a:lnL w="12700">
                      <a:miter lim="400000"/>
                    </a:lnL>
                    <a:lnR w="12700">
                      <a:miter lim="400000"/>
                    </a:lnR>
                    <a:lnT w="12700">
                      <a:solidFill>
                        <a:schemeClr val="accent2"/>
                      </a:solidFill>
                    </a:lnT>
                    <a:lnB w="12700">
                      <a:solidFill>
                        <a:schemeClr val="accent2"/>
                      </a:solidFill>
                    </a:lnB>
                    <a:solidFill>
                      <a:srgbClr val="000000"/>
                    </a:solidFill>
                  </a:tcPr>
                </a:tc>
                <a:extLst>
                  <a:ext uri="{0D108BD9-81ED-4DB2-BD59-A6C34878D82A}">
                    <a16:rowId xmlns:a16="http://schemas.microsoft.com/office/drawing/2014/main" val="10000"/>
                  </a:ext>
                </a:extLst>
              </a:tr>
              <a:tr h="953436">
                <a:tc>
                  <a:txBody>
                    <a:bodyPr/>
                    <a:lstStyle/>
                    <a:p>
                      <a:pPr defTabSz="914400">
                        <a:defRPr sz="1800">
                          <a:solidFill>
                            <a:srgbClr val="000000"/>
                          </a:solidFill>
                        </a:defRPr>
                      </a:pPr>
                      <a:r>
                        <a:rPr sz="2400">
                          <a:solidFill>
                            <a:srgbClr val="7F7F7F"/>
                          </a:solidFill>
                        </a:rPr>
                        <a:t>ROW ONE</a:t>
                      </a:r>
                    </a:p>
                  </a:txBody>
                  <a:tcPr marL="41396" marR="41396" marT="41396" marB="41396" anchor="ctr" horzOverflow="overflow">
                    <a:lnL w="12700">
                      <a:miter lim="400000"/>
                    </a:lnL>
                    <a:lnR w="12700">
                      <a:miter lim="400000"/>
                    </a:lnR>
                    <a:lnT w="12700">
                      <a:solidFill>
                        <a:schemeClr val="accent2"/>
                      </a:solidFill>
                    </a:lnT>
                    <a:lnB w="12700">
                      <a:miter lim="400000"/>
                    </a:lnB>
                    <a:solidFill>
                      <a:schemeClr val="accent2">
                        <a:alpha val="10000"/>
                      </a:schemeClr>
                    </a:solidFill>
                  </a:tcPr>
                </a:tc>
                <a:tc>
                  <a:txBody>
                    <a:bodyPr/>
                    <a:lstStyle/>
                    <a:p>
                      <a:pPr>
                        <a:defRPr sz="1800">
                          <a:solidFill>
                            <a:srgbClr val="000000"/>
                          </a:solidFill>
                        </a:defRPr>
                      </a:pPr>
                      <a:r>
                        <a:rPr sz="2700">
                          <a:solidFill>
                            <a:srgbClr val="7F7F7F"/>
                          </a:solidFill>
                        </a:rPr>
                        <a:t>$33,878.31</a:t>
                      </a:r>
                    </a:p>
                  </a:txBody>
                  <a:tcPr marL="41396" marR="41396" marT="41396" marB="41396" anchor="ctr" horzOverflow="overflow">
                    <a:lnL w="12700">
                      <a:miter lim="400000"/>
                    </a:lnL>
                    <a:lnR w="12700">
                      <a:miter lim="400000"/>
                    </a:lnR>
                    <a:lnT w="12700">
                      <a:solidFill>
                        <a:schemeClr val="accent2"/>
                      </a:solidFill>
                    </a:lnT>
                    <a:lnB w="12700">
                      <a:miter lim="400000"/>
                    </a:lnB>
                    <a:solidFill>
                      <a:schemeClr val="accent2">
                        <a:alpha val="10000"/>
                      </a:schemeClr>
                    </a:solidFill>
                  </a:tcPr>
                </a:tc>
                <a:tc>
                  <a:txBody>
                    <a:bodyPr/>
                    <a:lstStyle/>
                    <a:p>
                      <a:pPr>
                        <a:defRPr sz="1800">
                          <a:solidFill>
                            <a:srgbClr val="000000"/>
                          </a:solidFill>
                        </a:defRPr>
                      </a:pPr>
                      <a:r>
                        <a:rPr sz="2700">
                          <a:solidFill>
                            <a:srgbClr val="7F7F7F"/>
                          </a:solidFill>
                        </a:rPr>
                        <a:t>$33,878.31</a:t>
                      </a:r>
                    </a:p>
                  </a:txBody>
                  <a:tcPr marL="41396" marR="41396" marT="41396" marB="41396" anchor="ctr" horzOverflow="overflow">
                    <a:lnL w="12700">
                      <a:miter lim="400000"/>
                    </a:lnL>
                    <a:lnR w="12700">
                      <a:miter lim="400000"/>
                    </a:lnR>
                    <a:lnT w="12700">
                      <a:solidFill>
                        <a:schemeClr val="accent2"/>
                      </a:solidFill>
                    </a:lnT>
                    <a:lnB w="12700">
                      <a:miter lim="400000"/>
                    </a:lnB>
                    <a:solidFill>
                      <a:schemeClr val="accent2">
                        <a:alpha val="10000"/>
                      </a:schemeClr>
                    </a:solidFill>
                  </a:tcPr>
                </a:tc>
                <a:tc>
                  <a:txBody>
                    <a:bodyPr/>
                    <a:lstStyle/>
                    <a:p>
                      <a:pPr>
                        <a:defRPr sz="1800">
                          <a:solidFill>
                            <a:srgbClr val="000000"/>
                          </a:solidFill>
                        </a:defRPr>
                      </a:pPr>
                      <a:r>
                        <a:rPr sz="2700">
                          <a:solidFill>
                            <a:srgbClr val="7F7F7F"/>
                          </a:solidFill>
                        </a:rPr>
                        <a:t>$33,878.31</a:t>
                      </a:r>
                    </a:p>
                  </a:txBody>
                  <a:tcPr marL="41396" marR="41396" marT="41396" marB="41396" anchor="ctr" horzOverflow="overflow">
                    <a:lnL w="12700">
                      <a:miter lim="400000"/>
                    </a:lnL>
                    <a:lnR w="12700">
                      <a:miter lim="400000"/>
                    </a:lnR>
                    <a:lnT w="12700">
                      <a:solidFill>
                        <a:schemeClr val="accent2"/>
                      </a:solidFill>
                    </a:lnT>
                    <a:lnB w="12700">
                      <a:miter lim="400000"/>
                    </a:lnB>
                    <a:solidFill>
                      <a:schemeClr val="accent2">
                        <a:alpha val="10000"/>
                      </a:schemeClr>
                    </a:solidFill>
                  </a:tcPr>
                </a:tc>
                <a:tc>
                  <a:txBody>
                    <a:bodyPr/>
                    <a:lstStyle/>
                    <a:p>
                      <a:pPr>
                        <a:defRPr sz="1800">
                          <a:solidFill>
                            <a:srgbClr val="000000"/>
                          </a:solidFill>
                        </a:defRPr>
                      </a:pPr>
                      <a:r>
                        <a:rPr sz="2700">
                          <a:solidFill>
                            <a:srgbClr val="7F7F7F"/>
                          </a:solidFill>
                        </a:rPr>
                        <a:t>$33,878.31</a:t>
                      </a:r>
                    </a:p>
                  </a:txBody>
                  <a:tcPr marL="41396" marR="41396" marT="41396" marB="41396" anchor="ctr" horzOverflow="overflow">
                    <a:lnL w="12700">
                      <a:miter lim="400000"/>
                    </a:lnL>
                    <a:lnR w="12700">
                      <a:miter lim="400000"/>
                    </a:lnR>
                    <a:lnT w="12700">
                      <a:solidFill>
                        <a:schemeClr val="accent2"/>
                      </a:solidFill>
                    </a:lnT>
                    <a:lnB w="12700">
                      <a:miter lim="400000"/>
                    </a:lnB>
                    <a:solidFill>
                      <a:schemeClr val="accent2">
                        <a:alpha val="10000"/>
                      </a:schemeClr>
                    </a:solidFill>
                  </a:tcPr>
                </a:tc>
                <a:tc>
                  <a:txBody>
                    <a:bodyPr/>
                    <a:lstStyle/>
                    <a:p>
                      <a:pPr>
                        <a:defRPr sz="1800">
                          <a:solidFill>
                            <a:srgbClr val="000000"/>
                          </a:solidFill>
                        </a:defRPr>
                      </a:pPr>
                      <a:r>
                        <a:rPr sz="2700">
                          <a:solidFill>
                            <a:srgbClr val="7F7F7F"/>
                          </a:solidFill>
                        </a:rPr>
                        <a:t>$33,878.31</a:t>
                      </a:r>
                    </a:p>
                  </a:txBody>
                  <a:tcPr marL="41396" marR="41396" marT="41396" marB="41396" anchor="ctr" horzOverflow="overflow">
                    <a:lnL w="12700">
                      <a:miter lim="400000"/>
                    </a:lnL>
                    <a:lnR w="12700">
                      <a:miter lim="400000"/>
                    </a:lnR>
                    <a:lnT w="12700">
                      <a:solidFill>
                        <a:schemeClr val="accent2"/>
                      </a:solidFill>
                    </a:lnT>
                    <a:lnB w="12700">
                      <a:miter lim="400000"/>
                    </a:lnB>
                    <a:solidFill>
                      <a:schemeClr val="accent2">
                        <a:alpha val="10000"/>
                      </a:schemeClr>
                    </a:solidFill>
                  </a:tcPr>
                </a:tc>
                <a:extLst>
                  <a:ext uri="{0D108BD9-81ED-4DB2-BD59-A6C34878D82A}">
                    <a16:rowId xmlns:a16="http://schemas.microsoft.com/office/drawing/2014/main" val="10001"/>
                  </a:ext>
                </a:extLst>
              </a:tr>
              <a:tr h="953436">
                <a:tc>
                  <a:txBody>
                    <a:bodyPr/>
                    <a:lstStyle/>
                    <a:p>
                      <a:pPr defTabSz="914400">
                        <a:defRPr sz="1800">
                          <a:solidFill>
                            <a:srgbClr val="000000"/>
                          </a:solidFill>
                        </a:defRPr>
                      </a:pPr>
                      <a:r>
                        <a:rPr sz="2400">
                          <a:solidFill>
                            <a:srgbClr val="7F7F7F"/>
                          </a:solidFill>
                        </a:rPr>
                        <a:t>ROW TWO</a:t>
                      </a:r>
                    </a:p>
                  </a:txBody>
                  <a:tcPr marL="41396" marR="41396" marT="41396" marB="41396" anchor="ctr" horzOverflow="overflow">
                    <a:lnL w="12700">
                      <a:miter lim="400000"/>
                    </a:lnL>
                    <a:lnR w="12700">
                      <a:miter lim="400000"/>
                    </a:lnR>
                    <a:lnT w="12700">
                      <a:miter lim="400000"/>
                    </a:lnT>
                    <a:lnB w="12700">
                      <a:miter lim="400000"/>
                    </a:lnB>
                  </a:tcPr>
                </a:tc>
                <a:tc>
                  <a:txBody>
                    <a:bodyPr/>
                    <a:lstStyle/>
                    <a:p>
                      <a:pPr>
                        <a:defRPr sz="1800">
                          <a:solidFill>
                            <a:srgbClr val="000000"/>
                          </a:solidFill>
                        </a:defRPr>
                      </a:pPr>
                      <a:r>
                        <a:rPr sz="2700">
                          <a:solidFill>
                            <a:srgbClr val="7F7F7F"/>
                          </a:solidFill>
                        </a:rPr>
                        <a:t>$33,878.31</a:t>
                      </a:r>
                    </a:p>
                  </a:txBody>
                  <a:tcPr marL="41396" marR="41396" marT="41396" marB="41396" anchor="ctr" horzOverflow="overflow">
                    <a:lnL w="12700">
                      <a:miter lim="400000"/>
                    </a:lnL>
                    <a:lnR w="12700">
                      <a:miter lim="400000"/>
                    </a:lnR>
                    <a:lnT w="12700">
                      <a:miter lim="400000"/>
                    </a:lnT>
                    <a:lnB w="12700">
                      <a:miter lim="400000"/>
                    </a:lnB>
                  </a:tcPr>
                </a:tc>
                <a:tc>
                  <a:txBody>
                    <a:bodyPr/>
                    <a:lstStyle/>
                    <a:p>
                      <a:pPr>
                        <a:defRPr sz="1800">
                          <a:solidFill>
                            <a:srgbClr val="000000"/>
                          </a:solidFill>
                        </a:defRPr>
                      </a:pPr>
                      <a:r>
                        <a:rPr sz="2700">
                          <a:solidFill>
                            <a:srgbClr val="7F7F7F"/>
                          </a:solidFill>
                        </a:rPr>
                        <a:t>$33,878.31</a:t>
                      </a:r>
                    </a:p>
                  </a:txBody>
                  <a:tcPr marL="41396" marR="41396" marT="41396" marB="41396" anchor="ctr" horzOverflow="overflow">
                    <a:lnL w="12700">
                      <a:miter lim="400000"/>
                    </a:lnL>
                    <a:lnR w="12700">
                      <a:miter lim="400000"/>
                    </a:lnR>
                    <a:lnT w="12700">
                      <a:miter lim="400000"/>
                    </a:lnT>
                    <a:lnB w="12700">
                      <a:miter lim="400000"/>
                    </a:lnB>
                  </a:tcPr>
                </a:tc>
                <a:tc>
                  <a:txBody>
                    <a:bodyPr/>
                    <a:lstStyle/>
                    <a:p>
                      <a:pPr>
                        <a:defRPr sz="1800">
                          <a:solidFill>
                            <a:srgbClr val="000000"/>
                          </a:solidFill>
                        </a:defRPr>
                      </a:pPr>
                      <a:r>
                        <a:rPr sz="2700">
                          <a:solidFill>
                            <a:srgbClr val="7F7F7F"/>
                          </a:solidFill>
                        </a:rPr>
                        <a:t>$33,878.31</a:t>
                      </a:r>
                    </a:p>
                  </a:txBody>
                  <a:tcPr marL="41396" marR="41396" marT="41396" marB="41396" anchor="ctr" horzOverflow="overflow">
                    <a:lnL w="12700">
                      <a:miter lim="400000"/>
                    </a:lnL>
                    <a:lnR w="12700">
                      <a:miter lim="400000"/>
                    </a:lnR>
                    <a:lnT w="12700">
                      <a:miter lim="400000"/>
                    </a:lnT>
                    <a:lnB w="12700">
                      <a:miter lim="400000"/>
                    </a:lnB>
                  </a:tcPr>
                </a:tc>
                <a:tc>
                  <a:txBody>
                    <a:bodyPr/>
                    <a:lstStyle/>
                    <a:p>
                      <a:pPr>
                        <a:defRPr sz="1800">
                          <a:solidFill>
                            <a:srgbClr val="000000"/>
                          </a:solidFill>
                        </a:defRPr>
                      </a:pPr>
                      <a:r>
                        <a:rPr sz="2700">
                          <a:solidFill>
                            <a:srgbClr val="7F7F7F"/>
                          </a:solidFill>
                        </a:rPr>
                        <a:t>$33,878.31</a:t>
                      </a:r>
                    </a:p>
                  </a:txBody>
                  <a:tcPr marL="41396" marR="41396" marT="41396" marB="41396" anchor="ctr" horzOverflow="overflow">
                    <a:lnL w="12700">
                      <a:miter lim="400000"/>
                    </a:lnL>
                    <a:lnR w="12700">
                      <a:miter lim="400000"/>
                    </a:lnR>
                    <a:lnT w="12700">
                      <a:miter lim="400000"/>
                    </a:lnT>
                    <a:lnB w="12700">
                      <a:miter lim="400000"/>
                    </a:lnB>
                  </a:tcPr>
                </a:tc>
                <a:tc>
                  <a:txBody>
                    <a:bodyPr/>
                    <a:lstStyle/>
                    <a:p>
                      <a:pPr>
                        <a:defRPr sz="1800">
                          <a:solidFill>
                            <a:srgbClr val="000000"/>
                          </a:solidFill>
                        </a:defRPr>
                      </a:pPr>
                      <a:r>
                        <a:rPr sz="2700">
                          <a:solidFill>
                            <a:srgbClr val="7F7F7F"/>
                          </a:solidFill>
                        </a:rPr>
                        <a:t>$33,878.31</a:t>
                      </a:r>
                    </a:p>
                  </a:txBody>
                  <a:tcPr marL="41396" marR="41396" marT="41396" marB="41396"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2"/>
                  </a:ext>
                </a:extLst>
              </a:tr>
              <a:tr h="953436">
                <a:tc>
                  <a:txBody>
                    <a:bodyPr/>
                    <a:lstStyle/>
                    <a:p>
                      <a:pPr>
                        <a:defRPr sz="1800">
                          <a:solidFill>
                            <a:srgbClr val="000000"/>
                          </a:solidFill>
                        </a:defRPr>
                      </a:pPr>
                      <a:r>
                        <a:rPr sz="2700">
                          <a:solidFill>
                            <a:srgbClr val="7F7F7F"/>
                          </a:solidFill>
                        </a:rPr>
                        <a:t>ROW THREE</a:t>
                      </a:r>
                    </a:p>
                  </a:txBody>
                  <a:tcPr marL="41396" marR="41396" marT="41396" marB="41396" anchor="ctr" horzOverflow="overflow">
                    <a:lnL w="12700">
                      <a:miter lim="400000"/>
                    </a:lnL>
                    <a:lnR w="12700">
                      <a:miter lim="400000"/>
                    </a:lnR>
                    <a:lnT w="12700">
                      <a:miter lim="400000"/>
                    </a:lnT>
                    <a:lnB w="12700">
                      <a:miter lim="400000"/>
                    </a:lnB>
                    <a:solidFill>
                      <a:schemeClr val="accent2">
                        <a:alpha val="10000"/>
                      </a:schemeClr>
                    </a:solidFill>
                  </a:tcPr>
                </a:tc>
                <a:tc>
                  <a:txBody>
                    <a:bodyPr/>
                    <a:lstStyle/>
                    <a:p>
                      <a:pPr>
                        <a:defRPr sz="1800">
                          <a:solidFill>
                            <a:srgbClr val="000000"/>
                          </a:solidFill>
                        </a:defRPr>
                      </a:pPr>
                      <a:r>
                        <a:rPr sz="2700">
                          <a:solidFill>
                            <a:srgbClr val="7F7F7F"/>
                          </a:solidFill>
                        </a:rPr>
                        <a:t>$33,878.31</a:t>
                      </a:r>
                    </a:p>
                  </a:txBody>
                  <a:tcPr marL="41396" marR="41396" marT="41396" marB="41396" anchor="ctr" horzOverflow="overflow">
                    <a:lnL w="12700">
                      <a:miter lim="400000"/>
                    </a:lnL>
                    <a:lnR w="12700">
                      <a:miter lim="400000"/>
                    </a:lnR>
                    <a:lnT w="12700">
                      <a:miter lim="400000"/>
                    </a:lnT>
                    <a:lnB w="12700">
                      <a:miter lim="400000"/>
                    </a:lnB>
                    <a:solidFill>
                      <a:schemeClr val="accent2">
                        <a:alpha val="10000"/>
                      </a:schemeClr>
                    </a:solidFill>
                  </a:tcPr>
                </a:tc>
                <a:tc>
                  <a:txBody>
                    <a:bodyPr/>
                    <a:lstStyle/>
                    <a:p>
                      <a:pPr>
                        <a:defRPr sz="1800">
                          <a:solidFill>
                            <a:srgbClr val="000000"/>
                          </a:solidFill>
                        </a:defRPr>
                      </a:pPr>
                      <a:r>
                        <a:rPr sz="2700">
                          <a:solidFill>
                            <a:srgbClr val="7F7F7F"/>
                          </a:solidFill>
                        </a:rPr>
                        <a:t>$33,878.31</a:t>
                      </a:r>
                    </a:p>
                  </a:txBody>
                  <a:tcPr marL="41396" marR="41396" marT="41396" marB="41396" anchor="ctr" horzOverflow="overflow">
                    <a:lnL w="12700">
                      <a:miter lim="400000"/>
                    </a:lnL>
                    <a:lnR w="12700">
                      <a:miter lim="400000"/>
                    </a:lnR>
                    <a:lnT w="12700">
                      <a:miter lim="400000"/>
                    </a:lnT>
                    <a:lnB w="12700">
                      <a:miter lim="400000"/>
                    </a:lnB>
                    <a:solidFill>
                      <a:schemeClr val="accent2">
                        <a:alpha val="10000"/>
                      </a:schemeClr>
                    </a:solidFill>
                  </a:tcPr>
                </a:tc>
                <a:tc>
                  <a:txBody>
                    <a:bodyPr/>
                    <a:lstStyle/>
                    <a:p>
                      <a:pPr>
                        <a:defRPr sz="1800">
                          <a:solidFill>
                            <a:srgbClr val="000000"/>
                          </a:solidFill>
                        </a:defRPr>
                      </a:pPr>
                      <a:r>
                        <a:rPr sz="2700">
                          <a:solidFill>
                            <a:srgbClr val="7F7F7F"/>
                          </a:solidFill>
                        </a:rPr>
                        <a:t>$33,878.31</a:t>
                      </a:r>
                    </a:p>
                  </a:txBody>
                  <a:tcPr marL="41396" marR="41396" marT="41396" marB="41396" anchor="ctr" horzOverflow="overflow">
                    <a:lnL w="12700">
                      <a:miter lim="400000"/>
                    </a:lnL>
                    <a:lnR w="12700">
                      <a:miter lim="400000"/>
                    </a:lnR>
                    <a:lnT w="12700">
                      <a:miter lim="400000"/>
                    </a:lnT>
                    <a:lnB w="12700">
                      <a:miter lim="400000"/>
                    </a:lnB>
                    <a:solidFill>
                      <a:schemeClr val="accent2">
                        <a:alpha val="10000"/>
                      </a:schemeClr>
                    </a:solidFill>
                  </a:tcPr>
                </a:tc>
                <a:tc>
                  <a:txBody>
                    <a:bodyPr/>
                    <a:lstStyle/>
                    <a:p>
                      <a:pPr>
                        <a:defRPr sz="1800">
                          <a:solidFill>
                            <a:srgbClr val="000000"/>
                          </a:solidFill>
                        </a:defRPr>
                      </a:pPr>
                      <a:r>
                        <a:rPr sz="2700">
                          <a:solidFill>
                            <a:srgbClr val="7F7F7F"/>
                          </a:solidFill>
                        </a:rPr>
                        <a:t>$33,878.31</a:t>
                      </a:r>
                    </a:p>
                  </a:txBody>
                  <a:tcPr marL="41396" marR="41396" marT="41396" marB="41396" anchor="ctr" horzOverflow="overflow">
                    <a:lnL w="12700">
                      <a:miter lim="400000"/>
                    </a:lnL>
                    <a:lnR w="12700">
                      <a:miter lim="400000"/>
                    </a:lnR>
                    <a:lnT w="12700">
                      <a:miter lim="400000"/>
                    </a:lnT>
                    <a:lnB w="12700">
                      <a:miter lim="400000"/>
                    </a:lnB>
                    <a:solidFill>
                      <a:schemeClr val="accent2">
                        <a:alpha val="10000"/>
                      </a:schemeClr>
                    </a:solidFill>
                  </a:tcPr>
                </a:tc>
                <a:tc>
                  <a:txBody>
                    <a:bodyPr/>
                    <a:lstStyle/>
                    <a:p>
                      <a:pPr>
                        <a:defRPr sz="1800">
                          <a:solidFill>
                            <a:srgbClr val="000000"/>
                          </a:solidFill>
                        </a:defRPr>
                      </a:pPr>
                      <a:r>
                        <a:rPr sz="2700">
                          <a:solidFill>
                            <a:srgbClr val="7F7F7F"/>
                          </a:solidFill>
                        </a:rPr>
                        <a:t>$33,878.31</a:t>
                      </a:r>
                    </a:p>
                  </a:txBody>
                  <a:tcPr marL="41396" marR="41396" marT="41396" marB="41396" anchor="ctr" horzOverflow="overflow">
                    <a:lnL w="12700">
                      <a:miter lim="400000"/>
                    </a:lnL>
                    <a:lnR w="12700">
                      <a:miter lim="400000"/>
                    </a:lnR>
                    <a:lnT w="12700">
                      <a:miter lim="400000"/>
                    </a:lnT>
                    <a:lnB w="12700">
                      <a:miter lim="400000"/>
                    </a:lnB>
                    <a:solidFill>
                      <a:schemeClr val="accent2">
                        <a:alpha val="10000"/>
                      </a:schemeClr>
                    </a:solidFill>
                  </a:tcPr>
                </a:tc>
                <a:extLst>
                  <a:ext uri="{0D108BD9-81ED-4DB2-BD59-A6C34878D82A}">
                    <a16:rowId xmlns:a16="http://schemas.microsoft.com/office/drawing/2014/main" val="10003"/>
                  </a:ext>
                </a:extLst>
              </a:tr>
              <a:tr h="953436">
                <a:tc>
                  <a:txBody>
                    <a:bodyPr/>
                    <a:lstStyle/>
                    <a:p>
                      <a:pPr>
                        <a:defRPr sz="1800">
                          <a:solidFill>
                            <a:srgbClr val="000000"/>
                          </a:solidFill>
                        </a:defRPr>
                      </a:pPr>
                      <a:r>
                        <a:rPr sz="2700">
                          <a:solidFill>
                            <a:srgbClr val="7F7F7F"/>
                          </a:solidFill>
                        </a:rPr>
                        <a:t>ROW FOUR</a:t>
                      </a:r>
                    </a:p>
                  </a:txBody>
                  <a:tcPr marL="41396" marR="41396" marT="41396" marB="41396" anchor="ctr" horzOverflow="overflow">
                    <a:lnL w="12700">
                      <a:miter lim="400000"/>
                    </a:lnL>
                    <a:lnR w="12700">
                      <a:miter lim="400000"/>
                    </a:lnR>
                    <a:lnT w="12700">
                      <a:miter lim="400000"/>
                    </a:lnT>
                    <a:lnB w="12700">
                      <a:miter lim="400000"/>
                    </a:lnB>
                  </a:tcPr>
                </a:tc>
                <a:tc>
                  <a:txBody>
                    <a:bodyPr/>
                    <a:lstStyle/>
                    <a:p>
                      <a:pPr>
                        <a:defRPr sz="1800">
                          <a:solidFill>
                            <a:srgbClr val="000000"/>
                          </a:solidFill>
                        </a:defRPr>
                      </a:pPr>
                      <a:r>
                        <a:rPr sz="2700">
                          <a:solidFill>
                            <a:srgbClr val="7F7F7F"/>
                          </a:solidFill>
                        </a:rPr>
                        <a:t>$33,878.31</a:t>
                      </a:r>
                    </a:p>
                  </a:txBody>
                  <a:tcPr marL="41396" marR="41396" marT="41396" marB="41396" anchor="ctr" horzOverflow="overflow">
                    <a:lnL w="12700">
                      <a:miter lim="400000"/>
                    </a:lnL>
                    <a:lnR w="12700">
                      <a:miter lim="400000"/>
                    </a:lnR>
                    <a:lnT w="12700">
                      <a:miter lim="400000"/>
                    </a:lnT>
                    <a:lnB w="12700">
                      <a:miter lim="400000"/>
                    </a:lnB>
                  </a:tcPr>
                </a:tc>
                <a:tc>
                  <a:txBody>
                    <a:bodyPr/>
                    <a:lstStyle/>
                    <a:p>
                      <a:pPr>
                        <a:defRPr sz="1800">
                          <a:solidFill>
                            <a:srgbClr val="000000"/>
                          </a:solidFill>
                        </a:defRPr>
                      </a:pPr>
                      <a:r>
                        <a:rPr sz="2700">
                          <a:solidFill>
                            <a:srgbClr val="7F7F7F"/>
                          </a:solidFill>
                        </a:rPr>
                        <a:t>$33,878.31</a:t>
                      </a:r>
                    </a:p>
                  </a:txBody>
                  <a:tcPr marL="41396" marR="41396" marT="41396" marB="41396" anchor="ctr" horzOverflow="overflow">
                    <a:lnL w="12700">
                      <a:miter lim="400000"/>
                    </a:lnL>
                    <a:lnR w="12700">
                      <a:miter lim="400000"/>
                    </a:lnR>
                    <a:lnT w="12700">
                      <a:miter lim="400000"/>
                    </a:lnT>
                    <a:lnB w="12700">
                      <a:miter lim="400000"/>
                    </a:lnB>
                  </a:tcPr>
                </a:tc>
                <a:tc>
                  <a:txBody>
                    <a:bodyPr/>
                    <a:lstStyle/>
                    <a:p>
                      <a:pPr>
                        <a:defRPr sz="1800">
                          <a:solidFill>
                            <a:srgbClr val="000000"/>
                          </a:solidFill>
                        </a:defRPr>
                      </a:pPr>
                      <a:r>
                        <a:rPr sz="2700">
                          <a:solidFill>
                            <a:srgbClr val="7F7F7F"/>
                          </a:solidFill>
                        </a:rPr>
                        <a:t>$33,878.31</a:t>
                      </a:r>
                    </a:p>
                  </a:txBody>
                  <a:tcPr marL="41396" marR="41396" marT="41396" marB="41396" anchor="ctr" horzOverflow="overflow">
                    <a:lnL w="12700">
                      <a:miter lim="400000"/>
                    </a:lnL>
                    <a:lnR w="12700">
                      <a:miter lim="400000"/>
                    </a:lnR>
                    <a:lnT w="12700">
                      <a:miter lim="400000"/>
                    </a:lnT>
                    <a:lnB w="12700">
                      <a:miter lim="400000"/>
                    </a:lnB>
                  </a:tcPr>
                </a:tc>
                <a:tc>
                  <a:txBody>
                    <a:bodyPr/>
                    <a:lstStyle/>
                    <a:p>
                      <a:pPr>
                        <a:defRPr sz="1800">
                          <a:solidFill>
                            <a:srgbClr val="000000"/>
                          </a:solidFill>
                        </a:defRPr>
                      </a:pPr>
                      <a:r>
                        <a:rPr sz="2700">
                          <a:solidFill>
                            <a:srgbClr val="7F7F7F"/>
                          </a:solidFill>
                        </a:rPr>
                        <a:t>$33,878.31</a:t>
                      </a:r>
                    </a:p>
                  </a:txBody>
                  <a:tcPr marL="41396" marR="41396" marT="41396" marB="41396" anchor="ctr" horzOverflow="overflow">
                    <a:lnL w="12700">
                      <a:miter lim="400000"/>
                    </a:lnL>
                    <a:lnR w="12700">
                      <a:miter lim="400000"/>
                    </a:lnR>
                    <a:lnT w="12700">
                      <a:miter lim="400000"/>
                    </a:lnT>
                    <a:lnB w="12700">
                      <a:miter lim="400000"/>
                    </a:lnB>
                  </a:tcPr>
                </a:tc>
                <a:tc>
                  <a:txBody>
                    <a:bodyPr/>
                    <a:lstStyle/>
                    <a:p>
                      <a:pPr>
                        <a:defRPr sz="1800">
                          <a:solidFill>
                            <a:srgbClr val="000000"/>
                          </a:solidFill>
                        </a:defRPr>
                      </a:pPr>
                      <a:r>
                        <a:rPr sz="2700">
                          <a:solidFill>
                            <a:srgbClr val="7F7F7F"/>
                          </a:solidFill>
                        </a:rPr>
                        <a:t>$33,878.31</a:t>
                      </a:r>
                    </a:p>
                  </a:txBody>
                  <a:tcPr marL="41396" marR="41396" marT="41396" marB="41396"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4"/>
                  </a:ext>
                </a:extLst>
              </a:tr>
              <a:tr h="953436">
                <a:tc>
                  <a:txBody>
                    <a:bodyPr/>
                    <a:lstStyle/>
                    <a:p>
                      <a:pPr>
                        <a:defRPr sz="1800">
                          <a:solidFill>
                            <a:srgbClr val="000000"/>
                          </a:solidFill>
                        </a:defRPr>
                      </a:pPr>
                      <a:r>
                        <a:rPr sz="2700">
                          <a:solidFill>
                            <a:srgbClr val="7F7F7F"/>
                          </a:solidFill>
                        </a:rPr>
                        <a:t>ROW FIVE</a:t>
                      </a:r>
                    </a:p>
                  </a:txBody>
                  <a:tcPr marL="41396" marR="41396" marT="41396" marB="41396" anchor="ctr" horzOverflow="overflow">
                    <a:lnL w="12700">
                      <a:miter lim="400000"/>
                    </a:lnL>
                    <a:lnR w="12700">
                      <a:miter lim="400000"/>
                    </a:lnR>
                    <a:lnT w="12700">
                      <a:miter lim="400000"/>
                    </a:lnT>
                    <a:lnB w="12700">
                      <a:miter lim="400000"/>
                    </a:lnB>
                    <a:solidFill>
                      <a:schemeClr val="accent2">
                        <a:alpha val="10000"/>
                      </a:schemeClr>
                    </a:solidFill>
                  </a:tcPr>
                </a:tc>
                <a:tc>
                  <a:txBody>
                    <a:bodyPr/>
                    <a:lstStyle/>
                    <a:p>
                      <a:pPr>
                        <a:defRPr sz="1800">
                          <a:solidFill>
                            <a:srgbClr val="000000"/>
                          </a:solidFill>
                        </a:defRPr>
                      </a:pPr>
                      <a:r>
                        <a:rPr sz="2700">
                          <a:solidFill>
                            <a:srgbClr val="7F7F7F"/>
                          </a:solidFill>
                        </a:rPr>
                        <a:t>$33,878.31</a:t>
                      </a:r>
                    </a:p>
                  </a:txBody>
                  <a:tcPr marL="41396" marR="41396" marT="41396" marB="41396" anchor="ctr" horzOverflow="overflow">
                    <a:lnL w="12700">
                      <a:miter lim="400000"/>
                    </a:lnL>
                    <a:lnR w="12700">
                      <a:miter lim="400000"/>
                    </a:lnR>
                    <a:lnT w="12700">
                      <a:miter lim="400000"/>
                    </a:lnT>
                    <a:lnB w="12700">
                      <a:miter lim="400000"/>
                    </a:lnB>
                    <a:solidFill>
                      <a:schemeClr val="accent2">
                        <a:alpha val="10000"/>
                      </a:schemeClr>
                    </a:solidFill>
                  </a:tcPr>
                </a:tc>
                <a:tc>
                  <a:txBody>
                    <a:bodyPr/>
                    <a:lstStyle/>
                    <a:p>
                      <a:pPr>
                        <a:defRPr sz="1800">
                          <a:solidFill>
                            <a:srgbClr val="000000"/>
                          </a:solidFill>
                        </a:defRPr>
                      </a:pPr>
                      <a:r>
                        <a:rPr sz="2700">
                          <a:solidFill>
                            <a:srgbClr val="7F7F7F"/>
                          </a:solidFill>
                        </a:rPr>
                        <a:t>$33,878.31</a:t>
                      </a:r>
                    </a:p>
                  </a:txBody>
                  <a:tcPr marL="41396" marR="41396" marT="41396" marB="41396" anchor="ctr" horzOverflow="overflow">
                    <a:lnL w="12700">
                      <a:miter lim="400000"/>
                    </a:lnL>
                    <a:lnR w="12700">
                      <a:miter lim="400000"/>
                    </a:lnR>
                    <a:lnT w="12700">
                      <a:miter lim="400000"/>
                    </a:lnT>
                    <a:lnB w="12700">
                      <a:miter lim="400000"/>
                    </a:lnB>
                    <a:solidFill>
                      <a:schemeClr val="accent2">
                        <a:alpha val="10000"/>
                      </a:schemeClr>
                    </a:solidFill>
                  </a:tcPr>
                </a:tc>
                <a:tc>
                  <a:txBody>
                    <a:bodyPr/>
                    <a:lstStyle/>
                    <a:p>
                      <a:pPr>
                        <a:defRPr sz="1800">
                          <a:solidFill>
                            <a:srgbClr val="000000"/>
                          </a:solidFill>
                        </a:defRPr>
                      </a:pPr>
                      <a:r>
                        <a:rPr sz="2700">
                          <a:solidFill>
                            <a:srgbClr val="7F7F7F"/>
                          </a:solidFill>
                        </a:rPr>
                        <a:t>$33,878.31</a:t>
                      </a:r>
                    </a:p>
                  </a:txBody>
                  <a:tcPr marL="41396" marR="41396" marT="41396" marB="41396" anchor="ctr" horzOverflow="overflow">
                    <a:lnL w="12700">
                      <a:miter lim="400000"/>
                    </a:lnL>
                    <a:lnR w="12700">
                      <a:miter lim="400000"/>
                    </a:lnR>
                    <a:lnT w="12700">
                      <a:miter lim="400000"/>
                    </a:lnT>
                    <a:lnB w="12700">
                      <a:miter lim="400000"/>
                    </a:lnB>
                    <a:solidFill>
                      <a:schemeClr val="accent2">
                        <a:alpha val="10000"/>
                      </a:schemeClr>
                    </a:solidFill>
                  </a:tcPr>
                </a:tc>
                <a:tc>
                  <a:txBody>
                    <a:bodyPr/>
                    <a:lstStyle/>
                    <a:p>
                      <a:pPr>
                        <a:defRPr sz="1800">
                          <a:solidFill>
                            <a:srgbClr val="000000"/>
                          </a:solidFill>
                        </a:defRPr>
                      </a:pPr>
                      <a:r>
                        <a:rPr sz="2700">
                          <a:solidFill>
                            <a:srgbClr val="7F7F7F"/>
                          </a:solidFill>
                        </a:rPr>
                        <a:t>$33,878.31</a:t>
                      </a:r>
                    </a:p>
                  </a:txBody>
                  <a:tcPr marL="41396" marR="41396" marT="41396" marB="41396" anchor="ctr" horzOverflow="overflow">
                    <a:lnL w="12700">
                      <a:miter lim="400000"/>
                    </a:lnL>
                    <a:lnR w="12700">
                      <a:miter lim="400000"/>
                    </a:lnR>
                    <a:lnT w="12700">
                      <a:miter lim="400000"/>
                    </a:lnT>
                    <a:lnB w="12700">
                      <a:miter lim="400000"/>
                    </a:lnB>
                    <a:solidFill>
                      <a:schemeClr val="accent2">
                        <a:alpha val="10000"/>
                      </a:schemeClr>
                    </a:solidFill>
                  </a:tcPr>
                </a:tc>
                <a:tc>
                  <a:txBody>
                    <a:bodyPr/>
                    <a:lstStyle/>
                    <a:p>
                      <a:pPr>
                        <a:defRPr sz="1800">
                          <a:solidFill>
                            <a:srgbClr val="000000"/>
                          </a:solidFill>
                        </a:defRPr>
                      </a:pPr>
                      <a:r>
                        <a:rPr sz="2700">
                          <a:solidFill>
                            <a:srgbClr val="7F7F7F"/>
                          </a:solidFill>
                        </a:rPr>
                        <a:t>$33,878.31</a:t>
                      </a:r>
                    </a:p>
                  </a:txBody>
                  <a:tcPr marL="41396" marR="41396" marT="41396" marB="41396" anchor="ctr" horzOverflow="overflow">
                    <a:lnL w="12700">
                      <a:miter lim="400000"/>
                    </a:lnL>
                    <a:lnR w="12700">
                      <a:miter lim="400000"/>
                    </a:lnR>
                    <a:lnT w="12700">
                      <a:miter lim="400000"/>
                    </a:lnT>
                    <a:lnB w="12700">
                      <a:miter lim="400000"/>
                    </a:lnB>
                    <a:solidFill>
                      <a:schemeClr val="accent2">
                        <a:alpha val="10000"/>
                      </a:schemeClr>
                    </a:solidFill>
                  </a:tcPr>
                </a:tc>
                <a:extLst>
                  <a:ext uri="{0D108BD9-81ED-4DB2-BD59-A6C34878D82A}">
                    <a16:rowId xmlns:a16="http://schemas.microsoft.com/office/drawing/2014/main" val="10005"/>
                  </a:ext>
                </a:extLst>
              </a:tr>
              <a:tr h="953436">
                <a:tc>
                  <a:txBody>
                    <a:bodyPr/>
                    <a:lstStyle/>
                    <a:p>
                      <a:pPr>
                        <a:defRPr sz="1800">
                          <a:solidFill>
                            <a:srgbClr val="000000"/>
                          </a:solidFill>
                        </a:defRPr>
                      </a:pPr>
                      <a:r>
                        <a:rPr sz="2700">
                          <a:solidFill>
                            <a:srgbClr val="7F7F7F"/>
                          </a:solidFill>
                        </a:rPr>
                        <a:t>ROW SIX</a:t>
                      </a:r>
                    </a:p>
                  </a:txBody>
                  <a:tcPr marL="41396" marR="41396" marT="41396" marB="41396" anchor="ctr" horzOverflow="overflow">
                    <a:lnL w="12700">
                      <a:miter lim="400000"/>
                    </a:lnL>
                    <a:lnR w="12700">
                      <a:miter lim="400000"/>
                    </a:lnR>
                    <a:lnT w="12700">
                      <a:miter lim="400000"/>
                    </a:lnT>
                    <a:lnB w="12700">
                      <a:solidFill>
                        <a:schemeClr val="accent2"/>
                      </a:solidFill>
                    </a:lnB>
                  </a:tcPr>
                </a:tc>
                <a:tc>
                  <a:txBody>
                    <a:bodyPr/>
                    <a:lstStyle/>
                    <a:p>
                      <a:pPr>
                        <a:defRPr sz="1800">
                          <a:solidFill>
                            <a:srgbClr val="000000"/>
                          </a:solidFill>
                        </a:defRPr>
                      </a:pPr>
                      <a:r>
                        <a:rPr sz="2700">
                          <a:solidFill>
                            <a:srgbClr val="7F7F7F"/>
                          </a:solidFill>
                        </a:rPr>
                        <a:t>$33,878.31</a:t>
                      </a:r>
                    </a:p>
                  </a:txBody>
                  <a:tcPr marL="41396" marR="41396" marT="41396" marB="41396" anchor="ctr" horzOverflow="overflow">
                    <a:lnL w="12700">
                      <a:miter lim="400000"/>
                    </a:lnL>
                    <a:lnR w="12700">
                      <a:miter lim="400000"/>
                    </a:lnR>
                    <a:lnT w="12700">
                      <a:miter lim="400000"/>
                    </a:lnT>
                    <a:lnB w="12700">
                      <a:solidFill>
                        <a:schemeClr val="accent2"/>
                      </a:solidFill>
                    </a:lnB>
                  </a:tcPr>
                </a:tc>
                <a:tc>
                  <a:txBody>
                    <a:bodyPr/>
                    <a:lstStyle/>
                    <a:p>
                      <a:pPr>
                        <a:defRPr sz="1800">
                          <a:solidFill>
                            <a:srgbClr val="000000"/>
                          </a:solidFill>
                        </a:defRPr>
                      </a:pPr>
                      <a:r>
                        <a:rPr sz="2700">
                          <a:solidFill>
                            <a:srgbClr val="7F7F7F"/>
                          </a:solidFill>
                        </a:rPr>
                        <a:t>$33,878.31</a:t>
                      </a:r>
                    </a:p>
                  </a:txBody>
                  <a:tcPr marL="41396" marR="41396" marT="41396" marB="41396" anchor="ctr" horzOverflow="overflow">
                    <a:lnL w="12700">
                      <a:miter lim="400000"/>
                    </a:lnL>
                    <a:lnR w="12700">
                      <a:miter lim="400000"/>
                    </a:lnR>
                    <a:lnT w="12700">
                      <a:miter lim="400000"/>
                    </a:lnT>
                    <a:lnB w="12700">
                      <a:solidFill>
                        <a:schemeClr val="accent2"/>
                      </a:solidFill>
                    </a:lnB>
                  </a:tcPr>
                </a:tc>
                <a:tc>
                  <a:txBody>
                    <a:bodyPr/>
                    <a:lstStyle/>
                    <a:p>
                      <a:pPr>
                        <a:defRPr sz="1800">
                          <a:solidFill>
                            <a:srgbClr val="000000"/>
                          </a:solidFill>
                        </a:defRPr>
                      </a:pPr>
                      <a:r>
                        <a:rPr sz="2700">
                          <a:solidFill>
                            <a:srgbClr val="7F7F7F"/>
                          </a:solidFill>
                        </a:rPr>
                        <a:t>$33,878.31</a:t>
                      </a:r>
                    </a:p>
                  </a:txBody>
                  <a:tcPr marL="41396" marR="41396" marT="41396" marB="41396" anchor="ctr" horzOverflow="overflow">
                    <a:lnL w="12700">
                      <a:miter lim="400000"/>
                    </a:lnL>
                    <a:lnR w="12700">
                      <a:miter lim="400000"/>
                    </a:lnR>
                    <a:lnT w="12700">
                      <a:miter lim="400000"/>
                    </a:lnT>
                    <a:lnB w="12700">
                      <a:solidFill>
                        <a:schemeClr val="accent2"/>
                      </a:solidFill>
                    </a:lnB>
                  </a:tcPr>
                </a:tc>
                <a:tc>
                  <a:txBody>
                    <a:bodyPr/>
                    <a:lstStyle/>
                    <a:p>
                      <a:pPr>
                        <a:defRPr sz="1800">
                          <a:solidFill>
                            <a:srgbClr val="000000"/>
                          </a:solidFill>
                        </a:defRPr>
                      </a:pPr>
                      <a:r>
                        <a:rPr sz="2700">
                          <a:solidFill>
                            <a:srgbClr val="7F7F7F"/>
                          </a:solidFill>
                        </a:rPr>
                        <a:t>$33,878.31</a:t>
                      </a:r>
                    </a:p>
                  </a:txBody>
                  <a:tcPr marL="41396" marR="41396" marT="41396" marB="41396" anchor="ctr" horzOverflow="overflow">
                    <a:lnL w="12700">
                      <a:miter lim="400000"/>
                    </a:lnL>
                    <a:lnR w="12700">
                      <a:miter lim="400000"/>
                    </a:lnR>
                    <a:lnT w="12700">
                      <a:miter lim="400000"/>
                    </a:lnT>
                    <a:lnB w="12700">
                      <a:solidFill>
                        <a:schemeClr val="accent2"/>
                      </a:solidFill>
                    </a:lnB>
                  </a:tcPr>
                </a:tc>
                <a:tc>
                  <a:txBody>
                    <a:bodyPr/>
                    <a:lstStyle/>
                    <a:p>
                      <a:pPr>
                        <a:defRPr sz="1800">
                          <a:solidFill>
                            <a:srgbClr val="000000"/>
                          </a:solidFill>
                        </a:defRPr>
                      </a:pPr>
                      <a:r>
                        <a:rPr sz="2700">
                          <a:solidFill>
                            <a:srgbClr val="7F7F7F"/>
                          </a:solidFill>
                        </a:rPr>
                        <a:t>$33,878.31</a:t>
                      </a:r>
                    </a:p>
                  </a:txBody>
                  <a:tcPr marL="41396" marR="41396" marT="41396" marB="41396" anchor="ctr" horzOverflow="overflow">
                    <a:lnL w="12700">
                      <a:miter lim="400000"/>
                    </a:lnL>
                    <a:lnR w="12700">
                      <a:miter lim="400000"/>
                    </a:lnR>
                    <a:lnT w="12700">
                      <a:miter lim="400000"/>
                    </a:lnT>
                    <a:lnB w="12700">
                      <a:solidFill>
                        <a:schemeClr val="accent2"/>
                      </a:solidFill>
                    </a:lnB>
                  </a:tcPr>
                </a:tc>
                <a:extLst>
                  <a:ext uri="{0D108BD9-81ED-4DB2-BD59-A6C34878D82A}">
                    <a16:rowId xmlns:a16="http://schemas.microsoft.com/office/drawing/2014/main" val="10006"/>
                  </a:ext>
                </a:extLst>
              </a:tr>
              <a:tr h="1214819">
                <a:tc>
                  <a:txBody>
                    <a:bodyPr/>
                    <a:lstStyle/>
                    <a:p>
                      <a:pPr>
                        <a:defRPr sz="1800">
                          <a:solidFill>
                            <a:srgbClr val="000000"/>
                          </a:solidFill>
                        </a:defRPr>
                      </a:pPr>
                      <a:r>
                        <a:rPr sz="2700">
                          <a:solidFill>
                            <a:srgbClr val="7F7F7F"/>
                          </a:solidFill>
                        </a:rPr>
                        <a:t>AMOUNT</a:t>
                      </a:r>
                    </a:p>
                  </a:txBody>
                  <a:tcPr marL="41396" marR="41396" marT="41396" marB="41396" anchor="ctr" horzOverflow="overflow">
                    <a:lnL w="12700">
                      <a:miter lim="400000"/>
                    </a:lnL>
                    <a:lnR w="12700">
                      <a:miter lim="400000"/>
                    </a:lnR>
                    <a:lnT w="12700">
                      <a:solidFill>
                        <a:schemeClr val="accent2"/>
                      </a:solidFill>
                    </a:lnT>
                    <a:lnB w="12700">
                      <a:solidFill>
                        <a:schemeClr val="accent2"/>
                      </a:solidFill>
                    </a:lnB>
                  </a:tcPr>
                </a:tc>
                <a:tc>
                  <a:txBody>
                    <a:bodyPr/>
                    <a:lstStyle/>
                    <a:p>
                      <a:pPr>
                        <a:defRPr sz="1800">
                          <a:solidFill>
                            <a:srgbClr val="000000"/>
                          </a:solidFill>
                        </a:defRPr>
                      </a:pPr>
                      <a:r>
                        <a:rPr sz="2700">
                          <a:solidFill>
                            <a:srgbClr val="7F7F7F"/>
                          </a:solidFill>
                        </a:rPr>
                        <a:t>$33,878.31</a:t>
                      </a:r>
                    </a:p>
                  </a:txBody>
                  <a:tcPr marL="41396" marR="41396" marT="41396" marB="41396" anchor="ctr" horzOverflow="overflow">
                    <a:lnL w="12700">
                      <a:miter lim="400000"/>
                    </a:lnL>
                    <a:lnR w="12700">
                      <a:miter lim="400000"/>
                    </a:lnR>
                    <a:lnT w="12700">
                      <a:solidFill>
                        <a:schemeClr val="accent2"/>
                      </a:solidFill>
                    </a:lnT>
                    <a:lnB w="12700">
                      <a:solidFill>
                        <a:schemeClr val="accent2"/>
                      </a:solidFill>
                    </a:lnB>
                  </a:tcPr>
                </a:tc>
                <a:tc>
                  <a:txBody>
                    <a:bodyPr/>
                    <a:lstStyle/>
                    <a:p>
                      <a:pPr>
                        <a:defRPr sz="1800">
                          <a:solidFill>
                            <a:srgbClr val="000000"/>
                          </a:solidFill>
                        </a:defRPr>
                      </a:pPr>
                      <a:r>
                        <a:rPr sz="2700">
                          <a:solidFill>
                            <a:srgbClr val="7F7F7F"/>
                          </a:solidFill>
                        </a:rPr>
                        <a:t>$33,878.31</a:t>
                      </a:r>
                    </a:p>
                  </a:txBody>
                  <a:tcPr marL="41396" marR="41396" marT="41396" marB="41396" anchor="ctr" horzOverflow="overflow">
                    <a:lnL w="12700">
                      <a:miter lim="400000"/>
                    </a:lnL>
                    <a:lnR w="12700">
                      <a:miter lim="400000"/>
                    </a:lnR>
                    <a:lnT w="12700">
                      <a:solidFill>
                        <a:schemeClr val="accent2"/>
                      </a:solidFill>
                    </a:lnT>
                    <a:lnB w="12700">
                      <a:solidFill>
                        <a:schemeClr val="accent2"/>
                      </a:solidFill>
                    </a:lnB>
                  </a:tcPr>
                </a:tc>
                <a:tc>
                  <a:txBody>
                    <a:bodyPr/>
                    <a:lstStyle/>
                    <a:p>
                      <a:pPr>
                        <a:defRPr sz="1800">
                          <a:solidFill>
                            <a:srgbClr val="000000"/>
                          </a:solidFill>
                        </a:defRPr>
                      </a:pPr>
                      <a:r>
                        <a:rPr sz="2700">
                          <a:solidFill>
                            <a:srgbClr val="7F7F7F"/>
                          </a:solidFill>
                        </a:rPr>
                        <a:t>$33,878.31</a:t>
                      </a:r>
                    </a:p>
                  </a:txBody>
                  <a:tcPr marL="41396" marR="41396" marT="41396" marB="41396" anchor="ctr" horzOverflow="overflow">
                    <a:lnL w="12700">
                      <a:miter lim="400000"/>
                    </a:lnL>
                    <a:lnR w="12700">
                      <a:miter lim="400000"/>
                    </a:lnR>
                    <a:lnT w="12700">
                      <a:solidFill>
                        <a:schemeClr val="accent2"/>
                      </a:solidFill>
                    </a:lnT>
                    <a:lnB w="12700">
                      <a:solidFill>
                        <a:schemeClr val="accent2"/>
                      </a:solidFill>
                    </a:lnB>
                  </a:tcPr>
                </a:tc>
                <a:tc>
                  <a:txBody>
                    <a:bodyPr/>
                    <a:lstStyle/>
                    <a:p>
                      <a:pPr>
                        <a:defRPr sz="1800">
                          <a:solidFill>
                            <a:srgbClr val="000000"/>
                          </a:solidFill>
                        </a:defRPr>
                      </a:pPr>
                      <a:r>
                        <a:rPr sz="2700">
                          <a:solidFill>
                            <a:srgbClr val="7F7F7F"/>
                          </a:solidFill>
                        </a:rPr>
                        <a:t>$33,878.31</a:t>
                      </a:r>
                    </a:p>
                  </a:txBody>
                  <a:tcPr marL="41396" marR="41396" marT="41396" marB="41396" anchor="ctr" horzOverflow="overflow">
                    <a:lnL w="12700">
                      <a:miter lim="400000"/>
                    </a:lnL>
                    <a:lnR w="12700">
                      <a:miter lim="400000"/>
                    </a:lnR>
                    <a:lnT w="12700">
                      <a:solidFill>
                        <a:schemeClr val="accent2"/>
                      </a:solidFill>
                    </a:lnT>
                    <a:lnB w="12700">
                      <a:solidFill>
                        <a:schemeClr val="accent2"/>
                      </a:solidFill>
                    </a:lnB>
                  </a:tcPr>
                </a:tc>
                <a:tc>
                  <a:txBody>
                    <a:bodyPr/>
                    <a:lstStyle/>
                    <a:p>
                      <a:pPr>
                        <a:defRPr sz="1800">
                          <a:solidFill>
                            <a:srgbClr val="000000"/>
                          </a:solidFill>
                        </a:defRPr>
                      </a:pPr>
                      <a:r>
                        <a:rPr sz="2700">
                          <a:solidFill>
                            <a:srgbClr val="7F7F7F"/>
                          </a:solidFill>
                        </a:rPr>
                        <a:t>$33,878.31</a:t>
                      </a:r>
                    </a:p>
                  </a:txBody>
                  <a:tcPr marL="41396" marR="41396" marT="41396" marB="41396" anchor="ctr" horzOverflow="overflow">
                    <a:lnL w="12700">
                      <a:miter lim="400000"/>
                    </a:lnL>
                    <a:lnR w="12700">
                      <a:miter lim="400000"/>
                    </a:lnR>
                    <a:lnT w="12700">
                      <a:solidFill>
                        <a:schemeClr val="accent2"/>
                      </a:solidFill>
                    </a:lnT>
                    <a:lnB w="12700">
                      <a:solidFill>
                        <a:schemeClr val="accent2"/>
                      </a:solidFill>
                    </a:lnB>
                  </a:tcPr>
                </a:tc>
                <a:extLst>
                  <a:ext uri="{0D108BD9-81ED-4DB2-BD59-A6C34878D82A}">
                    <a16:rowId xmlns:a16="http://schemas.microsoft.com/office/drawing/2014/main" val="10007"/>
                  </a:ext>
                </a:extLst>
              </a:tr>
            </a:tbl>
          </a:graphicData>
        </a:graphic>
      </p:graphicFrame>
      <p:sp>
        <p:nvSpPr>
          <p:cNvPr id="1423" name="INFOGRAPHIC SIX MONTHS"/>
          <p:cNvSpPr txBox="1"/>
          <p:nvPr/>
        </p:nvSpPr>
        <p:spPr>
          <a:xfrm>
            <a:off x="5626507" y="1390006"/>
            <a:ext cx="13166423" cy="110799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6600" spc="600">
                <a:solidFill>
                  <a:srgbClr val="000000"/>
                </a:solidFill>
              </a:defRPr>
            </a:lvl1pPr>
          </a:lstStyle>
          <a:p>
            <a:pPr defTabSz="1828433" hangingPunct="0"/>
            <a:r>
              <a:rPr kern="0">
                <a:latin typeface="Helvetica"/>
                <a:sym typeface="Helvetica"/>
              </a:rPr>
              <a:t>INFOGRAPHIC SIX MONTHS</a:t>
            </a:r>
          </a:p>
        </p:txBody>
      </p:sp>
      <p:sp>
        <p:nvSpPr>
          <p:cNvPr id="1425" name="A company is an association or collection of individuals, whether natural persons, legal persons, or a mixture of both. Company members share a common purpose and unite in order to focus."/>
          <p:cNvSpPr txBox="1"/>
          <p:nvPr/>
        </p:nvSpPr>
        <p:spPr>
          <a:xfrm>
            <a:off x="4872571" y="2619587"/>
            <a:ext cx="14658344" cy="872483"/>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50000"/>
              </a:lnSpc>
              <a:defRPr sz="1800" spc="300"/>
            </a:lvl1pPr>
          </a:lstStyle>
          <a:p>
            <a:pPr defTabSz="1828433" hangingPunct="0"/>
            <a:r>
              <a:rPr kern="0">
                <a:solidFill>
                  <a:srgbClr val="7F7F7F"/>
                </a:solidFill>
                <a:latin typeface="Helvetica"/>
                <a:sym typeface="Helvetica"/>
              </a:rPr>
              <a:t>A company is an association or collection of individuals, whether natural persons, legal persons, or a mixture of both. Company members share a common purpose and unite in order to focus.</a:t>
            </a:r>
          </a:p>
        </p:txBody>
      </p:sp>
    </p:spTree>
  </p:cSld>
  <p:clrMapOvr>
    <a:masterClrMapping/>
  </p:clrMapOvr>
  <p:transition spd="me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40" name="Table"/>
          <p:cNvGraphicFramePr/>
          <p:nvPr/>
        </p:nvGraphicFramePr>
        <p:xfrm>
          <a:off x="12195175" y="4396673"/>
          <a:ext cx="10553700" cy="7894453"/>
        </p:xfrm>
        <a:graphic>
          <a:graphicData uri="http://schemas.openxmlformats.org/drawingml/2006/table">
            <a:tbl>
              <a:tblPr/>
              <a:tblGrid>
                <a:gridCol w="2490297">
                  <a:extLst>
                    <a:ext uri="{9D8B030D-6E8A-4147-A177-3AD203B41FA5}">
                      <a16:colId xmlns:a16="http://schemas.microsoft.com/office/drawing/2014/main" val="20000"/>
                    </a:ext>
                  </a:extLst>
                </a:gridCol>
                <a:gridCol w="2687801">
                  <a:extLst>
                    <a:ext uri="{9D8B030D-6E8A-4147-A177-3AD203B41FA5}">
                      <a16:colId xmlns:a16="http://schemas.microsoft.com/office/drawing/2014/main" val="20001"/>
                    </a:ext>
                  </a:extLst>
                </a:gridCol>
                <a:gridCol w="2687801">
                  <a:extLst>
                    <a:ext uri="{9D8B030D-6E8A-4147-A177-3AD203B41FA5}">
                      <a16:colId xmlns:a16="http://schemas.microsoft.com/office/drawing/2014/main" val="20002"/>
                    </a:ext>
                  </a:extLst>
                </a:gridCol>
                <a:gridCol w="2687801">
                  <a:extLst>
                    <a:ext uri="{9D8B030D-6E8A-4147-A177-3AD203B41FA5}">
                      <a16:colId xmlns:a16="http://schemas.microsoft.com/office/drawing/2014/main" val="20003"/>
                    </a:ext>
                  </a:extLst>
                </a:gridCol>
              </a:tblGrid>
              <a:tr h="1127779">
                <a:tc>
                  <a:txBody>
                    <a:bodyPr/>
                    <a:lstStyle/>
                    <a:p>
                      <a:pPr>
                        <a:defRPr sz="2400">
                          <a:solidFill>
                            <a:srgbClr val="FFFFFF"/>
                          </a:solidFill>
                        </a:defRPr>
                      </a:pPr>
                      <a:endParaRPr/>
                    </a:p>
                  </a:txBody>
                  <a:tcPr marL="45702" marR="45702" marT="45702" marB="45702" anchor="ctr" horzOverflow="overflow">
                    <a:lnL>
                      <a:solidFill>
                        <a:srgbClr val="BFBFBF"/>
                      </a:solidFill>
                    </a:lnL>
                    <a:lnR>
                      <a:solidFill>
                        <a:srgbClr val="BFBFBF"/>
                      </a:solidFill>
                    </a:lnR>
                    <a:lnT>
                      <a:solidFill>
                        <a:srgbClr val="BFBFBF"/>
                      </a:solidFill>
                    </a:lnT>
                    <a:lnB>
                      <a:solidFill>
                        <a:srgbClr val="BFBFBF"/>
                      </a:solidFill>
                    </a:lnB>
                    <a:solidFill>
                      <a:srgbClr val="000000"/>
                    </a:solidFill>
                  </a:tcPr>
                </a:tc>
                <a:tc>
                  <a:txBody>
                    <a:bodyPr/>
                    <a:lstStyle/>
                    <a:p>
                      <a:pPr>
                        <a:defRPr sz="1800">
                          <a:solidFill>
                            <a:srgbClr val="000000"/>
                          </a:solidFill>
                        </a:defRPr>
                      </a:pPr>
                      <a:r>
                        <a:rPr sz="2400">
                          <a:solidFill>
                            <a:srgbClr val="FFFFFF"/>
                          </a:solidFill>
                        </a:rPr>
                        <a:t>SECTION ONE</a:t>
                      </a:r>
                    </a:p>
                  </a:txBody>
                  <a:tcPr marL="45702" marR="45702" marT="45702" marB="45702" anchor="ctr" horzOverflow="overflow">
                    <a:lnL>
                      <a:solidFill>
                        <a:srgbClr val="BFBFBF"/>
                      </a:solidFill>
                    </a:lnL>
                    <a:lnR>
                      <a:solidFill>
                        <a:srgbClr val="BFBFBF"/>
                      </a:solidFill>
                    </a:lnR>
                    <a:lnT>
                      <a:solidFill>
                        <a:srgbClr val="BFBFBF"/>
                      </a:solidFill>
                    </a:lnT>
                    <a:lnB>
                      <a:solidFill>
                        <a:srgbClr val="BFBFBF"/>
                      </a:solidFill>
                    </a:lnB>
                    <a:solidFill>
                      <a:srgbClr val="000000"/>
                    </a:solidFill>
                  </a:tcPr>
                </a:tc>
                <a:tc>
                  <a:txBody>
                    <a:bodyPr/>
                    <a:lstStyle/>
                    <a:p>
                      <a:pPr>
                        <a:defRPr sz="1800">
                          <a:solidFill>
                            <a:srgbClr val="000000"/>
                          </a:solidFill>
                        </a:defRPr>
                      </a:pPr>
                      <a:r>
                        <a:rPr sz="2400">
                          <a:solidFill>
                            <a:srgbClr val="FFFFFF"/>
                          </a:solidFill>
                        </a:rPr>
                        <a:t>SECTION TWO</a:t>
                      </a:r>
                    </a:p>
                  </a:txBody>
                  <a:tcPr marL="45702" marR="45702" marT="45702" marB="45702" anchor="ctr" horzOverflow="overflow">
                    <a:lnL>
                      <a:solidFill>
                        <a:srgbClr val="BFBFBF"/>
                      </a:solidFill>
                    </a:lnL>
                    <a:lnR>
                      <a:solidFill>
                        <a:srgbClr val="BFBFBF"/>
                      </a:solidFill>
                    </a:lnR>
                    <a:lnT>
                      <a:solidFill>
                        <a:srgbClr val="BFBFBF"/>
                      </a:solidFill>
                    </a:lnT>
                    <a:lnB>
                      <a:solidFill>
                        <a:srgbClr val="BFBFBF"/>
                      </a:solidFill>
                    </a:lnB>
                    <a:solidFill>
                      <a:srgbClr val="000000"/>
                    </a:solidFill>
                  </a:tcPr>
                </a:tc>
                <a:tc>
                  <a:txBody>
                    <a:bodyPr/>
                    <a:lstStyle/>
                    <a:p>
                      <a:pPr>
                        <a:defRPr sz="1800">
                          <a:solidFill>
                            <a:srgbClr val="000000"/>
                          </a:solidFill>
                        </a:defRPr>
                      </a:pPr>
                      <a:r>
                        <a:rPr sz="2400">
                          <a:solidFill>
                            <a:srgbClr val="FFFFFF"/>
                          </a:solidFill>
                        </a:rPr>
                        <a:t>SECTION THREE</a:t>
                      </a:r>
                    </a:p>
                  </a:txBody>
                  <a:tcPr marL="45702" marR="45702" marT="45702" marB="45702" anchor="ctr" horzOverflow="overflow">
                    <a:lnL>
                      <a:solidFill>
                        <a:srgbClr val="BFBFBF"/>
                      </a:solidFill>
                    </a:lnL>
                    <a:lnR>
                      <a:solidFill>
                        <a:srgbClr val="BFBFBF"/>
                      </a:solidFill>
                    </a:lnR>
                    <a:lnT>
                      <a:solidFill>
                        <a:srgbClr val="BFBFBF"/>
                      </a:solidFill>
                    </a:lnT>
                    <a:lnB>
                      <a:solidFill>
                        <a:srgbClr val="BFBFBF"/>
                      </a:solidFill>
                    </a:lnB>
                    <a:solidFill>
                      <a:srgbClr val="000000"/>
                    </a:solidFill>
                  </a:tcPr>
                </a:tc>
                <a:extLst>
                  <a:ext uri="{0D108BD9-81ED-4DB2-BD59-A6C34878D82A}">
                    <a16:rowId xmlns:a16="http://schemas.microsoft.com/office/drawing/2014/main" val="10000"/>
                  </a:ext>
                </a:extLst>
              </a:tr>
              <a:tr h="1127779">
                <a:tc>
                  <a:txBody>
                    <a:bodyPr/>
                    <a:lstStyle/>
                    <a:p>
                      <a:pPr>
                        <a:defRPr sz="1800">
                          <a:solidFill>
                            <a:srgbClr val="000000"/>
                          </a:solidFill>
                        </a:defRPr>
                      </a:pPr>
                      <a:r>
                        <a:t>ROW ONE</a:t>
                      </a:r>
                    </a:p>
                  </a:txBody>
                  <a:tcPr marL="45720" marR="45720" anchor="ctr" horzOverflow="overflow">
                    <a:lnL>
                      <a:solidFill>
                        <a:srgbClr val="BFBFBF"/>
                      </a:solidFill>
                    </a:lnL>
                    <a:lnR>
                      <a:solidFill>
                        <a:srgbClr val="BFBFBF"/>
                      </a:solidFill>
                    </a:lnR>
                    <a:lnT>
                      <a:solidFill>
                        <a:srgbClr val="BFBFBF"/>
                      </a:solidFill>
                    </a:lnT>
                    <a:lnB>
                      <a:solidFill>
                        <a:srgbClr val="BFBFBF"/>
                      </a:solidFill>
                    </a:lnB>
                  </a:tcPr>
                </a:tc>
                <a:tc>
                  <a:txBody>
                    <a:bodyPr/>
                    <a:lstStyle/>
                    <a:p>
                      <a:pPr>
                        <a:defRPr sz="1800">
                          <a:solidFill>
                            <a:srgbClr val="000000"/>
                          </a:solidFill>
                        </a:defRPr>
                      </a:pPr>
                      <a:r>
                        <a:t>$4,955.00</a:t>
                      </a:r>
                    </a:p>
                  </a:txBody>
                  <a:tcPr marL="45720" marR="45720" anchor="ctr" horzOverflow="overflow">
                    <a:lnL>
                      <a:solidFill>
                        <a:srgbClr val="BFBFBF"/>
                      </a:solidFill>
                    </a:lnL>
                    <a:lnR>
                      <a:solidFill>
                        <a:srgbClr val="BFBFBF"/>
                      </a:solidFill>
                    </a:lnR>
                    <a:lnT>
                      <a:solidFill>
                        <a:srgbClr val="BFBFBF"/>
                      </a:solidFill>
                    </a:lnT>
                    <a:lnB>
                      <a:solidFill>
                        <a:srgbClr val="BFBFBF"/>
                      </a:solidFill>
                    </a:lnB>
                  </a:tcPr>
                </a:tc>
                <a:tc>
                  <a:txBody>
                    <a:bodyPr/>
                    <a:lstStyle/>
                    <a:p>
                      <a:pPr>
                        <a:defRPr sz="1800">
                          <a:solidFill>
                            <a:srgbClr val="000000"/>
                          </a:solidFill>
                        </a:defRPr>
                      </a:pPr>
                      <a:r>
                        <a:t>#12,899.00</a:t>
                      </a:r>
                    </a:p>
                  </a:txBody>
                  <a:tcPr marL="45720" marR="45720" anchor="ctr" horzOverflow="overflow">
                    <a:lnL>
                      <a:solidFill>
                        <a:srgbClr val="BFBFBF"/>
                      </a:solidFill>
                    </a:lnL>
                    <a:lnR>
                      <a:solidFill>
                        <a:srgbClr val="BFBFBF"/>
                      </a:solidFill>
                    </a:lnR>
                    <a:lnT>
                      <a:solidFill>
                        <a:srgbClr val="BFBFBF"/>
                      </a:solidFill>
                    </a:lnT>
                    <a:lnB>
                      <a:solidFill>
                        <a:srgbClr val="BFBFBF"/>
                      </a:solidFill>
                    </a:lnB>
                  </a:tcPr>
                </a:tc>
                <a:tc>
                  <a:txBody>
                    <a:bodyPr/>
                    <a:lstStyle/>
                    <a:p>
                      <a:pPr>
                        <a:defRPr sz="1800">
                          <a:solidFill>
                            <a:srgbClr val="000000"/>
                          </a:solidFill>
                        </a:defRPr>
                      </a:pPr>
                      <a:r>
                        <a:t>$3,900.00USD</a:t>
                      </a:r>
                    </a:p>
                  </a:txBody>
                  <a:tcPr marL="45720" marR="45720" anchor="ctr" horzOverflow="overflow">
                    <a:lnL>
                      <a:solidFill>
                        <a:srgbClr val="BFBFBF"/>
                      </a:solidFill>
                    </a:lnL>
                    <a:lnR>
                      <a:solidFill>
                        <a:srgbClr val="BFBFBF"/>
                      </a:solidFill>
                    </a:lnR>
                    <a:lnT>
                      <a:solidFill>
                        <a:srgbClr val="BFBFBF"/>
                      </a:solidFill>
                    </a:lnT>
                    <a:lnB>
                      <a:solidFill>
                        <a:srgbClr val="BFBFBF"/>
                      </a:solidFill>
                    </a:lnB>
                  </a:tcPr>
                </a:tc>
                <a:extLst>
                  <a:ext uri="{0D108BD9-81ED-4DB2-BD59-A6C34878D82A}">
                    <a16:rowId xmlns:a16="http://schemas.microsoft.com/office/drawing/2014/main" val="10001"/>
                  </a:ext>
                </a:extLst>
              </a:tr>
              <a:tr h="1127779">
                <a:tc>
                  <a:txBody>
                    <a:bodyPr/>
                    <a:lstStyle/>
                    <a:p>
                      <a:pPr>
                        <a:defRPr sz="1800">
                          <a:solidFill>
                            <a:srgbClr val="000000"/>
                          </a:solidFill>
                        </a:defRPr>
                      </a:pPr>
                      <a:r>
                        <a:t>ROW TWO</a:t>
                      </a:r>
                    </a:p>
                  </a:txBody>
                  <a:tcPr marL="45720" marR="45720" anchor="ctr" horzOverflow="overflow">
                    <a:lnL>
                      <a:solidFill>
                        <a:srgbClr val="BFBFBF"/>
                      </a:solidFill>
                    </a:lnL>
                    <a:lnR>
                      <a:solidFill>
                        <a:srgbClr val="BFBFBF"/>
                      </a:solidFill>
                    </a:lnR>
                    <a:lnT>
                      <a:solidFill>
                        <a:srgbClr val="BFBFBF"/>
                      </a:solidFill>
                    </a:lnT>
                    <a:lnB>
                      <a:solidFill>
                        <a:srgbClr val="BFBFBF"/>
                      </a:solidFill>
                    </a:lnB>
                  </a:tcPr>
                </a:tc>
                <a:tc>
                  <a:txBody>
                    <a:bodyPr/>
                    <a:lstStyle/>
                    <a:p>
                      <a:pPr>
                        <a:defRPr sz="1800">
                          <a:solidFill>
                            <a:srgbClr val="000000"/>
                          </a:solidFill>
                        </a:defRPr>
                      </a:pPr>
                      <a:r>
                        <a:t>#12,899.00</a:t>
                      </a:r>
                    </a:p>
                  </a:txBody>
                  <a:tcPr marL="45720" marR="45720" anchor="ctr" horzOverflow="overflow">
                    <a:lnL>
                      <a:solidFill>
                        <a:srgbClr val="BFBFBF"/>
                      </a:solidFill>
                    </a:lnL>
                    <a:lnR>
                      <a:solidFill>
                        <a:srgbClr val="BFBFBF"/>
                      </a:solidFill>
                    </a:lnR>
                    <a:lnT>
                      <a:solidFill>
                        <a:srgbClr val="BFBFBF"/>
                      </a:solidFill>
                    </a:lnT>
                    <a:lnB>
                      <a:solidFill>
                        <a:srgbClr val="BFBFBF"/>
                      </a:solidFill>
                    </a:lnB>
                  </a:tcPr>
                </a:tc>
                <a:tc>
                  <a:txBody>
                    <a:bodyPr/>
                    <a:lstStyle/>
                    <a:p>
                      <a:pPr>
                        <a:defRPr sz="1800">
                          <a:solidFill>
                            <a:srgbClr val="000000"/>
                          </a:solidFill>
                        </a:defRPr>
                      </a:pPr>
                      <a:r>
                        <a:t>$4,955.00</a:t>
                      </a:r>
                    </a:p>
                  </a:txBody>
                  <a:tcPr marL="45720" marR="45720" anchor="ctr" horzOverflow="overflow">
                    <a:lnL>
                      <a:solidFill>
                        <a:srgbClr val="BFBFBF"/>
                      </a:solidFill>
                    </a:lnL>
                    <a:lnR>
                      <a:solidFill>
                        <a:srgbClr val="BFBFBF"/>
                      </a:solidFill>
                    </a:lnR>
                    <a:lnT>
                      <a:solidFill>
                        <a:srgbClr val="BFBFBF"/>
                      </a:solidFill>
                    </a:lnT>
                    <a:lnB>
                      <a:solidFill>
                        <a:srgbClr val="BFBFBF"/>
                      </a:solidFill>
                    </a:lnB>
                  </a:tcPr>
                </a:tc>
                <a:tc>
                  <a:txBody>
                    <a:bodyPr/>
                    <a:lstStyle/>
                    <a:p>
                      <a:pPr>
                        <a:defRPr sz="1800">
                          <a:solidFill>
                            <a:srgbClr val="000000"/>
                          </a:solidFill>
                        </a:defRPr>
                      </a:pPr>
                      <a:r>
                        <a:t>#12,899.00USD</a:t>
                      </a:r>
                    </a:p>
                  </a:txBody>
                  <a:tcPr marL="45720" marR="45720" anchor="ctr" horzOverflow="overflow">
                    <a:lnL>
                      <a:solidFill>
                        <a:srgbClr val="BFBFBF"/>
                      </a:solidFill>
                    </a:lnL>
                    <a:lnR>
                      <a:solidFill>
                        <a:srgbClr val="BFBFBF"/>
                      </a:solidFill>
                    </a:lnR>
                    <a:lnT>
                      <a:solidFill>
                        <a:srgbClr val="BFBFBF"/>
                      </a:solidFill>
                    </a:lnT>
                    <a:lnB>
                      <a:solidFill>
                        <a:srgbClr val="BFBFBF"/>
                      </a:solidFill>
                    </a:lnB>
                  </a:tcPr>
                </a:tc>
                <a:extLst>
                  <a:ext uri="{0D108BD9-81ED-4DB2-BD59-A6C34878D82A}">
                    <a16:rowId xmlns:a16="http://schemas.microsoft.com/office/drawing/2014/main" val="10002"/>
                  </a:ext>
                </a:extLst>
              </a:tr>
              <a:tr h="1127779">
                <a:tc>
                  <a:txBody>
                    <a:bodyPr/>
                    <a:lstStyle/>
                    <a:p>
                      <a:pPr>
                        <a:defRPr sz="1800">
                          <a:solidFill>
                            <a:srgbClr val="000000"/>
                          </a:solidFill>
                        </a:defRPr>
                      </a:pPr>
                      <a:r>
                        <a:t>ROW THREE</a:t>
                      </a:r>
                    </a:p>
                  </a:txBody>
                  <a:tcPr marL="45720" marR="45720" anchor="ctr" horzOverflow="overflow">
                    <a:lnL>
                      <a:solidFill>
                        <a:srgbClr val="BFBFBF"/>
                      </a:solidFill>
                    </a:lnL>
                    <a:lnR>
                      <a:solidFill>
                        <a:srgbClr val="BFBFBF"/>
                      </a:solidFill>
                    </a:lnR>
                    <a:lnT>
                      <a:solidFill>
                        <a:srgbClr val="BFBFBF"/>
                      </a:solidFill>
                    </a:lnT>
                    <a:lnB>
                      <a:solidFill>
                        <a:srgbClr val="BFBFBF"/>
                      </a:solidFill>
                    </a:lnB>
                  </a:tcPr>
                </a:tc>
                <a:tc>
                  <a:txBody>
                    <a:bodyPr/>
                    <a:lstStyle/>
                    <a:p>
                      <a:pPr>
                        <a:defRPr sz="1800">
                          <a:solidFill>
                            <a:srgbClr val="000000"/>
                          </a:solidFill>
                        </a:defRPr>
                      </a:pPr>
                      <a:r>
                        <a:t>$3,900.00</a:t>
                      </a:r>
                    </a:p>
                  </a:txBody>
                  <a:tcPr marL="45720" marR="45720" anchor="ctr" horzOverflow="overflow">
                    <a:lnL>
                      <a:solidFill>
                        <a:srgbClr val="BFBFBF"/>
                      </a:solidFill>
                    </a:lnL>
                    <a:lnR>
                      <a:solidFill>
                        <a:srgbClr val="BFBFBF"/>
                      </a:solidFill>
                    </a:lnR>
                    <a:lnT>
                      <a:solidFill>
                        <a:srgbClr val="BFBFBF"/>
                      </a:solidFill>
                    </a:lnT>
                    <a:lnB>
                      <a:solidFill>
                        <a:srgbClr val="BFBFBF"/>
                      </a:solidFill>
                    </a:lnB>
                  </a:tcPr>
                </a:tc>
                <a:tc>
                  <a:txBody>
                    <a:bodyPr/>
                    <a:lstStyle/>
                    <a:p>
                      <a:pPr>
                        <a:defRPr sz="1800">
                          <a:solidFill>
                            <a:srgbClr val="000000"/>
                          </a:solidFill>
                        </a:defRPr>
                      </a:pPr>
                      <a:r>
                        <a:t>#12,899.00</a:t>
                      </a:r>
                    </a:p>
                  </a:txBody>
                  <a:tcPr marL="45720" marR="45720" anchor="ctr" horzOverflow="overflow">
                    <a:lnL>
                      <a:solidFill>
                        <a:srgbClr val="BFBFBF"/>
                      </a:solidFill>
                    </a:lnL>
                    <a:lnR>
                      <a:solidFill>
                        <a:srgbClr val="BFBFBF"/>
                      </a:solidFill>
                    </a:lnR>
                    <a:lnT>
                      <a:solidFill>
                        <a:srgbClr val="BFBFBF"/>
                      </a:solidFill>
                    </a:lnT>
                    <a:lnB>
                      <a:solidFill>
                        <a:srgbClr val="BFBFBF"/>
                      </a:solidFill>
                    </a:lnB>
                  </a:tcPr>
                </a:tc>
                <a:tc>
                  <a:txBody>
                    <a:bodyPr/>
                    <a:lstStyle/>
                    <a:p>
                      <a:pPr>
                        <a:defRPr sz="1800">
                          <a:solidFill>
                            <a:srgbClr val="000000"/>
                          </a:solidFill>
                        </a:defRPr>
                      </a:pPr>
                      <a:r>
                        <a:t>$4,955.00USD</a:t>
                      </a:r>
                    </a:p>
                  </a:txBody>
                  <a:tcPr marL="45720" marR="45720" anchor="ctr" horzOverflow="overflow">
                    <a:lnL>
                      <a:solidFill>
                        <a:srgbClr val="BFBFBF"/>
                      </a:solidFill>
                    </a:lnL>
                    <a:lnR>
                      <a:solidFill>
                        <a:srgbClr val="BFBFBF"/>
                      </a:solidFill>
                    </a:lnR>
                    <a:lnT>
                      <a:solidFill>
                        <a:srgbClr val="BFBFBF"/>
                      </a:solidFill>
                    </a:lnT>
                    <a:lnB>
                      <a:solidFill>
                        <a:srgbClr val="BFBFBF"/>
                      </a:solidFill>
                    </a:lnB>
                  </a:tcPr>
                </a:tc>
                <a:extLst>
                  <a:ext uri="{0D108BD9-81ED-4DB2-BD59-A6C34878D82A}">
                    <a16:rowId xmlns:a16="http://schemas.microsoft.com/office/drawing/2014/main" val="10003"/>
                  </a:ext>
                </a:extLst>
              </a:tr>
              <a:tr h="1127779">
                <a:tc>
                  <a:txBody>
                    <a:bodyPr/>
                    <a:lstStyle/>
                    <a:p>
                      <a:pPr>
                        <a:defRPr sz="1800">
                          <a:solidFill>
                            <a:srgbClr val="000000"/>
                          </a:solidFill>
                        </a:defRPr>
                      </a:pPr>
                      <a:r>
                        <a:t>ROW FOUR</a:t>
                      </a:r>
                    </a:p>
                  </a:txBody>
                  <a:tcPr marL="45720" marR="45720" anchor="ctr" horzOverflow="overflow">
                    <a:lnL>
                      <a:solidFill>
                        <a:srgbClr val="BFBFBF"/>
                      </a:solidFill>
                    </a:lnL>
                    <a:lnR>
                      <a:solidFill>
                        <a:srgbClr val="BFBFBF"/>
                      </a:solidFill>
                    </a:lnR>
                    <a:lnT>
                      <a:solidFill>
                        <a:srgbClr val="BFBFBF"/>
                      </a:solidFill>
                    </a:lnT>
                    <a:lnB>
                      <a:solidFill>
                        <a:srgbClr val="BFBFBF"/>
                      </a:solidFill>
                    </a:lnB>
                  </a:tcPr>
                </a:tc>
                <a:tc>
                  <a:txBody>
                    <a:bodyPr/>
                    <a:lstStyle/>
                    <a:p>
                      <a:pPr>
                        <a:defRPr sz="1800">
                          <a:solidFill>
                            <a:srgbClr val="000000"/>
                          </a:solidFill>
                        </a:defRPr>
                      </a:pPr>
                      <a:r>
                        <a:t>$5,890.00</a:t>
                      </a:r>
                    </a:p>
                  </a:txBody>
                  <a:tcPr marL="45720" marR="45720" anchor="ctr" horzOverflow="overflow">
                    <a:lnL>
                      <a:solidFill>
                        <a:srgbClr val="BFBFBF"/>
                      </a:solidFill>
                    </a:lnL>
                    <a:lnR>
                      <a:solidFill>
                        <a:srgbClr val="BFBFBF"/>
                      </a:solidFill>
                    </a:lnR>
                    <a:lnT>
                      <a:solidFill>
                        <a:srgbClr val="BFBFBF"/>
                      </a:solidFill>
                    </a:lnT>
                    <a:lnB>
                      <a:solidFill>
                        <a:srgbClr val="BFBFBF"/>
                      </a:solidFill>
                    </a:lnB>
                  </a:tcPr>
                </a:tc>
                <a:tc>
                  <a:txBody>
                    <a:bodyPr/>
                    <a:lstStyle/>
                    <a:p>
                      <a:pPr>
                        <a:defRPr sz="1800">
                          <a:solidFill>
                            <a:srgbClr val="000000"/>
                          </a:solidFill>
                        </a:defRPr>
                      </a:pPr>
                      <a:r>
                        <a:t>$4,955.00</a:t>
                      </a:r>
                    </a:p>
                  </a:txBody>
                  <a:tcPr marL="45720" marR="45720" anchor="ctr" horzOverflow="overflow">
                    <a:lnL>
                      <a:solidFill>
                        <a:srgbClr val="BFBFBF"/>
                      </a:solidFill>
                    </a:lnL>
                    <a:lnR>
                      <a:solidFill>
                        <a:srgbClr val="BFBFBF"/>
                      </a:solidFill>
                    </a:lnR>
                    <a:lnT>
                      <a:solidFill>
                        <a:srgbClr val="BFBFBF"/>
                      </a:solidFill>
                    </a:lnT>
                    <a:lnB>
                      <a:solidFill>
                        <a:srgbClr val="BFBFBF"/>
                      </a:solidFill>
                    </a:lnB>
                  </a:tcPr>
                </a:tc>
                <a:tc>
                  <a:txBody>
                    <a:bodyPr/>
                    <a:lstStyle/>
                    <a:p>
                      <a:pPr>
                        <a:defRPr sz="1800">
                          <a:solidFill>
                            <a:srgbClr val="000000"/>
                          </a:solidFill>
                        </a:defRPr>
                      </a:pPr>
                      <a:r>
                        <a:t>$5,890.00USD</a:t>
                      </a:r>
                    </a:p>
                  </a:txBody>
                  <a:tcPr marL="45720" marR="45720" anchor="ctr" horzOverflow="overflow">
                    <a:lnL>
                      <a:solidFill>
                        <a:srgbClr val="BFBFBF"/>
                      </a:solidFill>
                    </a:lnL>
                    <a:lnR>
                      <a:solidFill>
                        <a:srgbClr val="BFBFBF"/>
                      </a:solidFill>
                    </a:lnR>
                    <a:lnT>
                      <a:solidFill>
                        <a:srgbClr val="BFBFBF"/>
                      </a:solidFill>
                    </a:lnT>
                    <a:lnB>
                      <a:solidFill>
                        <a:srgbClr val="BFBFBF"/>
                      </a:solidFill>
                    </a:lnB>
                  </a:tcPr>
                </a:tc>
                <a:extLst>
                  <a:ext uri="{0D108BD9-81ED-4DB2-BD59-A6C34878D82A}">
                    <a16:rowId xmlns:a16="http://schemas.microsoft.com/office/drawing/2014/main" val="10004"/>
                  </a:ext>
                </a:extLst>
              </a:tr>
              <a:tr h="1127779">
                <a:tc>
                  <a:txBody>
                    <a:bodyPr/>
                    <a:lstStyle/>
                    <a:p>
                      <a:pPr>
                        <a:defRPr sz="1800">
                          <a:solidFill>
                            <a:srgbClr val="000000"/>
                          </a:solidFill>
                        </a:defRPr>
                      </a:pPr>
                      <a:r>
                        <a:t>ROW FIVE</a:t>
                      </a:r>
                    </a:p>
                  </a:txBody>
                  <a:tcPr marL="45720" marR="45720" anchor="ctr" horzOverflow="overflow">
                    <a:lnL>
                      <a:solidFill>
                        <a:srgbClr val="BFBFBF"/>
                      </a:solidFill>
                    </a:lnL>
                    <a:lnR>
                      <a:solidFill>
                        <a:srgbClr val="BFBFBF"/>
                      </a:solidFill>
                    </a:lnR>
                    <a:lnT>
                      <a:solidFill>
                        <a:srgbClr val="BFBFBF"/>
                      </a:solidFill>
                    </a:lnT>
                    <a:lnB>
                      <a:solidFill>
                        <a:srgbClr val="BFBFBF"/>
                      </a:solidFill>
                    </a:lnB>
                  </a:tcPr>
                </a:tc>
                <a:tc>
                  <a:txBody>
                    <a:bodyPr/>
                    <a:lstStyle/>
                    <a:p>
                      <a:pPr>
                        <a:defRPr sz="1800">
                          <a:solidFill>
                            <a:srgbClr val="000000"/>
                          </a:solidFill>
                        </a:defRPr>
                      </a:pPr>
                      <a:r>
                        <a:t>$4,955.00</a:t>
                      </a:r>
                    </a:p>
                  </a:txBody>
                  <a:tcPr marL="45720" marR="45720" anchor="ctr" horzOverflow="overflow">
                    <a:lnL>
                      <a:solidFill>
                        <a:srgbClr val="BFBFBF"/>
                      </a:solidFill>
                    </a:lnL>
                    <a:lnR>
                      <a:solidFill>
                        <a:srgbClr val="BFBFBF"/>
                      </a:solidFill>
                    </a:lnR>
                    <a:lnT>
                      <a:solidFill>
                        <a:srgbClr val="BFBFBF"/>
                      </a:solidFill>
                    </a:lnT>
                    <a:lnB>
                      <a:solidFill>
                        <a:srgbClr val="BFBFBF"/>
                      </a:solidFill>
                    </a:lnB>
                  </a:tcPr>
                </a:tc>
                <a:tc>
                  <a:txBody>
                    <a:bodyPr/>
                    <a:lstStyle/>
                    <a:p>
                      <a:pPr>
                        <a:defRPr sz="1800">
                          <a:solidFill>
                            <a:srgbClr val="000000"/>
                          </a:solidFill>
                        </a:defRPr>
                      </a:pPr>
                      <a:r>
                        <a:t>$3,900.00</a:t>
                      </a:r>
                    </a:p>
                  </a:txBody>
                  <a:tcPr marL="45720" marR="45720" anchor="ctr" horzOverflow="overflow">
                    <a:lnL>
                      <a:solidFill>
                        <a:srgbClr val="BFBFBF"/>
                      </a:solidFill>
                    </a:lnL>
                    <a:lnR>
                      <a:solidFill>
                        <a:srgbClr val="BFBFBF"/>
                      </a:solidFill>
                    </a:lnR>
                    <a:lnT>
                      <a:solidFill>
                        <a:srgbClr val="BFBFBF"/>
                      </a:solidFill>
                    </a:lnT>
                    <a:lnB>
                      <a:solidFill>
                        <a:srgbClr val="BFBFBF"/>
                      </a:solidFill>
                    </a:lnB>
                  </a:tcPr>
                </a:tc>
                <a:tc>
                  <a:txBody>
                    <a:bodyPr/>
                    <a:lstStyle/>
                    <a:p>
                      <a:pPr>
                        <a:defRPr sz="1800">
                          <a:solidFill>
                            <a:srgbClr val="000000"/>
                          </a:solidFill>
                        </a:defRPr>
                      </a:pPr>
                      <a:r>
                        <a:t>#12,899.00USD</a:t>
                      </a:r>
                    </a:p>
                  </a:txBody>
                  <a:tcPr marL="45720" marR="45720" anchor="ctr" horzOverflow="overflow">
                    <a:lnL>
                      <a:solidFill>
                        <a:srgbClr val="BFBFBF"/>
                      </a:solidFill>
                    </a:lnL>
                    <a:lnR>
                      <a:solidFill>
                        <a:srgbClr val="BFBFBF"/>
                      </a:solidFill>
                    </a:lnR>
                    <a:lnT>
                      <a:solidFill>
                        <a:srgbClr val="BFBFBF"/>
                      </a:solidFill>
                    </a:lnT>
                    <a:lnB>
                      <a:solidFill>
                        <a:srgbClr val="BFBFBF"/>
                      </a:solidFill>
                    </a:lnB>
                  </a:tcPr>
                </a:tc>
                <a:extLst>
                  <a:ext uri="{0D108BD9-81ED-4DB2-BD59-A6C34878D82A}">
                    <a16:rowId xmlns:a16="http://schemas.microsoft.com/office/drawing/2014/main" val="10005"/>
                  </a:ext>
                </a:extLst>
              </a:tr>
              <a:tr h="1127779">
                <a:tc>
                  <a:txBody>
                    <a:bodyPr/>
                    <a:lstStyle/>
                    <a:p>
                      <a:pPr>
                        <a:defRPr sz="1800">
                          <a:solidFill>
                            <a:srgbClr val="000000"/>
                          </a:solidFill>
                        </a:defRPr>
                      </a:pPr>
                      <a:r>
                        <a:rPr sz="2400"/>
                        <a:t>TOTAL</a:t>
                      </a:r>
                    </a:p>
                  </a:txBody>
                  <a:tcPr marL="45720" marR="45720" anchor="ctr" horzOverflow="overflow">
                    <a:lnL>
                      <a:solidFill>
                        <a:srgbClr val="BFBFBF"/>
                      </a:solidFill>
                    </a:lnL>
                    <a:lnR>
                      <a:solidFill>
                        <a:srgbClr val="BFBFBF"/>
                      </a:solidFill>
                    </a:lnR>
                    <a:lnT>
                      <a:solidFill>
                        <a:srgbClr val="BFBFBF"/>
                      </a:solidFill>
                    </a:lnT>
                    <a:lnB>
                      <a:solidFill>
                        <a:srgbClr val="BFBFBF"/>
                      </a:solidFill>
                    </a:lnB>
                  </a:tcPr>
                </a:tc>
                <a:tc>
                  <a:txBody>
                    <a:bodyPr/>
                    <a:lstStyle/>
                    <a:p>
                      <a:pPr>
                        <a:defRPr sz="1800">
                          <a:solidFill>
                            <a:srgbClr val="000000"/>
                          </a:solidFill>
                        </a:defRPr>
                      </a:pPr>
                      <a:r>
                        <a:rPr sz="2400"/>
                        <a:t>$149,890.00</a:t>
                      </a:r>
                    </a:p>
                  </a:txBody>
                  <a:tcPr marL="45720" marR="45720" anchor="ctr" horzOverflow="overflow">
                    <a:lnL>
                      <a:solidFill>
                        <a:srgbClr val="BFBFBF"/>
                      </a:solidFill>
                    </a:lnL>
                    <a:lnR>
                      <a:solidFill>
                        <a:srgbClr val="BFBFBF"/>
                      </a:solidFill>
                    </a:lnR>
                    <a:lnT>
                      <a:solidFill>
                        <a:srgbClr val="BFBFBF"/>
                      </a:solidFill>
                    </a:lnT>
                    <a:lnB>
                      <a:solidFill>
                        <a:srgbClr val="BFBFBF"/>
                      </a:solidFill>
                    </a:lnB>
                  </a:tcPr>
                </a:tc>
                <a:tc>
                  <a:txBody>
                    <a:bodyPr/>
                    <a:lstStyle/>
                    <a:p>
                      <a:pPr>
                        <a:defRPr sz="1800">
                          <a:solidFill>
                            <a:srgbClr val="000000"/>
                          </a:solidFill>
                        </a:defRPr>
                      </a:pPr>
                      <a:r>
                        <a:rPr sz="2400"/>
                        <a:t>$149,890.00</a:t>
                      </a:r>
                    </a:p>
                  </a:txBody>
                  <a:tcPr marL="45720" marR="45720" anchor="ctr" horzOverflow="overflow">
                    <a:lnL>
                      <a:solidFill>
                        <a:srgbClr val="BFBFBF"/>
                      </a:solidFill>
                    </a:lnL>
                    <a:lnR>
                      <a:solidFill>
                        <a:srgbClr val="BFBFBF"/>
                      </a:solidFill>
                    </a:lnR>
                    <a:lnT>
                      <a:solidFill>
                        <a:srgbClr val="BFBFBF"/>
                      </a:solidFill>
                    </a:lnT>
                    <a:lnB>
                      <a:solidFill>
                        <a:srgbClr val="BFBFBF"/>
                      </a:solidFill>
                    </a:lnB>
                  </a:tcPr>
                </a:tc>
                <a:tc>
                  <a:txBody>
                    <a:bodyPr/>
                    <a:lstStyle/>
                    <a:p>
                      <a:pPr>
                        <a:defRPr sz="1800">
                          <a:solidFill>
                            <a:srgbClr val="000000"/>
                          </a:solidFill>
                        </a:defRPr>
                      </a:pPr>
                      <a:r>
                        <a:rPr sz="2400"/>
                        <a:t>$149,890.00</a:t>
                      </a:r>
                    </a:p>
                  </a:txBody>
                  <a:tcPr marL="45720" marR="45720" anchor="ctr" horzOverflow="overflow">
                    <a:lnL>
                      <a:solidFill>
                        <a:srgbClr val="BFBFBF"/>
                      </a:solidFill>
                    </a:lnL>
                    <a:lnR>
                      <a:solidFill>
                        <a:srgbClr val="BFBFBF"/>
                      </a:solidFill>
                    </a:lnR>
                    <a:lnT>
                      <a:solidFill>
                        <a:srgbClr val="BFBFBF"/>
                      </a:solidFill>
                    </a:lnT>
                    <a:lnB>
                      <a:solidFill>
                        <a:srgbClr val="BFBFBF"/>
                      </a:solidFill>
                    </a:lnB>
                  </a:tcPr>
                </a:tc>
                <a:extLst>
                  <a:ext uri="{0D108BD9-81ED-4DB2-BD59-A6C34878D82A}">
                    <a16:rowId xmlns:a16="http://schemas.microsoft.com/office/drawing/2014/main" val="10006"/>
                  </a:ext>
                </a:extLst>
              </a:tr>
            </a:tbl>
          </a:graphicData>
        </a:graphic>
      </p:graphicFrame>
      <p:sp>
        <p:nvSpPr>
          <p:cNvPr id="1441" name="TABLE + DESCRIPTION"/>
          <p:cNvSpPr txBox="1"/>
          <p:nvPr/>
        </p:nvSpPr>
        <p:spPr>
          <a:xfrm>
            <a:off x="6717311" y="1390006"/>
            <a:ext cx="10984736" cy="110799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6600" spc="600">
                <a:solidFill>
                  <a:srgbClr val="000000"/>
                </a:solidFill>
              </a:defRPr>
            </a:lvl1pPr>
          </a:lstStyle>
          <a:p>
            <a:pPr defTabSz="1828433" hangingPunct="0"/>
            <a:r>
              <a:rPr kern="0">
                <a:latin typeface="Helvetica"/>
                <a:sym typeface="Helvetica"/>
              </a:rPr>
              <a:t>TABLE + DESCRIPTION</a:t>
            </a:r>
          </a:p>
        </p:txBody>
      </p:sp>
      <p:sp>
        <p:nvSpPr>
          <p:cNvPr id="1443" name="A company is an association or collection of individuals, whether natural persons, legal persons, or a mixture of both. Company members share a common purpose and unite in order to focus."/>
          <p:cNvSpPr txBox="1"/>
          <p:nvPr/>
        </p:nvSpPr>
        <p:spPr>
          <a:xfrm>
            <a:off x="4872571" y="2619587"/>
            <a:ext cx="14658344" cy="872483"/>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50000"/>
              </a:lnSpc>
              <a:defRPr sz="1800" spc="300"/>
            </a:lvl1pPr>
          </a:lstStyle>
          <a:p>
            <a:pPr defTabSz="1828433" hangingPunct="0"/>
            <a:r>
              <a:rPr kern="0">
                <a:solidFill>
                  <a:srgbClr val="7F7F7F"/>
                </a:solidFill>
                <a:latin typeface="Helvetica"/>
                <a:sym typeface="Helvetica"/>
              </a:rPr>
              <a:t>A company is an association or collection of individuals, whether natural persons, legal persons, or a mixture of both. Company members share a common purpose and unite in order to focus.</a:t>
            </a:r>
          </a:p>
        </p:txBody>
      </p:sp>
      <p:sp>
        <p:nvSpPr>
          <p:cNvPr id="1444" name="A company is an association or collection of individuals, whether natural persons, legal persons,."/>
          <p:cNvSpPr txBox="1"/>
          <p:nvPr/>
        </p:nvSpPr>
        <p:spPr>
          <a:xfrm>
            <a:off x="3956725" y="5544989"/>
            <a:ext cx="6817784" cy="959173"/>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nSpc>
                <a:spcPct val="150000"/>
              </a:lnSpc>
              <a:defRPr sz="2000"/>
            </a:lvl1pPr>
          </a:lstStyle>
          <a:p>
            <a:pPr defTabSz="1828433" hangingPunct="0"/>
            <a:r>
              <a:rPr kern="0">
                <a:solidFill>
                  <a:srgbClr val="7F7F7F"/>
                </a:solidFill>
                <a:latin typeface="Helvetica"/>
                <a:sym typeface="Helvetica"/>
              </a:rPr>
              <a:t>A company is an association or collection of individuals, whether natural persons, legal persons,.</a:t>
            </a:r>
          </a:p>
        </p:txBody>
      </p:sp>
      <p:sp>
        <p:nvSpPr>
          <p:cNvPr id="1445" name="ELEMENT A"/>
          <p:cNvSpPr txBox="1"/>
          <p:nvPr/>
        </p:nvSpPr>
        <p:spPr>
          <a:xfrm>
            <a:off x="3956724" y="4960214"/>
            <a:ext cx="5239805" cy="584775"/>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200" b="1" spc="600">
                <a:solidFill>
                  <a:srgbClr val="000000"/>
                </a:solidFill>
              </a:defRPr>
            </a:lvl1pPr>
          </a:lstStyle>
          <a:p>
            <a:pPr defTabSz="1828433" hangingPunct="0"/>
            <a:r>
              <a:rPr kern="0">
                <a:latin typeface="Helvetica"/>
                <a:sym typeface="Helvetica"/>
              </a:rPr>
              <a:t>ELEMENT A</a:t>
            </a:r>
          </a:p>
        </p:txBody>
      </p:sp>
      <p:sp>
        <p:nvSpPr>
          <p:cNvPr id="1446" name="Shape"/>
          <p:cNvSpPr/>
          <p:nvPr/>
        </p:nvSpPr>
        <p:spPr>
          <a:xfrm>
            <a:off x="1952251" y="5022288"/>
            <a:ext cx="1324482" cy="963258"/>
          </a:xfrm>
          <a:custGeom>
            <a:avLst/>
            <a:gdLst/>
            <a:ahLst/>
            <a:cxnLst>
              <a:cxn ang="0">
                <a:pos x="wd2" y="hd2"/>
              </a:cxn>
              <a:cxn ang="5400000">
                <a:pos x="wd2" y="hd2"/>
              </a:cxn>
              <a:cxn ang="10800000">
                <a:pos x="wd2" y="hd2"/>
              </a:cxn>
              <a:cxn ang="16200000">
                <a:pos x="wd2" y="hd2"/>
              </a:cxn>
            </a:cxnLst>
            <a:rect l="0" t="0" r="r" b="b"/>
            <a:pathLst>
              <a:path w="21600" h="21600" extrusionOk="0">
                <a:moveTo>
                  <a:pt x="10800" y="10755"/>
                </a:moveTo>
                <a:lnTo>
                  <a:pt x="1866" y="6075"/>
                </a:lnTo>
                <a:lnTo>
                  <a:pt x="10800" y="1395"/>
                </a:lnTo>
                <a:lnTo>
                  <a:pt x="19735" y="6075"/>
                </a:lnTo>
                <a:cubicBezTo>
                  <a:pt x="19735" y="6075"/>
                  <a:pt x="10800" y="10755"/>
                  <a:pt x="10800" y="10755"/>
                </a:cubicBezTo>
                <a:close/>
                <a:moveTo>
                  <a:pt x="18031" y="17315"/>
                </a:moveTo>
                <a:lnTo>
                  <a:pt x="14834" y="16216"/>
                </a:lnTo>
                <a:lnTo>
                  <a:pt x="14832" y="16229"/>
                </a:lnTo>
                <a:cubicBezTo>
                  <a:pt x="14797" y="16218"/>
                  <a:pt x="14765" y="16200"/>
                  <a:pt x="14727" y="16200"/>
                </a:cubicBezTo>
                <a:cubicBezTo>
                  <a:pt x="14627" y="16200"/>
                  <a:pt x="14538" y="16251"/>
                  <a:pt x="14460" y="16324"/>
                </a:cubicBezTo>
                <a:lnTo>
                  <a:pt x="14455" y="16313"/>
                </a:lnTo>
                <a:lnTo>
                  <a:pt x="10820" y="20061"/>
                </a:lnTo>
                <a:lnTo>
                  <a:pt x="7658" y="16334"/>
                </a:lnTo>
                <a:lnTo>
                  <a:pt x="7653" y="16344"/>
                </a:lnTo>
                <a:cubicBezTo>
                  <a:pt x="7571" y="16259"/>
                  <a:pt x="7474" y="16200"/>
                  <a:pt x="7364" y="16200"/>
                </a:cubicBezTo>
                <a:cubicBezTo>
                  <a:pt x="7327" y="16200"/>
                  <a:pt x="7294" y="16218"/>
                  <a:pt x="7259" y="16229"/>
                </a:cubicBezTo>
                <a:lnTo>
                  <a:pt x="7257" y="16216"/>
                </a:lnTo>
                <a:lnTo>
                  <a:pt x="4013" y="17331"/>
                </a:lnTo>
                <a:lnTo>
                  <a:pt x="4767" y="9035"/>
                </a:lnTo>
                <a:lnTo>
                  <a:pt x="10589" y="12084"/>
                </a:lnTo>
                <a:lnTo>
                  <a:pt x="10591" y="12080"/>
                </a:lnTo>
                <a:cubicBezTo>
                  <a:pt x="10655" y="12122"/>
                  <a:pt x="10724" y="12150"/>
                  <a:pt x="10800" y="12150"/>
                </a:cubicBezTo>
                <a:cubicBezTo>
                  <a:pt x="10876" y="12150"/>
                  <a:pt x="10946" y="12122"/>
                  <a:pt x="11009" y="12080"/>
                </a:cubicBezTo>
                <a:lnTo>
                  <a:pt x="11011" y="12084"/>
                </a:lnTo>
                <a:lnTo>
                  <a:pt x="16897" y="9001"/>
                </a:lnTo>
                <a:cubicBezTo>
                  <a:pt x="16897" y="9001"/>
                  <a:pt x="18031" y="17315"/>
                  <a:pt x="18031" y="17315"/>
                </a:cubicBezTo>
                <a:close/>
                <a:moveTo>
                  <a:pt x="21600" y="6075"/>
                </a:moveTo>
                <a:cubicBezTo>
                  <a:pt x="21600" y="5806"/>
                  <a:pt x="21484" y="5579"/>
                  <a:pt x="21319" y="5470"/>
                </a:cubicBezTo>
                <a:lnTo>
                  <a:pt x="21320" y="5466"/>
                </a:lnTo>
                <a:lnTo>
                  <a:pt x="21306" y="5458"/>
                </a:lnTo>
                <a:cubicBezTo>
                  <a:pt x="21301" y="5455"/>
                  <a:pt x="21296" y="5453"/>
                  <a:pt x="21292" y="5451"/>
                </a:cubicBezTo>
                <a:lnTo>
                  <a:pt x="11011" y="66"/>
                </a:lnTo>
                <a:lnTo>
                  <a:pt x="11009" y="70"/>
                </a:lnTo>
                <a:cubicBezTo>
                  <a:pt x="10946" y="28"/>
                  <a:pt x="10876" y="0"/>
                  <a:pt x="10800" y="0"/>
                </a:cubicBezTo>
                <a:cubicBezTo>
                  <a:pt x="10724" y="0"/>
                  <a:pt x="10655" y="28"/>
                  <a:pt x="10591" y="70"/>
                </a:cubicBezTo>
                <a:lnTo>
                  <a:pt x="10589" y="66"/>
                </a:lnTo>
                <a:lnTo>
                  <a:pt x="309" y="5451"/>
                </a:lnTo>
                <a:cubicBezTo>
                  <a:pt x="304" y="5453"/>
                  <a:pt x="299" y="5455"/>
                  <a:pt x="295" y="5458"/>
                </a:cubicBezTo>
                <a:lnTo>
                  <a:pt x="280" y="5466"/>
                </a:lnTo>
                <a:lnTo>
                  <a:pt x="281" y="5470"/>
                </a:lnTo>
                <a:cubicBezTo>
                  <a:pt x="116" y="5579"/>
                  <a:pt x="0" y="5806"/>
                  <a:pt x="0" y="6075"/>
                </a:cubicBezTo>
                <a:cubicBezTo>
                  <a:pt x="0" y="6344"/>
                  <a:pt x="116" y="6571"/>
                  <a:pt x="281" y="6680"/>
                </a:cubicBezTo>
                <a:lnTo>
                  <a:pt x="280" y="6684"/>
                </a:lnTo>
                <a:lnTo>
                  <a:pt x="295" y="6692"/>
                </a:lnTo>
                <a:cubicBezTo>
                  <a:pt x="299" y="6695"/>
                  <a:pt x="304" y="6697"/>
                  <a:pt x="309" y="6699"/>
                </a:cubicBezTo>
                <a:lnTo>
                  <a:pt x="1230" y="7182"/>
                </a:lnTo>
                <a:lnTo>
                  <a:pt x="608" y="13603"/>
                </a:lnTo>
                <a:cubicBezTo>
                  <a:pt x="251" y="13805"/>
                  <a:pt x="0" y="14287"/>
                  <a:pt x="0" y="14850"/>
                </a:cubicBezTo>
                <a:cubicBezTo>
                  <a:pt x="0" y="15596"/>
                  <a:pt x="439" y="16200"/>
                  <a:pt x="982" y="16200"/>
                </a:cubicBezTo>
                <a:cubicBezTo>
                  <a:pt x="1524" y="16200"/>
                  <a:pt x="1964" y="15596"/>
                  <a:pt x="1964" y="14850"/>
                </a:cubicBezTo>
                <a:cubicBezTo>
                  <a:pt x="1964" y="14416"/>
                  <a:pt x="1812" y="14034"/>
                  <a:pt x="1580" y="13787"/>
                </a:cubicBezTo>
                <a:lnTo>
                  <a:pt x="2173" y="7676"/>
                </a:lnTo>
                <a:lnTo>
                  <a:pt x="3822" y="8540"/>
                </a:lnTo>
                <a:lnTo>
                  <a:pt x="2950" y="18135"/>
                </a:lnTo>
                <a:lnTo>
                  <a:pt x="2958" y="18138"/>
                </a:lnTo>
                <a:cubicBezTo>
                  <a:pt x="2955" y="18167"/>
                  <a:pt x="2945" y="18193"/>
                  <a:pt x="2945" y="18225"/>
                </a:cubicBezTo>
                <a:cubicBezTo>
                  <a:pt x="2945" y="18598"/>
                  <a:pt x="3165" y="18900"/>
                  <a:pt x="3436" y="18900"/>
                </a:cubicBezTo>
                <a:cubicBezTo>
                  <a:pt x="3474" y="18900"/>
                  <a:pt x="3506" y="18884"/>
                  <a:pt x="3541" y="18873"/>
                </a:cubicBezTo>
                <a:lnTo>
                  <a:pt x="3543" y="18884"/>
                </a:lnTo>
                <a:lnTo>
                  <a:pt x="7238" y="17613"/>
                </a:lnTo>
                <a:lnTo>
                  <a:pt x="10506" y="21465"/>
                </a:lnTo>
                <a:lnTo>
                  <a:pt x="10510" y="21456"/>
                </a:lnTo>
                <a:cubicBezTo>
                  <a:pt x="10593" y="21541"/>
                  <a:pt x="10690" y="21600"/>
                  <a:pt x="10800" y="21600"/>
                </a:cubicBezTo>
                <a:cubicBezTo>
                  <a:pt x="10901" y="21600"/>
                  <a:pt x="10989" y="21548"/>
                  <a:pt x="11068" y="21476"/>
                </a:cubicBezTo>
                <a:lnTo>
                  <a:pt x="11072" y="21487"/>
                </a:lnTo>
                <a:lnTo>
                  <a:pt x="14834" y="17607"/>
                </a:lnTo>
                <a:lnTo>
                  <a:pt x="18548" y="18884"/>
                </a:lnTo>
                <a:lnTo>
                  <a:pt x="18550" y="18871"/>
                </a:lnTo>
                <a:cubicBezTo>
                  <a:pt x="18585" y="18882"/>
                  <a:pt x="18618" y="18900"/>
                  <a:pt x="18655" y="18900"/>
                </a:cubicBezTo>
                <a:cubicBezTo>
                  <a:pt x="18926" y="18900"/>
                  <a:pt x="19145" y="18598"/>
                  <a:pt x="19145" y="18225"/>
                </a:cubicBezTo>
                <a:cubicBezTo>
                  <a:pt x="19145" y="18181"/>
                  <a:pt x="19135" y="18143"/>
                  <a:pt x="19130" y="18102"/>
                </a:cubicBezTo>
                <a:lnTo>
                  <a:pt x="19137" y="18100"/>
                </a:lnTo>
                <a:lnTo>
                  <a:pt x="17830" y="8513"/>
                </a:lnTo>
                <a:lnTo>
                  <a:pt x="21292" y="6699"/>
                </a:lnTo>
                <a:cubicBezTo>
                  <a:pt x="21296" y="6697"/>
                  <a:pt x="21301" y="6695"/>
                  <a:pt x="21306" y="6692"/>
                </a:cubicBezTo>
                <a:lnTo>
                  <a:pt x="21320" y="6684"/>
                </a:lnTo>
                <a:lnTo>
                  <a:pt x="21319" y="6680"/>
                </a:lnTo>
                <a:cubicBezTo>
                  <a:pt x="21484" y="6571"/>
                  <a:pt x="21600" y="6344"/>
                  <a:pt x="21600" y="6075"/>
                </a:cubicBezTo>
              </a:path>
            </a:pathLst>
          </a:custGeom>
          <a:solidFill>
            <a:srgbClr val="000000"/>
          </a:solidFill>
          <a:ln w="12700">
            <a:miter lim="400000"/>
          </a:ln>
        </p:spPr>
        <p:txBody>
          <a:bodyPr lIns="45719" rIns="45719" anchor="ctr"/>
          <a:lstStyle/>
          <a:p>
            <a:pPr defTabSz="457062" hangingPunct="0">
              <a:defRPr sz="290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sz="2900" kern="0">
              <a:solidFill>
                <a:srgbClr val="000000"/>
              </a:solidFill>
              <a:effectLst>
                <a:outerShdw blurRad="38100" dist="12700" dir="5400000" rotWithShape="0">
                  <a:srgbClr val="000000">
                    <a:alpha val="50000"/>
                  </a:srgbClr>
                </a:outerShdw>
              </a:effectLst>
              <a:latin typeface="Gill Sans"/>
              <a:sym typeface="Gill Sans"/>
            </a:endParaRPr>
          </a:p>
        </p:txBody>
      </p:sp>
      <p:sp>
        <p:nvSpPr>
          <p:cNvPr id="1447" name="Shape"/>
          <p:cNvSpPr/>
          <p:nvPr/>
        </p:nvSpPr>
        <p:spPr>
          <a:xfrm>
            <a:off x="2067232" y="10207077"/>
            <a:ext cx="1110657" cy="1009690"/>
          </a:xfrm>
          <a:custGeom>
            <a:avLst/>
            <a:gdLst/>
            <a:ahLst/>
            <a:cxnLst>
              <a:cxn ang="0">
                <a:pos x="wd2" y="hd2"/>
              </a:cxn>
              <a:cxn ang="5400000">
                <a:pos x="wd2" y="hd2"/>
              </a:cxn>
              <a:cxn ang="10800000">
                <a:pos x="wd2" y="hd2"/>
              </a:cxn>
              <a:cxn ang="16200000">
                <a:pos x="wd2" y="hd2"/>
              </a:cxn>
            </a:cxnLst>
            <a:rect l="0" t="0" r="r" b="b"/>
            <a:pathLst>
              <a:path w="21600" h="21600" extrusionOk="0">
                <a:moveTo>
                  <a:pt x="15709" y="8100"/>
                </a:moveTo>
                <a:cubicBezTo>
                  <a:pt x="14896" y="8100"/>
                  <a:pt x="14236" y="8826"/>
                  <a:pt x="14236" y="9720"/>
                </a:cubicBezTo>
                <a:cubicBezTo>
                  <a:pt x="14236" y="10615"/>
                  <a:pt x="14896" y="11340"/>
                  <a:pt x="15709" y="11340"/>
                </a:cubicBezTo>
                <a:cubicBezTo>
                  <a:pt x="16522" y="11340"/>
                  <a:pt x="17182" y="10615"/>
                  <a:pt x="17182" y="9720"/>
                </a:cubicBezTo>
                <a:cubicBezTo>
                  <a:pt x="17182" y="8826"/>
                  <a:pt x="16522" y="8100"/>
                  <a:pt x="15709" y="8100"/>
                </a:cubicBezTo>
                <a:moveTo>
                  <a:pt x="10800" y="18360"/>
                </a:moveTo>
                <a:cubicBezTo>
                  <a:pt x="9864" y="18360"/>
                  <a:pt x="8922" y="18237"/>
                  <a:pt x="7998" y="17995"/>
                </a:cubicBezTo>
                <a:cubicBezTo>
                  <a:pt x="7923" y="17975"/>
                  <a:pt x="7846" y="17965"/>
                  <a:pt x="7770" y="17965"/>
                </a:cubicBezTo>
                <a:cubicBezTo>
                  <a:pt x="7646" y="17965"/>
                  <a:pt x="7522" y="17991"/>
                  <a:pt x="7406" y="18043"/>
                </a:cubicBezTo>
                <a:lnTo>
                  <a:pt x="3352" y="19826"/>
                </a:lnTo>
                <a:lnTo>
                  <a:pt x="4013" y="16735"/>
                </a:lnTo>
                <a:cubicBezTo>
                  <a:pt x="4098" y="16339"/>
                  <a:pt x="3972" y="15924"/>
                  <a:pt x="3689" y="15662"/>
                </a:cubicBezTo>
                <a:cubicBezTo>
                  <a:pt x="1944" y="14045"/>
                  <a:pt x="982" y="11934"/>
                  <a:pt x="982" y="9720"/>
                </a:cubicBezTo>
                <a:cubicBezTo>
                  <a:pt x="982" y="4956"/>
                  <a:pt x="5387" y="1080"/>
                  <a:pt x="10800" y="1080"/>
                </a:cubicBezTo>
                <a:cubicBezTo>
                  <a:pt x="16214" y="1080"/>
                  <a:pt x="20618" y="4956"/>
                  <a:pt x="20618" y="9720"/>
                </a:cubicBezTo>
                <a:cubicBezTo>
                  <a:pt x="20618" y="14484"/>
                  <a:pt x="16214" y="18360"/>
                  <a:pt x="10800" y="18360"/>
                </a:cubicBezTo>
                <a:moveTo>
                  <a:pt x="10800" y="0"/>
                </a:moveTo>
                <a:cubicBezTo>
                  <a:pt x="4835" y="0"/>
                  <a:pt x="0" y="4352"/>
                  <a:pt x="0" y="9720"/>
                </a:cubicBezTo>
                <a:cubicBezTo>
                  <a:pt x="0" y="12353"/>
                  <a:pt x="1168" y="14738"/>
                  <a:pt x="3057" y="16488"/>
                </a:cubicBezTo>
                <a:lnTo>
                  <a:pt x="1964" y="21600"/>
                </a:lnTo>
                <a:lnTo>
                  <a:pt x="7770" y="19046"/>
                </a:lnTo>
                <a:cubicBezTo>
                  <a:pt x="8732" y="19298"/>
                  <a:pt x="9747" y="19440"/>
                  <a:pt x="10800" y="19440"/>
                </a:cubicBezTo>
                <a:cubicBezTo>
                  <a:pt x="16765" y="19440"/>
                  <a:pt x="21600" y="15089"/>
                  <a:pt x="21600" y="9720"/>
                </a:cubicBezTo>
                <a:cubicBezTo>
                  <a:pt x="21600" y="4352"/>
                  <a:pt x="16765" y="0"/>
                  <a:pt x="10800" y="0"/>
                </a:cubicBezTo>
                <a:moveTo>
                  <a:pt x="10800" y="8100"/>
                </a:moveTo>
                <a:cubicBezTo>
                  <a:pt x="9987" y="8100"/>
                  <a:pt x="9327" y="8826"/>
                  <a:pt x="9327" y="9720"/>
                </a:cubicBezTo>
                <a:cubicBezTo>
                  <a:pt x="9327" y="10615"/>
                  <a:pt x="9987" y="11340"/>
                  <a:pt x="10800" y="11340"/>
                </a:cubicBezTo>
                <a:cubicBezTo>
                  <a:pt x="11613" y="11340"/>
                  <a:pt x="12273" y="10615"/>
                  <a:pt x="12273" y="9720"/>
                </a:cubicBezTo>
                <a:cubicBezTo>
                  <a:pt x="12273" y="8826"/>
                  <a:pt x="11613" y="8100"/>
                  <a:pt x="10800" y="8100"/>
                </a:cubicBezTo>
                <a:moveTo>
                  <a:pt x="5891" y="8100"/>
                </a:moveTo>
                <a:cubicBezTo>
                  <a:pt x="5078" y="8100"/>
                  <a:pt x="4418" y="8826"/>
                  <a:pt x="4418" y="9720"/>
                </a:cubicBezTo>
                <a:cubicBezTo>
                  <a:pt x="4418" y="10615"/>
                  <a:pt x="5078" y="11340"/>
                  <a:pt x="5891" y="11340"/>
                </a:cubicBezTo>
                <a:cubicBezTo>
                  <a:pt x="6704" y="11340"/>
                  <a:pt x="7364" y="10615"/>
                  <a:pt x="7364" y="9720"/>
                </a:cubicBezTo>
                <a:cubicBezTo>
                  <a:pt x="7364" y="8826"/>
                  <a:pt x="6704" y="8100"/>
                  <a:pt x="5891" y="8100"/>
                </a:cubicBezTo>
              </a:path>
            </a:pathLst>
          </a:custGeom>
          <a:solidFill>
            <a:srgbClr val="000000"/>
          </a:solidFill>
          <a:ln w="12700">
            <a:miter lim="400000"/>
          </a:ln>
        </p:spPr>
        <p:txBody>
          <a:bodyPr lIns="45719" rIns="45719" anchor="ctr"/>
          <a:lstStyle/>
          <a:p>
            <a:pPr defTabSz="457062" hangingPunct="0">
              <a:defRPr sz="290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sz="2900" kern="0">
              <a:solidFill>
                <a:srgbClr val="000000"/>
              </a:solidFill>
              <a:effectLst>
                <a:outerShdw blurRad="38100" dist="12700" dir="5400000" rotWithShape="0">
                  <a:srgbClr val="000000">
                    <a:alpha val="50000"/>
                  </a:srgbClr>
                </a:outerShdw>
              </a:effectLst>
              <a:latin typeface="Gill Sans"/>
              <a:sym typeface="Gill Sans"/>
            </a:endParaRPr>
          </a:p>
        </p:txBody>
      </p:sp>
      <p:sp>
        <p:nvSpPr>
          <p:cNvPr id="1448" name="Shape"/>
          <p:cNvSpPr/>
          <p:nvPr/>
        </p:nvSpPr>
        <p:spPr>
          <a:xfrm>
            <a:off x="2155451" y="7529151"/>
            <a:ext cx="961805" cy="961804"/>
          </a:xfrm>
          <a:custGeom>
            <a:avLst/>
            <a:gdLst/>
            <a:ahLst/>
            <a:cxnLst>
              <a:cxn ang="0">
                <a:pos x="wd2" y="hd2"/>
              </a:cxn>
              <a:cxn ang="5400000">
                <a:pos x="wd2" y="hd2"/>
              </a:cxn>
              <a:cxn ang="10800000">
                <a:pos x="wd2" y="hd2"/>
              </a:cxn>
              <a:cxn ang="16200000">
                <a:pos x="wd2" y="hd2"/>
              </a:cxn>
            </a:cxnLst>
            <a:rect l="0" t="0" r="r" b="b"/>
            <a:pathLst>
              <a:path w="21600" h="21600" extrusionOk="0">
                <a:moveTo>
                  <a:pt x="982" y="6873"/>
                </a:moveTo>
                <a:lnTo>
                  <a:pt x="20618" y="6873"/>
                </a:lnTo>
                <a:lnTo>
                  <a:pt x="20618" y="7855"/>
                </a:lnTo>
                <a:lnTo>
                  <a:pt x="982" y="7855"/>
                </a:lnTo>
                <a:cubicBezTo>
                  <a:pt x="982" y="7855"/>
                  <a:pt x="982" y="6873"/>
                  <a:pt x="982" y="6873"/>
                </a:cubicBezTo>
                <a:close/>
                <a:moveTo>
                  <a:pt x="16691" y="8836"/>
                </a:moveTo>
                <a:lnTo>
                  <a:pt x="18655" y="8836"/>
                </a:lnTo>
                <a:lnTo>
                  <a:pt x="18655" y="17673"/>
                </a:lnTo>
                <a:lnTo>
                  <a:pt x="16691" y="17673"/>
                </a:lnTo>
                <a:cubicBezTo>
                  <a:pt x="16691" y="17673"/>
                  <a:pt x="16691" y="8836"/>
                  <a:pt x="16691" y="8836"/>
                </a:cubicBezTo>
                <a:close/>
                <a:moveTo>
                  <a:pt x="13745" y="8836"/>
                </a:moveTo>
                <a:lnTo>
                  <a:pt x="15709" y="8836"/>
                </a:lnTo>
                <a:lnTo>
                  <a:pt x="15709" y="17673"/>
                </a:lnTo>
                <a:lnTo>
                  <a:pt x="13745" y="17673"/>
                </a:lnTo>
                <a:cubicBezTo>
                  <a:pt x="13745" y="17673"/>
                  <a:pt x="13745" y="8836"/>
                  <a:pt x="13745" y="8836"/>
                </a:cubicBezTo>
                <a:close/>
                <a:moveTo>
                  <a:pt x="8836" y="8836"/>
                </a:moveTo>
                <a:lnTo>
                  <a:pt x="12764" y="8836"/>
                </a:lnTo>
                <a:lnTo>
                  <a:pt x="12764" y="17673"/>
                </a:lnTo>
                <a:lnTo>
                  <a:pt x="8836" y="17673"/>
                </a:lnTo>
                <a:cubicBezTo>
                  <a:pt x="8836" y="17673"/>
                  <a:pt x="8836" y="8836"/>
                  <a:pt x="8836" y="8836"/>
                </a:cubicBezTo>
                <a:close/>
                <a:moveTo>
                  <a:pt x="5891" y="8836"/>
                </a:moveTo>
                <a:lnTo>
                  <a:pt x="7855" y="8836"/>
                </a:lnTo>
                <a:lnTo>
                  <a:pt x="7855" y="17673"/>
                </a:lnTo>
                <a:lnTo>
                  <a:pt x="5891" y="17673"/>
                </a:lnTo>
                <a:cubicBezTo>
                  <a:pt x="5891" y="17673"/>
                  <a:pt x="5891" y="8836"/>
                  <a:pt x="5891" y="8836"/>
                </a:cubicBezTo>
                <a:close/>
                <a:moveTo>
                  <a:pt x="2945" y="8836"/>
                </a:moveTo>
                <a:lnTo>
                  <a:pt x="4909" y="8836"/>
                </a:lnTo>
                <a:lnTo>
                  <a:pt x="4909" y="17673"/>
                </a:lnTo>
                <a:lnTo>
                  <a:pt x="2945" y="17673"/>
                </a:lnTo>
                <a:cubicBezTo>
                  <a:pt x="2945" y="17673"/>
                  <a:pt x="2945" y="8836"/>
                  <a:pt x="2945" y="8836"/>
                </a:cubicBezTo>
                <a:close/>
                <a:moveTo>
                  <a:pt x="19773" y="18655"/>
                </a:moveTo>
                <a:lnTo>
                  <a:pt x="20428" y="20618"/>
                </a:lnTo>
                <a:lnTo>
                  <a:pt x="1172" y="20618"/>
                </a:lnTo>
                <a:lnTo>
                  <a:pt x="1827" y="18655"/>
                </a:lnTo>
                <a:cubicBezTo>
                  <a:pt x="1827" y="18655"/>
                  <a:pt x="19773" y="18655"/>
                  <a:pt x="19773" y="18655"/>
                </a:cubicBezTo>
                <a:close/>
                <a:moveTo>
                  <a:pt x="10800" y="1056"/>
                </a:moveTo>
                <a:lnTo>
                  <a:pt x="19261" y="5891"/>
                </a:lnTo>
                <a:lnTo>
                  <a:pt x="2339" y="5891"/>
                </a:lnTo>
                <a:cubicBezTo>
                  <a:pt x="2339" y="5891"/>
                  <a:pt x="10800" y="1056"/>
                  <a:pt x="10800" y="1056"/>
                </a:cubicBezTo>
                <a:close/>
                <a:moveTo>
                  <a:pt x="21109" y="8836"/>
                </a:moveTo>
                <a:cubicBezTo>
                  <a:pt x="21380" y="8836"/>
                  <a:pt x="21600" y="8617"/>
                  <a:pt x="21600" y="8345"/>
                </a:cubicBezTo>
                <a:lnTo>
                  <a:pt x="21600" y="6382"/>
                </a:lnTo>
                <a:cubicBezTo>
                  <a:pt x="21600" y="6200"/>
                  <a:pt x="21496" y="6047"/>
                  <a:pt x="21349" y="5963"/>
                </a:cubicBezTo>
                <a:lnTo>
                  <a:pt x="21353" y="5956"/>
                </a:lnTo>
                <a:lnTo>
                  <a:pt x="11044" y="65"/>
                </a:lnTo>
                <a:lnTo>
                  <a:pt x="11040" y="72"/>
                </a:lnTo>
                <a:cubicBezTo>
                  <a:pt x="10968" y="30"/>
                  <a:pt x="10889" y="0"/>
                  <a:pt x="10800" y="0"/>
                </a:cubicBezTo>
                <a:cubicBezTo>
                  <a:pt x="10711" y="0"/>
                  <a:pt x="10632" y="30"/>
                  <a:pt x="10560" y="72"/>
                </a:cubicBezTo>
                <a:lnTo>
                  <a:pt x="10556" y="65"/>
                </a:lnTo>
                <a:lnTo>
                  <a:pt x="247" y="5956"/>
                </a:lnTo>
                <a:lnTo>
                  <a:pt x="251" y="5963"/>
                </a:lnTo>
                <a:cubicBezTo>
                  <a:pt x="104" y="6047"/>
                  <a:pt x="0" y="6200"/>
                  <a:pt x="0" y="6382"/>
                </a:cubicBezTo>
                <a:lnTo>
                  <a:pt x="0" y="8345"/>
                </a:lnTo>
                <a:cubicBezTo>
                  <a:pt x="0" y="8617"/>
                  <a:pt x="220" y="8836"/>
                  <a:pt x="491" y="8836"/>
                </a:cubicBezTo>
                <a:lnTo>
                  <a:pt x="1964" y="8836"/>
                </a:lnTo>
                <a:lnTo>
                  <a:pt x="1964" y="17673"/>
                </a:lnTo>
                <a:lnTo>
                  <a:pt x="1473" y="17673"/>
                </a:lnTo>
                <a:cubicBezTo>
                  <a:pt x="1256" y="17673"/>
                  <a:pt x="1078" y="17816"/>
                  <a:pt x="1013" y="18010"/>
                </a:cubicBezTo>
                <a:lnTo>
                  <a:pt x="1007" y="18009"/>
                </a:lnTo>
                <a:lnTo>
                  <a:pt x="25" y="20954"/>
                </a:lnTo>
                <a:lnTo>
                  <a:pt x="31" y="20955"/>
                </a:lnTo>
                <a:cubicBezTo>
                  <a:pt x="14" y="21005"/>
                  <a:pt x="0" y="21055"/>
                  <a:pt x="0" y="21109"/>
                </a:cubicBezTo>
                <a:cubicBezTo>
                  <a:pt x="0" y="21381"/>
                  <a:pt x="220" y="21600"/>
                  <a:pt x="491" y="21600"/>
                </a:cubicBezTo>
                <a:lnTo>
                  <a:pt x="21109" y="21600"/>
                </a:lnTo>
                <a:cubicBezTo>
                  <a:pt x="21380" y="21600"/>
                  <a:pt x="21600" y="21381"/>
                  <a:pt x="21600" y="21109"/>
                </a:cubicBezTo>
                <a:cubicBezTo>
                  <a:pt x="21600" y="21055"/>
                  <a:pt x="21586" y="21005"/>
                  <a:pt x="21569" y="20955"/>
                </a:cubicBezTo>
                <a:lnTo>
                  <a:pt x="21575" y="20954"/>
                </a:lnTo>
                <a:lnTo>
                  <a:pt x="20593" y="18009"/>
                </a:lnTo>
                <a:lnTo>
                  <a:pt x="20587" y="18010"/>
                </a:lnTo>
                <a:cubicBezTo>
                  <a:pt x="20522" y="17816"/>
                  <a:pt x="20344" y="17673"/>
                  <a:pt x="20127" y="17673"/>
                </a:cubicBezTo>
                <a:lnTo>
                  <a:pt x="19636" y="17673"/>
                </a:lnTo>
                <a:lnTo>
                  <a:pt x="19636" y="8836"/>
                </a:lnTo>
                <a:cubicBezTo>
                  <a:pt x="19636" y="8836"/>
                  <a:pt x="21109" y="8836"/>
                  <a:pt x="21109" y="8836"/>
                </a:cubicBezTo>
                <a:close/>
              </a:path>
            </a:pathLst>
          </a:custGeom>
          <a:solidFill>
            <a:srgbClr val="000000"/>
          </a:solidFill>
          <a:ln w="12700">
            <a:miter lim="400000"/>
          </a:ln>
        </p:spPr>
        <p:txBody>
          <a:bodyPr lIns="45719" rIns="45719" anchor="ctr"/>
          <a:lstStyle/>
          <a:p>
            <a:pPr defTabSz="457062" hangingPunct="0">
              <a:defRPr sz="290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sz="2900" kern="0">
              <a:solidFill>
                <a:srgbClr val="000000"/>
              </a:solidFill>
              <a:effectLst>
                <a:outerShdw blurRad="38100" dist="12700" dir="5400000" rotWithShape="0">
                  <a:srgbClr val="000000">
                    <a:alpha val="50000"/>
                  </a:srgbClr>
                </a:outerShdw>
              </a:effectLst>
              <a:latin typeface="Gill Sans"/>
              <a:sym typeface="Gill Sans"/>
            </a:endParaRPr>
          </a:p>
        </p:txBody>
      </p:sp>
      <p:sp>
        <p:nvSpPr>
          <p:cNvPr id="1449" name="A company is an association or collection of individuals, whether natural persons, legal persons,."/>
          <p:cNvSpPr txBox="1"/>
          <p:nvPr/>
        </p:nvSpPr>
        <p:spPr>
          <a:xfrm>
            <a:off x="3956725" y="8130703"/>
            <a:ext cx="6817784" cy="959173"/>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nSpc>
                <a:spcPct val="150000"/>
              </a:lnSpc>
              <a:defRPr sz="2000"/>
            </a:lvl1pPr>
          </a:lstStyle>
          <a:p>
            <a:pPr defTabSz="1828433" hangingPunct="0"/>
            <a:r>
              <a:rPr kern="0">
                <a:solidFill>
                  <a:srgbClr val="7F7F7F"/>
                </a:solidFill>
                <a:latin typeface="Helvetica"/>
                <a:sym typeface="Helvetica"/>
              </a:rPr>
              <a:t>A company is an association or collection of individuals, whether natural persons, legal persons,.</a:t>
            </a:r>
          </a:p>
        </p:txBody>
      </p:sp>
      <p:sp>
        <p:nvSpPr>
          <p:cNvPr id="1450" name="ELEMENT B"/>
          <p:cNvSpPr txBox="1"/>
          <p:nvPr/>
        </p:nvSpPr>
        <p:spPr>
          <a:xfrm>
            <a:off x="3956724" y="7545929"/>
            <a:ext cx="5239805" cy="584775"/>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200" b="1" spc="600">
                <a:solidFill>
                  <a:srgbClr val="000000"/>
                </a:solidFill>
              </a:defRPr>
            </a:lvl1pPr>
          </a:lstStyle>
          <a:p>
            <a:pPr defTabSz="1828433" hangingPunct="0"/>
            <a:r>
              <a:rPr kern="0">
                <a:latin typeface="Helvetica"/>
                <a:sym typeface="Helvetica"/>
              </a:rPr>
              <a:t>ELEMENT B</a:t>
            </a:r>
          </a:p>
        </p:txBody>
      </p:sp>
      <p:sp>
        <p:nvSpPr>
          <p:cNvPr id="1451" name="A company is an association or collection of individuals, whether natural persons, legal persons,."/>
          <p:cNvSpPr txBox="1"/>
          <p:nvPr/>
        </p:nvSpPr>
        <p:spPr>
          <a:xfrm>
            <a:off x="3992034" y="10711923"/>
            <a:ext cx="6817784" cy="959173"/>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nSpc>
                <a:spcPct val="150000"/>
              </a:lnSpc>
              <a:defRPr sz="2000"/>
            </a:lvl1pPr>
          </a:lstStyle>
          <a:p>
            <a:pPr defTabSz="1828433" hangingPunct="0"/>
            <a:r>
              <a:rPr kern="0">
                <a:solidFill>
                  <a:srgbClr val="7F7F7F"/>
                </a:solidFill>
                <a:latin typeface="Helvetica"/>
                <a:sym typeface="Helvetica"/>
              </a:rPr>
              <a:t>A company is an association or collection of individuals, whether natural persons, legal persons,.</a:t>
            </a:r>
          </a:p>
        </p:txBody>
      </p:sp>
      <p:sp>
        <p:nvSpPr>
          <p:cNvPr id="1452" name="ELEMENT C"/>
          <p:cNvSpPr txBox="1"/>
          <p:nvPr/>
        </p:nvSpPr>
        <p:spPr>
          <a:xfrm>
            <a:off x="3992033" y="10127148"/>
            <a:ext cx="5239804" cy="584775"/>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200" b="1" spc="600">
                <a:solidFill>
                  <a:srgbClr val="000000"/>
                </a:solidFill>
              </a:defRPr>
            </a:lvl1pPr>
          </a:lstStyle>
          <a:p>
            <a:pPr defTabSz="1828433" hangingPunct="0"/>
            <a:r>
              <a:rPr kern="0">
                <a:latin typeface="Helvetica"/>
                <a:sym typeface="Helvetica"/>
              </a:rPr>
              <a:t>ELEMENT C</a:t>
            </a:r>
          </a:p>
        </p:txBody>
      </p:sp>
    </p:spTree>
  </p:cSld>
  <p:clrMapOvr>
    <a:masterClrMapping/>
  </p:clrMapOvr>
  <p:transition spd="me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479793" y="6406405"/>
            <a:ext cx="15424415" cy="830997"/>
          </a:xfrm>
          <a:prstGeom prst="rect">
            <a:avLst/>
          </a:prstGeom>
          <a:noFill/>
        </p:spPr>
        <p:txBody>
          <a:bodyPr wrap="none" rtlCol="1">
            <a:spAutoFit/>
          </a:bodyPr>
          <a:lstStyle/>
          <a:p>
            <a:pPr algn="ctr"/>
            <a:r>
              <a:rPr lang="en-US" sz="2400" spc="600" dirty="0">
                <a:solidFill>
                  <a:schemeClr val="bg2">
                    <a:lumMod val="95000"/>
                    <a:lumOff val="5000"/>
                  </a:schemeClr>
                </a:solidFill>
                <a:latin typeface="Montserrat Semi Bold" panose="00000700000000000000" pitchFamily="50" charset="0"/>
              </a:rPr>
              <a:t>ECONOMIZE ON A HEALTHY WAY OF LIFE IS NO LONGER NECESSARY:</a:t>
            </a:r>
          </a:p>
          <a:p>
            <a:pPr algn="ctr"/>
            <a:r>
              <a:rPr lang="en-US" sz="2400" spc="600" dirty="0">
                <a:solidFill>
                  <a:schemeClr val="bg2">
                    <a:lumMod val="95000"/>
                    <a:lumOff val="5000"/>
                  </a:schemeClr>
                </a:solidFill>
                <a:latin typeface="Montserrat Semi Bold" panose="00000700000000000000" pitchFamily="50" charset="0"/>
              </a:rPr>
              <a:t>SPORT IS NOW TRULY AVAILABLE TO ANYONE!</a:t>
            </a:r>
            <a:endParaRPr lang="ar-EG" sz="2400" spc="600" dirty="0">
              <a:solidFill>
                <a:schemeClr val="bg2">
                  <a:lumMod val="95000"/>
                  <a:lumOff val="5000"/>
                </a:schemeClr>
              </a:solidFill>
              <a:latin typeface="Montserrat Semi Bold" panose="00000700000000000000" pitchFamily="50" charset="0"/>
            </a:endParaRPr>
          </a:p>
        </p:txBody>
      </p:sp>
      <p:sp>
        <p:nvSpPr>
          <p:cNvPr id="4" name="TextBox 3"/>
          <p:cNvSpPr txBox="1"/>
          <p:nvPr/>
        </p:nvSpPr>
        <p:spPr>
          <a:xfrm>
            <a:off x="8087354" y="3973460"/>
            <a:ext cx="8209299" cy="1015663"/>
          </a:xfrm>
          <a:prstGeom prst="rect">
            <a:avLst/>
          </a:prstGeom>
          <a:noFill/>
        </p:spPr>
        <p:txBody>
          <a:bodyPr wrap="none" rtlCol="1">
            <a:spAutoFit/>
          </a:bodyPr>
          <a:lstStyle/>
          <a:p>
            <a:pPr algn="ctr"/>
            <a:r>
              <a:rPr lang="en-US" sz="6000" spc="600" dirty="0">
                <a:solidFill>
                  <a:schemeClr val="bg2">
                    <a:lumMod val="95000"/>
                    <a:lumOff val="5000"/>
                  </a:schemeClr>
                </a:solidFill>
                <a:latin typeface="+mn-lt"/>
              </a:rPr>
              <a:t>ABOUT COMPANY</a:t>
            </a:r>
            <a:endParaRPr lang="ar-EG" sz="6000" spc="600" dirty="0">
              <a:solidFill>
                <a:schemeClr val="bg2">
                  <a:lumMod val="95000"/>
                  <a:lumOff val="5000"/>
                </a:schemeClr>
              </a:solidFill>
              <a:latin typeface="+mn-lt"/>
            </a:endParaRPr>
          </a:p>
        </p:txBody>
      </p:sp>
      <p:sp>
        <p:nvSpPr>
          <p:cNvPr id="5" name="Shape 90"/>
          <p:cNvSpPr txBox="1"/>
          <p:nvPr/>
        </p:nvSpPr>
        <p:spPr>
          <a:xfrm>
            <a:off x="4267200" y="8285353"/>
            <a:ext cx="15849600" cy="1775480"/>
          </a:xfrm>
          <a:prstGeom prst="rect">
            <a:avLst/>
          </a:prstGeom>
          <a:noFill/>
          <a:ln>
            <a:noFill/>
          </a:ln>
        </p:spPr>
        <p:txBody>
          <a:bodyPr lIns="0" tIns="0" rIns="0" bIns="0" anchor="t" anchorCtr="0">
            <a:noAutofit/>
          </a:bodyPr>
          <a:lstStyle/>
          <a:p>
            <a:pPr algn="ctr">
              <a:lnSpc>
                <a:spcPct val="150000"/>
              </a:lnSpc>
              <a:buSzPct val="25000"/>
            </a:pPr>
            <a:r>
              <a:rPr lang="en-US" sz="2000" dirty="0">
                <a:solidFill>
                  <a:schemeClr val="bg2">
                    <a:lumMod val="95000"/>
                    <a:lumOff val="5000"/>
                  </a:schemeClr>
                </a:solidFill>
                <a:latin typeface="Montserrat"/>
                <a:ea typeface="Montserrat"/>
                <a:cs typeface="Montserrat"/>
                <a:sym typeface="Montserrat"/>
              </a:rPr>
              <a:t>Lorem ipsum dolor sit amet, consectetuer adipiscing elit. Maecenas porttitor congue massa. Fusce posuere, magna sed pulvinar ultricies, purus lectus malesuada libero, sit amet commodo magna eros </a:t>
            </a:r>
            <a:r>
              <a:rPr lang="en-US" sz="2000" dirty="0" err="1">
                <a:solidFill>
                  <a:schemeClr val="bg2">
                    <a:lumMod val="95000"/>
                    <a:lumOff val="5000"/>
                  </a:schemeClr>
                </a:solidFill>
                <a:latin typeface="Montserrat"/>
                <a:ea typeface="Montserrat"/>
                <a:cs typeface="Montserrat"/>
                <a:sym typeface="Montserrat"/>
              </a:rPr>
              <a:t>quis</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urna</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Fusce</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posuere</a:t>
            </a:r>
            <a:r>
              <a:rPr lang="en-US" sz="2000" dirty="0">
                <a:solidFill>
                  <a:schemeClr val="bg2">
                    <a:lumMod val="95000"/>
                    <a:lumOff val="5000"/>
                  </a:schemeClr>
                </a:solidFill>
                <a:latin typeface="Montserrat"/>
                <a:ea typeface="Montserrat"/>
                <a:cs typeface="Montserrat"/>
                <a:sym typeface="Montserrat"/>
              </a:rPr>
              <a:t>, magna </a:t>
            </a:r>
            <a:r>
              <a:rPr lang="en-US" sz="2000" dirty="0" err="1">
                <a:solidFill>
                  <a:schemeClr val="bg2">
                    <a:lumMod val="95000"/>
                    <a:lumOff val="5000"/>
                  </a:schemeClr>
                </a:solidFill>
                <a:latin typeface="Montserrat"/>
                <a:ea typeface="Montserrat"/>
                <a:cs typeface="Montserrat"/>
                <a:sym typeface="Montserrat"/>
              </a:rPr>
              <a:t>sed</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pulvinar</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ultricies</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purus</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lectus</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malesuada</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libero</a:t>
            </a:r>
            <a:r>
              <a:rPr lang="en-US" sz="2000" dirty="0">
                <a:solidFill>
                  <a:schemeClr val="bg2">
                    <a:lumMod val="95000"/>
                    <a:lumOff val="5000"/>
                  </a:schemeClr>
                </a:solidFill>
                <a:latin typeface="Montserrat"/>
                <a:ea typeface="Montserrat"/>
                <a:cs typeface="Montserrat"/>
                <a:sym typeface="Montserrat"/>
              </a:rPr>
              <a:t>, sit </a:t>
            </a:r>
            <a:r>
              <a:rPr lang="en-US" sz="2000" dirty="0" err="1">
                <a:solidFill>
                  <a:schemeClr val="bg2">
                    <a:lumMod val="95000"/>
                    <a:lumOff val="5000"/>
                  </a:schemeClr>
                </a:solidFill>
                <a:latin typeface="Montserrat"/>
                <a:ea typeface="Montserrat"/>
                <a:cs typeface="Montserrat"/>
                <a:sym typeface="Montserrat"/>
              </a:rPr>
              <a:t>amet</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commodo</a:t>
            </a:r>
            <a:r>
              <a:rPr lang="en-US" sz="2000" dirty="0">
                <a:solidFill>
                  <a:schemeClr val="bg2">
                    <a:lumMod val="95000"/>
                    <a:lumOff val="5000"/>
                  </a:schemeClr>
                </a:solidFill>
                <a:latin typeface="Montserrat"/>
                <a:ea typeface="Montserrat"/>
                <a:cs typeface="Montserrat"/>
                <a:sym typeface="Montserrat"/>
              </a:rPr>
              <a:t> magna </a:t>
            </a:r>
            <a:r>
              <a:rPr lang="en-US" sz="2000" dirty="0" err="1">
                <a:solidFill>
                  <a:schemeClr val="bg2">
                    <a:lumMod val="95000"/>
                    <a:lumOff val="5000"/>
                  </a:schemeClr>
                </a:solidFill>
                <a:latin typeface="Montserrat"/>
                <a:ea typeface="Montserrat"/>
                <a:cs typeface="Montserrat"/>
                <a:sym typeface="Montserrat"/>
              </a:rPr>
              <a:t>eros</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quis</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urna</a:t>
            </a:r>
            <a:r>
              <a:rPr lang="en-US" sz="2000" dirty="0">
                <a:solidFill>
                  <a:schemeClr val="bg2">
                    <a:lumMod val="95000"/>
                    <a:lumOff val="5000"/>
                  </a:schemeClr>
                </a:solidFill>
                <a:latin typeface="Montserrat"/>
                <a:ea typeface="Montserrat"/>
                <a:cs typeface="Montserrat"/>
                <a:sym typeface="Montserrat"/>
              </a:rPr>
              <a:t>.</a:t>
            </a:r>
          </a:p>
        </p:txBody>
      </p:sp>
    </p:spTree>
    <p:extLst>
      <p:ext uri="{BB962C8B-B14F-4D97-AF65-F5344CB8AC3E}">
        <p14:creationId xmlns:p14="http://schemas.microsoft.com/office/powerpoint/2010/main" val="4050830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a:spLocks/>
          </p:cNvSpPr>
          <p:nvPr/>
        </p:nvSpPr>
        <p:spPr bwMode="auto">
          <a:xfrm>
            <a:off x="2133601" y="2006737"/>
            <a:ext cx="5030031" cy="27924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none" lIns="0" tIns="0" rIns="0" bIns="0" anchor="t" anchorCtr="0">
            <a:spAutoFit/>
          </a:bodyPr>
          <a:lstStyle/>
          <a:p>
            <a:pPr defTabSz="4572000">
              <a:lnSpc>
                <a:spcPts val="7400"/>
              </a:lnSpc>
            </a:pPr>
            <a:r>
              <a:rPr lang="en-US" sz="5400" b="1" spc="500" dirty="0">
                <a:solidFill>
                  <a:schemeClr val="tx2"/>
                </a:solidFill>
                <a:latin typeface="Poppins" charset="0"/>
                <a:ea typeface="Poppins" charset="0"/>
                <a:cs typeface="Poppins" charset="0"/>
                <a:sym typeface="Bebas Neue" charset="0"/>
              </a:rPr>
              <a:t>Right Masonry</a:t>
            </a:r>
          </a:p>
          <a:p>
            <a:pPr defTabSz="4572000">
              <a:lnSpc>
                <a:spcPts val="7400"/>
              </a:lnSpc>
            </a:pPr>
            <a:r>
              <a:rPr lang="en-US" sz="5400" b="1" spc="500" dirty="0">
                <a:solidFill>
                  <a:schemeClr val="tx2"/>
                </a:solidFill>
                <a:latin typeface="Poppins" charset="0"/>
                <a:ea typeface="Poppins" charset="0"/>
                <a:cs typeface="Poppins" charset="0"/>
                <a:sym typeface="Bebas Neue" charset="0"/>
              </a:rPr>
              <a:t>Portfolio</a:t>
            </a:r>
          </a:p>
          <a:p>
            <a:pPr defTabSz="4572000">
              <a:lnSpc>
                <a:spcPts val="7400"/>
              </a:lnSpc>
            </a:pPr>
            <a:r>
              <a:rPr lang="en-US" sz="5400" b="1" spc="500" dirty="0">
                <a:solidFill>
                  <a:schemeClr val="tx2"/>
                </a:solidFill>
                <a:latin typeface="Poppins" charset="0"/>
                <a:ea typeface="Poppins" charset="0"/>
                <a:cs typeface="Poppins" charset="0"/>
                <a:sym typeface="Bebas Neue" charset="0"/>
              </a:rPr>
              <a:t>Placeholder</a:t>
            </a:r>
          </a:p>
        </p:txBody>
      </p:sp>
      <p:sp>
        <p:nvSpPr>
          <p:cNvPr id="13" name="Subtitle 2"/>
          <p:cNvSpPr txBox="1">
            <a:spLocks/>
          </p:cNvSpPr>
          <p:nvPr/>
        </p:nvSpPr>
        <p:spPr>
          <a:xfrm>
            <a:off x="1950721" y="6151602"/>
            <a:ext cx="9162415" cy="5449957"/>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4040"/>
              </a:lnSpc>
            </a:pPr>
            <a:r>
              <a:rPr lang="en-US" dirty="0">
                <a:solidFill>
                  <a:schemeClr val="tx1"/>
                </a:solidFill>
                <a:latin typeface="Poppins Light" charset="0"/>
                <a:ea typeface="Poppins Light" charset="0"/>
                <a:cs typeface="Poppins Light" charset="0"/>
              </a:rPr>
              <a:t>Frequently, your initial font choice is taken out of your awesome hands also we are companies often specify a typeface, or even a set of fonts,  part of their brand guides However, if you a great Frequently, your initial font choice is taken out of your hands; companies often specify a typeface, or even a set of fonts.</a:t>
            </a:r>
          </a:p>
          <a:p>
            <a:pPr algn="just">
              <a:lnSpc>
                <a:spcPts val="4040"/>
              </a:lnSpc>
            </a:pPr>
            <a:endParaRPr lang="en-US" dirty="0">
              <a:solidFill>
                <a:schemeClr val="tx1"/>
              </a:solidFill>
              <a:latin typeface="Poppins Light" charset="0"/>
              <a:ea typeface="Poppins Light" charset="0"/>
              <a:cs typeface="Poppins Light" charset="0"/>
            </a:endParaRPr>
          </a:p>
          <a:p>
            <a:pPr algn="just">
              <a:lnSpc>
                <a:spcPts val="4040"/>
              </a:lnSpc>
            </a:pPr>
            <a:r>
              <a:rPr lang="en-US" dirty="0">
                <a:solidFill>
                  <a:schemeClr val="tx1"/>
                </a:solidFill>
                <a:latin typeface="Poppins Light" charset="0"/>
                <a:ea typeface="Poppins Light" charset="0"/>
                <a:cs typeface="Poppins Light" charset="0"/>
              </a:rPr>
              <a:t>When selecting a typeface for body text, your primary concern should be readability. Don’t concern yourself with personality at this stage. I’m of the school of thought that believes that you’re better off mastering a few typeface.</a:t>
            </a:r>
          </a:p>
        </p:txBody>
      </p:sp>
      <p:sp>
        <p:nvSpPr>
          <p:cNvPr id="2" name="Picture Placeholder 1"/>
          <p:cNvSpPr>
            <a:spLocks noGrp="1"/>
          </p:cNvSpPr>
          <p:nvPr>
            <p:ph type="pic" sz="quarter" idx="13"/>
          </p:nvPr>
        </p:nvSpPr>
        <p:spPr/>
      </p:sp>
      <p:sp>
        <p:nvSpPr>
          <p:cNvPr id="3" name="Picture Placeholder 2"/>
          <p:cNvSpPr>
            <a:spLocks noGrp="1"/>
          </p:cNvSpPr>
          <p:nvPr>
            <p:ph type="pic" sz="quarter" idx="17"/>
          </p:nvPr>
        </p:nvSpPr>
        <p:spPr/>
      </p:sp>
      <p:sp>
        <p:nvSpPr>
          <p:cNvPr id="4" name="Picture Placeholder 3"/>
          <p:cNvSpPr>
            <a:spLocks noGrp="1"/>
          </p:cNvSpPr>
          <p:nvPr>
            <p:ph type="pic" sz="quarter" idx="18"/>
          </p:nvPr>
        </p:nvSpPr>
        <p:spPr/>
      </p:sp>
      <p:sp>
        <p:nvSpPr>
          <p:cNvPr id="5" name="Picture Placeholder 4"/>
          <p:cNvSpPr>
            <a:spLocks noGrp="1"/>
          </p:cNvSpPr>
          <p:nvPr>
            <p:ph type="pic" sz="quarter" idx="19"/>
          </p:nvPr>
        </p:nvSpPr>
        <p:spPr/>
      </p:sp>
    </p:spTree>
    <p:extLst>
      <p:ext uri="{BB962C8B-B14F-4D97-AF65-F5344CB8AC3E}">
        <p14:creationId xmlns:p14="http://schemas.microsoft.com/office/powerpoint/2010/main" val="182025311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Picture Placeholder 17"/>
          <p:cNvSpPr>
            <a:spLocks noGrp="1"/>
          </p:cNvSpPr>
          <p:nvPr>
            <p:ph type="pic" sz="quarter" idx="11"/>
          </p:nvPr>
        </p:nvSpPr>
        <p:spPr/>
      </p:sp>
      <p:sp>
        <p:nvSpPr>
          <p:cNvPr id="17" name="Rectangle 16"/>
          <p:cNvSpPr/>
          <p:nvPr/>
        </p:nvSpPr>
        <p:spPr bwMode="auto">
          <a:xfrm>
            <a:off x="7472576" y="3995104"/>
            <a:ext cx="2551831" cy="594098"/>
          </a:xfrm>
          <a:prstGeom prst="rect">
            <a:avLst/>
          </a:prstGeom>
          <a:gradFill flip="none" rotWithShape="1">
            <a:gsLst>
              <a:gs pos="69000">
                <a:schemeClr val="accent3">
                  <a:lumMod val="75000"/>
                </a:schemeClr>
              </a:gs>
              <a:gs pos="0">
                <a:schemeClr val="accent2"/>
              </a:gs>
              <a:gs pos="100000">
                <a:schemeClr val="accent3">
                  <a:lumMod val="50000"/>
                </a:schemeClr>
              </a:gs>
            </a:gsLst>
            <a:path path="circle">
              <a:fillToRect l="100000" b="100000"/>
            </a:path>
            <a:tileRect t="-100000" r="-100000"/>
          </a:gradFill>
          <a:ln w="0">
            <a:noFill/>
            <a:prstDash val="solid"/>
            <a:round/>
            <a:headEnd/>
            <a:tailEnd/>
          </a:ln>
        </p:spPr>
        <p:txBody>
          <a:bodyPr vert="horz" wrap="square" lIns="91440" tIns="45720" rIns="91440" bIns="45720" numCol="1" rtlCol="1" anchor="ctr" anchorCtr="0" compatLnSpc="1">
            <a:prstTxWarp prst="textNoShape">
              <a:avLst/>
            </a:prstTxWarp>
          </a:bodyPr>
          <a:lstStyle/>
          <a:p>
            <a:pPr algn="ctr"/>
            <a:endParaRPr lang="ar-EG"/>
          </a:p>
        </p:txBody>
      </p:sp>
      <p:sp>
        <p:nvSpPr>
          <p:cNvPr id="3" name="TextBox 2"/>
          <p:cNvSpPr txBox="1"/>
          <p:nvPr/>
        </p:nvSpPr>
        <p:spPr>
          <a:xfrm>
            <a:off x="2691528" y="4996699"/>
            <a:ext cx="2176879" cy="523221"/>
          </a:xfrm>
          <a:prstGeom prst="rect">
            <a:avLst/>
          </a:prstGeom>
          <a:noFill/>
        </p:spPr>
        <p:txBody>
          <a:bodyPr wrap="none" lIns="0" rIns="0" rtlCol="0">
            <a:spAutoFit/>
          </a:bodyPr>
          <a:lstStyle/>
          <a:p>
            <a:r>
              <a:rPr lang="en-US" sz="2800" spc="300" dirty="0">
                <a:solidFill>
                  <a:schemeClr val="bg2"/>
                </a:solidFill>
                <a:latin typeface="+mj-lt"/>
                <a:ea typeface="Montserrat" charset="0"/>
                <a:cs typeface="Montserrat" charset="0"/>
              </a:rPr>
              <a:t>WELCOME</a:t>
            </a:r>
          </a:p>
        </p:txBody>
      </p:sp>
      <p:sp>
        <p:nvSpPr>
          <p:cNvPr id="4" name="TextBox 3"/>
          <p:cNvSpPr txBox="1"/>
          <p:nvPr/>
        </p:nvSpPr>
        <p:spPr>
          <a:xfrm>
            <a:off x="7683892" y="4996699"/>
            <a:ext cx="1482778" cy="523221"/>
          </a:xfrm>
          <a:prstGeom prst="rect">
            <a:avLst/>
          </a:prstGeom>
          <a:noFill/>
        </p:spPr>
        <p:txBody>
          <a:bodyPr wrap="none" lIns="0" rIns="0" rtlCol="0">
            <a:spAutoFit/>
          </a:bodyPr>
          <a:lstStyle/>
          <a:p>
            <a:r>
              <a:rPr lang="en-US" sz="2800" spc="300" dirty="0">
                <a:solidFill>
                  <a:schemeClr val="bg2"/>
                </a:solidFill>
                <a:latin typeface="+mj-lt"/>
                <a:ea typeface="Montserrat" charset="0"/>
                <a:cs typeface="Montserrat" charset="0"/>
              </a:rPr>
              <a:t>ABOUT</a:t>
            </a:r>
          </a:p>
        </p:txBody>
      </p:sp>
      <p:sp>
        <p:nvSpPr>
          <p:cNvPr id="5" name="TextBox 4"/>
          <p:cNvSpPr txBox="1"/>
          <p:nvPr/>
        </p:nvSpPr>
        <p:spPr>
          <a:xfrm>
            <a:off x="12676256" y="4996699"/>
            <a:ext cx="1463541" cy="523221"/>
          </a:xfrm>
          <a:prstGeom prst="rect">
            <a:avLst/>
          </a:prstGeom>
          <a:noFill/>
        </p:spPr>
        <p:txBody>
          <a:bodyPr wrap="none" lIns="0" rIns="0" rtlCol="0">
            <a:spAutoFit/>
          </a:bodyPr>
          <a:lstStyle/>
          <a:p>
            <a:r>
              <a:rPr lang="en-US" sz="2800" spc="300" dirty="0">
                <a:solidFill>
                  <a:schemeClr val="bg2"/>
                </a:solidFill>
                <a:latin typeface="+mj-lt"/>
                <a:ea typeface="Montserrat" charset="0"/>
                <a:cs typeface="Montserrat" charset="0"/>
              </a:rPr>
              <a:t>BREAK</a:t>
            </a:r>
          </a:p>
        </p:txBody>
      </p:sp>
      <p:sp>
        <p:nvSpPr>
          <p:cNvPr id="6" name="TextBox 5"/>
          <p:cNvSpPr txBox="1"/>
          <p:nvPr/>
        </p:nvSpPr>
        <p:spPr>
          <a:xfrm>
            <a:off x="17668620" y="4996699"/>
            <a:ext cx="2215350" cy="523221"/>
          </a:xfrm>
          <a:prstGeom prst="rect">
            <a:avLst/>
          </a:prstGeom>
          <a:noFill/>
        </p:spPr>
        <p:txBody>
          <a:bodyPr wrap="none" lIns="0" rIns="0" rtlCol="0">
            <a:spAutoFit/>
          </a:bodyPr>
          <a:lstStyle/>
          <a:p>
            <a:r>
              <a:rPr lang="en-US" sz="2800" spc="300" dirty="0">
                <a:solidFill>
                  <a:schemeClr val="bg2"/>
                </a:solidFill>
                <a:latin typeface="+mj-lt"/>
                <a:ea typeface="Montserrat" charset="0"/>
                <a:cs typeface="Montserrat" charset="0"/>
              </a:rPr>
              <a:t>FEATURES</a:t>
            </a:r>
          </a:p>
        </p:txBody>
      </p:sp>
      <p:sp>
        <p:nvSpPr>
          <p:cNvPr id="7" name="Text Placeholder 3"/>
          <p:cNvSpPr txBox="1">
            <a:spLocks/>
          </p:cNvSpPr>
          <p:nvPr/>
        </p:nvSpPr>
        <p:spPr>
          <a:xfrm>
            <a:off x="2691528" y="5840321"/>
            <a:ext cx="4036390" cy="2121592"/>
          </a:xfrm>
          <a:prstGeom prst="rect">
            <a:avLst/>
          </a:prstGeom>
        </p:spPr>
        <p:txBody>
          <a:bodyPr lIns="0" rIns="0"/>
          <a:lstStyle>
            <a:lvl1pPr marL="0" indent="0" algn="l" defTabSz="914318" rtl="0" eaLnBrk="1" latinLnBrk="0" hangingPunct="1">
              <a:lnSpc>
                <a:spcPct val="120000"/>
              </a:lnSpc>
              <a:spcBef>
                <a:spcPts val="1000"/>
              </a:spcBef>
              <a:buFont typeface="Arial" panose="020B0604020202020204" pitchFamily="34" charset="0"/>
              <a:buNone/>
              <a:defRPr sz="2800" kern="1200">
                <a:solidFill>
                  <a:schemeClr val="tx1"/>
                </a:solidFill>
                <a:latin typeface="+mn-lt"/>
                <a:ea typeface="+mn-ea"/>
                <a:cs typeface="+mn-cs"/>
              </a:defRPr>
            </a:lvl1pPr>
            <a:lvl2pPr marL="0" indent="0" algn="l" defTabSz="914318" rtl="0" eaLnBrk="1" latinLnBrk="0" hangingPunct="1">
              <a:lnSpc>
                <a:spcPct val="120000"/>
              </a:lnSpc>
              <a:spcBef>
                <a:spcPts val="499"/>
              </a:spcBef>
              <a:buFont typeface="Arial" panose="020B0604020202020204" pitchFamily="34" charset="0"/>
              <a:buNone/>
              <a:defRPr sz="1800" kern="1200">
                <a:solidFill>
                  <a:schemeClr val="tx1"/>
                </a:solidFill>
                <a:latin typeface="+mn-lt"/>
                <a:ea typeface="+mn-ea"/>
                <a:cs typeface="+mn-cs"/>
              </a:defRPr>
            </a:lvl2pPr>
            <a:lvl3pPr marL="0" indent="0" algn="l" defTabSz="914318" rtl="0" eaLnBrk="1" latinLnBrk="0" hangingPunct="1">
              <a:lnSpc>
                <a:spcPct val="120000"/>
              </a:lnSpc>
              <a:spcBef>
                <a:spcPts val="499"/>
              </a:spcBef>
              <a:buFont typeface="Arial" panose="020B0604020202020204" pitchFamily="34" charset="0"/>
              <a:buNone/>
              <a:defRPr sz="1200" kern="1200">
                <a:solidFill>
                  <a:schemeClr val="tx1"/>
                </a:solidFill>
                <a:latin typeface="+mn-lt"/>
                <a:ea typeface="+mn-ea"/>
                <a:cs typeface="+mn-cs"/>
              </a:defRPr>
            </a:lvl3pPr>
            <a:lvl4pPr marL="0" indent="0" algn="l" defTabSz="914318" rtl="0" eaLnBrk="1" latinLnBrk="0" hangingPunct="1">
              <a:lnSpc>
                <a:spcPct val="120000"/>
              </a:lnSpc>
              <a:spcBef>
                <a:spcPts val="499"/>
              </a:spcBef>
              <a:buFont typeface="Arial" panose="020B0604020202020204" pitchFamily="34" charset="0"/>
              <a:buNone/>
              <a:defRPr sz="1000" kern="1200">
                <a:solidFill>
                  <a:schemeClr val="tx1">
                    <a:alpha val="70000"/>
                  </a:schemeClr>
                </a:solidFill>
                <a:latin typeface="+mn-lt"/>
                <a:ea typeface="+mn-ea"/>
                <a:cs typeface="+mn-cs"/>
              </a:defRPr>
            </a:lvl4pPr>
            <a:lvl5pPr marL="0" indent="0" algn="l" defTabSz="914318" rtl="0" eaLnBrk="1" latinLnBrk="0" hangingPunct="1">
              <a:lnSpc>
                <a:spcPct val="120000"/>
              </a:lnSpc>
              <a:spcBef>
                <a:spcPts val="499"/>
              </a:spcBef>
              <a:buFont typeface="Arial" panose="020B0604020202020204" pitchFamily="34" charset="0"/>
              <a:buNone/>
              <a:defRPr sz="1000" kern="1200" baseline="0">
                <a:solidFill>
                  <a:schemeClr val="tx1">
                    <a:alpha val="50000"/>
                  </a:schemeClr>
                </a:solidFill>
                <a:latin typeface="+mn-lt"/>
                <a:ea typeface="+mn-ea"/>
                <a:cs typeface="+mn-cs"/>
              </a:defRPr>
            </a:lvl5pPr>
            <a:lvl6pPr marL="251437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53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92"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850"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a:lstStyle>
          <a:p>
            <a:pPr>
              <a:lnSpc>
                <a:spcPct val="145000"/>
              </a:lnSpc>
            </a:pPr>
            <a:r>
              <a:rPr lang="en-US" sz="2000" dirty="0" err="1">
                <a:solidFill>
                  <a:schemeClr val="bg2"/>
                </a:solidFill>
                <a:latin typeface="+mj-lt"/>
              </a:rPr>
              <a:t>Lorem</a:t>
            </a:r>
            <a:r>
              <a:rPr lang="en-US" sz="2000" dirty="0">
                <a:solidFill>
                  <a:schemeClr val="bg2"/>
                </a:solidFill>
                <a:latin typeface="+mj-lt"/>
              </a:rPr>
              <a:t> </a:t>
            </a:r>
            <a:r>
              <a:rPr lang="en-US" sz="2000" dirty="0" err="1">
                <a:solidFill>
                  <a:schemeClr val="bg2"/>
                </a:solidFill>
                <a:latin typeface="+mj-lt"/>
              </a:rPr>
              <a:t>ipsum</a:t>
            </a:r>
            <a:r>
              <a:rPr lang="en-US" sz="2000" dirty="0">
                <a:solidFill>
                  <a:schemeClr val="bg2"/>
                </a:solidFill>
                <a:latin typeface="+mj-lt"/>
              </a:rPr>
              <a:t> dolor sit </a:t>
            </a:r>
            <a:r>
              <a:rPr lang="en-US" sz="2000" dirty="0" err="1">
                <a:solidFill>
                  <a:schemeClr val="bg2"/>
                </a:solidFill>
                <a:latin typeface="+mj-lt"/>
              </a:rPr>
              <a:t>amet</a:t>
            </a:r>
            <a:r>
              <a:rPr lang="en-US" sz="2000" dirty="0">
                <a:solidFill>
                  <a:schemeClr val="bg2"/>
                </a:solidFill>
                <a:latin typeface="+mj-lt"/>
              </a:rPr>
              <a:t>, </a:t>
            </a:r>
            <a:r>
              <a:rPr lang="en-US" sz="2000" dirty="0" err="1">
                <a:solidFill>
                  <a:schemeClr val="bg2"/>
                </a:solidFill>
                <a:latin typeface="+mj-lt"/>
              </a:rPr>
              <a:t>consectetuer</a:t>
            </a:r>
            <a:r>
              <a:rPr lang="en-US" sz="2000" dirty="0">
                <a:solidFill>
                  <a:schemeClr val="bg2"/>
                </a:solidFill>
                <a:latin typeface="+mj-lt"/>
              </a:rPr>
              <a:t> </a:t>
            </a:r>
            <a:r>
              <a:rPr lang="en-US" sz="2000" dirty="0" err="1">
                <a:solidFill>
                  <a:schemeClr val="bg2"/>
                </a:solidFill>
                <a:latin typeface="+mj-lt"/>
              </a:rPr>
              <a:t>adipiscing</a:t>
            </a:r>
            <a:r>
              <a:rPr lang="en-US" sz="2000" dirty="0">
                <a:solidFill>
                  <a:schemeClr val="bg2"/>
                </a:solidFill>
                <a:latin typeface="+mj-lt"/>
              </a:rPr>
              <a:t> </a:t>
            </a:r>
            <a:r>
              <a:rPr lang="en-US" sz="2000" dirty="0" err="1">
                <a:solidFill>
                  <a:schemeClr val="bg2"/>
                </a:solidFill>
                <a:latin typeface="+mj-lt"/>
              </a:rPr>
              <a:t>elit</a:t>
            </a:r>
            <a:r>
              <a:rPr lang="en-US" sz="2000" dirty="0">
                <a:solidFill>
                  <a:schemeClr val="bg2"/>
                </a:solidFill>
                <a:latin typeface="+mj-lt"/>
              </a:rPr>
              <a:t>. Maecenas </a:t>
            </a:r>
            <a:r>
              <a:rPr lang="en-US" sz="2000" dirty="0" err="1">
                <a:solidFill>
                  <a:schemeClr val="bg2"/>
                </a:solidFill>
                <a:latin typeface="+mj-lt"/>
              </a:rPr>
              <a:t>porttitor</a:t>
            </a:r>
            <a:r>
              <a:rPr lang="en-US" sz="2000" dirty="0">
                <a:solidFill>
                  <a:schemeClr val="bg2"/>
                </a:solidFill>
                <a:latin typeface="+mj-lt"/>
              </a:rPr>
              <a:t> </a:t>
            </a:r>
            <a:r>
              <a:rPr lang="en-US" sz="2000" dirty="0" err="1">
                <a:solidFill>
                  <a:schemeClr val="bg2"/>
                </a:solidFill>
                <a:latin typeface="+mj-lt"/>
              </a:rPr>
              <a:t>congue</a:t>
            </a:r>
            <a:r>
              <a:rPr lang="en-US" sz="2000" dirty="0">
                <a:solidFill>
                  <a:schemeClr val="bg2"/>
                </a:solidFill>
                <a:latin typeface="+mj-lt"/>
              </a:rPr>
              <a:t> </a:t>
            </a:r>
            <a:r>
              <a:rPr lang="en-US" sz="2000" dirty="0" err="1">
                <a:solidFill>
                  <a:schemeClr val="bg2"/>
                </a:solidFill>
                <a:latin typeface="+mj-lt"/>
              </a:rPr>
              <a:t>massa</a:t>
            </a:r>
            <a:r>
              <a:rPr lang="en-US" sz="2000" dirty="0">
                <a:solidFill>
                  <a:schemeClr val="bg2"/>
                </a:solidFill>
                <a:latin typeface="+mj-lt"/>
              </a:rPr>
              <a:t>. </a:t>
            </a:r>
            <a:r>
              <a:rPr lang="en-US" sz="2000" dirty="0" err="1">
                <a:solidFill>
                  <a:schemeClr val="bg2"/>
                </a:solidFill>
                <a:latin typeface="+mj-lt"/>
              </a:rPr>
              <a:t>Fusce</a:t>
            </a:r>
            <a:r>
              <a:rPr lang="en-US" sz="2000" dirty="0">
                <a:solidFill>
                  <a:schemeClr val="bg2"/>
                </a:solidFill>
                <a:latin typeface="+mj-lt"/>
              </a:rPr>
              <a:t> </a:t>
            </a:r>
            <a:r>
              <a:rPr lang="en-US" sz="2000" dirty="0" err="1">
                <a:solidFill>
                  <a:schemeClr val="bg2"/>
                </a:solidFill>
                <a:latin typeface="+mj-lt"/>
              </a:rPr>
              <a:t>posuere</a:t>
            </a:r>
            <a:r>
              <a:rPr lang="en-US" sz="2000" dirty="0">
                <a:solidFill>
                  <a:schemeClr val="bg2"/>
                </a:solidFill>
                <a:latin typeface="+mj-lt"/>
              </a:rPr>
              <a:t>.</a:t>
            </a:r>
          </a:p>
        </p:txBody>
      </p:sp>
      <p:sp>
        <p:nvSpPr>
          <p:cNvPr id="8" name="TextBox 7"/>
          <p:cNvSpPr txBox="1"/>
          <p:nvPr/>
        </p:nvSpPr>
        <p:spPr>
          <a:xfrm>
            <a:off x="2691528" y="4043680"/>
            <a:ext cx="1933222" cy="523220"/>
          </a:xfrm>
          <a:prstGeom prst="rect">
            <a:avLst/>
          </a:prstGeom>
          <a:noFill/>
        </p:spPr>
        <p:txBody>
          <a:bodyPr wrap="none" lIns="0" rIns="0" rtlCol="0">
            <a:spAutoFit/>
          </a:bodyPr>
          <a:lstStyle/>
          <a:p>
            <a:r>
              <a:rPr lang="en-US" sz="2800" dirty="0">
                <a:solidFill>
                  <a:schemeClr val="bg2"/>
                </a:solidFill>
                <a:latin typeface="Montserrat Semi Bold" panose="00000700000000000000" pitchFamily="50" charset="0"/>
                <a:ea typeface="Open Sans Semibold" charset="0"/>
                <a:cs typeface="Open Sans Semibold" charset="0"/>
              </a:rPr>
              <a:t>8:00 - 9:00</a:t>
            </a:r>
          </a:p>
        </p:txBody>
      </p:sp>
      <p:sp>
        <p:nvSpPr>
          <p:cNvPr id="9" name="Text Placeholder 3"/>
          <p:cNvSpPr txBox="1">
            <a:spLocks/>
          </p:cNvSpPr>
          <p:nvPr/>
        </p:nvSpPr>
        <p:spPr>
          <a:xfrm>
            <a:off x="7683892" y="5840321"/>
            <a:ext cx="4036390" cy="2121592"/>
          </a:xfrm>
          <a:prstGeom prst="rect">
            <a:avLst/>
          </a:prstGeom>
        </p:spPr>
        <p:txBody>
          <a:bodyPr lIns="0" rIns="0"/>
          <a:lstStyle>
            <a:lvl1pPr marL="0" indent="0" algn="l" defTabSz="914318" rtl="0" eaLnBrk="1" latinLnBrk="0" hangingPunct="1">
              <a:lnSpc>
                <a:spcPct val="120000"/>
              </a:lnSpc>
              <a:spcBef>
                <a:spcPts val="1000"/>
              </a:spcBef>
              <a:buFont typeface="Arial" panose="020B0604020202020204" pitchFamily="34" charset="0"/>
              <a:buNone/>
              <a:defRPr sz="2800" kern="1200">
                <a:solidFill>
                  <a:schemeClr val="tx1"/>
                </a:solidFill>
                <a:latin typeface="+mn-lt"/>
                <a:ea typeface="+mn-ea"/>
                <a:cs typeface="+mn-cs"/>
              </a:defRPr>
            </a:lvl1pPr>
            <a:lvl2pPr marL="0" indent="0" algn="l" defTabSz="914318" rtl="0" eaLnBrk="1" latinLnBrk="0" hangingPunct="1">
              <a:lnSpc>
                <a:spcPct val="120000"/>
              </a:lnSpc>
              <a:spcBef>
                <a:spcPts val="499"/>
              </a:spcBef>
              <a:buFont typeface="Arial" panose="020B0604020202020204" pitchFamily="34" charset="0"/>
              <a:buNone/>
              <a:defRPr sz="1800" kern="1200">
                <a:solidFill>
                  <a:schemeClr val="tx1"/>
                </a:solidFill>
                <a:latin typeface="+mn-lt"/>
                <a:ea typeface="+mn-ea"/>
                <a:cs typeface="+mn-cs"/>
              </a:defRPr>
            </a:lvl2pPr>
            <a:lvl3pPr marL="0" indent="0" algn="l" defTabSz="914318" rtl="0" eaLnBrk="1" latinLnBrk="0" hangingPunct="1">
              <a:lnSpc>
                <a:spcPct val="120000"/>
              </a:lnSpc>
              <a:spcBef>
                <a:spcPts val="499"/>
              </a:spcBef>
              <a:buFont typeface="Arial" panose="020B0604020202020204" pitchFamily="34" charset="0"/>
              <a:buNone/>
              <a:defRPr sz="1200" kern="1200">
                <a:solidFill>
                  <a:schemeClr val="tx1"/>
                </a:solidFill>
                <a:latin typeface="+mn-lt"/>
                <a:ea typeface="+mn-ea"/>
                <a:cs typeface="+mn-cs"/>
              </a:defRPr>
            </a:lvl3pPr>
            <a:lvl4pPr marL="0" indent="0" algn="l" defTabSz="914318" rtl="0" eaLnBrk="1" latinLnBrk="0" hangingPunct="1">
              <a:lnSpc>
                <a:spcPct val="120000"/>
              </a:lnSpc>
              <a:spcBef>
                <a:spcPts val="499"/>
              </a:spcBef>
              <a:buFont typeface="Arial" panose="020B0604020202020204" pitchFamily="34" charset="0"/>
              <a:buNone/>
              <a:defRPr sz="1000" kern="1200">
                <a:solidFill>
                  <a:schemeClr val="tx1">
                    <a:alpha val="70000"/>
                  </a:schemeClr>
                </a:solidFill>
                <a:latin typeface="+mn-lt"/>
                <a:ea typeface="+mn-ea"/>
                <a:cs typeface="+mn-cs"/>
              </a:defRPr>
            </a:lvl4pPr>
            <a:lvl5pPr marL="0" indent="0" algn="l" defTabSz="914318" rtl="0" eaLnBrk="1" latinLnBrk="0" hangingPunct="1">
              <a:lnSpc>
                <a:spcPct val="120000"/>
              </a:lnSpc>
              <a:spcBef>
                <a:spcPts val="499"/>
              </a:spcBef>
              <a:buFont typeface="Arial" panose="020B0604020202020204" pitchFamily="34" charset="0"/>
              <a:buNone/>
              <a:defRPr sz="1000" kern="1200" baseline="0">
                <a:solidFill>
                  <a:schemeClr val="tx1">
                    <a:alpha val="50000"/>
                  </a:schemeClr>
                </a:solidFill>
                <a:latin typeface="+mn-lt"/>
                <a:ea typeface="+mn-ea"/>
                <a:cs typeface="+mn-cs"/>
              </a:defRPr>
            </a:lvl5pPr>
            <a:lvl6pPr marL="251437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53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92"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850"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a:lstStyle>
          <a:p>
            <a:pPr>
              <a:lnSpc>
                <a:spcPct val="145000"/>
              </a:lnSpc>
            </a:pPr>
            <a:r>
              <a:rPr lang="en-US" sz="2000" dirty="0" err="1">
                <a:solidFill>
                  <a:schemeClr val="bg2"/>
                </a:solidFill>
              </a:rPr>
              <a:t>Lorem</a:t>
            </a:r>
            <a:r>
              <a:rPr lang="en-US" sz="2000" dirty="0">
                <a:solidFill>
                  <a:schemeClr val="bg2"/>
                </a:solidFill>
              </a:rPr>
              <a:t> </a:t>
            </a:r>
            <a:r>
              <a:rPr lang="en-US" sz="2000" dirty="0" err="1">
                <a:solidFill>
                  <a:schemeClr val="bg2"/>
                </a:solidFill>
              </a:rPr>
              <a:t>ipsum</a:t>
            </a:r>
            <a:r>
              <a:rPr lang="en-US" sz="2000" dirty="0">
                <a:solidFill>
                  <a:schemeClr val="bg2"/>
                </a:solidFill>
              </a:rPr>
              <a:t> dolor sit </a:t>
            </a:r>
            <a:r>
              <a:rPr lang="en-US" sz="2000" dirty="0" err="1">
                <a:solidFill>
                  <a:schemeClr val="bg2"/>
                </a:solidFill>
              </a:rPr>
              <a:t>amet</a:t>
            </a:r>
            <a:r>
              <a:rPr lang="en-US" sz="2000" dirty="0">
                <a:solidFill>
                  <a:schemeClr val="bg2"/>
                </a:solidFill>
              </a:rPr>
              <a:t>, </a:t>
            </a:r>
            <a:r>
              <a:rPr lang="en-US" sz="2000" dirty="0" err="1">
                <a:solidFill>
                  <a:schemeClr val="bg2"/>
                </a:solidFill>
              </a:rPr>
              <a:t>consectetuer</a:t>
            </a:r>
            <a:r>
              <a:rPr lang="en-US" sz="2000" dirty="0">
                <a:solidFill>
                  <a:schemeClr val="bg2"/>
                </a:solidFill>
              </a:rPr>
              <a:t> </a:t>
            </a:r>
            <a:r>
              <a:rPr lang="en-US" sz="2000" dirty="0" err="1">
                <a:solidFill>
                  <a:schemeClr val="bg2"/>
                </a:solidFill>
              </a:rPr>
              <a:t>adipiscing</a:t>
            </a:r>
            <a:r>
              <a:rPr lang="en-US" sz="2000" dirty="0">
                <a:solidFill>
                  <a:schemeClr val="bg2"/>
                </a:solidFill>
              </a:rPr>
              <a:t> </a:t>
            </a:r>
            <a:r>
              <a:rPr lang="en-US" sz="2000" dirty="0" err="1">
                <a:solidFill>
                  <a:schemeClr val="bg2"/>
                </a:solidFill>
              </a:rPr>
              <a:t>elit</a:t>
            </a:r>
            <a:r>
              <a:rPr lang="en-US" sz="2000" dirty="0">
                <a:solidFill>
                  <a:schemeClr val="bg2"/>
                </a:solidFill>
              </a:rPr>
              <a:t>. Maecenas </a:t>
            </a:r>
            <a:r>
              <a:rPr lang="en-US" sz="2000" dirty="0" err="1">
                <a:solidFill>
                  <a:schemeClr val="bg2"/>
                </a:solidFill>
              </a:rPr>
              <a:t>porttitor</a:t>
            </a:r>
            <a:r>
              <a:rPr lang="en-US" sz="2000" dirty="0">
                <a:solidFill>
                  <a:schemeClr val="bg2"/>
                </a:solidFill>
              </a:rPr>
              <a:t> </a:t>
            </a:r>
            <a:r>
              <a:rPr lang="en-US" sz="2000" dirty="0" err="1">
                <a:solidFill>
                  <a:schemeClr val="bg2"/>
                </a:solidFill>
              </a:rPr>
              <a:t>congue</a:t>
            </a:r>
            <a:r>
              <a:rPr lang="en-US" sz="2000" dirty="0">
                <a:solidFill>
                  <a:schemeClr val="bg2"/>
                </a:solidFill>
              </a:rPr>
              <a:t> </a:t>
            </a:r>
            <a:r>
              <a:rPr lang="en-US" sz="2000" dirty="0" err="1">
                <a:solidFill>
                  <a:schemeClr val="bg2"/>
                </a:solidFill>
              </a:rPr>
              <a:t>massa</a:t>
            </a:r>
            <a:r>
              <a:rPr lang="en-US" sz="2000" dirty="0">
                <a:solidFill>
                  <a:schemeClr val="bg2"/>
                </a:solidFill>
              </a:rPr>
              <a:t>. </a:t>
            </a:r>
            <a:r>
              <a:rPr lang="en-US" sz="2000" dirty="0" err="1">
                <a:solidFill>
                  <a:schemeClr val="bg2"/>
                </a:solidFill>
              </a:rPr>
              <a:t>Fusce</a:t>
            </a:r>
            <a:r>
              <a:rPr lang="en-US" sz="2000" dirty="0">
                <a:solidFill>
                  <a:schemeClr val="bg2"/>
                </a:solidFill>
              </a:rPr>
              <a:t> </a:t>
            </a:r>
            <a:r>
              <a:rPr lang="en-US" sz="2000" dirty="0" err="1">
                <a:solidFill>
                  <a:schemeClr val="bg2"/>
                </a:solidFill>
              </a:rPr>
              <a:t>posuere</a:t>
            </a:r>
            <a:r>
              <a:rPr lang="en-US" sz="2000" dirty="0">
                <a:solidFill>
                  <a:schemeClr val="bg2"/>
                </a:solidFill>
              </a:rPr>
              <a:t>.</a:t>
            </a:r>
          </a:p>
        </p:txBody>
      </p:sp>
      <p:sp>
        <p:nvSpPr>
          <p:cNvPr id="10" name="TextBox 9"/>
          <p:cNvSpPr txBox="1"/>
          <p:nvPr/>
        </p:nvSpPr>
        <p:spPr>
          <a:xfrm>
            <a:off x="7683892" y="4043680"/>
            <a:ext cx="2099934" cy="523220"/>
          </a:xfrm>
          <a:prstGeom prst="rect">
            <a:avLst/>
          </a:prstGeom>
          <a:noFill/>
        </p:spPr>
        <p:txBody>
          <a:bodyPr wrap="none" lIns="0" rIns="0" rtlCol="0">
            <a:spAutoFit/>
          </a:bodyPr>
          <a:lstStyle/>
          <a:p>
            <a:r>
              <a:rPr lang="en-US" sz="2800" dirty="0">
                <a:solidFill>
                  <a:schemeClr val="bg1"/>
                </a:solidFill>
                <a:latin typeface="Montserrat Semi Bold" panose="00000700000000000000" pitchFamily="50" charset="0"/>
                <a:ea typeface="Open Sans Semibold" charset="0"/>
                <a:cs typeface="Open Sans Semibold" charset="0"/>
              </a:rPr>
              <a:t>9:00 - 10:00</a:t>
            </a:r>
          </a:p>
        </p:txBody>
      </p:sp>
      <p:sp>
        <p:nvSpPr>
          <p:cNvPr id="11" name="Text Placeholder 3"/>
          <p:cNvSpPr txBox="1">
            <a:spLocks/>
          </p:cNvSpPr>
          <p:nvPr/>
        </p:nvSpPr>
        <p:spPr>
          <a:xfrm>
            <a:off x="12676256" y="5840321"/>
            <a:ext cx="4036390" cy="2121592"/>
          </a:xfrm>
          <a:prstGeom prst="rect">
            <a:avLst/>
          </a:prstGeom>
        </p:spPr>
        <p:txBody>
          <a:bodyPr lIns="0" rIns="0"/>
          <a:lstStyle>
            <a:lvl1pPr marL="0" indent="0" algn="l" defTabSz="914318" rtl="0" eaLnBrk="1" latinLnBrk="0" hangingPunct="1">
              <a:lnSpc>
                <a:spcPct val="120000"/>
              </a:lnSpc>
              <a:spcBef>
                <a:spcPts val="1000"/>
              </a:spcBef>
              <a:buFont typeface="Arial" panose="020B0604020202020204" pitchFamily="34" charset="0"/>
              <a:buNone/>
              <a:defRPr sz="2800" kern="1200">
                <a:solidFill>
                  <a:schemeClr val="tx1"/>
                </a:solidFill>
                <a:latin typeface="+mn-lt"/>
                <a:ea typeface="+mn-ea"/>
                <a:cs typeface="+mn-cs"/>
              </a:defRPr>
            </a:lvl1pPr>
            <a:lvl2pPr marL="0" indent="0" algn="l" defTabSz="914318" rtl="0" eaLnBrk="1" latinLnBrk="0" hangingPunct="1">
              <a:lnSpc>
                <a:spcPct val="120000"/>
              </a:lnSpc>
              <a:spcBef>
                <a:spcPts val="499"/>
              </a:spcBef>
              <a:buFont typeface="Arial" panose="020B0604020202020204" pitchFamily="34" charset="0"/>
              <a:buNone/>
              <a:defRPr sz="1800" kern="1200">
                <a:solidFill>
                  <a:schemeClr val="tx1"/>
                </a:solidFill>
                <a:latin typeface="+mn-lt"/>
                <a:ea typeface="+mn-ea"/>
                <a:cs typeface="+mn-cs"/>
              </a:defRPr>
            </a:lvl2pPr>
            <a:lvl3pPr marL="0" indent="0" algn="l" defTabSz="914318" rtl="0" eaLnBrk="1" latinLnBrk="0" hangingPunct="1">
              <a:lnSpc>
                <a:spcPct val="120000"/>
              </a:lnSpc>
              <a:spcBef>
                <a:spcPts val="499"/>
              </a:spcBef>
              <a:buFont typeface="Arial" panose="020B0604020202020204" pitchFamily="34" charset="0"/>
              <a:buNone/>
              <a:defRPr sz="1200" kern="1200">
                <a:solidFill>
                  <a:schemeClr val="tx1"/>
                </a:solidFill>
                <a:latin typeface="+mn-lt"/>
                <a:ea typeface="+mn-ea"/>
                <a:cs typeface="+mn-cs"/>
              </a:defRPr>
            </a:lvl3pPr>
            <a:lvl4pPr marL="0" indent="0" algn="l" defTabSz="914318" rtl="0" eaLnBrk="1" latinLnBrk="0" hangingPunct="1">
              <a:lnSpc>
                <a:spcPct val="120000"/>
              </a:lnSpc>
              <a:spcBef>
                <a:spcPts val="499"/>
              </a:spcBef>
              <a:buFont typeface="Arial" panose="020B0604020202020204" pitchFamily="34" charset="0"/>
              <a:buNone/>
              <a:defRPr sz="1000" kern="1200">
                <a:solidFill>
                  <a:schemeClr val="tx1">
                    <a:alpha val="70000"/>
                  </a:schemeClr>
                </a:solidFill>
                <a:latin typeface="+mn-lt"/>
                <a:ea typeface="+mn-ea"/>
                <a:cs typeface="+mn-cs"/>
              </a:defRPr>
            </a:lvl4pPr>
            <a:lvl5pPr marL="0" indent="0" algn="l" defTabSz="914318" rtl="0" eaLnBrk="1" latinLnBrk="0" hangingPunct="1">
              <a:lnSpc>
                <a:spcPct val="120000"/>
              </a:lnSpc>
              <a:spcBef>
                <a:spcPts val="499"/>
              </a:spcBef>
              <a:buFont typeface="Arial" panose="020B0604020202020204" pitchFamily="34" charset="0"/>
              <a:buNone/>
              <a:defRPr sz="1000" kern="1200" baseline="0">
                <a:solidFill>
                  <a:schemeClr val="tx1">
                    <a:alpha val="50000"/>
                  </a:schemeClr>
                </a:solidFill>
                <a:latin typeface="+mn-lt"/>
                <a:ea typeface="+mn-ea"/>
                <a:cs typeface="+mn-cs"/>
              </a:defRPr>
            </a:lvl5pPr>
            <a:lvl6pPr marL="251437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53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92"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850"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a:lstStyle>
          <a:p>
            <a:pPr>
              <a:lnSpc>
                <a:spcPct val="145000"/>
              </a:lnSpc>
            </a:pPr>
            <a:r>
              <a:rPr lang="en-US" sz="2000" dirty="0" err="1">
                <a:solidFill>
                  <a:schemeClr val="bg2"/>
                </a:solidFill>
              </a:rPr>
              <a:t>Lorem</a:t>
            </a:r>
            <a:r>
              <a:rPr lang="en-US" sz="2000" dirty="0">
                <a:solidFill>
                  <a:schemeClr val="bg2"/>
                </a:solidFill>
              </a:rPr>
              <a:t> </a:t>
            </a:r>
            <a:r>
              <a:rPr lang="en-US" sz="2000" dirty="0" err="1">
                <a:solidFill>
                  <a:schemeClr val="bg2"/>
                </a:solidFill>
              </a:rPr>
              <a:t>ipsum</a:t>
            </a:r>
            <a:r>
              <a:rPr lang="en-US" sz="2000" dirty="0">
                <a:solidFill>
                  <a:schemeClr val="bg2"/>
                </a:solidFill>
              </a:rPr>
              <a:t> dolor sit </a:t>
            </a:r>
            <a:r>
              <a:rPr lang="en-US" sz="2000" dirty="0" err="1">
                <a:solidFill>
                  <a:schemeClr val="bg2"/>
                </a:solidFill>
              </a:rPr>
              <a:t>amet</a:t>
            </a:r>
            <a:r>
              <a:rPr lang="en-US" sz="2000" dirty="0">
                <a:solidFill>
                  <a:schemeClr val="bg2"/>
                </a:solidFill>
              </a:rPr>
              <a:t>, </a:t>
            </a:r>
            <a:r>
              <a:rPr lang="en-US" sz="2000" dirty="0" err="1">
                <a:solidFill>
                  <a:schemeClr val="bg2"/>
                </a:solidFill>
              </a:rPr>
              <a:t>consectetuer</a:t>
            </a:r>
            <a:r>
              <a:rPr lang="en-US" sz="2000" dirty="0">
                <a:solidFill>
                  <a:schemeClr val="bg2"/>
                </a:solidFill>
              </a:rPr>
              <a:t> </a:t>
            </a:r>
            <a:r>
              <a:rPr lang="en-US" sz="2000" dirty="0" err="1">
                <a:solidFill>
                  <a:schemeClr val="bg2"/>
                </a:solidFill>
              </a:rPr>
              <a:t>adipiscing</a:t>
            </a:r>
            <a:r>
              <a:rPr lang="en-US" sz="2000" dirty="0">
                <a:solidFill>
                  <a:schemeClr val="bg2"/>
                </a:solidFill>
              </a:rPr>
              <a:t> </a:t>
            </a:r>
            <a:r>
              <a:rPr lang="en-US" sz="2000" dirty="0" err="1">
                <a:solidFill>
                  <a:schemeClr val="bg2"/>
                </a:solidFill>
              </a:rPr>
              <a:t>elit</a:t>
            </a:r>
            <a:r>
              <a:rPr lang="en-US" sz="2000" dirty="0">
                <a:solidFill>
                  <a:schemeClr val="bg2"/>
                </a:solidFill>
              </a:rPr>
              <a:t>. Maecenas </a:t>
            </a:r>
            <a:r>
              <a:rPr lang="en-US" sz="2000" dirty="0" err="1">
                <a:solidFill>
                  <a:schemeClr val="bg2"/>
                </a:solidFill>
              </a:rPr>
              <a:t>porttitor</a:t>
            </a:r>
            <a:r>
              <a:rPr lang="en-US" sz="2000" dirty="0">
                <a:solidFill>
                  <a:schemeClr val="bg2"/>
                </a:solidFill>
              </a:rPr>
              <a:t> </a:t>
            </a:r>
            <a:r>
              <a:rPr lang="en-US" sz="2000" dirty="0" err="1">
                <a:solidFill>
                  <a:schemeClr val="bg2"/>
                </a:solidFill>
              </a:rPr>
              <a:t>congue</a:t>
            </a:r>
            <a:r>
              <a:rPr lang="en-US" sz="2000" dirty="0">
                <a:solidFill>
                  <a:schemeClr val="bg2"/>
                </a:solidFill>
              </a:rPr>
              <a:t> </a:t>
            </a:r>
            <a:r>
              <a:rPr lang="en-US" sz="2000" dirty="0" err="1">
                <a:solidFill>
                  <a:schemeClr val="bg2"/>
                </a:solidFill>
              </a:rPr>
              <a:t>massa</a:t>
            </a:r>
            <a:r>
              <a:rPr lang="en-US" sz="2000" dirty="0">
                <a:solidFill>
                  <a:schemeClr val="bg2"/>
                </a:solidFill>
              </a:rPr>
              <a:t>. </a:t>
            </a:r>
            <a:r>
              <a:rPr lang="en-US" sz="2000" dirty="0" err="1">
                <a:solidFill>
                  <a:schemeClr val="bg2"/>
                </a:solidFill>
              </a:rPr>
              <a:t>Fusce</a:t>
            </a:r>
            <a:r>
              <a:rPr lang="en-US" sz="2000" dirty="0">
                <a:solidFill>
                  <a:schemeClr val="bg2"/>
                </a:solidFill>
              </a:rPr>
              <a:t> </a:t>
            </a:r>
            <a:r>
              <a:rPr lang="en-US" sz="2000" dirty="0" err="1">
                <a:solidFill>
                  <a:schemeClr val="bg2"/>
                </a:solidFill>
              </a:rPr>
              <a:t>posuere</a:t>
            </a:r>
            <a:r>
              <a:rPr lang="en-US" sz="2000" dirty="0">
                <a:solidFill>
                  <a:schemeClr val="bg2"/>
                </a:solidFill>
              </a:rPr>
              <a:t>.</a:t>
            </a:r>
          </a:p>
        </p:txBody>
      </p:sp>
      <p:sp>
        <p:nvSpPr>
          <p:cNvPr id="12" name="TextBox 11"/>
          <p:cNvSpPr txBox="1"/>
          <p:nvPr/>
        </p:nvSpPr>
        <p:spPr>
          <a:xfrm>
            <a:off x="12676256" y="4043680"/>
            <a:ext cx="2111155" cy="523220"/>
          </a:xfrm>
          <a:prstGeom prst="rect">
            <a:avLst/>
          </a:prstGeom>
          <a:noFill/>
        </p:spPr>
        <p:txBody>
          <a:bodyPr wrap="none" lIns="0" rIns="0" rtlCol="0">
            <a:spAutoFit/>
          </a:bodyPr>
          <a:lstStyle/>
          <a:p>
            <a:r>
              <a:rPr lang="en-US" sz="2800" dirty="0">
                <a:solidFill>
                  <a:schemeClr val="bg2"/>
                </a:solidFill>
                <a:latin typeface="Montserrat Semi Bold" panose="00000700000000000000" pitchFamily="50" charset="0"/>
                <a:ea typeface="Open Sans Semibold" charset="0"/>
                <a:cs typeface="Open Sans Semibold" charset="0"/>
              </a:rPr>
              <a:t>11:00 - 13:00</a:t>
            </a:r>
          </a:p>
        </p:txBody>
      </p:sp>
      <p:sp>
        <p:nvSpPr>
          <p:cNvPr id="13" name="Text Placeholder 3"/>
          <p:cNvSpPr txBox="1">
            <a:spLocks/>
          </p:cNvSpPr>
          <p:nvPr/>
        </p:nvSpPr>
        <p:spPr>
          <a:xfrm>
            <a:off x="17668620" y="5840321"/>
            <a:ext cx="4036390" cy="2121592"/>
          </a:xfrm>
          <a:prstGeom prst="rect">
            <a:avLst/>
          </a:prstGeom>
        </p:spPr>
        <p:txBody>
          <a:bodyPr lIns="0" rIns="0"/>
          <a:lstStyle>
            <a:lvl1pPr marL="0" indent="0" algn="l" defTabSz="914318" rtl="0" eaLnBrk="1" latinLnBrk="0" hangingPunct="1">
              <a:lnSpc>
                <a:spcPct val="120000"/>
              </a:lnSpc>
              <a:spcBef>
                <a:spcPts val="1000"/>
              </a:spcBef>
              <a:buFont typeface="Arial" panose="020B0604020202020204" pitchFamily="34" charset="0"/>
              <a:buNone/>
              <a:defRPr sz="2800" kern="1200">
                <a:solidFill>
                  <a:schemeClr val="tx1"/>
                </a:solidFill>
                <a:latin typeface="+mn-lt"/>
                <a:ea typeface="+mn-ea"/>
                <a:cs typeface="+mn-cs"/>
              </a:defRPr>
            </a:lvl1pPr>
            <a:lvl2pPr marL="0" indent="0" algn="l" defTabSz="914318" rtl="0" eaLnBrk="1" latinLnBrk="0" hangingPunct="1">
              <a:lnSpc>
                <a:spcPct val="120000"/>
              </a:lnSpc>
              <a:spcBef>
                <a:spcPts val="499"/>
              </a:spcBef>
              <a:buFont typeface="Arial" panose="020B0604020202020204" pitchFamily="34" charset="0"/>
              <a:buNone/>
              <a:defRPr sz="1800" kern="1200">
                <a:solidFill>
                  <a:schemeClr val="tx1"/>
                </a:solidFill>
                <a:latin typeface="+mn-lt"/>
                <a:ea typeface="+mn-ea"/>
                <a:cs typeface="+mn-cs"/>
              </a:defRPr>
            </a:lvl2pPr>
            <a:lvl3pPr marL="0" indent="0" algn="l" defTabSz="914318" rtl="0" eaLnBrk="1" latinLnBrk="0" hangingPunct="1">
              <a:lnSpc>
                <a:spcPct val="120000"/>
              </a:lnSpc>
              <a:spcBef>
                <a:spcPts val="499"/>
              </a:spcBef>
              <a:buFont typeface="Arial" panose="020B0604020202020204" pitchFamily="34" charset="0"/>
              <a:buNone/>
              <a:defRPr sz="1200" kern="1200">
                <a:solidFill>
                  <a:schemeClr val="tx1"/>
                </a:solidFill>
                <a:latin typeface="+mn-lt"/>
                <a:ea typeface="+mn-ea"/>
                <a:cs typeface="+mn-cs"/>
              </a:defRPr>
            </a:lvl3pPr>
            <a:lvl4pPr marL="0" indent="0" algn="l" defTabSz="914318" rtl="0" eaLnBrk="1" latinLnBrk="0" hangingPunct="1">
              <a:lnSpc>
                <a:spcPct val="120000"/>
              </a:lnSpc>
              <a:spcBef>
                <a:spcPts val="499"/>
              </a:spcBef>
              <a:buFont typeface="Arial" panose="020B0604020202020204" pitchFamily="34" charset="0"/>
              <a:buNone/>
              <a:defRPr sz="1000" kern="1200">
                <a:solidFill>
                  <a:schemeClr val="tx1">
                    <a:alpha val="70000"/>
                  </a:schemeClr>
                </a:solidFill>
                <a:latin typeface="+mn-lt"/>
                <a:ea typeface="+mn-ea"/>
                <a:cs typeface="+mn-cs"/>
              </a:defRPr>
            </a:lvl4pPr>
            <a:lvl5pPr marL="0" indent="0" algn="l" defTabSz="914318" rtl="0" eaLnBrk="1" latinLnBrk="0" hangingPunct="1">
              <a:lnSpc>
                <a:spcPct val="120000"/>
              </a:lnSpc>
              <a:spcBef>
                <a:spcPts val="499"/>
              </a:spcBef>
              <a:buFont typeface="Arial" panose="020B0604020202020204" pitchFamily="34" charset="0"/>
              <a:buNone/>
              <a:defRPr sz="1000" kern="1200" baseline="0">
                <a:solidFill>
                  <a:schemeClr val="tx1">
                    <a:alpha val="50000"/>
                  </a:schemeClr>
                </a:solidFill>
                <a:latin typeface="+mn-lt"/>
                <a:ea typeface="+mn-ea"/>
                <a:cs typeface="+mn-cs"/>
              </a:defRPr>
            </a:lvl5pPr>
            <a:lvl6pPr marL="251437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53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92"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850"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a:lstStyle>
          <a:p>
            <a:pPr>
              <a:lnSpc>
                <a:spcPct val="145000"/>
              </a:lnSpc>
            </a:pPr>
            <a:r>
              <a:rPr lang="en-US" sz="2000" dirty="0" err="1">
                <a:solidFill>
                  <a:schemeClr val="bg2"/>
                </a:solidFill>
              </a:rPr>
              <a:t>Lorem</a:t>
            </a:r>
            <a:r>
              <a:rPr lang="en-US" sz="2000" dirty="0">
                <a:solidFill>
                  <a:schemeClr val="bg2"/>
                </a:solidFill>
              </a:rPr>
              <a:t> </a:t>
            </a:r>
            <a:r>
              <a:rPr lang="en-US" sz="2000" dirty="0" err="1">
                <a:solidFill>
                  <a:schemeClr val="bg2"/>
                </a:solidFill>
              </a:rPr>
              <a:t>ipsum</a:t>
            </a:r>
            <a:r>
              <a:rPr lang="en-US" sz="2000" dirty="0">
                <a:solidFill>
                  <a:schemeClr val="bg2"/>
                </a:solidFill>
              </a:rPr>
              <a:t> dolor sit </a:t>
            </a:r>
            <a:r>
              <a:rPr lang="en-US" sz="2000" dirty="0" err="1">
                <a:solidFill>
                  <a:schemeClr val="bg2"/>
                </a:solidFill>
              </a:rPr>
              <a:t>amet</a:t>
            </a:r>
            <a:r>
              <a:rPr lang="en-US" sz="2000" dirty="0">
                <a:solidFill>
                  <a:schemeClr val="bg2"/>
                </a:solidFill>
              </a:rPr>
              <a:t>, </a:t>
            </a:r>
            <a:r>
              <a:rPr lang="en-US" sz="2000" dirty="0" err="1">
                <a:solidFill>
                  <a:schemeClr val="bg2"/>
                </a:solidFill>
              </a:rPr>
              <a:t>consectetuer</a:t>
            </a:r>
            <a:r>
              <a:rPr lang="en-US" sz="2000" dirty="0">
                <a:solidFill>
                  <a:schemeClr val="bg2"/>
                </a:solidFill>
              </a:rPr>
              <a:t> </a:t>
            </a:r>
            <a:r>
              <a:rPr lang="en-US" sz="2000" dirty="0" err="1">
                <a:solidFill>
                  <a:schemeClr val="bg2"/>
                </a:solidFill>
              </a:rPr>
              <a:t>adipiscing</a:t>
            </a:r>
            <a:r>
              <a:rPr lang="en-US" sz="2000" dirty="0">
                <a:solidFill>
                  <a:schemeClr val="bg2"/>
                </a:solidFill>
              </a:rPr>
              <a:t> </a:t>
            </a:r>
            <a:r>
              <a:rPr lang="en-US" sz="2000" dirty="0" err="1">
                <a:solidFill>
                  <a:schemeClr val="bg2"/>
                </a:solidFill>
              </a:rPr>
              <a:t>elit</a:t>
            </a:r>
            <a:r>
              <a:rPr lang="en-US" sz="2000" dirty="0">
                <a:solidFill>
                  <a:schemeClr val="bg2"/>
                </a:solidFill>
              </a:rPr>
              <a:t>. Maecenas </a:t>
            </a:r>
            <a:r>
              <a:rPr lang="en-US" sz="2000" dirty="0" err="1">
                <a:solidFill>
                  <a:schemeClr val="bg2"/>
                </a:solidFill>
              </a:rPr>
              <a:t>porttitor</a:t>
            </a:r>
            <a:r>
              <a:rPr lang="en-US" sz="2000" dirty="0">
                <a:solidFill>
                  <a:schemeClr val="bg2"/>
                </a:solidFill>
              </a:rPr>
              <a:t> </a:t>
            </a:r>
            <a:r>
              <a:rPr lang="en-US" sz="2000" dirty="0" err="1">
                <a:solidFill>
                  <a:schemeClr val="bg2"/>
                </a:solidFill>
              </a:rPr>
              <a:t>congue</a:t>
            </a:r>
            <a:r>
              <a:rPr lang="en-US" sz="2000" dirty="0">
                <a:solidFill>
                  <a:schemeClr val="bg2"/>
                </a:solidFill>
              </a:rPr>
              <a:t> </a:t>
            </a:r>
            <a:r>
              <a:rPr lang="en-US" sz="2000" dirty="0" err="1">
                <a:solidFill>
                  <a:schemeClr val="bg2"/>
                </a:solidFill>
              </a:rPr>
              <a:t>massa</a:t>
            </a:r>
            <a:r>
              <a:rPr lang="en-US" sz="2000" dirty="0">
                <a:solidFill>
                  <a:schemeClr val="bg2"/>
                </a:solidFill>
              </a:rPr>
              <a:t>. </a:t>
            </a:r>
            <a:r>
              <a:rPr lang="en-US" sz="2000" dirty="0" err="1">
                <a:solidFill>
                  <a:schemeClr val="bg2"/>
                </a:solidFill>
              </a:rPr>
              <a:t>Fusce</a:t>
            </a:r>
            <a:r>
              <a:rPr lang="en-US" sz="2000" dirty="0">
                <a:solidFill>
                  <a:schemeClr val="bg2"/>
                </a:solidFill>
              </a:rPr>
              <a:t> </a:t>
            </a:r>
            <a:r>
              <a:rPr lang="en-US" sz="2000" dirty="0" err="1">
                <a:solidFill>
                  <a:schemeClr val="bg2"/>
                </a:solidFill>
              </a:rPr>
              <a:t>posuere</a:t>
            </a:r>
            <a:r>
              <a:rPr lang="en-US" sz="2000" dirty="0">
                <a:solidFill>
                  <a:schemeClr val="bg2"/>
                </a:solidFill>
              </a:rPr>
              <a:t>.</a:t>
            </a:r>
          </a:p>
        </p:txBody>
      </p:sp>
      <p:sp>
        <p:nvSpPr>
          <p:cNvPr id="14" name="TextBox 13"/>
          <p:cNvSpPr txBox="1"/>
          <p:nvPr/>
        </p:nvSpPr>
        <p:spPr>
          <a:xfrm>
            <a:off x="17668620" y="4043680"/>
            <a:ext cx="2202526" cy="523220"/>
          </a:xfrm>
          <a:prstGeom prst="rect">
            <a:avLst/>
          </a:prstGeom>
          <a:noFill/>
        </p:spPr>
        <p:txBody>
          <a:bodyPr wrap="none" lIns="0" rIns="0" rtlCol="0">
            <a:spAutoFit/>
          </a:bodyPr>
          <a:lstStyle/>
          <a:p>
            <a:r>
              <a:rPr lang="en-US" sz="2800" dirty="0">
                <a:solidFill>
                  <a:schemeClr val="bg2"/>
                </a:solidFill>
                <a:latin typeface="Montserrat Semi Bold" panose="00000700000000000000" pitchFamily="50" charset="0"/>
                <a:ea typeface="Open Sans Semibold" charset="0"/>
                <a:cs typeface="Open Sans Semibold" charset="0"/>
              </a:rPr>
              <a:t>14:00 - 15:30</a:t>
            </a:r>
          </a:p>
        </p:txBody>
      </p:sp>
      <p:sp>
        <p:nvSpPr>
          <p:cNvPr id="16" name="TextBox 15"/>
          <p:cNvSpPr txBox="1"/>
          <p:nvPr/>
        </p:nvSpPr>
        <p:spPr>
          <a:xfrm>
            <a:off x="2691528" y="1649234"/>
            <a:ext cx="4068743" cy="1015663"/>
          </a:xfrm>
          <a:prstGeom prst="rect">
            <a:avLst/>
          </a:prstGeom>
          <a:noFill/>
        </p:spPr>
        <p:txBody>
          <a:bodyPr wrap="none" rtlCol="1">
            <a:spAutoFit/>
          </a:bodyPr>
          <a:lstStyle/>
          <a:p>
            <a:r>
              <a:rPr lang="en-US" sz="6000" spc="600" dirty="0">
                <a:solidFill>
                  <a:schemeClr val="bg2">
                    <a:lumMod val="95000"/>
                    <a:lumOff val="5000"/>
                  </a:schemeClr>
                </a:solidFill>
                <a:latin typeface="+mn-lt"/>
              </a:rPr>
              <a:t>AGENDA</a:t>
            </a:r>
            <a:endParaRPr lang="ar-EG" sz="6000" spc="600" dirty="0">
              <a:solidFill>
                <a:schemeClr val="bg2">
                  <a:lumMod val="95000"/>
                  <a:lumOff val="5000"/>
                </a:schemeClr>
              </a:solidFill>
              <a:latin typeface="+mn-lt"/>
            </a:endParaRPr>
          </a:p>
        </p:txBody>
      </p:sp>
    </p:spTree>
    <p:extLst>
      <p:ext uri="{BB962C8B-B14F-4D97-AF65-F5344CB8AC3E}">
        <p14:creationId xmlns:p14="http://schemas.microsoft.com/office/powerpoint/2010/main" val="199450098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90"/>
          <p:cNvSpPr txBox="1"/>
          <p:nvPr/>
        </p:nvSpPr>
        <p:spPr>
          <a:xfrm>
            <a:off x="10780490" y="2743200"/>
            <a:ext cx="10941590" cy="7965440"/>
          </a:xfrm>
          <a:prstGeom prst="rect">
            <a:avLst/>
          </a:prstGeom>
          <a:noFill/>
          <a:ln>
            <a:noFill/>
          </a:ln>
        </p:spPr>
        <p:txBody>
          <a:bodyPr lIns="0" tIns="0" rIns="0" bIns="0" anchor="t" anchorCtr="0">
            <a:noAutofit/>
          </a:bodyPr>
          <a:lstStyle/>
          <a:p>
            <a:pPr algn="just">
              <a:lnSpc>
                <a:spcPct val="150000"/>
              </a:lnSpc>
              <a:buSzPct val="25000"/>
            </a:pPr>
            <a:r>
              <a:rPr lang="en-US" sz="2000" dirty="0">
                <a:solidFill>
                  <a:schemeClr val="bg2">
                    <a:lumMod val="95000"/>
                    <a:lumOff val="5000"/>
                  </a:schemeClr>
                </a:solidFill>
                <a:latin typeface="Montserrat"/>
                <a:ea typeface="Montserrat"/>
                <a:cs typeface="Montserrat"/>
                <a:sym typeface="Montserrat"/>
              </a:rPr>
              <a:t>Education is the process of facilitating learning, or the acquisition of knowledge, skills, values, beliefs, and habits. Educational methods include storytelling, discussion, teaching, training, and directed research. Education frequently takes place under the guidance of educators, but learners may also educate themselves. Education can take place in formal or informal settings and any experience that has a formative effect on the way one thinks, feels, or acts may be considered educational. The methodology of teaching is called pedagogy. Education is commonly divided formally into such stages as preschool or kindergarten, primary school, secondary school and then college, university, or apprenticeship</a:t>
            </a:r>
          </a:p>
          <a:p>
            <a:pPr algn="just">
              <a:lnSpc>
                <a:spcPct val="150000"/>
              </a:lnSpc>
              <a:buSzPct val="25000"/>
            </a:pPr>
            <a:endParaRPr lang="en-US" sz="2000" dirty="0">
              <a:solidFill>
                <a:schemeClr val="bg2">
                  <a:lumMod val="95000"/>
                  <a:lumOff val="5000"/>
                </a:schemeClr>
              </a:solidFill>
              <a:latin typeface="Montserrat"/>
              <a:ea typeface="Montserrat"/>
              <a:cs typeface="Montserrat"/>
              <a:sym typeface="Montserrat"/>
            </a:endParaRPr>
          </a:p>
          <a:p>
            <a:pPr algn="just">
              <a:lnSpc>
                <a:spcPct val="150000"/>
              </a:lnSpc>
              <a:buSzPct val="25000"/>
            </a:pPr>
            <a:r>
              <a:rPr lang="en-US" sz="2000" dirty="0">
                <a:solidFill>
                  <a:schemeClr val="bg2">
                    <a:lumMod val="95000"/>
                    <a:lumOff val="5000"/>
                  </a:schemeClr>
                </a:solidFill>
                <a:latin typeface="Montserrat"/>
                <a:ea typeface="Montserrat"/>
                <a:cs typeface="Montserrat"/>
                <a:sym typeface="Montserrat"/>
              </a:rPr>
              <a:t>A right to education has been recognized by some governments, including at the global level: Article 13 of the United Nations' 1966 International Covenant on Economic, Social and Cultural Rights recognizes a universal right to education. In most regions education is compulsory up to a certain age. Education is the process of facilitating learning, or the acquisition of knowledge, skills, values, beliefs, and habits. Educational methods include storytelling, discussion, teaching, training, and directed research. Education frequently takes place under the guidance of educators, but learners may also educate themselves. </a:t>
            </a:r>
          </a:p>
        </p:txBody>
      </p:sp>
      <p:sp>
        <p:nvSpPr>
          <p:cNvPr id="7" name="TextBox 6"/>
          <p:cNvSpPr txBox="1"/>
          <p:nvPr/>
        </p:nvSpPr>
        <p:spPr>
          <a:xfrm>
            <a:off x="2661920" y="2743200"/>
            <a:ext cx="7064434" cy="2585323"/>
          </a:xfrm>
          <a:prstGeom prst="rect">
            <a:avLst/>
          </a:prstGeom>
          <a:noFill/>
        </p:spPr>
        <p:txBody>
          <a:bodyPr wrap="none" lIns="0" tIns="0" rIns="0" bIns="0" rtlCol="1">
            <a:spAutoFit/>
          </a:bodyPr>
          <a:lstStyle/>
          <a:p>
            <a:r>
              <a:rPr lang="en-US" sz="5400" dirty="0">
                <a:solidFill>
                  <a:schemeClr val="bg2">
                    <a:lumMod val="95000"/>
                    <a:lumOff val="5000"/>
                  </a:schemeClr>
                </a:solidFill>
                <a:latin typeface="Montserrat Semi Bold" panose="00000700000000000000" pitchFamily="50" charset="0"/>
              </a:rPr>
              <a:t>WRITE A LITTLE</a:t>
            </a:r>
          </a:p>
          <a:p>
            <a:r>
              <a:rPr lang="en-US" sz="5400" dirty="0">
                <a:solidFill>
                  <a:schemeClr val="bg2">
                    <a:lumMod val="95000"/>
                    <a:lumOff val="5000"/>
                  </a:schemeClr>
                </a:solidFill>
                <a:latin typeface="Montserrat Semi Bold" panose="00000700000000000000" pitchFamily="50" charset="0"/>
              </a:rPr>
              <a:t>BRIEF OF COMPANY</a:t>
            </a:r>
          </a:p>
          <a:p>
            <a:r>
              <a:rPr lang="en-US" sz="5400" dirty="0">
                <a:solidFill>
                  <a:schemeClr val="bg2">
                    <a:lumMod val="95000"/>
                    <a:lumOff val="5000"/>
                  </a:schemeClr>
                </a:solidFill>
                <a:latin typeface="Montserrat Semi Bold" panose="00000700000000000000" pitchFamily="50" charset="0"/>
              </a:rPr>
              <a:t>GREAT HISTORY</a:t>
            </a:r>
          </a:p>
        </p:txBody>
      </p:sp>
      <p:sp>
        <p:nvSpPr>
          <p:cNvPr id="8" name="Shape 90"/>
          <p:cNvSpPr txBox="1"/>
          <p:nvPr/>
        </p:nvSpPr>
        <p:spPr>
          <a:xfrm>
            <a:off x="2691529" y="5552043"/>
            <a:ext cx="7034826" cy="787797"/>
          </a:xfrm>
          <a:prstGeom prst="rect">
            <a:avLst/>
          </a:prstGeom>
          <a:noFill/>
          <a:ln>
            <a:noFill/>
          </a:ln>
        </p:spPr>
        <p:txBody>
          <a:bodyPr lIns="0" tIns="0" rIns="0" bIns="0" anchor="t" anchorCtr="0">
            <a:noAutofit/>
          </a:bodyPr>
          <a:lstStyle/>
          <a:p>
            <a:pPr>
              <a:buSzPct val="25000"/>
            </a:pPr>
            <a:r>
              <a:rPr lang="en-US" sz="2000" spc="1500" dirty="0">
                <a:solidFill>
                  <a:schemeClr val="bg2">
                    <a:lumMod val="95000"/>
                    <a:lumOff val="5000"/>
                  </a:schemeClr>
                </a:solidFill>
                <a:latin typeface="Montserrat Semi Bold" panose="00000700000000000000" pitchFamily="50" charset="0"/>
                <a:ea typeface="Montserrat"/>
                <a:cs typeface="Montserrat"/>
                <a:sym typeface="Montserrat"/>
              </a:rPr>
              <a:t>SUBTITLE HERE</a:t>
            </a:r>
          </a:p>
        </p:txBody>
      </p:sp>
    </p:spTree>
    <p:extLst>
      <p:ext uri="{BB962C8B-B14F-4D97-AF65-F5344CB8AC3E}">
        <p14:creationId xmlns:p14="http://schemas.microsoft.com/office/powerpoint/2010/main" val="272520101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661920" y="2743200"/>
            <a:ext cx="7064434" cy="2585323"/>
          </a:xfrm>
          <a:prstGeom prst="rect">
            <a:avLst/>
          </a:prstGeom>
          <a:noFill/>
        </p:spPr>
        <p:txBody>
          <a:bodyPr wrap="none" lIns="0" tIns="0" rIns="0" bIns="0" rtlCol="1">
            <a:spAutoFit/>
          </a:bodyPr>
          <a:lstStyle/>
          <a:p>
            <a:r>
              <a:rPr lang="en-US" sz="5400" dirty="0">
                <a:solidFill>
                  <a:schemeClr val="bg2">
                    <a:lumMod val="95000"/>
                    <a:lumOff val="5000"/>
                  </a:schemeClr>
                </a:solidFill>
                <a:latin typeface="Montserrat Semi Bold" panose="00000700000000000000" pitchFamily="50" charset="0"/>
              </a:rPr>
              <a:t>WRITE A LITTLE</a:t>
            </a:r>
          </a:p>
          <a:p>
            <a:r>
              <a:rPr lang="en-US" sz="5400" dirty="0">
                <a:solidFill>
                  <a:schemeClr val="bg2">
                    <a:lumMod val="95000"/>
                    <a:lumOff val="5000"/>
                  </a:schemeClr>
                </a:solidFill>
                <a:latin typeface="Montserrat Semi Bold" panose="00000700000000000000" pitchFamily="50" charset="0"/>
              </a:rPr>
              <a:t>BRIEF OF COMPANY</a:t>
            </a:r>
          </a:p>
          <a:p>
            <a:r>
              <a:rPr lang="en-US" sz="5400" dirty="0">
                <a:solidFill>
                  <a:schemeClr val="bg2">
                    <a:lumMod val="95000"/>
                    <a:lumOff val="5000"/>
                  </a:schemeClr>
                </a:solidFill>
                <a:latin typeface="Montserrat Semi Bold" panose="00000700000000000000" pitchFamily="50" charset="0"/>
              </a:rPr>
              <a:t>GREAT HISTORY</a:t>
            </a:r>
          </a:p>
        </p:txBody>
      </p:sp>
      <p:sp>
        <p:nvSpPr>
          <p:cNvPr id="12" name="Shape 90"/>
          <p:cNvSpPr txBox="1"/>
          <p:nvPr/>
        </p:nvSpPr>
        <p:spPr>
          <a:xfrm>
            <a:off x="2691529" y="5552043"/>
            <a:ext cx="7034826" cy="787797"/>
          </a:xfrm>
          <a:prstGeom prst="rect">
            <a:avLst/>
          </a:prstGeom>
          <a:noFill/>
          <a:ln>
            <a:noFill/>
          </a:ln>
        </p:spPr>
        <p:txBody>
          <a:bodyPr lIns="0" tIns="0" rIns="0" bIns="0" anchor="t" anchorCtr="0">
            <a:noAutofit/>
          </a:bodyPr>
          <a:lstStyle/>
          <a:p>
            <a:pPr>
              <a:buSzPct val="25000"/>
            </a:pPr>
            <a:r>
              <a:rPr lang="en-US" sz="2000" spc="1500" dirty="0">
                <a:solidFill>
                  <a:schemeClr val="bg2">
                    <a:lumMod val="95000"/>
                    <a:lumOff val="5000"/>
                  </a:schemeClr>
                </a:solidFill>
                <a:latin typeface="Montserrat Semi Bold" panose="00000700000000000000" pitchFamily="50" charset="0"/>
                <a:ea typeface="Montserrat"/>
                <a:cs typeface="Montserrat"/>
                <a:sym typeface="Montserrat"/>
              </a:rPr>
              <a:t>SUBTITLE HERE</a:t>
            </a:r>
          </a:p>
        </p:txBody>
      </p:sp>
      <p:sp>
        <p:nvSpPr>
          <p:cNvPr id="8" name="Shape 90"/>
          <p:cNvSpPr txBox="1"/>
          <p:nvPr/>
        </p:nvSpPr>
        <p:spPr>
          <a:xfrm>
            <a:off x="10901261" y="2743200"/>
            <a:ext cx="4667965" cy="9444118"/>
          </a:xfrm>
          <a:prstGeom prst="rect">
            <a:avLst/>
          </a:prstGeom>
          <a:noFill/>
          <a:ln>
            <a:noFill/>
          </a:ln>
        </p:spPr>
        <p:txBody>
          <a:bodyPr lIns="0" tIns="0" rIns="0" bIns="0" anchor="t" anchorCtr="0">
            <a:noAutofit/>
          </a:bodyPr>
          <a:lstStyle/>
          <a:p>
            <a:pPr>
              <a:lnSpc>
                <a:spcPct val="150000"/>
              </a:lnSpc>
              <a:buSzPct val="25000"/>
            </a:pPr>
            <a:r>
              <a:rPr lang="en-US" sz="2000" dirty="0">
                <a:solidFill>
                  <a:schemeClr val="bg2">
                    <a:lumMod val="95000"/>
                    <a:lumOff val="5000"/>
                  </a:schemeClr>
                </a:solidFill>
                <a:latin typeface="Montserrat"/>
                <a:ea typeface="Montserrat"/>
                <a:cs typeface="Montserrat"/>
                <a:sym typeface="Montserrat"/>
              </a:rPr>
              <a:t>Lorem ipsum dolor sit amet, consectetuer adipiscing elit. Maecenas porttitor congue massa. Fusce posuere, magna sed pulvinar ultricies, purus lectus malesuada libero, sit amet commodo magna eros </a:t>
            </a:r>
            <a:r>
              <a:rPr lang="en-US" sz="2000" dirty="0" err="1">
                <a:solidFill>
                  <a:schemeClr val="bg2">
                    <a:lumMod val="95000"/>
                    <a:lumOff val="5000"/>
                  </a:schemeClr>
                </a:solidFill>
                <a:latin typeface="Montserrat"/>
                <a:ea typeface="Montserrat"/>
                <a:cs typeface="Montserrat"/>
                <a:sym typeface="Montserrat"/>
              </a:rPr>
              <a:t>quis</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urna</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Nunc</a:t>
            </a:r>
            <a:r>
              <a:rPr lang="en-US" sz="2000" dirty="0">
                <a:solidFill>
                  <a:schemeClr val="bg2">
                    <a:lumMod val="95000"/>
                    <a:lumOff val="5000"/>
                  </a:schemeClr>
                </a:solidFill>
                <a:latin typeface="Montserrat"/>
                <a:ea typeface="Montserrat"/>
                <a:cs typeface="Montserrat"/>
                <a:sym typeface="Montserrat"/>
              </a:rPr>
              <a:t> viverra imperdiet enim. Fusce est. Vivamus a </a:t>
            </a:r>
            <a:r>
              <a:rPr lang="en-US" sz="2000" dirty="0" err="1">
                <a:solidFill>
                  <a:schemeClr val="bg2">
                    <a:lumMod val="95000"/>
                    <a:lumOff val="5000"/>
                  </a:schemeClr>
                </a:solidFill>
                <a:latin typeface="Montserrat"/>
                <a:ea typeface="Montserrat"/>
                <a:cs typeface="Montserrat"/>
                <a:sym typeface="Montserrat"/>
              </a:rPr>
              <a:t>tellus</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malesuada</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libero</a:t>
            </a:r>
            <a:r>
              <a:rPr lang="en-US" sz="2000" dirty="0">
                <a:solidFill>
                  <a:schemeClr val="bg2">
                    <a:lumMod val="95000"/>
                    <a:lumOff val="5000"/>
                  </a:schemeClr>
                </a:solidFill>
                <a:latin typeface="Montserrat"/>
                <a:ea typeface="Montserrat"/>
                <a:cs typeface="Montserrat"/>
                <a:sym typeface="Montserrat"/>
              </a:rPr>
              <a:t>, sit </a:t>
            </a:r>
            <a:r>
              <a:rPr lang="en-US" sz="2000" dirty="0" err="1">
                <a:solidFill>
                  <a:schemeClr val="bg2">
                    <a:lumMod val="95000"/>
                    <a:lumOff val="5000"/>
                  </a:schemeClr>
                </a:solidFill>
                <a:latin typeface="Montserrat"/>
                <a:ea typeface="Montserrat"/>
                <a:cs typeface="Montserrat"/>
                <a:sym typeface="Montserrat"/>
              </a:rPr>
              <a:t>amet</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commodo</a:t>
            </a:r>
            <a:r>
              <a:rPr lang="en-US" sz="2000" dirty="0">
                <a:solidFill>
                  <a:schemeClr val="bg2">
                    <a:lumMod val="95000"/>
                    <a:lumOff val="5000"/>
                  </a:schemeClr>
                </a:solidFill>
                <a:latin typeface="Montserrat"/>
                <a:ea typeface="Montserrat"/>
                <a:cs typeface="Montserrat"/>
                <a:sym typeface="Montserrat"/>
              </a:rPr>
              <a:t> magna </a:t>
            </a:r>
            <a:r>
              <a:rPr lang="en-US" sz="2000" dirty="0" err="1">
                <a:solidFill>
                  <a:schemeClr val="bg2">
                    <a:lumMod val="95000"/>
                    <a:lumOff val="5000"/>
                  </a:schemeClr>
                </a:solidFill>
                <a:latin typeface="Montserrat"/>
                <a:ea typeface="Montserrat"/>
                <a:cs typeface="Montserrat"/>
                <a:sym typeface="Montserrat"/>
              </a:rPr>
              <a:t>eros</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quis</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urna</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Nunc</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viverra</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imperdiet</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enim</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Fusce</a:t>
            </a:r>
            <a:r>
              <a:rPr lang="en-US" sz="2000" dirty="0">
                <a:solidFill>
                  <a:schemeClr val="bg2">
                    <a:lumMod val="95000"/>
                    <a:lumOff val="5000"/>
                  </a:schemeClr>
                </a:solidFill>
                <a:latin typeface="Montserrat"/>
                <a:ea typeface="Montserrat"/>
                <a:cs typeface="Montserrat"/>
                <a:sym typeface="Montserrat"/>
              </a:rPr>
              <a:t> est. </a:t>
            </a:r>
            <a:r>
              <a:rPr lang="en-US" sz="2000" dirty="0" err="1">
                <a:solidFill>
                  <a:schemeClr val="bg2">
                    <a:lumMod val="95000"/>
                    <a:lumOff val="5000"/>
                  </a:schemeClr>
                </a:solidFill>
                <a:latin typeface="Montserrat"/>
                <a:ea typeface="Montserrat"/>
                <a:cs typeface="Montserrat"/>
                <a:sym typeface="Montserrat"/>
              </a:rPr>
              <a:t>Vivamus</a:t>
            </a:r>
            <a:r>
              <a:rPr lang="en-US" sz="2000" dirty="0">
                <a:solidFill>
                  <a:schemeClr val="bg2">
                    <a:lumMod val="95000"/>
                    <a:lumOff val="5000"/>
                  </a:schemeClr>
                </a:solidFill>
                <a:latin typeface="Montserrat"/>
                <a:ea typeface="Montserrat"/>
                <a:cs typeface="Montserrat"/>
                <a:sym typeface="Montserrat"/>
              </a:rPr>
              <a:t> a </a:t>
            </a:r>
            <a:r>
              <a:rPr lang="en-US" sz="2000" dirty="0" err="1">
                <a:solidFill>
                  <a:schemeClr val="bg2">
                    <a:lumMod val="95000"/>
                    <a:lumOff val="5000"/>
                  </a:schemeClr>
                </a:solidFill>
                <a:latin typeface="Montserrat"/>
                <a:ea typeface="Montserrat"/>
                <a:cs typeface="Montserrat"/>
                <a:sym typeface="Montserrat"/>
              </a:rPr>
              <a:t>tellus</a:t>
            </a:r>
            <a:r>
              <a:rPr lang="en-US" sz="2000" dirty="0">
                <a:solidFill>
                  <a:schemeClr val="bg2">
                    <a:lumMod val="95000"/>
                    <a:lumOff val="5000"/>
                  </a:schemeClr>
                </a:solidFill>
                <a:latin typeface="Montserrat"/>
                <a:ea typeface="Montserrat"/>
                <a:cs typeface="Montserrat"/>
                <a:sym typeface="Montserrat"/>
              </a:rPr>
              <a:t>.</a:t>
            </a:r>
          </a:p>
          <a:p>
            <a:pPr>
              <a:lnSpc>
                <a:spcPct val="150000"/>
              </a:lnSpc>
              <a:buSzPct val="25000"/>
            </a:pPr>
            <a:endParaRPr lang="en-US" sz="2000" dirty="0">
              <a:solidFill>
                <a:schemeClr val="bg2">
                  <a:lumMod val="95000"/>
                  <a:lumOff val="5000"/>
                </a:schemeClr>
              </a:solidFill>
              <a:latin typeface="Montserrat"/>
              <a:ea typeface="Montserrat"/>
              <a:cs typeface="Montserrat"/>
              <a:sym typeface="Montserrat"/>
            </a:endParaRPr>
          </a:p>
          <a:p>
            <a:pPr>
              <a:lnSpc>
                <a:spcPct val="150000"/>
              </a:lnSpc>
              <a:buSzPct val="25000"/>
            </a:pPr>
            <a:endParaRPr lang="en-US" sz="2000" dirty="0">
              <a:solidFill>
                <a:schemeClr val="bg2">
                  <a:lumMod val="95000"/>
                  <a:lumOff val="5000"/>
                </a:schemeClr>
              </a:solidFill>
              <a:latin typeface="Montserrat"/>
              <a:ea typeface="Montserrat"/>
              <a:cs typeface="Montserrat"/>
              <a:sym typeface="Montserrat"/>
            </a:endParaRPr>
          </a:p>
          <a:p>
            <a:pPr>
              <a:lnSpc>
                <a:spcPct val="150000"/>
              </a:lnSpc>
              <a:buSzPct val="25000"/>
            </a:pPr>
            <a:r>
              <a:rPr lang="en-US" sz="2000" dirty="0">
                <a:solidFill>
                  <a:schemeClr val="bg2">
                    <a:lumMod val="95000"/>
                    <a:lumOff val="5000"/>
                  </a:schemeClr>
                </a:solidFill>
                <a:latin typeface="Montserrat"/>
                <a:ea typeface="Montserrat"/>
                <a:cs typeface="Montserrat"/>
                <a:sym typeface="Montserrat"/>
              </a:rPr>
              <a:t>Pellentesque habitant morbi tristique senectus et netus et malesuada fames ac turpis egestas. Proin pharetra nonummy pede. Mauris et </a:t>
            </a:r>
            <a:r>
              <a:rPr lang="en-US" sz="2000" dirty="0" err="1">
                <a:solidFill>
                  <a:schemeClr val="bg2">
                    <a:lumMod val="95000"/>
                    <a:lumOff val="5000"/>
                  </a:schemeClr>
                </a:solidFill>
                <a:latin typeface="Montserrat"/>
                <a:ea typeface="Montserrat"/>
                <a:cs typeface="Montserrat"/>
                <a:sym typeface="Montserrat"/>
              </a:rPr>
              <a:t>orci</a:t>
            </a:r>
            <a:r>
              <a:rPr lang="en-US" sz="2000" dirty="0">
                <a:solidFill>
                  <a:schemeClr val="bg2">
                    <a:lumMod val="95000"/>
                    <a:lumOff val="5000"/>
                  </a:schemeClr>
                </a:solidFill>
                <a:latin typeface="Montserrat"/>
                <a:ea typeface="Montserrat"/>
                <a:cs typeface="Montserrat"/>
                <a:sym typeface="Montserrat"/>
              </a:rPr>
              <a:t>.</a:t>
            </a:r>
          </a:p>
        </p:txBody>
      </p:sp>
      <p:sp>
        <p:nvSpPr>
          <p:cNvPr id="13" name="Shape 90"/>
          <p:cNvSpPr txBox="1"/>
          <p:nvPr/>
        </p:nvSpPr>
        <p:spPr>
          <a:xfrm>
            <a:off x="16702038" y="2743200"/>
            <a:ext cx="4667965" cy="9444118"/>
          </a:xfrm>
          <a:prstGeom prst="rect">
            <a:avLst/>
          </a:prstGeom>
          <a:noFill/>
          <a:ln>
            <a:noFill/>
          </a:ln>
        </p:spPr>
        <p:txBody>
          <a:bodyPr lIns="0" tIns="0" rIns="0" bIns="0" anchor="t" anchorCtr="0">
            <a:noAutofit/>
          </a:bodyPr>
          <a:lstStyle/>
          <a:p>
            <a:pPr>
              <a:lnSpc>
                <a:spcPct val="150000"/>
              </a:lnSpc>
              <a:buSzPct val="25000"/>
            </a:pPr>
            <a:r>
              <a:rPr lang="en-US" sz="2000" dirty="0">
                <a:solidFill>
                  <a:schemeClr val="bg2">
                    <a:lumMod val="95000"/>
                    <a:lumOff val="5000"/>
                  </a:schemeClr>
                </a:solidFill>
                <a:latin typeface="Montserrat"/>
                <a:ea typeface="Montserrat"/>
                <a:cs typeface="Montserrat"/>
                <a:sym typeface="Montserrat"/>
              </a:rPr>
              <a:t>Lorem ipsum dolor sit amet, consectetuer adipiscing elit. Maecenas porttitor congue massa. Fusce posuere, magna sed pulvinar ultricies, purus lectus malesuada libero, sit amet commodo magna eros </a:t>
            </a:r>
            <a:r>
              <a:rPr lang="en-US" sz="2000" dirty="0" err="1">
                <a:solidFill>
                  <a:schemeClr val="bg2">
                    <a:lumMod val="95000"/>
                    <a:lumOff val="5000"/>
                  </a:schemeClr>
                </a:solidFill>
                <a:latin typeface="Montserrat"/>
                <a:ea typeface="Montserrat"/>
                <a:cs typeface="Montserrat"/>
                <a:sym typeface="Montserrat"/>
              </a:rPr>
              <a:t>quis</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urna</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Nunc</a:t>
            </a:r>
            <a:r>
              <a:rPr lang="en-US" sz="2000" dirty="0">
                <a:solidFill>
                  <a:schemeClr val="bg2">
                    <a:lumMod val="95000"/>
                    <a:lumOff val="5000"/>
                  </a:schemeClr>
                </a:solidFill>
                <a:latin typeface="Montserrat"/>
                <a:ea typeface="Montserrat"/>
                <a:cs typeface="Montserrat"/>
                <a:sym typeface="Montserrat"/>
              </a:rPr>
              <a:t> viverra imperdiet enim. Fusce est. Vivamus a </a:t>
            </a:r>
            <a:r>
              <a:rPr lang="en-US" sz="2000" dirty="0" err="1">
                <a:solidFill>
                  <a:schemeClr val="bg2">
                    <a:lumMod val="95000"/>
                    <a:lumOff val="5000"/>
                  </a:schemeClr>
                </a:solidFill>
                <a:latin typeface="Montserrat"/>
                <a:ea typeface="Montserrat"/>
                <a:cs typeface="Montserrat"/>
                <a:sym typeface="Montserrat"/>
              </a:rPr>
              <a:t>tellus</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malesuada</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libero</a:t>
            </a:r>
            <a:r>
              <a:rPr lang="en-US" sz="2000" dirty="0">
                <a:solidFill>
                  <a:schemeClr val="bg2">
                    <a:lumMod val="95000"/>
                    <a:lumOff val="5000"/>
                  </a:schemeClr>
                </a:solidFill>
                <a:latin typeface="Montserrat"/>
                <a:ea typeface="Montserrat"/>
                <a:cs typeface="Montserrat"/>
                <a:sym typeface="Montserrat"/>
              </a:rPr>
              <a:t>, sit </a:t>
            </a:r>
            <a:r>
              <a:rPr lang="en-US" sz="2000" dirty="0" err="1">
                <a:solidFill>
                  <a:schemeClr val="bg2">
                    <a:lumMod val="95000"/>
                    <a:lumOff val="5000"/>
                  </a:schemeClr>
                </a:solidFill>
                <a:latin typeface="Montserrat"/>
                <a:ea typeface="Montserrat"/>
                <a:cs typeface="Montserrat"/>
                <a:sym typeface="Montserrat"/>
              </a:rPr>
              <a:t>amet</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commodo</a:t>
            </a:r>
            <a:r>
              <a:rPr lang="en-US" sz="2000" dirty="0">
                <a:solidFill>
                  <a:schemeClr val="bg2">
                    <a:lumMod val="95000"/>
                    <a:lumOff val="5000"/>
                  </a:schemeClr>
                </a:solidFill>
                <a:latin typeface="Montserrat"/>
                <a:ea typeface="Montserrat"/>
                <a:cs typeface="Montserrat"/>
                <a:sym typeface="Montserrat"/>
              </a:rPr>
              <a:t> magna </a:t>
            </a:r>
            <a:r>
              <a:rPr lang="en-US" sz="2000" dirty="0" err="1">
                <a:solidFill>
                  <a:schemeClr val="bg2">
                    <a:lumMod val="95000"/>
                    <a:lumOff val="5000"/>
                  </a:schemeClr>
                </a:solidFill>
                <a:latin typeface="Montserrat"/>
                <a:ea typeface="Montserrat"/>
                <a:cs typeface="Montserrat"/>
                <a:sym typeface="Montserrat"/>
              </a:rPr>
              <a:t>eros</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quis</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urna</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Nunc</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viverra</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imperdiet</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enim</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Fusce</a:t>
            </a:r>
            <a:r>
              <a:rPr lang="en-US" sz="2000" dirty="0">
                <a:solidFill>
                  <a:schemeClr val="bg2">
                    <a:lumMod val="95000"/>
                    <a:lumOff val="5000"/>
                  </a:schemeClr>
                </a:solidFill>
                <a:latin typeface="Montserrat"/>
                <a:ea typeface="Montserrat"/>
                <a:cs typeface="Montserrat"/>
                <a:sym typeface="Montserrat"/>
              </a:rPr>
              <a:t> est. </a:t>
            </a:r>
            <a:r>
              <a:rPr lang="en-US" sz="2000" dirty="0" err="1">
                <a:solidFill>
                  <a:schemeClr val="bg2">
                    <a:lumMod val="95000"/>
                    <a:lumOff val="5000"/>
                  </a:schemeClr>
                </a:solidFill>
                <a:latin typeface="Montserrat"/>
                <a:ea typeface="Montserrat"/>
                <a:cs typeface="Montserrat"/>
                <a:sym typeface="Montserrat"/>
              </a:rPr>
              <a:t>Vivamus</a:t>
            </a:r>
            <a:r>
              <a:rPr lang="en-US" sz="2000" dirty="0">
                <a:solidFill>
                  <a:schemeClr val="bg2">
                    <a:lumMod val="95000"/>
                    <a:lumOff val="5000"/>
                  </a:schemeClr>
                </a:solidFill>
                <a:latin typeface="Montserrat"/>
                <a:ea typeface="Montserrat"/>
                <a:cs typeface="Montserrat"/>
                <a:sym typeface="Montserrat"/>
              </a:rPr>
              <a:t> a </a:t>
            </a:r>
            <a:r>
              <a:rPr lang="en-US" sz="2000" dirty="0" err="1">
                <a:solidFill>
                  <a:schemeClr val="bg2">
                    <a:lumMod val="95000"/>
                    <a:lumOff val="5000"/>
                  </a:schemeClr>
                </a:solidFill>
                <a:latin typeface="Montserrat"/>
                <a:ea typeface="Montserrat"/>
                <a:cs typeface="Montserrat"/>
                <a:sym typeface="Montserrat"/>
              </a:rPr>
              <a:t>tellus</a:t>
            </a:r>
            <a:r>
              <a:rPr lang="en-US" sz="2000" dirty="0">
                <a:solidFill>
                  <a:schemeClr val="bg2">
                    <a:lumMod val="95000"/>
                    <a:lumOff val="5000"/>
                  </a:schemeClr>
                </a:solidFill>
                <a:latin typeface="Montserrat"/>
                <a:ea typeface="Montserrat"/>
                <a:cs typeface="Montserrat"/>
                <a:sym typeface="Montserrat"/>
              </a:rPr>
              <a:t>.</a:t>
            </a:r>
          </a:p>
          <a:p>
            <a:pPr>
              <a:lnSpc>
                <a:spcPct val="150000"/>
              </a:lnSpc>
              <a:buSzPct val="25000"/>
            </a:pPr>
            <a:endParaRPr lang="en-US" sz="2000" dirty="0">
              <a:solidFill>
                <a:schemeClr val="bg2">
                  <a:lumMod val="95000"/>
                  <a:lumOff val="5000"/>
                </a:schemeClr>
              </a:solidFill>
              <a:latin typeface="Montserrat"/>
              <a:ea typeface="Montserrat"/>
              <a:cs typeface="Montserrat"/>
              <a:sym typeface="Montserrat"/>
            </a:endParaRPr>
          </a:p>
          <a:p>
            <a:pPr>
              <a:lnSpc>
                <a:spcPct val="150000"/>
              </a:lnSpc>
              <a:buSzPct val="25000"/>
            </a:pPr>
            <a:endParaRPr lang="en-US" sz="2000" dirty="0">
              <a:solidFill>
                <a:schemeClr val="bg2">
                  <a:lumMod val="95000"/>
                  <a:lumOff val="5000"/>
                </a:schemeClr>
              </a:solidFill>
              <a:latin typeface="Montserrat"/>
              <a:ea typeface="Montserrat"/>
              <a:cs typeface="Montserrat"/>
              <a:sym typeface="Montserrat"/>
            </a:endParaRPr>
          </a:p>
          <a:p>
            <a:pPr>
              <a:lnSpc>
                <a:spcPct val="150000"/>
              </a:lnSpc>
              <a:buSzPct val="25000"/>
            </a:pPr>
            <a:r>
              <a:rPr lang="en-US" sz="2000" dirty="0">
                <a:solidFill>
                  <a:schemeClr val="bg2">
                    <a:lumMod val="95000"/>
                    <a:lumOff val="5000"/>
                  </a:schemeClr>
                </a:solidFill>
                <a:latin typeface="Montserrat"/>
                <a:ea typeface="Montserrat"/>
                <a:cs typeface="Montserrat"/>
                <a:sym typeface="Montserrat"/>
              </a:rPr>
              <a:t>Pellentesque habitant morbi tristique senectus et netus et malesuada fames ac turpis egestas. Proin pharetra nonummy pede. Mauris et </a:t>
            </a:r>
            <a:r>
              <a:rPr lang="en-US" sz="2000" dirty="0" err="1">
                <a:solidFill>
                  <a:schemeClr val="bg2">
                    <a:lumMod val="95000"/>
                    <a:lumOff val="5000"/>
                  </a:schemeClr>
                </a:solidFill>
                <a:latin typeface="Montserrat"/>
                <a:ea typeface="Montserrat"/>
                <a:cs typeface="Montserrat"/>
                <a:sym typeface="Montserrat"/>
              </a:rPr>
              <a:t>orci</a:t>
            </a:r>
            <a:r>
              <a:rPr lang="en-US" sz="2000" dirty="0">
                <a:solidFill>
                  <a:schemeClr val="bg2">
                    <a:lumMod val="95000"/>
                    <a:lumOff val="5000"/>
                  </a:schemeClr>
                </a:solidFill>
                <a:latin typeface="Montserrat"/>
                <a:ea typeface="Montserrat"/>
                <a:cs typeface="Montserrat"/>
                <a:sym typeface="Montserrat"/>
              </a:rPr>
              <a:t>.</a:t>
            </a:r>
          </a:p>
        </p:txBody>
      </p:sp>
    </p:spTree>
    <p:extLst>
      <p:ext uri="{BB962C8B-B14F-4D97-AF65-F5344CB8AC3E}">
        <p14:creationId xmlns:p14="http://schemas.microsoft.com/office/powerpoint/2010/main" val="221202842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661920" y="2743200"/>
            <a:ext cx="7064434" cy="2585323"/>
          </a:xfrm>
          <a:prstGeom prst="rect">
            <a:avLst/>
          </a:prstGeom>
          <a:noFill/>
        </p:spPr>
        <p:txBody>
          <a:bodyPr wrap="none" lIns="0" tIns="0" rIns="0" bIns="0" rtlCol="1">
            <a:spAutoFit/>
          </a:bodyPr>
          <a:lstStyle/>
          <a:p>
            <a:r>
              <a:rPr lang="en-US" sz="5400" dirty="0">
                <a:solidFill>
                  <a:schemeClr val="bg2">
                    <a:lumMod val="95000"/>
                    <a:lumOff val="5000"/>
                  </a:schemeClr>
                </a:solidFill>
                <a:latin typeface="Montserrat Semi Bold" panose="00000700000000000000" pitchFamily="50" charset="0"/>
              </a:rPr>
              <a:t>WRITE A LITTLE</a:t>
            </a:r>
          </a:p>
          <a:p>
            <a:r>
              <a:rPr lang="en-US" sz="5400" dirty="0">
                <a:solidFill>
                  <a:schemeClr val="bg2">
                    <a:lumMod val="95000"/>
                    <a:lumOff val="5000"/>
                  </a:schemeClr>
                </a:solidFill>
                <a:latin typeface="Montserrat Semi Bold" panose="00000700000000000000" pitchFamily="50" charset="0"/>
              </a:rPr>
              <a:t>BRIEF OF COMPANY</a:t>
            </a:r>
          </a:p>
          <a:p>
            <a:r>
              <a:rPr lang="en-US" sz="5400" dirty="0">
                <a:solidFill>
                  <a:schemeClr val="bg2">
                    <a:lumMod val="95000"/>
                    <a:lumOff val="5000"/>
                  </a:schemeClr>
                </a:solidFill>
                <a:latin typeface="Montserrat Semi Bold" panose="00000700000000000000" pitchFamily="50" charset="0"/>
              </a:rPr>
              <a:t>GREAT HISTORY</a:t>
            </a:r>
          </a:p>
        </p:txBody>
      </p:sp>
      <p:sp>
        <p:nvSpPr>
          <p:cNvPr id="12" name="Shape 90"/>
          <p:cNvSpPr txBox="1"/>
          <p:nvPr/>
        </p:nvSpPr>
        <p:spPr>
          <a:xfrm>
            <a:off x="2691529" y="5552043"/>
            <a:ext cx="7034826" cy="787797"/>
          </a:xfrm>
          <a:prstGeom prst="rect">
            <a:avLst/>
          </a:prstGeom>
          <a:noFill/>
          <a:ln>
            <a:noFill/>
          </a:ln>
        </p:spPr>
        <p:txBody>
          <a:bodyPr lIns="0" tIns="0" rIns="0" bIns="0" anchor="t" anchorCtr="0">
            <a:noAutofit/>
          </a:bodyPr>
          <a:lstStyle/>
          <a:p>
            <a:pPr>
              <a:buSzPct val="25000"/>
            </a:pPr>
            <a:r>
              <a:rPr lang="en-US" sz="2000" spc="1500" dirty="0">
                <a:solidFill>
                  <a:schemeClr val="bg2">
                    <a:lumMod val="95000"/>
                    <a:lumOff val="5000"/>
                  </a:schemeClr>
                </a:solidFill>
                <a:latin typeface="Montserrat Semi Bold" panose="00000700000000000000" pitchFamily="50" charset="0"/>
                <a:ea typeface="Montserrat"/>
                <a:cs typeface="Montserrat"/>
                <a:sym typeface="Montserrat"/>
              </a:rPr>
              <a:t>SUBTITLE HERE</a:t>
            </a:r>
          </a:p>
        </p:txBody>
      </p:sp>
      <p:sp>
        <p:nvSpPr>
          <p:cNvPr id="8" name="Shape 90"/>
          <p:cNvSpPr txBox="1"/>
          <p:nvPr/>
        </p:nvSpPr>
        <p:spPr>
          <a:xfrm>
            <a:off x="2691529" y="6047541"/>
            <a:ext cx="7034825" cy="3726379"/>
          </a:xfrm>
          <a:prstGeom prst="rect">
            <a:avLst/>
          </a:prstGeom>
          <a:noFill/>
          <a:ln>
            <a:noFill/>
          </a:ln>
        </p:spPr>
        <p:txBody>
          <a:bodyPr lIns="0" tIns="0" rIns="0" bIns="0" anchor="t" anchorCtr="0">
            <a:noAutofit/>
          </a:bodyPr>
          <a:lstStyle/>
          <a:p>
            <a:pPr>
              <a:lnSpc>
                <a:spcPct val="150000"/>
              </a:lnSpc>
              <a:buSzPct val="25000"/>
            </a:pPr>
            <a:r>
              <a:rPr lang="en-US" sz="2000" dirty="0">
                <a:solidFill>
                  <a:schemeClr val="bg2">
                    <a:lumMod val="95000"/>
                    <a:lumOff val="5000"/>
                  </a:schemeClr>
                </a:solidFill>
                <a:latin typeface="Montserrat"/>
                <a:ea typeface="Montserrat"/>
                <a:cs typeface="Montserrat"/>
                <a:sym typeface="Montserrat"/>
              </a:rPr>
              <a:t>Lorem ipsum dolor sit amet, consectetuer adipiscing elit. Maecenas porttitor congue massa. Fusce posuere, magna sed pulvinar ultricies, purus lectus malesuada libero, sit amet commodo magna eros </a:t>
            </a:r>
            <a:r>
              <a:rPr lang="en-US" sz="2000" dirty="0" err="1">
                <a:solidFill>
                  <a:schemeClr val="bg2">
                    <a:lumMod val="95000"/>
                    <a:lumOff val="5000"/>
                  </a:schemeClr>
                </a:solidFill>
                <a:latin typeface="Montserrat"/>
                <a:ea typeface="Montserrat"/>
                <a:cs typeface="Montserrat"/>
                <a:sym typeface="Montserrat"/>
              </a:rPr>
              <a:t>quis</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urna</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Nunc</a:t>
            </a:r>
            <a:r>
              <a:rPr lang="en-US" sz="2000" dirty="0">
                <a:solidFill>
                  <a:schemeClr val="bg2">
                    <a:lumMod val="95000"/>
                    <a:lumOff val="5000"/>
                  </a:schemeClr>
                </a:solidFill>
                <a:latin typeface="Montserrat"/>
                <a:ea typeface="Montserrat"/>
                <a:cs typeface="Montserrat"/>
                <a:sym typeface="Montserrat"/>
              </a:rPr>
              <a:t> viverra imperdiet enim. Fusce est. Vivamus a </a:t>
            </a:r>
            <a:r>
              <a:rPr lang="en-US" sz="2000" dirty="0" err="1">
                <a:solidFill>
                  <a:schemeClr val="bg2">
                    <a:lumMod val="95000"/>
                    <a:lumOff val="5000"/>
                  </a:schemeClr>
                </a:solidFill>
                <a:latin typeface="Montserrat"/>
                <a:ea typeface="Montserrat"/>
                <a:cs typeface="Montserrat"/>
                <a:sym typeface="Montserrat"/>
              </a:rPr>
              <a:t>tellus</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malesuada</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libero</a:t>
            </a:r>
            <a:r>
              <a:rPr lang="en-US" sz="2000" dirty="0">
                <a:solidFill>
                  <a:schemeClr val="bg2">
                    <a:lumMod val="95000"/>
                    <a:lumOff val="5000"/>
                  </a:schemeClr>
                </a:solidFill>
                <a:latin typeface="Montserrat"/>
                <a:ea typeface="Montserrat"/>
                <a:cs typeface="Montserrat"/>
                <a:sym typeface="Montserrat"/>
              </a:rPr>
              <a:t>, sit </a:t>
            </a:r>
            <a:r>
              <a:rPr lang="en-US" sz="2000" dirty="0" err="1">
                <a:solidFill>
                  <a:schemeClr val="bg2">
                    <a:lumMod val="95000"/>
                    <a:lumOff val="5000"/>
                  </a:schemeClr>
                </a:solidFill>
                <a:latin typeface="Montserrat"/>
                <a:ea typeface="Montserrat"/>
                <a:cs typeface="Montserrat"/>
                <a:sym typeface="Montserrat"/>
              </a:rPr>
              <a:t>amet</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commodo</a:t>
            </a:r>
            <a:r>
              <a:rPr lang="en-US" sz="2000" dirty="0">
                <a:solidFill>
                  <a:schemeClr val="bg2">
                    <a:lumMod val="95000"/>
                    <a:lumOff val="5000"/>
                  </a:schemeClr>
                </a:solidFill>
                <a:latin typeface="Montserrat"/>
                <a:ea typeface="Montserrat"/>
                <a:cs typeface="Montserrat"/>
                <a:sym typeface="Montserrat"/>
              </a:rPr>
              <a:t> magna </a:t>
            </a:r>
            <a:r>
              <a:rPr lang="en-US" sz="2000" dirty="0" err="1">
                <a:solidFill>
                  <a:schemeClr val="bg2">
                    <a:lumMod val="95000"/>
                    <a:lumOff val="5000"/>
                  </a:schemeClr>
                </a:solidFill>
                <a:latin typeface="Montserrat"/>
                <a:ea typeface="Montserrat"/>
                <a:cs typeface="Montserrat"/>
                <a:sym typeface="Montserrat"/>
              </a:rPr>
              <a:t>eros</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quis</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urna</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Nunc</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viverra</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imperdiet</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enim</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Fusce</a:t>
            </a:r>
            <a:r>
              <a:rPr lang="en-US" sz="2000" dirty="0">
                <a:solidFill>
                  <a:schemeClr val="bg2">
                    <a:lumMod val="95000"/>
                    <a:lumOff val="5000"/>
                  </a:schemeClr>
                </a:solidFill>
                <a:latin typeface="Montserrat"/>
                <a:ea typeface="Montserrat"/>
                <a:cs typeface="Montserrat"/>
                <a:sym typeface="Montserrat"/>
              </a:rPr>
              <a:t> est. </a:t>
            </a:r>
            <a:r>
              <a:rPr lang="en-US" sz="2000" dirty="0" err="1">
                <a:solidFill>
                  <a:schemeClr val="bg2">
                    <a:lumMod val="95000"/>
                    <a:lumOff val="5000"/>
                  </a:schemeClr>
                </a:solidFill>
                <a:latin typeface="Montserrat"/>
                <a:ea typeface="Montserrat"/>
                <a:cs typeface="Montserrat"/>
                <a:sym typeface="Montserrat"/>
              </a:rPr>
              <a:t>Vivamus</a:t>
            </a:r>
            <a:r>
              <a:rPr lang="en-US" sz="2000" dirty="0">
                <a:solidFill>
                  <a:schemeClr val="bg2">
                    <a:lumMod val="95000"/>
                    <a:lumOff val="5000"/>
                  </a:schemeClr>
                </a:solidFill>
                <a:latin typeface="Montserrat"/>
                <a:ea typeface="Montserrat"/>
                <a:cs typeface="Montserrat"/>
                <a:sym typeface="Montserrat"/>
              </a:rPr>
              <a:t> a </a:t>
            </a:r>
            <a:r>
              <a:rPr lang="en-US" sz="2000" dirty="0" err="1">
                <a:solidFill>
                  <a:schemeClr val="bg2">
                    <a:lumMod val="95000"/>
                    <a:lumOff val="5000"/>
                  </a:schemeClr>
                </a:solidFill>
                <a:latin typeface="Montserrat"/>
                <a:ea typeface="Montserrat"/>
                <a:cs typeface="Montserrat"/>
                <a:sym typeface="Montserrat"/>
              </a:rPr>
              <a:t>tellus</a:t>
            </a:r>
            <a:r>
              <a:rPr lang="en-US" sz="2000" dirty="0">
                <a:solidFill>
                  <a:schemeClr val="bg2">
                    <a:lumMod val="95000"/>
                    <a:lumOff val="5000"/>
                  </a:schemeClr>
                </a:solidFill>
                <a:latin typeface="Montserrat"/>
                <a:ea typeface="Montserrat"/>
                <a:cs typeface="Montserrat"/>
                <a:sym typeface="Montserrat"/>
              </a:rPr>
              <a:t>.</a:t>
            </a:r>
          </a:p>
        </p:txBody>
      </p:sp>
      <p:sp>
        <p:nvSpPr>
          <p:cNvPr id="13" name="Shape 90"/>
          <p:cNvSpPr txBox="1"/>
          <p:nvPr/>
        </p:nvSpPr>
        <p:spPr>
          <a:xfrm>
            <a:off x="16702038" y="2743200"/>
            <a:ext cx="4667965" cy="9444118"/>
          </a:xfrm>
          <a:prstGeom prst="rect">
            <a:avLst/>
          </a:prstGeom>
          <a:noFill/>
          <a:ln>
            <a:noFill/>
          </a:ln>
        </p:spPr>
        <p:txBody>
          <a:bodyPr lIns="0" tIns="0" rIns="0" bIns="0" anchor="t" anchorCtr="0">
            <a:noAutofit/>
          </a:bodyPr>
          <a:lstStyle/>
          <a:p>
            <a:pPr>
              <a:lnSpc>
                <a:spcPct val="150000"/>
              </a:lnSpc>
              <a:buSzPct val="25000"/>
            </a:pPr>
            <a:r>
              <a:rPr lang="en-US" sz="2000" dirty="0">
                <a:solidFill>
                  <a:schemeClr val="bg2">
                    <a:lumMod val="95000"/>
                    <a:lumOff val="5000"/>
                  </a:schemeClr>
                </a:solidFill>
                <a:latin typeface="Montserrat"/>
                <a:ea typeface="Montserrat"/>
                <a:cs typeface="Montserrat"/>
                <a:sym typeface="Montserrat"/>
              </a:rPr>
              <a:t>Lorem ipsum dolor sit amet, consectetuer adipiscing elit. Maecenas porttitor congue massa. Fusce posuere, magna sed pulvinar ultricies, purus lectus malesuada libero, sit amet commodo magna eros </a:t>
            </a:r>
            <a:r>
              <a:rPr lang="en-US" sz="2000" dirty="0" err="1">
                <a:solidFill>
                  <a:schemeClr val="bg2">
                    <a:lumMod val="95000"/>
                    <a:lumOff val="5000"/>
                  </a:schemeClr>
                </a:solidFill>
                <a:latin typeface="Montserrat"/>
                <a:ea typeface="Montserrat"/>
                <a:cs typeface="Montserrat"/>
                <a:sym typeface="Montserrat"/>
              </a:rPr>
              <a:t>quis</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urna</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Nunc</a:t>
            </a:r>
            <a:r>
              <a:rPr lang="en-US" sz="2000" dirty="0">
                <a:solidFill>
                  <a:schemeClr val="bg2">
                    <a:lumMod val="95000"/>
                    <a:lumOff val="5000"/>
                  </a:schemeClr>
                </a:solidFill>
                <a:latin typeface="Montserrat"/>
                <a:ea typeface="Montserrat"/>
                <a:cs typeface="Montserrat"/>
                <a:sym typeface="Montserrat"/>
              </a:rPr>
              <a:t> viverra imperdiet enim. Fusce est. Vivamus a </a:t>
            </a:r>
            <a:r>
              <a:rPr lang="en-US" sz="2000" dirty="0" err="1">
                <a:solidFill>
                  <a:schemeClr val="bg2">
                    <a:lumMod val="95000"/>
                    <a:lumOff val="5000"/>
                  </a:schemeClr>
                </a:solidFill>
                <a:latin typeface="Montserrat"/>
                <a:ea typeface="Montserrat"/>
                <a:cs typeface="Montserrat"/>
                <a:sym typeface="Montserrat"/>
              </a:rPr>
              <a:t>tellus</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malesuada</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libero</a:t>
            </a:r>
            <a:r>
              <a:rPr lang="en-US" sz="2000" dirty="0">
                <a:solidFill>
                  <a:schemeClr val="bg2">
                    <a:lumMod val="95000"/>
                    <a:lumOff val="5000"/>
                  </a:schemeClr>
                </a:solidFill>
                <a:latin typeface="Montserrat"/>
                <a:ea typeface="Montserrat"/>
                <a:cs typeface="Montserrat"/>
                <a:sym typeface="Montserrat"/>
              </a:rPr>
              <a:t>, sit </a:t>
            </a:r>
            <a:r>
              <a:rPr lang="en-US" sz="2000" dirty="0" err="1">
                <a:solidFill>
                  <a:schemeClr val="bg2">
                    <a:lumMod val="95000"/>
                    <a:lumOff val="5000"/>
                  </a:schemeClr>
                </a:solidFill>
                <a:latin typeface="Montserrat"/>
                <a:ea typeface="Montserrat"/>
                <a:cs typeface="Montserrat"/>
                <a:sym typeface="Montserrat"/>
              </a:rPr>
              <a:t>amet</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commodo</a:t>
            </a:r>
            <a:r>
              <a:rPr lang="en-US" sz="2000" dirty="0">
                <a:solidFill>
                  <a:schemeClr val="bg2">
                    <a:lumMod val="95000"/>
                    <a:lumOff val="5000"/>
                  </a:schemeClr>
                </a:solidFill>
                <a:latin typeface="Montserrat"/>
                <a:ea typeface="Montserrat"/>
                <a:cs typeface="Montserrat"/>
                <a:sym typeface="Montserrat"/>
              </a:rPr>
              <a:t> magna </a:t>
            </a:r>
            <a:r>
              <a:rPr lang="en-US" sz="2000" dirty="0" err="1">
                <a:solidFill>
                  <a:schemeClr val="bg2">
                    <a:lumMod val="95000"/>
                    <a:lumOff val="5000"/>
                  </a:schemeClr>
                </a:solidFill>
                <a:latin typeface="Montserrat"/>
                <a:ea typeface="Montserrat"/>
                <a:cs typeface="Montserrat"/>
                <a:sym typeface="Montserrat"/>
              </a:rPr>
              <a:t>eros</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quis</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urna</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Nunc</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viverra</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imperdiet</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enim</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Fusce</a:t>
            </a:r>
            <a:r>
              <a:rPr lang="en-US" sz="2000" dirty="0">
                <a:solidFill>
                  <a:schemeClr val="bg2">
                    <a:lumMod val="95000"/>
                    <a:lumOff val="5000"/>
                  </a:schemeClr>
                </a:solidFill>
                <a:latin typeface="Montserrat"/>
                <a:ea typeface="Montserrat"/>
                <a:cs typeface="Montserrat"/>
                <a:sym typeface="Montserrat"/>
              </a:rPr>
              <a:t> est. </a:t>
            </a:r>
            <a:r>
              <a:rPr lang="en-US" sz="2000" dirty="0" err="1">
                <a:solidFill>
                  <a:schemeClr val="bg2">
                    <a:lumMod val="95000"/>
                    <a:lumOff val="5000"/>
                  </a:schemeClr>
                </a:solidFill>
                <a:latin typeface="Montserrat"/>
                <a:ea typeface="Montserrat"/>
                <a:cs typeface="Montserrat"/>
                <a:sym typeface="Montserrat"/>
              </a:rPr>
              <a:t>Vivamus</a:t>
            </a:r>
            <a:r>
              <a:rPr lang="en-US" sz="2000" dirty="0">
                <a:solidFill>
                  <a:schemeClr val="bg2">
                    <a:lumMod val="95000"/>
                    <a:lumOff val="5000"/>
                  </a:schemeClr>
                </a:solidFill>
                <a:latin typeface="Montserrat"/>
                <a:ea typeface="Montserrat"/>
                <a:cs typeface="Montserrat"/>
                <a:sym typeface="Montserrat"/>
              </a:rPr>
              <a:t> a </a:t>
            </a:r>
            <a:r>
              <a:rPr lang="en-US" sz="2000" dirty="0" err="1">
                <a:solidFill>
                  <a:schemeClr val="bg2">
                    <a:lumMod val="95000"/>
                    <a:lumOff val="5000"/>
                  </a:schemeClr>
                </a:solidFill>
                <a:latin typeface="Montserrat"/>
                <a:ea typeface="Montserrat"/>
                <a:cs typeface="Montserrat"/>
                <a:sym typeface="Montserrat"/>
              </a:rPr>
              <a:t>tellus</a:t>
            </a:r>
            <a:r>
              <a:rPr lang="en-US" sz="2000" dirty="0">
                <a:solidFill>
                  <a:schemeClr val="bg2">
                    <a:lumMod val="95000"/>
                    <a:lumOff val="5000"/>
                  </a:schemeClr>
                </a:solidFill>
                <a:latin typeface="Montserrat"/>
                <a:ea typeface="Montserrat"/>
                <a:cs typeface="Montserrat"/>
                <a:sym typeface="Montserrat"/>
              </a:rPr>
              <a:t>.</a:t>
            </a:r>
          </a:p>
          <a:p>
            <a:pPr>
              <a:lnSpc>
                <a:spcPct val="150000"/>
              </a:lnSpc>
              <a:buSzPct val="25000"/>
            </a:pPr>
            <a:endParaRPr lang="en-US" sz="2000" dirty="0">
              <a:solidFill>
                <a:schemeClr val="bg2">
                  <a:lumMod val="95000"/>
                  <a:lumOff val="5000"/>
                </a:schemeClr>
              </a:solidFill>
              <a:latin typeface="Montserrat"/>
              <a:ea typeface="Montserrat"/>
              <a:cs typeface="Montserrat"/>
              <a:sym typeface="Montserrat"/>
            </a:endParaRPr>
          </a:p>
          <a:p>
            <a:pPr>
              <a:lnSpc>
                <a:spcPct val="150000"/>
              </a:lnSpc>
              <a:buSzPct val="25000"/>
            </a:pPr>
            <a:endParaRPr lang="en-US" sz="2000" dirty="0">
              <a:solidFill>
                <a:schemeClr val="bg2">
                  <a:lumMod val="95000"/>
                  <a:lumOff val="5000"/>
                </a:schemeClr>
              </a:solidFill>
              <a:latin typeface="Montserrat"/>
              <a:ea typeface="Montserrat"/>
              <a:cs typeface="Montserrat"/>
              <a:sym typeface="Montserrat"/>
            </a:endParaRPr>
          </a:p>
          <a:p>
            <a:pPr>
              <a:lnSpc>
                <a:spcPct val="150000"/>
              </a:lnSpc>
              <a:buSzPct val="25000"/>
            </a:pPr>
            <a:r>
              <a:rPr lang="en-US" sz="2000" dirty="0">
                <a:solidFill>
                  <a:schemeClr val="bg2">
                    <a:lumMod val="95000"/>
                    <a:lumOff val="5000"/>
                  </a:schemeClr>
                </a:solidFill>
                <a:latin typeface="Montserrat"/>
                <a:ea typeface="Montserrat"/>
                <a:cs typeface="Montserrat"/>
                <a:sym typeface="Montserrat"/>
              </a:rPr>
              <a:t>Pellentesque habitant morbi tristique senectus et netus et malesuada fames ac turpis egestas. Proin pharetra nonummy pede. Mauris et </a:t>
            </a:r>
            <a:r>
              <a:rPr lang="en-US" sz="2000" dirty="0" err="1">
                <a:solidFill>
                  <a:schemeClr val="bg2">
                    <a:lumMod val="95000"/>
                    <a:lumOff val="5000"/>
                  </a:schemeClr>
                </a:solidFill>
                <a:latin typeface="Montserrat"/>
                <a:ea typeface="Montserrat"/>
                <a:cs typeface="Montserrat"/>
                <a:sym typeface="Montserrat"/>
              </a:rPr>
              <a:t>orci</a:t>
            </a:r>
            <a:r>
              <a:rPr lang="en-US" sz="2000" dirty="0">
                <a:solidFill>
                  <a:schemeClr val="bg2">
                    <a:lumMod val="95000"/>
                    <a:lumOff val="5000"/>
                  </a:schemeClr>
                </a:solidFill>
                <a:latin typeface="Montserrat"/>
                <a:ea typeface="Montserrat"/>
                <a:cs typeface="Montserrat"/>
                <a:sym typeface="Montserrat"/>
              </a:rPr>
              <a:t>.</a:t>
            </a:r>
          </a:p>
        </p:txBody>
      </p:sp>
    </p:spTree>
    <p:extLst>
      <p:ext uri="{BB962C8B-B14F-4D97-AF65-F5344CB8AC3E}">
        <p14:creationId xmlns:p14="http://schemas.microsoft.com/office/powerpoint/2010/main" val="262146182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61920" y="2743200"/>
            <a:ext cx="7064434" cy="2585323"/>
          </a:xfrm>
          <a:prstGeom prst="rect">
            <a:avLst/>
          </a:prstGeom>
          <a:noFill/>
        </p:spPr>
        <p:txBody>
          <a:bodyPr wrap="none" lIns="0" tIns="0" rIns="0" bIns="0" rtlCol="1">
            <a:spAutoFit/>
          </a:bodyPr>
          <a:lstStyle/>
          <a:p>
            <a:r>
              <a:rPr lang="en-US" sz="5400" dirty="0">
                <a:solidFill>
                  <a:schemeClr val="bg2">
                    <a:lumMod val="95000"/>
                    <a:lumOff val="5000"/>
                  </a:schemeClr>
                </a:solidFill>
                <a:latin typeface="Montserrat Semi Bold" panose="00000700000000000000" pitchFamily="50" charset="0"/>
              </a:rPr>
              <a:t>WRITE A LITTLE</a:t>
            </a:r>
          </a:p>
          <a:p>
            <a:r>
              <a:rPr lang="en-US" sz="5400" dirty="0">
                <a:solidFill>
                  <a:schemeClr val="bg2">
                    <a:lumMod val="95000"/>
                    <a:lumOff val="5000"/>
                  </a:schemeClr>
                </a:solidFill>
                <a:latin typeface="Montserrat Semi Bold" panose="00000700000000000000" pitchFamily="50" charset="0"/>
              </a:rPr>
              <a:t>BRIEF OF COMPANY</a:t>
            </a:r>
          </a:p>
          <a:p>
            <a:r>
              <a:rPr lang="en-US" sz="5400" dirty="0">
                <a:solidFill>
                  <a:schemeClr val="bg2">
                    <a:lumMod val="95000"/>
                    <a:lumOff val="5000"/>
                  </a:schemeClr>
                </a:solidFill>
                <a:latin typeface="Montserrat Semi Bold" panose="00000700000000000000" pitchFamily="50" charset="0"/>
              </a:rPr>
              <a:t>GREAT HISTORY</a:t>
            </a:r>
          </a:p>
        </p:txBody>
      </p:sp>
      <p:sp>
        <p:nvSpPr>
          <p:cNvPr id="5" name="Shape 90"/>
          <p:cNvSpPr txBox="1"/>
          <p:nvPr/>
        </p:nvSpPr>
        <p:spPr>
          <a:xfrm>
            <a:off x="10780490" y="2743200"/>
            <a:ext cx="10596150" cy="2808843"/>
          </a:xfrm>
          <a:prstGeom prst="rect">
            <a:avLst/>
          </a:prstGeom>
          <a:noFill/>
          <a:ln>
            <a:noFill/>
          </a:ln>
        </p:spPr>
        <p:txBody>
          <a:bodyPr lIns="0" tIns="0" rIns="0" bIns="0" anchor="t" anchorCtr="0">
            <a:noAutofit/>
          </a:bodyPr>
          <a:lstStyle/>
          <a:p>
            <a:pPr algn="just">
              <a:lnSpc>
                <a:spcPct val="150000"/>
              </a:lnSpc>
              <a:buSzPct val="25000"/>
            </a:pPr>
            <a:r>
              <a:rPr lang="en-US" sz="2000" dirty="0">
                <a:solidFill>
                  <a:schemeClr val="bg2">
                    <a:lumMod val="95000"/>
                    <a:lumOff val="5000"/>
                  </a:schemeClr>
                </a:solidFill>
                <a:latin typeface="Montserrat"/>
                <a:ea typeface="Montserrat"/>
                <a:cs typeface="Montserrat"/>
                <a:sym typeface="Montserrat"/>
              </a:rPr>
              <a:t>Lorem ipsum dolor sit amet, consectetuer adipiscing elit. Maecenas porttitor congue massa. Fusce posuere, magna sed pulvinar ultricies, purus lectus malesuada libero, sit amet commodo magna eros </a:t>
            </a:r>
            <a:r>
              <a:rPr lang="en-US" sz="2000" dirty="0" err="1">
                <a:solidFill>
                  <a:schemeClr val="bg2">
                    <a:lumMod val="95000"/>
                    <a:lumOff val="5000"/>
                  </a:schemeClr>
                </a:solidFill>
                <a:latin typeface="Montserrat"/>
                <a:ea typeface="Montserrat"/>
                <a:cs typeface="Montserrat"/>
                <a:sym typeface="Montserrat"/>
              </a:rPr>
              <a:t>quis</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urna</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Fusce</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posuere</a:t>
            </a:r>
            <a:r>
              <a:rPr lang="en-US" sz="2000" dirty="0">
                <a:solidFill>
                  <a:schemeClr val="bg2">
                    <a:lumMod val="95000"/>
                    <a:lumOff val="5000"/>
                  </a:schemeClr>
                </a:solidFill>
                <a:latin typeface="Montserrat"/>
                <a:ea typeface="Montserrat"/>
                <a:cs typeface="Montserrat"/>
                <a:sym typeface="Montserrat"/>
              </a:rPr>
              <a:t>, magna </a:t>
            </a:r>
            <a:r>
              <a:rPr lang="en-US" sz="2000" dirty="0" err="1">
                <a:solidFill>
                  <a:schemeClr val="bg2">
                    <a:lumMod val="95000"/>
                    <a:lumOff val="5000"/>
                  </a:schemeClr>
                </a:solidFill>
                <a:latin typeface="Montserrat"/>
                <a:ea typeface="Montserrat"/>
                <a:cs typeface="Montserrat"/>
                <a:sym typeface="Montserrat"/>
              </a:rPr>
              <a:t>sed</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pulvinar</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ultricies</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purus</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lectus</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malesuada</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libero</a:t>
            </a:r>
            <a:r>
              <a:rPr lang="en-US" sz="2000" dirty="0">
                <a:solidFill>
                  <a:schemeClr val="bg2">
                    <a:lumMod val="95000"/>
                    <a:lumOff val="5000"/>
                  </a:schemeClr>
                </a:solidFill>
                <a:latin typeface="Montserrat"/>
                <a:ea typeface="Montserrat"/>
                <a:cs typeface="Montserrat"/>
                <a:sym typeface="Montserrat"/>
              </a:rPr>
              <a:t>, sit </a:t>
            </a:r>
            <a:r>
              <a:rPr lang="en-US" sz="2000" dirty="0" err="1">
                <a:solidFill>
                  <a:schemeClr val="bg2">
                    <a:lumMod val="95000"/>
                    <a:lumOff val="5000"/>
                  </a:schemeClr>
                </a:solidFill>
                <a:latin typeface="Montserrat"/>
                <a:ea typeface="Montserrat"/>
                <a:cs typeface="Montserrat"/>
                <a:sym typeface="Montserrat"/>
              </a:rPr>
              <a:t>amet</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commodo</a:t>
            </a:r>
            <a:r>
              <a:rPr lang="en-US" sz="2000" dirty="0">
                <a:solidFill>
                  <a:schemeClr val="bg2">
                    <a:lumMod val="95000"/>
                    <a:lumOff val="5000"/>
                  </a:schemeClr>
                </a:solidFill>
                <a:latin typeface="Montserrat"/>
                <a:ea typeface="Montserrat"/>
                <a:cs typeface="Montserrat"/>
                <a:sym typeface="Montserrat"/>
              </a:rPr>
              <a:t> magna </a:t>
            </a:r>
            <a:r>
              <a:rPr lang="en-US" sz="2000" dirty="0" err="1">
                <a:solidFill>
                  <a:schemeClr val="bg2">
                    <a:lumMod val="95000"/>
                    <a:lumOff val="5000"/>
                  </a:schemeClr>
                </a:solidFill>
                <a:latin typeface="Montserrat"/>
                <a:ea typeface="Montserrat"/>
                <a:cs typeface="Montserrat"/>
                <a:sym typeface="Montserrat"/>
              </a:rPr>
              <a:t>eros</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quis</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urna</a:t>
            </a:r>
            <a:r>
              <a:rPr lang="en-US" sz="2000" dirty="0">
                <a:solidFill>
                  <a:schemeClr val="bg2">
                    <a:lumMod val="95000"/>
                    <a:lumOff val="5000"/>
                  </a:schemeClr>
                </a:solidFill>
                <a:latin typeface="Montserrat"/>
                <a:ea typeface="Montserrat"/>
                <a:cs typeface="Montserrat"/>
                <a:sym typeface="Montserrat"/>
              </a:rPr>
              <a:t>.</a:t>
            </a:r>
          </a:p>
        </p:txBody>
      </p:sp>
      <p:sp>
        <p:nvSpPr>
          <p:cNvPr id="6" name="Shape 90"/>
          <p:cNvSpPr txBox="1"/>
          <p:nvPr/>
        </p:nvSpPr>
        <p:spPr>
          <a:xfrm>
            <a:off x="2691529" y="5552043"/>
            <a:ext cx="7034826" cy="787797"/>
          </a:xfrm>
          <a:prstGeom prst="rect">
            <a:avLst/>
          </a:prstGeom>
          <a:noFill/>
          <a:ln>
            <a:noFill/>
          </a:ln>
        </p:spPr>
        <p:txBody>
          <a:bodyPr lIns="0" tIns="0" rIns="0" bIns="0" anchor="t" anchorCtr="0">
            <a:noAutofit/>
          </a:bodyPr>
          <a:lstStyle/>
          <a:p>
            <a:pPr>
              <a:buSzPct val="25000"/>
            </a:pPr>
            <a:r>
              <a:rPr lang="en-US" sz="2000" spc="1500" dirty="0">
                <a:solidFill>
                  <a:schemeClr val="bg2">
                    <a:lumMod val="95000"/>
                    <a:lumOff val="5000"/>
                  </a:schemeClr>
                </a:solidFill>
                <a:latin typeface="Montserrat Semi Bold" panose="00000700000000000000" pitchFamily="50" charset="0"/>
                <a:ea typeface="Montserrat"/>
                <a:cs typeface="Montserrat"/>
                <a:sym typeface="Montserrat"/>
              </a:rPr>
              <a:t>SUBTITLE HERE</a:t>
            </a:r>
          </a:p>
        </p:txBody>
      </p:sp>
    </p:spTree>
    <p:extLst>
      <p:ext uri="{BB962C8B-B14F-4D97-AF65-F5344CB8AC3E}">
        <p14:creationId xmlns:p14="http://schemas.microsoft.com/office/powerpoint/2010/main" val="200209771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61920" y="2743200"/>
            <a:ext cx="7064434" cy="2585323"/>
          </a:xfrm>
          <a:prstGeom prst="rect">
            <a:avLst/>
          </a:prstGeom>
          <a:noFill/>
        </p:spPr>
        <p:txBody>
          <a:bodyPr wrap="none" lIns="0" tIns="0" rIns="0" bIns="0" rtlCol="1">
            <a:spAutoFit/>
          </a:bodyPr>
          <a:lstStyle/>
          <a:p>
            <a:r>
              <a:rPr lang="en-US" sz="5400" dirty="0">
                <a:solidFill>
                  <a:schemeClr val="bg2">
                    <a:lumMod val="95000"/>
                    <a:lumOff val="5000"/>
                  </a:schemeClr>
                </a:solidFill>
                <a:latin typeface="Montserrat Semi Bold" panose="00000700000000000000" pitchFamily="50" charset="0"/>
              </a:rPr>
              <a:t>WRITE A LITTLE</a:t>
            </a:r>
          </a:p>
          <a:p>
            <a:r>
              <a:rPr lang="en-US" sz="5400" dirty="0">
                <a:solidFill>
                  <a:schemeClr val="bg2">
                    <a:lumMod val="95000"/>
                    <a:lumOff val="5000"/>
                  </a:schemeClr>
                </a:solidFill>
                <a:latin typeface="Montserrat Semi Bold" panose="00000700000000000000" pitchFamily="50" charset="0"/>
              </a:rPr>
              <a:t>BRIEF OF COMPANY</a:t>
            </a:r>
          </a:p>
          <a:p>
            <a:r>
              <a:rPr lang="en-US" sz="5400" dirty="0">
                <a:solidFill>
                  <a:schemeClr val="bg2">
                    <a:lumMod val="95000"/>
                    <a:lumOff val="5000"/>
                  </a:schemeClr>
                </a:solidFill>
                <a:latin typeface="Montserrat Semi Bold" panose="00000700000000000000" pitchFamily="50" charset="0"/>
              </a:rPr>
              <a:t>GREAT HISTORY</a:t>
            </a:r>
          </a:p>
        </p:txBody>
      </p:sp>
      <p:sp>
        <p:nvSpPr>
          <p:cNvPr id="5" name="Shape 90"/>
          <p:cNvSpPr txBox="1"/>
          <p:nvPr/>
        </p:nvSpPr>
        <p:spPr>
          <a:xfrm>
            <a:off x="10780490" y="2743200"/>
            <a:ext cx="10596150" cy="2808843"/>
          </a:xfrm>
          <a:prstGeom prst="rect">
            <a:avLst/>
          </a:prstGeom>
          <a:noFill/>
          <a:ln>
            <a:noFill/>
          </a:ln>
        </p:spPr>
        <p:txBody>
          <a:bodyPr lIns="0" tIns="0" rIns="0" bIns="0" anchor="t" anchorCtr="0">
            <a:noAutofit/>
          </a:bodyPr>
          <a:lstStyle/>
          <a:p>
            <a:pPr algn="just">
              <a:lnSpc>
                <a:spcPct val="150000"/>
              </a:lnSpc>
              <a:buSzPct val="25000"/>
            </a:pPr>
            <a:r>
              <a:rPr lang="en-US" sz="2000" dirty="0">
                <a:solidFill>
                  <a:schemeClr val="bg2">
                    <a:lumMod val="95000"/>
                    <a:lumOff val="5000"/>
                  </a:schemeClr>
                </a:solidFill>
                <a:latin typeface="Montserrat"/>
                <a:ea typeface="Montserrat"/>
                <a:cs typeface="Montserrat"/>
                <a:sym typeface="Montserrat"/>
              </a:rPr>
              <a:t>Lorem ipsum dolor sit amet, consectetuer adipiscing elit. Maecenas porttitor congue massa. Fusce posuere, magna sed pulvinar ultricies, purus lectus malesuada libero, sit amet commodo magna eros </a:t>
            </a:r>
            <a:r>
              <a:rPr lang="en-US" sz="2000" dirty="0" err="1">
                <a:solidFill>
                  <a:schemeClr val="bg2">
                    <a:lumMod val="95000"/>
                    <a:lumOff val="5000"/>
                  </a:schemeClr>
                </a:solidFill>
                <a:latin typeface="Montserrat"/>
                <a:ea typeface="Montserrat"/>
                <a:cs typeface="Montserrat"/>
                <a:sym typeface="Montserrat"/>
              </a:rPr>
              <a:t>quis</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urna</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Fusce</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posuere</a:t>
            </a:r>
            <a:r>
              <a:rPr lang="en-US" sz="2000" dirty="0">
                <a:solidFill>
                  <a:schemeClr val="bg2">
                    <a:lumMod val="95000"/>
                    <a:lumOff val="5000"/>
                  </a:schemeClr>
                </a:solidFill>
                <a:latin typeface="Montserrat"/>
                <a:ea typeface="Montserrat"/>
                <a:cs typeface="Montserrat"/>
                <a:sym typeface="Montserrat"/>
              </a:rPr>
              <a:t>, magna </a:t>
            </a:r>
            <a:r>
              <a:rPr lang="en-US" sz="2000" dirty="0" err="1">
                <a:solidFill>
                  <a:schemeClr val="bg2">
                    <a:lumMod val="95000"/>
                    <a:lumOff val="5000"/>
                  </a:schemeClr>
                </a:solidFill>
                <a:latin typeface="Montserrat"/>
                <a:ea typeface="Montserrat"/>
                <a:cs typeface="Montserrat"/>
                <a:sym typeface="Montserrat"/>
              </a:rPr>
              <a:t>sed</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pulvinar</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ultricies</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purus</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lectus</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malesuada</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libero</a:t>
            </a:r>
            <a:r>
              <a:rPr lang="en-US" sz="2000" dirty="0">
                <a:solidFill>
                  <a:schemeClr val="bg2">
                    <a:lumMod val="95000"/>
                    <a:lumOff val="5000"/>
                  </a:schemeClr>
                </a:solidFill>
                <a:latin typeface="Montserrat"/>
                <a:ea typeface="Montserrat"/>
                <a:cs typeface="Montserrat"/>
                <a:sym typeface="Montserrat"/>
              </a:rPr>
              <a:t>, sit </a:t>
            </a:r>
            <a:r>
              <a:rPr lang="en-US" sz="2000" dirty="0" err="1">
                <a:solidFill>
                  <a:schemeClr val="bg2">
                    <a:lumMod val="95000"/>
                    <a:lumOff val="5000"/>
                  </a:schemeClr>
                </a:solidFill>
                <a:latin typeface="Montserrat"/>
                <a:ea typeface="Montserrat"/>
                <a:cs typeface="Montserrat"/>
                <a:sym typeface="Montserrat"/>
              </a:rPr>
              <a:t>amet</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commodo</a:t>
            </a:r>
            <a:r>
              <a:rPr lang="en-US" sz="2000" dirty="0">
                <a:solidFill>
                  <a:schemeClr val="bg2">
                    <a:lumMod val="95000"/>
                    <a:lumOff val="5000"/>
                  </a:schemeClr>
                </a:solidFill>
                <a:latin typeface="Montserrat"/>
                <a:ea typeface="Montserrat"/>
                <a:cs typeface="Montserrat"/>
                <a:sym typeface="Montserrat"/>
              </a:rPr>
              <a:t> magna </a:t>
            </a:r>
            <a:r>
              <a:rPr lang="en-US" sz="2000" dirty="0" err="1">
                <a:solidFill>
                  <a:schemeClr val="bg2">
                    <a:lumMod val="95000"/>
                    <a:lumOff val="5000"/>
                  </a:schemeClr>
                </a:solidFill>
                <a:latin typeface="Montserrat"/>
                <a:ea typeface="Montserrat"/>
                <a:cs typeface="Montserrat"/>
                <a:sym typeface="Montserrat"/>
              </a:rPr>
              <a:t>eros</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quis</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urna</a:t>
            </a:r>
            <a:r>
              <a:rPr lang="en-US" sz="2000" dirty="0">
                <a:solidFill>
                  <a:schemeClr val="bg2">
                    <a:lumMod val="95000"/>
                    <a:lumOff val="5000"/>
                  </a:schemeClr>
                </a:solidFill>
                <a:latin typeface="Montserrat"/>
                <a:ea typeface="Montserrat"/>
                <a:cs typeface="Montserrat"/>
                <a:sym typeface="Montserrat"/>
              </a:rPr>
              <a:t>.</a:t>
            </a:r>
          </a:p>
        </p:txBody>
      </p:sp>
      <p:sp>
        <p:nvSpPr>
          <p:cNvPr id="6" name="Shape 90"/>
          <p:cNvSpPr txBox="1"/>
          <p:nvPr/>
        </p:nvSpPr>
        <p:spPr>
          <a:xfrm>
            <a:off x="2691529" y="5552043"/>
            <a:ext cx="7034826" cy="787797"/>
          </a:xfrm>
          <a:prstGeom prst="rect">
            <a:avLst/>
          </a:prstGeom>
          <a:noFill/>
          <a:ln>
            <a:noFill/>
          </a:ln>
        </p:spPr>
        <p:txBody>
          <a:bodyPr lIns="0" tIns="0" rIns="0" bIns="0" anchor="t" anchorCtr="0">
            <a:noAutofit/>
          </a:bodyPr>
          <a:lstStyle/>
          <a:p>
            <a:pPr>
              <a:buSzPct val="25000"/>
            </a:pPr>
            <a:r>
              <a:rPr lang="en-US" sz="2000" spc="1500" dirty="0">
                <a:solidFill>
                  <a:schemeClr val="bg2">
                    <a:lumMod val="95000"/>
                    <a:lumOff val="5000"/>
                  </a:schemeClr>
                </a:solidFill>
                <a:latin typeface="Montserrat Semi Bold" panose="00000700000000000000" pitchFamily="50" charset="0"/>
                <a:ea typeface="Montserrat"/>
                <a:cs typeface="Montserrat"/>
                <a:sym typeface="Montserrat"/>
              </a:rPr>
              <a:t>SUBTITLE HERE</a:t>
            </a:r>
          </a:p>
        </p:txBody>
      </p:sp>
      <p:sp>
        <p:nvSpPr>
          <p:cNvPr id="7" name="Shape 90"/>
          <p:cNvSpPr txBox="1"/>
          <p:nvPr/>
        </p:nvSpPr>
        <p:spPr>
          <a:xfrm>
            <a:off x="10780489" y="5938123"/>
            <a:ext cx="4804951" cy="6111638"/>
          </a:xfrm>
          <a:prstGeom prst="rect">
            <a:avLst/>
          </a:prstGeom>
          <a:noFill/>
          <a:ln>
            <a:noFill/>
          </a:ln>
        </p:spPr>
        <p:txBody>
          <a:bodyPr lIns="0" tIns="0" rIns="0" bIns="0" anchor="t" anchorCtr="0">
            <a:noAutofit/>
          </a:bodyPr>
          <a:lstStyle/>
          <a:p>
            <a:pPr>
              <a:lnSpc>
                <a:spcPct val="150000"/>
              </a:lnSpc>
              <a:buSzPct val="25000"/>
            </a:pPr>
            <a:r>
              <a:rPr lang="en-US" sz="2000" dirty="0">
                <a:solidFill>
                  <a:schemeClr val="bg2">
                    <a:lumMod val="95000"/>
                    <a:lumOff val="5000"/>
                  </a:schemeClr>
                </a:solidFill>
                <a:latin typeface="Montserrat"/>
                <a:ea typeface="Montserrat"/>
                <a:cs typeface="Montserrat"/>
                <a:sym typeface="Montserrat"/>
              </a:rPr>
              <a:t>Lorem ipsum dolor sit amet, consectetuer adipiscing elit. Maecenas porttitor congue massa. Fusce posuere, magna sed pulvinar ultricies, purus lectus malesuada libero, sit amet commodo magna eros </a:t>
            </a:r>
            <a:r>
              <a:rPr lang="en-US" sz="2000" dirty="0" err="1">
                <a:solidFill>
                  <a:schemeClr val="bg2">
                    <a:lumMod val="95000"/>
                    <a:lumOff val="5000"/>
                  </a:schemeClr>
                </a:solidFill>
                <a:latin typeface="Montserrat"/>
                <a:ea typeface="Montserrat"/>
                <a:cs typeface="Montserrat"/>
                <a:sym typeface="Montserrat"/>
              </a:rPr>
              <a:t>quis</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urna</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Nunc</a:t>
            </a:r>
            <a:r>
              <a:rPr lang="en-US" sz="2000" dirty="0">
                <a:solidFill>
                  <a:schemeClr val="bg2">
                    <a:lumMod val="95000"/>
                    <a:lumOff val="5000"/>
                  </a:schemeClr>
                </a:solidFill>
                <a:latin typeface="Montserrat"/>
                <a:ea typeface="Montserrat"/>
                <a:cs typeface="Montserrat"/>
                <a:sym typeface="Montserrat"/>
              </a:rPr>
              <a:t> viverra imperdiet enim. Fusce est. Vivamus a </a:t>
            </a:r>
            <a:r>
              <a:rPr lang="en-US" sz="2000" dirty="0" err="1">
                <a:solidFill>
                  <a:schemeClr val="bg2">
                    <a:lumMod val="95000"/>
                    <a:lumOff val="5000"/>
                  </a:schemeClr>
                </a:solidFill>
                <a:latin typeface="Montserrat"/>
                <a:ea typeface="Montserrat"/>
                <a:cs typeface="Montserrat"/>
                <a:sym typeface="Montserrat"/>
              </a:rPr>
              <a:t>tellus</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malesuada</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libero</a:t>
            </a:r>
            <a:r>
              <a:rPr lang="en-US" sz="2000" dirty="0">
                <a:solidFill>
                  <a:schemeClr val="bg2">
                    <a:lumMod val="95000"/>
                    <a:lumOff val="5000"/>
                  </a:schemeClr>
                </a:solidFill>
                <a:latin typeface="Montserrat"/>
                <a:ea typeface="Montserrat"/>
                <a:cs typeface="Montserrat"/>
                <a:sym typeface="Montserrat"/>
              </a:rPr>
              <a:t>, sit </a:t>
            </a:r>
            <a:r>
              <a:rPr lang="en-US" sz="2000" dirty="0" err="1">
                <a:solidFill>
                  <a:schemeClr val="bg2">
                    <a:lumMod val="95000"/>
                    <a:lumOff val="5000"/>
                  </a:schemeClr>
                </a:solidFill>
                <a:latin typeface="Montserrat"/>
                <a:ea typeface="Montserrat"/>
                <a:cs typeface="Montserrat"/>
                <a:sym typeface="Montserrat"/>
              </a:rPr>
              <a:t>amet</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commodo</a:t>
            </a:r>
            <a:r>
              <a:rPr lang="en-US" sz="2000" dirty="0">
                <a:solidFill>
                  <a:schemeClr val="bg2">
                    <a:lumMod val="95000"/>
                    <a:lumOff val="5000"/>
                  </a:schemeClr>
                </a:solidFill>
                <a:latin typeface="Montserrat"/>
                <a:ea typeface="Montserrat"/>
                <a:cs typeface="Montserrat"/>
                <a:sym typeface="Montserrat"/>
              </a:rPr>
              <a:t> magna </a:t>
            </a:r>
            <a:r>
              <a:rPr lang="en-US" sz="2000" dirty="0" err="1">
                <a:solidFill>
                  <a:schemeClr val="bg2">
                    <a:lumMod val="95000"/>
                    <a:lumOff val="5000"/>
                  </a:schemeClr>
                </a:solidFill>
                <a:latin typeface="Montserrat"/>
                <a:ea typeface="Montserrat"/>
                <a:cs typeface="Montserrat"/>
                <a:sym typeface="Montserrat"/>
              </a:rPr>
              <a:t>eros</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quis</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urna</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Nunc</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viverra</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imperdiet</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enim</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Fusce</a:t>
            </a:r>
            <a:r>
              <a:rPr lang="en-US" sz="2000" dirty="0">
                <a:solidFill>
                  <a:schemeClr val="bg2">
                    <a:lumMod val="95000"/>
                    <a:lumOff val="5000"/>
                  </a:schemeClr>
                </a:solidFill>
                <a:latin typeface="Montserrat"/>
                <a:ea typeface="Montserrat"/>
                <a:cs typeface="Montserrat"/>
                <a:sym typeface="Montserrat"/>
              </a:rPr>
              <a:t> est. </a:t>
            </a:r>
            <a:r>
              <a:rPr lang="en-US" sz="2000" dirty="0" err="1">
                <a:solidFill>
                  <a:schemeClr val="bg2">
                    <a:lumMod val="95000"/>
                    <a:lumOff val="5000"/>
                  </a:schemeClr>
                </a:solidFill>
                <a:latin typeface="Montserrat"/>
                <a:ea typeface="Montserrat"/>
                <a:cs typeface="Montserrat"/>
                <a:sym typeface="Montserrat"/>
              </a:rPr>
              <a:t>Vivamus</a:t>
            </a:r>
            <a:r>
              <a:rPr lang="en-US" sz="2000" dirty="0">
                <a:solidFill>
                  <a:schemeClr val="bg2">
                    <a:lumMod val="95000"/>
                    <a:lumOff val="5000"/>
                  </a:schemeClr>
                </a:solidFill>
                <a:latin typeface="Montserrat"/>
                <a:ea typeface="Montserrat"/>
                <a:cs typeface="Montserrat"/>
                <a:sym typeface="Montserrat"/>
              </a:rPr>
              <a:t> a </a:t>
            </a:r>
            <a:r>
              <a:rPr lang="en-US" sz="2000" dirty="0" err="1">
                <a:solidFill>
                  <a:schemeClr val="bg2">
                    <a:lumMod val="95000"/>
                    <a:lumOff val="5000"/>
                  </a:schemeClr>
                </a:solidFill>
                <a:latin typeface="Montserrat"/>
                <a:ea typeface="Montserrat"/>
                <a:cs typeface="Montserrat"/>
                <a:sym typeface="Montserrat"/>
              </a:rPr>
              <a:t>tellus</a:t>
            </a:r>
            <a:r>
              <a:rPr lang="en-US" sz="2000" dirty="0">
                <a:solidFill>
                  <a:schemeClr val="bg2">
                    <a:lumMod val="95000"/>
                    <a:lumOff val="5000"/>
                  </a:schemeClr>
                </a:solidFill>
                <a:latin typeface="Montserrat"/>
                <a:ea typeface="Montserrat"/>
                <a:cs typeface="Montserrat"/>
                <a:sym typeface="Montserrat"/>
              </a:rPr>
              <a:t>.</a:t>
            </a:r>
          </a:p>
        </p:txBody>
      </p:sp>
      <p:sp>
        <p:nvSpPr>
          <p:cNvPr id="10" name="Shape 90"/>
          <p:cNvSpPr txBox="1"/>
          <p:nvPr/>
        </p:nvSpPr>
        <p:spPr>
          <a:xfrm>
            <a:off x="16571689" y="5938123"/>
            <a:ext cx="4804951" cy="6111638"/>
          </a:xfrm>
          <a:prstGeom prst="rect">
            <a:avLst/>
          </a:prstGeom>
          <a:noFill/>
          <a:ln>
            <a:noFill/>
          </a:ln>
        </p:spPr>
        <p:txBody>
          <a:bodyPr lIns="0" tIns="0" rIns="0" bIns="0" anchor="t" anchorCtr="0">
            <a:noAutofit/>
          </a:bodyPr>
          <a:lstStyle/>
          <a:p>
            <a:pPr>
              <a:lnSpc>
                <a:spcPct val="150000"/>
              </a:lnSpc>
              <a:buSzPct val="25000"/>
            </a:pPr>
            <a:r>
              <a:rPr lang="en-US" sz="2000" dirty="0">
                <a:solidFill>
                  <a:schemeClr val="bg2">
                    <a:lumMod val="95000"/>
                    <a:lumOff val="5000"/>
                  </a:schemeClr>
                </a:solidFill>
                <a:latin typeface="Montserrat"/>
                <a:ea typeface="Montserrat"/>
                <a:cs typeface="Montserrat"/>
                <a:sym typeface="Montserrat"/>
              </a:rPr>
              <a:t>Lorem ipsum dolor sit amet, consectetuer adipiscing elit. Maecenas porttitor congue massa. Fusce posuere, magna sed pulvinar ultricies, purus lectus malesuada libero, sit amet commodo magna eros </a:t>
            </a:r>
            <a:r>
              <a:rPr lang="en-US" sz="2000" dirty="0" err="1">
                <a:solidFill>
                  <a:schemeClr val="bg2">
                    <a:lumMod val="95000"/>
                    <a:lumOff val="5000"/>
                  </a:schemeClr>
                </a:solidFill>
                <a:latin typeface="Montserrat"/>
                <a:ea typeface="Montserrat"/>
                <a:cs typeface="Montserrat"/>
                <a:sym typeface="Montserrat"/>
              </a:rPr>
              <a:t>quis</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urna</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Nunc</a:t>
            </a:r>
            <a:r>
              <a:rPr lang="en-US" sz="2000" dirty="0">
                <a:solidFill>
                  <a:schemeClr val="bg2">
                    <a:lumMod val="95000"/>
                    <a:lumOff val="5000"/>
                  </a:schemeClr>
                </a:solidFill>
                <a:latin typeface="Montserrat"/>
                <a:ea typeface="Montserrat"/>
                <a:cs typeface="Montserrat"/>
                <a:sym typeface="Montserrat"/>
              </a:rPr>
              <a:t> viverra imperdiet enim. Fusce est. Vivamus a </a:t>
            </a:r>
            <a:r>
              <a:rPr lang="en-US" sz="2000" dirty="0" err="1">
                <a:solidFill>
                  <a:schemeClr val="bg2">
                    <a:lumMod val="95000"/>
                    <a:lumOff val="5000"/>
                  </a:schemeClr>
                </a:solidFill>
                <a:latin typeface="Montserrat"/>
                <a:ea typeface="Montserrat"/>
                <a:cs typeface="Montserrat"/>
                <a:sym typeface="Montserrat"/>
              </a:rPr>
              <a:t>tellus</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malesuada</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libero</a:t>
            </a:r>
            <a:r>
              <a:rPr lang="en-US" sz="2000" dirty="0">
                <a:solidFill>
                  <a:schemeClr val="bg2">
                    <a:lumMod val="95000"/>
                    <a:lumOff val="5000"/>
                  </a:schemeClr>
                </a:solidFill>
                <a:latin typeface="Montserrat"/>
                <a:ea typeface="Montserrat"/>
                <a:cs typeface="Montserrat"/>
                <a:sym typeface="Montserrat"/>
              </a:rPr>
              <a:t>, sit </a:t>
            </a:r>
            <a:r>
              <a:rPr lang="en-US" sz="2000" dirty="0" err="1">
                <a:solidFill>
                  <a:schemeClr val="bg2">
                    <a:lumMod val="95000"/>
                    <a:lumOff val="5000"/>
                  </a:schemeClr>
                </a:solidFill>
                <a:latin typeface="Montserrat"/>
                <a:ea typeface="Montserrat"/>
                <a:cs typeface="Montserrat"/>
                <a:sym typeface="Montserrat"/>
              </a:rPr>
              <a:t>amet</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commodo</a:t>
            </a:r>
            <a:r>
              <a:rPr lang="en-US" sz="2000" dirty="0">
                <a:solidFill>
                  <a:schemeClr val="bg2">
                    <a:lumMod val="95000"/>
                    <a:lumOff val="5000"/>
                  </a:schemeClr>
                </a:solidFill>
                <a:latin typeface="Montserrat"/>
                <a:ea typeface="Montserrat"/>
                <a:cs typeface="Montserrat"/>
                <a:sym typeface="Montserrat"/>
              </a:rPr>
              <a:t> magna </a:t>
            </a:r>
            <a:r>
              <a:rPr lang="en-US" sz="2000" dirty="0" err="1">
                <a:solidFill>
                  <a:schemeClr val="bg2">
                    <a:lumMod val="95000"/>
                    <a:lumOff val="5000"/>
                  </a:schemeClr>
                </a:solidFill>
                <a:latin typeface="Montserrat"/>
                <a:ea typeface="Montserrat"/>
                <a:cs typeface="Montserrat"/>
                <a:sym typeface="Montserrat"/>
              </a:rPr>
              <a:t>eros</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quis</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urna</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Nunc</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viverra</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imperdiet</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enim</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Fusce</a:t>
            </a:r>
            <a:r>
              <a:rPr lang="en-US" sz="2000" dirty="0">
                <a:solidFill>
                  <a:schemeClr val="bg2">
                    <a:lumMod val="95000"/>
                    <a:lumOff val="5000"/>
                  </a:schemeClr>
                </a:solidFill>
                <a:latin typeface="Montserrat"/>
                <a:ea typeface="Montserrat"/>
                <a:cs typeface="Montserrat"/>
                <a:sym typeface="Montserrat"/>
              </a:rPr>
              <a:t> est. </a:t>
            </a:r>
            <a:r>
              <a:rPr lang="en-US" sz="2000" dirty="0" err="1">
                <a:solidFill>
                  <a:schemeClr val="bg2">
                    <a:lumMod val="95000"/>
                    <a:lumOff val="5000"/>
                  </a:schemeClr>
                </a:solidFill>
                <a:latin typeface="Montserrat"/>
                <a:ea typeface="Montserrat"/>
                <a:cs typeface="Montserrat"/>
                <a:sym typeface="Montserrat"/>
              </a:rPr>
              <a:t>Vivamus</a:t>
            </a:r>
            <a:r>
              <a:rPr lang="en-US" sz="2000" dirty="0">
                <a:solidFill>
                  <a:schemeClr val="bg2">
                    <a:lumMod val="95000"/>
                    <a:lumOff val="5000"/>
                  </a:schemeClr>
                </a:solidFill>
                <a:latin typeface="Montserrat"/>
                <a:ea typeface="Montserrat"/>
                <a:cs typeface="Montserrat"/>
                <a:sym typeface="Montserrat"/>
              </a:rPr>
              <a:t> a </a:t>
            </a:r>
            <a:r>
              <a:rPr lang="en-US" sz="2000" dirty="0" err="1">
                <a:solidFill>
                  <a:schemeClr val="bg2">
                    <a:lumMod val="95000"/>
                    <a:lumOff val="5000"/>
                  </a:schemeClr>
                </a:solidFill>
                <a:latin typeface="Montserrat"/>
                <a:ea typeface="Montserrat"/>
                <a:cs typeface="Montserrat"/>
                <a:sym typeface="Montserrat"/>
              </a:rPr>
              <a:t>tellus</a:t>
            </a:r>
            <a:r>
              <a:rPr lang="en-US" sz="2000" dirty="0">
                <a:solidFill>
                  <a:schemeClr val="bg2">
                    <a:lumMod val="95000"/>
                    <a:lumOff val="5000"/>
                  </a:schemeClr>
                </a:solidFill>
                <a:latin typeface="Montserrat"/>
                <a:ea typeface="Montserrat"/>
                <a:cs typeface="Montserrat"/>
                <a:sym typeface="Montserrat"/>
              </a:rPr>
              <a:t>.</a:t>
            </a:r>
          </a:p>
        </p:txBody>
      </p:sp>
    </p:spTree>
    <p:extLst>
      <p:ext uri="{BB962C8B-B14F-4D97-AF65-F5344CB8AC3E}">
        <p14:creationId xmlns:p14="http://schemas.microsoft.com/office/powerpoint/2010/main" val="285768632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54424" y="1869584"/>
            <a:ext cx="5669280" cy="4247317"/>
          </a:xfrm>
          <a:prstGeom prst="rect">
            <a:avLst/>
          </a:prstGeom>
          <a:noFill/>
        </p:spPr>
        <p:txBody>
          <a:bodyPr wrap="square" lIns="0" tIns="0" rIns="0" bIns="0" rtlCol="1">
            <a:spAutoFit/>
          </a:bodyPr>
          <a:lstStyle/>
          <a:p>
            <a:r>
              <a:rPr lang="en-US" sz="5400" dirty="0">
                <a:solidFill>
                  <a:schemeClr val="bg2">
                    <a:lumMod val="95000"/>
                    <a:lumOff val="5000"/>
                  </a:schemeClr>
                </a:solidFill>
                <a:latin typeface="Montserrat Semi Bold" panose="00000700000000000000" pitchFamily="50" charset="0"/>
              </a:rPr>
              <a:t>WRITE A LITTLE</a:t>
            </a:r>
          </a:p>
          <a:p>
            <a:r>
              <a:rPr lang="en-US" sz="5400" dirty="0">
                <a:solidFill>
                  <a:schemeClr val="bg2">
                    <a:lumMod val="95000"/>
                    <a:lumOff val="5000"/>
                  </a:schemeClr>
                </a:solidFill>
                <a:latin typeface="Montserrat Semi Bold" panose="00000700000000000000" pitchFamily="50" charset="0"/>
              </a:rPr>
              <a:t>BRIEF OF COMPANY</a:t>
            </a:r>
          </a:p>
          <a:p>
            <a:r>
              <a:rPr lang="en-US" sz="5400" dirty="0">
                <a:solidFill>
                  <a:schemeClr val="bg2">
                    <a:lumMod val="95000"/>
                    <a:lumOff val="5000"/>
                  </a:schemeClr>
                </a:solidFill>
                <a:latin typeface="Montserrat Semi Bold" panose="00000700000000000000" pitchFamily="50" charset="0"/>
              </a:rPr>
              <a:t>GREAT HISTORY</a:t>
            </a:r>
          </a:p>
        </p:txBody>
      </p:sp>
      <p:sp>
        <p:nvSpPr>
          <p:cNvPr id="9" name="Shape 90"/>
          <p:cNvSpPr txBox="1"/>
          <p:nvPr/>
        </p:nvSpPr>
        <p:spPr>
          <a:xfrm>
            <a:off x="8658780" y="1833482"/>
            <a:ext cx="4218456" cy="9444118"/>
          </a:xfrm>
          <a:prstGeom prst="rect">
            <a:avLst/>
          </a:prstGeom>
          <a:noFill/>
          <a:ln>
            <a:noFill/>
          </a:ln>
        </p:spPr>
        <p:txBody>
          <a:bodyPr lIns="0" tIns="0" rIns="0" bIns="0" anchor="t" anchorCtr="0">
            <a:noAutofit/>
          </a:bodyPr>
          <a:lstStyle/>
          <a:p>
            <a:pPr>
              <a:lnSpc>
                <a:spcPct val="150000"/>
              </a:lnSpc>
              <a:buSzPct val="25000"/>
            </a:pPr>
            <a:r>
              <a:rPr lang="en-US" sz="2000" dirty="0">
                <a:solidFill>
                  <a:schemeClr val="bg2">
                    <a:lumMod val="95000"/>
                    <a:lumOff val="5000"/>
                  </a:schemeClr>
                </a:solidFill>
                <a:latin typeface="Montserrat"/>
                <a:ea typeface="Montserrat"/>
                <a:cs typeface="Montserrat"/>
                <a:sym typeface="Montserrat"/>
              </a:rPr>
              <a:t>Lorem ipsum dolor sit amet, consectetuer adipiscing elit. Maecenas porttitor congue massa. Fusce posuere, magna sed pulvinar ultricies, purus lectus malesuada libero, sit amet commodo magna eros </a:t>
            </a:r>
            <a:r>
              <a:rPr lang="en-US" sz="2000" dirty="0" err="1">
                <a:solidFill>
                  <a:schemeClr val="bg2">
                    <a:lumMod val="95000"/>
                    <a:lumOff val="5000"/>
                  </a:schemeClr>
                </a:solidFill>
                <a:latin typeface="Montserrat"/>
                <a:ea typeface="Montserrat"/>
                <a:cs typeface="Montserrat"/>
                <a:sym typeface="Montserrat"/>
              </a:rPr>
              <a:t>quis</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urna</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Nunc</a:t>
            </a:r>
            <a:r>
              <a:rPr lang="en-US" sz="2000" dirty="0">
                <a:solidFill>
                  <a:schemeClr val="bg2">
                    <a:lumMod val="95000"/>
                    <a:lumOff val="5000"/>
                  </a:schemeClr>
                </a:solidFill>
                <a:latin typeface="Montserrat"/>
                <a:ea typeface="Montserrat"/>
                <a:cs typeface="Montserrat"/>
                <a:sym typeface="Montserrat"/>
              </a:rPr>
              <a:t> viverra imperdiet enim. Fusce est. Vivamus a </a:t>
            </a:r>
            <a:r>
              <a:rPr lang="en-US" sz="2000" dirty="0" err="1">
                <a:solidFill>
                  <a:schemeClr val="bg2">
                    <a:lumMod val="95000"/>
                    <a:lumOff val="5000"/>
                  </a:schemeClr>
                </a:solidFill>
                <a:latin typeface="Montserrat"/>
                <a:ea typeface="Montserrat"/>
                <a:cs typeface="Montserrat"/>
                <a:sym typeface="Montserrat"/>
              </a:rPr>
              <a:t>tellus</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malesuada</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libero</a:t>
            </a:r>
            <a:r>
              <a:rPr lang="en-US" sz="2000" dirty="0">
                <a:solidFill>
                  <a:schemeClr val="bg2">
                    <a:lumMod val="95000"/>
                    <a:lumOff val="5000"/>
                  </a:schemeClr>
                </a:solidFill>
                <a:latin typeface="Montserrat"/>
                <a:ea typeface="Montserrat"/>
                <a:cs typeface="Montserrat"/>
                <a:sym typeface="Montserrat"/>
              </a:rPr>
              <a:t>, sit </a:t>
            </a:r>
            <a:r>
              <a:rPr lang="en-US" sz="2000" dirty="0" err="1">
                <a:solidFill>
                  <a:schemeClr val="bg2">
                    <a:lumMod val="95000"/>
                    <a:lumOff val="5000"/>
                  </a:schemeClr>
                </a:solidFill>
                <a:latin typeface="Montserrat"/>
                <a:ea typeface="Montserrat"/>
                <a:cs typeface="Montserrat"/>
                <a:sym typeface="Montserrat"/>
              </a:rPr>
              <a:t>amet</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commodo</a:t>
            </a:r>
            <a:r>
              <a:rPr lang="en-US" sz="2000" dirty="0">
                <a:solidFill>
                  <a:schemeClr val="bg2">
                    <a:lumMod val="95000"/>
                    <a:lumOff val="5000"/>
                  </a:schemeClr>
                </a:solidFill>
                <a:latin typeface="Montserrat"/>
                <a:ea typeface="Montserrat"/>
                <a:cs typeface="Montserrat"/>
                <a:sym typeface="Montserrat"/>
              </a:rPr>
              <a:t> magna </a:t>
            </a:r>
            <a:r>
              <a:rPr lang="en-US" sz="2000" dirty="0" err="1">
                <a:solidFill>
                  <a:schemeClr val="bg2">
                    <a:lumMod val="95000"/>
                    <a:lumOff val="5000"/>
                  </a:schemeClr>
                </a:solidFill>
                <a:latin typeface="Montserrat"/>
                <a:ea typeface="Montserrat"/>
                <a:cs typeface="Montserrat"/>
                <a:sym typeface="Montserrat"/>
              </a:rPr>
              <a:t>eros</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quis</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urna</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Nunc</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viverra</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imperdiet</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enim</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Fusce</a:t>
            </a:r>
            <a:r>
              <a:rPr lang="en-US" sz="2000" dirty="0">
                <a:solidFill>
                  <a:schemeClr val="bg2">
                    <a:lumMod val="95000"/>
                    <a:lumOff val="5000"/>
                  </a:schemeClr>
                </a:solidFill>
                <a:latin typeface="Montserrat"/>
                <a:ea typeface="Montserrat"/>
                <a:cs typeface="Montserrat"/>
                <a:sym typeface="Montserrat"/>
              </a:rPr>
              <a:t> est. </a:t>
            </a:r>
            <a:r>
              <a:rPr lang="en-US" sz="2000" dirty="0" err="1">
                <a:solidFill>
                  <a:schemeClr val="bg2">
                    <a:lumMod val="95000"/>
                    <a:lumOff val="5000"/>
                  </a:schemeClr>
                </a:solidFill>
                <a:latin typeface="Montserrat"/>
                <a:ea typeface="Montserrat"/>
                <a:cs typeface="Montserrat"/>
                <a:sym typeface="Montserrat"/>
              </a:rPr>
              <a:t>Vivamus</a:t>
            </a:r>
            <a:r>
              <a:rPr lang="en-US" sz="2000" dirty="0">
                <a:solidFill>
                  <a:schemeClr val="bg2">
                    <a:lumMod val="95000"/>
                    <a:lumOff val="5000"/>
                  </a:schemeClr>
                </a:solidFill>
                <a:latin typeface="Montserrat"/>
                <a:ea typeface="Montserrat"/>
                <a:cs typeface="Montserrat"/>
                <a:sym typeface="Montserrat"/>
              </a:rPr>
              <a:t> a </a:t>
            </a:r>
            <a:r>
              <a:rPr lang="en-US" sz="2000" dirty="0" err="1">
                <a:solidFill>
                  <a:schemeClr val="bg2">
                    <a:lumMod val="95000"/>
                    <a:lumOff val="5000"/>
                  </a:schemeClr>
                </a:solidFill>
                <a:latin typeface="Montserrat"/>
                <a:ea typeface="Montserrat"/>
                <a:cs typeface="Montserrat"/>
                <a:sym typeface="Montserrat"/>
              </a:rPr>
              <a:t>tellus</a:t>
            </a:r>
            <a:r>
              <a:rPr lang="en-US" sz="2000" dirty="0">
                <a:solidFill>
                  <a:schemeClr val="bg2">
                    <a:lumMod val="95000"/>
                    <a:lumOff val="5000"/>
                  </a:schemeClr>
                </a:solidFill>
                <a:latin typeface="Montserrat"/>
                <a:ea typeface="Montserrat"/>
                <a:cs typeface="Montserrat"/>
                <a:sym typeface="Montserrat"/>
              </a:rPr>
              <a:t>.</a:t>
            </a:r>
          </a:p>
          <a:p>
            <a:pPr>
              <a:lnSpc>
                <a:spcPct val="150000"/>
              </a:lnSpc>
              <a:buSzPct val="25000"/>
            </a:pPr>
            <a:endParaRPr lang="en-US" sz="2000" dirty="0">
              <a:solidFill>
                <a:schemeClr val="bg2">
                  <a:lumMod val="95000"/>
                  <a:lumOff val="5000"/>
                </a:schemeClr>
              </a:solidFill>
              <a:latin typeface="Montserrat"/>
              <a:ea typeface="Montserrat"/>
              <a:cs typeface="Montserrat"/>
              <a:sym typeface="Montserrat"/>
            </a:endParaRPr>
          </a:p>
          <a:p>
            <a:pPr>
              <a:lnSpc>
                <a:spcPct val="150000"/>
              </a:lnSpc>
              <a:buSzPct val="25000"/>
            </a:pPr>
            <a:endParaRPr lang="en-US" sz="2000" dirty="0">
              <a:solidFill>
                <a:schemeClr val="bg2">
                  <a:lumMod val="95000"/>
                  <a:lumOff val="5000"/>
                </a:schemeClr>
              </a:solidFill>
              <a:latin typeface="Montserrat"/>
              <a:ea typeface="Montserrat"/>
              <a:cs typeface="Montserrat"/>
              <a:sym typeface="Montserrat"/>
            </a:endParaRPr>
          </a:p>
          <a:p>
            <a:pPr>
              <a:lnSpc>
                <a:spcPct val="150000"/>
              </a:lnSpc>
              <a:buSzPct val="25000"/>
            </a:pPr>
            <a:r>
              <a:rPr lang="en-US" sz="2000" dirty="0">
                <a:solidFill>
                  <a:schemeClr val="bg2">
                    <a:lumMod val="95000"/>
                    <a:lumOff val="5000"/>
                  </a:schemeClr>
                </a:solidFill>
                <a:latin typeface="Montserrat"/>
                <a:ea typeface="Montserrat"/>
                <a:cs typeface="Montserrat"/>
                <a:sym typeface="Montserrat"/>
              </a:rPr>
              <a:t>Pellentesque habitant morbi tristique senectus et netus et malesuada fames ac turpis egestas. Proin pharetra nonummy pede. Mauris et </a:t>
            </a:r>
            <a:r>
              <a:rPr lang="en-US" sz="2000" dirty="0" err="1">
                <a:solidFill>
                  <a:schemeClr val="bg2">
                    <a:lumMod val="95000"/>
                    <a:lumOff val="5000"/>
                  </a:schemeClr>
                </a:solidFill>
                <a:latin typeface="Montserrat"/>
                <a:ea typeface="Montserrat"/>
                <a:cs typeface="Montserrat"/>
                <a:sym typeface="Montserrat"/>
              </a:rPr>
              <a:t>orci</a:t>
            </a:r>
            <a:r>
              <a:rPr lang="en-US" sz="2000" dirty="0">
                <a:solidFill>
                  <a:schemeClr val="bg2">
                    <a:lumMod val="95000"/>
                    <a:lumOff val="5000"/>
                  </a:schemeClr>
                </a:solidFill>
                <a:latin typeface="Montserrat"/>
                <a:ea typeface="Montserrat"/>
                <a:cs typeface="Montserrat"/>
                <a:sym typeface="Montserrat"/>
              </a:rPr>
              <a:t>.</a:t>
            </a:r>
          </a:p>
        </p:txBody>
      </p:sp>
      <p:sp>
        <p:nvSpPr>
          <p:cNvPr id="11" name="Shape 90"/>
          <p:cNvSpPr txBox="1"/>
          <p:nvPr/>
        </p:nvSpPr>
        <p:spPr>
          <a:xfrm>
            <a:off x="13612312" y="1833482"/>
            <a:ext cx="4218456" cy="9444118"/>
          </a:xfrm>
          <a:prstGeom prst="rect">
            <a:avLst/>
          </a:prstGeom>
          <a:noFill/>
          <a:ln>
            <a:noFill/>
          </a:ln>
        </p:spPr>
        <p:txBody>
          <a:bodyPr lIns="0" tIns="0" rIns="0" bIns="0" anchor="t" anchorCtr="0">
            <a:noAutofit/>
          </a:bodyPr>
          <a:lstStyle/>
          <a:p>
            <a:pPr>
              <a:lnSpc>
                <a:spcPct val="150000"/>
              </a:lnSpc>
              <a:buSzPct val="25000"/>
            </a:pPr>
            <a:r>
              <a:rPr lang="en-US" sz="2000" dirty="0">
                <a:solidFill>
                  <a:schemeClr val="bg2">
                    <a:lumMod val="95000"/>
                    <a:lumOff val="5000"/>
                  </a:schemeClr>
                </a:solidFill>
                <a:latin typeface="Montserrat"/>
                <a:ea typeface="Montserrat"/>
                <a:cs typeface="Montserrat"/>
                <a:sym typeface="Montserrat"/>
              </a:rPr>
              <a:t>Lorem ipsum dolor sit amet, consectetuer adipiscing elit. Maecenas porttitor congue massa. Fusce posuere, magna sed pulvinar ultricies, purus lectus malesuada libero, sit amet commodo magna eros </a:t>
            </a:r>
            <a:r>
              <a:rPr lang="en-US" sz="2000" dirty="0" err="1">
                <a:solidFill>
                  <a:schemeClr val="bg2">
                    <a:lumMod val="95000"/>
                    <a:lumOff val="5000"/>
                  </a:schemeClr>
                </a:solidFill>
                <a:latin typeface="Montserrat"/>
                <a:ea typeface="Montserrat"/>
                <a:cs typeface="Montserrat"/>
                <a:sym typeface="Montserrat"/>
              </a:rPr>
              <a:t>quis</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urna</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Nunc</a:t>
            </a:r>
            <a:r>
              <a:rPr lang="en-US" sz="2000" dirty="0">
                <a:solidFill>
                  <a:schemeClr val="bg2">
                    <a:lumMod val="95000"/>
                    <a:lumOff val="5000"/>
                  </a:schemeClr>
                </a:solidFill>
                <a:latin typeface="Montserrat"/>
                <a:ea typeface="Montserrat"/>
                <a:cs typeface="Montserrat"/>
                <a:sym typeface="Montserrat"/>
              </a:rPr>
              <a:t> viverra imperdiet enim. Fusce est. Vivamus a </a:t>
            </a:r>
            <a:r>
              <a:rPr lang="en-US" sz="2000" dirty="0" err="1">
                <a:solidFill>
                  <a:schemeClr val="bg2">
                    <a:lumMod val="95000"/>
                    <a:lumOff val="5000"/>
                  </a:schemeClr>
                </a:solidFill>
                <a:latin typeface="Montserrat"/>
                <a:ea typeface="Montserrat"/>
                <a:cs typeface="Montserrat"/>
                <a:sym typeface="Montserrat"/>
              </a:rPr>
              <a:t>tellus</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malesuada</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libero</a:t>
            </a:r>
            <a:r>
              <a:rPr lang="en-US" sz="2000" dirty="0">
                <a:solidFill>
                  <a:schemeClr val="bg2">
                    <a:lumMod val="95000"/>
                    <a:lumOff val="5000"/>
                  </a:schemeClr>
                </a:solidFill>
                <a:latin typeface="Montserrat"/>
                <a:ea typeface="Montserrat"/>
                <a:cs typeface="Montserrat"/>
                <a:sym typeface="Montserrat"/>
              </a:rPr>
              <a:t>, sit </a:t>
            </a:r>
            <a:r>
              <a:rPr lang="en-US" sz="2000" dirty="0" err="1">
                <a:solidFill>
                  <a:schemeClr val="bg2">
                    <a:lumMod val="95000"/>
                    <a:lumOff val="5000"/>
                  </a:schemeClr>
                </a:solidFill>
                <a:latin typeface="Montserrat"/>
                <a:ea typeface="Montserrat"/>
                <a:cs typeface="Montserrat"/>
                <a:sym typeface="Montserrat"/>
              </a:rPr>
              <a:t>amet</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commodo</a:t>
            </a:r>
            <a:r>
              <a:rPr lang="en-US" sz="2000" dirty="0">
                <a:solidFill>
                  <a:schemeClr val="bg2">
                    <a:lumMod val="95000"/>
                    <a:lumOff val="5000"/>
                  </a:schemeClr>
                </a:solidFill>
                <a:latin typeface="Montserrat"/>
                <a:ea typeface="Montserrat"/>
                <a:cs typeface="Montserrat"/>
                <a:sym typeface="Montserrat"/>
              </a:rPr>
              <a:t> magna </a:t>
            </a:r>
            <a:r>
              <a:rPr lang="en-US" sz="2000" dirty="0" err="1">
                <a:solidFill>
                  <a:schemeClr val="bg2">
                    <a:lumMod val="95000"/>
                    <a:lumOff val="5000"/>
                  </a:schemeClr>
                </a:solidFill>
                <a:latin typeface="Montserrat"/>
                <a:ea typeface="Montserrat"/>
                <a:cs typeface="Montserrat"/>
                <a:sym typeface="Montserrat"/>
              </a:rPr>
              <a:t>eros</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quis</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urna</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Nunc</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viverra</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imperdiet</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enim</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Fusce</a:t>
            </a:r>
            <a:r>
              <a:rPr lang="en-US" sz="2000" dirty="0">
                <a:solidFill>
                  <a:schemeClr val="bg2">
                    <a:lumMod val="95000"/>
                    <a:lumOff val="5000"/>
                  </a:schemeClr>
                </a:solidFill>
                <a:latin typeface="Montserrat"/>
                <a:ea typeface="Montserrat"/>
                <a:cs typeface="Montserrat"/>
                <a:sym typeface="Montserrat"/>
              </a:rPr>
              <a:t> est. </a:t>
            </a:r>
            <a:r>
              <a:rPr lang="en-US" sz="2000" dirty="0" err="1">
                <a:solidFill>
                  <a:schemeClr val="bg2">
                    <a:lumMod val="95000"/>
                    <a:lumOff val="5000"/>
                  </a:schemeClr>
                </a:solidFill>
                <a:latin typeface="Montserrat"/>
                <a:ea typeface="Montserrat"/>
                <a:cs typeface="Montserrat"/>
                <a:sym typeface="Montserrat"/>
              </a:rPr>
              <a:t>Vivamus</a:t>
            </a:r>
            <a:r>
              <a:rPr lang="en-US" sz="2000" dirty="0">
                <a:solidFill>
                  <a:schemeClr val="bg2">
                    <a:lumMod val="95000"/>
                    <a:lumOff val="5000"/>
                  </a:schemeClr>
                </a:solidFill>
                <a:latin typeface="Montserrat"/>
                <a:ea typeface="Montserrat"/>
                <a:cs typeface="Montserrat"/>
                <a:sym typeface="Montserrat"/>
              </a:rPr>
              <a:t> a </a:t>
            </a:r>
            <a:r>
              <a:rPr lang="en-US" sz="2000" dirty="0" err="1">
                <a:solidFill>
                  <a:schemeClr val="bg2">
                    <a:lumMod val="95000"/>
                    <a:lumOff val="5000"/>
                  </a:schemeClr>
                </a:solidFill>
                <a:latin typeface="Montserrat"/>
                <a:ea typeface="Montserrat"/>
                <a:cs typeface="Montserrat"/>
                <a:sym typeface="Montserrat"/>
              </a:rPr>
              <a:t>tellus</a:t>
            </a:r>
            <a:r>
              <a:rPr lang="en-US" sz="2000" dirty="0">
                <a:solidFill>
                  <a:schemeClr val="bg2">
                    <a:lumMod val="95000"/>
                    <a:lumOff val="5000"/>
                  </a:schemeClr>
                </a:solidFill>
                <a:latin typeface="Montserrat"/>
                <a:ea typeface="Montserrat"/>
                <a:cs typeface="Montserrat"/>
                <a:sym typeface="Montserrat"/>
              </a:rPr>
              <a:t>.</a:t>
            </a:r>
          </a:p>
          <a:p>
            <a:pPr>
              <a:lnSpc>
                <a:spcPct val="150000"/>
              </a:lnSpc>
              <a:buSzPct val="25000"/>
            </a:pPr>
            <a:endParaRPr lang="en-US" sz="2000" dirty="0">
              <a:solidFill>
                <a:schemeClr val="bg2">
                  <a:lumMod val="95000"/>
                  <a:lumOff val="5000"/>
                </a:schemeClr>
              </a:solidFill>
              <a:latin typeface="Montserrat"/>
              <a:ea typeface="Montserrat"/>
              <a:cs typeface="Montserrat"/>
              <a:sym typeface="Montserrat"/>
            </a:endParaRPr>
          </a:p>
          <a:p>
            <a:pPr>
              <a:lnSpc>
                <a:spcPct val="150000"/>
              </a:lnSpc>
              <a:buSzPct val="25000"/>
            </a:pPr>
            <a:endParaRPr lang="en-US" sz="2000" dirty="0">
              <a:solidFill>
                <a:schemeClr val="bg2">
                  <a:lumMod val="95000"/>
                  <a:lumOff val="5000"/>
                </a:schemeClr>
              </a:solidFill>
              <a:latin typeface="Montserrat"/>
              <a:ea typeface="Montserrat"/>
              <a:cs typeface="Montserrat"/>
              <a:sym typeface="Montserrat"/>
            </a:endParaRPr>
          </a:p>
          <a:p>
            <a:pPr>
              <a:lnSpc>
                <a:spcPct val="150000"/>
              </a:lnSpc>
              <a:buSzPct val="25000"/>
            </a:pPr>
            <a:r>
              <a:rPr lang="en-US" sz="2000" dirty="0">
                <a:solidFill>
                  <a:schemeClr val="bg2">
                    <a:lumMod val="95000"/>
                    <a:lumOff val="5000"/>
                  </a:schemeClr>
                </a:solidFill>
                <a:latin typeface="Montserrat"/>
                <a:ea typeface="Montserrat"/>
                <a:cs typeface="Montserrat"/>
                <a:sym typeface="Montserrat"/>
              </a:rPr>
              <a:t>Pellentesque habitant morbi tristique senectus et netus et malesuada fames ac turpis egestas. Proin pharetra nonummy pede. Mauris et </a:t>
            </a:r>
            <a:r>
              <a:rPr lang="en-US" sz="2000" dirty="0" err="1">
                <a:solidFill>
                  <a:schemeClr val="bg2">
                    <a:lumMod val="95000"/>
                    <a:lumOff val="5000"/>
                  </a:schemeClr>
                </a:solidFill>
                <a:latin typeface="Montserrat"/>
                <a:ea typeface="Montserrat"/>
                <a:cs typeface="Montserrat"/>
                <a:sym typeface="Montserrat"/>
              </a:rPr>
              <a:t>orci</a:t>
            </a:r>
            <a:r>
              <a:rPr lang="en-US" sz="2000" dirty="0">
                <a:solidFill>
                  <a:schemeClr val="bg2">
                    <a:lumMod val="95000"/>
                    <a:lumOff val="5000"/>
                  </a:schemeClr>
                </a:solidFill>
                <a:latin typeface="Montserrat"/>
                <a:ea typeface="Montserrat"/>
                <a:cs typeface="Montserrat"/>
                <a:sym typeface="Montserrat"/>
              </a:rPr>
              <a:t>.</a:t>
            </a:r>
          </a:p>
        </p:txBody>
      </p:sp>
      <p:sp>
        <p:nvSpPr>
          <p:cNvPr id="13" name="Shape 90"/>
          <p:cNvSpPr txBox="1"/>
          <p:nvPr/>
        </p:nvSpPr>
        <p:spPr>
          <a:xfrm>
            <a:off x="18565844" y="1833482"/>
            <a:ext cx="4218456" cy="9444118"/>
          </a:xfrm>
          <a:prstGeom prst="rect">
            <a:avLst/>
          </a:prstGeom>
          <a:noFill/>
          <a:ln>
            <a:noFill/>
          </a:ln>
        </p:spPr>
        <p:txBody>
          <a:bodyPr lIns="0" tIns="0" rIns="0" bIns="0" anchor="t" anchorCtr="0">
            <a:noAutofit/>
          </a:bodyPr>
          <a:lstStyle/>
          <a:p>
            <a:pPr>
              <a:lnSpc>
                <a:spcPct val="150000"/>
              </a:lnSpc>
              <a:buSzPct val="25000"/>
            </a:pPr>
            <a:r>
              <a:rPr lang="en-US" sz="2000" dirty="0">
                <a:solidFill>
                  <a:schemeClr val="bg2">
                    <a:lumMod val="95000"/>
                    <a:lumOff val="5000"/>
                  </a:schemeClr>
                </a:solidFill>
                <a:latin typeface="Montserrat"/>
                <a:ea typeface="Montserrat"/>
                <a:cs typeface="Montserrat"/>
                <a:sym typeface="Montserrat"/>
              </a:rPr>
              <a:t>Lorem ipsum dolor sit amet, consectetuer adipiscing elit. Maecenas porttitor congue massa. Fusce posuere, magna sed pulvinar ultricies, purus lectus malesuada libero, sit amet commodo magna eros </a:t>
            </a:r>
            <a:r>
              <a:rPr lang="en-US" sz="2000" dirty="0" err="1">
                <a:solidFill>
                  <a:schemeClr val="bg2">
                    <a:lumMod val="95000"/>
                    <a:lumOff val="5000"/>
                  </a:schemeClr>
                </a:solidFill>
                <a:latin typeface="Montserrat"/>
                <a:ea typeface="Montserrat"/>
                <a:cs typeface="Montserrat"/>
                <a:sym typeface="Montserrat"/>
              </a:rPr>
              <a:t>quis</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urna</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Nunc</a:t>
            </a:r>
            <a:r>
              <a:rPr lang="en-US" sz="2000" dirty="0">
                <a:solidFill>
                  <a:schemeClr val="bg2">
                    <a:lumMod val="95000"/>
                    <a:lumOff val="5000"/>
                  </a:schemeClr>
                </a:solidFill>
                <a:latin typeface="Montserrat"/>
                <a:ea typeface="Montserrat"/>
                <a:cs typeface="Montserrat"/>
                <a:sym typeface="Montserrat"/>
              </a:rPr>
              <a:t> viverra imperdiet enim. Fusce est. Vivamus a </a:t>
            </a:r>
            <a:r>
              <a:rPr lang="en-US" sz="2000" dirty="0" err="1">
                <a:solidFill>
                  <a:schemeClr val="bg2">
                    <a:lumMod val="95000"/>
                    <a:lumOff val="5000"/>
                  </a:schemeClr>
                </a:solidFill>
                <a:latin typeface="Montserrat"/>
                <a:ea typeface="Montserrat"/>
                <a:cs typeface="Montserrat"/>
                <a:sym typeface="Montserrat"/>
              </a:rPr>
              <a:t>tellus</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malesuada</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libero</a:t>
            </a:r>
            <a:r>
              <a:rPr lang="en-US" sz="2000" dirty="0">
                <a:solidFill>
                  <a:schemeClr val="bg2">
                    <a:lumMod val="95000"/>
                    <a:lumOff val="5000"/>
                  </a:schemeClr>
                </a:solidFill>
                <a:latin typeface="Montserrat"/>
                <a:ea typeface="Montserrat"/>
                <a:cs typeface="Montserrat"/>
                <a:sym typeface="Montserrat"/>
              </a:rPr>
              <a:t>, sit </a:t>
            </a:r>
            <a:r>
              <a:rPr lang="en-US" sz="2000" dirty="0" err="1">
                <a:solidFill>
                  <a:schemeClr val="bg2">
                    <a:lumMod val="95000"/>
                    <a:lumOff val="5000"/>
                  </a:schemeClr>
                </a:solidFill>
                <a:latin typeface="Montserrat"/>
                <a:ea typeface="Montserrat"/>
                <a:cs typeface="Montserrat"/>
                <a:sym typeface="Montserrat"/>
              </a:rPr>
              <a:t>amet</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commodo</a:t>
            </a:r>
            <a:r>
              <a:rPr lang="en-US" sz="2000" dirty="0">
                <a:solidFill>
                  <a:schemeClr val="bg2">
                    <a:lumMod val="95000"/>
                    <a:lumOff val="5000"/>
                  </a:schemeClr>
                </a:solidFill>
                <a:latin typeface="Montserrat"/>
                <a:ea typeface="Montserrat"/>
                <a:cs typeface="Montserrat"/>
                <a:sym typeface="Montserrat"/>
              </a:rPr>
              <a:t> magna </a:t>
            </a:r>
            <a:r>
              <a:rPr lang="en-US" sz="2000" dirty="0" err="1">
                <a:solidFill>
                  <a:schemeClr val="bg2">
                    <a:lumMod val="95000"/>
                    <a:lumOff val="5000"/>
                  </a:schemeClr>
                </a:solidFill>
                <a:latin typeface="Montserrat"/>
                <a:ea typeface="Montserrat"/>
                <a:cs typeface="Montserrat"/>
                <a:sym typeface="Montserrat"/>
              </a:rPr>
              <a:t>eros</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quis</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urna</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Nunc</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viverra</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imperdiet</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enim</a:t>
            </a:r>
            <a:r>
              <a:rPr lang="en-US" sz="2000" dirty="0">
                <a:solidFill>
                  <a:schemeClr val="bg2">
                    <a:lumMod val="95000"/>
                    <a:lumOff val="5000"/>
                  </a:schemeClr>
                </a:solidFill>
                <a:latin typeface="Montserrat"/>
                <a:ea typeface="Montserrat"/>
                <a:cs typeface="Montserrat"/>
                <a:sym typeface="Montserrat"/>
              </a:rPr>
              <a:t>. </a:t>
            </a:r>
            <a:r>
              <a:rPr lang="en-US" sz="2000" dirty="0" err="1">
                <a:solidFill>
                  <a:schemeClr val="bg2">
                    <a:lumMod val="95000"/>
                    <a:lumOff val="5000"/>
                  </a:schemeClr>
                </a:solidFill>
                <a:latin typeface="Montserrat"/>
                <a:ea typeface="Montserrat"/>
                <a:cs typeface="Montserrat"/>
                <a:sym typeface="Montserrat"/>
              </a:rPr>
              <a:t>Fusce</a:t>
            </a:r>
            <a:r>
              <a:rPr lang="en-US" sz="2000" dirty="0">
                <a:solidFill>
                  <a:schemeClr val="bg2">
                    <a:lumMod val="95000"/>
                    <a:lumOff val="5000"/>
                  </a:schemeClr>
                </a:solidFill>
                <a:latin typeface="Montserrat"/>
                <a:ea typeface="Montserrat"/>
                <a:cs typeface="Montserrat"/>
                <a:sym typeface="Montserrat"/>
              </a:rPr>
              <a:t> est. </a:t>
            </a:r>
            <a:r>
              <a:rPr lang="en-US" sz="2000" dirty="0" err="1">
                <a:solidFill>
                  <a:schemeClr val="bg2">
                    <a:lumMod val="95000"/>
                    <a:lumOff val="5000"/>
                  </a:schemeClr>
                </a:solidFill>
                <a:latin typeface="Montserrat"/>
                <a:ea typeface="Montserrat"/>
                <a:cs typeface="Montserrat"/>
                <a:sym typeface="Montserrat"/>
              </a:rPr>
              <a:t>Vivamus</a:t>
            </a:r>
            <a:r>
              <a:rPr lang="en-US" sz="2000" dirty="0">
                <a:solidFill>
                  <a:schemeClr val="bg2">
                    <a:lumMod val="95000"/>
                    <a:lumOff val="5000"/>
                  </a:schemeClr>
                </a:solidFill>
                <a:latin typeface="Montserrat"/>
                <a:ea typeface="Montserrat"/>
                <a:cs typeface="Montserrat"/>
                <a:sym typeface="Montserrat"/>
              </a:rPr>
              <a:t> a </a:t>
            </a:r>
            <a:r>
              <a:rPr lang="en-US" sz="2000" dirty="0" err="1">
                <a:solidFill>
                  <a:schemeClr val="bg2">
                    <a:lumMod val="95000"/>
                    <a:lumOff val="5000"/>
                  </a:schemeClr>
                </a:solidFill>
                <a:latin typeface="Montserrat"/>
                <a:ea typeface="Montserrat"/>
                <a:cs typeface="Montserrat"/>
                <a:sym typeface="Montserrat"/>
              </a:rPr>
              <a:t>tellus</a:t>
            </a:r>
            <a:r>
              <a:rPr lang="en-US" sz="2000" dirty="0">
                <a:solidFill>
                  <a:schemeClr val="bg2">
                    <a:lumMod val="95000"/>
                    <a:lumOff val="5000"/>
                  </a:schemeClr>
                </a:solidFill>
                <a:latin typeface="Montserrat"/>
                <a:ea typeface="Montserrat"/>
                <a:cs typeface="Montserrat"/>
                <a:sym typeface="Montserrat"/>
              </a:rPr>
              <a:t>.</a:t>
            </a:r>
          </a:p>
          <a:p>
            <a:pPr>
              <a:lnSpc>
                <a:spcPct val="150000"/>
              </a:lnSpc>
              <a:buSzPct val="25000"/>
            </a:pPr>
            <a:endParaRPr lang="en-US" sz="2000" dirty="0">
              <a:solidFill>
                <a:schemeClr val="bg2">
                  <a:lumMod val="95000"/>
                  <a:lumOff val="5000"/>
                </a:schemeClr>
              </a:solidFill>
              <a:latin typeface="Montserrat"/>
              <a:ea typeface="Montserrat"/>
              <a:cs typeface="Montserrat"/>
              <a:sym typeface="Montserrat"/>
            </a:endParaRPr>
          </a:p>
          <a:p>
            <a:pPr>
              <a:lnSpc>
                <a:spcPct val="150000"/>
              </a:lnSpc>
              <a:buSzPct val="25000"/>
            </a:pPr>
            <a:endParaRPr lang="en-US" sz="2000" dirty="0">
              <a:solidFill>
                <a:schemeClr val="bg2">
                  <a:lumMod val="95000"/>
                  <a:lumOff val="5000"/>
                </a:schemeClr>
              </a:solidFill>
              <a:latin typeface="Montserrat"/>
              <a:ea typeface="Montserrat"/>
              <a:cs typeface="Montserrat"/>
              <a:sym typeface="Montserrat"/>
            </a:endParaRPr>
          </a:p>
          <a:p>
            <a:pPr>
              <a:lnSpc>
                <a:spcPct val="150000"/>
              </a:lnSpc>
              <a:buSzPct val="25000"/>
            </a:pPr>
            <a:r>
              <a:rPr lang="en-US" sz="2000" dirty="0">
                <a:solidFill>
                  <a:schemeClr val="bg2">
                    <a:lumMod val="95000"/>
                    <a:lumOff val="5000"/>
                  </a:schemeClr>
                </a:solidFill>
                <a:latin typeface="Montserrat"/>
                <a:ea typeface="Montserrat"/>
                <a:cs typeface="Montserrat"/>
                <a:sym typeface="Montserrat"/>
              </a:rPr>
              <a:t>Pellentesque habitant morbi tristique senectus et netus et malesuada fames ac turpis egestas. Proin pharetra nonummy pede. Mauris et </a:t>
            </a:r>
            <a:r>
              <a:rPr lang="en-US" sz="2000" dirty="0" err="1">
                <a:solidFill>
                  <a:schemeClr val="bg2">
                    <a:lumMod val="95000"/>
                    <a:lumOff val="5000"/>
                  </a:schemeClr>
                </a:solidFill>
                <a:latin typeface="Montserrat"/>
                <a:ea typeface="Montserrat"/>
                <a:cs typeface="Montserrat"/>
                <a:sym typeface="Montserrat"/>
              </a:rPr>
              <a:t>orci</a:t>
            </a:r>
            <a:r>
              <a:rPr lang="en-US" sz="2000" dirty="0">
                <a:solidFill>
                  <a:schemeClr val="bg2">
                    <a:lumMod val="95000"/>
                    <a:lumOff val="5000"/>
                  </a:schemeClr>
                </a:solidFill>
                <a:latin typeface="Montserrat"/>
                <a:ea typeface="Montserrat"/>
                <a:cs typeface="Montserrat"/>
                <a:sym typeface="Montserrat"/>
              </a:rPr>
              <a:t>.</a:t>
            </a:r>
          </a:p>
        </p:txBody>
      </p:sp>
      <p:sp>
        <p:nvSpPr>
          <p:cNvPr id="10" name="Shape 90"/>
          <p:cNvSpPr txBox="1"/>
          <p:nvPr/>
        </p:nvSpPr>
        <p:spPr>
          <a:xfrm>
            <a:off x="2254424" y="6446122"/>
            <a:ext cx="5669280" cy="787797"/>
          </a:xfrm>
          <a:prstGeom prst="rect">
            <a:avLst/>
          </a:prstGeom>
          <a:noFill/>
          <a:ln>
            <a:noFill/>
          </a:ln>
        </p:spPr>
        <p:txBody>
          <a:bodyPr lIns="0" tIns="0" rIns="0" bIns="0" anchor="t" anchorCtr="0">
            <a:noAutofit/>
          </a:bodyPr>
          <a:lstStyle/>
          <a:p>
            <a:pPr>
              <a:buSzPct val="25000"/>
            </a:pPr>
            <a:r>
              <a:rPr lang="en-US" sz="2000" spc="1500" dirty="0">
                <a:solidFill>
                  <a:schemeClr val="bg2">
                    <a:lumMod val="95000"/>
                    <a:lumOff val="5000"/>
                  </a:schemeClr>
                </a:solidFill>
                <a:latin typeface="Montserrat Semi Bold" panose="00000700000000000000" pitchFamily="50" charset="0"/>
                <a:ea typeface="Montserrat"/>
                <a:cs typeface="Montserrat"/>
                <a:sym typeface="Montserrat"/>
              </a:rPr>
              <a:t>SUBTITLE HERE</a:t>
            </a:r>
          </a:p>
        </p:txBody>
      </p:sp>
    </p:spTree>
    <p:extLst>
      <p:ext uri="{BB962C8B-B14F-4D97-AF65-F5344CB8AC3E}">
        <p14:creationId xmlns:p14="http://schemas.microsoft.com/office/powerpoint/2010/main" val="172964416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ounded Rectangle 22"/>
          <p:cNvSpPr/>
          <p:nvPr/>
        </p:nvSpPr>
        <p:spPr bwMode="auto">
          <a:xfrm>
            <a:off x="11320936" y="4787047"/>
            <a:ext cx="1742126" cy="1742126"/>
          </a:xfrm>
          <a:prstGeom prst="roundRect">
            <a:avLst/>
          </a:prstGeom>
          <a:gradFill>
            <a:gsLst>
              <a:gs pos="69000">
                <a:schemeClr val="accent3">
                  <a:lumMod val="75000"/>
                </a:schemeClr>
              </a:gs>
              <a:gs pos="0">
                <a:schemeClr val="accent2"/>
              </a:gs>
              <a:gs pos="100000">
                <a:schemeClr val="accent3">
                  <a:lumMod val="50000"/>
                </a:schemeClr>
              </a:gs>
            </a:gsLst>
            <a:lin ang="2700000" scaled="0"/>
          </a:gradFill>
          <a:ln w="0">
            <a:noFill/>
            <a:prstDash val="solid"/>
            <a:round/>
            <a:headEnd/>
            <a:tailEnd/>
          </a:ln>
        </p:spPr>
        <p:txBody>
          <a:bodyPr vert="horz" wrap="square" lIns="91440" tIns="45720" rIns="91440" bIns="45720" numCol="1" rtlCol="1" anchor="t" anchorCtr="0" compatLnSpc="1">
            <a:prstTxWarp prst="textNoShape">
              <a:avLst/>
            </a:prstTxWarp>
          </a:bodyPr>
          <a:lstStyle/>
          <a:p>
            <a:pPr algn="ctr"/>
            <a:endParaRPr lang="en-US" dirty="0"/>
          </a:p>
        </p:txBody>
      </p:sp>
      <p:sp>
        <p:nvSpPr>
          <p:cNvPr id="24" name="Rounded Rectangle 23"/>
          <p:cNvSpPr/>
          <p:nvPr/>
        </p:nvSpPr>
        <p:spPr bwMode="auto">
          <a:xfrm>
            <a:off x="18233784" y="4787047"/>
            <a:ext cx="1742126" cy="1742126"/>
          </a:xfrm>
          <a:prstGeom prst="roundRect">
            <a:avLst/>
          </a:prstGeom>
          <a:gradFill>
            <a:gsLst>
              <a:gs pos="69000">
                <a:schemeClr val="accent3">
                  <a:lumMod val="75000"/>
                </a:schemeClr>
              </a:gs>
              <a:gs pos="0">
                <a:schemeClr val="accent2"/>
              </a:gs>
              <a:gs pos="100000">
                <a:schemeClr val="accent3">
                  <a:lumMod val="50000"/>
                </a:schemeClr>
              </a:gs>
            </a:gsLst>
            <a:lin ang="2700000" scaled="0"/>
          </a:gradFill>
          <a:ln w="0">
            <a:noFill/>
            <a:prstDash val="solid"/>
            <a:round/>
            <a:headEnd/>
            <a:tailEnd/>
          </a:ln>
        </p:spPr>
        <p:txBody>
          <a:bodyPr vert="horz" wrap="square" lIns="91440" tIns="45720" rIns="91440" bIns="45720" numCol="1" rtlCol="1" anchor="t" anchorCtr="0" compatLnSpc="1">
            <a:prstTxWarp prst="textNoShape">
              <a:avLst/>
            </a:prstTxWarp>
          </a:bodyPr>
          <a:lstStyle/>
          <a:p>
            <a:pPr algn="ctr"/>
            <a:endParaRPr lang="en-US" dirty="0"/>
          </a:p>
        </p:txBody>
      </p:sp>
      <p:sp>
        <p:nvSpPr>
          <p:cNvPr id="2" name="Rounded Rectangle 1"/>
          <p:cNvSpPr/>
          <p:nvPr/>
        </p:nvSpPr>
        <p:spPr bwMode="auto">
          <a:xfrm>
            <a:off x="4408088" y="4787047"/>
            <a:ext cx="1742126" cy="1742126"/>
          </a:xfrm>
          <a:prstGeom prst="roundRect">
            <a:avLst/>
          </a:prstGeom>
          <a:gradFill>
            <a:gsLst>
              <a:gs pos="69000">
                <a:schemeClr val="accent3">
                  <a:lumMod val="75000"/>
                </a:schemeClr>
              </a:gs>
              <a:gs pos="0">
                <a:schemeClr val="accent2"/>
              </a:gs>
              <a:gs pos="100000">
                <a:schemeClr val="accent3">
                  <a:lumMod val="50000"/>
                </a:schemeClr>
              </a:gs>
            </a:gsLst>
            <a:lin ang="2700000" scaled="0"/>
          </a:gradFill>
          <a:ln w="0">
            <a:noFill/>
            <a:prstDash val="solid"/>
            <a:round/>
            <a:headEnd/>
            <a:tailEnd/>
          </a:ln>
        </p:spPr>
        <p:txBody>
          <a:bodyPr vert="horz" wrap="square" lIns="91440" tIns="45720" rIns="91440" bIns="45720" numCol="1" rtlCol="1" anchor="t" anchorCtr="0" compatLnSpc="1">
            <a:prstTxWarp prst="textNoShape">
              <a:avLst/>
            </a:prstTxWarp>
          </a:bodyPr>
          <a:lstStyle/>
          <a:p>
            <a:pPr algn="ctr"/>
            <a:endParaRPr lang="en-US"/>
          </a:p>
        </p:txBody>
      </p:sp>
      <p:cxnSp>
        <p:nvCxnSpPr>
          <p:cNvPr id="11" name="Straight Connector 10"/>
          <p:cNvCxnSpPr/>
          <p:nvPr/>
        </p:nvCxnSpPr>
        <p:spPr>
          <a:xfrm>
            <a:off x="3799840" y="8948419"/>
            <a:ext cx="16784320" cy="0"/>
          </a:xfrm>
          <a:prstGeom prst="line">
            <a:avLst/>
          </a:prstGeom>
          <a:ln w="38100">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597714" y="7001866"/>
            <a:ext cx="1362874" cy="707886"/>
          </a:xfrm>
          <a:prstGeom prst="rect">
            <a:avLst/>
          </a:prstGeom>
          <a:noFill/>
        </p:spPr>
        <p:txBody>
          <a:bodyPr wrap="none" rtlCol="0">
            <a:spAutoFit/>
          </a:bodyPr>
          <a:lstStyle/>
          <a:p>
            <a:pPr algn="ctr"/>
            <a:r>
              <a:rPr lang="en-US" sz="4000" dirty="0">
                <a:solidFill>
                  <a:schemeClr val="bg2">
                    <a:lumMod val="95000"/>
                    <a:lumOff val="5000"/>
                  </a:schemeClr>
                </a:solidFill>
                <a:latin typeface="Montserrat Semi Bold" panose="00000700000000000000" pitchFamily="50" charset="0"/>
                <a:ea typeface="Montserrat" charset="0"/>
                <a:cs typeface="Montserrat" charset="0"/>
              </a:rPr>
              <a:t>2012</a:t>
            </a:r>
          </a:p>
        </p:txBody>
      </p:sp>
      <p:sp>
        <p:nvSpPr>
          <p:cNvPr id="9" name="TextBox 8"/>
          <p:cNvSpPr txBox="1"/>
          <p:nvPr/>
        </p:nvSpPr>
        <p:spPr>
          <a:xfrm>
            <a:off x="10149614" y="7732145"/>
            <a:ext cx="4084772" cy="707886"/>
          </a:xfrm>
          <a:prstGeom prst="rect">
            <a:avLst/>
          </a:prstGeom>
          <a:noFill/>
        </p:spPr>
        <p:txBody>
          <a:bodyPr wrap="none" rtlCol="0">
            <a:spAutoFit/>
          </a:bodyPr>
          <a:lstStyle/>
          <a:p>
            <a:pPr algn="ctr"/>
            <a:r>
              <a:rPr lang="en-US" sz="2000" spc="900" dirty="0">
                <a:solidFill>
                  <a:schemeClr val="bg2">
                    <a:lumMod val="95000"/>
                    <a:lumOff val="5000"/>
                  </a:schemeClr>
                </a:solidFill>
                <a:latin typeface="Montserrat Semi Bold" panose="00000700000000000000" pitchFamily="50" charset="0"/>
                <a:ea typeface="Open Sans Semibold" panose="020B0706030804020204" pitchFamily="34" charset="0"/>
                <a:cs typeface="Open Sans Semibold" panose="020B0706030804020204" pitchFamily="34" charset="0"/>
              </a:rPr>
              <a:t>PSG ART SCHOOL</a:t>
            </a:r>
          </a:p>
          <a:p>
            <a:pPr algn="ctr"/>
            <a:r>
              <a:rPr lang="en-US" sz="2000" spc="900" dirty="0">
                <a:solidFill>
                  <a:schemeClr val="bg2">
                    <a:lumMod val="95000"/>
                    <a:lumOff val="5000"/>
                  </a:schemeClr>
                </a:solidFill>
                <a:latin typeface="Montserrat Semi Bold" panose="00000700000000000000" pitchFamily="50" charset="0"/>
                <a:ea typeface="Open Sans Semibold" panose="020B0706030804020204" pitchFamily="34" charset="0"/>
                <a:cs typeface="Open Sans Semibold" panose="020B0706030804020204" pitchFamily="34" charset="0"/>
              </a:rPr>
              <a:t> LONG TERM</a:t>
            </a:r>
          </a:p>
        </p:txBody>
      </p:sp>
      <p:sp>
        <p:nvSpPr>
          <p:cNvPr id="16" name="L-Shape 15"/>
          <p:cNvSpPr/>
          <p:nvPr/>
        </p:nvSpPr>
        <p:spPr bwMode="auto">
          <a:xfrm rot="13500000">
            <a:off x="5116591" y="8785859"/>
            <a:ext cx="325120" cy="325120"/>
          </a:xfrm>
          <a:prstGeom prst="corner">
            <a:avLst/>
          </a:prstGeom>
          <a:gradFill>
            <a:gsLst>
              <a:gs pos="69000">
                <a:schemeClr val="accent3">
                  <a:lumMod val="75000"/>
                </a:schemeClr>
              </a:gs>
              <a:gs pos="0">
                <a:schemeClr val="accent2"/>
              </a:gs>
              <a:gs pos="100000">
                <a:schemeClr val="accent3">
                  <a:lumMod val="50000"/>
                </a:schemeClr>
              </a:gs>
            </a:gsLst>
            <a:lin ang="2700000" scaled="0"/>
          </a:gradFill>
          <a:ln w="57150" cap="sq" cmpd="sng">
            <a:solidFill>
              <a:schemeClr val="bg1"/>
            </a:solidFill>
            <a:prstDash val="solid"/>
            <a:miter lim="800000"/>
            <a:headEnd/>
            <a:tailEnd/>
          </a:ln>
        </p:spPr>
        <p:txBody>
          <a:bodyPr vert="horz" wrap="square" lIns="91440" tIns="45720" rIns="91440" bIns="45720" numCol="1" rtlCol="1" anchor="t" anchorCtr="0" compatLnSpc="1">
            <a:prstTxWarp prst="textNoShape">
              <a:avLst/>
            </a:prstTxWarp>
          </a:bodyPr>
          <a:lstStyle/>
          <a:p>
            <a:pPr algn="ctr"/>
            <a:endParaRPr lang="ar-EG">
              <a:solidFill>
                <a:schemeClr val="bg2">
                  <a:lumMod val="95000"/>
                  <a:lumOff val="5000"/>
                </a:schemeClr>
              </a:solidFill>
            </a:endParaRPr>
          </a:p>
        </p:txBody>
      </p:sp>
      <p:sp>
        <p:nvSpPr>
          <p:cNvPr id="29" name="Shape 89"/>
          <p:cNvSpPr txBox="1"/>
          <p:nvPr/>
        </p:nvSpPr>
        <p:spPr>
          <a:xfrm>
            <a:off x="2454809" y="9619367"/>
            <a:ext cx="5648685" cy="1509637"/>
          </a:xfrm>
          <a:prstGeom prst="rect">
            <a:avLst/>
          </a:prstGeom>
          <a:noFill/>
          <a:ln>
            <a:noFill/>
          </a:ln>
        </p:spPr>
        <p:txBody>
          <a:bodyPr lIns="0" tIns="0" rIns="0" bIns="0" anchor="t" anchorCtr="0">
            <a:noAutofit/>
          </a:bodyPr>
          <a:lstStyle/>
          <a:p>
            <a:pPr lvl="0" algn="ctr">
              <a:lnSpc>
                <a:spcPct val="155882"/>
              </a:lnSpc>
              <a:buClr>
                <a:schemeClr val="dk1"/>
              </a:buClr>
              <a:buSzPct val="25000"/>
            </a:pPr>
            <a:r>
              <a:rPr lang="en-US" sz="2000" dirty="0">
                <a:solidFill>
                  <a:schemeClr val="bg2">
                    <a:lumMod val="95000"/>
                    <a:lumOff val="5000"/>
                  </a:schemeClr>
                </a:solidFill>
                <a:latin typeface="Montserrat" panose="00000500000000000000" pitchFamily="50" charset="0"/>
                <a:ea typeface="Source Sans Pro"/>
                <a:cs typeface="Source Sans Pro"/>
                <a:sym typeface="Source Sans Pro"/>
              </a:rPr>
              <a:t>Lorem ipsum dolor sit amet, consectetuer adipiscing elit. Maecenas porttitor congue massa. Fusce posuere, magna sed.</a:t>
            </a:r>
          </a:p>
        </p:txBody>
      </p:sp>
      <p:sp>
        <p:nvSpPr>
          <p:cNvPr id="30" name="TextBox 29"/>
          <p:cNvSpPr txBox="1"/>
          <p:nvPr/>
        </p:nvSpPr>
        <p:spPr>
          <a:xfrm>
            <a:off x="11512968" y="7001866"/>
            <a:ext cx="1358065" cy="707886"/>
          </a:xfrm>
          <a:prstGeom prst="rect">
            <a:avLst/>
          </a:prstGeom>
          <a:noFill/>
        </p:spPr>
        <p:txBody>
          <a:bodyPr wrap="none" rtlCol="0">
            <a:spAutoFit/>
          </a:bodyPr>
          <a:lstStyle/>
          <a:p>
            <a:pPr algn="ctr"/>
            <a:r>
              <a:rPr lang="en-US" sz="4000" dirty="0">
                <a:solidFill>
                  <a:schemeClr val="bg2">
                    <a:lumMod val="95000"/>
                    <a:lumOff val="5000"/>
                  </a:schemeClr>
                </a:solidFill>
                <a:latin typeface="Montserrat Semi Bold" panose="00000700000000000000" pitchFamily="50" charset="0"/>
                <a:ea typeface="Montserrat" charset="0"/>
                <a:cs typeface="Montserrat" charset="0"/>
              </a:rPr>
              <a:t>2015</a:t>
            </a:r>
          </a:p>
        </p:txBody>
      </p:sp>
      <p:sp>
        <p:nvSpPr>
          <p:cNvPr id="31" name="TextBox 30"/>
          <p:cNvSpPr txBox="1"/>
          <p:nvPr/>
        </p:nvSpPr>
        <p:spPr>
          <a:xfrm>
            <a:off x="3131769" y="7732145"/>
            <a:ext cx="4294765" cy="707886"/>
          </a:xfrm>
          <a:prstGeom prst="rect">
            <a:avLst/>
          </a:prstGeom>
          <a:noFill/>
        </p:spPr>
        <p:txBody>
          <a:bodyPr wrap="none" rtlCol="0">
            <a:spAutoFit/>
          </a:bodyPr>
          <a:lstStyle/>
          <a:p>
            <a:pPr algn="ctr"/>
            <a:r>
              <a:rPr lang="en-US" sz="2000" spc="900" dirty="0">
                <a:solidFill>
                  <a:schemeClr val="bg2">
                    <a:lumMod val="95000"/>
                    <a:lumOff val="5000"/>
                  </a:schemeClr>
                </a:solidFill>
                <a:latin typeface="Montserrat Semi Bold" panose="00000700000000000000" pitchFamily="50" charset="0"/>
                <a:ea typeface="Open Sans Semibold" panose="020B0706030804020204" pitchFamily="34" charset="0"/>
                <a:cs typeface="Open Sans Semibold" panose="020B0706030804020204" pitchFamily="34" charset="0"/>
              </a:rPr>
              <a:t>FCB ADVERTISING</a:t>
            </a:r>
          </a:p>
          <a:p>
            <a:pPr algn="ctr"/>
            <a:r>
              <a:rPr lang="en-US" sz="2000" spc="900" dirty="0">
                <a:solidFill>
                  <a:schemeClr val="bg2">
                    <a:lumMod val="95000"/>
                    <a:lumOff val="5000"/>
                  </a:schemeClr>
                </a:solidFill>
                <a:latin typeface="Montserrat Semi Bold" panose="00000700000000000000" pitchFamily="50" charset="0"/>
                <a:ea typeface="Open Sans Semibold" panose="020B0706030804020204" pitchFamily="34" charset="0"/>
                <a:cs typeface="Open Sans Semibold" panose="020B0706030804020204" pitchFamily="34" charset="0"/>
              </a:rPr>
              <a:t>COMPANY</a:t>
            </a:r>
          </a:p>
        </p:txBody>
      </p:sp>
      <p:sp>
        <p:nvSpPr>
          <p:cNvPr id="32" name="L-Shape 31"/>
          <p:cNvSpPr/>
          <p:nvPr/>
        </p:nvSpPr>
        <p:spPr bwMode="auto">
          <a:xfrm rot="13500000">
            <a:off x="12029440" y="8785859"/>
            <a:ext cx="325120" cy="325120"/>
          </a:xfrm>
          <a:prstGeom prst="corner">
            <a:avLst/>
          </a:prstGeom>
          <a:gradFill>
            <a:gsLst>
              <a:gs pos="69000">
                <a:schemeClr val="accent3">
                  <a:lumMod val="75000"/>
                </a:schemeClr>
              </a:gs>
              <a:gs pos="0">
                <a:schemeClr val="accent2"/>
              </a:gs>
              <a:gs pos="100000">
                <a:schemeClr val="accent3">
                  <a:lumMod val="50000"/>
                </a:schemeClr>
              </a:gs>
            </a:gsLst>
            <a:lin ang="2700000" scaled="0"/>
          </a:gradFill>
          <a:ln w="57150" cap="sq" cmpd="sng">
            <a:solidFill>
              <a:schemeClr val="bg1"/>
            </a:solidFill>
            <a:prstDash val="solid"/>
            <a:miter lim="800000"/>
            <a:headEnd/>
            <a:tailEnd/>
          </a:ln>
        </p:spPr>
        <p:txBody>
          <a:bodyPr vert="horz" wrap="square" lIns="91440" tIns="45720" rIns="91440" bIns="45720" numCol="1" rtlCol="1" anchor="t" anchorCtr="0" compatLnSpc="1">
            <a:prstTxWarp prst="textNoShape">
              <a:avLst/>
            </a:prstTxWarp>
          </a:bodyPr>
          <a:lstStyle/>
          <a:p>
            <a:pPr algn="ctr"/>
            <a:endParaRPr lang="ar-EG">
              <a:solidFill>
                <a:schemeClr val="bg2">
                  <a:lumMod val="95000"/>
                  <a:lumOff val="5000"/>
                </a:schemeClr>
              </a:solidFill>
            </a:endParaRPr>
          </a:p>
        </p:txBody>
      </p:sp>
      <p:sp>
        <p:nvSpPr>
          <p:cNvPr id="34" name="Shape 89"/>
          <p:cNvSpPr txBox="1"/>
          <p:nvPr/>
        </p:nvSpPr>
        <p:spPr>
          <a:xfrm>
            <a:off x="9367658" y="9619367"/>
            <a:ext cx="5648685" cy="1509637"/>
          </a:xfrm>
          <a:prstGeom prst="rect">
            <a:avLst/>
          </a:prstGeom>
          <a:noFill/>
          <a:ln>
            <a:noFill/>
          </a:ln>
        </p:spPr>
        <p:txBody>
          <a:bodyPr lIns="0" tIns="0" rIns="0" bIns="0" anchor="t" anchorCtr="0">
            <a:noAutofit/>
          </a:bodyPr>
          <a:lstStyle/>
          <a:p>
            <a:pPr lvl="0" algn="ctr">
              <a:lnSpc>
                <a:spcPct val="155882"/>
              </a:lnSpc>
              <a:buClr>
                <a:schemeClr val="dk1"/>
              </a:buClr>
              <a:buSzPct val="25000"/>
            </a:pPr>
            <a:r>
              <a:rPr lang="en-US" sz="2000" dirty="0">
                <a:solidFill>
                  <a:schemeClr val="bg2">
                    <a:lumMod val="95000"/>
                    <a:lumOff val="5000"/>
                  </a:schemeClr>
                </a:solidFill>
                <a:latin typeface="Montserrat" panose="00000500000000000000" pitchFamily="50" charset="0"/>
                <a:ea typeface="Source Sans Pro"/>
                <a:cs typeface="Source Sans Pro"/>
                <a:sym typeface="Source Sans Pro"/>
              </a:rPr>
              <a:t>Lorem ipsum dolor sit amet, consectetuer adipiscing elit. Maecenas porttitor congue massa. Fusce posuere, magna sed.</a:t>
            </a:r>
          </a:p>
        </p:txBody>
      </p:sp>
      <p:sp>
        <p:nvSpPr>
          <p:cNvPr id="35" name="TextBox 34"/>
          <p:cNvSpPr txBox="1"/>
          <p:nvPr/>
        </p:nvSpPr>
        <p:spPr>
          <a:xfrm>
            <a:off x="18330438" y="7001866"/>
            <a:ext cx="1548822" cy="707886"/>
          </a:xfrm>
          <a:prstGeom prst="rect">
            <a:avLst/>
          </a:prstGeom>
          <a:noFill/>
        </p:spPr>
        <p:txBody>
          <a:bodyPr wrap="none" rtlCol="0">
            <a:spAutoFit/>
          </a:bodyPr>
          <a:lstStyle/>
          <a:p>
            <a:pPr algn="ctr"/>
            <a:r>
              <a:rPr lang="en-US" sz="4000" dirty="0">
                <a:solidFill>
                  <a:schemeClr val="bg2">
                    <a:lumMod val="95000"/>
                    <a:lumOff val="5000"/>
                  </a:schemeClr>
                </a:solidFill>
                <a:latin typeface="Montserrat Semi Bold" panose="00000700000000000000" pitchFamily="50" charset="0"/>
                <a:ea typeface="Montserrat" charset="0"/>
                <a:cs typeface="Montserrat" charset="0"/>
              </a:rPr>
              <a:t>NOW</a:t>
            </a:r>
          </a:p>
        </p:txBody>
      </p:sp>
      <p:sp>
        <p:nvSpPr>
          <p:cNvPr id="36" name="TextBox 35"/>
          <p:cNvSpPr txBox="1"/>
          <p:nvPr/>
        </p:nvSpPr>
        <p:spPr>
          <a:xfrm>
            <a:off x="17174673" y="7732145"/>
            <a:ext cx="3860352" cy="707886"/>
          </a:xfrm>
          <a:prstGeom prst="rect">
            <a:avLst/>
          </a:prstGeom>
          <a:noFill/>
        </p:spPr>
        <p:txBody>
          <a:bodyPr wrap="none" rtlCol="0">
            <a:spAutoFit/>
          </a:bodyPr>
          <a:lstStyle/>
          <a:p>
            <a:pPr algn="ctr"/>
            <a:r>
              <a:rPr lang="en-US" sz="2000" spc="900" dirty="0">
                <a:solidFill>
                  <a:schemeClr val="bg2">
                    <a:lumMod val="95000"/>
                    <a:lumOff val="5000"/>
                  </a:schemeClr>
                </a:solidFill>
                <a:latin typeface="Montserrat Semi Bold" panose="00000700000000000000" pitchFamily="50" charset="0"/>
                <a:ea typeface="Open Sans Semibold" panose="020B0706030804020204" pitchFamily="34" charset="0"/>
                <a:cs typeface="Open Sans Semibold" panose="020B0706030804020204" pitchFamily="34" charset="0"/>
              </a:rPr>
              <a:t>HEMALAYA WEB</a:t>
            </a:r>
          </a:p>
          <a:p>
            <a:pPr algn="ctr"/>
            <a:r>
              <a:rPr lang="en-US" sz="2000" spc="900" dirty="0">
                <a:solidFill>
                  <a:schemeClr val="bg2">
                    <a:lumMod val="95000"/>
                    <a:lumOff val="5000"/>
                  </a:schemeClr>
                </a:solidFill>
                <a:latin typeface="Montserrat Semi Bold" panose="00000700000000000000" pitchFamily="50" charset="0"/>
                <a:ea typeface="Open Sans Semibold" panose="020B0706030804020204" pitchFamily="34" charset="0"/>
                <a:cs typeface="Open Sans Semibold" panose="020B0706030804020204" pitchFamily="34" charset="0"/>
              </a:rPr>
              <a:t>DESIGN AGENCY</a:t>
            </a:r>
          </a:p>
        </p:txBody>
      </p:sp>
      <p:sp>
        <p:nvSpPr>
          <p:cNvPr id="37" name="L-Shape 36"/>
          <p:cNvSpPr/>
          <p:nvPr/>
        </p:nvSpPr>
        <p:spPr bwMode="auto">
          <a:xfrm rot="13500000">
            <a:off x="18942289" y="8785860"/>
            <a:ext cx="325120" cy="325120"/>
          </a:xfrm>
          <a:prstGeom prst="corner">
            <a:avLst/>
          </a:prstGeom>
          <a:gradFill>
            <a:gsLst>
              <a:gs pos="69000">
                <a:schemeClr val="accent3">
                  <a:lumMod val="75000"/>
                </a:schemeClr>
              </a:gs>
              <a:gs pos="0">
                <a:schemeClr val="accent2"/>
              </a:gs>
              <a:gs pos="100000">
                <a:schemeClr val="accent3">
                  <a:lumMod val="50000"/>
                </a:schemeClr>
              </a:gs>
            </a:gsLst>
            <a:lin ang="2700000" scaled="0"/>
          </a:gradFill>
          <a:ln w="57150" cap="sq" cmpd="sng">
            <a:solidFill>
              <a:schemeClr val="bg1"/>
            </a:solidFill>
            <a:prstDash val="solid"/>
            <a:miter lim="800000"/>
            <a:headEnd/>
            <a:tailEnd/>
          </a:ln>
        </p:spPr>
        <p:txBody>
          <a:bodyPr vert="horz" wrap="square" lIns="91440" tIns="45720" rIns="91440" bIns="45720" numCol="1" rtlCol="1" anchor="t" anchorCtr="0" compatLnSpc="1">
            <a:prstTxWarp prst="textNoShape">
              <a:avLst/>
            </a:prstTxWarp>
          </a:bodyPr>
          <a:lstStyle/>
          <a:p>
            <a:pPr algn="ctr"/>
            <a:endParaRPr lang="ar-EG">
              <a:solidFill>
                <a:schemeClr val="bg2">
                  <a:lumMod val="95000"/>
                  <a:lumOff val="5000"/>
                </a:schemeClr>
              </a:solidFill>
            </a:endParaRPr>
          </a:p>
        </p:txBody>
      </p:sp>
      <p:sp>
        <p:nvSpPr>
          <p:cNvPr id="38" name="Shape 89"/>
          <p:cNvSpPr txBox="1"/>
          <p:nvPr/>
        </p:nvSpPr>
        <p:spPr>
          <a:xfrm>
            <a:off x="16280507" y="9619367"/>
            <a:ext cx="5648685" cy="1509637"/>
          </a:xfrm>
          <a:prstGeom prst="rect">
            <a:avLst/>
          </a:prstGeom>
          <a:noFill/>
          <a:ln>
            <a:noFill/>
          </a:ln>
        </p:spPr>
        <p:txBody>
          <a:bodyPr lIns="0" tIns="0" rIns="0" bIns="0" anchor="t" anchorCtr="0">
            <a:noAutofit/>
          </a:bodyPr>
          <a:lstStyle/>
          <a:p>
            <a:pPr lvl="0" algn="ctr">
              <a:lnSpc>
                <a:spcPct val="155882"/>
              </a:lnSpc>
              <a:buClr>
                <a:schemeClr val="dk1"/>
              </a:buClr>
              <a:buSzPct val="25000"/>
            </a:pPr>
            <a:r>
              <a:rPr lang="en-US" sz="2000" dirty="0">
                <a:solidFill>
                  <a:schemeClr val="bg2">
                    <a:lumMod val="95000"/>
                    <a:lumOff val="5000"/>
                  </a:schemeClr>
                </a:solidFill>
                <a:latin typeface="Montserrat" panose="00000500000000000000" pitchFamily="50" charset="0"/>
                <a:ea typeface="Source Sans Pro"/>
                <a:cs typeface="Source Sans Pro"/>
                <a:sym typeface="Source Sans Pro"/>
              </a:rPr>
              <a:t>Lorem ipsum dolor sit amet, consectetuer adipiscing elit. Maecenas porttitor congue massa. Fusce posuere, magna sed.</a:t>
            </a:r>
          </a:p>
        </p:txBody>
      </p:sp>
      <p:sp>
        <p:nvSpPr>
          <p:cNvPr id="15" name="Shape 4914"/>
          <p:cNvSpPr/>
          <p:nvPr/>
        </p:nvSpPr>
        <p:spPr>
          <a:xfrm>
            <a:off x="18750560" y="5225089"/>
            <a:ext cx="708579" cy="866042"/>
          </a:xfrm>
          <a:custGeom>
            <a:avLst/>
            <a:gdLst/>
            <a:ahLst/>
            <a:cxnLst/>
            <a:rect l="0" t="0" r="0" b="0"/>
            <a:pathLst>
              <a:path w="120000" h="120000" extrusionOk="0">
                <a:moveTo>
                  <a:pt x="53333" y="65455"/>
                </a:moveTo>
                <a:lnTo>
                  <a:pt x="53333" y="60000"/>
                </a:lnTo>
                <a:lnTo>
                  <a:pt x="63333" y="60000"/>
                </a:lnTo>
                <a:cubicBezTo>
                  <a:pt x="65177" y="60000"/>
                  <a:pt x="66666" y="58777"/>
                  <a:pt x="66666" y="57272"/>
                </a:cubicBezTo>
                <a:lnTo>
                  <a:pt x="66666" y="16361"/>
                </a:lnTo>
                <a:lnTo>
                  <a:pt x="110777" y="16361"/>
                </a:lnTo>
                <a:lnTo>
                  <a:pt x="93811" y="39505"/>
                </a:lnTo>
                <a:lnTo>
                  <a:pt x="93855" y="39527"/>
                </a:lnTo>
                <a:cubicBezTo>
                  <a:pt x="93555" y="39938"/>
                  <a:pt x="93333" y="40400"/>
                  <a:pt x="93333" y="40911"/>
                </a:cubicBezTo>
                <a:cubicBezTo>
                  <a:pt x="93333" y="41427"/>
                  <a:pt x="93555" y="41877"/>
                  <a:pt x="93855" y="42288"/>
                </a:cubicBezTo>
                <a:lnTo>
                  <a:pt x="93811" y="42311"/>
                </a:lnTo>
                <a:lnTo>
                  <a:pt x="110777" y="65455"/>
                </a:lnTo>
                <a:cubicBezTo>
                  <a:pt x="110777" y="65455"/>
                  <a:pt x="53333" y="65455"/>
                  <a:pt x="53333" y="65455"/>
                </a:cubicBezTo>
                <a:close/>
                <a:moveTo>
                  <a:pt x="6666" y="5455"/>
                </a:moveTo>
                <a:lnTo>
                  <a:pt x="60000" y="5455"/>
                </a:lnTo>
                <a:lnTo>
                  <a:pt x="60000" y="54544"/>
                </a:lnTo>
                <a:lnTo>
                  <a:pt x="6666" y="54544"/>
                </a:lnTo>
                <a:cubicBezTo>
                  <a:pt x="6666" y="54544"/>
                  <a:pt x="6666" y="5455"/>
                  <a:pt x="6666" y="5455"/>
                </a:cubicBezTo>
                <a:close/>
                <a:moveTo>
                  <a:pt x="119522" y="66777"/>
                </a:moveTo>
                <a:lnTo>
                  <a:pt x="100555" y="40911"/>
                </a:lnTo>
                <a:lnTo>
                  <a:pt x="119522" y="15038"/>
                </a:lnTo>
                <a:lnTo>
                  <a:pt x="119477" y="15016"/>
                </a:lnTo>
                <a:cubicBezTo>
                  <a:pt x="119777" y="14605"/>
                  <a:pt x="120000" y="14150"/>
                  <a:pt x="120000" y="13638"/>
                </a:cubicBezTo>
                <a:cubicBezTo>
                  <a:pt x="120000" y="12127"/>
                  <a:pt x="118511" y="10911"/>
                  <a:pt x="116666" y="10911"/>
                </a:cubicBezTo>
                <a:lnTo>
                  <a:pt x="66666" y="10911"/>
                </a:lnTo>
                <a:lnTo>
                  <a:pt x="66666" y="2727"/>
                </a:lnTo>
                <a:cubicBezTo>
                  <a:pt x="66666" y="1222"/>
                  <a:pt x="65177" y="0"/>
                  <a:pt x="63333" y="0"/>
                </a:cubicBezTo>
                <a:lnTo>
                  <a:pt x="3333" y="0"/>
                </a:lnTo>
                <a:cubicBezTo>
                  <a:pt x="1488" y="0"/>
                  <a:pt x="0" y="1222"/>
                  <a:pt x="0" y="2727"/>
                </a:cubicBezTo>
                <a:lnTo>
                  <a:pt x="0" y="117272"/>
                </a:lnTo>
                <a:cubicBezTo>
                  <a:pt x="0" y="118777"/>
                  <a:pt x="1488" y="120000"/>
                  <a:pt x="3333" y="120000"/>
                </a:cubicBezTo>
                <a:cubicBezTo>
                  <a:pt x="5177" y="120000"/>
                  <a:pt x="6666" y="118777"/>
                  <a:pt x="6666" y="117272"/>
                </a:cubicBezTo>
                <a:lnTo>
                  <a:pt x="6666" y="60000"/>
                </a:lnTo>
                <a:lnTo>
                  <a:pt x="46666" y="60000"/>
                </a:lnTo>
                <a:lnTo>
                  <a:pt x="46666" y="68183"/>
                </a:lnTo>
                <a:cubicBezTo>
                  <a:pt x="46666" y="69688"/>
                  <a:pt x="48155" y="70911"/>
                  <a:pt x="50000" y="70911"/>
                </a:cubicBezTo>
                <a:lnTo>
                  <a:pt x="116666" y="70911"/>
                </a:lnTo>
                <a:cubicBezTo>
                  <a:pt x="118511" y="70911"/>
                  <a:pt x="120000" y="69688"/>
                  <a:pt x="120000" y="68183"/>
                </a:cubicBezTo>
                <a:cubicBezTo>
                  <a:pt x="120000" y="67672"/>
                  <a:pt x="119777" y="67211"/>
                  <a:pt x="119477" y="66800"/>
                </a:cubicBezTo>
                <a:cubicBezTo>
                  <a:pt x="119477" y="66800"/>
                  <a:pt x="119522" y="66777"/>
                  <a:pt x="119522" y="66777"/>
                </a:cubicBezTo>
                <a:close/>
              </a:path>
            </a:pathLst>
          </a:custGeom>
          <a:solidFill>
            <a:schemeClr val="bg1"/>
          </a:solidFill>
          <a:ln>
            <a:noFill/>
          </a:ln>
        </p:spPr>
        <p:txBody>
          <a:bodyPr lIns="38075" tIns="38075" rIns="38075" bIns="38075" anchor="ctr" anchorCtr="0">
            <a:noAutofit/>
          </a:bodyPr>
          <a:lstStyle/>
          <a:p>
            <a:endParaRPr sz="2999">
              <a:solidFill>
                <a:schemeClr val="dk1"/>
              </a:solidFill>
              <a:latin typeface="Lato"/>
              <a:ea typeface="Lato"/>
              <a:cs typeface="Lato"/>
              <a:sym typeface="Lato"/>
            </a:endParaRPr>
          </a:p>
        </p:txBody>
      </p:sp>
      <p:sp>
        <p:nvSpPr>
          <p:cNvPr id="18" name="Shape 4596"/>
          <p:cNvSpPr/>
          <p:nvPr/>
        </p:nvSpPr>
        <p:spPr>
          <a:xfrm>
            <a:off x="4864505" y="5261815"/>
            <a:ext cx="829292" cy="829292"/>
          </a:xfrm>
          <a:custGeom>
            <a:avLst/>
            <a:gdLst/>
            <a:ahLst/>
            <a:cxnLst/>
            <a:rect l="0" t="0" r="0" b="0"/>
            <a:pathLst>
              <a:path w="120000" h="120000" extrusionOk="0">
                <a:moveTo>
                  <a:pt x="67466" y="101855"/>
                </a:moveTo>
                <a:lnTo>
                  <a:pt x="86572" y="38183"/>
                </a:lnTo>
                <a:lnTo>
                  <a:pt x="112044" y="38183"/>
                </a:lnTo>
                <a:cubicBezTo>
                  <a:pt x="112044" y="38183"/>
                  <a:pt x="67466" y="101855"/>
                  <a:pt x="67466" y="101855"/>
                </a:cubicBezTo>
                <a:close/>
                <a:moveTo>
                  <a:pt x="60000" y="107794"/>
                </a:moveTo>
                <a:lnTo>
                  <a:pt x="39116" y="38183"/>
                </a:lnTo>
                <a:lnTo>
                  <a:pt x="80883" y="38183"/>
                </a:lnTo>
                <a:cubicBezTo>
                  <a:pt x="80883" y="38183"/>
                  <a:pt x="60000" y="107794"/>
                  <a:pt x="60000" y="107794"/>
                </a:cubicBezTo>
                <a:close/>
                <a:moveTo>
                  <a:pt x="7955" y="38183"/>
                </a:moveTo>
                <a:lnTo>
                  <a:pt x="33427" y="38183"/>
                </a:lnTo>
                <a:lnTo>
                  <a:pt x="52533" y="101855"/>
                </a:lnTo>
                <a:cubicBezTo>
                  <a:pt x="52533" y="101855"/>
                  <a:pt x="7955" y="38183"/>
                  <a:pt x="7955" y="38183"/>
                </a:cubicBezTo>
                <a:close/>
                <a:moveTo>
                  <a:pt x="36544" y="5455"/>
                </a:moveTo>
                <a:lnTo>
                  <a:pt x="47422" y="5455"/>
                </a:lnTo>
                <a:lnTo>
                  <a:pt x="33788" y="32727"/>
                </a:lnTo>
                <a:lnTo>
                  <a:pt x="9272" y="32727"/>
                </a:lnTo>
                <a:cubicBezTo>
                  <a:pt x="9272" y="32727"/>
                  <a:pt x="36544" y="5455"/>
                  <a:pt x="36544" y="5455"/>
                </a:cubicBezTo>
                <a:close/>
                <a:moveTo>
                  <a:pt x="66516" y="5455"/>
                </a:moveTo>
                <a:lnTo>
                  <a:pt x="80150" y="32727"/>
                </a:lnTo>
                <a:lnTo>
                  <a:pt x="39850" y="32727"/>
                </a:lnTo>
                <a:lnTo>
                  <a:pt x="53483" y="5455"/>
                </a:lnTo>
                <a:cubicBezTo>
                  <a:pt x="53483" y="5455"/>
                  <a:pt x="66516" y="5455"/>
                  <a:pt x="66516" y="5455"/>
                </a:cubicBezTo>
                <a:close/>
                <a:moveTo>
                  <a:pt x="83455" y="5455"/>
                </a:moveTo>
                <a:lnTo>
                  <a:pt x="110727" y="32727"/>
                </a:lnTo>
                <a:lnTo>
                  <a:pt x="86211" y="32727"/>
                </a:lnTo>
                <a:lnTo>
                  <a:pt x="72577" y="5455"/>
                </a:lnTo>
                <a:cubicBezTo>
                  <a:pt x="72577" y="5455"/>
                  <a:pt x="83455" y="5455"/>
                  <a:pt x="83455" y="5455"/>
                </a:cubicBezTo>
                <a:close/>
                <a:moveTo>
                  <a:pt x="120000" y="35455"/>
                </a:moveTo>
                <a:cubicBezTo>
                  <a:pt x="120000" y="34844"/>
                  <a:pt x="119761" y="34305"/>
                  <a:pt x="119416" y="33850"/>
                </a:cubicBezTo>
                <a:lnTo>
                  <a:pt x="119455" y="33822"/>
                </a:lnTo>
                <a:lnTo>
                  <a:pt x="119283" y="33650"/>
                </a:lnTo>
                <a:cubicBezTo>
                  <a:pt x="119216" y="33577"/>
                  <a:pt x="119155" y="33511"/>
                  <a:pt x="119077" y="33444"/>
                </a:cubicBezTo>
                <a:lnTo>
                  <a:pt x="86727" y="1094"/>
                </a:lnTo>
                <a:lnTo>
                  <a:pt x="86688" y="1116"/>
                </a:lnTo>
                <a:cubicBezTo>
                  <a:pt x="86188" y="455"/>
                  <a:pt x="85438" y="0"/>
                  <a:pt x="84544" y="0"/>
                </a:cubicBezTo>
                <a:lnTo>
                  <a:pt x="35455" y="0"/>
                </a:lnTo>
                <a:cubicBezTo>
                  <a:pt x="34561" y="0"/>
                  <a:pt x="33811" y="455"/>
                  <a:pt x="33311" y="1116"/>
                </a:cubicBezTo>
                <a:lnTo>
                  <a:pt x="33272" y="1094"/>
                </a:lnTo>
                <a:lnTo>
                  <a:pt x="922" y="33444"/>
                </a:lnTo>
                <a:cubicBezTo>
                  <a:pt x="844" y="33511"/>
                  <a:pt x="783" y="33577"/>
                  <a:pt x="716" y="33650"/>
                </a:cubicBezTo>
                <a:lnTo>
                  <a:pt x="544" y="33822"/>
                </a:lnTo>
                <a:lnTo>
                  <a:pt x="583" y="33850"/>
                </a:lnTo>
                <a:cubicBezTo>
                  <a:pt x="238" y="34305"/>
                  <a:pt x="0" y="34844"/>
                  <a:pt x="0" y="35455"/>
                </a:cubicBezTo>
                <a:cubicBezTo>
                  <a:pt x="0" y="36105"/>
                  <a:pt x="255" y="36677"/>
                  <a:pt x="638" y="37144"/>
                </a:cubicBezTo>
                <a:lnTo>
                  <a:pt x="605" y="37166"/>
                </a:lnTo>
                <a:lnTo>
                  <a:pt x="57877" y="118988"/>
                </a:lnTo>
                <a:lnTo>
                  <a:pt x="57911" y="118961"/>
                </a:lnTo>
                <a:cubicBezTo>
                  <a:pt x="58411" y="119583"/>
                  <a:pt x="59144" y="120000"/>
                  <a:pt x="60000" y="120000"/>
                </a:cubicBezTo>
                <a:cubicBezTo>
                  <a:pt x="60855" y="120000"/>
                  <a:pt x="61588" y="119583"/>
                  <a:pt x="62088" y="118961"/>
                </a:cubicBezTo>
                <a:lnTo>
                  <a:pt x="62122" y="118988"/>
                </a:lnTo>
                <a:lnTo>
                  <a:pt x="119394" y="37166"/>
                </a:lnTo>
                <a:lnTo>
                  <a:pt x="119361" y="37144"/>
                </a:lnTo>
                <a:cubicBezTo>
                  <a:pt x="119738" y="36677"/>
                  <a:pt x="120000" y="36105"/>
                  <a:pt x="120000" y="35455"/>
                </a:cubicBezTo>
              </a:path>
            </a:pathLst>
          </a:custGeom>
          <a:solidFill>
            <a:schemeClr val="bg1"/>
          </a:solidFill>
          <a:ln>
            <a:noFill/>
          </a:ln>
        </p:spPr>
        <p:txBody>
          <a:bodyPr lIns="38075" tIns="38075" rIns="38075" bIns="38075" anchor="ctr" anchorCtr="0">
            <a:noAutofit/>
          </a:bodyPr>
          <a:lstStyle/>
          <a:p>
            <a:endParaRPr sz="2999">
              <a:solidFill>
                <a:schemeClr val="dk1"/>
              </a:solidFill>
              <a:latin typeface="Lato"/>
              <a:ea typeface="Lato"/>
              <a:cs typeface="Lato"/>
              <a:sym typeface="Lato"/>
            </a:endParaRPr>
          </a:p>
        </p:txBody>
      </p:sp>
      <p:sp>
        <p:nvSpPr>
          <p:cNvPr id="19" name="Shape 4752"/>
          <p:cNvSpPr/>
          <p:nvPr/>
        </p:nvSpPr>
        <p:spPr>
          <a:xfrm>
            <a:off x="11777611" y="5261802"/>
            <a:ext cx="828778" cy="829329"/>
          </a:xfrm>
          <a:custGeom>
            <a:avLst/>
            <a:gdLst/>
            <a:ahLst/>
            <a:cxnLst/>
            <a:rect l="0" t="0" r="0" b="0"/>
            <a:pathLst>
              <a:path w="120000" h="120000" extrusionOk="0">
                <a:moveTo>
                  <a:pt x="65457" y="57272"/>
                </a:moveTo>
                <a:cubicBezTo>
                  <a:pt x="66965" y="57272"/>
                  <a:pt x="68183" y="56055"/>
                  <a:pt x="68183" y="54544"/>
                </a:cubicBezTo>
                <a:cubicBezTo>
                  <a:pt x="68183" y="53038"/>
                  <a:pt x="66965" y="51816"/>
                  <a:pt x="65457" y="51816"/>
                </a:cubicBezTo>
                <a:cubicBezTo>
                  <a:pt x="63949" y="51816"/>
                  <a:pt x="62725" y="53038"/>
                  <a:pt x="62725" y="54544"/>
                </a:cubicBezTo>
                <a:cubicBezTo>
                  <a:pt x="62725" y="56055"/>
                  <a:pt x="63949" y="57272"/>
                  <a:pt x="65457" y="57272"/>
                </a:cubicBezTo>
                <a:moveTo>
                  <a:pt x="90019" y="27272"/>
                </a:moveTo>
                <a:cubicBezTo>
                  <a:pt x="91528" y="27272"/>
                  <a:pt x="92745" y="28494"/>
                  <a:pt x="92745" y="30000"/>
                </a:cubicBezTo>
                <a:cubicBezTo>
                  <a:pt x="92745" y="31511"/>
                  <a:pt x="91528" y="32727"/>
                  <a:pt x="90019" y="32727"/>
                </a:cubicBezTo>
                <a:cubicBezTo>
                  <a:pt x="88511" y="32727"/>
                  <a:pt x="87288" y="31511"/>
                  <a:pt x="87288" y="30000"/>
                </a:cubicBezTo>
                <a:cubicBezTo>
                  <a:pt x="87288" y="28494"/>
                  <a:pt x="88511" y="27272"/>
                  <a:pt x="90019" y="27272"/>
                </a:cubicBezTo>
                <a:moveTo>
                  <a:pt x="90019" y="38183"/>
                </a:moveTo>
                <a:cubicBezTo>
                  <a:pt x="94538" y="38183"/>
                  <a:pt x="98203" y="34516"/>
                  <a:pt x="98203" y="30000"/>
                </a:cubicBezTo>
                <a:cubicBezTo>
                  <a:pt x="98203" y="25483"/>
                  <a:pt x="94538" y="21822"/>
                  <a:pt x="90019" y="21822"/>
                </a:cubicBezTo>
                <a:cubicBezTo>
                  <a:pt x="85495" y="21822"/>
                  <a:pt x="81830" y="25483"/>
                  <a:pt x="81830" y="30000"/>
                </a:cubicBezTo>
                <a:cubicBezTo>
                  <a:pt x="81830" y="34516"/>
                  <a:pt x="85495" y="38183"/>
                  <a:pt x="90019" y="38183"/>
                </a:cubicBezTo>
                <a:moveTo>
                  <a:pt x="73646" y="65455"/>
                </a:moveTo>
                <a:cubicBezTo>
                  <a:pt x="75155" y="65455"/>
                  <a:pt x="76372" y="64233"/>
                  <a:pt x="76372" y="62727"/>
                </a:cubicBezTo>
                <a:cubicBezTo>
                  <a:pt x="76372" y="61222"/>
                  <a:pt x="75155" y="60000"/>
                  <a:pt x="73646" y="60000"/>
                </a:cubicBezTo>
                <a:cubicBezTo>
                  <a:pt x="72133" y="60000"/>
                  <a:pt x="70915" y="61222"/>
                  <a:pt x="70915" y="62727"/>
                </a:cubicBezTo>
                <a:cubicBezTo>
                  <a:pt x="70915" y="64233"/>
                  <a:pt x="72133" y="65455"/>
                  <a:pt x="73646" y="65455"/>
                </a:cubicBezTo>
                <a:moveTo>
                  <a:pt x="57268" y="43638"/>
                </a:moveTo>
                <a:cubicBezTo>
                  <a:pt x="55760" y="43638"/>
                  <a:pt x="54542" y="44855"/>
                  <a:pt x="54542" y="46366"/>
                </a:cubicBezTo>
                <a:cubicBezTo>
                  <a:pt x="54542" y="47872"/>
                  <a:pt x="55760" y="49088"/>
                  <a:pt x="57268" y="49088"/>
                </a:cubicBezTo>
                <a:cubicBezTo>
                  <a:pt x="58776" y="49088"/>
                  <a:pt x="59999" y="47872"/>
                  <a:pt x="59999" y="46366"/>
                </a:cubicBezTo>
                <a:cubicBezTo>
                  <a:pt x="59999" y="44855"/>
                  <a:pt x="58776" y="43638"/>
                  <a:pt x="57268" y="43638"/>
                </a:cubicBezTo>
                <a:moveTo>
                  <a:pt x="9777" y="110233"/>
                </a:moveTo>
                <a:lnTo>
                  <a:pt x="19639" y="85511"/>
                </a:lnTo>
                <a:cubicBezTo>
                  <a:pt x="20965" y="87966"/>
                  <a:pt x="22610" y="90294"/>
                  <a:pt x="24539" y="92455"/>
                </a:cubicBezTo>
                <a:cubicBezTo>
                  <a:pt x="27453" y="95722"/>
                  <a:pt x="30833" y="98394"/>
                  <a:pt x="34493" y="100377"/>
                </a:cubicBezTo>
                <a:cubicBezTo>
                  <a:pt x="34493" y="100377"/>
                  <a:pt x="9777" y="110233"/>
                  <a:pt x="9777" y="110233"/>
                </a:cubicBezTo>
                <a:close/>
                <a:moveTo>
                  <a:pt x="21153" y="67000"/>
                </a:moveTo>
                <a:lnTo>
                  <a:pt x="0" y="120000"/>
                </a:lnTo>
                <a:lnTo>
                  <a:pt x="53034" y="98861"/>
                </a:lnTo>
                <a:cubicBezTo>
                  <a:pt x="52089" y="98972"/>
                  <a:pt x="51144" y="99022"/>
                  <a:pt x="50205" y="99022"/>
                </a:cubicBezTo>
                <a:cubicBezTo>
                  <a:pt x="33980" y="99022"/>
                  <a:pt x="19286" y="83344"/>
                  <a:pt x="21153" y="67000"/>
                </a:cubicBezTo>
                <a:moveTo>
                  <a:pt x="91710" y="59205"/>
                </a:moveTo>
                <a:cubicBezTo>
                  <a:pt x="90628" y="60283"/>
                  <a:pt x="88932" y="62061"/>
                  <a:pt x="86958" y="64122"/>
                </a:cubicBezTo>
                <a:cubicBezTo>
                  <a:pt x="83441" y="67800"/>
                  <a:pt x="78034" y="73450"/>
                  <a:pt x="74819" y="76405"/>
                </a:cubicBezTo>
                <a:lnTo>
                  <a:pt x="43621" y="45227"/>
                </a:lnTo>
                <a:cubicBezTo>
                  <a:pt x="46580" y="42016"/>
                  <a:pt x="52237" y="36611"/>
                  <a:pt x="55913" y="33100"/>
                </a:cubicBezTo>
                <a:cubicBezTo>
                  <a:pt x="57979" y="31127"/>
                  <a:pt x="59755" y="29433"/>
                  <a:pt x="60836" y="28350"/>
                </a:cubicBezTo>
                <a:cubicBezTo>
                  <a:pt x="75598" y="13594"/>
                  <a:pt x="103979" y="5516"/>
                  <a:pt x="114593" y="5455"/>
                </a:cubicBezTo>
                <a:cubicBezTo>
                  <a:pt x="114570" y="14288"/>
                  <a:pt x="107127" y="43800"/>
                  <a:pt x="91710" y="59205"/>
                </a:cubicBezTo>
                <a:moveTo>
                  <a:pt x="71006" y="80905"/>
                </a:moveTo>
                <a:cubicBezTo>
                  <a:pt x="69014" y="88183"/>
                  <a:pt x="66385" y="94844"/>
                  <a:pt x="63477" y="100194"/>
                </a:cubicBezTo>
                <a:cubicBezTo>
                  <a:pt x="62276" y="96966"/>
                  <a:pt x="60563" y="93322"/>
                  <a:pt x="58127" y="89500"/>
                </a:cubicBezTo>
                <a:cubicBezTo>
                  <a:pt x="57108" y="87905"/>
                  <a:pt x="55361" y="86977"/>
                  <a:pt x="53523" y="86977"/>
                </a:cubicBezTo>
                <a:cubicBezTo>
                  <a:pt x="53091" y="86977"/>
                  <a:pt x="52652" y="87027"/>
                  <a:pt x="52220" y="87133"/>
                </a:cubicBezTo>
                <a:cubicBezTo>
                  <a:pt x="51161" y="87394"/>
                  <a:pt x="50074" y="87527"/>
                  <a:pt x="48999" y="87527"/>
                </a:cubicBezTo>
                <a:cubicBezTo>
                  <a:pt x="44987" y="87527"/>
                  <a:pt x="41071" y="85733"/>
                  <a:pt x="37679" y="82344"/>
                </a:cubicBezTo>
                <a:cubicBezTo>
                  <a:pt x="33354" y="78022"/>
                  <a:pt x="31647" y="72855"/>
                  <a:pt x="32888" y="67811"/>
                </a:cubicBezTo>
                <a:cubicBezTo>
                  <a:pt x="33445" y="65538"/>
                  <a:pt x="32489" y="63166"/>
                  <a:pt x="30520" y="61911"/>
                </a:cubicBezTo>
                <a:cubicBezTo>
                  <a:pt x="26690" y="59477"/>
                  <a:pt x="23048" y="57766"/>
                  <a:pt x="19815" y="56572"/>
                </a:cubicBezTo>
                <a:cubicBezTo>
                  <a:pt x="25171" y="53655"/>
                  <a:pt x="31835" y="51033"/>
                  <a:pt x="39119" y="49038"/>
                </a:cubicBezTo>
                <a:cubicBezTo>
                  <a:pt x="39267" y="49000"/>
                  <a:pt x="39387" y="48905"/>
                  <a:pt x="39529" y="48850"/>
                </a:cubicBezTo>
                <a:lnTo>
                  <a:pt x="71194" y="80500"/>
                </a:lnTo>
                <a:cubicBezTo>
                  <a:pt x="71142" y="80638"/>
                  <a:pt x="71046" y="80755"/>
                  <a:pt x="71006" y="80905"/>
                </a:cubicBezTo>
                <a:moveTo>
                  <a:pt x="119066" y="927"/>
                </a:moveTo>
                <a:cubicBezTo>
                  <a:pt x="118446" y="305"/>
                  <a:pt x="116921" y="0"/>
                  <a:pt x="114713" y="0"/>
                </a:cubicBezTo>
                <a:cubicBezTo>
                  <a:pt x="103183" y="0"/>
                  <a:pt x="73083" y="8394"/>
                  <a:pt x="56978" y="24494"/>
                </a:cubicBezTo>
                <a:cubicBezTo>
                  <a:pt x="53182" y="28288"/>
                  <a:pt x="40599" y="39861"/>
                  <a:pt x="37679" y="43777"/>
                </a:cubicBezTo>
                <a:cubicBezTo>
                  <a:pt x="28232" y="46366"/>
                  <a:pt x="14477" y="51538"/>
                  <a:pt x="6806" y="59205"/>
                </a:cubicBezTo>
                <a:cubicBezTo>
                  <a:pt x="6806" y="59205"/>
                  <a:pt x="16168" y="59238"/>
                  <a:pt x="27589" y="66511"/>
                </a:cubicBezTo>
                <a:cubicBezTo>
                  <a:pt x="25928" y="73277"/>
                  <a:pt x="28033" y="80416"/>
                  <a:pt x="33821" y="86200"/>
                </a:cubicBezTo>
                <a:cubicBezTo>
                  <a:pt x="38328" y="90705"/>
                  <a:pt x="43661" y="92983"/>
                  <a:pt x="48999" y="92983"/>
                </a:cubicBezTo>
                <a:cubicBezTo>
                  <a:pt x="50513" y="92983"/>
                  <a:pt x="52026" y="92800"/>
                  <a:pt x="53523" y="92427"/>
                </a:cubicBezTo>
                <a:cubicBezTo>
                  <a:pt x="60796" y="103844"/>
                  <a:pt x="60836" y="113200"/>
                  <a:pt x="60836" y="113200"/>
                </a:cubicBezTo>
                <a:cubicBezTo>
                  <a:pt x="68508" y="105533"/>
                  <a:pt x="73686" y="91783"/>
                  <a:pt x="76270" y="82344"/>
                </a:cubicBezTo>
                <a:cubicBezTo>
                  <a:pt x="80191" y="79427"/>
                  <a:pt x="91772" y="66855"/>
                  <a:pt x="95568" y="63061"/>
                </a:cubicBezTo>
                <a:cubicBezTo>
                  <a:pt x="114752" y="43888"/>
                  <a:pt x="122925" y="4783"/>
                  <a:pt x="119066" y="927"/>
                </a:cubicBezTo>
              </a:path>
            </a:pathLst>
          </a:custGeom>
          <a:solidFill>
            <a:schemeClr val="bg1"/>
          </a:solidFill>
          <a:ln>
            <a:noFill/>
          </a:ln>
        </p:spPr>
        <p:txBody>
          <a:bodyPr lIns="38075" tIns="38075" rIns="38075" bIns="38075" anchor="ctr" anchorCtr="0">
            <a:noAutofit/>
          </a:bodyPr>
          <a:lstStyle/>
          <a:p>
            <a:endParaRPr sz="2999">
              <a:solidFill>
                <a:schemeClr val="dk1"/>
              </a:solidFill>
              <a:latin typeface="Lato"/>
              <a:ea typeface="Lato"/>
              <a:cs typeface="Lato"/>
              <a:sym typeface="Lato"/>
            </a:endParaRPr>
          </a:p>
        </p:txBody>
      </p:sp>
      <p:sp>
        <p:nvSpPr>
          <p:cNvPr id="20" name="TextBox 19"/>
          <p:cNvSpPr txBox="1"/>
          <p:nvPr/>
        </p:nvSpPr>
        <p:spPr>
          <a:xfrm>
            <a:off x="8038462" y="597925"/>
            <a:ext cx="8307082" cy="1754326"/>
          </a:xfrm>
          <a:prstGeom prst="rect">
            <a:avLst/>
          </a:prstGeom>
          <a:noFill/>
        </p:spPr>
        <p:txBody>
          <a:bodyPr wrap="none" rtlCol="1">
            <a:spAutoFit/>
          </a:bodyPr>
          <a:lstStyle/>
          <a:p>
            <a:pPr algn="ctr"/>
            <a:r>
              <a:rPr lang="en-US" sz="5400" dirty="0">
                <a:solidFill>
                  <a:schemeClr val="bg2">
                    <a:lumMod val="95000"/>
                    <a:lumOff val="5000"/>
                  </a:schemeClr>
                </a:solidFill>
                <a:latin typeface="Montserrat Semi Bold" panose="00000700000000000000" pitchFamily="50" charset="0"/>
              </a:rPr>
              <a:t>TIMELINE SLIDER WITH</a:t>
            </a:r>
          </a:p>
          <a:p>
            <a:pPr algn="ctr"/>
            <a:r>
              <a:rPr lang="en-US" sz="5400" dirty="0">
                <a:solidFill>
                  <a:schemeClr val="bg2">
                    <a:lumMod val="95000"/>
                    <a:lumOff val="5000"/>
                  </a:schemeClr>
                </a:solidFill>
                <a:latin typeface="Montserrat Semi Bold" panose="00000700000000000000" pitchFamily="50" charset="0"/>
              </a:rPr>
              <a:t>THREE ICONS</a:t>
            </a:r>
          </a:p>
        </p:txBody>
      </p:sp>
      <p:sp>
        <p:nvSpPr>
          <p:cNvPr id="21" name="Shape 90"/>
          <p:cNvSpPr txBox="1"/>
          <p:nvPr/>
        </p:nvSpPr>
        <p:spPr>
          <a:xfrm>
            <a:off x="8527751" y="2630773"/>
            <a:ext cx="7328497" cy="478459"/>
          </a:xfrm>
          <a:prstGeom prst="rect">
            <a:avLst/>
          </a:prstGeom>
          <a:noFill/>
          <a:ln>
            <a:noFill/>
          </a:ln>
        </p:spPr>
        <p:txBody>
          <a:bodyPr lIns="91449" tIns="45712" rIns="91449" bIns="45712" anchor="t" anchorCtr="0">
            <a:noAutofit/>
          </a:bodyPr>
          <a:lstStyle/>
          <a:p>
            <a:pPr algn="ctr">
              <a:buSzPct val="25000"/>
            </a:pPr>
            <a:r>
              <a:rPr lang="en-US" sz="2000" spc="1500" dirty="0">
                <a:solidFill>
                  <a:schemeClr val="bg2">
                    <a:lumMod val="95000"/>
                    <a:lumOff val="5000"/>
                  </a:schemeClr>
                </a:solidFill>
                <a:latin typeface="Montserrat Semi Bold" panose="00000700000000000000" pitchFamily="50" charset="0"/>
                <a:ea typeface="Montserrat"/>
                <a:cs typeface="Montserrat"/>
                <a:sym typeface="Montserrat"/>
              </a:rPr>
              <a:t>SUBTITLE HERE</a:t>
            </a:r>
          </a:p>
        </p:txBody>
      </p:sp>
    </p:spTree>
    <p:extLst>
      <p:ext uri="{BB962C8B-B14F-4D97-AF65-F5344CB8AC3E}">
        <p14:creationId xmlns:p14="http://schemas.microsoft.com/office/powerpoint/2010/main" val="396903066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2" name="Rectangle 1"/>
          <p:cNvSpPr/>
          <p:nvPr/>
        </p:nvSpPr>
        <p:spPr bwMode="auto">
          <a:xfrm>
            <a:off x="2235200" y="2739382"/>
            <a:ext cx="9591040" cy="9704358"/>
          </a:xfrm>
          <a:prstGeom prst="rect">
            <a:avLst/>
          </a:prstGeom>
          <a:solidFill>
            <a:schemeClr val="bg1">
              <a:lumMod val="95000"/>
            </a:schemeClr>
          </a:solidFill>
          <a:ln w="0">
            <a:noFill/>
            <a:prstDash val="solid"/>
            <a:round/>
            <a:headEnd/>
            <a:tailEnd/>
          </a:ln>
        </p:spPr>
        <p:txBody>
          <a:bodyPr vert="horz" wrap="square" lIns="91440" tIns="45720" rIns="91440" bIns="45720" numCol="1" rtlCol="1" anchor="t" anchorCtr="0" compatLnSpc="1">
            <a:prstTxWarp prst="textNoShape">
              <a:avLst/>
            </a:prstTxWarp>
          </a:bodyPr>
          <a:lstStyle/>
          <a:p>
            <a:pPr algn="ctr"/>
            <a:endParaRPr lang="en-US"/>
          </a:p>
        </p:txBody>
      </p:sp>
      <p:sp>
        <p:nvSpPr>
          <p:cNvPr id="21" name="TextBox 20"/>
          <p:cNvSpPr txBox="1"/>
          <p:nvPr/>
        </p:nvSpPr>
        <p:spPr>
          <a:xfrm>
            <a:off x="10439848" y="1436810"/>
            <a:ext cx="3595857" cy="461665"/>
          </a:xfrm>
          <a:prstGeom prst="rect">
            <a:avLst/>
          </a:prstGeom>
          <a:noFill/>
        </p:spPr>
        <p:txBody>
          <a:bodyPr wrap="none" rtlCol="1">
            <a:spAutoFit/>
          </a:bodyPr>
          <a:lstStyle/>
          <a:p>
            <a:pPr algn="ctr"/>
            <a:r>
              <a:rPr lang="en-US" sz="2400" spc="600" dirty="0">
                <a:solidFill>
                  <a:schemeClr val="tx1">
                    <a:lumMod val="75000"/>
                  </a:schemeClr>
                </a:solidFill>
                <a:latin typeface="+mj-lt"/>
              </a:rPr>
              <a:t>SUBTITLE HERE</a:t>
            </a:r>
            <a:endParaRPr lang="ar-EG" sz="2400" spc="600" dirty="0">
              <a:solidFill>
                <a:schemeClr val="tx1">
                  <a:lumMod val="75000"/>
                </a:schemeClr>
              </a:solidFill>
              <a:latin typeface="+mj-lt"/>
            </a:endParaRPr>
          </a:p>
        </p:txBody>
      </p:sp>
      <p:sp>
        <p:nvSpPr>
          <p:cNvPr id="22" name="TextBox 21"/>
          <p:cNvSpPr txBox="1"/>
          <p:nvPr/>
        </p:nvSpPr>
        <p:spPr>
          <a:xfrm>
            <a:off x="9129398" y="441196"/>
            <a:ext cx="6216766" cy="1015663"/>
          </a:xfrm>
          <a:prstGeom prst="rect">
            <a:avLst/>
          </a:prstGeom>
          <a:noFill/>
        </p:spPr>
        <p:txBody>
          <a:bodyPr wrap="none" rtlCol="1">
            <a:spAutoFit/>
          </a:bodyPr>
          <a:lstStyle/>
          <a:p>
            <a:pPr algn="ctr"/>
            <a:r>
              <a:rPr lang="en-US" sz="6000" spc="600" dirty="0">
                <a:latin typeface="+mn-lt"/>
              </a:rPr>
              <a:t>OUR CLIENTS</a:t>
            </a:r>
            <a:endParaRPr lang="ar-EG" sz="6000" spc="600" dirty="0">
              <a:latin typeface="+mn-lt"/>
            </a:endParaRPr>
          </a:p>
        </p:txBody>
      </p:sp>
      <p:sp>
        <p:nvSpPr>
          <p:cNvPr id="24" name="Rectangle 23"/>
          <p:cNvSpPr/>
          <p:nvPr/>
        </p:nvSpPr>
        <p:spPr>
          <a:xfrm>
            <a:off x="12882880" y="3285150"/>
            <a:ext cx="8229817" cy="430887"/>
          </a:xfrm>
          <a:prstGeom prst="rect">
            <a:avLst/>
          </a:prstGeom>
        </p:spPr>
        <p:txBody>
          <a:bodyPr wrap="none" lIns="0" tIns="0" rIns="0" bIns="0">
            <a:spAutoFit/>
          </a:bodyPr>
          <a:lstStyle/>
          <a:p>
            <a:r>
              <a:rPr lang="en-US" sz="2800" spc="900" dirty="0">
                <a:solidFill>
                  <a:schemeClr val="bg2">
                    <a:lumMod val="95000"/>
                    <a:lumOff val="5000"/>
                  </a:schemeClr>
                </a:solidFill>
                <a:latin typeface="Montserrat Semi Bold" panose="00000700000000000000" pitchFamily="50" charset="0"/>
                <a:ea typeface="Open Sans Semibold" panose="020B0706030804020204" pitchFamily="34" charset="0"/>
                <a:cs typeface="Open Sans Semibold" panose="020B0706030804020204" pitchFamily="34" charset="0"/>
              </a:rPr>
              <a:t>PSG ART SCHOOL LONG TERM</a:t>
            </a:r>
          </a:p>
        </p:txBody>
      </p:sp>
      <p:sp>
        <p:nvSpPr>
          <p:cNvPr id="25" name="Shape 89"/>
          <p:cNvSpPr txBox="1"/>
          <p:nvPr/>
        </p:nvSpPr>
        <p:spPr>
          <a:xfrm>
            <a:off x="12882880" y="3997443"/>
            <a:ext cx="7518399" cy="1509637"/>
          </a:xfrm>
          <a:prstGeom prst="rect">
            <a:avLst/>
          </a:prstGeom>
          <a:noFill/>
          <a:ln>
            <a:noFill/>
          </a:ln>
        </p:spPr>
        <p:txBody>
          <a:bodyPr lIns="0" tIns="0" rIns="0" bIns="0" anchor="t" anchorCtr="0">
            <a:noAutofit/>
          </a:bodyPr>
          <a:lstStyle/>
          <a:p>
            <a:pPr lvl="0">
              <a:lnSpc>
                <a:spcPct val="155882"/>
              </a:lnSpc>
              <a:buClr>
                <a:schemeClr val="dk1"/>
              </a:buClr>
              <a:buSzPct val="25000"/>
            </a:pPr>
            <a:r>
              <a:rPr lang="en-US" sz="2000" dirty="0">
                <a:solidFill>
                  <a:schemeClr val="bg2">
                    <a:lumMod val="95000"/>
                    <a:lumOff val="5000"/>
                  </a:schemeClr>
                </a:solidFill>
                <a:latin typeface="Montserrat" panose="00000500000000000000" pitchFamily="50" charset="0"/>
                <a:ea typeface="Source Sans Pro"/>
                <a:cs typeface="Source Sans Pro"/>
                <a:sym typeface="Source Sans Pro"/>
              </a:rPr>
              <a:t>Lorem ipsum dolor sit amet, consectetuer adipiscing elit. Maecenas </a:t>
            </a:r>
            <a:r>
              <a:rPr lang="en-US" sz="2000" dirty="0" err="1">
                <a:solidFill>
                  <a:schemeClr val="bg2">
                    <a:lumMod val="95000"/>
                    <a:lumOff val="5000"/>
                  </a:schemeClr>
                </a:solidFill>
                <a:latin typeface="Montserrat" panose="00000500000000000000" pitchFamily="50" charset="0"/>
                <a:ea typeface="Source Sans Pro"/>
                <a:cs typeface="Source Sans Pro"/>
                <a:sym typeface="Source Sans Pro"/>
              </a:rPr>
              <a:t>porttitor</a:t>
            </a:r>
            <a:r>
              <a:rPr lang="en-US" sz="2000" dirty="0">
                <a:solidFill>
                  <a:schemeClr val="bg2">
                    <a:lumMod val="95000"/>
                    <a:lumOff val="5000"/>
                  </a:schemeClr>
                </a:solidFill>
                <a:latin typeface="Montserrat" panose="00000500000000000000" pitchFamily="50" charset="0"/>
                <a:ea typeface="Source Sans Pro"/>
                <a:cs typeface="Source Sans Pro"/>
                <a:sym typeface="Source Sans Pro"/>
              </a:rPr>
              <a:t> .</a:t>
            </a:r>
          </a:p>
        </p:txBody>
      </p:sp>
      <p:sp>
        <p:nvSpPr>
          <p:cNvPr id="28" name="Rectangle 27"/>
          <p:cNvSpPr/>
          <p:nvPr/>
        </p:nvSpPr>
        <p:spPr>
          <a:xfrm>
            <a:off x="12882880" y="6658566"/>
            <a:ext cx="7976543" cy="430887"/>
          </a:xfrm>
          <a:prstGeom prst="rect">
            <a:avLst/>
          </a:prstGeom>
        </p:spPr>
        <p:txBody>
          <a:bodyPr wrap="none" lIns="0" tIns="0" rIns="0" bIns="0">
            <a:spAutoFit/>
          </a:bodyPr>
          <a:lstStyle/>
          <a:p>
            <a:r>
              <a:rPr lang="en-US" sz="2800" spc="900" dirty="0">
                <a:solidFill>
                  <a:schemeClr val="bg2">
                    <a:lumMod val="95000"/>
                    <a:lumOff val="5000"/>
                  </a:schemeClr>
                </a:solidFill>
                <a:latin typeface="Montserrat Semi Bold" panose="00000700000000000000" pitchFamily="50" charset="0"/>
                <a:ea typeface="Open Sans Semibold" panose="020B0706030804020204" pitchFamily="34" charset="0"/>
                <a:cs typeface="Open Sans Semibold" panose="020B0706030804020204" pitchFamily="34" charset="0"/>
              </a:rPr>
              <a:t>FCB ADVERTISING COMPANY</a:t>
            </a:r>
          </a:p>
        </p:txBody>
      </p:sp>
      <p:sp>
        <p:nvSpPr>
          <p:cNvPr id="29" name="Shape 89"/>
          <p:cNvSpPr txBox="1"/>
          <p:nvPr/>
        </p:nvSpPr>
        <p:spPr>
          <a:xfrm>
            <a:off x="12882880" y="7391180"/>
            <a:ext cx="7518399" cy="1078750"/>
          </a:xfrm>
          <a:prstGeom prst="rect">
            <a:avLst/>
          </a:prstGeom>
          <a:noFill/>
          <a:ln>
            <a:noFill/>
          </a:ln>
        </p:spPr>
        <p:txBody>
          <a:bodyPr lIns="0" tIns="0" rIns="0" bIns="0" anchor="t" anchorCtr="0">
            <a:noAutofit/>
          </a:bodyPr>
          <a:lstStyle/>
          <a:p>
            <a:pPr lvl="0">
              <a:lnSpc>
                <a:spcPct val="155882"/>
              </a:lnSpc>
              <a:buClr>
                <a:schemeClr val="dk1"/>
              </a:buClr>
              <a:buSzPct val="25000"/>
            </a:pPr>
            <a:r>
              <a:rPr lang="en-US" sz="2000" dirty="0">
                <a:solidFill>
                  <a:schemeClr val="bg2">
                    <a:lumMod val="95000"/>
                    <a:lumOff val="5000"/>
                  </a:schemeClr>
                </a:solidFill>
                <a:latin typeface="Montserrat" panose="00000500000000000000" pitchFamily="50" charset="0"/>
                <a:ea typeface="Source Sans Pro"/>
                <a:cs typeface="Source Sans Pro"/>
                <a:sym typeface="Source Sans Pro"/>
              </a:rPr>
              <a:t>Lorem ipsum dolor sit amet, consectetuer adipiscing elit. Maecenas </a:t>
            </a:r>
            <a:r>
              <a:rPr lang="en-US" sz="2000" dirty="0" err="1">
                <a:solidFill>
                  <a:schemeClr val="bg2">
                    <a:lumMod val="95000"/>
                    <a:lumOff val="5000"/>
                  </a:schemeClr>
                </a:solidFill>
                <a:latin typeface="Montserrat" panose="00000500000000000000" pitchFamily="50" charset="0"/>
                <a:ea typeface="Source Sans Pro"/>
                <a:cs typeface="Source Sans Pro"/>
                <a:sym typeface="Source Sans Pro"/>
              </a:rPr>
              <a:t>porttitor</a:t>
            </a:r>
            <a:r>
              <a:rPr lang="en-US" sz="2000" dirty="0">
                <a:solidFill>
                  <a:schemeClr val="bg2">
                    <a:lumMod val="95000"/>
                    <a:lumOff val="5000"/>
                  </a:schemeClr>
                </a:solidFill>
                <a:latin typeface="Montserrat" panose="00000500000000000000" pitchFamily="50" charset="0"/>
                <a:ea typeface="Source Sans Pro"/>
                <a:cs typeface="Source Sans Pro"/>
                <a:sym typeface="Source Sans Pro"/>
              </a:rPr>
              <a:t>.</a:t>
            </a:r>
          </a:p>
        </p:txBody>
      </p:sp>
      <p:sp>
        <p:nvSpPr>
          <p:cNvPr id="32" name="Rectangle 31"/>
          <p:cNvSpPr/>
          <p:nvPr/>
        </p:nvSpPr>
        <p:spPr>
          <a:xfrm>
            <a:off x="12882880" y="10243844"/>
            <a:ext cx="6772688" cy="430887"/>
          </a:xfrm>
          <a:prstGeom prst="rect">
            <a:avLst/>
          </a:prstGeom>
        </p:spPr>
        <p:txBody>
          <a:bodyPr wrap="none" lIns="0" tIns="0" rIns="0" bIns="0">
            <a:spAutoFit/>
          </a:bodyPr>
          <a:lstStyle/>
          <a:p>
            <a:r>
              <a:rPr lang="en-US" sz="2800" spc="900" dirty="0">
                <a:solidFill>
                  <a:schemeClr val="bg2">
                    <a:lumMod val="95000"/>
                    <a:lumOff val="5000"/>
                  </a:schemeClr>
                </a:solidFill>
                <a:latin typeface="Montserrat Semi Bold" panose="00000700000000000000" pitchFamily="50" charset="0"/>
                <a:ea typeface="Open Sans Semibold" panose="020B0706030804020204" pitchFamily="34" charset="0"/>
                <a:cs typeface="Open Sans Semibold" panose="020B0706030804020204" pitchFamily="34" charset="0"/>
              </a:rPr>
              <a:t>HEMALAYA ART AGENCY</a:t>
            </a:r>
          </a:p>
        </p:txBody>
      </p:sp>
      <p:sp>
        <p:nvSpPr>
          <p:cNvPr id="33" name="Shape 89"/>
          <p:cNvSpPr txBox="1"/>
          <p:nvPr/>
        </p:nvSpPr>
        <p:spPr>
          <a:xfrm>
            <a:off x="12882880" y="10956138"/>
            <a:ext cx="7518399" cy="1078750"/>
          </a:xfrm>
          <a:prstGeom prst="rect">
            <a:avLst/>
          </a:prstGeom>
          <a:noFill/>
          <a:ln>
            <a:noFill/>
          </a:ln>
        </p:spPr>
        <p:txBody>
          <a:bodyPr lIns="0" tIns="0" rIns="0" bIns="0" anchor="t" anchorCtr="0">
            <a:noAutofit/>
          </a:bodyPr>
          <a:lstStyle/>
          <a:p>
            <a:pPr lvl="0">
              <a:lnSpc>
                <a:spcPct val="155882"/>
              </a:lnSpc>
              <a:buClr>
                <a:schemeClr val="dk1"/>
              </a:buClr>
              <a:buSzPct val="25000"/>
            </a:pPr>
            <a:r>
              <a:rPr lang="en-US" sz="2000" dirty="0">
                <a:solidFill>
                  <a:schemeClr val="bg2">
                    <a:lumMod val="95000"/>
                    <a:lumOff val="5000"/>
                  </a:schemeClr>
                </a:solidFill>
                <a:latin typeface="Montserrat" panose="00000500000000000000" pitchFamily="50" charset="0"/>
                <a:ea typeface="Source Sans Pro"/>
                <a:cs typeface="Source Sans Pro"/>
                <a:sym typeface="Source Sans Pro"/>
              </a:rPr>
              <a:t>Lorem ipsum dolor sit amet, consectetuer adipiscing elit. Maecenas </a:t>
            </a:r>
            <a:r>
              <a:rPr lang="en-US" sz="2000" dirty="0" err="1">
                <a:solidFill>
                  <a:schemeClr val="bg2">
                    <a:lumMod val="95000"/>
                    <a:lumOff val="5000"/>
                  </a:schemeClr>
                </a:solidFill>
                <a:latin typeface="Montserrat" panose="00000500000000000000" pitchFamily="50" charset="0"/>
                <a:ea typeface="Source Sans Pro"/>
                <a:cs typeface="Source Sans Pro"/>
                <a:sym typeface="Source Sans Pro"/>
              </a:rPr>
              <a:t>porttitor</a:t>
            </a:r>
            <a:r>
              <a:rPr lang="en-US" sz="2000" dirty="0">
                <a:solidFill>
                  <a:schemeClr val="bg2">
                    <a:lumMod val="95000"/>
                    <a:lumOff val="5000"/>
                  </a:schemeClr>
                </a:solidFill>
                <a:latin typeface="Montserrat" panose="00000500000000000000" pitchFamily="50" charset="0"/>
                <a:ea typeface="Source Sans Pro"/>
                <a:cs typeface="Source Sans Pro"/>
                <a:sym typeface="Source Sans Pro"/>
              </a:rPr>
              <a:t>.</a:t>
            </a:r>
          </a:p>
        </p:txBody>
      </p:sp>
      <p:cxnSp>
        <p:nvCxnSpPr>
          <p:cNvPr id="26" name="Straight Connector 25"/>
          <p:cNvCxnSpPr/>
          <p:nvPr/>
        </p:nvCxnSpPr>
        <p:spPr>
          <a:xfrm>
            <a:off x="11603968" y="3956803"/>
            <a:ext cx="441599" cy="0"/>
          </a:xfrm>
          <a:prstGeom prst="line">
            <a:avLst/>
          </a:prstGeom>
          <a:ln w="57150">
            <a:solidFill>
              <a:schemeClr val="bg2">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1603968" y="7350539"/>
            <a:ext cx="441599" cy="0"/>
          </a:xfrm>
          <a:prstGeom prst="line">
            <a:avLst/>
          </a:prstGeom>
          <a:ln w="57150">
            <a:solidFill>
              <a:schemeClr val="bg2">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11603968" y="10835211"/>
            <a:ext cx="441599" cy="0"/>
          </a:xfrm>
          <a:prstGeom prst="line">
            <a:avLst/>
          </a:prstGeom>
          <a:ln w="57150">
            <a:solidFill>
              <a:schemeClr val="bg2">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sz="quarter" idx="17"/>
          </p:nvPr>
        </p:nvSpPr>
        <p:spPr/>
      </p:sp>
      <p:sp>
        <p:nvSpPr>
          <p:cNvPr id="4" name="Picture Placeholder 3"/>
          <p:cNvSpPr>
            <a:spLocks noGrp="1"/>
          </p:cNvSpPr>
          <p:nvPr>
            <p:ph type="pic" sz="quarter" idx="10"/>
          </p:nvPr>
        </p:nvSpPr>
        <p:spPr/>
      </p:sp>
      <p:sp>
        <p:nvSpPr>
          <p:cNvPr id="5" name="Picture Placeholder 4"/>
          <p:cNvSpPr>
            <a:spLocks noGrp="1"/>
          </p:cNvSpPr>
          <p:nvPr>
            <p:ph type="pic" sz="quarter" idx="11"/>
          </p:nvPr>
        </p:nvSpPr>
        <p:spPr/>
      </p:sp>
      <p:sp>
        <p:nvSpPr>
          <p:cNvPr id="6" name="Picture Placeholder 5"/>
          <p:cNvSpPr>
            <a:spLocks noGrp="1"/>
          </p:cNvSpPr>
          <p:nvPr>
            <p:ph type="pic" sz="quarter" idx="12"/>
          </p:nvPr>
        </p:nvSpPr>
        <p:spPr/>
      </p:sp>
      <p:sp>
        <p:nvSpPr>
          <p:cNvPr id="7" name="Picture Placeholder 6"/>
          <p:cNvSpPr>
            <a:spLocks noGrp="1"/>
          </p:cNvSpPr>
          <p:nvPr>
            <p:ph type="pic" sz="quarter" idx="13"/>
          </p:nvPr>
        </p:nvSpPr>
        <p:spPr/>
      </p:sp>
      <p:sp>
        <p:nvSpPr>
          <p:cNvPr id="8" name="Picture Placeholder 7"/>
          <p:cNvSpPr>
            <a:spLocks noGrp="1"/>
          </p:cNvSpPr>
          <p:nvPr>
            <p:ph type="pic" sz="quarter" idx="14"/>
          </p:nvPr>
        </p:nvSpPr>
        <p:spPr/>
      </p:sp>
      <p:sp>
        <p:nvSpPr>
          <p:cNvPr id="9" name="Picture Placeholder 8"/>
          <p:cNvSpPr>
            <a:spLocks noGrp="1"/>
          </p:cNvSpPr>
          <p:nvPr>
            <p:ph type="pic" sz="quarter" idx="15"/>
          </p:nvPr>
        </p:nvSpPr>
        <p:spPr/>
      </p:sp>
      <p:sp>
        <p:nvSpPr>
          <p:cNvPr id="10" name="Picture Placeholder 9"/>
          <p:cNvSpPr>
            <a:spLocks noGrp="1"/>
          </p:cNvSpPr>
          <p:nvPr>
            <p:ph type="pic" sz="quarter" idx="16"/>
          </p:nvPr>
        </p:nvSpPr>
        <p:spPr/>
      </p:sp>
      <p:sp>
        <p:nvSpPr>
          <p:cNvPr id="11" name="Picture Placeholder 10"/>
          <p:cNvSpPr>
            <a:spLocks noGrp="1"/>
          </p:cNvSpPr>
          <p:nvPr>
            <p:ph type="pic" sz="quarter" idx="18"/>
          </p:nvPr>
        </p:nvSpPr>
        <p:spPr/>
      </p:sp>
    </p:spTree>
    <p:extLst>
      <p:ext uri="{BB962C8B-B14F-4D97-AF65-F5344CB8AC3E}">
        <p14:creationId xmlns:p14="http://schemas.microsoft.com/office/powerpoint/2010/main" val="379198866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139825" y="5515898"/>
            <a:ext cx="21369388" cy="6555641"/>
          </a:xfrm>
          <a:prstGeom prst="rect">
            <a:avLst/>
          </a:prstGeom>
          <a:noFill/>
        </p:spPr>
        <p:txBody>
          <a:bodyPr wrap="square" rtlCol="0">
            <a:spAutoFit/>
          </a:bodyPr>
          <a:lstStyle/>
          <a:p>
            <a:pPr algn="just" defTabSz="1828434"/>
            <a:r>
              <a:rPr lang="en-US" sz="3000">
                <a:solidFill>
                  <a:srgbClr val="000000"/>
                </a:solidFill>
                <a:latin typeface="Lato Light"/>
              </a:rPr>
              <a:t>Lorem ipsum dolor sit amet, consectetur adipiscing elit. Aenean ultricies justo eros, in tristique tortor placerat vitae. Proin lacinia, lorem ac facilisis tristique, ex arcu laoreet nunc, eleifend suscipit ligula odio quis magna. Etiam volutpat mauris erat, eget molestie elit posuere ac. Integer egestas, purus sed aliquam aliquet, diam massa fermentum dolor, non porta lectus dolor at ligula. Morbi sapien leo, condimentum sit amet dui id, lacinia placerat felis. Vestibulum consequat molestie lacus eget condimentum. Maecenas eu fringilla dui. Suspendisse vehicula tristique nunc, vitae rhoncus lacus consectetur eget. </a:t>
            </a:r>
          </a:p>
          <a:p>
            <a:pPr algn="just" defTabSz="1828434"/>
            <a:endParaRPr lang="en-US" sz="3000">
              <a:solidFill>
                <a:srgbClr val="000000"/>
              </a:solidFill>
              <a:latin typeface="Lato Light"/>
            </a:endParaRPr>
          </a:p>
          <a:p>
            <a:pPr algn="just" defTabSz="1828434"/>
            <a:r>
              <a:rPr lang="en-US" sz="3000">
                <a:solidFill>
                  <a:srgbClr val="000000"/>
                </a:solidFill>
                <a:latin typeface="Lato Light"/>
              </a:rPr>
              <a:t>Nullam eu ligula vitae lectus tincidunt pulvinar. Phasellus quis odio ut libero gravida ornare. Donec nec ullamcorper ligula. Integer est eros, tincidunt vitae gravida ut, ullamcorper quis orci. Ut tempor non magna quis finibus. Sed posuere eu lacus nec dapibus. Mauris accumsan sagittis convallis.</a:t>
            </a:r>
          </a:p>
          <a:p>
            <a:pPr algn="just" defTabSz="1828434"/>
            <a:endParaRPr lang="en-US" sz="3000">
              <a:solidFill>
                <a:srgbClr val="000000"/>
              </a:solidFill>
              <a:latin typeface="Lato Light"/>
            </a:endParaRPr>
          </a:p>
          <a:p>
            <a:pPr algn="just" defTabSz="1828434"/>
            <a:r>
              <a:rPr lang="en-US" sz="3000">
                <a:solidFill>
                  <a:srgbClr val="000000"/>
                </a:solidFill>
                <a:latin typeface="Lato Light"/>
              </a:rPr>
              <a:t>Donec eleifend auctor pulvinar. Curabitur placerat augue eu finibus convallis. Duis ullamcorper quam ex, sit amet sollicitudin odio pellentesque volutpat. Vivamus auctor augue velit, non viverra metus ultricies sed. Sed urna ante, ornare sit amet est mattis, interdum tempor dolor. Ut finibus et erat quis maximus. Fusce vel congue lorem, quis consectetur ante. Maecenas luctus felis metus, quis bibendum sem varius nec. Cras sapien dolor, porta at nisl at, porta tincidunt purus. Curabitur non lacus dui. </a:t>
            </a:r>
          </a:p>
        </p:txBody>
      </p:sp>
      <p:sp>
        <p:nvSpPr>
          <p:cNvPr id="10" name="Прямоугольник 9"/>
          <p:cNvSpPr/>
          <p:nvPr/>
        </p:nvSpPr>
        <p:spPr>
          <a:xfrm>
            <a:off x="1143001" y="2"/>
            <a:ext cx="21366213" cy="4038599"/>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a:solidFill>
                <a:srgbClr val="FFFFFF"/>
              </a:solidFill>
              <a:latin typeface="Lato Light"/>
            </a:endParaRPr>
          </a:p>
        </p:txBody>
      </p:sp>
      <p:sp>
        <p:nvSpPr>
          <p:cNvPr id="11" name="TextBox 10"/>
          <p:cNvSpPr txBox="1"/>
          <p:nvPr/>
        </p:nvSpPr>
        <p:spPr>
          <a:xfrm>
            <a:off x="2221374" y="1328293"/>
            <a:ext cx="7333121" cy="1200329"/>
          </a:xfrm>
          <a:prstGeom prst="rect">
            <a:avLst/>
          </a:prstGeom>
          <a:noFill/>
        </p:spPr>
        <p:txBody>
          <a:bodyPr wrap="square" rtlCol="0">
            <a:spAutoFit/>
          </a:bodyPr>
          <a:lstStyle/>
          <a:p>
            <a:pPr defTabSz="1828434"/>
            <a:r>
              <a:rPr lang="en-US" sz="3600">
                <a:solidFill>
                  <a:srgbClr val="000000"/>
                </a:solidFill>
                <a:latin typeface="Montserrat" panose="00000500000000000000" pitchFamily="50" charset="0"/>
              </a:rPr>
              <a:t>TEXT LAYOUT</a:t>
            </a:r>
          </a:p>
          <a:p>
            <a:pPr defTabSz="1828434"/>
            <a:r>
              <a:rPr lang="en-US" sz="3600">
                <a:solidFill>
                  <a:srgbClr val="000000"/>
                </a:solidFill>
                <a:latin typeface="Montserrat" panose="00000500000000000000" pitchFamily="50" charset="0"/>
              </a:rPr>
              <a:t>IN ONE COLUMN</a:t>
            </a:r>
            <a:endParaRPr lang="ru-RU" sz="3600">
              <a:solidFill>
                <a:srgbClr val="000000"/>
              </a:solidFill>
            </a:endParaRPr>
          </a:p>
        </p:txBody>
      </p:sp>
    </p:spTree>
    <p:extLst>
      <p:ext uri="{BB962C8B-B14F-4D97-AF65-F5344CB8AC3E}">
        <p14:creationId xmlns:p14="http://schemas.microsoft.com/office/powerpoint/2010/main" val="3640059981"/>
      </p:ext>
    </p:extLst>
  </p:cSld>
  <p:clrMapOvr>
    <a:masterClrMapping/>
  </p:clrMapOvr>
  <p:transition spd="slow" advClick="0" advTm="1000">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a:spLocks/>
          </p:cNvSpPr>
          <p:nvPr/>
        </p:nvSpPr>
        <p:spPr bwMode="auto">
          <a:xfrm>
            <a:off x="12212217" y="1870043"/>
            <a:ext cx="9383979" cy="3129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vert="horz" wrap="none" lIns="0" tIns="0" rIns="0" bIns="0" anchor="ctr" anchorCtr="0">
            <a:spAutoFit/>
          </a:bodyPr>
          <a:lstStyle/>
          <a:p>
            <a:pPr algn="r" defTabSz="4572000">
              <a:lnSpc>
                <a:spcPts val="12200"/>
              </a:lnSpc>
            </a:pPr>
            <a:r>
              <a:rPr lang="en-US" sz="8800" b="1" spc="500" dirty="0">
                <a:solidFill>
                  <a:schemeClr val="tx2"/>
                </a:solidFill>
                <a:latin typeface="Montserrat" charset="0"/>
                <a:ea typeface="Montserrat" charset="0"/>
                <a:cs typeface="Montserrat" charset="0"/>
                <a:sym typeface="Bebas Neue" charset="0"/>
              </a:rPr>
              <a:t>CREATIVE</a:t>
            </a:r>
          </a:p>
          <a:p>
            <a:pPr algn="r" defTabSz="4572000">
              <a:lnSpc>
                <a:spcPts val="12200"/>
              </a:lnSpc>
            </a:pPr>
            <a:r>
              <a:rPr lang="en-US" sz="8800" b="1" spc="500" dirty="0">
                <a:solidFill>
                  <a:schemeClr val="tx2"/>
                </a:solidFill>
                <a:latin typeface="Montserrat" charset="0"/>
                <a:ea typeface="Montserrat" charset="0"/>
                <a:cs typeface="Montserrat" charset="0"/>
                <a:sym typeface="Bebas Neue" charset="0"/>
              </a:rPr>
              <a:t>PLACEHOLDER</a:t>
            </a:r>
          </a:p>
        </p:txBody>
      </p:sp>
      <p:sp>
        <p:nvSpPr>
          <p:cNvPr id="24" name="Rectangle 23"/>
          <p:cNvSpPr>
            <a:spLocks/>
          </p:cNvSpPr>
          <p:nvPr/>
        </p:nvSpPr>
        <p:spPr bwMode="auto">
          <a:xfrm>
            <a:off x="3239228" y="8488884"/>
            <a:ext cx="8952772" cy="30777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vert="horz" wrap="none" lIns="0" tIns="0" rIns="0" bIns="0" anchor="ctr" anchorCtr="0">
            <a:spAutoFit/>
          </a:bodyPr>
          <a:lstStyle/>
          <a:p>
            <a:pPr algn="r" defTabSz="4572000">
              <a:lnSpc>
                <a:spcPts val="12000"/>
              </a:lnSpc>
            </a:pPr>
            <a:r>
              <a:rPr lang="en-US" sz="8800" b="1" spc="500" dirty="0">
                <a:solidFill>
                  <a:schemeClr val="tx2"/>
                </a:solidFill>
                <a:latin typeface="Montserrat" charset="0"/>
                <a:ea typeface="Montserrat" charset="0"/>
                <a:cs typeface="Montserrat" charset="0"/>
                <a:sym typeface="Bebas Neue" charset="0"/>
              </a:rPr>
              <a:t>AWESOME</a:t>
            </a:r>
          </a:p>
          <a:p>
            <a:pPr algn="r" defTabSz="4572000">
              <a:lnSpc>
                <a:spcPts val="12000"/>
              </a:lnSpc>
            </a:pPr>
            <a:r>
              <a:rPr lang="en-US" sz="8800" b="1" spc="500" dirty="0">
                <a:solidFill>
                  <a:schemeClr val="tx2"/>
                </a:solidFill>
                <a:latin typeface="Montserrat" charset="0"/>
                <a:ea typeface="Montserrat" charset="0"/>
                <a:cs typeface="Montserrat" charset="0"/>
                <a:sym typeface="Bebas Neue" charset="0"/>
              </a:rPr>
              <a:t>BACKGROUDS</a:t>
            </a:r>
          </a:p>
        </p:txBody>
      </p:sp>
      <p:sp>
        <p:nvSpPr>
          <p:cNvPr id="2" name="Picture Placeholder 1"/>
          <p:cNvSpPr>
            <a:spLocks noGrp="1"/>
          </p:cNvSpPr>
          <p:nvPr>
            <p:ph type="pic" sz="quarter" idx="14"/>
          </p:nvPr>
        </p:nvSpPr>
        <p:spPr/>
      </p:sp>
      <p:sp>
        <p:nvSpPr>
          <p:cNvPr id="4" name="Picture Placeholder 3"/>
          <p:cNvSpPr>
            <a:spLocks noGrp="1"/>
          </p:cNvSpPr>
          <p:nvPr>
            <p:ph type="pic" sz="quarter" idx="13"/>
          </p:nvPr>
        </p:nvSpPr>
        <p:spPr/>
      </p:sp>
    </p:spTree>
    <p:extLst>
      <p:ext uri="{BB962C8B-B14F-4D97-AF65-F5344CB8AC3E}">
        <p14:creationId xmlns:p14="http://schemas.microsoft.com/office/powerpoint/2010/main" val="34560472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39826" y="5793224"/>
            <a:ext cx="10544073" cy="6093976"/>
          </a:xfrm>
          <a:prstGeom prst="rect">
            <a:avLst/>
          </a:prstGeom>
          <a:noFill/>
        </p:spPr>
        <p:txBody>
          <a:bodyPr wrap="square" rtlCol="0">
            <a:spAutoFit/>
          </a:bodyPr>
          <a:lstStyle/>
          <a:p>
            <a:pPr algn="just" defTabSz="1828434"/>
            <a:r>
              <a:rPr lang="en-US" sz="3000">
                <a:solidFill>
                  <a:srgbClr val="000000"/>
                </a:solidFill>
                <a:latin typeface="Lato Light"/>
              </a:rPr>
              <a:t>Lorem ipsum dolor sit amet, consectetur adipiscing elit. Aenean ultricies justo eros, in tristique tortor placerat vitae. Proin lacinia, lorem ac facilisis tristique, ex arcu laoreet nunc, eleifend suscipit ligula odio quis magna. Etiam volutpat mauris erat, eget molestie elit posuere ac. Integer egestas, purus sed aliquam aliquet, diam massa fermentum dolor, non porta lectus dolor at ligula. Morbi sapien leo, condimentum sit amet.</a:t>
            </a:r>
          </a:p>
          <a:p>
            <a:pPr algn="just" defTabSz="1828434"/>
            <a:endParaRPr lang="en-US" sz="3000">
              <a:solidFill>
                <a:srgbClr val="000000"/>
              </a:solidFill>
              <a:latin typeface="Lato Light"/>
            </a:endParaRPr>
          </a:p>
          <a:p>
            <a:pPr algn="just" defTabSz="1828434"/>
            <a:r>
              <a:rPr lang="en-US" sz="3000">
                <a:solidFill>
                  <a:srgbClr val="000000"/>
                </a:solidFill>
                <a:latin typeface="Lato Light"/>
              </a:rPr>
              <a:t>Nullam eu ligula vitae lectus tincidunt pulvinar. Phasellus quis odio ut libero gravida ornare. Donec nec ullamcorper ligula. Integer est eros, tincidunt vitae gravida ut, ullamcorper quis orci. Ut tempor non magna quis finibus. Sed posuere eu lacus nec dapibus. Mauris accumsan sagittis convallis.</a:t>
            </a:r>
          </a:p>
        </p:txBody>
      </p:sp>
      <p:sp>
        <p:nvSpPr>
          <p:cNvPr id="8" name="Прямоугольник 7"/>
          <p:cNvSpPr/>
          <p:nvPr/>
        </p:nvSpPr>
        <p:spPr>
          <a:xfrm>
            <a:off x="1143001" y="2"/>
            <a:ext cx="21366213" cy="4038599"/>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a:solidFill>
                <a:srgbClr val="FFFFFF"/>
              </a:solidFill>
              <a:latin typeface="Lato Light"/>
            </a:endParaRPr>
          </a:p>
        </p:txBody>
      </p:sp>
      <p:sp>
        <p:nvSpPr>
          <p:cNvPr id="9" name="TextBox 8"/>
          <p:cNvSpPr txBox="1"/>
          <p:nvPr/>
        </p:nvSpPr>
        <p:spPr>
          <a:xfrm>
            <a:off x="2221374" y="1328293"/>
            <a:ext cx="7333121" cy="1200329"/>
          </a:xfrm>
          <a:prstGeom prst="rect">
            <a:avLst/>
          </a:prstGeom>
          <a:noFill/>
        </p:spPr>
        <p:txBody>
          <a:bodyPr wrap="square" rtlCol="0">
            <a:spAutoFit/>
          </a:bodyPr>
          <a:lstStyle/>
          <a:p>
            <a:pPr defTabSz="1828434"/>
            <a:r>
              <a:rPr lang="en-US" sz="3600">
                <a:solidFill>
                  <a:srgbClr val="000000"/>
                </a:solidFill>
                <a:latin typeface="Montserrat" panose="00000500000000000000" pitchFamily="50" charset="0"/>
              </a:rPr>
              <a:t>TEXT LAYOUT</a:t>
            </a:r>
          </a:p>
          <a:p>
            <a:pPr defTabSz="1828434"/>
            <a:r>
              <a:rPr lang="en-US" sz="3600">
                <a:solidFill>
                  <a:srgbClr val="000000"/>
                </a:solidFill>
                <a:latin typeface="Montserrat" panose="00000500000000000000" pitchFamily="50" charset="0"/>
              </a:rPr>
              <a:t>IN TWO COLUMN</a:t>
            </a:r>
            <a:endParaRPr lang="ru-RU" sz="3600">
              <a:solidFill>
                <a:srgbClr val="000000"/>
              </a:solidFill>
            </a:endParaRPr>
          </a:p>
        </p:txBody>
      </p:sp>
      <p:sp>
        <p:nvSpPr>
          <p:cNvPr id="12" name="TextBox 11"/>
          <p:cNvSpPr txBox="1"/>
          <p:nvPr/>
        </p:nvSpPr>
        <p:spPr>
          <a:xfrm>
            <a:off x="12083129" y="5793224"/>
            <a:ext cx="10544073" cy="6093976"/>
          </a:xfrm>
          <a:prstGeom prst="rect">
            <a:avLst/>
          </a:prstGeom>
          <a:noFill/>
        </p:spPr>
        <p:txBody>
          <a:bodyPr wrap="square" rtlCol="0">
            <a:spAutoFit/>
          </a:bodyPr>
          <a:lstStyle/>
          <a:p>
            <a:pPr algn="just" defTabSz="1828434"/>
            <a:r>
              <a:rPr lang="en-US" sz="3000">
                <a:solidFill>
                  <a:srgbClr val="000000"/>
                </a:solidFill>
                <a:latin typeface="Lato Light"/>
              </a:rPr>
              <a:t>Nullam eu ligula vitae lectus tincidunt pulvinar. Phasellus quis odio ut libero gravida ornare. Donec nec ullamcorper ligula. Integer est eros, tincidunt vitae gravida ut, ullamcorper quis orci. Ut tempor non magna quis finibus. Sed posuere eu lacus nec dapibus. Mauris accumsan sagittis convallis.</a:t>
            </a:r>
          </a:p>
          <a:p>
            <a:pPr algn="just" defTabSz="1828434"/>
            <a:endParaRPr lang="en-US" sz="3000">
              <a:solidFill>
                <a:srgbClr val="000000"/>
              </a:solidFill>
              <a:latin typeface="Lato Light"/>
            </a:endParaRPr>
          </a:p>
          <a:p>
            <a:pPr algn="just" defTabSz="1828434"/>
            <a:r>
              <a:rPr lang="en-US" sz="3000">
                <a:solidFill>
                  <a:srgbClr val="000000"/>
                </a:solidFill>
                <a:latin typeface="Lato Light"/>
              </a:rPr>
              <a:t>Donec eleifend auctor pulvinar. Curabitur placerat augue eu finibus convallis. Duis ullamcorper quam ex, sit amet sollicitudin odio pellentesque volutpat. Vivamus auctor augue velit, non viverra metus ultricies sed. Sed urna ante, ornare sit amet est mattis, interdum tempor dolor. Ut finibus et erat quis maximus. Fusce vel congue lorem, quis consectetur ante. Maecenas luctus felis metus, quis bibendum sem varius nec. </a:t>
            </a:r>
          </a:p>
        </p:txBody>
      </p:sp>
    </p:spTree>
    <p:extLst>
      <p:ext uri="{BB962C8B-B14F-4D97-AF65-F5344CB8AC3E}">
        <p14:creationId xmlns:p14="http://schemas.microsoft.com/office/powerpoint/2010/main" val="2848142803"/>
      </p:ext>
    </p:extLst>
  </p:cSld>
  <p:clrMapOvr>
    <a:masterClrMapping/>
  </p:clrMapOvr>
  <p:transition spd="slow" advClick="0" advTm="1000">
    <p:push/>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39826" y="5715000"/>
            <a:ext cx="6861175" cy="6093976"/>
          </a:xfrm>
          <a:prstGeom prst="rect">
            <a:avLst/>
          </a:prstGeom>
          <a:noFill/>
        </p:spPr>
        <p:txBody>
          <a:bodyPr wrap="square" rtlCol="0">
            <a:spAutoFit/>
          </a:bodyPr>
          <a:lstStyle/>
          <a:p>
            <a:pPr algn="just" defTabSz="1828434"/>
            <a:r>
              <a:rPr lang="en-US" sz="3000">
                <a:solidFill>
                  <a:srgbClr val="000000"/>
                </a:solidFill>
                <a:latin typeface="Lato Light"/>
              </a:rPr>
              <a:t>Lorem ipsum dolor sit amet, consectetur adipiscing elit. Aenean ultricies justo eros, in tristique tortor placerat vitae. Proin lacinia, lorem ac facilisis tristique, ex arcu laoreet nunc, eleifend suscipit ligula odio quis magna. Etiam volutpat mauris erat, eget molestie elit posuere ac. Integer egestas, purus sedes aliquam aliquet, diam massa fermentum dolor, non porta lectus dolor at ligula. Morbi sapien leo, condimentum sit amet dui id, lacinia placerat estusor felis. Vestibulum consequat molestie lacus.</a:t>
            </a:r>
          </a:p>
        </p:txBody>
      </p:sp>
      <p:sp>
        <p:nvSpPr>
          <p:cNvPr id="5" name="Прямоугольник 4"/>
          <p:cNvSpPr/>
          <p:nvPr/>
        </p:nvSpPr>
        <p:spPr>
          <a:xfrm>
            <a:off x="1143001" y="2"/>
            <a:ext cx="21366213" cy="4038599"/>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a:solidFill>
                <a:srgbClr val="FFFFFF"/>
              </a:solidFill>
              <a:latin typeface="Lato Light"/>
            </a:endParaRPr>
          </a:p>
        </p:txBody>
      </p:sp>
      <p:sp>
        <p:nvSpPr>
          <p:cNvPr id="6" name="TextBox 5"/>
          <p:cNvSpPr txBox="1"/>
          <p:nvPr/>
        </p:nvSpPr>
        <p:spPr>
          <a:xfrm>
            <a:off x="2221374" y="1328293"/>
            <a:ext cx="7333121" cy="1200329"/>
          </a:xfrm>
          <a:prstGeom prst="rect">
            <a:avLst/>
          </a:prstGeom>
          <a:noFill/>
        </p:spPr>
        <p:txBody>
          <a:bodyPr wrap="square" rtlCol="0">
            <a:spAutoFit/>
          </a:bodyPr>
          <a:lstStyle/>
          <a:p>
            <a:pPr defTabSz="1828434"/>
            <a:r>
              <a:rPr lang="en-US" sz="3600">
                <a:solidFill>
                  <a:srgbClr val="000000"/>
                </a:solidFill>
                <a:latin typeface="Montserrat" panose="00000500000000000000" pitchFamily="50" charset="0"/>
              </a:rPr>
              <a:t>TEXT LAYOUT</a:t>
            </a:r>
          </a:p>
          <a:p>
            <a:pPr defTabSz="1828434"/>
            <a:r>
              <a:rPr lang="en-US" sz="3600">
                <a:solidFill>
                  <a:srgbClr val="000000"/>
                </a:solidFill>
                <a:latin typeface="Montserrat" panose="00000500000000000000" pitchFamily="50" charset="0"/>
              </a:rPr>
              <a:t>IN THREE COLUMN</a:t>
            </a:r>
            <a:endParaRPr lang="ru-RU" sz="3600">
              <a:solidFill>
                <a:srgbClr val="000000"/>
              </a:solidFill>
            </a:endParaRPr>
          </a:p>
        </p:txBody>
      </p:sp>
      <p:sp>
        <p:nvSpPr>
          <p:cNvPr id="9" name="TextBox 8"/>
          <p:cNvSpPr txBox="1"/>
          <p:nvPr/>
        </p:nvSpPr>
        <p:spPr>
          <a:xfrm>
            <a:off x="8469774" y="5715000"/>
            <a:ext cx="6861175" cy="6093976"/>
          </a:xfrm>
          <a:prstGeom prst="rect">
            <a:avLst/>
          </a:prstGeom>
          <a:noFill/>
        </p:spPr>
        <p:txBody>
          <a:bodyPr wrap="square" rtlCol="0">
            <a:spAutoFit/>
          </a:bodyPr>
          <a:lstStyle/>
          <a:p>
            <a:pPr algn="just" defTabSz="1828434"/>
            <a:r>
              <a:rPr lang="en-US" sz="3000">
                <a:solidFill>
                  <a:srgbClr val="000000"/>
                </a:solidFill>
                <a:latin typeface="Lato Light"/>
              </a:rPr>
              <a:t>Nullam eu ligula vitae lectus tincidunt pulvinar. Phasellus quis odio ut libero gravida ornare. Donec nec ullamcorper ligula. Integer est eros, tincidunt vitae gravida ut, ullamcorper quis orci. Ut tempor nones magna quis finibus. Sed posuere eu lacus nec dapibus. Mauris accumsan sagittis convallis.</a:t>
            </a:r>
          </a:p>
          <a:p>
            <a:pPr algn="just" defTabSz="1828434"/>
            <a:endParaRPr lang="en-US" sz="3000">
              <a:solidFill>
                <a:srgbClr val="000000"/>
              </a:solidFill>
              <a:latin typeface="Lato Light"/>
            </a:endParaRPr>
          </a:p>
          <a:p>
            <a:pPr algn="just" defTabSz="1828434"/>
            <a:r>
              <a:rPr lang="en-US" sz="3000">
                <a:solidFill>
                  <a:srgbClr val="000000"/>
                </a:solidFill>
                <a:latin typeface="Lato Light"/>
              </a:rPr>
              <a:t>Donec eleifend auctor estusoro pulvinar. Curabitur placerat augue euso finibus convallis. Duis ullamcorper quam ex, sit amet sollicitudin odio ui. </a:t>
            </a:r>
          </a:p>
        </p:txBody>
      </p:sp>
      <p:sp>
        <p:nvSpPr>
          <p:cNvPr id="10" name="TextBox 9"/>
          <p:cNvSpPr txBox="1"/>
          <p:nvPr/>
        </p:nvSpPr>
        <p:spPr>
          <a:xfrm>
            <a:off x="15799722" y="5715000"/>
            <a:ext cx="6861175" cy="6093976"/>
          </a:xfrm>
          <a:prstGeom prst="rect">
            <a:avLst/>
          </a:prstGeom>
          <a:noFill/>
        </p:spPr>
        <p:txBody>
          <a:bodyPr wrap="square" rtlCol="0">
            <a:spAutoFit/>
          </a:bodyPr>
          <a:lstStyle/>
          <a:p>
            <a:pPr algn="just" defTabSz="1828434"/>
            <a:r>
              <a:rPr lang="en-US" sz="3000">
                <a:solidFill>
                  <a:srgbClr val="000000"/>
                </a:solidFill>
                <a:latin typeface="Lato Light"/>
              </a:rPr>
              <a:t>Donec eleifend estuso auctor pulvinar. Curabitur placerat augue euso finibus convallis. Duis ullamcorper quam ex, sit amet sollicitudin odioso pellentesque volutpat. Vivamus auctor augue velit, non viverra metus ultricies sed. Sed urna ante, ornare sit amet est mattis, interdum tempor dolor. Ut finibus et erat quis maximus. Fusce vel congue lorem, quis consectetur ante. Maecenas luctus felis metus, quis bibendum sem varius nec. Cras sapien dolor, porta at nisl at, porta tincidunt purus. Curabitur non.</a:t>
            </a:r>
          </a:p>
        </p:txBody>
      </p:sp>
    </p:spTree>
    <p:extLst>
      <p:ext uri="{BB962C8B-B14F-4D97-AF65-F5344CB8AC3E}">
        <p14:creationId xmlns:p14="http://schemas.microsoft.com/office/powerpoint/2010/main" val="326504604"/>
      </p:ext>
    </p:extLst>
  </p:cSld>
  <p:clrMapOvr>
    <a:masterClrMapping/>
  </p:clrMapOvr>
  <p:transition spd="slow" advClick="0" advTm="1000">
    <p:push/>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1143001" y="2"/>
            <a:ext cx="21366213" cy="4038599"/>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a:solidFill>
                <a:srgbClr val="FFFFFF"/>
              </a:solidFill>
              <a:latin typeface="Lato Light"/>
            </a:endParaRPr>
          </a:p>
        </p:txBody>
      </p:sp>
      <p:sp>
        <p:nvSpPr>
          <p:cNvPr id="6" name="TextBox 5"/>
          <p:cNvSpPr txBox="1"/>
          <p:nvPr/>
        </p:nvSpPr>
        <p:spPr>
          <a:xfrm>
            <a:off x="2221374" y="1328293"/>
            <a:ext cx="7333121" cy="1200329"/>
          </a:xfrm>
          <a:prstGeom prst="rect">
            <a:avLst/>
          </a:prstGeom>
          <a:noFill/>
        </p:spPr>
        <p:txBody>
          <a:bodyPr wrap="square" rtlCol="0">
            <a:spAutoFit/>
          </a:bodyPr>
          <a:lstStyle/>
          <a:p>
            <a:pPr defTabSz="1828434"/>
            <a:r>
              <a:rPr lang="en-US" sz="3600">
                <a:solidFill>
                  <a:srgbClr val="000000"/>
                </a:solidFill>
                <a:latin typeface="Montserrat" panose="00000500000000000000" pitchFamily="50" charset="0"/>
              </a:rPr>
              <a:t>TEXT IN ONE COLUMN</a:t>
            </a:r>
          </a:p>
          <a:p>
            <a:pPr defTabSz="1828434"/>
            <a:r>
              <a:rPr lang="en-US" sz="3600">
                <a:solidFill>
                  <a:srgbClr val="000000"/>
                </a:solidFill>
                <a:latin typeface="Montserrat" panose="00000500000000000000" pitchFamily="50" charset="0"/>
              </a:rPr>
              <a:t>WITH PHOTO</a:t>
            </a:r>
            <a:endParaRPr lang="ru-RU" sz="3600">
              <a:solidFill>
                <a:srgbClr val="000000"/>
              </a:solidFill>
            </a:endParaRPr>
          </a:p>
        </p:txBody>
      </p:sp>
      <p:sp>
        <p:nvSpPr>
          <p:cNvPr id="15" name="TextBox 14"/>
          <p:cNvSpPr txBox="1"/>
          <p:nvPr/>
        </p:nvSpPr>
        <p:spPr>
          <a:xfrm>
            <a:off x="12083129" y="5793224"/>
            <a:ext cx="10544073" cy="6093976"/>
          </a:xfrm>
          <a:prstGeom prst="rect">
            <a:avLst/>
          </a:prstGeom>
          <a:noFill/>
        </p:spPr>
        <p:txBody>
          <a:bodyPr wrap="square" rtlCol="0">
            <a:spAutoFit/>
          </a:bodyPr>
          <a:lstStyle/>
          <a:p>
            <a:pPr algn="just" defTabSz="1828434"/>
            <a:r>
              <a:rPr lang="en-US" sz="3000">
                <a:solidFill>
                  <a:srgbClr val="000000"/>
                </a:solidFill>
                <a:latin typeface="Lato Light"/>
              </a:rPr>
              <a:t>Nullam eu ligula vitae lectus tincidunt pulvinar. Phasellus quis odio ut libero gravida ornare. Donec nec ullamcorper ligula. Integer est eros, tincidunt vitae gravida ut, ullamcorper quis orci. Ut tempor non magna quis finibus. Sed posuere eu lacus nec dapibus. Mauris accumsan sagittis convallis.</a:t>
            </a:r>
          </a:p>
          <a:p>
            <a:pPr algn="just" defTabSz="1828434"/>
            <a:endParaRPr lang="en-US" sz="3000">
              <a:solidFill>
                <a:srgbClr val="000000"/>
              </a:solidFill>
              <a:latin typeface="Lato Light"/>
            </a:endParaRPr>
          </a:p>
          <a:p>
            <a:pPr algn="just" defTabSz="1828434"/>
            <a:r>
              <a:rPr lang="en-US" sz="3000">
                <a:solidFill>
                  <a:srgbClr val="000000"/>
                </a:solidFill>
                <a:latin typeface="Lato Light"/>
              </a:rPr>
              <a:t>Donec eleifend auctor pulvinar. Curabitur placerat augue eu finibus convallis. Duis ullamcorper quam ex, sit amet sollicitudin odio pellentesque volutpat. Vivamus auctor augue velit, non viverra metus ultricies sed. Sed urna ante, ornare sit amet est mattis, interdum tempor dolor. Ut finibus et erat quis maximus. Fusce vel congue lorem, quis consectetur ante. Maecenas luctus felis metus, quis bibendum sem varius nec. </a:t>
            </a:r>
          </a:p>
        </p:txBody>
      </p:sp>
      <p:sp>
        <p:nvSpPr>
          <p:cNvPr id="18" name="Рисунок 17"/>
          <p:cNvSpPr>
            <a:spLocks noGrp="1"/>
          </p:cNvSpPr>
          <p:nvPr>
            <p:ph type="pic" sz="quarter" idx="10"/>
          </p:nvPr>
        </p:nvSpPr>
        <p:spPr/>
      </p:sp>
    </p:spTree>
    <p:extLst>
      <p:ext uri="{BB962C8B-B14F-4D97-AF65-F5344CB8AC3E}">
        <p14:creationId xmlns:p14="http://schemas.microsoft.com/office/powerpoint/2010/main" val="1781712342"/>
      </p:ext>
    </p:extLst>
  </p:cSld>
  <p:clrMapOvr>
    <a:masterClrMapping/>
  </p:clrMapOvr>
  <p:transition spd="slow" advClick="0" advTm="1000">
    <p:push/>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1143001" y="2"/>
            <a:ext cx="21366213" cy="4038599"/>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a:solidFill>
                <a:srgbClr val="FFFFFF"/>
              </a:solidFill>
              <a:latin typeface="Lato Light"/>
            </a:endParaRPr>
          </a:p>
        </p:txBody>
      </p:sp>
      <p:sp>
        <p:nvSpPr>
          <p:cNvPr id="6" name="TextBox 5"/>
          <p:cNvSpPr txBox="1"/>
          <p:nvPr/>
        </p:nvSpPr>
        <p:spPr>
          <a:xfrm>
            <a:off x="2221374" y="1328293"/>
            <a:ext cx="7333121" cy="1200329"/>
          </a:xfrm>
          <a:prstGeom prst="rect">
            <a:avLst/>
          </a:prstGeom>
          <a:noFill/>
        </p:spPr>
        <p:txBody>
          <a:bodyPr wrap="square" rtlCol="0">
            <a:spAutoFit/>
          </a:bodyPr>
          <a:lstStyle/>
          <a:p>
            <a:pPr defTabSz="1828434"/>
            <a:r>
              <a:rPr lang="en-US" sz="3600">
                <a:solidFill>
                  <a:srgbClr val="000000"/>
                </a:solidFill>
                <a:latin typeface="Montserrat" panose="00000500000000000000" pitchFamily="50" charset="0"/>
              </a:rPr>
              <a:t>TEXT IN TWO COLUMN</a:t>
            </a:r>
          </a:p>
          <a:p>
            <a:pPr defTabSz="1828434"/>
            <a:r>
              <a:rPr lang="en-US" sz="3600">
                <a:solidFill>
                  <a:srgbClr val="000000"/>
                </a:solidFill>
                <a:latin typeface="Montserrat" panose="00000500000000000000" pitchFamily="50" charset="0"/>
              </a:rPr>
              <a:t>WITH PHOTO</a:t>
            </a:r>
            <a:endParaRPr lang="ru-RU" sz="3600">
              <a:solidFill>
                <a:srgbClr val="000000"/>
              </a:solidFill>
            </a:endParaRPr>
          </a:p>
        </p:txBody>
      </p:sp>
      <p:sp>
        <p:nvSpPr>
          <p:cNvPr id="8" name="TextBox 7"/>
          <p:cNvSpPr txBox="1"/>
          <p:nvPr/>
        </p:nvSpPr>
        <p:spPr>
          <a:xfrm>
            <a:off x="1139826" y="9421328"/>
            <a:ext cx="10544073" cy="2400657"/>
          </a:xfrm>
          <a:prstGeom prst="rect">
            <a:avLst/>
          </a:prstGeom>
          <a:noFill/>
        </p:spPr>
        <p:txBody>
          <a:bodyPr wrap="square" rtlCol="0">
            <a:spAutoFit/>
          </a:bodyPr>
          <a:lstStyle/>
          <a:p>
            <a:pPr algn="just" defTabSz="1828434"/>
            <a:r>
              <a:rPr lang="en-US" sz="3000">
                <a:solidFill>
                  <a:srgbClr val="000000"/>
                </a:solidFill>
                <a:latin typeface="Lato Light"/>
              </a:rPr>
              <a:t>Nullam eu ligula vitae lectus tincidunt pulvinar. Phasellus quis odio ut libero gravida ornare. Donec nec ullamcorper ligula. Integer est eros, tincidunt vitae gravida ut, ullamcorper quis orci. Ut tempor non magna quis finibus. Sed posuere eu lacus nec dapibus. Mauris accumsan sagittis convallis.</a:t>
            </a:r>
          </a:p>
        </p:txBody>
      </p:sp>
      <p:sp>
        <p:nvSpPr>
          <p:cNvPr id="9" name="TextBox 8"/>
          <p:cNvSpPr txBox="1"/>
          <p:nvPr/>
        </p:nvSpPr>
        <p:spPr>
          <a:xfrm>
            <a:off x="12083129" y="9421328"/>
            <a:ext cx="10544073" cy="2400657"/>
          </a:xfrm>
          <a:prstGeom prst="rect">
            <a:avLst/>
          </a:prstGeom>
          <a:noFill/>
        </p:spPr>
        <p:txBody>
          <a:bodyPr wrap="square" rtlCol="0">
            <a:spAutoFit/>
          </a:bodyPr>
          <a:lstStyle/>
          <a:p>
            <a:pPr algn="just" defTabSz="1828434"/>
            <a:r>
              <a:rPr lang="en-US" sz="3000">
                <a:solidFill>
                  <a:srgbClr val="000000"/>
                </a:solidFill>
                <a:latin typeface="Lato Light"/>
              </a:rPr>
              <a:t>Vivamus auctor augue velit, non viverra metus ultricies sed. Sed urna ante, ornare sit amet est mattis, interdum tempor dolor. Ut finibus et erat quis maximus. Fusce vel congue lorem, quis consectetur ante. Maecenas luctus felis metus, quis bibendum sem varius nec estus rotomo doton. </a:t>
            </a:r>
          </a:p>
        </p:txBody>
      </p:sp>
      <p:sp>
        <p:nvSpPr>
          <p:cNvPr id="18" name="Рисунок 17"/>
          <p:cNvSpPr>
            <a:spLocks noGrp="1"/>
          </p:cNvSpPr>
          <p:nvPr>
            <p:ph type="pic" sz="quarter" idx="10"/>
          </p:nvPr>
        </p:nvSpPr>
        <p:spPr/>
      </p:sp>
      <p:sp>
        <p:nvSpPr>
          <p:cNvPr id="19" name="Рисунок 18"/>
          <p:cNvSpPr>
            <a:spLocks noGrp="1"/>
          </p:cNvSpPr>
          <p:nvPr>
            <p:ph type="pic" sz="quarter" idx="11"/>
          </p:nvPr>
        </p:nvSpPr>
        <p:spPr/>
      </p:sp>
    </p:spTree>
    <p:extLst>
      <p:ext uri="{BB962C8B-B14F-4D97-AF65-F5344CB8AC3E}">
        <p14:creationId xmlns:p14="http://schemas.microsoft.com/office/powerpoint/2010/main" val="757990950"/>
      </p:ext>
    </p:extLst>
  </p:cSld>
  <p:clrMapOvr>
    <a:masterClrMapping/>
  </p:clrMapOvr>
  <p:transition spd="slow" advClick="0" advTm="1000">
    <p:push/>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рямоугольник 5"/>
          <p:cNvSpPr/>
          <p:nvPr/>
        </p:nvSpPr>
        <p:spPr>
          <a:xfrm>
            <a:off x="1143001" y="2"/>
            <a:ext cx="21366213" cy="4038599"/>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a:solidFill>
                <a:srgbClr val="FFFFFF"/>
              </a:solidFill>
              <a:latin typeface="Lato Light"/>
            </a:endParaRPr>
          </a:p>
        </p:txBody>
      </p:sp>
      <p:sp>
        <p:nvSpPr>
          <p:cNvPr id="7" name="TextBox 6"/>
          <p:cNvSpPr txBox="1"/>
          <p:nvPr/>
        </p:nvSpPr>
        <p:spPr>
          <a:xfrm>
            <a:off x="2221374" y="1328293"/>
            <a:ext cx="7333121" cy="1200329"/>
          </a:xfrm>
          <a:prstGeom prst="rect">
            <a:avLst/>
          </a:prstGeom>
          <a:noFill/>
        </p:spPr>
        <p:txBody>
          <a:bodyPr wrap="square" rtlCol="0">
            <a:spAutoFit/>
          </a:bodyPr>
          <a:lstStyle/>
          <a:p>
            <a:pPr defTabSz="1828434"/>
            <a:r>
              <a:rPr lang="en-US" sz="3600">
                <a:solidFill>
                  <a:srgbClr val="000000"/>
                </a:solidFill>
                <a:latin typeface="Montserrat" panose="00000500000000000000" pitchFamily="50" charset="0"/>
              </a:rPr>
              <a:t>TEXT IN THREE COLUMN</a:t>
            </a:r>
          </a:p>
          <a:p>
            <a:pPr defTabSz="1828434"/>
            <a:r>
              <a:rPr lang="en-US" sz="3600">
                <a:solidFill>
                  <a:srgbClr val="000000"/>
                </a:solidFill>
                <a:latin typeface="Montserrat" panose="00000500000000000000" pitchFamily="50" charset="0"/>
              </a:rPr>
              <a:t>WITH PHOTO</a:t>
            </a:r>
            <a:endParaRPr lang="ru-RU" sz="3600">
              <a:solidFill>
                <a:srgbClr val="000000"/>
              </a:solidFill>
            </a:endParaRPr>
          </a:p>
        </p:txBody>
      </p:sp>
      <p:sp>
        <p:nvSpPr>
          <p:cNvPr id="9" name="TextBox 8"/>
          <p:cNvSpPr txBox="1"/>
          <p:nvPr/>
        </p:nvSpPr>
        <p:spPr>
          <a:xfrm>
            <a:off x="1066801" y="9177278"/>
            <a:ext cx="6861175" cy="2862322"/>
          </a:xfrm>
          <a:prstGeom prst="rect">
            <a:avLst/>
          </a:prstGeom>
          <a:noFill/>
        </p:spPr>
        <p:txBody>
          <a:bodyPr wrap="square" rtlCol="0">
            <a:spAutoFit/>
          </a:bodyPr>
          <a:lstStyle/>
          <a:p>
            <a:pPr algn="just" defTabSz="1828434"/>
            <a:r>
              <a:rPr lang="en-US" sz="3000">
                <a:solidFill>
                  <a:srgbClr val="000000"/>
                </a:solidFill>
                <a:latin typeface="Lato Light"/>
              </a:rPr>
              <a:t>Lorem ipsum dolor sit amet, consectetur adipiscing elit. Aenean ultricies justo eros, in tristique tortor placerat vitae. Proin lacinia, lorem ac facilisis tristique, ex arcu laoreet nunc, eleifend suscipit ligula odio quis magna. </a:t>
            </a:r>
          </a:p>
        </p:txBody>
      </p:sp>
      <p:sp>
        <p:nvSpPr>
          <p:cNvPr id="10" name="TextBox 9"/>
          <p:cNvSpPr txBox="1"/>
          <p:nvPr/>
        </p:nvSpPr>
        <p:spPr>
          <a:xfrm>
            <a:off x="8469774" y="9177278"/>
            <a:ext cx="6861175" cy="2862322"/>
          </a:xfrm>
          <a:prstGeom prst="rect">
            <a:avLst/>
          </a:prstGeom>
          <a:noFill/>
        </p:spPr>
        <p:txBody>
          <a:bodyPr wrap="square" rtlCol="0">
            <a:spAutoFit/>
          </a:bodyPr>
          <a:lstStyle/>
          <a:p>
            <a:pPr algn="just" defTabSz="1828434"/>
            <a:r>
              <a:rPr lang="en-US" sz="3000">
                <a:solidFill>
                  <a:srgbClr val="000000"/>
                </a:solidFill>
                <a:latin typeface="Lato Light"/>
              </a:rPr>
              <a:t>Nullam eu ligula vitae lectus tincidunt pulvinar. Phasellus quis odio ut libero gravida ornare. Donec nec ullamcorper ligula. Integer est eros, tincidunt vitae gravida ut, ullamcorper quis orci. Ut tempor nones magna quis finibus. </a:t>
            </a:r>
          </a:p>
        </p:txBody>
      </p:sp>
      <p:sp>
        <p:nvSpPr>
          <p:cNvPr id="11" name="TextBox 10"/>
          <p:cNvSpPr txBox="1"/>
          <p:nvPr/>
        </p:nvSpPr>
        <p:spPr>
          <a:xfrm>
            <a:off x="15799722" y="9177278"/>
            <a:ext cx="6861175" cy="2862322"/>
          </a:xfrm>
          <a:prstGeom prst="rect">
            <a:avLst/>
          </a:prstGeom>
          <a:noFill/>
        </p:spPr>
        <p:txBody>
          <a:bodyPr wrap="square" rtlCol="0">
            <a:spAutoFit/>
          </a:bodyPr>
          <a:lstStyle/>
          <a:p>
            <a:pPr algn="just" defTabSz="1828434"/>
            <a:r>
              <a:rPr lang="en-US" sz="3000">
                <a:solidFill>
                  <a:srgbClr val="000000"/>
                </a:solidFill>
                <a:latin typeface="Lato Light"/>
              </a:rPr>
              <a:t>Donec eleifend estuso auctor pulvinar. Curabitur placerat augue euso finibus convallis. Duis ullamcorper quam ex, sit amet sollicitudin odioso pellentesque volutpat. Vivamus auctor augue velit, non viverra metus ultricies sed. </a:t>
            </a:r>
          </a:p>
        </p:txBody>
      </p:sp>
      <p:sp>
        <p:nvSpPr>
          <p:cNvPr id="26" name="Рисунок 25"/>
          <p:cNvSpPr>
            <a:spLocks noGrp="1"/>
          </p:cNvSpPr>
          <p:nvPr>
            <p:ph type="pic" sz="quarter" idx="10"/>
          </p:nvPr>
        </p:nvSpPr>
        <p:spPr/>
      </p:sp>
      <p:sp>
        <p:nvSpPr>
          <p:cNvPr id="27" name="Рисунок 26"/>
          <p:cNvSpPr>
            <a:spLocks noGrp="1"/>
          </p:cNvSpPr>
          <p:nvPr>
            <p:ph type="pic" sz="quarter" idx="11"/>
          </p:nvPr>
        </p:nvSpPr>
        <p:spPr/>
      </p:sp>
      <p:sp>
        <p:nvSpPr>
          <p:cNvPr id="28" name="Рисунок 27"/>
          <p:cNvSpPr>
            <a:spLocks noGrp="1"/>
          </p:cNvSpPr>
          <p:nvPr>
            <p:ph type="pic" sz="quarter" idx="12"/>
          </p:nvPr>
        </p:nvSpPr>
        <p:spPr/>
      </p:sp>
    </p:spTree>
    <p:extLst>
      <p:ext uri="{BB962C8B-B14F-4D97-AF65-F5344CB8AC3E}">
        <p14:creationId xmlns:p14="http://schemas.microsoft.com/office/powerpoint/2010/main" val="1283468169"/>
      </p:ext>
    </p:extLst>
  </p:cSld>
  <p:clrMapOvr>
    <a:masterClrMapping/>
  </p:clrMapOvr>
  <p:transition spd="slow" advClick="0" advTm="1000">
    <p:push/>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p:cNvSpPr/>
          <p:nvPr/>
        </p:nvSpPr>
        <p:spPr>
          <a:xfrm>
            <a:off x="1143001" y="2"/>
            <a:ext cx="21366213" cy="4038599"/>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a:solidFill>
                <a:srgbClr val="FFFFFF"/>
              </a:solidFill>
              <a:latin typeface="Lato Light"/>
            </a:endParaRPr>
          </a:p>
        </p:txBody>
      </p:sp>
      <p:sp>
        <p:nvSpPr>
          <p:cNvPr id="8" name="TextBox 7"/>
          <p:cNvSpPr txBox="1"/>
          <p:nvPr/>
        </p:nvSpPr>
        <p:spPr>
          <a:xfrm>
            <a:off x="2221374" y="1328293"/>
            <a:ext cx="7333121" cy="1200329"/>
          </a:xfrm>
          <a:prstGeom prst="rect">
            <a:avLst/>
          </a:prstGeom>
          <a:noFill/>
        </p:spPr>
        <p:txBody>
          <a:bodyPr wrap="square" rtlCol="0">
            <a:spAutoFit/>
          </a:bodyPr>
          <a:lstStyle/>
          <a:p>
            <a:pPr defTabSz="1828434"/>
            <a:r>
              <a:rPr lang="en-US" sz="3600">
                <a:solidFill>
                  <a:srgbClr val="000000"/>
                </a:solidFill>
                <a:latin typeface="Montserrat" panose="00000500000000000000" pitchFamily="50" charset="0"/>
              </a:rPr>
              <a:t>TEXT IN ONE COLUMN</a:t>
            </a:r>
          </a:p>
          <a:p>
            <a:pPr defTabSz="1828434"/>
            <a:r>
              <a:rPr lang="en-US" sz="3600">
                <a:solidFill>
                  <a:srgbClr val="000000"/>
                </a:solidFill>
                <a:latin typeface="Montserrat" panose="00000500000000000000" pitchFamily="50" charset="0"/>
              </a:rPr>
              <a:t>WITH BIG PHOTO</a:t>
            </a:r>
            <a:endParaRPr lang="ru-RU" sz="3600">
              <a:solidFill>
                <a:srgbClr val="000000"/>
              </a:solidFill>
            </a:endParaRPr>
          </a:p>
        </p:txBody>
      </p:sp>
      <p:sp>
        <p:nvSpPr>
          <p:cNvPr id="10" name="TextBox 9"/>
          <p:cNvSpPr txBox="1"/>
          <p:nvPr/>
        </p:nvSpPr>
        <p:spPr>
          <a:xfrm>
            <a:off x="15799722" y="5715000"/>
            <a:ext cx="6861175" cy="6093976"/>
          </a:xfrm>
          <a:prstGeom prst="rect">
            <a:avLst/>
          </a:prstGeom>
          <a:noFill/>
        </p:spPr>
        <p:txBody>
          <a:bodyPr wrap="square" rtlCol="0">
            <a:spAutoFit/>
          </a:bodyPr>
          <a:lstStyle/>
          <a:p>
            <a:pPr algn="just" defTabSz="1828434"/>
            <a:r>
              <a:rPr lang="en-US" sz="3000">
                <a:solidFill>
                  <a:srgbClr val="000000"/>
                </a:solidFill>
                <a:latin typeface="Lato Light"/>
              </a:rPr>
              <a:t>Donec eleifend estuso auctor pulvinar. Curabitur placerat augue euso finibus convallis. Duis ullamcorper quam ex, sit amet sollicitudin odioso pellentesque volutpat. Vivamus auctor augue velit, non viverra metus ultricies sed. Sed urna ante, ornare sit amet est mattis, interdum tempor dolor. Ut finibus et erat quis maximus. Fusce vel congue lorem, quis consectetur ante. Maecenas luctus felis metus, quis bibendum sem varius nec. Cras sapien dolor, porta at nisl at, porta tincidunt purus. Curabitur non.</a:t>
            </a:r>
          </a:p>
        </p:txBody>
      </p:sp>
      <p:sp>
        <p:nvSpPr>
          <p:cNvPr id="16" name="Рисунок 15"/>
          <p:cNvSpPr>
            <a:spLocks noGrp="1"/>
          </p:cNvSpPr>
          <p:nvPr>
            <p:ph type="pic" sz="quarter" idx="10"/>
          </p:nvPr>
        </p:nvSpPr>
        <p:spPr/>
      </p:sp>
    </p:spTree>
    <p:extLst>
      <p:ext uri="{BB962C8B-B14F-4D97-AF65-F5344CB8AC3E}">
        <p14:creationId xmlns:p14="http://schemas.microsoft.com/office/powerpoint/2010/main" val="231288665"/>
      </p:ext>
    </p:extLst>
  </p:cSld>
  <p:clrMapOvr>
    <a:masterClrMapping/>
  </p:clrMapOvr>
  <mc:AlternateContent xmlns:mc="http://schemas.openxmlformats.org/markup-compatibility/2006" xmlns:p14="http://schemas.microsoft.com/office/powerpoint/2010/main">
    <mc:Choice Requires="p14">
      <p:transition spd="med" p14:dur="700" advClick="0" advTm="1000">
        <p:fade/>
      </p:transition>
    </mc:Choice>
    <mc:Fallback xmlns="">
      <p:transition spd="med" advClick="0" advTm="1000">
        <p:fade/>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рямоугольник 5"/>
          <p:cNvSpPr/>
          <p:nvPr/>
        </p:nvSpPr>
        <p:spPr>
          <a:xfrm>
            <a:off x="1143001" y="2"/>
            <a:ext cx="21366213" cy="4038599"/>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a:solidFill>
                <a:srgbClr val="FFFFFF"/>
              </a:solidFill>
              <a:latin typeface="Lato Light"/>
            </a:endParaRPr>
          </a:p>
        </p:txBody>
      </p:sp>
      <p:sp>
        <p:nvSpPr>
          <p:cNvPr id="7" name="TextBox 6"/>
          <p:cNvSpPr txBox="1"/>
          <p:nvPr/>
        </p:nvSpPr>
        <p:spPr>
          <a:xfrm>
            <a:off x="2221374" y="1328293"/>
            <a:ext cx="7333121" cy="1200329"/>
          </a:xfrm>
          <a:prstGeom prst="rect">
            <a:avLst/>
          </a:prstGeom>
          <a:noFill/>
        </p:spPr>
        <p:txBody>
          <a:bodyPr wrap="square" rtlCol="0">
            <a:spAutoFit/>
          </a:bodyPr>
          <a:lstStyle/>
          <a:p>
            <a:pPr defTabSz="1828434"/>
            <a:r>
              <a:rPr lang="en-US" sz="3600">
                <a:solidFill>
                  <a:srgbClr val="000000"/>
                </a:solidFill>
                <a:latin typeface="Montserrat" panose="00000500000000000000" pitchFamily="50" charset="0"/>
              </a:rPr>
              <a:t>TEXT IN ONE COLUMN</a:t>
            </a:r>
          </a:p>
          <a:p>
            <a:pPr defTabSz="1828434"/>
            <a:r>
              <a:rPr lang="en-US" sz="3600">
                <a:solidFill>
                  <a:srgbClr val="000000"/>
                </a:solidFill>
                <a:latin typeface="Montserrat" panose="00000500000000000000" pitchFamily="50" charset="0"/>
              </a:rPr>
              <a:t>WITH BIG PHOTO</a:t>
            </a:r>
            <a:endParaRPr lang="ru-RU" sz="3600">
              <a:solidFill>
                <a:srgbClr val="000000"/>
              </a:solidFill>
            </a:endParaRPr>
          </a:p>
        </p:txBody>
      </p:sp>
      <p:sp>
        <p:nvSpPr>
          <p:cNvPr id="9" name="TextBox 8"/>
          <p:cNvSpPr txBox="1"/>
          <p:nvPr/>
        </p:nvSpPr>
        <p:spPr>
          <a:xfrm>
            <a:off x="1143001" y="5793224"/>
            <a:ext cx="6861175" cy="6093976"/>
          </a:xfrm>
          <a:prstGeom prst="rect">
            <a:avLst/>
          </a:prstGeom>
          <a:noFill/>
        </p:spPr>
        <p:txBody>
          <a:bodyPr wrap="square" rtlCol="0">
            <a:spAutoFit/>
          </a:bodyPr>
          <a:lstStyle/>
          <a:p>
            <a:pPr algn="just" defTabSz="1828434"/>
            <a:r>
              <a:rPr lang="en-US" sz="3000">
                <a:solidFill>
                  <a:srgbClr val="000000"/>
                </a:solidFill>
                <a:latin typeface="Lato Light"/>
              </a:rPr>
              <a:t>Donec eleifend estuso auctor pulvinar. Curabitur placerat augue euso finibus convallis. Duis ullamcorper quam ex, sit amet sollicitudin odioso pellentesque volutpat. Vivamus auctor augue velit, non viverra metus ultricies sed. Sed urna ante, ornare sit amet est mattis, interdum tempor dolor. Ut finibus et erat quis maximus. Fusce vel congue lorem, quis consectetur ante. Maecenas luctus felis metus, quis bibendum sem varius nec. Cras sapien dolor, porta at nisl at, porta tincidunt purus. Curabitur non.</a:t>
            </a:r>
          </a:p>
        </p:txBody>
      </p:sp>
      <p:sp>
        <p:nvSpPr>
          <p:cNvPr id="15" name="Рисунок 14"/>
          <p:cNvSpPr>
            <a:spLocks noGrp="1"/>
          </p:cNvSpPr>
          <p:nvPr>
            <p:ph type="pic" sz="quarter" idx="10"/>
          </p:nvPr>
        </p:nvSpPr>
        <p:spPr/>
      </p:sp>
    </p:spTree>
    <p:extLst>
      <p:ext uri="{BB962C8B-B14F-4D97-AF65-F5344CB8AC3E}">
        <p14:creationId xmlns:p14="http://schemas.microsoft.com/office/powerpoint/2010/main" val="1190137155"/>
      </p:ext>
    </p:extLst>
  </p:cSld>
  <p:clrMapOvr>
    <a:masterClrMapping/>
  </p:clrMapOvr>
  <p:transition spd="slow" advClick="0" advTm="1000">
    <p:push/>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Прямоугольник 10"/>
          <p:cNvSpPr/>
          <p:nvPr/>
        </p:nvSpPr>
        <p:spPr>
          <a:xfrm>
            <a:off x="1143001" y="9687234"/>
            <a:ext cx="21366213" cy="4038599"/>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a:solidFill>
                <a:srgbClr val="FFFFFF"/>
              </a:solidFill>
              <a:latin typeface="Lato Light"/>
            </a:endParaRPr>
          </a:p>
        </p:txBody>
      </p:sp>
      <p:sp>
        <p:nvSpPr>
          <p:cNvPr id="12" name="TextBox 11"/>
          <p:cNvSpPr txBox="1"/>
          <p:nvPr/>
        </p:nvSpPr>
        <p:spPr>
          <a:xfrm>
            <a:off x="4550996" y="10896600"/>
            <a:ext cx="14550223" cy="1477328"/>
          </a:xfrm>
          <a:prstGeom prst="rect">
            <a:avLst/>
          </a:prstGeom>
          <a:noFill/>
        </p:spPr>
        <p:txBody>
          <a:bodyPr wrap="square" rtlCol="0">
            <a:spAutoFit/>
          </a:bodyPr>
          <a:lstStyle/>
          <a:p>
            <a:pPr algn="ctr" defTabSz="1828434"/>
            <a:r>
              <a:rPr lang="en-US" sz="3000" b="1">
                <a:solidFill>
                  <a:srgbClr val="000000"/>
                </a:solidFill>
                <a:latin typeface="Lato Light"/>
              </a:rPr>
              <a:t>Lorem ipsum dolor sit amet, consectetur adipiscing elit. Mauris vulputate ex orci, et rutrum augue fermentum at. Vivamus ultricies lectus fermentum consectetur bibendum. Proin sit amet varius elit. Sed mattis ligula sit amet elementum suscipit. </a:t>
            </a:r>
          </a:p>
        </p:txBody>
      </p:sp>
      <p:sp>
        <p:nvSpPr>
          <p:cNvPr id="17" name="TextBox 16"/>
          <p:cNvSpPr txBox="1"/>
          <p:nvPr/>
        </p:nvSpPr>
        <p:spPr>
          <a:xfrm>
            <a:off x="10814767" y="5185145"/>
            <a:ext cx="11694446" cy="3323987"/>
          </a:xfrm>
          <a:prstGeom prst="rect">
            <a:avLst/>
          </a:prstGeom>
          <a:noFill/>
        </p:spPr>
        <p:txBody>
          <a:bodyPr wrap="square" rtlCol="0">
            <a:spAutoFit/>
          </a:bodyPr>
          <a:lstStyle/>
          <a:p>
            <a:pPr algn="just" defTabSz="1828434"/>
            <a:r>
              <a:rPr lang="en-US" sz="3000">
                <a:solidFill>
                  <a:srgbClr val="000000"/>
                </a:solidFill>
                <a:latin typeface="Lato Light"/>
              </a:rPr>
              <a:t>Nullam eu ligula vitae lectus tincidunt pulvinar. Phasellus quis odio ut libero gravida ornare. Donec nec ullamcorper ligula. Integer est eros, tincidunt vitae gravida ut, ullamcorper quis orci. </a:t>
            </a:r>
          </a:p>
          <a:p>
            <a:pPr algn="just" defTabSz="1828434"/>
            <a:endParaRPr lang="en-US" sz="3000">
              <a:solidFill>
                <a:srgbClr val="000000"/>
              </a:solidFill>
              <a:latin typeface="Lato Light"/>
            </a:endParaRPr>
          </a:p>
          <a:p>
            <a:pPr algn="just" defTabSz="1828434"/>
            <a:r>
              <a:rPr lang="en-US" sz="3000">
                <a:solidFill>
                  <a:srgbClr val="000000"/>
                </a:solidFill>
                <a:latin typeface="Lato Light"/>
              </a:rPr>
              <a:t>Donec eleifend auctor pulvinar. Curabitur placerat augue eu finibus convallis. Duis ullamcorper quam ex, sit amet sollicitudin odio pellentesque volutpat. Vivamus auctor augue velit, non viverra.</a:t>
            </a:r>
          </a:p>
        </p:txBody>
      </p:sp>
      <p:sp>
        <p:nvSpPr>
          <p:cNvPr id="18" name="TextBox 17"/>
          <p:cNvSpPr txBox="1"/>
          <p:nvPr/>
        </p:nvSpPr>
        <p:spPr>
          <a:xfrm>
            <a:off x="10804934" y="3581401"/>
            <a:ext cx="7333121" cy="1200329"/>
          </a:xfrm>
          <a:prstGeom prst="rect">
            <a:avLst/>
          </a:prstGeom>
          <a:noFill/>
        </p:spPr>
        <p:txBody>
          <a:bodyPr wrap="square" rtlCol="0">
            <a:spAutoFit/>
          </a:bodyPr>
          <a:lstStyle/>
          <a:p>
            <a:pPr defTabSz="1828434"/>
            <a:r>
              <a:rPr lang="en-US" sz="3600">
                <a:solidFill>
                  <a:srgbClr val="000000"/>
                </a:solidFill>
                <a:latin typeface="Montserrat" panose="00000500000000000000" pitchFamily="50" charset="0"/>
              </a:rPr>
              <a:t>TEXT IN ONE COLUMN</a:t>
            </a:r>
          </a:p>
          <a:p>
            <a:pPr defTabSz="1828434"/>
            <a:r>
              <a:rPr lang="en-US" sz="3600">
                <a:solidFill>
                  <a:srgbClr val="000000"/>
                </a:solidFill>
                <a:latin typeface="Montserrat" panose="00000500000000000000" pitchFamily="50" charset="0"/>
              </a:rPr>
              <a:t>WITH BIG PHOTO</a:t>
            </a:r>
            <a:endParaRPr lang="ru-RU" sz="3600">
              <a:solidFill>
                <a:srgbClr val="000000"/>
              </a:solidFill>
            </a:endParaRPr>
          </a:p>
        </p:txBody>
      </p:sp>
      <p:sp>
        <p:nvSpPr>
          <p:cNvPr id="22" name="Рисунок 21"/>
          <p:cNvSpPr>
            <a:spLocks noGrp="1"/>
          </p:cNvSpPr>
          <p:nvPr>
            <p:ph type="pic" sz="quarter" idx="10"/>
          </p:nvPr>
        </p:nvSpPr>
        <p:spPr/>
      </p:sp>
    </p:spTree>
    <p:extLst>
      <p:ext uri="{BB962C8B-B14F-4D97-AF65-F5344CB8AC3E}">
        <p14:creationId xmlns:p14="http://schemas.microsoft.com/office/powerpoint/2010/main" val="1970500706"/>
      </p:ext>
    </p:extLst>
  </p:cSld>
  <p:clrMapOvr>
    <a:masterClrMapping/>
  </p:clrMapOvr>
  <p:transition spd="slow" advClick="0" advTm="1000">
    <p:push/>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Прямоугольник 7"/>
          <p:cNvSpPr/>
          <p:nvPr/>
        </p:nvSpPr>
        <p:spPr>
          <a:xfrm>
            <a:off x="1143001" y="2"/>
            <a:ext cx="21366213" cy="4038599"/>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a:solidFill>
                <a:srgbClr val="FFFFFF"/>
              </a:solidFill>
              <a:latin typeface="Lato Light"/>
            </a:endParaRPr>
          </a:p>
        </p:txBody>
      </p:sp>
      <p:sp>
        <p:nvSpPr>
          <p:cNvPr id="9" name="TextBox 8"/>
          <p:cNvSpPr txBox="1"/>
          <p:nvPr/>
        </p:nvSpPr>
        <p:spPr>
          <a:xfrm>
            <a:off x="2221374" y="1328293"/>
            <a:ext cx="7333121" cy="1200329"/>
          </a:xfrm>
          <a:prstGeom prst="rect">
            <a:avLst/>
          </a:prstGeom>
          <a:noFill/>
        </p:spPr>
        <p:txBody>
          <a:bodyPr wrap="square" rtlCol="0">
            <a:spAutoFit/>
          </a:bodyPr>
          <a:lstStyle/>
          <a:p>
            <a:pPr defTabSz="1828434"/>
            <a:r>
              <a:rPr lang="en-US" sz="3600">
                <a:solidFill>
                  <a:srgbClr val="000000"/>
                </a:solidFill>
                <a:latin typeface="Montserrat" panose="00000500000000000000" pitchFamily="50" charset="0"/>
              </a:rPr>
              <a:t>SLIDE WITHOUT TEXT</a:t>
            </a:r>
          </a:p>
          <a:p>
            <a:pPr defTabSz="1828434"/>
            <a:r>
              <a:rPr lang="en-US" sz="3600">
                <a:solidFill>
                  <a:srgbClr val="000000"/>
                </a:solidFill>
                <a:latin typeface="Montserrat" panose="00000500000000000000" pitchFamily="50" charset="0"/>
              </a:rPr>
              <a:t>WITH BIG PHOTO</a:t>
            </a:r>
            <a:endParaRPr lang="ru-RU" sz="3600">
              <a:solidFill>
                <a:srgbClr val="000000"/>
              </a:solidFill>
            </a:endParaRPr>
          </a:p>
        </p:txBody>
      </p:sp>
      <p:sp>
        <p:nvSpPr>
          <p:cNvPr id="14" name="Рисунок 13"/>
          <p:cNvSpPr>
            <a:spLocks noGrp="1"/>
          </p:cNvSpPr>
          <p:nvPr>
            <p:ph type="pic" sz="quarter" idx="10"/>
          </p:nvPr>
        </p:nvSpPr>
        <p:spPr/>
      </p:sp>
    </p:spTree>
    <p:extLst>
      <p:ext uri="{BB962C8B-B14F-4D97-AF65-F5344CB8AC3E}">
        <p14:creationId xmlns:p14="http://schemas.microsoft.com/office/powerpoint/2010/main" val="715695363"/>
      </p:ext>
    </p:extLst>
  </p:cSld>
  <p:clrMapOvr>
    <a:masterClrMapping/>
  </p:clrMapOvr>
  <p:transition spd="slow" advClick="0" advTm="1000">
    <p:push/>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Прямоугольник 8"/>
          <p:cNvSpPr/>
          <p:nvPr/>
        </p:nvSpPr>
        <p:spPr>
          <a:xfrm>
            <a:off x="1143001" y="-38100"/>
            <a:ext cx="21366213" cy="4038599"/>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a:solidFill>
                <a:srgbClr val="FFFFFF"/>
              </a:solidFill>
              <a:latin typeface="Lato Light"/>
            </a:endParaRPr>
          </a:p>
        </p:txBody>
      </p:sp>
      <p:sp>
        <p:nvSpPr>
          <p:cNvPr id="10" name="TextBox 9"/>
          <p:cNvSpPr txBox="1"/>
          <p:nvPr/>
        </p:nvSpPr>
        <p:spPr>
          <a:xfrm>
            <a:off x="4550996" y="1171267"/>
            <a:ext cx="14550223" cy="1477328"/>
          </a:xfrm>
          <a:prstGeom prst="rect">
            <a:avLst/>
          </a:prstGeom>
          <a:noFill/>
        </p:spPr>
        <p:txBody>
          <a:bodyPr wrap="square" rtlCol="0">
            <a:spAutoFit/>
          </a:bodyPr>
          <a:lstStyle/>
          <a:p>
            <a:pPr algn="ctr" defTabSz="1828434"/>
            <a:r>
              <a:rPr lang="en-US" sz="3000" b="1">
                <a:solidFill>
                  <a:srgbClr val="000000"/>
                </a:solidFill>
                <a:latin typeface="Lato Light"/>
              </a:rPr>
              <a:t>Lorem ipsum dolor sit amet, consectetur adipiscing elit. Mauris vulputate ex orci, et rutrum augue fermentum at. Vivamus ultricies lectus fermentum consectetur bibendum. Proin sit amet varius elit. Sed mattis ligula sit amet elementum suscipit. </a:t>
            </a:r>
          </a:p>
        </p:txBody>
      </p:sp>
      <p:sp>
        <p:nvSpPr>
          <p:cNvPr id="11" name="TextBox 10"/>
          <p:cNvSpPr txBox="1"/>
          <p:nvPr/>
        </p:nvSpPr>
        <p:spPr>
          <a:xfrm>
            <a:off x="984968" y="7318745"/>
            <a:ext cx="8578133" cy="4247317"/>
          </a:xfrm>
          <a:prstGeom prst="rect">
            <a:avLst/>
          </a:prstGeom>
          <a:noFill/>
        </p:spPr>
        <p:txBody>
          <a:bodyPr wrap="square" rtlCol="0">
            <a:spAutoFit/>
          </a:bodyPr>
          <a:lstStyle/>
          <a:p>
            <a:pPr algn="just" defTabSz="1828434"/>
            <a:r>
              <a:rPr lang="en-US" sz="3000">
                <a:solidFill>
                  <a:srgbClr val="000000"/>
                </a:solidFill>
                <a:latin typeface="Lato Light"/>
              </a:rPr>
              <a:t>Nullam eu ligula vitae lectus tincidunt pulvinar. Phasellus quis odio ut libero gravida ornare. Donec nec ullamcorper ligula. Integer est eros, tincidunt vitae gravida ut, ullamcorper quis orci. </a:t>
            </a:r>
          </a:p>
          <a:p>
            <a:pPr algn="just" defTabSz="1828434"/>
            <a:endParaRPr lang="en-US" sz="3000">
              <a:solidFill>
                <a:srgbClr val="000000"/>
              </a:solidFill>
              <a:latin typeface="Lato Light"/>
            </a:endParaRPr>
          </a:p>
          <a:p>
            <a:pPr algn="just" defTabSz="1828434"/>
            <a:r>
              <a:rPr lang="en-US" sz="3000">
                <a:solidFill>
                  <a:srgbClr val="000000"/>
                </a:solidFill>
                <a:latin typeface="Lato Light"/>
              </a:rPr>
              <a:t>Donec eleifend auctor pulvinar. Curabitur placerat augue eu finibus convallis. Duis ullamcorper quam ex, sit amet sollicitudin odio pellentesque volutpat. Vivamus auctor augue velit, non viverra.</a:t>
            </a:r>
          </a:p>
        </p:txBody>
      </p:sp>
      <p:sp>
        <p:nvSpPr>
          <p:cNvPr id="12" name="TextBox 11"/>
          <p:cNvSpPr txBox="1"/>
          <p:nvPr/>
        </p:nvSpPr>
        <p:spPr>
          <a:xfrm>
            <a:off x="975134" y="5715001"/>
            <a:ext cx="7333121" cy="1200329"/>
          </a:xfrm>
          <a:prstGeom prst="rect">
            <a:avLst/>
          </a:prstGeom>
          <a:noFill/>
        </p:spPr>
        <p:txBody>
          <a:bodyPr wrap="square" rtlCol="0">
            <a:spAutoFit/>
          </a:bodyPr>
          <a:lstStyle/>
          <a:p>
            <a:pPr defTabSz="1828434"/>
            <a:r>
              <a:rPr lang="en-US" sz="3600">
                <a:solidFill>
                  <a:srgbClr val="000000"/>
                </a:solidFill>
                <a:latin typeface="Montserrat" panose="00000500000000000000" pitchFamily="50" charset="0"/>
              </a:rPr>
              <a:t>TEXT IN ONE COLUMN</a:t>
            </a:r>
          </a:p>
          <a:p>
            <a:pPr defTabSz="1828434"/>
            <a:r>
              <a:rPr lang="en-US" sz="3600">
                <a:solidFill>
                  <a:srgbClr val="000000"/>
                </a:solidFill>
                <a:latin typeface="Montserrat" panose="00000500000000000000" pitchFamily="50" charset="0"/>
              </a:rPr>
              <a:t>WITH BIG PHOTO</a:t>
            </a:r>
            <a:endParaRPr lang="ru-RU" sz="3600">
              <a:solidFill>
                <a:srgbClr val="000000"/>
              </a:solidFill>
            </a:endParaRPr>
          </a:p>
        </p:txBody>
      </p:sp>
      <p:sp>
        <p:nvSpPr>
          <p:cNvPr id="16" name="Рисунок 15"/>
          <p:cNvSpPr>
            <a:spLocks noGrp="1"/>
          </p:cNvSpPr>
          <p:nvPr>
            <p:ph type="pic" sz="quarter" idx="10"/>
          </p:nvPr>
        </p:nvSpPr>
        <p:spPr/>
      </p:sp>
    </p:spTree>
    <p:extLst>
      <p:ext uri="{BB962C8B-B14F-4D97-AF65-F5344CB8AC3E}">
        <p14:creationId xmlns:p14="http://schemas.microsoft.com/office/powerpoint/2010/main" val="1123525946"/>
      </p:ext>
    </p:extLst>
  </p:cSld>
  <p:clrMapOvr>
    <a:masterClrMapping/>
  </p:clrMapOvr>
  <p:transition spd="slow" advClick="0" advTm="1000">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 name="Slide Number"/>
          <p:cNvSpPr txBox="1">
            <a:spLocks noGrp="1"/>
          </p:cNvSpPr>
          <p:nvPr>
            <p:ph type="sldNum" sz="quarter" idx="4294967295"/>
          </p:nvPr>
        </p:nvSpPr>
        <p:spPr>
          <a:xfrm>
            <a:off x="22806079" y="814405"/>
            <a:ext cx="412254" cy="430849"/>
          </a:xfrm>
          <a:prstGeom prst="rect">
            <a:avLst/>
          </a:prstGeom>
          <a:extLst>
            <a:ext uri="{C572A759-6A51-4108-AA02-DFA0A04FC94B}">
              <ma14:wrappingTextBoxFlag xmlns:ma14="http://schemas.microsoft.com/office/mac/drawingml/2011/main" xmlns="" val="1"/>
            </a:ext>
          </a:extLst>
        </p:spPr>
        <p:txBody>
          <a:bodyPr/>
          <a:lstStyle/>
          <a:p>
            <a:pPr defTabSz="1828433" hangingPunct="0"/>
            <a:fld id="{86CB4B4D-7CA3-9044-876B-883B54F8677D}" type="slidenum">
              <a:rPr kern="0">
                <a:latin typeface="Helvetica"/>
                <a:sym typeface="Helvetica"/>
              </a:rPr>
              <a:pPr defTabSz="1828433" hangingPunct="0"/>
              <a:t>13</a:t>
            </a:fld>
            <a:endParaRPr kern="0">
              <a:latin typeface="Helvetica"/>
              <a:sym typeface="Helvetica"/>
            </a:endParaRPr>
          </a:p>
        </p:txBody>
      </p:sp>
      <p:sp>
        <p:nvSpPr>
          <p:cNvPr id="484" name="A company is an association or collection of"/>
          <p:cNvSpPr txBox="1"/>
          <p:nvPr/>
        </p:nvSpPr>
        <p:spPr>
          <a:xfrm>
            <a:off x="3422767" y="7047860"/>
            <a:ext cx="3548632" cy="959173"/>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50000"/>
              </a:lnSpc>
              <a:defRPr sz="2000"/>
            </a:lvl1pPr>
          </a:lstStyle>
          <a:p>
            <a:pPr defTabSz="1828433" hangingPunct="0"/>
            <a:r>
              <a:rPr kern="0">
                <a:solidFill>
                  <a:srgbClr val="7F7F7F"/>
                </a:solidFill>
                <a:latin typeface="Helvetica"/>
                <a:sym typeface="Helvetica"/>
              </a:rPr>
              <a:t>A company is an association or collection of</a:t>
            </a:r>
          </a:p>
        </p:txBody>
      </p:sp>
      <p:sp>
        <p:nvSpPr>
          <p:cNvPr id="485" name="JOHN DOE"/>
          <p:cNvSpPr txBox="1"/>
          <p:nvPr/>
        </p:nvSpPr>
        <p:spPr>
          <a:xfrm>
            <a:off x="3760357" y="6513807"/>
            <a:ext cx="2828656" cy="58477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spc="600">
                <a:solidFill>
                  <a:srgbClr val="000000"/>
                </a:solidFill>
              </a:defRPr>
            </a:lvl1pPr>
          </a:lstStyle>
          <a:p>
            <a:pPr defTabSz="1828433" hangingPunct="0"/>
            <a:r>
              <a:rPr kern="0">
                <a:latin typeface="Helvetica"/>
                <a:sym typeface="Helvetica"/>
              </a:rPr>
              <a:t>JOHN DOE</a:t>
            </a:r>
          </a:p>
        </p:txBody>
      </p:sp>
      <p:sp>
        <p:nvSpPr>
          <p:cNvPr id="486" name="A company is an association or collection of"/>
          <p:cNvSpPr txBox="1"/>
          <p:nvPr/>
        </p:nvSpPr>
        <p:spPr>
          <a:xfrm>
            <a:off x="8324199" y="7047860"/>
            <a:ext cx="3548632" cy="959173"/>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50000"/>
              </a:lnSpc>
              <a:defRPr sz="2000"/>
            </a:lvl1pPr>
          </a:lstStyle>
          <a:p>
            <a:pPr defTabSz="1828433" hangingPunct="0"/>
            <a:r>
              <a:rPr kern="0">
                <a:solidFill>
                  <a:srgbClr val="7F7F7F"/>
                </a:solidFill>
                <a:latin typeface="Helvetica"/>
                <a:sym typeface="Helvetica"/>
              </a:rPr>
              <a:t>A company is an association or collection of</a:t>
            </a:r>
          </a:p>
        </p:txBody>
      </p:sp>
      <p:sp>
        <p:nvSpPr>
          <p:cNvPr id="487" name="JANE DOE"/>
          <p:cNvSpPr txBox="1"/>
          <p:nvPr/>
        </p:nvSpPr>
        <p:spPr>
          <a:xfrm>
            <a:off x="8695450" y="6513807"/>
            <a:ext cx="2761330" cy="58477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spc="600">
                <a:solidFill>
                  <a:srgbClr val="000000"/>
                </a:solidFill>
              </a:defRPr>
            </a:lvl1pPr>
          </a:lstStyle>
          <a:p>
            <a:pPr defTabSz="1828433" hangingPunct="0"/>
            <a:r>
              <a:rPr kern="0">
                <a:latin typeface="Helvetica"/>
                <a:sym typeface="Helvetica"/>
              </a:rPr>
              <a:t>JANE DOE</a:t>
            </a:r>
          </a:p>
        </p:txBody>
      </p:sp>
      <p:sp>
        <p:nvSpPr>
          <p:cNvPr id="488" name="A company is an association or collection of"/>
          <p:cNvSpPr txBox="1"/>
          <p:nvPr/>
        </p:nvSpPr>
        <p:spPr>
          <a:xfrm>
            <a:off x="13225634" y="7047860"/>
            <a:ext cx="3548632" cy="959173"/>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50000"/>
              </a:lnSpc>
              <a:defRPr sz="2000"/>
            </a:lvl1pPr>
          </a:lstStyle>
          <a:p>
            <a:pPr defTabSz="1828433" hangingPunct="0"/>
            <a:r>
              <a:rPr kern="0">
                <a:solidFill>
                  <a:srgbClr val="7F7F7F"/>
                </a:solidFill>
                <a:latin typeface="Helvetica"/>
                <a:sym typeface="Helvetica"/>
              </a:rPr>
              <a:t>A company is an association or collection of</a:t>
            </a:r>
          </a:p>
        </p:txBody>
      </p:sp>
      <p:sp>
        <p:nvSpPr>
          <p:cNvPr id="489" name="JOHN DOE"/>
          <p:cNvSpPr txBox="1"/>
          <p:nvPr/>
        </p:nvSpPr>
        <p:spPr>
          <a:xfrm>
            <a:off x="13563223" y="6513807"/>
            <a:ext cx="2828656" cy="58477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spc="600">
                <a:solidFill>
                  <a:srgbClr val="000000"/>
                </a:solidFill>
              </a:defRPr>
            </a:lvl1pPr>
          </a:lstStyle>
          <a:p>
            <a:pPr defTabSz="1828433" hangingPunct="0"/>
            <a:r>
              <a:rPr kern="0">
                <a:latin typeface="Helvetica"/>
                <a:sym typeface="Helvetica"/>
              </a:rPr>
              <a:t>JOHN DOE</a:t>
            </a:r>
          </a:p>
        </p:txBody>
      </p:sp>
      <p:sp>
        <p:nvSpPr>
          <p:cNvPr id="490" name="A company is an association or collection of"/>
          <p:cNvSpPr txBox="1"/>
          <p:nvPr/>
        </p:nvSpPr>
        <p:spPr>
          <a:xfrm>
            <a:off x="17556652" y="7047860"/>
            <a:ext cx="3548632" cy="959173"/>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50000"/>
              </a:lnSpc>
              <a:defRPr sz="2000"/>
            </a:lvl1pPr>
          </a:lstStyle>
          <a:p>
            <a:pPr defTabSz="1828433" hangingPunct="0"/>
            <a:r>
              <a:rPr kern="0">
                <a:solidFill>
                  <a:srgbClr val="7F7F7F"/>
                </a:solidFill>
                <a:latin typeface="Helvetica"/>
                <a:sym typeface="Helvetica"/>
              </a:rPr>
              <a:t>A company is an association or collection of</a:t>
            </a:r>
          </a:p>
        </p:txBody>
      </p:sp>
      <p:sp>
        <p:nvSpPr>
          <p:cNvPr id="491" name="JOHN DOE"/>
          <p:cNvSpPr txBox="1"/>
          <p:nvPr/>
        </p:nvSpPr>
        <p:spPr>
          <a:xfrm>
            <a:off x="17894239" y="6513807"/>
            <a:ext cx="2828656" cy="58477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spc="600">
                <a:solidFill>
                  <a:srgbClr val="000000"/>
                </a:solidFill>
              </a:defRPr>
            </a:lvl1pPr>
          </a:lstStyle>
          <a:p>
            <a:pPr defTabSz="1828433" hangingPunct="0"/>
            <a:r>
              <a:rPr kern="0">
                <a:latin typeface="Helvetica"/>
                <a:sym typeface="Helvetica"/>
              </a:rPr>
              <a:t>JOHN DOE</a:t>
            </a:r>
          </a:p>
        </p:txBody>
      </p:sp>
      <p:sp>
        <p:nvSpPr>
          <p:cNvPr id="492" name="A company is an association or collection of"/>
          <p:cNvSpPr txBox="1"/>
          <p:nvPr/>
        </p:nvSpPr>
        <p:spPr>
          <a:xfrm>
            <a:off x="3422767" y="11719991"/>
            <a:ext cx="3548632" cy="959173"/>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50000"/>
              </a:lnSpc>
              <a:defRPr sz="2000"/>
            </a:lvl1pPr>
          </a:lstStyle>
          <a:p>
            <a:pPr defTabSz="1828433" hangingPunct="0"/>
            <a:r>
              <a:rPr kern="0">
                <a:solidFill>
                  <a:srgbClr val="7F7F7F"/>
                </a:solidFill>
                <a:latin typeface="Helvetica"/>
                <a:sym typeface="Helvetica"/>
              </a:rPr>
              <a:t>A company is an association or collection of</a:t>
            </a:r>
          </a:p>
        </p:txBody>
      </p:sp>
      <p:sp>
        <p:nvSpPr>
          <p:cNvPr id="493" name="JOHN DOE"/>
          <p:cNvSpPr txBox="1"/>
          <p:nvPr/>
        </p:nvSpPr>
        <p:spPr>
          <a:xfrm>
            <a:off x="3760355" y="11147838"/>
            <a:ext cx="2828656" cy="58477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spc="600">
                <a:solidFill>
                  <a:srgbClr val="000000"/>
                </a:solidFill>
              </a:defRPr>
            </a:lvl1pPr>
          </a:lstStyle>
          <a:p>
            <a:pPr defTabSz="1828433" hangingPunct="0"/>
            <a:r>
              <a:rPr kern="0">
                <a:latin typeface="Helvetica"/>
                <a:sym typeface="Helvetica"/>
              </a:rPr>
              <a:t>JOHN DOE</a:t>
            </a:r>
          </a:p>
        </p:txBody>
      </p:sp>
      <p:sp>
        <p:nvSpPr>
          <p:cNvPr id="494" name="A company is an association or collection of"/>
          <p:cNvSpPr txBox="1"/>
          <p:nvPr/>
        </p:nvSpPr>
        <p:spPr>
          <a:xfrm>
            <a:off x="8324199" y="11719991"/>
            <a:ext cx="3548632" cy="959173"/>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50000"/>
              </a:lnSpc>
              <a:defRPr sz="2000"/>
            </a:lvl1pPr>
          </a:lstStyle>
          <a:p>
            <a:pPr defTabSz="1828433" hangingPunct="0"/>
            <a:r>
              <a:rPr kern="0">
                <a:solidFill>
                  <a:srgbClr val="7F7F7F"/>
                </a:solidFill>
                <a:latin typeface="Helvetica"/>
                <a:sym typeface="Helvetica"/>
              </a:rPr>
              <a:t>A company is an association or collection of</a:t>
            </a:r>
          </a:p>
        </p:txBody>
      </p:sp>
      <p:sp>
        <p:nvSpPr>
          <p:cNvPr id="495" name="JOHN DOE"/>
          <p:cNvSpPr txBox="1"/>
          <p:nvPr/>
        </p:nvSpPr>
        <p:spPr>
          <a:xfrm>
            <a:off x="8661788" y="11147838"/>
            <a:ext cx="2828656" cy="58477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spc="600">
                <a:solidFill>
                  <a:srgbClr val="000000"/>
                </a:solidFill>
              </a:defRPr>
            </a:lvl1pPr>
          </a:lstStyle>
          <a:p>
            <a:pPr defTabSz="1828433" hangingPunct="0"/>
            <a:r>
              <a:rPr kern="0">
                <a:latin typeface="Helvetica"/>
                <a:sym typeface="Helvetica"/>
              </a:rPr>
              <a:t>JOHN DOE</a:t>
            </a:r>
          </a:p>
        </p:txBody>
      </p:sp>
      <p:sp>
        <p:nvSpPr>
          <p:cNvPr id="496" name="A company is an association or collection of"/>
          <p:cNvSpPr txBox="1"/>
          <p:nvPr/>
        </p:nvSpPr>
        <p:spPr>
          <a:xfrm>
            <a:off x="13225634" y="11719991"/>
            <a:ext cx="3548632" cy="959173"/>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50000"/>
              </a:lnSpc>
              <a:defRPr sz="2000"/>
            </a:lvl1pPr>
          </a:lstStyle>
          <a:p>
            <a:pPr defTabSz="1828433" hangingPunct="0"/>
            <a:r>
              <a:rPr kern="0">
                <a:solidFill>
                  <a:srgbClr val="7F7F7F"/>
                </a:solidFill>
                <a:latin typeface="Helvetica"/>
                <a:sym typeface="Helvetica"/>
              </a:rPr>
              <a:t>A company is an association or collection of</a:t>
            </a:r>
          </a:p>
        </p:txBody>
      </p:sp>
      <p:sp>
        <p:nvSpPr>
          <p:cNvPr id="497" name="JOHN DOE"/>
          <p:cNvSpPr txBox="1"/>
          <p:nvPr/>
        </p:nvSpPr>
        <p:spPr>
          <a:xfrm>
            <a:off x="13563222" y="11147838"/>
            <a:ext cx="2828656" cy="58477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spc="600">
                <a:solidFill>
                  <a:srgbClr val="000000"/>
                </a:solidFill>
              </a:defRPr>
            </a:lvl1pPr>
          </a:lstStyle>
          <a:p>
            <a:pPr defTabSz="1828433" hangingPunct="0"/>
            <a:r>
              <a:rPr kern="0">
                <a:latin typeface="Helvetica"/>
                <a:sym typeface="Helvetica"/>
              </a:rPr>
              <a:t>JOHN DOE</a:t>
            </a:r>
          </a:p>
        </p:txBody>
      </p:sp>
      <p:sp>
        <p:nvSpPr>
          <p:cNvPr id="498" name="A company is an association or collection of"/>
          <p:cNvSpPr txBox="1"/>
          <p:nvPr/>
        </p:nvSpPr>
        <p:spPr>
          <a:xfrm>
            <a:off x="17556652" y="11719991"/>
            <a:ext cx="3548632" cy="959173"/>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50000"/>
              </a:lnSpc>
              <a:defRPr sz="2000"/>
            </a:lvl1pPr>
          </a:lstStyle>
          <a:p>
            <a:pPr defTabSz="1828433" hangingPunct="0"/>
            <a:r>
              <a:rPr kern="0">
                <a:solidFill>
                  <a:srgbClr val="7F7F7F"/>
                </a:solidFill>
                <a:latin typeface="Helvetica"/>
                <a:sym typeface="Helvetica"/>
              </a:rPr>
              <a:t>A company is an association or collection of</a:t>
            </a:r>
          </a:p>
        </p:txBody>
      </p:sp>
      <p:sp>
        <p:nvSpPr>
          <p:cNvPr id="499" name="JOHN DOE"/>
          <p:cNvSpPr txBox="1"/>
          <p:nvPr/>
        </p:nvSpPr>
        <p:spPr>
          <a:xfrm>
            <a:off x="17894239" y="11147838"/>
            <a:ext cx="2828656" cy="58477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spc="600">
                <a:solidFill>
                  <a:srgbClr val="000000"/>
                </a:solidFill>
              </a:defRPr>
            </a:lvl1pPr>
          </a:lstStyle>
          <a:p>
            <a:pPr defTabSz="1828433" hangingPunct="0"/>
            <a:r>
              <a:rPr kern="0">
                <a:latin typeface="Helvetica"/>
                <a:sym typeface="Helvetica"/>
              </a:rPr>
              <a:t>JOHN DOE</a:t>
            </a:r>
          </a:p>
        </p:txBody>
      </p:sp>
      <p:sp>
        <p:nvSpPr>
          <p:cNvPr id="500" name="MEET OUR TEAM"/>
          <p:cNvSpPr txBox="1"/>
          <p:nvPr/>
        </p:nvSpPr>
        <p:spPr>
          <a:xfrm>
            <a:off x="8121470" y="1340545"/>
            <a:ext cx="8147421" cy="110799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6600" spc="600">
                <a:solidFill>
                  <a:srgbClr val="000000"/>
                </a:solidFill>
              </a:defRPr>
            </a:lvl1pPr>
          </a:lstStyle>
          <a:p>
            <a:pPr defTabSz="1828433" hangingPunct="0"/>
            <a:r>
              <a:rPr kern="0">
                <a:latin typeface="Helvetica"/>
                <a:sym typeface="Helvetica"/>
              </a:rPr>
              <a:t>MEET OUR TEAM</a:t>
            </a:r>
          </a:p>
        </p:txBody>
      </p:sp>
      <p:sp>
        <p:nvSpPr>
          <p:cNvPr id="502" name="A company is an association or collection of individuals, whether natural persons, legal persons, or a mixture of both. Company members share a common purpose and unite in order to focus."/>
          <p:cNvSpPr txBox="1"/>
          <p:nvPr/>
        </p:nvSpPr>
        <p:spPr>
          <a:xfrm>
            <a:off x="4904102" y="2619587"/>
            <a:ext cx="14658344" cy="872483"/>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50000"/>
              </a:lnSpc>
              <a:defRPr sz="1800" spc="300"/>
            </a:lvl1pPr>
          </a:lstStyle>
          <a:p>
            <a:pPr defTabSz="1828433" hangingPunct="0"/>
            <a:r>
              <a:rPr kern="0">
                <a:solidFill>
                  <a:srgbClr val="7F7F7F"/>
                </a:solidFill>
                <a:latin typeface="Helvetica"/>
                <a:sym typeface="Helvetica"/>
              </a:rPr>
              <a:t>A company is an association or collection of individuals, whether natural persons, legal persons, or a mixture of both. Company members share a common purpose and unite in order to focus.</a:t>
            </a:r>
          </a:p>
        </p:txBody>
      </p:sp>
      <p:pic>
        <p:nvPicPr>
          <p:cNvPr id="503" name="image2.jpg" descr="image2.jpg"/>
          <p:cNvPicPr>
            <a:picLocks noChangeAspect="1"/>
          </p:cNvPicPr>
          <p:nvPr/>
        </p:nvPicPr>
        <p:blipFill>
          <a:blip r:embed="rId2"/>
          <a:srcRect l="21854" r="21854"/>
          <a:stretch>
            <a:fillRect/>
          </a:stretch>
        </p:blipFill>
        <p:spPr>
          <a:xfrm>
            <a:off x="4132794" y="3890508"/>
            <a:ext cx="2272680" cy="2272679"/>
          </a:xfrm>
          <a:prstGeom prst="rect">
            <a:avLst/>
          </a:prstGeom>
          <a:ln w="12700">
            <a:miter lim="400000"/>
          </a:ln>
        </p:spPr>
      </p:pic>
      <p:pic>
        <p:nvPicPr>
          <p:cNvPr id="504" name="image2.jpg" descr="image2.jpg"/>
          <p:cNvPicPr>
            <a:picLocks noChangeAspect="1"/>
          </p:cNvPicPr>
          <p:nvPr/>
        </p:nvPicPr>
        <p:blipFill>
          <a:blip r:embed="rId2"/>
          <a:srcRect l="21874" r="21874"/>
          <a:stretch>
            <a:fillRect/>
          </a:stretch>
        </p:blipFill>
        <p:spPr>
          <a:xfrm>
            <a:off x="9034230" y="3890508"/>
            <a:ext cx="2272679" cy="2272679"/>
          </a:xfrm>
          <a:prstGeom prst="rect">
            <a:avLst/>
          </a:prstGeom>
          <a:ln w="12700">
            <a:miter lim="400000"/>
          </a:ln>
        </p:spPr>
      </p:pic>
      <p:pic>
        <p:nvPicPr>
          <p:cNvPr id="505" name="image2.jpg" descr="image2.jpg"/>
          <p:cNvPicPr>
            <a:picLocks noChangeAspect="1"/>
          </p:cNvPicPr>
          <p:nvPr/>
        </p:nvPicPr>
        <p:blipFill>
          <a:blip r:embed="rId2"/>
          <a:srcRect l="21854" r="21854"/>
          <a:stretch>
            <a:fillRect/>
          </a:stretch>
        </p:blipFill>
        <p:spPr>
          <a:xfrm>
            <a:off x="13935663" y="3890508"/>
            <a:ext cx="2272679" cy="2272679"/>
          </a:xfrm>
          <a:prstGeom prst="rect">
            <a:avLst/>
          </a:prstGeom>
          <a:ln w="12700">
            <a:miter lim="400000"/>
          </a:ln>
        </p:spPr>
      </p:pic>
      <p:pic>
        <p:nvPicPr>
          <p:cNvPr id="506" name="image2.jpg" descr="image2.jpg"/>
          <p:cNvPicPr>
            <a:picLocks noChangeAspect="1"/>
          </p:cNvPicPr>
          <p:nvPr/>
        </p:nvPicPr>
        <p:blipFill>
          <a:blip r:embed="rId2"/>
          <a:srcRect l="21874" r="21874"/>
          <a:stretch>
            <a:fillRect/>
          </a:stretch>
        </p:blipFill>
        <p:spPr>
          <a:xfrm>
            <a:off x="18266681" y="3890508"/>
            <a:ext cx="2272679" cy="2272679"/>
          </a:xfrm>
          <a:prstGeom prst="rect">
            <a:avLst/>
          </a:prstGeom>
          <a:ln w="12700">
            <a:miter lim="400000"/>
          </a:ln>
        </p:spPr>
      </p:pic>
      <p:pic>
        <p:nvPicPr>
          <p:cNvPr id="507" name="image2.jpg" descr="image2.jpg"/>
          <p:cNvPicPr>
            <a:picLocks noChangeAspect="1"/>
          </p:cNvPicPr>
          <p:nvPr/>
        </p:nvPicPr>
        <p:blipFill>
          <a:blip r:embed="rId2"/>
          <a:srcRect l="21874" r="21874"/>
          <a:stretch>
            <a:fillRect/>
          </a:stretch>
        </p:blipFill>
        <p:spPr>
          <a:xfrm>
            <a:off x="4132795" y="8469342"/>
            <a:ext cx="2272678" cy="2272679"/>
          </a:xfrm>
          <a:prstGeom prst="rect">
            <a:avLst/>
          </a:prstGeom>
          <a:ln w="12700">
            <a:miter lim="400000"/>
          </a:ln>
        </p:spPr>
      </p:pic>
      <p:pic>
        <p:nvPicPr>
          <p:cNvPr id="508" name="image2.jpg" descr="image2.jpg"/>
          <p:cNvPicPr>
            <a:picLocks noChangeAspect="1"/>
          </p:cNvPicPr>
          <p:nvPr/>
        </p:nvPicPr>
        <p:blipFill>
          <a:blip r:embed="rId2"/>
          <a:srcRect l="21895" r="21895"/>
          <a:stretch>
            <a:fillRect/>
          </a:stretch>
        </p:blipFill>
        <p:spPr>
          <a:xfrm>
            <a:off x="9034230" y="8469342"/>
            <a:ext cx="2272679" cy="2272679"/>
          </a:xfrm>
          <a:prstGeom prst="rect">
            <a:avLst/>
          </a:prstGeom>
          <a:ln w="12700">
            <a:miter lim="400000"/>
          </a:ln>
        </p:spPr>
      </p:pic>
      <p:pic>
        <p:nvPicPr>
          <p:cNvPr id="509" name="image2.jpg" descr="image2.jpg"/>
          <p:cNvPicPr>
            <a:picLocks noChangeAspect="1"/>
          </p:cNvPicPr>
          <p:nvPr/>
        </p:nvPicPr>
        <p:blipFill>
          <a:blip r:embed="rId2"/>
          <a:srcRect l="21874" r="21874"/>
          <a:stretch>
            <a:fillRect/>
          </a:stretch>
        </p:blipFill>
        <p:spPr>
          <a:xfrm>
            <a:off x="13935663" y="8469342"/>
            <a:ext cx="2272679" cy="2272679"/>
          </a:xfrm>
          <a:prstGeom prst="rect">
            <a:avLst/>
          </a:prstGeom>
          <a:ln w="12700">
            <a:miter lim="400000"/>
          </a:ln>
        </p:spPr>
      </p:pic>
      <p:pic>
        <p:nvPicPr>
          <p:cNvPr id="510" name="image2.jpg" descr="image2.jpg"/>
          <p:cNvPicPr>
            <a:picLocks noChangeAspect="1"/>
          </p:cNvPicPr>
          <p:nvPr/>
        </p:nvPicPr>
        <p:blipFill>
          <a:blip r:embed="rId2"/>
          <a:srcRect l="21895" r="21895"/>
          <a:stretch>
            <a:fillRect/>
          </a:stretch>
        </p:blipFill>
        <p:spPr>
          <a:xfrm>
            <a:off x="18266680" y="8469342"/>
            <a:ext cx="2272679" cy="2272679"/>
          </a:xfrm>
          <a:prstGeom prst="rect">
            <a:avLst/>
          </a:prstGeom>
          <a:ln w="12700">
            <a:miter lim="400000"/>
          </a:ln>
        </p:spPr>
      </p:pic>
    </p:spTree>
  </p:cSld>
  <p:clrMapOvr>
    <a:masterClrMapping/>
  </p:clrMapOvr>
  <p:transition spd="me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3176" y="1137323"/>
            <a:ext cx="3273425" cy="11441354"/>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a:solidFill>
                <a:srgbClr val="FFFFFF"/>
              </a:solidFill>
              <a:latin typeface="Lato Light"/>
            </a:endParaRPr>
          </a:p>
        </p:txBody>
      </p:sp>
      <p:sp>
        <p:nvSpPr>
          <p:cNvPr id="6" name="TextBox 5"/>
          <p:cNvSpPr txBox="1"/>
          <p:nvPr/>
        </p:nvSpPr>
        <p:spPr>
          <a:xfrm>
            <a:off x="579528" y="6479555"/>
            <a:ext cx="2133600" cy="1733936"/>
          </a:xfrm>
          <a:prstGeom prst="rect">
            <a:avLst/>
          </a:prstGeom>
          <a:noFill/>
        </p:spPr>
        <p:txBody>
          <a:bodyPr wrap="square" rtlCol="0">
            <a:spAutoFit/>
          </a:bodyPr>
          <a:lstStyle/>
          <a:p>
            <a:pPr algn="ctr" defTabSz="1828434">
              <a:lnSpc>
                <a:spcPct val="60000"/>
              </a:lnSpc>
            </a:pPr>
            <a:r>
              <a:rPr lang="en-US" sz="17000" spc="1300" baseline="30000">
                <a:solidFill>
                  <a:srgbClr val="000000"/>
                </a:solidFill>
                <a:latin typeface="et-line" panose="02000503000000000000" pitchFamily="2" charset="2"/>
              </a:rPr>
              <a:t></a:t>
            </a:r>
            <a:endParaRPr lang="ru-RU" sz="17000">
              <a:solidFill>
                <a:srgbClr val="000000"/>
              </a:solidFill>
            </a:endParaRPr>
          </a:p>
        </p:txBody>
      </p:sp>
      <p:sp>
        <p:nvSpPr>
          <p:cNvPr id="13" name="TextBox 12"/>
          <p:cNvSpPr txBox="1"/>
          <p:nvPr/>
        </p:nvSpPr>
        <p:spPr>
          <a:xfrm>
            <a:off x="4079876" y="11127224"/>
            <a:ext cx="18592799" cy="1477328"/>
          </a:xfrm>
          <a:prstGeom prst="rect">
            <a:avLst/>
          </a:prstGeom>
          <a:noFill/>
        </p:spPr>
        <p:txBody>
          <a:bodyPr wrap="square" rtlCol="0">
            <a:spAutoFit/>
          </a:bodyPr>
          <a:lstStyle/>
          <a:p>
            <a:pPr algn="just" defTabSz="1828434"/>
            <a:r>
              <a:rPr lang="en-US" sz="3000">
                <a:solidFill>
                  <a:srgbClr val="000000"/>
                </a:solidFill>
                <a:latin typeface="Lato Light"/>
              </a:rPr>
              <a:t>Nullam eu ligula vitae lectus tincidunt pulvinar. Phasellus quis odio ut libero gravida ornare. Donec nec ullamcorper ligula. Integer est eros, tincidunt vitae gravida ut, ullamcorper quis orci. Ut tempor non magna quis finibus. Sed posuere eu lacus nec dapibus. Mauris accumsan sagittis convallis.</a:t>
            </a:r>
          </a:p>
        </p:txBody>
      </p:sp>
      <p:sp>
        <p:nvSpPr>
          <p:cNvPr id="16" name="Рисунок 15"/>
          <p:cNvSpPr>
            <a:spLocks noGrp="1"/>
          </p:cNvSpPr>
          <p:nvPr>
            <p:ph type="pic" sz="quarter" idx="10"/>
          </p:nvPr>
        </p:nvSpPr>
        <p:spPr/>
      </p:sp>
    </p:spTree>
    <p:extLst>
      <p:ext uri="{BB962C8B-B14F-4D97-AF65-F5344CB8AC3E}">
        <p14:creationId xmlns:p14="http://schemas.microsoft.com/office/powerpoint/2010/main" val="3132975265"/>
      </p:ext>
    </p:extLst>
  </p:cSld>
  <p:clrMapOvr>
    <a:masterClrMapping/>
  </p:clrMapOvr>
  <p:transition spd="slow" advClick="0" advTm="1000">
    <p:push/>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1143001" y="2"/>
            <a:ext cx="21366213" cy="4038599"/>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a:solidFill>
                <a:srgbClr val="FFFFFF"/>
              </a:solidFill>
              <a:latin typeface="Lato Light"/>
            </a:endParaRPr>
          </a:p>
        </p:txBody>
      </p:sp>
      <p:sp>
        <p:nvSpPr>
          <p:cNvPr id="6" name="TextBox 5"/>
          <p:cNvSpPr txBox="1"/>
          <p:nvPr/>
        </p:nvSpPr>
        <p:spPr>
          <a:xfrm>
            <a:off x="2221374" y="1328293"/>
            <a:ext cx="7333121" cy="1200329"/>
          </a:xfrm>
          <a:prstGeom prst="rect">
            <a:avLst/>
          </a:prstGeom>
          <a:noFill/>
        </p:spPr>
        <p:txBody>
          <a:bodyPr wrap="square" rtlCol="0">
            <a:spAutoFit/>
          </a:bodyPr>
          <a:lstStyle/>
          <a:p>
            <a:pPr defTabSz="1828434"/>
            <a:r>
              <a:rPr lang="en-US" sz="3600">
                <a:solidFill>
                  <a:srgbClr val="000000"/>
                </a:solidFill>
                <a:latin typeface="Montserrat" panose="00000500000000000000" pitchFamily="50" charset="0"/>
              </a:rPr>
              <a:t>TEXT IN ONE COLUMN</a:t>
            </a:r>
          </a:p>
          <a:p>
            <a:pPr defTabSz="1828434"/>
            <a:r>
              <a:rPr lang="en-US" sz="3600">
                <a:solidFill>
                  <a:srgbClr val="000000"/>
                </a:solidFill>
                <a:latin typeface="Montserrat" panose="00000500000000000000" pitchFamily="50" charset="0"/>
              </a:rPr>
              <a:t>WITH TRIANGLE PHOTO</a:t>
            </a:r>
            <a:endParaRPr lang="ru-RU" sz="3600">
              <a:solidFill>
                <a:srgbClr val="000000"/>
              </a:solidFill>
            </a:endParaRPr>
          </a:p>
        </p:txBody>
      </p:sp>
      <p:sp>
        <p:nvSpPr>
          <p:cNvPr id="12" name="TextBox 11"/>
          <p:cNvSpPr txBox="1"/>
          <p:nvPr/>
        </p:nvSpPr>
        <p:spPr>
          <a:xfrm>
            <a:off x="1019893" y="6420684"/>
            <a:ext cx="8578133" cy="4247317"/>
          </a:xfrm>
          <a:prstGeom prst="rect">
            <a:avLst/>
          </a:prstGeom>
          <a:noFill/>
        </p:spPr>
        <p:txBody>
          <a:bodyPr wrap="square" rtlCol="0">
            <a:spAutoFit/>
          </a:bodyPr>
          <a:lstStyle/>
          <a:p>
            <a:pPr algn="just" defTabSz="1828434"/>
            <a:r>
              <a:rPr lang="en-US" sz="3000">
                <a:solidFill>
                  <a:srgbClr val="000000"/>
                </a:solidFill>
                <a:latin typeface="Lato Light"/>
              </a:rPr>
              <a:t>Nullam eu ligula vitae lectus tincidunt pulvinar. Phasellus quis odio ut libero gravida ornare. Donec nec ullamcorper ligula. Integer est eros, tincidunt vitae gravida ut, ullamcorper quis orci. </a:t>
            </a:r>
          </a:p>
          <a:p>
            <a:pPr algn="just" defTabSz="1828434"/>
            <a:endParaRPr lang="en-US" sz="3000">
              <a:solidFill>
                <a:srgbClr val="000000"/>
              </a:solidFill>
              <a:latin typeface="Lato Light"/>
            </a:endParaRPr>
          </a:p>
          <a:p>
            <a:pPr algn="just" defTabSz="1828434"/>
            <a:r>
              <a:rPr lang="en-US" sz="3000">
                <a:solidFill>
                  <a:srgbClr val="000000"/>
                </a:solidFill>
                <a:latin typeface="Lato Light"/>
              </a:rPr>
              <a:t>Donec eleifend auctor pulvinar. Curabitur placerat augue eu finibus convallis. Duis ullamcorper quam ex, sit amet sollicitudin odio pellentesque volutpat. Vivamus auctor augue velit, non viverra.</a:t>
            </a:r>
          </a:p>
        </p:txBody>
      </p:sp>
      <p:sp>
        <p:nvSpPr>
          <p:cNvPr id="13" name="Рисунок 12"/>
          <p:cNvSpPr>
            <a:spLocks noGrp="1"/>
          </p:cNvSpPr>
          <p:nvPr>
            <p:ph type="pic" sz="quarter" idx="10"/>
          </p:nvPr>
        </p:nvSpPr>
        <p:spPr/>
      </p:sp>
    </p:spTree>
    <p:extLst>
      <p:ext uri="{BB962C8B-B14F-4D97-AF65-F5344CB8AC3E}">
        <p14:creationId xmlns:p14="http://schemas.microsoft.com/office/powerpoint/2010/main" val="618291972"/>
      </p:ext>
    </p:extLst>
  </p:cSld>
  <p:clrMapOvr>
    <a:masterClrMapping/>
  </p:clrMapOvr>
  <p:transition spd="slow" advClick="0" advTm="1000">
    <p:push/>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143001" y="2"/>
            <a:ext cx="21366213" cy="4038599"/>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a:solidFill>
                <a:srgbClr val="FFFFFF"/>
              </a:solidFill>
              <a:latin typeface="Lato Light"/>
            </a:endParaRPr>
          </a:p>
        </p:txBody>
      </p:sp>
      <p:sp>
        <p:nvSpPr>
          <p:cNvPr id="5" name="TextBox 4"/>
          <p:cNvSpPr txBox="1"/>
          <p:nvPr/>
        </p:nvSpPr>
        <p:spPr>
          <a:xfrm>
            <a:off x="2221374" y="1328293"/>
            <a:ext cx="7333121" cy="1200329"/>
          </a:xfrm>
          <a:prstGeom prst="rect">
            <a:avLst/>
          </a:prstGeom>
          <a:noFill/>
        </p:spPr>
        <p:txBody>
          <a:bodyPr wrap="square" rtlCol="0">
            <a:spAutoFit/>
          </a:bodyPr>
          <a:lstStyle/>
          <a:p>
            <a:pPr defTabSz="1828434"/>
            <a:r>
              <a:rPr lang="en-US" sz="3600">
                <a:solidFill>
                  <a:srgbClr val="000000"/>
                </a:solidFill>
                <a:latin typeface="Montserrat" panose="00000500000000000000" pitchFamily="50" charset="0"/>
              </a:rPr>
              <a:t>TEXT IN ONE COLUMN</a:t>
            </a:r>
          </a:p>
          <a:p>
            <a:pPr defTabSz="1828434"/>
            <a:r>
              <a:rPr lang="en-US" sz="3600">
                <a:solidFill>
                  <a:srgbClr val="000000"/>
                </a:solidFill>
                <a:latin typeface="Montserrat" panose="00000500000000000000" pitchFamily="50" charset="0"/>
              </a:rPr>
              <a:t>WITH ROUND PHOTO</a:t>
            </a:r>
            <a:endParaRPr lang="ru-RU" sz="3600">
              <a:solidFill>
                <a:srgbClr val="000000"/>
              </a:solidFill>
            </a:endParaRPr>
          </a:p>
        </p:txBody>
      </p:sp>
      <p:sp>
        <p:nvSpPr>
          <p:cNvPr id="9" name="TextBox 8"/>
          <p:cNvSpPr txBox="1"/>
          <p:nvPr/>
        </p:nvSpPr>
        <p:spPr>
          <a:xfrm>
            <a:off x="8880475" y="6707624"/>
            <a:ext cx="13441926" cy="3785652"/>
          </a:xfrm>
          <a:prstGeom prst="rect">
            <a:avLst/>
          </a:prstGeom>
          <a:noFill/>
        </p:spPr>
        <p:txBody>
          <a:bodyPr wrap="square" rtlCol="0">
            <a:spAutoFit/>
          </a:bodyPr>
          <a:lstStyle/>
          <a:p>
            <a:pPr algn="just" defTabSz="1828434"/>
            <a:r>
              <a:rPr lang="en-US" sz="3000">
                <a:solidFill>
                  <a:srgbClr val="000000"/>
                </a:solidFill>
                <a:latin typeface="Lato Light"/>
              </a:rPr>
              <a:t>Nullam eu ligula vitae lectus tincidunt pulvinar. Phasellus quis odio ut libero gravida ornare. Donec nec ullamcorper ligula. Integer est eros, tincidunt vitae gravida ut, ullamcorper quis orci. Ut tempor non magna quis finibus. Sed posuere eu lacus nec dapibus. Mauris accumsan sagittis convallis.</a:t>
            </a:r>
          </a:p>
          <a:p>
            <a:pPr algn="just" defTabSz="1828434"/>
            <a:endParaRPr lang="en-US" sz="3000">
              <a:solidFill>
                <a:srgbClr val="000000"/>
              </a:solidFill>
              <a:latin typeface="Lato Light"/>
            </a:endParaRPr>
          </a:p>
          <a:p>
            <a:pPr algn="just" defTabSz="1828434"/>
            <a:r>
              <a:rPr lang="en-US" sz="3000">
                <a:solidFill>
                  <a:srgbClr val="000000"/>
                </a:solidFill>
                <a:latin typeface="Lato Light"/>
              </a:rPr>
              <a:t>Donec eleifend auctor pulvinar. Curabitur placerat augue eu finibus convallis. Duis ullamcorper quam ex, sit amet sollicitudin odio pellentesque volutpat. Vivamus auctor augue velit, non viverra metus ultricies sed. Sed urna ante</a:t>
            </a:r>
          </a:p>
        </p:txBody>
      </p:sp>
      <p:sp>
        <p:nvSpPr>
          <p:cNvPr id="10" name="Рисунок 9"/>
          <p:cNvSpPr>
            <a:spLocks noGrp="1"/>
          </p:cNvSpPr>
          <p:nvPr>
            <p:ph type="pic" sz="quarter" idx="10"/>
          </p:nvPr>
        </p:nvSpPr>
        <p:spPr/>
      </p:sp>
    </p:spTree>
    <p:extLst>
      <p:ext uri="{BB962C8B-B14F-4D97-AF65-F5344CB8AC3E}">
        <p14:creationId xmlns:p14="http://schemas.microsoft.com/office/powerpoint/2010/main" val="3966558865"/>
      </p:ext>
    </p:extLst>
  </p:cSld>
  <p:clrMapOvr>
    <a:masterClrMapping/>
  </p:clrMapOvr>
  <p:transition spd="slow" advClick="0" advTm="1000">
    <p:push/>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3176" y="1137323"/>
            <a:ext cx="3273425" cy="11441354"/>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a:solidFill>
                <a:srgbClr val="FFFFFF"/>
              </a:solidFill>
              <a:latin typeface="Lato Light"/>
            </a:endParaRPr>
          </a:p>
        </p:txBody>
      </p:sp>
      <p:sp>
        <p:nvSpPr>
          <p:cNvPr id="6" name="TextBox 5"/>
          <p:cNvSpPr txBox="1"/>
          <p:nvPr/>
        </p:nvSpPr>
        <p:spPr>
          <a:xfrm>
            <a:off x="4429434" y="5337545"/>
            <a:ext cx="7686366" cy="4247317"/>
          </a:xfrm>
          <a:prstGeom prst="rect">
            <a:avLst/>
          </a:prstGeom>
          <a:noFill/>
        </p:spPr>
        <p:txBody>
          <a:bodyPr wrap="square" rtlCol="0">
            <a:spAutoFit/>
          </a:bodyPr>
          <a:lstStyle/>
          <a:p>
            <a:pPr algn="just" defTabSz="1828434"/>
            <a:r>
              <a:rPr lang="en-US" sz="3000">
                <a:solidFill>
                  <a:srgbClr val="000000"/>
                </a:solidFill>
                <a:latin typeface="Lato Light"/>
              </a:rPr>
              <a:t>Nullam eu ligula vitae lectus tincidunt pulvinar. Phasellus quis odio ut libero gravida ornare. Donec nec ullamcorper ligula. Integer est eros, tincidunt vitae gravida ut, ullamcorpe.</a:t>
            </a:r>
          </a:p>
          <a:p>
            <a:pPr algn="just" defTabSz="1828434"/>
            <a:endParaRPr lang="en-US" sz="3000">
              <a:solidFill>
                <a:srgbClr val="000000"/>
              </a:solidFill>
              <a:latin typeface="Lato Light"/>
            </a:endParaRPr>
          </a:p>
          <a:p>
            <a:pPr algn="just" defTabSz="1828434"/>
            <a:r>
              <a:rPr lang="en-US" sz="3000">
                <a:solidFill>
                  <a:srgbClr val="000000"/>
                </a:solidFill>
                <a:latin typeface="Lato Light"/>
              </a:rPr>
              <a:t>Donec eleifend auctor pulvinar. Curabitur placerat augue eu finibus convallis. Duis ullamcorper quam ex, sit amet sollicitudin odio pellentesque volutpat. Vivamus auctor.</a:t>
            </a:r>
          </a:p>
        </p:txBody>
      </p:sp>
      <p:sp>
        <p:nvSpPr>
          <p:cNvPr id="7" name="TextBox 6"/>
          <p:cNvSpPr txBox="1"/>
          <p:nvPr/>
        </p:nvSpPr>
        <p:spPr>
          <a:xfrm>
            <a:off x="4419600" y="3733801"/>
            <a:ext cx="7333121" cy="1200329"/>
          </a:xfrm>
          <a:prstGeom prst="rect">
            <a:avLst/>
          </a:prstGeom>
          <a:noFill/>
        </p:spPr>
        <p:txBody>
          <a:bodyPr wrap="square" rtlCol="0">
            <a:spAutoFit/>
          </a:bodyPr>
          <a:lstStyle/>
          <a:p>
            <a:pPr defTabSz="1828434"/>
            <a:r>
              <a:rPr lang="en-US" sz="3600">
                <a:solidFill>
                  <a:srgbClr val="000000"/>
                </a:solidFill>
                <a:latin typeface="Montserrat" panose="00000500000000000000" pitchFamily="50" charset="0"/>
              </a:rPr>
              <a:t>TEXT IN ONE COLUMN</a:t>
            </a:r>
          </a:p>
          <a:p>
            <a:pPr defTabSz="1828434"/>
            <a:r>
              <a:rPr lang="en-US" sz="3600">
                <a:solidFill>
                  <a:srgbClr val="000000"/>
                </a:solidFill>
                <a:latin typeface="Montserrat" panose="00000500000000000000" pitchFamily="50" charset="0"/>
              </a:rPr>
              <a:t>WITH BIG PHOTO</a:t>
            </a:r>
            <a:endParaRPr lang="ru-RU" sz="3600">
              <a:solidFill>
                <a:srgbClr val="000000"/>
              </a:solidFill>
            </a:endParaRPr>
          </a:p>
        </p:txBody>
      </p:sp>
      <p:sp>
        <p:nvSpPr>
          <p:cNvPr id="11" name="Рисунок 10"/>
          <p:cNvSpPr>
            <a:spLocks noGrp="1"/>
          </p:cNvSpPr>
          <p:nvPr>
            <p:ph type="pic" sz="quarter" idx="10"/>
          </p:nvPr>
        </p:nvSpPr>
        <p:spPr/>
      </p:sp>
    </p:spTree>
    <p:extLst>
      <p:ext uri="{BB962C8B-B14F-4D97-AF65-F5344CB8AC3E}">
        <p14:creationId xmlns:p14="http://schemas.microsoft.com/office/powerpoint/2010/main" val="1644663687"/>
      </p:ext>
    </p:extLst>
  </p:cSld>
  <p:clrMapOvr>
    <a:masterClrMapping/>
  </p:clrMapOvr>
  <p:transition spd="slow" advClick="0" advTm="1000">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 name="Slide Number"/>
          <p:cNvSpPr txBox="1">
            <a:spLocks noGrp="1"/>
          </p:cNvSpPr>
          <p:nvPr>
            <p:ph type="sldNum" sz="quarter" idx="4294967295"/>
          </p:nvPr>
        </p:nvSpPr>
        <p:spPr>
          <a:xfrm>
            <a:off x="22806079" y="814405"/>
            <a:ext cx="412254" cy="430849"/>
          </a:xfrm>
          <a:prstGeom prst="rect">
            <a:avLst/>
          </a:prstGeom>
          <a:extLst>
            <a:ext uri="{C572A759-6A51-4108-AA02-DFA0A04FC94B}">
              <ma14:wrappingTextBoxFlag xmlns:ma14="http://schemas.microsoft.com/office/mac/drawingml/2011/main" xmlns="" val="1"/>
            </a:ext>
          </a:extLst>
        </p:spPr>
        <p:txBody>
          <a:bodyPr/>
          <a:lstStyle/>
          <a:p>
            <a:pPr defTabSz="1828433" hangingPunct="0"/>
            <a:fld id="{86CB4B4D-7CA3-9044-876B-883B54F8677D}" type="slidenum">
              <a:rPr kern="0">
                <a:latin typeface="Helvetica"/>
                <a:sym typeface="Helvetica"/>
              </a:rPr>
              <a:pPr defTabSz="1828433" hangingPunct="0"/>
              <a:t>14</a:t>
            </a:fld>
            <a:endParaRPr kern="0">
              <a:latin typeface="Helvetica"/>
              <a:sym typeface="Helvetica"/>
            </a:endParaRPr>
          </a:p>
        </p:txBody>
      </p:sp>
      <p:sp>
        <p:nvSpPr>
          <p:cNvPr id="727" name="SUBSCRIBING PLANS"/>
          <p:cNvSpPr txBox="1"/>
          <p:nvPr/>
        </p:nvSpPr>
        <p:spPr>
          <a:xfrm>
            <a:off x="7074704" y="1390006"/>
            <a:ext cx="10240943" cy="110799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6600" spc="600">
                <a:solidFill>
                  <a:srgbClr val="000000"/>
                </a:solidFill>
              </a:defRPr>
            </a:lvl1pPr>
          </a:lstStyle>
          <a:p>
            <a:pPr defTabSz="1828433" hangingPunct="0"/>
            <a:r>
              <a:rPr kern="0">
                <a:latin typeface="Helvetica"/>
                <a:sym typeface="Helvetica"/>
              </a:rPr>
              <a:t>SUBSCRIBING PLANS</a:t>
            </a:r>
          </a:p>
        </p:txBody>
      </p:sp>
      <p:sp>
        <p:nvSpPr>
          <p:cNvPr id="729" name="Rectangle"/>
          <p:cNvSpPr/>
          <p:nvPr/>
        </p:nvSpPr>
        <p:spPr>
          <a:xfrm>
            <a:off x="1864643" y="4107353"/>
            <a:ext cx="6361939" cy="7594094"/>
          </a:xfrm>
          <a:prstGeom prst="rect">
            <a:avLst/>
          </a:prstGeom>
          <a:ln w="38100">
            <a:solidFill>
              <a:srgbClr val="000000"/>
            </a:solidFill>
            <a:miter/>
          </a:ln>
        </p:spPr>
        <p:txBody>
          <a:bodyPr lIns="45719" rIns="45719" anchor="ctr"/>
          <a:lstStyle/>
          <a:p>
            <a:pPr algn="ctr" defTabSz="1828433" hangingPunct="0">
              <a:defRPr>
                <a:solidFill>
                  <a:srgbClr val="FFFFFF"/>
                </a:solidFill>
              </a:defRPr>
            </a:pPr>
            <a:endParaRPr sz="3600" kern="0">
              <a:solidFill>
                <a:srgbClr val="FFFFFF"/>
              </a:solidFill>
              <a:latin typeface="Helvetica"/>
              <a:sym typeface="Helvetica"/>
            </a:endParaRPr>
          </a:p>
        </p:txBody>
      </p:sp>
      <p:sp>
        <p:nvSpPr>
          <p:cNvPr id="730" name="Rectangle"/>
          <p:cNvSpPr/>
          <p:nvPr/>
        </p:nvSpPr>
        <p:spPr>
          <a:xfrm>
            <a:off x="9057800" y="4107353"/>
            <a:ext cx="6361939" cy="7594094"/>
          </a:xfrm>
          <a:prstGeom prst="rect">
            <a:avLst/>
          </a:prstGeom>
          <a:solidFill>
            <a:srgbClr val="000000"/>
          </a:solidFill>
          <a:ln w="12700">
            <a:miter lim="400000"/>
          </a:ln>
        </p:spPr>
        <p:txBody>
          <a:bodyPr lIns="45719" rIns="45719" anchor="ctr"/>
          <a:lstStyle/>
          <a:p>
            <a:pPr algn="ctr" defTabSz="1828433" hangingPunct="0">
              <a:defRPr>
                <a:solidFill>
                  <a:srgbClr val="FFFFFF"/>
                </a:solidFill>
              </a:defRPr>
            </a:pPr>
            <a:endParaRPr sz="3600" kern="0">
              <a:solidFill>
                <a:srgbClr val="FFFFFF"/>
              </a:solidFill>
              <a:latin typeface="Helvetica"/>
              <a:sym typeface="Helvetica"/>
            </a:endParaRPr>
          </a:p>
        </p:txBody>
      </p:sp>
      <p:sp>
        <p:nvSpPr>
          <p:cNvPr id="731" name="Rectangle"/>
          <p:cNvSpPr/>
          <p:nvPr/>
        </p:nvSpPr>
        <p:spPr>
          <a:xfrm>
            <a:off x="16250954" y="4107353"/>
            <a:ext cx="6361939" cy="7594094"/>
          </a:xfrm>
          <a:prstGeom prst="rect">
            <a:avLst/>
          </a:prstGeom>
          <a:ln w="38100">
            <a:solidFill>
              <a:srgbClr val="000000"/>
            </a:solidFill>
            <a:miter/>
          </a:ln>
        </p:spPr>
        <p:txBody>
          <a:bodyPr lIns="45719" rIns="45719" anchor="ctr"/>
          <a:lstStyle/>
          <a:p>
            <a:pPr algn="ctr" defTabSz="1828433" hangingPunct="0">
              <a:defRPr>
                <a:solidFill>
                  <a:srgbClr val="FFFFFF"/>
                </a:solidFill>
              </a:defRPr>
            </a:pPr>
            <a:endParaRPr sz="3600" kern="0">
              <a:solidFill>
                <a:srgbClr val="FFFFFF"/>
              </a:solidFill>
              <a:latin typeface="Helvetica"/>
              <a:sym typeface="Helvetica"/>
            </a:endParaRPr>
          </a:p>
        </p:txBody>
      </p:sp>
      <p:sp>
        <p:nvSpPr>
          <p:cNvPr id="732" name="A company is an association or collection of individuals, whether natural persons, legal persons, or a mixture of both. Company members share a common purpose and unite in order to focus."/>
          <p:cNvSpPr txBox="1"/>
          <p:nvPr/>
        </p:nvSpPr>
        <p:spPr>
          <a:xfrm>
            <a:off x="4904102" y="2619587"/>
            <a:ext cx="14658344" cy="872483"/>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50000"/>
              </a:lnSpc>
              <a:defRPr sz="1800" spc="300"/>
            </a:lvl1pPr>
          </a:lstStyle>
          <a:p>
            <a:pPr defTabSz="1828433" hangingPunct="0"/>
            <a:r>
              <a:rPr kern="0">
                <a:solidFill>
                  <a:srgbClr val="7F7F7F"/>
                </a:solidFill>
                <a:latin typeface="Helvetica"/>
                <a:sym typeface="Helvetica"/>
              </a:rPr>
              <a:t>A company is an association or collection of individuals, whether natural persons, legal persons, or a mixture of both. Company members share a common purpose and unite in order to focus.</a:t>
            </a:r>
          </a:p>
        </p:txBody>
      </p:sp>
      <p:sp>
        <p:nvSpPr>
          <p:cNvPr id="733" name="PERSONAL"/>
          <p:cNvSpPr txBox="1"/>
          <p:nvPr/>
        </p:nvSpPr>
        <p:spPr>
          <a:xfrm>
            <a:off x="2748157" y="5136101"/>
            <a:ext cx="4547868" cy="7645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4400" spc="600">
                <a:solidFill>
                  <a:srgbClr val="000000"/>
                </a:solidFill>
              </a:defRPr>
            </a:lvl1pPr>
          </a:lstStyle>
          <a:p>
            <a:pPr defTabSz="1828433" hangingPunct="0"/>
            <a:r>
              <a:rPr kern="0">
                <a:latin typeface="Helvetica"/>
                <a:sym typeface="Helvetica"/>
              </a:rPr>
              <a:t>PERSONAL</a:t>
            </a:r>
          </a:p>
        </p:txBody>
      </p:sp>
      <p:sp>
        <p:nvSpPr>
          <p:cNvPr id="734" name="ENTERPRISE"/>
          <p:cNvSpPr txBox="1"/>
          <p:nvPr/>
        </p:nvSpPr>
        <p:spPr>
          <a:xfrm>
            <a:off x="16886903" y="5136101"/>
            <a:ext cx="5153541" cy="7645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4400" spc="600">
                <a:solidFill>
                  <a:srgbClr val="000000"/>
                </a:solidFill>
              </a:defRPr>
            </a:lvl1pPr>
          </a:lstStyle>
          <a:p>
            <a:pPr defTabSz="1828433" hangingPunct="0"/>
            <a:r>
              <a:rPr kern="0">
                <a:latin typeface="Helvetica"/>
                <a:sym typeface="Helvetica"/>
              </a:rPr>
              <a:t>ENTERPRISE</a:t>
            </a:r>
          </a:p>
        </p:txBody>
      </p:sp>
      <p:sp>
        <p:nvSpPr>
          <p:cNvPr id="735" name="FREE"/>
          <p:cNvSpPr txBox="1"/>
          <p:nvPr/>
        </p:nvSpPr>
        <p:spPr>
          <a:xfrm>
            <a:off x="2748157" y="6250993"/>
            <a:ext cx="4547868" cy="9169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5400" spc="600"/>
            </a:lvl1pPr>
          </a:lstStyle>
          <a:p>
            <a:pPr defTabSz="1828433" hangingPunct="0"/>
            <a:r>
              <a:rPr kern="0">
                <a:solidFill>
                  <a:srgbClr val="7F7F7F"/>
                </a:solidFill>
                <a:latin typeface="Helvetica"/>
                <a:sym typeface="Helvetica"/>
              </a:rPr>
              <a:t>FREE</a:t>
            </a:r>
          </a:p>
        </p:txBody>
      </p:sp>
      <p:sp>
        <p:nvSpPr>
          <p:cNvPr id="736" name="A company is an association or collection of individuals, whether natural persons, legal persons, or"/>
          <p:cNvSpPr txBox="1"/>
          <p:nvPr/>
        </p:nvSpPr>
        <p:spPr>
          <a:xfrm>
            <a:off x="2592083" y="7609431"/>
            <a:ext cx="4860016" cy="128798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50000"/>
              </a:lnSpc>
              <a:defRPr sz="1800" spc="300"/>
            </a:lvl1pPr>
          </a:lstStyle>
          <a:p>
            <a:pPr defTabSz="1828433" hangingPunct="0"/>
            <a:r>
              <a:rPr kern="0">
                <a:solidFill>
                  <a:srgbClr val="7F7F7F"/>
                </a:solidFill>
                <a:latin typeface="Helvetica"/>
                <a:sym typeface="Helvetica"/>
              </a:rPr>
              <a:t>A company is an association or collection of individuals, whether natural persons, legal persons, or</a:t>
            </a:r>
          </a:p>
        </p:txBody>
      </p:sp>
      <p:sp>
        <p:nvSpPr>
          <p:cNvPr id="737" name="$199/MO"/>
          <p:cNvSpPr txBox="1"/>
          <p:nvPr/>
        </p:nvSpPr>
        <p:spPr>
          <a:xfrm>
            <a:off x="17229517" y="6250993"/>
            <a:ext cx="4547868" cy="9169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5400" spc="600"/>
            </a:lvl1pPr>
          </a:lstStyle>
          <a:p>
            <a:pPr defTabSz="1828433" hangingPunct="0"/>
            <a:r>
              <a:rPr kern="0">
                <a:solidFill>
                  <a:srgbClr val="7F7F7F"/>
                </a:solidFill>
                <a:latin typeface="Helvetica"/>
                <a:sym typeface="Helvetica"/>
              </a:rPr>
              <a:t>$199/MO</a:t>
            </a:r>
          </a:p>
        </p:txBody>
      </p:sp>
      <p:sp>
        <p:nvSpPr>
          <p:cNvPr id="738" name="A company is an association or collection of individuals, whether natural persons, legal persons, or"/>
          <p:cNvSpPr txBox="1"/>
          <p:nvPr/>
        </p:nvSpPr>
        <p:spPr>
          <a:xfrm>
            <a:off x="17073444" y="7609431"/>
            <a:ext cx="4860016" cy="128798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50000"/>
              </a:lnSpc>
              <a:defRPr sz="1800" spc="300"/>
            </a:lvl1pPr>
          </a:lstStyle>
          <a:p>
            <a:pPr defTabSz="1828433" hangingPunct="0"/>
            <a:r>
              <a:rPr kern="0">
                <a:solidFill>
                  <a:srgbClr val="7F7F7F"/>
                </a:solidFill>
                <a:latin typeface="Helvetica"/>
                <a:sym typeface="Helvetica"/>
              </a:rPr>
              <a:t>A company is an association or collection of individuals, whether natural persons, legal persons, or</a:t>
            </a:r>
          </a:p>
        </p:txBody>
      </p:sp>
      <p:sp>
        <p:nvSpPr>
          <p:cNvPr id="739" name="Rectangle"/>
          <p:cNvSpPr/>
          <p:nvPr/>
        </p:nvSpPr>
        <p:spPr>
          <a:xfrm>
            <a:off x="3070481" y="9925215"/>
            <a:ext cx="3950265" cy="685256"/>
          </a:xfrm>
          <a:prstGeom prst="rect">
            <a:avLst/>
          </a:prstGeom>
          <a:solidFill>
            <a:srgbClr val="000000"/>
          </a:solidFill>
          <a:ln w="12700">
            <a:miter lim="400000"/>
          </a:ln>
        </p:spPr>
        <p:txBody>
          <a:bodyPr lIns="45719" rIns="45719" anchor="ctr"/>
          <a:lstStyle/>
          <a:p>
            <a:pPr algn="ctr" defTabSz="1828433" hangingPunct="0">
              <a:defRPr>
                <a:solidFill>
                  <a:srgbClr val="FFFFFF"/>
                </a:solidFill>
              </a:defRPr>
            </a:pPr>
            <a:endParaRPr sz="3600" kern="0">
              <a:solidFill>
                <a:srgbClr val="FFFFFF"/>
              </a:solidFill>
              <a:latin typeface="Helvetica"/>
              <a:sym typeface="Helvetica"/>
            </a:endParaRPr>
          </a:p>
        </p:txBody>
      </p:sp>
      <p:sp>
        <p:nvSpPr>
          <p:cNvPr id="740" name="Rectangle"/>
          <p:cNvSpPr/>
          <p:nvPr/>
        </p:nvSpPr>
        <p:spPr>
          <a:xfrm>
            <a:off x="17527493" y="9925215"/>
            <a:ext cx="3950265" cy="685256"/>
          </a:xfrm>
          <a:prstGeom prst="rect">
            <a:avLst/>
          </a:prstGeom>
          <a:solidFill>
            <a:srgbClr val="000000"/>
          </a:solidFill>
          <a:ln w="12700">
            <a:miter lim="400000"/>
          </a:ln>
        </p:spPr>
        <p:txBody>
          <a:bodyPr lIns="45719" rIns="45719" anchor="ctr"/>
          <a:lstStyle/>
          <a:p>
            <a:pPr algn="ctr" defTabSz="1828433" hangingPunct="0">
              <a:defRPr>
                <a:solidFill>
                  <a:srgbClr val="FFFFFF"/>
                </a:solidFill>
              </a:defRPr>
            </a:pPr>
            <a:endParaRPr sz="3600" kern="0">
              <a:solidFill>
                <a:srgbClr val="FFFFFF"/>
              </a:solidFill>
              <a:latin typeface="Helvetica"/>
              <a:sym typeface="Helvetica"/>
            </a:endParaRPr>
          </a:p>
        </p:txBody>
      </p:sp>
      <p:sp>
        <p:nvSpPr>
          <p:cNvPr id="741" name="LEARN MORE"/>
          <p:cNvSpPr txBox="1"/>
          <p:nvPr/>
        </p:nvSpPr>
        <p:spPr>
          <a:xfrm>
            <a:off x="3313650" y="10019272"/>
            <a:ext cx="3416880" cy="4597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2400" spc="600">
                <a:solidFill>
                  <a:srgbClr val="FFFFFF"/>
                </a:solidFill>
              </a:defRPr>
            </a:lvl1pPr>
          </a:lstStyle>
          <a:p>
            <a:pPr defTabSz="1828433" hangingPunct="0"/>
            <a:r>
              <a:rPr kern="0">
                <a:latin typeface="Helvetica"/>
                <a:sym typeface="Helvetica"/>
              </a:rPr>
              <a:t>LEARN MORE</a:t>
            </a:r>
          </a:p>
        </p:txBody>
      </p:sp>
      <p:sp>
        <p:nvSpPr>
          <p:cNvPr id="742" name="LEARN MORE"/>
          <p:cNvSpPr txBox="1"/>
          <p:nvPr/>
        </p:nvSpPr>
        <p:spPr>
          <a:xfrm>
            <a:off x="17792966" y="10019272"/>
            <a:ext cx="3416880" cy="4597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2400" spc="600">
                <a:solidFill>
                  <a:srgbClr val="FFFFFF"/>
                </a:solidFill>
              </a:defRPr>
            </a:lvl1pPr>
          </a:lstStyle>
          <a:p>
            <a:pPr defTabSz="1828433" hangingPunct="0"/>
            <a:r>
              <a:rPr kern="0">
                <a:latin typeface="Helvetica"/>
                <a:sym typeface="Helvetica"/>
              </a:rPr>
              <a:t>LEARN MORE</a:t>
            </a:r>
          </a:p>
        </p:txBody>
      </p:sp>
      <p:grpSp>
        <p:nvGrpSpPr>
          <p:cNvPr id="748" name="Group"/>
          <p:cNvGrpSpPr/>
          <p:nvPr/>
        </p:nvGrpSpPr>
        <p:grpSpPr>
          <a:xfrm>
            <a:off x="9735671" y="5136098"/>
            <a:ext cx="4860017" cy="5474374"/>
            <a:chOff x="0" y="-1"/>
            <a:chExt cx="4860015" cy="5474372"/>
          </a:xfrm>
        </p:grpSpPr>
        <p:sp>
          <p:nvSpPr>
            <p:cNvPr id="743" name="BUSINESS"/>
            <p:cNvSpPr txBox="1"/>
            <p:nvPr/>
          </p:nvSpPr>
          <p:spPr>
            <a:xfrm>
              <a:off x="156074" y="-1"/>
              <a:ext cx="4547867" cy="7645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ctr">
                <a:defRPr sz="4400" spc="600">
                  <a:solidFill>
                    <a:srgbClr val="FFFFFF"/>
                  </a:solidFill>
                </a:defRPr>
              </a:lvl1pPr>
            </a:lstStyle>
            <a:p>
              <a:pPr defTabSz="1828433" hangingPunct="0"/>
              <a:r>
                <a:rPr kern="0">
                  <a:latin typeface="Helvetica"/>
                  <a:sym typeface="Helvetica"/>
                </a:rPr>
                <a:t>BUSINESS</a:t>
              </a:r>
            </a:p>
          </p:txBody>
        </p:sp>
        <p:sp>
          <p:nvSpPr>
            <p:cNvPr id="744" name="$79/MO"/>
            <p:cNvSpPr txBox="1"/>
            <p:nvPr/>
          </p:nvSpPr>
          <p:spPr>
            <a:xfrm>
              <a:off x="156074" y="1114891"/>
              <a:ext cx="4547867" cy="916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ctr">
                <a:defRPr sz="5400" spc="600">
                  <a:solidFill>
                    <a:srgbClr val="FFFFFF"/>
                  </a:solidFill>
                </a:defRPr>
              </a:lvl1pPr>
            </a:lstStyle>
            <a:p>
              <a:pPr defTabSz="1828433" hangingPunct="0"/>
              <a:r>
                <a:rPr kern="0">
                  <a:latin typeface="Helvetica"/>
                  <a:sym typeface="Helvetica"/>
                </a:rPr>
                <a:t>$79/MO</a:t>
              </a:r>
            </a:p>
          </p:txBody>
        </p:sp>
        <p:sp>
          <p:nvSpPr>
            <p:cNvPr id="745" name="A company is an association or collection of individuals, whether natural persons, legal persons, or"/>
            <p:cNvSpPr txBox="1"/>
            <p:nvPr/>
          </p:nvSpPr>
          <p:spPr>
            <a:xfrm>
              <a:off x="0" y="2473329"/>
              <a:ext cx="4860015" cy="128797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ctr">
                <a:lnSpc>
                  <a:spcPct val="150000"/>
                </a:lnSpc>
                <a:defRPr sz="1800" spc="300">
                  <a:solidFill>
                    <a:srgbClr val="FFFFFF"/>
                  </a:solidFill>
                </a:defRPr>
              </a:lvl1pPr>
            </a:lstStyle>
            <a:p>
              <a:pPr defTabSz="1828433" hangingPunct="0"/>
              <a:r>
                <a:rPr kern="0">
                  <a:latin typeface="Helvetica"/>
                  <a:sym typeface="Helvetica"/>
                </a:rPr>
                <a:t>A company is an association or collection of individuals, whether natural persons, legal persons, or</a:t>
              </a:r>
            </a:p>
          </p:txBody>
        </p:sp>
        <p:sp>
          <p:nvSpPr>
            <p:cNvPr id="746" name="Rectangle"/>
            <p:cNvSpPr/>
            <p:nvPr/>
          </p:nvSpPr>
          <p:spPr>
            <a:xfrm>
              <a:off x="451042" y="4789115"/>
              <a:ext cx="3950265" cy="685256"/>
            </a:xfrm>
            <a:prstGeom prst="rect">
              <a:avLst/>
            </a:prstGeom>
            <a:solidFill>
              <a:srgbClr val="FFFFFF"/>
            </a:solidFill>
            <a:ln w="12700" cap="flat">
              <a:noFill/>
              <a:miter lim="400000"/>
            </a:ln>
            <a:effectLst/>
          </p:spPr>
          <p:txBody>
            <a:bodyPr wrap="square" lIns="45719" tIns="45719" rIns="45719" bIns="45719" numCol="1" anchor="ctr">
              <a:noAutofit/>
            </a:bodyPr>
            <a:lstStyle/>
            <a:p>
              <a:pPr algn="ctr" defTabSz="1828433" hangingPunct="0">
                <a:defRPr>
                  <a:solidFill>
                    <a:srgbClr val="FFFFFF"/>
                  </a:solidFill>
                </a:defRPr>
              </a:pPr>
              <a:endParaRPr sz="3600" kern="0">
                <a:solidFill>
                  <a:srgbClr val="FFFFFF"/>
                </a:solidFill>
                <a:latin typeface="Helvetica"/>
                <a:sym typeface="Helvetica"/>
              </a:endParaRPr>
            </a:p>
          </p:txBody>
        </p:sp>
        <p:sp>
          <p:nvSpPr>
            <p:cNvPr id="747" name="LEARN MORE"/>
            <p:cNvSpPr txBox="1"/>
            <p:nvPr/>
          </p:nvSpPr>
          <p:spPr>
            <a:xfrm>
              <a:off x="716515" y="4883170"/>
              <a:ext cx="3416882" cy="4597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ctr">
                <a:defRPr sz="2400" spc="600">
                  <a:solidFill>
                    <a:srgbClr val="000000"/>
                  </a:solidFill>
                </a:defRPr>
              </a:lvl1pPr>
            </a:lstStyle>
            <a:p>
              <a:pPr defTabSz="1828433" hangingPunct="0"/>
              <a:r>
                <a:rPr kern="0">
                  <a:latin typeface="Helvetica"/>
                  <a:sym typeface="Helvetica"/>
                </a:rPr>
                <a:t>LEARN MORE</a:t>
              </a:r>
            </a:p>
          </p:txBody>
        </p:sp>
      </p:gr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 name="Slide Number"/>
          <p:cNvSpPr txBox="1">
            <a:spLocks noGrp="1"/>
          </p:cNvSpPr>
          <p:nvPr>
            <p:ph type="sldNum" sz="quarter" idx="4294967295"/>
          </p:nvPr>
        </p:nvSpPr>
        <p:spPr>
          <a:xfrm>
            <a:off x="22806079" y="814405"/>
            <a:ext cx="412254" cy="430849"/>
          </a:xfrm>
          <a:prstGeom prst="rect">
            <a:avLst/>
          </a:prstGeom>
          <a:extLst>
            <a:ext uri="{C572A759-6A51-4108-AA02-DFA0A04FC94B}">
              <ma14:wrappingTextBoxFlag xmlns:ma14="http://schemas.microsoft.com/office/mac/drawingml/2011/main" xmlns="" val="1"/>
            </a:ext>
          </a:extLst>
        </p:spPr>
        <p:txBody>
          <a:bodyPr/>
          <a:lstStyle/>
          <a:p>
            <a:pPr defTabSz="1828433" hangingPunct="0"/>
            <a:fld id="{86CB4B4D-7CA3-9044-876B-883B54F8677D}" type="slidenum">
              <a:rPr kern="0">
                <a:latin typeface="Helvetica"/>
                <a:sym typeface="Helvetica"/>
              </a:rPr>
              <a:pPr defTabSz="1828433" hangingPunct="0"/>
              <a:t>15</a:t>
            </a:fld>
            <a:endParaRPr kern="0">
              <a:latin typeface="Helvetica"/>
              <a:sym typeface="Helvetica"/>
            </a:endParaRPr>
          </a:p>
        </p:txBody>
      </p:sp>
      <p:sp>
        <p:nvSpPr>
          <p:cNvPr id="751" name="SUBSCRIBING PLANS"/>
          <p:cNvSpPr txBox="1"/>
          <p:nvPr/>
        </p:nvSpPr>
        <p:spPr>
          <a:xfrm>
            <a:off x="7074704" y="1390006"/>
            <a:ext cx="10240943" cy="110799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6600" spc="600">
                <a:solidFill>
                  <a:srgbClr val="000000"/>
                </a:solidFill>
              </a:defRPr>
            </a:lvl1pPr>
          </a:lstStyle>
          <a:p>
            <a:pPr defTabSz="1828433" hangingPunct="0"/>
            <a:r>
              <a:rPr kern="0">
                <a:latin typeface="Helvetica"/>
                <a:sym typeface="Helvetica"/>
              </a:rPr>
              <a:t>SUBSCRIBING PLANS</a:t>
            </a:r>
          </a:p>
        </p:txBody>
      </p:sp>
      <p:sp>
        <p:nvSpPr>
          <p:cNvPr id="753" name="A company is an association or collection of individuals, whether natural persons, legal persons, or a mixture of both. Company members share a common purpose and unite in order to focus."/>
          <p:cNvSpPr txBox="1"/>
          <p:nvPr/>
        </p:nvSpPr>
        <p:spPr>
          <a:xfrm>
            <a:off x="4904102" y="2619587"/>
            <a:ext cx="14658344" cy="872483"/>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50000"/>
              </a:lnSpc>
              <a:defRPr sz="1800" spc="300"/>
            </a:lvl1pPr>
          </a:lstStyle>
          <a:p>
            <a:pPr defTabSz="1828433" hangingPunct="0"/>
            <a:r>
              <a:rPr kern="0">
                <a:solidFill>
                  <a:srgbClr val="7F7F7F"/>
                </a:solidFill>
                <a:latin typeface="Helvetica"/>
                <a:sym typeface="Helvetica"/>
              </a:rPr>
              <a:t>A company is an association or collection of individuals, whether natural persons, legal persons, or a mixture of both. Company members share a common purpose and unite in order to focus.</a:t>
            </a:r>
          </a:p>
        </p:txBody>
      </p:sp>
      <p:sp>
        <p:nvSpPr>
          <p:cNvPr id="754" name="Rectangle"/>
          <p:cNvSpPr/>
          <p:nvPr/>
        </p:nvSpPr>
        <p:spPr>
          <a:xfrm>
            <a:off x="1256051" y="4480559"/>
            <a:ext cx="4988378" cy="6847680"/>
          </a:xfrm>
          <a:prstGeom prst="rect">
            <a:avLst/>
          </a:prstGeom>
          <a:ln w="38100">
            <a:solidFill>
              <a:srgbClr val="000000"/>
            </a:solidFill>
            <a:miter/>
          </a:ln>
        </p:spPr>
        <p:txBody>
          <a:bodyPr lIns="45719" rIns="45719" anchor="ctr"/>
          <a:lstStyle/>
          <a:p>
            <a:pPr algn="ctr" defTabSz="1828433" hangingPunct="0">
              <a:defRPr>
                <a:solidFill>
                  <a:srgbClr val="FFFFFF"/>
                </a:solidFill>
              </a:defRPr>
            </a:pPr>
            <a:endParaRPr sz="3600" kern="0">
              <a:solidFill>
                <a:srgbClr val="FFFFFF"/>
              </a:solidFill>
              <a:latin typeface="Helvetica"/>
              <a:sym typeface="Helvetica"/>
            </a:endParaRPr>
          </a:p>
        </p:txBody>
      </p:sp>
      <p:sp>
        <p:nvSpPr>
          <p:cNvPr id="755" name="PERSONAL"/>
          <p:cNvSpPr txBox="1"/>
          <p:nvPr/>
        </p:nvSpPr>
        <p:spPr>
          <a:xfrm>
            <a:off x="2010012" y="5158572"/>
            <a:ext cx="3480456" cy="7010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4000" spc="600">
                <a:solidFill>
                  <a:srgbClr val="000000"/>
                </a:solidFill>
              </a:defRPr>
            </a:lvl1pPr>
          </a:lstStyle>
          <a:p>
            <a:pPr defTabSz="1828433" hangingPunct="0"/>
            <a:r>
              <a:rPr kern="0">
                <a:latin typeface="Helvetica"/>
                <a:sym typeface="Helvetica"/>
              </a:rPr>
              <a:t>PERSONAL</a:t>
            </a:r>
          </a:p>
        </p:txBody>
      </p:sp>
      <p:sp>
        <p:nvSpPr>
          <p:cNvPr id="756" name="FREE"/>
          <p:cNvSpPr txBox="1"/>
          <p:nvPr/>
        </p:nvSpPr>
        <p:spPr>
          <a:xfrm>
            <a:off x="2477083" y="8587234"/>
            <a:ext cx="2546315" cy="6756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3800" spc="600"/>
            </a:lvl1pPr>
          </a:lstStyle>
          <a:p>
            <a:pPr defTabSz="1828433" hangingPunct="0"/>
            <a:r>
              <a:rPr kern="0">
                <a:solidFill>
                  <a:srgbClr val="7F7F7F"/>
                </a:solidFill>
                <a:latin typeface="Helvetica"/>
                <a:sym typeface="Helvetica"/>
              </a:rPr>
              <a:t>FREE</a:t>
            </a:r>
          </a:p>
        </p:txBody>
      </p:sp>
      <p:sp>
        <p:nvSpPr>
          <p:cNvPr id="757" name="A company is an association or collection of individuals, whether natural persons, legal persons, or"/>
          <p:cNvSpPr txBox="1"/>
          <p:nvPr/>
        </p:nvSpPr>
        <p:spPr>
          <a:xfrm>
            <a:off x="1959077" y="6410038"/>
            <a:ext cx="3621763" cy="1345433"/>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50000"/>
              </a:lnSpc>
              <a:defRPr sz="1400" spc="300"/>
            </a:lvl1pPr>
          </a:lstStyle>
          <a:p>
            <a:pPr defTabSz="1828433" hangingPunct="0"/>
            <a:r>
              <a:rPr kern="0">
                <a:solidFill>
                  <a:srgbClr val="7F7F7F"/>
                </a:solidFill>
                <a:latin typeface="Helvetica"/>
                <a:sym typeface="Helvetica"/>
              </a:rPr>
              <a:t>A company is an association or collection of individuals, whether natural persons, legal persons, or</a:t>
            </a:r>
          </a:p>
        </p:txBody>
      </p:sp>
      <p:sp>
        <p:nvSpPr>
          <p:cNvPr id="758" name="Rectangle"/>
          <p:cNvSpPr/>
          <p:nvPr/>
        </p:nvSpPr>
        <p:spPr>
          <a:xfrm>
            <a:off x="1814472" y="9908812"/>
            <a:ext cx="3918198" cy="679694"/>
          </a:xfrm>
          <a:prstGeom prst="rect">
            <a:avLst/>
          </a:prstGeom>
          <a:solidFill>
            <a:srgbClr val="000000"/>
          </a:solidFill>
          <a:ln w="12700">
            <a:miter lim="400000"/>
          </a:ln>
        </p:spPr>
        <p:txBody>
          <a:bodyPr lIns="45719" rIns="45719" anchor="ctr"/>
          <a:lstStyle/>
          <a:p>
            <a:pPr algn="ctr" defTabSz="1828433" hangingPunct="0">
              <a:defRPr>
                <a:solidFill>
                  <a:srgbClr val="FFFFFF"/>
                </a:solidFill>
              </a:defRPr>
            </a:pPr>
            <a:endParaRPr sz="3600" kern="0">
              <a:solidFill>
                <a:srgbClr val="FFFFFF"/>
              </a:solidFill>
              <a:latin typeface="Helvetica"/>
              <a:sym typeface="Helvetica"/>
            </a:endParaRPr>
          </a:p>
        </p:txBody>
      </p:sp>
      <p:sp>
        <p:nvSpPr>
          <p:cNvPr id="759" name="LEARN MORE"/>
          <p:cNvSpPr txBox="1"/>
          <p:nvPr/>
        </p:nvSpPr>
        <p:spPr>
          <a:xfrm>
            <a:off x="2055668" y="9982387"/>
            <a:ext cx="3389145" cy="4597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2400" spc="600">
                <a:solidFill>
                  <a:srgbClr val="FFFFFF"/>
                </a:solidFill>
              </a:defRPr>
            </a:lvl1pPr>
          </a:lstStyle>
          <a:p>
            <a:pPr defTabSz="1828433" hangingPunct="0"/>
            <a:r>
              <a:rPr kern="0">
                <a:latin typeface="Helvetica"/>
                <a:sym typeface="Helvetica"/>
              </a:rPr>
              <a:t>LEARN MORE</a:t>
            </a:r>
          </a:p>
        </p:txBody>
      </p:sp>
      <p:sp>
        <p:nvSpPr>
          <p:cNvPr id="760" name="Rectangle"/>
          <p:cNvSpPr/>
          <p:nvPr/>
        </p:nvSpPr>
        <p:spPr>
          <a:xfrm>
            <a:off x="6801870" y="4480559"/>
            <a:ext cx="4988377" cy="6847680"/>
          </a:xfrm>
          <a:prstGeom prst="rect">
            <a:avLst/>
          </a:prstGeom>
          <a:ln w="38100">
            <a:solidFill>
              <a:srgbClr val="000000"/>
            </a:solidFill>
            <a:miter/>
          </a:ln>
        </p:spPr>
        <p:txBody>
          <a:bodyPr lIns="45719" rIns="45719" anchor="ctr"/>
          <a:lstStyle/>
          <a:p>
            <a:pPr algn="ctr" defTabSz="1828433" hangingPunct="0">
              <a:defRPr>
                <a:solidFill>
                  <a:srgbClr val="FFFFFF"/>
                </a:solidFill>
              </a:defRPr>
            </a:pPr>
            <a:endParaRPr sz="3600" kern="0">
              <a:solidFill>
                <a:srgbClr val="FFFFFF"/>
              </a:solidFill>
              <a:latin typeface="Helvetica"/>
              <a:sym typeface="Helvetica"/>
            </a:endParaRPr>
          </a:p>
        </p:txBody>
      </p:sp>
      <p:sp>
        <p:nvSpPr>
          <p:cNvPr id="761" name="BUSINESS"/>
          <p:cNvSpPr txBox="1"/>
          <p:nvPr/>
        </p:nvSpPr>
        <p:spPr>
          <a:xfrm>
            <a:off x="7654681" y="5158572"/>
            <a:ext cx="3282762" cy="7010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4000" spc="600">
                <a:solidFill>
                  <a:srgbClr val="000000"/>
                </a:solidFill>
              </a:defRPr>
            </a:lvl1pPr>
          </a:lstStyle>
          <a:p>
            <a:pPr defTabSz="1828433" hangingPunct="0"/>
            <a:r>
              <a:rPr kern="0">
                <a:latin typeface="Helvetica"/>
                <a:sym typeface="Helvetica"/>
              </a:rPr>
              <a:t>BUSINESS</a:t>
            </a:r>
          </a:p>
        </p:txBody>
      </p:sp>
      <p:sp>
        <p:nvSpPr>
          <p:cNvPr id="762" name="$59/MO"/>
          <p:cNvSpPr txBox="1"/>
          <p:nvPr/>
        </p:nvSpPr>
        <p:spPr>
          <a:xfrm>
            <a:off x="8022901" y="8587234"/>
            <a:ext cx="2546315" cy="6756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3800" spc="600"/>
            </a:lvl1pPr>
          </a:lstStyle>
          <a:p>
            <a:pPr defTabSz="1828433" hangingPunct="0"/>
            <a:r>
              <a:rPr kern="0">
                <a:solidFill>
                  <a:srgbClr val="7F7F7F"/>
                </a:solidFill>
                <a:latin typeface="Helvetica"/>
                <a:sym typeface="Helvetica"/>
              </a:rPr>
              <a:t>$59/MO</a:t>
            </a:r>
          </a:p>
        </p:txBody>
      </p:sp>
      <p:sp>
        <p:nvSpPr>
          <p:cNvPr id="763" name="A company is an association or collection of individuals, whether natural persons, legal persons, or"/>
          <p:cNvSpPr txBox="1"/>
          <p:nvPr/>
        </p:nvSpPr>
        <p:spPr>
          <a:xfrm>
            <a:off x="7504893" y="6410038"/>
            <a:ext cx="3621762" cy="1345433"/>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50000"/>
              </a:lnSpc>
              <a:defRPr sz="1400" spc="300"/>
            </a:lvl1pPr>
          </a:lstStyle>
          <a:p>
            <a:pPr defTabSz="1828433" hangingPunct="0"/>
            <a:r>
              <a:rPr kern="0">
                <a:solidFill>
                  <a:srgbClr val="7F7F7F"/>
                </a:solidFill>
                <a:latin typeface="Helvetica"/>
                <a:sym typeface="Helvetica"/>
              </a:rPr>
              <a:t>A company is an association or collection of individuals, whether natural persons, legal persons, or</a:t>
            </a:r>
          </a:p>
        </p:txBody>
      </p:sp>
      <p:sp>
        <p:nvSpPr>
          <p:cNvPr id="764" name="Rectangle"/>
          <p:cNvSpPr/>
          <p:nvPr/>
        </p:nvSpPr>
        <p:spPr>
          <a:xfrm>
            <a:off x="7360290" y="9908812"/>
            <a:ext cx="3918198" cy="679694"/>
          </a:xfrm>
          <a:prstGeom prst="rect">
            <a:avLst/>
          </a:prstGeom>
          <a:solidFill>
            <a:srgbClr val="000000"/>
          </a:solidFill>
          <a:ln w="12700">
            <a:miter lim="400000"/>
          </a:ln>
        </p:spPr>
        <p:txBody>
          <a:bodyPr lIns="45719" rIns="45719" anchor="ctr"/>
          <a:lstStyle/>
          <a:p>
            <a:pPr algn="ctr" defTabSz="1828433" hangingPunct="0">
              <a:defRPr>
                <a:solidFill>
                  <a:srgbClr val="FFFFFF"/>
                </a:solidFill>
              </a:defRPr>
            </a:pPr>
            <a:endParaRPr sz="3600" kern="0">
              <a:solidFill>
                <a:srgbClr val="FFFFFF"/>
              </a:solidFill>
              <a:latin typeface="Helvetica"/>
              <a:sym typeface="Helvetica"/>
            </a:endParaRPr>
          </a:p>
        </p:txBody>
      </p:sp>
      <p:sp>
        <p:nvSpPr>
          <p:cNvPr id="765" name="LEARN MORE"/>
          <p:cNvSpPr txBox="1"/>
          <p:nvPr/>
        </p:nvSpPr>
        <p:spPr>
          <a:xfrm>
            <a:off x="7601485" y="9982387"/>
            <a:ext cx="3389145" cy="4597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2400" spc="600">
                <a:solidFill>
                  <a:srgbClr val="FFFFFF"/>
                </a:solidFill>
              </a:defRPr>
            </a:lvl1pPr>
          </a:lstStyle>
          <a:p>
            <a:pPr defTabSz="1828433" hangingPunct="0"/>
            <a:r>
              <a:rPr kern="0">
                <a:latin typeface="Helvetica"/>
                <a:sym typeface="Helvetica"/>
              </a:rPr>
              <a:t>LEARN MORE</a:t>
            </a:r>
          </a:p>
        </p:txBody>
      </p:sp>
      <p:sp>
        <p:nvSpPr>
          <p:cNvPr id="766" name="Rectangle"/>
          <p:cNvSpPr/>
          <p:nvPr/>
        </p:nvSpPr>
        <p:spPr>
          <a:xfrm>
            <a:off x="12493271" y="4480559"/>
            <a:ext cx="4988377" cy="6847680"/>
          </a:xfrm>
          <a:prstGeom prst="rect">
            <a:avLst/>
          </a:prstGeom>
          <a:solidFill>
            <a:srgbClr val="000000"/>
          </a:solidFill>
          <a:ln w="38100">
            <a:solidFill>
              <a:srgbClr val="000000"/>
            </a:solidFill>
            <a:miter/>
          </a:ln>
        </p:spPr>
        <p:txBody>
          <a:bodyPr lIns="45719" rIns="45719" anchor="ctr"/>
          <a:lstStyle/>
          <a:p>
            <a:pPr algn="ctr" defTabSz="1828433" hangingPunct="0">
              <a:defRPr>
                <a:solidFill>
                  <a:srgbClr val="FFFFFF"/>
                </a:solidFill>
              </a:defRPr>
            </a:pPr>
            <a:endParaRPr sz="3600" kern="0">
              <a:solidFill>
                <a:srgbClr val="FFFFFF"/>
              </a:solidFill>
              <a:latin typeface="Helvetica"/>
              <a:sym typeface="Helvetica"/>
            </a:endParaRPr>
          </a:p>
        </p:txBody>
      </p:sp>
      <p:sp>
        <p:nvSpPr>
          <p:cNvPr id="767" name="COMPANY"/>
          <p:cNvSpPr txBox="1"/>
          <p:nvPr/>
        </p:nvSpPr>
        <p:spPr>
          <a:xfrm>
            <a:off x="13375963" y="5158571"/>
            <a:ext cx="3222996" cy="707886"/>
          </a:xfrm>
          <a:prstGeom prst="rect">
            <a:avLst/>
          </a:prstGeom>
          <a:solidFill>
            <a:srgbClr val="000000"/>
          </a:solidFill>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4000" spc="600">
                <a:solidFill>
                  <a:srgbClr val="FFFFFF"/>
                </a:solidFill>
              </a:defRPr>
            </a:lvl1pPr>
          </a:lstStyle>
          <a:p>
            <a:pPr defTabSz="1828433" hangingPunct="0"/>
            <a:r>
              <a:rPr kern="0">
                <a:latin typeface="Helvetica"/>
                <a:sym typeface="Helvetica"/>
              </a:rPr>
              <a:t>COMPANY</a:t>
            </a:r>
          </a:p>
        </p:txBody>
      </p:sp>
      <p:sp>
        <p:nvSpPr>
          <p:cNvPr id="768" name="$99/MO"/>
          <p:cNvSpPr txBox="1"/>
          <p:nvPr/>
        </p:nvSpPr>
        <p:spPr>
          <a:xfrm>
            <a:off x="13714303" y="8587234"/>
            <a:ext cx="2546315" cy="675641"/>
          </a:xfrm>
          <a:prstGeom prst="rect">
            <a:avLst/>
          </a:prstGeom>
          <a:solidFill>
            <a:srgbClr val="000000"/>
          </a:solidFill>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3800" spc="600">
                <a:solidFill>
                  <a:srgbClr val="FFFFFF"/>
                </a:solidFill>
              </a:defRPr>
            </a:lvl1pPr>
          </a:lstStyle>
          <a:p>
            <a:pPr defTabSz="1828433" hangingPunct="0"/>
            <a:r>
              <a:rPr kern="0">
                <a:latin typeface="Helvetica"/>
                <a:sym typeface="Helvetica"/>
              </a:rPr>
              <a:t>$99/MO</a:t>
            </a:r>
          </a:p>
        </p:txBody>
      </p:sp>
      <p:sp>
        <p:nvSpPr>
          <p:cNvPr id="769" name="A company is an association or collection of individuals, whether natural persons, legal persons, or"/>
          <p:cNvSpPr txBox="1"/>
          <p:nvPr/>
        </p:nvSpPr>
        <p:spPr>
          <a:xfrm>
            <a:off x="13196295" y="6410038"/>
            <a:ext cx="3621762" cy="1345433"/>
          </a:xfrm>
          <a:prstGeom prst="rect">
            <a:avLst/>
          </a:prstGeom>
          <a:solidFill>
            <a:srgbClr val="000000"/>
          </a:solidFill>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50000"/>
              </a:lnSpc>
              <a:defRPr sz="1400" spc="300">
                <a:solidFill>
                  <a:srgbClr val="FFFFFF"/>
                </a:solidFill>
              </a:defRPr>
            </a:lvl1pPr>
          </a:lstStyle>
          <a:p>
            <a:pPr defTabSz="1828433" hangingPunct="0"/>
            <a:r>
              <a:rPr kern="0">
                <a:latin typeface="Helvetica"/>
                <a:sym typeface="Helvetica"/>
              </a:rPr>
              <a:t>A company is an association or collection of individuals, whether natural persons, legal persons, or</a:t>
            </a:r>
          </a:p>
        </p:txBody>
      </p:sp>
      <p:sp>
        <p:nvSpPr>
          <p:cNvPr id="770" name="Rectangle"/>
          <p:cNvSpPr/>
          <p:nvPr/>
        </p:nvSpPr>
        <p:spPr>
          <a:xfrm>
            <a:off x="13051691" y="9908812"/>
            <a:ext cx="3918198" cy="679694"/>
          </a:xfrm>
          <a:prstGeom prst="rect">
            <a:avLst/>
          </a:prstGeom>
          <a:solidFill>
            <a:srgbClr val="FFFFFF"/>
          </a:solidFill>
          <a:ln w="12700">
            <a:miter lim="400000"/>
          </a:ln>
        </p:spPr>
        <p:txBody>
          <a:bodyPr lIns="45719" rIns="45719" anchor="ctr"/>
          <a:lstStyle/>
          <a:p>
            <a:pPr algn="ctr" defTabSz="1828433" hangingPunct="0">
              <a:defRPr>
                <a:solidFill>
                  <a:srgbClr val="FFFFFF"/>
                </a:solidFill>
              </a:defRPr>
            </a:pPr>
            <a:endParaRPr sz="3600" kern="0">
              <a:solidFill>
                <a:srgbClr val="FFFFFF"/>
              </a:solidFill>
              <a:latin typeface="Helvetica"/>
              <a:sym typeface="Helvetica"/>
            </a:endParaRPr>
          </a:p>
        </p:txBody>
      </p:sp>
      <p:sp>
        <p:nvSpPr>
          <p:cNvPr id="771" name="LEARN MORE"/>
          <p:cNvSpPr txBox="1"/>
          <p:nvPr/>
        </p:nvSpPr>
        <p:spPr>
          <a:xfrm>
            <a:off x="13292887" y="9982387"/>
            <a:ext cx="3389145" cy="4597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2400" spc="600">
                <a:solidFill>
                  <a:srgbClr val="000000"/>
                </a:solidFill>
              </a:defRPr>
            </a:lvl1pPr>
          </a:lstStyle>
          <a:p>
            <a:pPr defTabSz="1828433" hangingPunct="0"/>
            <a:r>
              <a:rPr kern="0">
                <a:latin typeface="Helvetica"/>
                <a:sym typeface="Helvetica"/>
              </a:rPr>
              <a:t>LEARN MORE</a:t>
            </a:r>
          </a:p>
        </p:txBody>
      </p:sp>
      <p:sp>
        <p:nvSpPr>
          <p:cNvPr id="772" name="Rectangle"/>
          <p:cNvSpPr/>
          <p:nvPr/>
        </p:nvSpPr>
        <p:spPr>
          <a:xfrm>
            <a:off x="18184672" y="4480559"/>
            <a:ext cx="4988377" cy="6847680"/>
          </a:xfrm>
          <a:prstGeom prst="rect">
            <a:avLst/>
          </a:prstGeom>
          <a:ln w="38100">
            <a:solidFill>
              <a:srgbClr val="000000"/>
            </a:solidFill>
            <a:miter/>
          </a:ln>
        </p:spPr>
        <p:txBody>
          <a:bodyPr lIns="45719" rIns="45719" anchor="ctr"/>
          <a:lstStyle/>
          <a:p>
            <a:pPr algn="ctr" defTabSz="1828433" hangingPunct="0">
              <a:defRPr>
                <a:solidFill>
                  <a:srgbClr val="FFFFFF"/>
                </a:solidFill>
              </a:defRPr>
            </a:pPr>
            <a:endParaRPr sz="3600" kern="0">
              <a:solidFill>
                <a:srgbClr val="FFFFFF"/>
              </a:solidFill>
              <a:latin typeface="Helvetica"/>
              <a:sym typeface="Helvetica"/>
            </a:endParaRPr>
          </a:p>
        </p:txBody>
      </p:sp>
      <p:sp>
        <p:nvSpPr>
          <p:cNvPr id="773" name="ENTERPRISE"/>
          <p:cNvSpPr txBox="1"/>
          <p:nvPr/>
        </p:nvSpPr>
        <p:spPr>
          <a:xfrm>
            <a:off x="18622696" y="5158572"/>
            <a:ext cx="4112331" cy="7010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4000" spc="600">
                <a:solidFill>
                  <a:srgbClr val="000000"/>
                </a:solidFill>
              </a:defRPr>
            </a:lvl1pPr>
          </a:lstStyle>
          <a:p>
            <a:pPr defTabSz="1828433" hangingPunct="0"/>
            <a:r>
              <a:rPr kern="0">
                <a:latin typeface="Helvetica"/>
                <a:sym typeface="Helvetica"/>
              </a:rPr>
              <a:t>ENTERPRISE</a:t>
            </a:r>
          </a:p>
        </p:txBody>
      </p:sp>
      <p:sp>
        <p:nvSpPr>
          <p:cNvPr id="774" name="$199/MO"/>
          <p:cNvSpPr txBox="1"/>
          <p:nvPr/>
        </p:nvSpPr>
        <p:spPr>
          <a:xfrm>
            <a:off x="19138341" y="8553717"/>
            <a:ext cx="3081041" cy="6756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3800" spc="600"/>
            </a:lvl1pPr>
          </a:lstStyle>
          <a:p>
            <a:pPr defTabSz="1828433" hangingPunct="0"/>
            <a:r>
              <a:rPr kern="0">
                <a:solidFill>
                  <a:srgbClr val="7F7F7F"/>
                </a:solidFill>
                <a:latin typeface="Helvetica"/>
                <a:sym typeface="Helvetica"/>
              </a:rPr>
              <a:t>$199/MO</a:t>
            </a:r>
          </a:p>
        </p:txBody>
      </p:sp>
      <p:sp>
        <p:nvSpPr>
          <p:cNvPr id="775" name="A company is an association or collection of individuals, whether natural persons, legal persons, or"/>
          <p:cNvSpPr txBox="1"/>
          <p:nvPr/>
        </p:nvSpPr>
        <p:spPr>
          <a:xfrm>
            <a:off x="18887696" y="6410038"/>
            <a:ext cx="3621762" cy="1345433"/>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50000"/>
              </a:lnSpc>
              <a:defRPr sz="1400" spc="300"/>
            </a:lvl1pPr>
          </a:lstStyle>
          <a:p>
            <a:pPr defTabSz="1828433" hangingPunct="0"/>
            <a:r>
              <a:rPr kern="0">
                <a:solidFill>
                  <a:srgbClr val="7F7F7F"/>
                </a:solidFill>
                <a:latin typeface="Helvetica"/>
                <a:sym typeface="Helvetica"/>
              </a:rPr>
              <a:t>A company is an association or collection of individuals, whether natural persons, legal persons, or</a:t>
            </a:r>
          </a:p>
        </p:txBody>
      </p:sp>
      <p:sp>
        <p:nvSpPr>
          <p:cNvPr id="776" name="Rectangle"/>
          <p:cNvSpPr/>
          <p:nvPr/>
        </p:nvSpPr>
        <p:spPr>
          <a:xfrm>
            <a:off x="18743093" y="9908812"/>
            <a:ext cx="3918198" cy="679694"/>
          </a:xfrm>
          <a:prstGeom prst="rect">
            <a:avLst/>
          </a:prstGeom>
          <a:solidFill>
            <a:srgbClr val="000000"/>
          </a:solidFill>
          <a:ln w="12700">
            <a:miter lim="400000"/>
          </a:ln>
        </p:spPr>
        <p:txBody>
          <a:bodyPr lIns="45719" rIns="45719" anchor="ctr"/>
          <a:lstStyle/>
          <a:p>
            <a:pPr algn="ctr" defTabSz="1828433" hangingPunct="0">
              <a:defRPr>
                <a:solidFill>
                  <a:srgbClr val="FFFFFF"/>
                </a:solidFill>
              </a:defRPr>
            </a:pPr>
            <a:endParaRPr sz="3600" kern="0">
              <a:solidFill>
                <a:srgbClr val="FFFFFF"/>
              </a:solidFill>
              <a:latin typeface="Helvetica"/>
              <a:sym typeface="Helvetica"/>
            </a:endParaRPr>
          </a:p>
        </p:txBody>
      </p:sp>
      <p:sp>
        <p:nvSpPr>
          <p:cNvPr id="777" name="LEARN MORE"/>
          <p:cNvSpPr txBox="1"/>
          <p:nvPr/>
        </p:nvSpPr>
        <p:spPr>
          <a:xfrm>
            <a:off x="18984288" y="9982387"/>
            <a:ext cx="3389145" cy="4597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2400" spc="600">
                <a:solidFill>
                  <a:srgbClr val="FFFFFF"/>
                </a:solidFill>
              </a:defRPr>
            </a:lvl1pPr>
          </a:lstStyle>
          <a:p>
            <a:pPr defTabSz="1828433" hangingPunct="0"/>
            <a:r>
              <a:rPr kern="0">
                <a:latin typeface="Helvetica"/>
                <a:sym typeface="Helvetica"/>
              </a:rPr>
              <a:t>LEARN MORE</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9" name="Slide Number"/>
          <p:cNvSpPr txBox="1">
            <a:spLocks noGrp="1"/>
          </p:cNvSpPr>
          <p:nvPr>
            <p:ph type="sldNum" sz="quarter" idx="4294967295"/>
          </p:nvPr>
        </p:nvSpPr>
        <p:spPr>
          <a:xfrm>
            <a:off x="22806079" y="814405"/>
            <a:ext cx="412254" cy="430849"/>
          </a:xfrm>
          <a:prstGeom prst="rect">
            <a:avLst/>
          </a:prstGeom>
          <a:extLst>
            <a:ext uri="{C572A759-6A51-4108-AA02-DFA0A04FC94B}">
              <ma14:wrappingTextBoxFlag xmlns:ma14="http://schemas.microsoft.com/office/mac/drawingml/2011/main" xmlns="" val="1"/>
            </a:ext>
          </a:extLst>
        </p:spPr>
        <p:txBody>
          <a:bodyPr/>
          <a:lstStyle/>
          <a:p>
            <a:pPr defTabSz="1828433" hangingPunct="0"/>
            <a:fld id="{86CB4B4D-7CA3-9044-876B-883B54F8677D}" type="slidenum">
              <a:rPr kern="0">
                <a:latin typeface="Helvetica"/>
                <a:sym typeface="Helvetica"/>
              </a:rPr>
              <a:pPr defTabSz="1828433" hangingPunct="0"/>
              <a:t>16</a:t>
            </a:fld>
            <a:endParaRPr kern="0">
              <a:latin typeface="Helvetica"/>
              <a:sym typeface="Helvetica"/>
            </a:endParaRPr>
          </a:p>
        </p:txBody>
      </p:sp>
      <p:graphicFrame>
        <p:nvGraphicFramePr>
          <p:cNvPr id="780" name="Table"/>
          <p:cNvGraphicFramePr/>
          <p:nvPr/>
        </p:nvGraphicFramePr>
        <p:xfrm>
          <a:off x="3002283" y="4180313"/>
          <a:ext cx="18369130" cy="7894453"/>
        </p:xfrm>
        <a:graphic>
          <a:graphicData uri="http://schemas.openxmlformats.org/drawingml/2006/table">
            <a:tbl>
              <a:tblPr/>
              <a:tblGrid>
                <a:gridCol w="3673826">
                  <a:extLst>
                    <a:ext uri="{9D8B030D-6E8A-4147-A177-3AD203B41FA5}">
                      <a16:colId xmlns:a16="http://schemas.microsoft.com/office/drawing/2014/main" val="20000"/>
                    </a:ext>
                  </a:extLst>
                </a:gridCol>
                <a:gridCol w="3673826">
                  <a:extLst>
                    <a:ext uri="{9D8B030D-6E8A-4147-A177-3AD203B41FA5}">
                      <a16:colId xmlns:a16="http://schemas.microsoft.com/office/drawing/2014/main" val="20001"/>
                    </a:ext>
                  </a:extLst>
                </a:gridCol>
                <a:gridCol w="3673826">
                  <a:extLst>
                    <a:ext uri="{9D8B030D-6E8A-4147-A177-3AD203B41FA5}">
                      <a16:colId xmlns:a16="http://schemas.microsoft.com/office/drawing/2014/main" val="20002"/>
                    </a:ext>
                  </a:extLst>
                </a:gridCol>
                <a:gridCol w="3673826">
                  <a:extLst>
                    <a:ext uri="{9D8B030D-6E8A-4147-A177-3AD203B41FA5}">
                      <a16:colId xmlns:a16="http://schemas.microsoft.com/office/drawing/2014/main" val="20003"/>
                    </a:ext>
                  </a:extLst>
                </a:gridCol>
                <a:gridCol w="3673826">
                  <a:extLst>
                    <a:ext uri="{9D8B030D-6E8A-4147-A177-3AD203B41FA5}">
                      <a16:colId xmlns:a16="http://schemas.microsoft.com/office/drawing/2014/main" val="20004"/>
                    </a:ext>
                  </a:extLst>
                </a:gridCol>
              </a:tblGrid>
              <a:tr h="1127779">
                <a:tc>
                  <a:txBody>
                    <a:bodyPr/>
                    <a:lstStyle/>
                    <a:p>
                      <a:pPr>
                        <a:defRPr sz="1800">
                          <a:solidFill>
                            <a:srgbClr val="000000"/>
                          </a:solidFill>
                        </a:defRPr>
                      </a:pPr>
                      <a:r>
                        <a:rPr sz="2400">
                          <a:solidFill>
                            <a:srgbClr val="FFFFFF"/>
                          </a:solidFill>
                        </a:rPr>
                        <a:t>FIRST PLAN</a:t>
                      </a:r>
                    </a:p>
                  </a:txBody>
                  <a:tcPr marL="45702" marR="45702" marT="45702" marB="45702" anchor="ctr" horzOverflow="overflow">
                    <a:lnL>
                      <a:solidFill>
                        <a:srgbClr val="BFBFBF"/>
                      </a:solidFill>
                    </a:lnL>
                    <a:lnR>
                      <a:solidFill>
                        <a:srgbClr val="BFBFBF"/>
                      </a:solidFill>
                    </a:lnR>
                    <a:lnT>
                      <a:solidFill>
                        <a:srgbClr val="BFBFBF"/>
                      </a:solidFill>
                    </a:lnT>
                    <a:lnB>
                      <a:solidFill>
                        <a:srgbClr val="BFBFBF"/>
                      </a:solidFill>
                    </a:lnB>
                    <a:solidFill>
                      <a:srgbClr val="000000"/>
                    </a:solidFill>
                  </a:tcPr>
                </a:tc>
                <a:tc>
                  <a:txBody>
                    <a:bodyPr/>
                    <a:lstStyle/>
                    <a:p>
                      <a:pPr>
                        <a:defRPr sz="1800">
                          <a:solidFill>
                            <a:srgbClr val="000000"/>
                          </a:solidFill>
                        </a:defRPr>
                      </a:pPr>
                      <a:r>
                        <a:rPr sz="2400">
                          <a:solidFill>
                            <a:srgbClr val="FFFFFF"/>
                          </a:solidFill>
                        </a:rPr>
                        <a:t>SECOND PLAN</a:t>
                      </a:r>
                    </a:p>
                  </a:txBody>
                  <a:tcPr marL="45702" marR="45702" marT="45702" marB="45702" anchor="ctr" horzOverflow="overflow">
                    <a:lnL>
                      <a:solidFill>
                        <a:srgbClr val="BFBFBF"/>
                      </a:solidFill>
                    </a:lnL>
                    <a:lnR>
                      <a:solidFill>
                        <a:srgbClr val="BFBFBF"/>
                      </a:solidFill>
                    </a:lnR>
                    <a:lnT>
                      <a:solidFill>
                        <a:srgbClr val="BFBFBF"/>
                      </a:solidFill>
                    </a:lnT>
                    <a:lnB>
                      <a:solidFill>
                        <a:srgbClr val="BFBFBF"/>
                      </a:solidFill>
                    </a:lnB>
                    <a:solidFill>
                      <a:srgbClr val="000000"/>
                    </a:solidFill>
                  </a:tcPr>
                </a:tc>
                <a:tc>
                  <a:txBody>
                    <a:bodyPr/>
                    <a:lstStyle/>
                    <a:p>
                      <a:pPr>
                        <a:defRPr sz="1800">
                          <a:solidFill>
                            <a:srgbClr val="000000"/>
                          </a:solidFill>
                        </a:defRPr>
                      </a:pPr>
                      <a:r>
                        <a:rPr sz="2400">
                          <a:solidFill>
                            <a:srgbClr val="FFFFFF"/>
                          </a:solidFill>
                        </a:rPr>
                        <a:t>POPULAR</a:t>
                      </a:r>
                    </a:p>
                  </a:txBody>
                  <a:tcPr marL="45702" marR="45702" marT="45702" marB="45702" anchor="ctr" horzOverflow="overflow">
                    <a:lnL>
                      <a:solidFill>
                        <a:srgbClr val="BFBFBF"/>
                      </a:solidFill>
                    </a:lnL>
                    <a:lnR>
                      <a:solidFill>
                        <a:srgbClr val="BFBFBF"/>
                      </a:solidFill>
                    </a:lnR>
                    <a:lnT>
                      <a:solidFill>
                        <a:srgbClr val="BFBFBF"/>
                      </a:solidFill>
                    </a:lnT>
                    <a:lnB>
                      <a:solidFill>
                        <a:srgbClr val="BFBFBF"/>
                      </a:solidFill>
                    </a:lnB>
                    <a:solidFill>
                      <a:srgbClr val="000000"/>
                    </a:solidFill>
                  </a:tcPr>
                </a:tc>
                <a:tc>
                  <a:txBody>
                    <a:bodyPr/>
                    <a:lstStyle/>
                    <a:p>
                      <a:pPr>
                        <a:defRPr sz="1800">
                          <a:solidFill>
                            <a:srgbClr val="000000"/>
                          </a:solidFill>
                        </a:defRPr>
                      </a:pPr>
                      <a:r>
                        <a:rPr sz="2400">
                          <a:solidFill>
                            <a:srgbClr val="FFFFFF"/>
                          </a:solidFill>
                        </a:rPr>
                        <a:t>THIRD PLAN</a:t>
                      </a:r>
                    </a:p>
                  </a:txBody>
                  <a:tcPr marL="45702" marR="45702" marT="45702" marB="45702" anchor="ctr" horzOverflow="overflow">
                    <a:lnL>
                      <a:solidFill>
                        <a:srgbClr val="BFBFBF"/>
                      </a:solidFill>
                    </a:lnL>
                    <a:lnR>
                      <a:solidFill>
                        <a:srgbClr val="BFBFBF"/>
                      </a:solidFill>
                    </a:lnR>
                    <a:lnT>
                      <a:solidFill>
                        <a:srgbClr val="BFBFBF"/>
                      </a:solidFill>
                    </a:lnT>
                    <a:lnB>
                      <a:solidFill>
                        <a:srgbClr val="BFBFBF"/>
                      </a:solidFill>
                    </a:lnB>
                    <a:solidFill>
                      <a:srgbClr val="000000"/>
                    </a:solidFill>
                  </a:tcPr>
                </a:tc>
                <a:tc>
                  <a:txBody>
                    <a:bodyPr/>
                    <a:lstStyle/>
                    <a:p>
                      <a:pPr>
                        <a:defRPr sz="1800">
                          <a:solidFill>
                            <a:srgbClr val="000000"/>
                          </a:solidFill>
                        </a:defRPr>
                      </a:pPr>
                      <a:r>
                        <a:rPr sz="2400">
                          <a:solidFill>
                            <a:srgbClr val="FFFFFF"/>
                          </a:solidFill>
                        </a:rPr>
                        <a:t>FOURTH PLAN</a:t>
                      </a:r>
                    </a:p>
                  </a:txBody>
                  <a:tcPr marL="45702" marR="45702" marT="45702" marB="45702" anchor="ctr" horzOverflow="overflow">
                    <a:lnL>
                      <a:solidFill>
                        <a:srgbClr val="BFBFBF"/>
                      </a:solidFill>
                    </a:lnL>
                    <a:lnR>
                      <a:solidFill>
                        <a:srgbClr val="BFBFBF"/>
                      </a:solidFill>
                    </a:lnR>
                    <a:lnT>
                      <a:solidFill>
                        <a:srgbClr val="BFBFBF"/>
                      </a:solidFill>
                    </a:lnT>
                    <a:lnB>
                      <a:solidFill>
                        <a:srgbClr val="BFBFBF"/>
                      </a:solidFill>
                    </a:lnB>
                    <a:solidFill>
                      <a:srgbClr val="000000"/>
                    </a:solidFill>
                  </a:tcPr>
                </a:tc>
                <a:extLst>
                  <a:ext uri="{0D108BD9-81ED-4DB2-BD59-A6C34878D82A}">
                    <a16:rowId xmlns:a16="http://schemas.microsoft.com/office/drawing/2014/main" val="10000"/>
                  </a:ext>
                </a:extLst>
              </a:tr>
              <a:tr h="1127779">
                <a:tc>
                  <a:txBody>
                    <a:bodyPr/>
                    <a:lstStyle/>
                    <a:p>
                      <a:pPr>
                        <a:defRPr sz="1800">
                          <a:solidFill>
                            <a:srgbClr val="000000"/>
                          </a:solidFill>
                        </a:defRPr>
                      </a:pPr>
                      <a:r>
                        <a:rPr sz="2000"/>
                        <a:t>FIRST SERVICE</a:t>
                      </a:r>
                    </a:p>
                  </a:txBody>
                  <a:tcPr marL="45720" marR="45720" anchor="ctr" horzOverflow="overflow">
                    <a:lnL>
                      <a:solidFill>
                        <a:srgbClr val="BFBFBF"/>
                      </a:solidFill>
                    </a:lnL>
                    <a:lnR>
                      <a:solidFill>
                        <a:srgbClr val="BFBFBF"/>
                      </a:solidFill>
                    </a:lnR>
                    <a:lnT>
                      <a:solidFill>
                        <a:srgbClr val="BFBFBF"/>
                      </a:solidFill>
                    </a:lnT>
                    <a:lnB>
                      <a:solidFill>
                        <a:srgbClr val="BFBFBF"/>
                      </a:solidFill>
                    </a:lnB>
                  </a:tcPr>
                </a:tc>
                <a:tc>
                  <a:txBody>
                    <a:bodyPr/>
                    <a:lstStyle/>
                    <a:p>
                      <a:pPr>
                        <a:defRPr sz="1800">
                          <a:solidFill>
                            <a:srgbClr val="000000"/>
                          </a:solidFill>
                        </a:defRPr>
                      </a:pPr>
                      <a:r>
                        <a:rPr sz="2000"/>
                        <a:t>FIRST SERVICE</a:t>
                      </a:r>
                    </a:p>
                  </a:txBody>
                  <a:tcPr marL="45720" marR="45720" anchor="ctr" horzOverflow="overflow">
                    <a:lnL>
                      <a:solidFill>
                        <a:srgbClr val="BFBFBF"/>
                      </a:solidFill>
                    </a:lnL>
                    <a:lnR>
                      <a:solidFill>
                        <a:srgbClr val="BFBFBF"/>
                      </a:solidFill>
                    </a:lnR>
                    <a:lnT>
                      <a:solidFill>
                        <a:srgbClr val="BFBFBF"/>
                      </a:solidFill>
                    </a:lnT>
                    <a:lnB>
                      <a:solidFill>
                        <a:srgbClr val="BFBFBF"/>
                      </a:solidFill>
                    </a:lnB>
                  </a:tcPr>
                </a:tc>
                <a:tc>
                  <a:txBody>
                    <a:bodyPr/>
                    <a:lstStyle/>
                    <a:p>
                      <a:pPr>
                        <a:defRPr sz="1800">
                          <a:solidFill>
                            <a:srgbClr val="000000"/>
                          </a:solidFill>
                        </a:defRPr>
                      </a:pPr>
                      <a:r>
                        <a:rPr sz="2000"/>
                        <a:t>FIRST SERVICE</a:t>
                      </a:r>
                    </a:p>
                  </a:txBody>
                  <a:tcPr marL="45720" marR="45720" anchor="ctr" horzOverflow="overflow">
                    <a:lnL>
                      <a:solidFill>
                        <a:srgbClr val="BFBFBF"/>
                      </a:solidFill>
                    </a:lnL>
                    <a:lnR>
                      <a:solidFill>
                        <a:srgbClr val="BFBFBF"/>
                      </a:solidFill>
                    </a:lnR>
                    <a:lnT>
                      <a:solidFill>
                        <a:srgbClr val="BFBFBF"/>
                      </a:solidFill>
                    </a:lnT>
                    <a:lnB>
                      <a:solidFill>
                        <a:srgbClr val="BFBFBF"/>
                      </a:solidFill>
                    </a:lnB>
                  </a:tcPr>
                </a:tc>
                <a:tc>
                  <a:txBody>
                    <a:bodyPr/>
                    <a:lstStyle/>
                    <a:p>
                      <a:pPr>
                        <a:defRPr sz="1800">
                          <a:solidFill>
                            <a:srgbClr val="000000"/>
                          </a:solidFill>
                        </a:defRPr>
                      </a:pPr>
                      <a:r>
                        <a:rPr sz="2000"/>
                        <a:t>FIRST SERVICE</a:t>
                      </a:r>
                    </a:p>
                  </a:txBody>
                  <a:tcPr marL="45720" marR="45720" anchor="ctr" horzOverflow="overflow">
                    <a:lnL>
                      <a:solidFill>
                        <a:srgbClr val="BFBFBF"/>
                      </a:solidFill>
                    </a:lnL>
                    <a:lnR>
                      <a:solidFill>
                        <a:srgbClr val="BFBFBF"/>
                      </a:solidFill>
                    </a:lnR>
                    <a:lnT>
                      <a:solidFill>
                        <a:srgbClr val="BFBFBF"/>
                      </a:solidFill>
                    </a:lnT>
                    <a:lnB>
                      <a:solidFill>
                        <a:srgbClr val="BFBFBF"/>
                      </a:solidFill>
                    </a:lnB>
                  </a:tcPr>
                </a:tc>
                <a:tc>
                  <a:txBody>
                    <a:bodyPr/>
                    <a:lstStyle/>
                    <a:p>
                      <a:pPr>
                        <a:defRPr sz="1800">
                          <a:solidFill>
                            <a:srgbClr val="000000"/>
                          </a:solidFill>
                        </a:defRPr>
                      </a:pPr>
                      <a:r>
                        <a:rPr sz="2000"/>
                        <a:t>FIRST SERVICE</a:t>
                      </a:r>
                    </a:p>
                  </a:txBody>
                  <a:tcPr marL="45720" marR="45720" anchor="ctr" horzOverflow="overflow">
                    <a:lnL>
                      <a:solidFill>
                        <a:srgbClr val="BFBFBF"/>
                      </a:solidFill>
                    </a:lnL>
                    <a:lnR>
                      <a:solidFill>
                        <a:srgbClr val="BFBFBF"/>
                      </a:solidFill>
                    </a:lnR>
                    <a:lnT>
                      <a:solidFill>
                        <a:srgbClr val="BFBFBF"/>
                      </a:solidFill>
                    </a:lnT>
                    <a:lnB>
                      <a:solidFill>
                        <a:srgbClr val="BFBFBF"/>
                      </a:solidFill>
                    </a:lnB>
                  </a:tcPr>
                </a:tc>
                <a:extLst>
                  <a:ext uri="{0D108BD9-81ED-4DB2-BD59-A6C34878D82A}">
                    <a16:rowId xmlns:a16="http://schemas.microsoft.com/office/drawing/2014/main" val="10001"/>
                  </a:ext>
                </a:extLst>
              </a:tr>
              <a:tr h="1127779">
                <a:tc>
                  <a:txBody>
                    <a:bodyPr/>
                    <a:lstStyle/>
                    <a:p>
                      <a:pPr>
                        <a:defRPr sz="1800">
                          <a:solidFill>
                            <a:srgbClr val="000000"/>
                          </a:solidFill>
                        </a:defRPr>
                      </a:pPr>
                      <a:r>
                        <a:rPr sz="2000"/>
                        <a:t>-</a:t>
                      </a:r>
                    </a:p>
                  </a:txBody>
                  <a:tcPr marL="45720" marR="45720" anchor="ctr" horzOverflow="overflow">
                    <a:lnL>
                      <a:solidFill>
                        <a:srgbClr val="BFBFBF"/>
                      </a:solidFill>
                    </a:lnL>
                    <a:lnR>
                      <a:solidFill>
                        <a:srgbClr val="BFBFBF"/>
                      </a:solidFill>
                    </a:lnR>
                    <a:lnT>
                      <a:solidFill>
                        <a:srgbClr val="BFBFBF"/>
                      </a:solidFill>
                    </a:lnT>
                    <a:lnB>
                      <a:solidFill>
                        <a:srgbClr val="BFBFBF"/>
                      </a:solidFill>
                    </a:lnB>
                  </a:tcPr>
                </a:tc>
                <a:tc>
                  <a:txBody>
                    <a:bodyPr/>
                    <a:lstStyle/>
                    <a:p>
                      <a:pPr>
                        <a:defRPr sz="1800">
                          <a:solidFill>
                            <a:srgbClr val="000000"/>
                          </a:solidFill>
                        </a:defRPr>
                      </a:pPr>
                      <a:r>
                        <a:rPr sz="2000"/>
                        <a:t>SECOND SERVICE</a:t>
                      </a:r>
                    </a:p>
                  </a:txBody>
                  <a:tcPr marL="45720" marR="45720" anchor="ctr" horzOverflow="overflow">
                    <a:lnL>
                      <a:solidFill>
                        <a:srgbClr val="BFBFBF"/>
                      </a:solidFill>
                    </a:lnL>
                    <a:lnR>
                      <a:solidFill>
                        <a:srgbClr val="BFBFBF"/>
                      </a:solidFill>
                    </a:lnR>
                    <a:lnT>
                      <a:solidFill>
                        <a:srgbClr val="BFBFBF"/>
                      </a:solidFill>
                    </a:lnT>
                    <a:lnB>
                      <a:solidFill>
                        <a:srgbClr val="BFBFBF"/>
                      </a:solidFill>
                    </a:lnB>
                  </a:tcPr>
                </a:tc>
                <a:tc>
                  <a:txBody>
                    <a:bodyPr/>
                    <a:lstStyle/>
                    <a:p>
                      <a:pPr>
                        <a:defRPr sz="1800">
                          <a:solidFill>
                            <a:srgbClr val="000000"/>
                          </a:solidFill>
                        </a:defRPr>
                      </a:pPr>
                      <a:r>
                        <a:rPr sz="2000"/>
                        <a:t>SECOND SERVICE</a:t>
                      </a:r>
                    </a:p>
                  </a:txBody>
                  <a:tcPr marL="45720" marR="45720" anchor="ctr" horzOverflow="overflow">
                    <a:lnL>
                      <a:solidFill>
                        <a:srgbClr val="BFBFBF"/>
                      </a:solidFill>
                    </a:lnL>
                    <a:lnR>
                      <a:solidFill>
                        <a:srgbClr val="BFBFBF"/>
                      </a:solidFill>
                    </a:lnR>
                    <a:lnT>
                      <a:solidFill>
                        <a:srgbClr val="BFBFBF"/>
                      </a:solidFill>
                    </a:lnT>
                    <a:lnB>
                      <a:solidFill>
                        <a:srgbClr val="BFBFBF"/>
                      </a:solidFill>
                    </a:lnB>
                  </a:tcPr>
                </a:tc>
                <a:tc>
                  <a:txBody>
                    <a:bodyPr/>
                    <a:lstStyle/>
                    <a:p>
                      <a:pPr>
                        <a:defRPr sz="1800">
                          <a:solidFill>
                            <a:srgbClr val="000000"/>
                          </a:solidFill>
                        </a:defRPr>
                      </a:pPr>
                      <a:r>
                        <a:rPr sz="2000"/>
                        <a:t>SECOND SERVICE</a:t>
                      </a:r>
                    </a:p>
                  </a:txBody>
                  <a:tcPr marL="45720" marR="45720" anchor="ctr" horzOverflow="overflow">
                    <a:lnL>
                      <a:solidFill>
                        <a:srgbClr val="BFBFBF"/>
                      </a:solidFill>
                    </a:lnL>
                    <a:lnR>
                      <a:solidFill>
                        <a:srgbClr val="BFBFBF"/>
                      </a:solidFill>
                    </a:lnR>
                    <a:lnT>
                      <a:solidFill>
                        <a:srgbClr val="BFBFBF"/>
                      </a:solidFill>
                    </a:lnT>
                    <a:lnB>
                      <a:solidFill>
                        <a:srgbClr val="BFBFBF"/>
                      </a:solidFill>
                    </a:lnB>
                  </a:tcPr>
                </a:tc>
                <a:tc>
                  <a:txBody>
                    <a:bodyPr/>
                    <a:lstStyle/>
                    <a:p>
                      <a:pPr>
                        <a:defRPr sz="1800">
                          <a:solidFill>
                            <a:srgbClr val="000000"/>
                          </a:solidFill>
                        </a:defRPr>
                      </a:pPr>
                      <a:r>
                        <a:rPr sz="2000"/>
                        <a:t>SECOND SERVICE</a:t>
                      </a:r>
                    </a:p>
                  </a:txBody>
                  <a:tcPr marL="45720" marR="45720" anchor="ctr" horzOverflow="overflow">
                    <a:lnL>
                      <a:solidFill>
                        <a:srgbClr val="BFBFBF"/>
                      </a:solidFill>
                    </a:lnL>
                    <a:lnR>
                      <a:solidFill>
                        <a:srgbClr val="BFBFBF"/>
                      </a:solidFill>
                    </a:lnR>
                    <a:lnT>
                      <a:solidFill>
                        <a:srgbClr val="BFBFBF"/>
                      </a:solidFill>
                    </a:lnT>
                    <a:lnB>
                      <a:solidFill>
                        <a:srgbClr val="BFBFBF"/>
                      </a:solidFill>
                    </a:lnB>
                  </a:tcPr>
                </a:tc>
                <a:extLst>
                  <a:ext uri="{0D108BD9-81ED-4DB2-BD59-A6C34878D82A}">
                    <a16:rowId xmlns:a16="http://schemas.microsoft.com/office/drawing/2014/main" val="10002"/>
                  </a:ext>
                </a:extLst>
              </a:tr>
              <a:tr h="1127779">
                <a:tc>
                  <a:txBody>
                    <a:bodyPr/>
                    <a:lstStyle/>
                    <a:p>
                      <a:pPr>
                        <a:defRPr sz="1800">
                          <a:solidFill>
                            <a:srgbClr val="000000"/>
                          </a:solidFill>
                        </a:defRPr>
                      </a:pPr>
                      <a:r>
                        <a:rPr sz="2000"/>
                        <a:t>-</a:t>
                      </a:r>
                    </a:p>
                  </a:txBody>
                  <a:tcPr marL="45720" marR="45720" anchor="ctr" horzOverflow="overflow">
                    <a:lnL>
                      <a:solidFill>
                        <a:srgbClr val="BFBFBF"/>
                      </a:solidFill>
                    </a:lnL>
                    <a:lnR>
                      <a:solidFill>
                        <a:srgbClr val="BFBFBF"/>
                      </a:solidFill>
                    </a:lnR>
                    <a:lnT>
                      <a:solidFill>
                        <a:srgbClr val="BFBFBF"/>
                      </a:solidFill>
                    </a:lnT>
                    <a:lnB>
                      <a:solidFill>
                        <a:srgbClr val="BFBFBF"/>
                      </a:solidFill>
                    </a:lnB>
                  </a:tcPr>
                </a:tc>
                <a:tc>
                  <a:txBody>
                    <a:bodyPr/>
                    <a:lstStyle/>
                    <a:p>
                      <a:pPr>
                        <a:defRPr sz="1800">
                          <a:solidFill>
                            <a:srgbClr val="000000"/>
                          </a:solidFill>
                        </a:defRPr>
                      </a:pPr>
                      <a:r>
                        <a:rPr sz="2000"/>
                        <a:t>-</a:t>
                      </a:r>
                    </a:p>
                  </a:txBody>
                  <a:tcPr marL="45720" marR="45720" anchor="ctr" horzOverflow="overflow">
                    <a:lnL>
                      <a:solidFill>
                        <a:srgbClr val="BFBFBF"/>
                      </a:solidFill>
                    </a:lnL>
                    <a:lnR>
                      <a:solidFill>
                        <a:srgbClr val="BFBFBF"/>
                      </a:solidFill>
                    </a:lnR>
                    <a:lnT>
                      <a:solidFill>
                        <a:srgbClr val="BFBFBF"/>
                      </a:solidFill>
                    </a:lnT>
                    <a:lnB>
                      <a:solidFill>
                        <a:srgbClr val="BFBFBF"/>
                      </a:solidFill>
                    </a:lnB>
                  </a:tcPr>
                </a:tc>
                <a:tc>
                  <a:txBody>
                    <a:bodyPr/>
                    <a:lstStyle/>
                    <a:p>
                      <a:pPr>
                        <a:defRPr sz="1800">
                          <a:solidFill>
                            <a:srgbClr val="000000"/>
                          </a:solidFill>
                        </a:defRPr>
                      </a:pPr>
                      <a:r>
                        <a:rPr sz="2000"/>
                        <a:t>THIRD SERVICE</a:t>
                      </a:r>
                    </a:p>
                  </a:txBody>
                  <a:tcPr marL="45720" marR="45720" anchor="ctr" horzOverflow="overflow">
                    <a:lnL>
                      <a:solidFill>
                        <a:srgbClr val="BFBFBF"/>
                      </a:solidFill>
                    </a:lnL>
                    <a:lnR>
                      <a:solidFill>
                        <a:srgbClr val="BFBFBF"/>
                      </a:solidFill>
                    </a:lnR>
                    <a:lnT>
                      <a:solidFill>
                        <a:srgbClr val="BFBFBF"/>
                      </a:solidFill>
                    </a:lnT>
                    <a:lnB>
                      <a:solidFill>
                        <a:srgbClr val="BFBFBF"/>
                      </a:solidFill>
                    </a:lnB>
                  </a:tcPr>
                </a:tc>
                <a:tc>
                  <a:txBody>
                    <a:bodyPr/>
                    <a:lstStyle/>
                    <a:p>
                      <a:pPr>
                        <a:defRPr sz="1800">
                          <a:solidFill>
                            <a:srgbClr val="000000"/>
                          </a:solidFill>
                        </a:defRPr>
                      </a:pPr>
                      <a:r>
                        <a:rPr sz="2000"/>
                        <a:t>THIRD SERVICE</a:t>
                      </a:r>
                    </a:p>
                  </a:txBody>
                  <a:tcPr marL="45720" marR="45720" anchor="ctr" horzOverflow="overflow">
                    <a:lnL>
                      <a:solidFill>
                        <a:srgbClr val="BFBFBF"/>
                      </a:solidFill>
                    </a:lnL>
                    <a:lnR>
                      <a:solidFill>
                        <a:srgbClr val="BFBFBF"/>
                      </a:solidFill>
                    </a:lnR>
                    <a:lnT>
                      <a:solidFill>
                        <a:srgbClr val="BFBFBF"/>
                      </a:solidFill>
                    </a:lnT>
                    <a:lnB>
                      <a:solidFill>
                        <a:srgbClr val="BFBFBF"/>
                      </a:solidFill>
                    </a:lnB>
                  </a:tcPr>
                </a:tc>
                <a:tc>
                  <a:txBody>
                    <a:bodyPr/>
                    <a:lstStyle/>
                    <a:p>
                      <a:pPr>
                        <a:defRPr sz="1800">
                          <a:solidFill>
                            <a:srgbClr val="000000"/>
                          </a:solidFill>
                        </a:defRPr>
                      </a:pPr>
                      <a:r>
                        <a:rPr sz="2000"/>
                        <a:t>THIRD SERVICE</a:t>
                      </a:r>
                    </a:p>
                  </a:txBody>
                  <a:tcPr marL="45720" marR="45720" anchor="ctr" horzOverflow="overflow">
                    <a:lnL>
                      <a:solidFill>
                        <a:srgbClr val="BFBFBF"/>
                      </a:solidFill>
                    </a:lnL>
                    <a:lnR>
                      <a:solidFill>
                        <a:srgbClr val="BFBFBF"/>
                      </a:solidFill>
                    </a:lnR>
                    <a:lnT>
                      <a:solidFill>
                        <a:srgbClr val="BFBFBF"/>
                      </a:solidFill>
                    </a:lnT>
                    <a:lnB>
                      <a:solidFill>
                        <a:srgbClr val="BFBFBF"/>
                      </a:solidFill>
                    </a:lnB>
                  </a:tcPr>
                </a:tc>
                <a:extLst>
                  <a:ext uri="{0D108BD9-81ED-4DB2-BD59-A6C34878D82A}">
                    <a16:rowId xmlns:a16="http://schemas.microsoft.com/office/drawing/2014/main" val="10003"/>
                  </a:ext>
                </a:extLst>
              </a:tr>
              <a:tr h="1127779">
                <a:tc>
                  <a:txBody>
                    <a:bodyPr/>
                    <a:lstStyle/>
                    <a:p>
                      <a:pPr>
                        <a:defRPr sz="1800">
                          <a:solidFill>
                            <a:srgbClr val="000000"/>
                          </a:solidFill>
                        </a:defRPr>
                      </a:pPr>
                      <a:r>
                        <a:rPr sz="2000"/>
                        <a:t>-</a:t>
                      </a:r>
                    </a:p>
                  </a:txBody>
                  <a:tcPr marL="45720" marR="45720" anchor="ctr" horzOverflow="overflow">
                    <a:lnL>
                      <a:solidFill>
                        <a:srgbClr val="BFBFBF"/>
                      </a:solidFill>
                    </a:lnL>
                    <a:lnR>
                      <a:solidFill>
                        <a:srgbClr val="BFBFBF"/>
                      </a:solidFill>
                    </a:lnR>
                    <a:lnT>
                      <a:solidFill>
                        <a:srgbClr val="BFBFBF"/>
                      </a:solidFill>
                    </a:lnT>
                    <a:lnB>
                      <a:solidFill>
                        <a:srgbClr val="BFBFBF"/>
                      </a:solidFill>
                    </a:lnB>
                  </a:tcPr>
                </a:tc>
                <a:tc>
                  <a:txBody>
                    <a:bodyPr/>
                    <a:lstStyle/>
                    <a:p>
                      <a:pPr>
                        <a:defRPr sz="1800">
                          <a:solidFill>
                            <a:srgbClr val="000000"/>
                          </a:solidFill>
                        </a:defRPr>
                      </a:pPr>
                      <a:r>
                        <a:rPr sz="2000"/>
                        <a:t>-</a:t>
                      </a:r>
                    </a:p>
                  </a:txBody>
                  <a:tcPr marL="45720" marR="45720" anchor="ctr" horzOverflow="overflow">
                    <a:lnL>
                      <a:solidFill>
                        <a:srgbClr val="BFBFBF"/>
                      </a:solidFill>
                    </a:lnL>
                    <a:lnR>
                      <a:solidFill>
                        <a:srgbClr val="BFBFBF"/>
                      </a:solidFill>
                    </a:lnR>
                    <a:lnT>
                      <a:solidFill>
                        <a:srgbClr val="BFBFBF"/>
                      </a:solidFill>
                    </a:lnT>
                    <a:lnB>
                      <a:solidFill>
                        <a:srgbClr val="BFBFBF"/>
                      </a:solidFill>
                    </a:lnB>
                  </a:tcPr>
                </a:tc>
                <a:tc>
                  <a:txBody>
                    <a:bodyPr/>
                    <a:lstStyle/>
                    <a:p>
                      <a:pPr>
                        <a:defRPr sz="1800">
                          <a:solidFill>
                            <a:srgbClr val="000000"/>
                          </a:solidFill>
                        </a:defRPr>
                      </a:pPr>
                      <a:r>
                        <a:rPr sz="2000"/>
                        <a:t>-</a:t>
                      </a:r>
                    </a:p>
                  </a:txBody>
                  <a:tcPr marL="45720" marR="45720" anchor="ctr" horzOverflow="overflow">
                    <a:lnL>
                      <a:solidFill>
                        <a:srgbClr val="BFBFBF"/>
                      </a:solidFill>
                    </a:lnL>
                    <a:lnR>
                      <a:solidFill>
                        <a:srgbClr val="BFBFBF"/>
                      </a:solidFill>
                    </a:lnR>
                    <a:lnT>
                      <a:solidFill>
                        <a:srgbClr val="BFBFBF"/>
                      </a:solidFill>
                    </a:lnT>
                    <a:lnB>
                      <a:solidFill>
                        <a:srgbClr val="BFBFBF"/>
                      </a:solidFill>
                    </a:lnB>
                  </a:tcPr>
                </a:tc>
                <a:tc>
                  <a:txBody>
                    <a:bodyPr/>
                    <a:lstStyle/>
                    <a:p>
                      <a:pPr>
                        <a:defRPr sz="1800">
                          <a:solidFill>
                            <a:srgbClr val="000000"/>
                          </a:solidFill>
                        </a:defRPr>
                      </a:pPr>
                      <a:r>
                        <a:rPr sz="2000"/>
                        <a:t>FOURTH SERVICE</a:t>
                      </a:r>
                    </a:p>
                  </a:txBody>
                  <a:tcPr marL="45720" marR="45720" anchor="ctr" horzOverflow="overflow">
                    <a:lnL>
                      <a:solidFill>
                        <a:srgbClr val="BFBFBF"/>
                      </a:solidFill>
                    </a:lnL>
                    <a:lnR>
                      <a:solidFill>
                        <a:srgbClr val="BFBFBF"/>
                      </a:solidFill>
                    </a:lnR>
                    <a:lnT>
                      <a:solidFill>
                        <a:srgbClr val="BFBFBF"/>
                      </a:solidFill>
                    </a:lnT>
                    <a:lnB>
                      <a:solidFill>
                        <a:srgbClr val="BFBFBF"/>
                      </a:solidFill>
                    </a:lnB>
                  </a:tcPr>
                </a:tc>
                <a:tc>
                  <a:txBody>
                    <a:bodyPr/>
                    <a:lstStyle/>
                    <a:p>
                      <a:pPr>
                        <a:defRPr sz="1800">
                          <a:solidFill>
                            <a:srgbClr val="000000"/>
                          </a:solidFill>
                        </a:defRPr>
                      </a:pPr>
                      <a:r>
                        <a:rPr sz="2000"/>
                        <a:t>FOURTH SERVICE</a:t>
                      </a:r>
                    </a:p>
                  </a:txBody>
                  <a:tcPr marL="45720" marR="45720" anchor="ctr" horzOverflow="overflow">
                    <a:lnL>
                      <a:solidFill>
                        <a:srgbClr val="BFBFBF"/>
                      </a:solidFill>
                    </a:lnL>
                    <a:lnR>
                      <a:solidFill>
                        <a:srgbClr val="BFBFBF"/>
                      </a:solidFill>
                    </a:lnR>
                    <a:lnT>
                      <a:solidFill>
                        <a:srgbClr val="BFBFBF"/>
                      </a:solidFill>
                    </a:lnT>
                    <a:lnB>
                      <a:solidFill>
                        <a:srgbClr val="BFBFBF"/>
                      </a:solidFill>
                    </a:lnB>
                  </a:tcPr>
                </a:tc>
                <a:extLst>
                  <a:ext uri="{0D108BD9-81ED-4DB2-BD59-A6C34878D82A}">
                    <a16:rowId xmlns:a16="http://schemas.microsoft.com/office/drawing/2014/main" val="10004"/>
                  </a:ext>
                </a:extLst>
              </a:tr>
              <a:tr h="1127779">
                <a:tc>
                  <a:txBody>
                    <a:bodyPr/>
                    <a:lstStyle/>
                    <a:p>
                      <a:pPr>
                        <a:defRPr sz="1800">
                          <a:solidFill>
                            <a:srgbClr val="000000"/>
                          </a:solidFill>
                        </a:defRPr>
                      </a:pPr>
                      <a:r>
                        <a:rPr sz="2000"/>
                        <a:t>-</a:t>
                      </a:r>
                    </a:p>
                  </a:txBody>
                  <a:tcPr marL="45720" marR="45720" anchor="ctr" horzOverflow="overflow">
                    <a:lnL>
                      <a:solidFill>
                        <a:srgbClr val="BFBFBF"/>
                      </a:solidFill>
                    </a:lnL>
                    <a:lnR>
                      <a:solidFill>
                        <a:srgbClr val="BFBFBF"/>
                      </a:solidFill>
                    </a:lnR>
                    <a:lnT>
                      <a:solidFill>
                        <a:srgbClr val="BFBFBF"/>
                      </a:solidFill>
                    </a:lnT>
                    <a:lnB>
                      <a:solidFill>
                        <a:srgbClr val="BFBFBF"/>
                      </a:solidFill>
                    </a:lnB>
                  </a:tcPr>
                </a:tc>
                <a:tc>
                  <a:txBody>
                    <a:bodyPr/>
                    <a:lstStyle/>
                    <a:p>
                      <a:pPr>
                        <a:defRPr sz="1800">
                          <a:solidFill>
                            <a:srgbClr val="000000"/>
                          </a:solidFill>
                        </a:defRPr>
                      </a:pPr>
                      <a:r>
                        <a:rPr sz="2000"/>
                        <a:t>-</a:t>
                      </a:r>
                    </a:p>
                  </a:txBody>
                  <a:tcPr marL="45720" marR="45720" anchor="ctr" horzOverflow="overflow">
                    <a:lnL>
                      <a:solidFill>
                        <a:srgbClr val="BFBFBF"/>
                      </a:solidFill>
                    </a:lnL>
                    <a:lnR>
                      <a:solidFill>
                        <a:srgbClr val="BFBFBF"/>
                      </a:solidFill>
                    </a:lnR>
                    <a:lnT>
                      <a:solidFill>
                        <a:srgbClr val="BFBFBF"/>
                      </a:solidFill>
                    </a:lnT>
                    <a:lnB>
                      <a:solidFill>
                        <a:srgbClr val="BFBFBF"/>
                      </a:solidFill>
                    </a:lnB>
                  </a:tcPr>
                </a:tc>
                <a:tc>
                  <a:txBody>
                    <a:bodyPr/>
                    <a:lstStyle/>
                    <a:p>
                      <a:pPr>
                        <a:defRPr sz="1800">
                          <a:solidFill>
                            <a:srgbClr val="000000"/>
                          </a:solidFill>
                        </a:defRPr>
                      </a:pPr>
                      <a:r>
                        <a:rPr sz="2000"/>
                        <a:t>-</a:t>
                      </a:r>
                    </a:p>
                  </a:txBody>
                  <a:tcPr marL="45720" marR="45720" anchor="ctr" horzOverflow="overflow">
                    <a:lnL>
                      <a:solidFill>
                        <a:srgbClr val="BFBFBF"/>
                      </a:solidFill>
                    </a:lnL>
                    <a:lnR>
                      <a:solidFill>
                        <a:srgbClr val="BFBFBF"/>
                      </a:solidFill>
                    </a:lnR>
                    <a:lnT>
                      <a:solidFill>
                        <a:srgbClr val="BFBFBF"/>
                      </a:solidFill>
                    </a:lnT>
                    <a:lnB>
                      <a:solidFill>
                        <a:srgbClr val="BFBFBF"/>
                      </a:solidFill>
                    </a:lnB>
                  </a:tcPr>
                </a:tc>
                <a:tc>
                  <a:txBody>
                    <a:bodyPr/>
                    <a:lstStyle/>
                    <a:p>
                      <a:pPr>
                        <a:defRPr sz="1800">
                          <a:solidFill>
                            <a:srgbClr val="000000"/>
                          </a:solidFill>
                        </a:defRPr>
                      </a:pPr>
                      <a:r>
                        <a:rPr sz="2000"/>
                        <a:t>-</a:t>
                      </a:r>
                    </a:p>
                  </a:txBody>
                  <a:tcPr marL="45720" marR="45720" anchor="ctr" horzOverflow="overflow">
                    <a:lnL>
                      <a:solidFill>
                        <a:srgbClr val="BFBFBF"/>
                      </a:solidFill>
                    </a:lnL>
                    <a:lnR>
                      <a:solidFill>
                        <a:srgbClr val="BFBFBF"/>
                      </a:solidFill>
                    </a:lnR>
                    <a:lnT>
                      <a:solidFill>
                        <a:srgbClr val="BFBFBF"/>
                      </a:solidFill>
                    </a:lnT>
                    <a:lnB>
                      <a:solidFill>
                        <a:srgbClr val="BFBFBF"/>
                      </a:solidFill>
                    </a:lnB>
                  </a:tcPr>
                </a:tc>
                <a:tc>
                  <a:txBody>
                    <a:bodyPr/>
                    <a:lstStyle/>
                    <a:p>
                      <a:pPr>
                        <a:defRPr sz="1800">
                          <a:solidFill>
                            <a:srgbClr val="000000"/>
                          </a:solidFill>
                        </a:defRPr>
                      </a:pPr>
                      <a:r>
                        <a:rPr sz="2000"/>
                        <a:t>FIFTH SERVICE</a:t>
                      </a:r>
                    </a:p>
                  </a:txBody>
                  <a:tcPr marL="45720" marR="45720" anchor="ctr" horzOverflow="overflow">
                    <a:lnL>
                      <a:solidFill>
                        <a:srgbClr val="BFBFBF"/>
                      </a:solidFill>
                    </a:lnL>
                    <a:lnR>
                      <a:solidFill>
                        <a:srgbClr val="BFBFBF"/>
                      </a:solidFill>
                    </a:lnR>
                    <a:lnT>
                      <a:solidFill>
                        <a:srgbClr val="BFBFBF"/>
                      </a:solidFill>
                    </a:lnT>
                    <a:lnB>
                      <a:solidFill>
                        <a:srgbClr val="BFBFBF"/>
                      </a:solidFill>
                    </a:lnB>
                  </a:tcPr>
                </a:tc>
                <a:extLst>
                  <a:ext uri="{0D108BD9-81ED-4DB2-BD59-A6C34878D82A}">
                    <a16:rowId xmlns:a16="http://schemas.microsoft.com/office/drawing/2014/main" val="10005"/>
                  </a:ext>
                </a:extLst>
              </a:tr>
              <a:tr h="1127779">
                <a:tc>
                  <a:txBody>
                    <a:bodyPr/>
                    <a:lstStyle/>
                    <a:p>
                      <a:pPr>
                        <a:defRPr sz="1800">
                          <a:solidFill>
                            <a:srgbClr val="000000"/>
                          </a:solidFill>
                        </a:defRPr>
                      </a:pPr>
                      <a:r>
                        <a:rPr sz="3600"/>
                        <a:t>$99</a:t>
                      </a:r>
                    </a:p>
                  </a:txBody>
                  <a:tcPr marL="45720" marR="45720" anchor="ctr" horzOverflow="overflow">
                    <a:lnL>
                      <a:solidFill>
                        <a:srgbClr val="BFBFBF"/>
                      </a:solidFill>
                    </a:lnL>
                    <a:lnR>
                      <a:solidFill>
                        <a:srgbClr val="BFBFBF"/>
                      </a:solidFill>
                    </a:lnR>
                    <a:lnT>
                      <a:solidFill>
                        <a:srgbClr val="BFBFBF"/>
                      </a:solidFill>
                    </a:lnT>
                    <a:lnB>
                      <a:solidFill>
                        <a:srgbClr val="BFBFBF"/>
                      </a:solidFill>
                    </a:lnB>
                  </a:tcPr>
                </a:tc>
                <a:tc>
                  <a:txBody>
                    <a:bodyPr/>
                    <a:lstStyle/>
                    <a:p>
                      <a:pPr>
                        <a:defRPr sz="1800">
                          <a:solidFill>
                            <a:srgbClr val="000000"/>
                          </a:solidFill>
                        </a:defRPr>
                      </a:pPr>
                      <a:r>
                        <a:rPr sz="3600"/>
                        <a:t>$149</a:t>
                      </a:r>
                    </a:p>
                  </a:txBody>
                  <a:tcPr marL="45720" marR="45720" anchor="ctr" horzOverflow="overflow">
                    <a:lnL>
                      <a:solidFill>
                        <a:srgbClr val="BFBFBF"/>
                      </a:solidFill>
                    </a:lnL>
                    <a:lnR>
                      <a:solidFill>
                        <a:srgbClr val="BFBFBF"/>
                      </a:solidFill>
                    </a:lnR>
                    <a:lnT>
                      <a:solidFill>
                        <a:srgbClr val="BFBFBF"/>
                      </a:solidFill>
                    </a:lnT>
                    <a:lnB>
                      <a:solidFill>
                        <a:srgbClr val="BFBFBF"/>
                      </a:solidFill>
                    </a:lnB>
                  </a:tcPr>
                </a:tc>
                <a:tc>
                  <a:txBody>
                    <a:bodyPr/>
                    <a:lstStyle/>
                    <a:p>
                      <a:pPr>
                        <a:defRPr sz="1800">
                          <a:solidFill>
                            <a:srgbClr val="000000"/>
                          </a:solidFill>
                        </a:defRPr>
                      </a:pPr>
                      <a:r>
                        <a:rPr sz="3600"/>
                        <a:t>$199</a:t>
                      </a:r>
                    </a:p>
                  </a:txBody>
                  <a:tcPr marL="45720" marR="45720" anchor="ctr" horzOverflow="overflow">
                    <a:lnL>
                      <a:solidFill>
                        <a:srgbClr val="BFBFBF"/>
                      </a:solidFill>
                    </a:lnL>
                    <a:lnR>
                      <a:solidFill>
                        <a:srgbClr val="BFBFBF"/>
                      </a:solidFill>
                    </a:lnR>
                    <a:lnT>
                      <a:solidFill>
                        <a:srgbClr val="BFBFBF"/>
                      </a:solidFill>
                    </a:lnT>
                    <a:lnB>
                      <a:solidFill>
                        <a:srgbClr val="BFBFBF"/>
                      </a:solidFill>
                    </a:lnB>
                  </a:tcPr>
                </a:tc>
                <a:tc>
                  <a:txBody>
                    <a:bodyPr/>
                    <a:lstStyle/>
                    <a:p>
                      <a:pPr>
                        <a:defRPr sz="1800">
                          <a:solidFill>
                            <a:srgbClr val="000000"/>
                          </a:solidFill>
                        </a:defRPr>
                      </a:pPr>
                      <a:r>
                        <a:rPr sz="3600"/>
                        <a:t>$219</a:t>
                      </a:r>
                    </a:p>
                  </a:txBody>
                  <a:tcPr marL="45720" marR="45720" anchor="ctr" horzOverflow="overflow">
                    <a:lnL>
                      <a:solidFill>
                        <a:srgbClr val="BFBFBF"/>
                      </a:solidFill>
                    </a:lnL>
                    <a:lnR>
                      <a:solidFill>
                        <a:srgbClr val="BFBFBF"/>
                      </a:solidFill>
                    </a:lnR>
                    <a:lnT>
                      <a:solidFill>
                        <a:srgbClr val="BFBFBF"/>
                      </a:solidFill>
                    </a:lnT>
                    <a:lnB>
                      <a:solidFill>
                        <a:srgbClr val="BFBFBF"/>
                      </a:solidFill>
                    </a:lnB>
                  </a:tcPr>
                </a:tc>
                <a:tc>
                  <a:txBody>
                    <a:bodyPr/>
                    <a:lstStyle/>
                    <a:p>
                      <a:pPr>
                        <a:defRPr sz="1800">
                          <a:solidFill>
                            <a:srgbClr val="000000"/>
                          </a:solidFill>
                        </a:defRPr>
                      </a:pPr>
                      <a:r>
                        <a:rPr sz="3600"/>
                        <a:t>$349</a:t>
                      </a:r>
                    </a:p>
                  </a:txBody>
                  <a:tcPr marL="45720" marR="45720" anchor="ctr" horzOverflow="overflow">
                    <a:lnL>
                      <a:solidFill>
                        <a:srgbClr val="BFBFBF"/>
                      </a:solidFill>
                    </a:lnL>
                    <a:lnR>
                      <a:solidFill>
                        <a:srgbClr val="BFBFBF"/>
                      </a:solidFill>
                    </a:lnR>
                    <a:lnT>
                      <a:solidFill>
                        <a:srgbClr val="BFBFBF"/>
                      </a:solidFill>
                    </a:lnT>
                    <a:lnB>
                      <a:solidFill>
                        <a:srgbClr val="BFBFBF"/>
                      </a:solidFill>
                    </a:lnB>
                  </a:tcPr>
                </a:tc>
                <a:extLst>
                  <a:ext uri="{0D108BD9-81ED-4DB2-BD59-A6C34878D82A}">
                    <a16:rowId xmlns:a16="http://schemas.microsoft.com/office/drawing/2014/main" val="10006"/>
                  </a:ext>
                </a:extLst>
              </a:tr>
            </a:tbl>
          </a:graphicData>
        </a:graphic>
      </p:graphicFrame>
      <p:sp>
        <p:nvSpPr>
          <p:cNvPr id="781" name="PRICING TABLE"/>
          <p:cNvSpPr txBox="1"/>
          <p:nvPr/>
        </p:nvSpPr>
        <p:spPr>
          <a:xfrm>
            <a:off x="8441326" y="1390006"/>
            <a:ext cx="7536677" cy="110799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6600" spc="600">
                <a:solidFill>
                  <a:srgbClr val="000000"/>
                </a:solidFill>
              </a:defRPr>
            </a:lvl1pPr>
          </a:lstStyle>
          <a:p>
            <a:pPr defTabSz="1828433" hangingPunct="0"/>
            <a:r>
              <a:rPr kern="0">
                <a:latin typeface="Helvetica"/>
                <a:sym typeface="Helvetica"/>
              </a:rPr>
              <a:t>PRICING TABLE</a:t>
            </a:r>
          </a:p>
        </p:txBody>
      </p:sp>
      <p:sp>
        <p:nvSpPr>
          <p:cNvPr id="783" name="A company is an association or collection of individuals, whether natural persons, legal persons, or a mixture of both. Company members share a common purpose and unite in order to focus."/>
          <p:cNvSpPr txBox="1"/>
          <p:nvPr/>
        </p:nvSpPr>
        <p:spPr>
          <a:xfrm>
            <a:off x="4872571" y="2619587"/>
            <a:ext cx="14658344" cy="872483"/>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50000"/>
              </a:lnSpc>
              <a:defRPr sz="1800" spc="300"/>
            </a:lvl1pPr>
          </a:lstStyle>
          <a:p>
            <a:pPr defTabSz="1828433" hangingPunct="0"/>
            <a:r>
              <a:rPr kern="0">
                <a:solidFill>
                  <a:srgbClr val="7F7F7F"/>
                </a:solidFill>
                <a:latin typeface="Helvetica"/>
                <a:sym typeface="Helvetica"/>
              </a:rPr>
              <a:t>A company is an association or collection of individuals, whether natural persons, legal persons, or a mixture of both. Company members share a common purpose and unite in order to focus.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9" presetClass="entr" fill="hold" grpId="0" nodeType="afterEffect">
                                  <p:stCondLst>
                                    <p:cond delay="0"/>
                                  </p:stCondLst>
                                  <p:iterate>
                                    <p:tmAbs val="0"/>
                                  </p:iterate>
                                  <p:childTnLst>
                                    <p:set>
                                      <p:cBhvr>
                                        <p:cTn id="6" fill="hold"/>
                                        <p:tgtEl>
                                          <p:spTgt spid="780"/>
                                        </p:tgtEl>
                                        <p:attrNameLst>
                                          <p:attrName>style.visibility</p:attrName>
                                        </p:attrNameLst>
                                      </p:cBhvr>
                                      <p:to>
                                        <p:strVal val="visible"/>
                                      </p:to>
                                    </p:set>
                                    <p:animEffect transition="in" filter="dissolve">
                                      <p:cBhvr>
                                        <p:cTn id="7" dur="500"/>
                                        <p:tgtEl>
                                          <p:spTgt spid="7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0" grpId="0" animBg="1" advAuto="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 name="Slide Number"/>
          <p:cNvSpPr txBox="1">
            <a:spLocks noGrp="1"/>
          </p:cNvSpPr>
          <p:nvPr>
            <p:ph type="sldNum" sz="quarter" idx="4294967295"/>
          </p:nvPr>
        </p:nvSpPr>
        <p:spPr>
          <a:xfrm>
            <a:off x="22806079" y="814405"/>
            <a:ext cx="412254" cy="430849"/>
          </a:xfrm>
          <a:prstGeom prst="rect">
            <a:avLst/>
          </a:prstGeom>
          <a:extLst>
            <a:ext uri="{C572A759-6A51-4108-AA02-DFA0A04FC94B}">
              <ma14:wrappingTextBoxFlag xmlns:ma14="http://schemas.microsoft.com/office/mac/drawingml/2011/main" xmlns="" val="1"/>
            </a:ext>
          </a:extLst>
        </p:spPr>
        <p:txBody>
          <a:bodyPr/>
          <a:lstStyle/>
          <a:p>
            <a:pPr defTabSz="1828433" hangingPunct="0"/>
            <a:fld id="{86CB4B4D-7CA3-9044-876B-883B54F8677D}" type="slidenum">
              <a:rPr kern="0">
                <a:latin typeface="Helvetica"/>
                <a:sym typeface="Helvetica"/>
              </a:rPr>
              <a:pPr defTabSz="1828433" hangingPunct="0"/>
              <a:t>17</a:t>
            </a:fld>
            <a:endParaRPr kern="0">
              <a:latin typeface="Helvetica"/>
              <a:sym typeface="Helvetica"/>
            </a:endParaRPr>
          </a:p>
        </p:txBody>
      </p:sp>
      <p:sp>
        <p:nvSpPr>
          <p:cNvPr id="786" name="Square"/>
          <p:cNvSpPr/>
          <p:nvPr/>
        </p:nvSpPr>
        <p:spPr>
          <a:xfrm>
            <a:off x="1415181" y="4351851"/>
            <a:ext cx="7024256" cy="7024256"/>
          </a:xfrm>
          <a:prstGeom prst="rect">
            <a:avLst/>
          </a:prstGeom>
          <a:solidFill>
            <a:srgbClr val="000000"/>
          </a:solidFill>
          <a:ln w="12700">
            <a:miter lim="400000"/>
          </a:ln>
        </p:spPr>
        <p:txBody>
          <a:bodyPr lIns="45719" rIns="45719" anchor="ctr"/>
          <a:lstStyle/>
          <a:p>
            <a:pPr algn="ctr" defTabSz="1828433" hangingPunct="0">
              <a:defRPr>
                <a:solidFill>
                  <a:srgbClr val="FFFFFF"/>
                </a:solidFill>
              </a:defRPr>
            </a:pPr>
            <a:endParaRPr sz="3600" kern="0">
              <a:solidFill>
                <a:srgbClr val="FFFFFF"/>
              </a:solidFill>
              <a:latin typeface="Helvetica"/>
              <a:sym typeface="Helvetica"/>
            </a:endParaRPr>
          </a:p>
        </p:txBody>
      </p:sp>
      <p:sp>
        <p:nvSpPr>
          <p:cNvPr id="787" name="Square"/>
          <p:cNvSpPr/>
          <p:nvPr/>
        </p:nvSpPr>
        <p:spPr>
          <a:xfrm>
            <a:off x="8729726" y="4351851"/>
            <a:ext cx="7024255" cy="7024256"/>
          </a:xfrm>
          <a:prstGeom prst="rect">
            <a:avLst/>
          </a:prstGeom>
          <a:ln w="38100">
            <a:solidFill>
              <a:srgbClr val="000000"/>
            </a:solidFill>
            <a:miter/>
          </a:ln>
        </p:spPr>
        <p:txBody>
          <a:bodyPr lIns="45719" rIns="45719" anchor="ctr"/>
          <a:lstStyle/>
          <a:p>
            <a:pPr algn="ctr" defTabSz="1828433" hangingPunct="0">
              <a:defRPr>
                <a:solidFill>
                  <a:srgbClr val="FFFFFF"/>
                </a:solidFill>
              </a:defRPr>
            </a:pPr>
            <a:endParaRPr sz="3600" kern="0">
              <a:solidFill>
                <a:srgbClr val="FFFFFF"/>
              </a:solidFill>
              <a:latin typeface="Helvetica"/>
              <a:sym typeface="Helvetica"/>
            </a:endParaRPr>
          </a:p>
        </p:txBody>
      </p:sp>
      <p:sp>
        <p:nvSpPr>
          <p:cNvPr id="788" name="Square"/>
          <p:cNvSpPr/>
          <p:nvPr/>
        </p:nvSpPr>
        <p:spPr>
          <a:xfrm>
            <a:off x="16044269" y="4351851"/>
            <a:ext cx="7024255" cy="7024256"/>
          </a:xfrm>
          <a:prstGeom prst="rect">
            <a:avLst/>
          </a:prstGeom>
          <a:solidFill>
            <a:srgbClr val="000000"/>
          </a:solidFill>
          <a:ln w="12700">
            <a:miter lim="400000"/>
          </a:ln>
        </p:spPr>
        <p:txBody>
          <a:bodyPr lIns="45719" rIns="45719" anchor="ctr"/>
          <a:lstStyle/>
          <a:p>
            <a:pPr algn="ctr" defTabSz="1828433" hangingPunct="0">
              <a:defRPr>
                <a:solidFill>
                  <a:srgbClr val="FFFFFF"/>
                </a:solidFill>
              </a:defRPr>
            </a:pPr>
            <a:endParaRPr sz="3600" kern="0">
              <a:solidFill>
                <a:srgbClr val="FFFFFF"/>
              </a:solidFill>
              <a:latin typeface="Helvetica"/>
              <a:sym typeface="Helvetica"/>
            </a:endParaRPr>
          </a:p>
        </p:txBody>
      </p:sp>
      <p:sp>
        <p:nvSpPr>
          <p:cNvPr id="789" name="Rectangle"/>
          <p:cNvSpPr/>
          <p:nvPr/>
        </p:nvSpPr>
        <p:spPr>
          <a:xfrm>
            <a:off x="2891329" y="9700411"/>
            <a:ext cx="4107601" cy="895217"/>
          </a:xfrm>
          <a:prstGeom prst="rect">
            <a:avLst/>
          </a:prstGeom>
          <a:ln w="38100">
            <a:solidFill>
              <a:srgbClr val="FFFFFF"/>
            </a:solidFill>
            <a:miter/>
          </a:ln>
        </p:spPr>
        <p:txBody>
          <a:bodyPr lIns="45719" rIns="45719" anchor="ctr"/>
          <a:lstStyle/>
          <a:p>
            <a:pPr algn="ctr" defTabSz="1828433" hangingPunct="0">
              <a:defRPr sz="2400">
                <a:solidFill>
                  <a:srgbClr val="FFFFFF"/>
                </a:solidFill>
              </a:defRPr>
            </a:pPr>
            <a:endParaRPr sz="2400" kern="0">
              <a:solidFill>
                <a:srgbClr val="FFFFFF"/>
              </a:solidFill>
              <a:latin typeface="Helvetica"/>
              <a:sym typeface="Helvetica"/>
            </a:endParaRPr>
          </a:p>
        </p:txBody>
      </p:sp>
      <p:sp>
        <p:nvSpPr>
          <p:cNvPr id="790" name="$99/MO"/>
          <p:cNvSpPr txBox="1"/>
          <p:nvPr/>
        </p:nvSpPr>
        <p:spPr>
          <a:xfrm>
            <a:off x="4187025" y="9816004"/>
            <a:ext cx="1549461" cy="58477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a:solidFill>
                  <a:srgbClr val="FFFFFF"/>
                </a:solidFill>
              </a:defRPr>
            </a:lvl1pPr>
          </a:lstStyle>
          <a:p>
            <a:pPr defTabSz="1828433" hangingPunct="0"/>
            <a:r>
              <a:rPr kern="0">
                <a:latin typeface="Helvetica"/>
                <a:sym typeface="Helvetica"/>
              </a:rPr>
              <a:t>$99/MO</a:t>
            </a:r>
          </a:p>
        </p:txBody>
      </p:sp>
      <p:grpSp>
        <p:nvGrpSpPr>
          <p:cNvPr id="793" name="Group"/>
          <p:cNvGrpSpPr/>
          <p:nvPr/>
        </p:nvGrpSpPr>
        <p:grpSpPr>
          <a:xfrm>
            <a:off x="10188051" y="9700410"/>
            <a:ext cx="4107603" cy="895218"/>
            <a:chOff x="-1" y="0"/>
            <a:chExt cx="4107602" cy="895216"/>
          </a:xfrm>
        </p:grpSpPr>
        <p:sp>
          <p:nvSpPr>
            <p:cNvPr id="791" name="Rectangle"/>
            <p:cNvSpPr/>
            <p:nvPr/>
          </p:nvSpPr>
          <p:spPr>
            <a:xfrm>
              <a:off x="-1" y="0"/>
              <a:ext cx="4107602" cy="895216"/>
            </a:xfrm>
            <a:prstGeom prst="rect">
              <a:avLst/>
            </a:prstGeom>
            <a:noFill/>
            <a:ln w="38100" cap="flat">
              <a:solidFill>
                <a:srgbClr val="000000"/>
              </a:solidFill>
              <a:prstDash val="solid"/>
              <a:miter lim="800000"/>
            </a:ln>
            <a:effectLst/>
          </p:spPr>
          <p:txBody>
            <a:bodyPr wrap="square" lIns="45719" tIns="45719" rIns="45719" bIns="45719" numCol="1" anchor="ctr">
              <a:noAutofit/>
            </a:bodyPr>
            <a:lstStyle/>
            <a:p>
              <a:pPr algn="ctr" defTabSz="1828433" hangingPunct="0">
                <a:defRPr sz="2400">
                  <a:solidFill>
                    <a:srgbClr val="FFFFFF"/>
                  </a:solidFill>
                </a:defRPr>
              </a:pPr>
              <a:endParaRPr sz="2400" kern="0">
                <a:solidFill>
                  <a:srgbClr val="FFFFFF"/>
                </a:solidFill>
                <a:latin typeface="Helvetica"/>
                <a:sym typeface="Helvetica"/>
              </a:endParaRPr>
            </a:p>
          </p:txBody>
        </p:sp>
        <p:sp>
          <p:nvSpPr>
            <p:cNvPr id="792" name="$199/MO"/>
            <p:cNvSpPr txBox="1"/>
            <p:nvPr/>
          </p:nvSpPr>
          <p:spPr>
            <a:xfrm>
              <a:off x="1181882" y="115593"/>
              <a:ext cx="1777087" cy="58477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a:solidFill>
                    <a:srgbClr val="000000"/>
                  </a:solidFill>
                </a:defRPr>
              </a:lvl1pPr>
            </a:lstStyle>
            <a:p>
              <a:pPr defTabSz="1828433" hangingPunct="0"/>
              <a:r>
                <a:rPr kern="0">
                  <a:latin typeface="Helvetica"/>
                  <a:sym typeface="Helvetica"/>
                </a:rPr>
                <a:t>$199/MO</a:t>
              </a:r>
            </a:p>
          </p:txBody>
        </p:sp>
      </p:grpSp>
      <p:sp>
        <p:nvSpPr>
          <p:cNvPr id="794" name="LITE PLAN"/>
          <p:cNvSpPr txBox="1"/>
          <p:nvPr/>
        </p:nvSpPr>
        <p:spPr>
          <a:xfrm>
            <a:off x="3069710" y="5689171"/>
            <a:ext cx="3634968" cy="83099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4800" spc="300">
                <a:solidFill>
                  <a:srgbClr val="FFFFFF"/>
                </a:solidFill>
                <a:latin typeface="Montserrat Light"/>
                <a:ea typeface="Montserrat Light"/>
                <a:cs typeface="Montserrat Light"/>
                <a:sym typeface="Montserrat Light"/>
              </a:defRPr>
            </a:lvl1pPr>
          </a:lstStyle>
          <a:p>
            <a:pPr defTabSz="1828433" hangingPunct="0"/>
            <a:r>
              <a:rPr kern="0"/>
              <a:t>LITE PLAN</a:t>
            </a:r>
          </a:p>
        </p:txBody>
      </p:sp>
      <p:sp>
        <p:nvSpPr>
          <p:cNvPr id="795" name="DAILY"/>
          <p:cNvSpPr txBox="1"/>
          <p:nvPr/>
        </p:nvSpPr>
        <p:spPr>
          <a:xfrm>
            <a:off x="4236050" y="5156524"/>
            <a:ext cx="1401985" cy="477054"/>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500" spc="600">
                <a:solidFill>
                  <a:srgbClr val="FFFFFF"/>
                </a:solidFill>
              </a:defRPr>
            </a:lvl1pPr>
          </a:lstStyle>
          <a:p>
            <a:pPr defTabSz="1828433" hangingPunct="0"/>
            <a:r>
              <a:rPr kern="0">
                <a:latin typeface="Helvetica"/>
                <a:sym typeface="Helvetica"/>
              </a:rPr>
              <a:t>DAILY</a:t>
            </a:r>
          </a:p>
        </p:txBody>
      </p:sp>
      <p:sp>
        <p:nvSpPr>
          <p:cNvPr id="796" name="Entrepreneurial activities differ substantially depending on the type of organization and creativity. Entrepreneurial activities differ"/>
          <p:cNvSpPr txBox="1"/>
          <p:nvPr/>
        </p:nvSpPr>
        <p:spPr>
          <a:xfrm>
            <a:off x="2833498" y="6723159"/>
            <a:ext cx="4156405" cy="1882503"/>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50000"/>
              </a:lnSpc>
              <a:defRPr sz="2000">
                <a:solidFill>
                  <a:srgbClr val="FFFFFF"/>
                </a:solidFill>
              </a:defRPr>
            </a:lvl1pPr>
          </a:lstStyle>
          <a:p>
            <a:pPr defTabSz="1828433" hangingPunct="0"/>
            <a:r>
              <a:rPr kern="0">
                <a:latin typeface="Helvetica"/>
                <a:sym typeface="Helvetica"/>
              </a:rPr>
              <a:t>Entrepreneurial activities differ substantially depending on the type of organization and creativity. Entrepreneurial activities differ</a:t>
            </a:r>
          </a:p>
        </p:txBody>
      </p:sp>
      <p:sp>
        <p:nvSpPr>
          <p:cNvPr id="797" name="POPULAR"/>
          <p:cNvSpPr txBox="1"/>
          <p:nvPr/>
        </p:nvSpPr>
        <p:spPr>
          <a:xfrm>
            <a:off x="10462777" y="5689171"/>
            <a:ext cx="3485889" cy="83099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4800" spc="300">
                <a:solidFill>
                  <a:srgbClr val="000000"/>
                </a:solidFill>
                <a:latin typeface="Montserrat Light"/>
                <a:ea typeface="Montserrat Light"/>
                <a:cs typeface="Montserrat Light"/>
                <a:sym typeface="Montserrat Light"/>
              </a:defRPr>
            </a:lvl1pPr>
          </a:lstStyle>
          <a:p>
            <a:pPr defTabSz="1828433" hangingPunct="0"/>
            <a:r>
              <a:rPr kern="0"/>
              <a:t>POPULAR</a:t>
            </a:r>
          </a:p>
        </p:txBody>
      </p:sp>
      <p:sp>
        <p:nvSpPr>
          <p:cNvPr id="798" name="MONTLY"/>
          <p:cNvSpPr txBox="1"/>
          <p:nvPr/>
        </p:nvSpPr>
        <p:spPr>
          <a:xfrm>
            <a:off x="11286208" y="5156524"/>
            <a:ext cx="1889298" cy="477054"/>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500" spc="600">
                <a:solidFill>
                  <a:srgbClr val="000000"/>
                </a:solidFill>
              </a:defRPr>
            </a:lvl1pPr>
          </a:lstStyle>
          <a:p>
            <a:pPr defTabSz="1828433" hangingPunct="0"/>
            <a:r>
              <a:rPr kern="0">
                <a:latin typeface="Helvetica"/>
                <a:sym typeface="Helvetica"/>
              </a:rPr>
              <a:t>MONTLY</a:t>
            </a:r>
          </a:p>
        </p:txBody>
      </p:sp>
      <p:sp>
        <p:nvSpPr>
          <p:cNvPr id="799" name="ENTERPRISE"/>
          <p:cNvSpPr txBox="1"/>
          <p:nvPr/>
        </p:nvSpPr>
        <p:spPr>
          <a:xfrm>
            <a:off x="17400202" y="5689171"/>
            <a:ext cx="4442881" cy="83099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4800" spc="300">
                <a:solidFill>
                  <a:srgbClr val="FFFFFF"/>
                </a:solidFill>
                <a:latin typeface="Montserrat Light"/>
                <a:ea typeface="Montserrat Light"/>
                <a:cs typeface="Montserrat Light"/>
                <a:sym typeface="Montserrat Light"/>
              </a:defRPr>
            </a:lvl1pPr>
          </a:lstStyle>
          <a:p>
            <a:pPr defTabSz="1828433" hangingPunct="0"/>
            <a:r>
              <a:rPr kern="0"/>
              <a:t>ENTERPRISE</a:t>
            </a:r>
          </a:p>
        </p:txBody>
      </p:sp>
      <p:sp>
        <p:nvSpPr>
          <p:cNvPr id="800" name="YEARLY"/>
          <p:cNvSpPr txBox="1"/>
          <p:nvPr/>
        </p:nvSpPr>
        <p:spPr>
          <a:xfrm>
            <a:off x="18763711" y="5156524"/>
            <a:ext cx="1815560" cy="477054"/>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500" spc="600">
                <a:solidFill>
                  <a:srgbClr val="FFFFFF"/>
                </a:solidFill>
              </a:defRPr>
            </a:lvl1pPr>
          </a:lstStyle>
          <a:p>
            <a:pPr defTabSz="1828433" hangingPunct="0"/>
            <a:r>
              <a:rPr kern="0">
                <a:latin typeface="Helvetica"/>
                <a:sym typeface="Helvetica"/>
              </a:rPr>
              <a:t>YEARLY</a:t>
            </a:r>
          </a:p>
        </p:txBody>
      </p:sp>
      <p:sp>
        <p:nvSpPr>
          <p:cNvPr id="801" name="PRICING TABLES"/>
          <p:cNvSpPr txBox="1"/>
          <p:nvPr/>
        </p:nvSpPr>
        <p:spPr>
          <a:xfrm>
            <a:off x="8120751" y="1390006"/>
            <a:ext cx="8177878" cy="110799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6600" spc="600">
                <a:solidFill>
                  <a:srgbClr val="000000"/>
                </a:solidFill>
              </a:defRPr>
            </a:lvl1pPr>
          </a:lstStyle>
          <a:p>
            <a:pPr defTabSz="1828433" hangingPunct="0"/>
            <a:r>
              <a:rPr kern="0">
                <a:latin typeface="Helvetica"/>
                <a:sym typeface="Helvetica"/>
              </a:rPr>
              <a:t>PRICING TABLES</a:t>
            </a:r>
          </a:p>
        </p:txBody>
      </p:sp>
      <p:sp>
        <p:nvSpPr>
          <p:cNvPr id="803" name="A company is an association or collection of individuals, whether natural persons, legal persons, or a mixture of both. Company members share a common purpose and unite in order to focus."/>
          <p:cNvSpPr txBox="1"/>
          <p:nvPr/>
        </p:nvSpPr>
        <p:spPr>
          <a:xfrm>
            <a:off x="4872571" y="2619587"/>
            <a:ext cx="14658344" cy="872483"/>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50000"/>
              </a:lnSpc>
              <a:defRPr sz="1800" spc="300"/>
            </a:lvl1pPr>
          </a:lstStyle>
          <a:p>
            <a:pPr defTabSz="1828433" hangingPunct="0"/>
            <a:r>
              <a:rPr kern="0">
                <a:solidFill>
                  <a:srgbClr val="7F7F7F"/>
                </a:solidFill>
                <a:latin typeface="Helvetica"/>
                <a:sym typeface="Helvetica"/>
              </a:rPr>
              <a:t>A company is an association or collection of individuals, whether natural persons, legal persons, or a mixture of both. Company members share a common purpose and unite in order to focus.</a:t>
            </a:r>
          </a:p>
        </p:txBody>
      </p:sp>
      <p:sp>
        <p:nvSpPr>
          <p:cNvPr id="804" name="Entrepreneurial activities differ substantially depending on the type of organization and creativity. Entrepreneurial activities differ"/>
          <p:cNvSpPr txBox="1"/>
          <p:nvPr/>
        </p:nvSpPr>
        <p:spPr>
          <a:xfrm>
            <a:off x="10134407" y="6723159"/>
            <a:ext cx="4156405" cy="1882503"/>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50000"/>
              </a:lnSpc>
              <a:defRPr sz="2000">
                <a:solidFill>
                  <a:srgbClr val="000000"/>
                </a:solidFill>
              </a:defRPr>
            </a:lvl1pPr>
          </a:lstStyle>
          <a:p>
            <a:pPr defTabSz="1828433" hangingPunct="0"/>
            <a:r>
              <a:rPr kern="0">
                <a:latin typeface="Helvetica"/>
                <a:sym typeface="Helvetica"/>
              </a:rPr>
              <a:t>Entrepreneurial activities differ substantially depending on the type of organization and creativity. Entrepreneurial activities differ</a:t>
            </a:r>
          </a:p>
        </p:txBody>
      </p:sp>
      <p:sp>
        <p:nvSpPr>
          <p:cNvPr id="805" name="Entrepreneurial activities differ substantially depending on the type of organization and creativity. Entrepreneurial activities differ"/>
          <p:cNvSpPr txBox="1"/>
          <p:nvPr/>
        </p:nvSpPr>
        <p:spPr>
          <a:xfrm>
            <a:off x="17530258" y="6723159"/>
            <a:ext cx="4156405" cy="1882503"/>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50000"/>
              </a:lnSpc>
              <a:defRPr sz="2000">
                <a:solidFill>
                  <a:srgbClr val="FFFFFF"/>
                </a:solidFill>
              </a:defRPr>
            </a:lvl1pPr>
          </a:lstStyle>
          <a:p>
            <a:pPr defTabSz="1828433" hangingPunct="0"/>
            <a:r>
              <a:rPr kern="0">
                <a:latin typeface="Helvetica"/>
                <a:sym typeface="Helvetica"/>
              </a:rPr>
              <a:t>Entrepreneurial activities differ substantially depending on the type of organization and creativity. Entrepreneurial activities differ</a:t>
            </a:r>
          </a:p>
        </p:txBody>
      </p:sp>
      <p:sp>
        <p:nvSpPr>
          <p:cNvPr id="806" name="Rectangle"/>
          <p:cNvSpPr/>
          <p:nvPr/>
        </p:nvSpPr>
        <p:spPr>
          <a:xfrm>
            <a:off x="17526587" y="9700411"/>
            <a:ext cx="4107601" cy="895217"/>
          </a:xfrm>
          <a:prstGeom prst="rect">
            <a:avLst/>
          </a:prstGeom>
          <a:ln w="38100">
            <a:solidFill>
              <a:srgbClr val="FFFFFF"/>
            </a:solidFill>
            <a:miter/>
          </a:ln>
        </p:spPr>
        <p:txBody>
          <a:bodyPr lIns="45719" rIns="45719" anchor="ctr"/>
          <a:lstStyle/>
          <a:p>
            <a:pPr algn="ctr" defTabSz="1828433" hangingPunct="0">
              <a:defRPr sz="2400">
                <a:solidFill>
                  <a:srgbClr val="FFFFFF"/>
                </a:solidFill>
              </a:defRPr>
            </a:pPr>
            <a:endParaRPr sz="2400" kern="0">
              <a:solidFill>
                <a:srgbClr val="FFFFFF"/>
              </a:solidFill>
              <a:latin typeface="Helvetica"/>
              <a:sym typeface="Helvetica"/>
            </a:endParaRPr>
          </a:p>
        </p:txBody>
      </p:sp>
      <p:sp>
        <p:nvSpPr>
          <p:cNvPr id="807" name="$399/MO"/>
          <p:cNvSpPr txBox="1"/>
          <p:nvPr/>
        </p:nvSpPr>
        <p:spPr>
          <a:xfrm>
            <a:off x="18739071" y="9816004"/>
            <a:ext cx="1777087" cy="58477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a:solidFill>
                  <a:srgbClr val="FFFFFF"/>
                </a:solidFill>
              </a:defRPr>
            </a:lvl1pPr>
          </a:lstStyle>
          <a:p>
            <a:pPr defTabSz="1828433" hangingPunct="0"/>
            <a:r>
              <a:rPr kern="0">
                <a:latin typeface="Helvetica"/>
                <a:sym typeface="Helvetica"/>
              </a:rPr>
              <a:t>$399/MO</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3" name="Slide Number"/>
          <p:cNvSpPr txBox="1">
            <a:spLocks noGrp="1"/>
          </p:cNvSpPr>
          <p:nvPr>
            <p:ph type="sldNum" sz="quarter" idx="4294967295"/>
          </p:nvPr>
        </p:nvSpPr>
        <p:spPr>
          <a:xfrm>
            <a:off x="22806079" y="814405"/>
            <a:ext cx="412254" cy="430849"/>
          </a:xfrm>
          <a:prstGeom prst="rect">
            <a:avLst/>
          </a:prstGeom>
          <a:extLst>
            <a:ext uri="{C572A759-6A51-4108-AA02-DFA0A04FC94B}">
              <ma14:wrappingTextBoxFlag xmlns:ma14="http://schemas.microsoft.com/office/mac/drawingml/2011/main" xmlns="" val="1"/>
            </a:ext>
          </a:extLst>
        </p:spPr>
        <p:txBody>
          <a:bodyPr/>
          <a:lstStyle/>
          <a:p>
            <a:pPr defTabSz="1828433" hangingPunct="0"/>
            <a:fld id="{86CB4B4D-7CA3-9044-876B-883B54F8677D}" type="slidenum">
              <a:rPr kern="0">
                <a:latin typeface="Helvetica"/>
                <a:sym typeface="Helvetica"/>
              </a:rPr>
              <a:pPr defTabSz="1828433" hangingPunct="0"/>
              <a:t>18</a:t>
            </a:fld>
            <a:endParaRPr kern="0">
              <a:latin typeface="Helvetica"/>
              <a:sym typeface="Helvetica"/>
            </a:endParaRPr>
          </a:p>
        </p:txBody>
      </p:sp>
      <p:grpSp>
        <p:nvGrpSpPr>
          <p:cNvPr id="826" name="Group"/>
          <p:cNvGrpSpPr/>
          <p:nvPr/>
        </p:nvGrpSpPr>
        <p:grpSpPr>
          <a:xfrm>
            <a:off x="5282807" y="1752601"/>
            <a:ext cx="3474720" cy="10347961"/>
            <a:chOff x="0" y="0"/>
            <a:chExt cx="3474719" cy="10347959"/>
          </a:xfrm>
        </p:grpSpPr>
        <p:sp>
          <p:nvSpPr>
            <p:cNvPr id="824" name="Line"/>
            <p:cNvSpPr/>
            <p:nvPr/>
          </p:nvSpPr>
          <p:spPr>
            <a:xfrm flipH="1">
              <a:off x="-1" y="0"/>
              <a:ext cx="2" cy="10347961"/>
            </a:xfrm>
            <a:prstGeom prst="line">
              <a:avLst/>
            </a:prstGeom>
            <a:noFill/>
            <a:ln w="6350" cap="flat">
              <a:solidFill>
                <a:srgbClr val="7F7F7F"/>
              </a:solidFill>
              <a:prstDash val="solid"/>
              <a:miter lim="800000"/>
            </a:ln>
            <a:effectLst/>
          </p:spPr>
          <p:txBody>
            <a:bodyPr wrap="square" lIns="45719" tIns="45719" rIns="45719" bIns="45719" numCol="1" anchor="t">
              <a:noAutofit/>
            </a:bodyPr>
            <a:lstStyle/>
            <a:p>
              <a:pPr defTabSz="1828433" hangingPunct="0"/>
              <a:endParaRPr sz="3600" kern="0">
                <a:solidFill>
                  <a:srgbClr val="7F7F7F"/>
                </a:solidFill>
                <a:latin typeface="Helvetica"/>
                <a:sym typeface="Helvetica"/>
              </a:endParaRPr>
            </a:p>
          </p:txBody>
        </p:sp>
        <p:sp>
          <p:nvSpPr>
            <p:cNvPr id="825" name="Line"/>
            <p:cNvSpPr/>
            <p:nvPr/>
          </p:nvSpPr>
          <p:spPr>
            <a:xfrm flipH="1">
              <a:off x="3474719" y="0"/>
              <a:ext cx="1" cy="10347961"/>
            </a:xfrm>
            <a:prstGeom prst="line">
              <a:avLst/>
            </a:prstGeom>
            <a:noFill/>
            <a:ln w="6350" cap="flat">
              <a:solidFill>
                <a:srgbClr val="7F7F7F"/>
              </a:solidFill>
              <a:prstDash val="solid"/>
              <a:miter lim="800000"/>
            </a:ln>
            <a:effectLst/>
          </p:spPr>
          <p:txBody>
            <a:bodyPr wrap="square" lIns="45719" tIns="45719" rIns="45719" bIns="45719" numCol="1" anchor="t">
              <a:noAutofit/>
            </a:bodyPr>
            <a:lstStyle/>
            <a:p>
              <a:pPr defTabSz="1828433" hangingPunct="0"/>
              <a:endParaRPr sz="3600" kern="0">
                <a:solidFill>
                  <a:srgbClr val="7F7F7F"/>
                </a:solidFill>
                <a:latin typeface="Helvetica"/>
                <a:sym typeface="Helvetica"/>
              </a:endParaRPr>
            </a:p>
          </p:txBody>
        </p:sp>
      </p:grpSp>
      <p:sp>
        <p:nvSpPr>
          <p:cNvPr id="827" name="Line"/>
          <p:cNvSpPr/>
          <p:nvPr/>
        </p:nvSpPr>
        <p:spPr>
          <a:xfrm>
            <a:off x="1679575" y="5168923"/>
            <a:ext cx="10515600" cy="1"/>
          </a:xfrm>
          <a:prstGeom prst="line">
            <a:avLst/>
          </a:prstGeom>
          <a:ln w="6350">
            <a:solidFill>
              <a:srgbClr val="7F7F7F"/>
            </a:solidFill>
            <a:miter/>
          </a:ln>
        </p:spPr>
        <p:txBody>
          <a:bodyPr lIns="45719" rIns="45719"/>
          <a:lstStyle/>
          <a:p>
            <a:pPr defTabSz="1828433" hangingPunct="0"/>
            <a:endParaRPr sz="3600" kern="0">
              <a:solidFill>
                <a:srgbClr val="7F7F7F"/>
              </a:solidFill>
              <a:latin typeface="Helvetica"/>
              <a:sym typeface="Helvetica"/>
            </a:endParaRPr>
          </a:p>
        </p:txBody>
      </p:sp>
      <p:sp>
        <p:nvSpPr>
          <p:cNvPr id="828" name="Line"/>
          <p:cNvSpPr/>
          <p:nvPr/>
        </p:nvSpPr>
        <p:spPr>
          <a:xfrm>
            <a:off x="1679575" y="8520932"/>
            <a:ext cx="10515600" cy="1"/>
          </a:xfrm>
          <a:prstGeom prst="line">
            <a:avLst/>
          </a:prstGeom>
          <a:ln w="6350">
            <a:solidFill>
              <a:srgbClr val="7F7F7F"/>
            </a:solidFill>
            <a:miter/>
          </a:ln>
        </p:spPr>
        <p:txBody>
          <a:bodyPr lIns="45719" rIns="45719"/>
          <a:lstStyle/>
          <a:p>
            <a:pPr defTabSz="1828433" hangingPunct="0"/>
            <a:endParaRPr sz="3600" kern="0">
              <a:solidFill>
                <a:srgbClr val="7F7F7F"/>
              </a:solidFill>
              <a:latin typeface="Helvetica"/>
              <a:sym typeface="Helvetica"/>
            </a:endParaRPr>
          </a:p>
        </p:txBody>
      </p:sp>
      <p:sp>
        <p:nvSpPr>
          <p:cNvPr id="829" name="TRUSTED BY GREAT COMPANIES AROUND THE…"/>
          <p:cNvSpPr txBox="1"/>
          <p:nvPr/>
        </p:nvSpPr>
        <p:spPr>
          <a:xfrm>
            <a:off x="14423582" y="3280611"/>
            <a:ext cx="7324385" cy="563231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defTabSz="1828433" hangingPunct="0">
              <a:defRPr sz="7200" b="1" spc="600">
                <a:solidFill>
                  <a:srgbClr val="000000"/>
                </a:solidFill>
              </a:defRPr>
            </a:pPr>
            <a:r>
              <a:rPr sz="7200" b="1" kern="0" spc="600">
                <a:solidFill>
                  <a:srgbClr val="000000"/>
                </a:solidFill>
                <a:latin typeface="Helvetica"/>
                <a:sym typeface="Helvetica"/>
              </a:rPr>
              <a:t>TRUSTED BY GREAT COMPANIES AROUND THE</a:t>
            </a:r>
          </a:p>
          <a:p>
            <a:pPr defTabSz="1828433" hangingPunct="0">
              <a:defRPr sz="7200" b="1" spc="600">
                <a:solidFill>
                  <a:srgbClr val="000000"/>
                </a:solidFill>
              </a:defRPr>
            </a:pPr>
            <a:r>
              <a:rPr sz="7200" b="1" kern="0" spc="600">
                <a:solidFill>
                  <a:srgbClr val="000000"/>
                </a:solidFill>
                <a:latin typeface="Helvetica"/>
                <a:sym typeface="Helvetica"/>
              </a:rPr>
              <a:t>EARTH </a:t>
            </a:r>
          </a:p>
        </p:txBody>
      </p:sp>
      <p:sp>
        <p:nvSpPr>
          <p:cNvPr id="830" name="YOU CAN WRITE HERE"/>
          <p:cNvSpPr txBox="1"/>
          <p:nvPr/>
        </p:nvSpPr>
        <p:spPr>
          <a:xfrm>
            <a:off x="14423581" y="2820472"/>
            <a:ext cx="5138584" cy="338554"/>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1600" spc="1200">
                <a:solidFill>
                  <a:srgbClr val="000000"/>
                </a:solidFill>
              </a:defRPr>
            </a:lvl1pPr>
          </a:lstStyle>
          <a:p>
            <a:pPr defTabSz="1828433" hangingPunct="0"/>
            <a:r>
              <a:rPr kern="0">
                <a:latin typeface="Helvetica"/>
                <a:sym typeface="Helvetica"/>
              </a:rPr>
              <a:t>YOU CAN WRITE HERE</a:t>
            </a:r>
          </a:p>
        </p:txBody>
      </p:sp>
      <p:sp>
        <p:nvSpPr>
          <p:cNvPr id="831" name="A company is an association or collection of individuals, whether natural persons, legal persons, or a mixture of both. Company members share a common purpose and unite in order to focus their various"/>
          <p:cNvSpPr txBox="1"/>
          <p:nvPr/>
        </p:nvSpPr>
        <p:spPr>
          <a:xfrm>
            <a:off x="14423582" y="9364175"/>
            <a:ext cx="6267895" cy="1524456"/>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nSpc>
                <a:spcPct val="150000"/>
              </a:lnSpc>
              <a:defRPr sz="1600"/>
            </a:lvl1pPr>
          </a:lstStyle>
          <a:p>
            <a:pPr defTabSz="1828433" hangingPunct="0"/>
            <a:r>
              <a:rPr kern="0">
                <a:solidFill>
                  <a:srgbClr val="7F7F7F"/>
                </a:solidFill>
                <a:latin typeface="Helvetica"/>
                <a:sym typeface="Helvetica"/>
              </a:rPr>
              <a:t>A company is an association or collection of individuals, whether natural persons, legal persons, or a mixture of both. Company members share a common purpose and unite in order to focus their various</a:t>
            </a:r>
          </a:p>
        </p:txBody>
      </p:sp>
      <p:pic>
        <p:nvPicPr>
          <p:cNvPr id="832" name="image2.jpg" descr="image2.jpg"/>
          <p:cNvPicPr>
            <a:picLocks noChangeAspect="1"/>
          </p:cNvPicPr>
          <p:nvPr/>
        </p:nvPicPr>
        <p:blipFill>
          <a:blip r:embed="rId2"/>
          <a:srcRect l="21786" r="21786"/>
          <a:stretch>
            <a:fillRect/>
          </a:stretch>
        </p:blipFill>
        <p:spPr>
          <a:xfrm>
            <a:off x="2385104" y="2225977"/>
            <a:ext cx="2505342" cy="2497693"/>
          </a:xfrm>
          <a:prstGeom prst="rect">
            <a:avLst/>
          </a:prstGeom>
          <a:ln w="12700">
            <a:miter lim="400000"/>
          </a:ln>
        </p:spPr>
      </p:pic>
      <p:pic>
        <p:nvPicPr>
          <p:cNvPr id="833" name="image2.jpg" descr="image2.jpg"/>
          <p:cNvPicPr>
            <a:picLocks noChangeAspect="1"/>
          </p:cNvPicPr>
          <p:nvPr/>
        </p:nvPicPr>
        <p:blipFill>
          <a:blip r:embed="rId2"/>
          <a:srcRect l="21804" r="21804"/>
          <a:stretch>
            <a:fillRect/>
          </a:stretch>
        </p:blipFill>
        <p:spPr>
          <a:xfrm>
            <a:off x="5795216" y="2225977"/>
            <a:ext cx="2505343" cy="2497693"/>
          </a:xfrm>
          <a:prstGeom prst="rect">
            <a:avLst/>
          </a:prstGeom>
          <a:ln w="12700">
            <a:miter lim="400000"/>
          </a:ln>
        </p:spPr>
      </p:pic>
      <p:pic>
        <p:nvPicPr>
          <p:cNvPr id="834" name="image2.jpg" descr="image2.jpg"/>
          <p:cNvPicPr>
            <a:picLocks noChangeAspect="1"/>
          </p:cNvPicPr>
          <p:nvPr/>
        </p:nvPicPr>
        <p:blipFill>
          <a:blip r:embed="rId2"/>
          <a:srcRect l="21786" r="21786"/>
          <a:stretch>
            <a:fillRect/>
          </a:stretch>
        </p:blipFill>
        <p:spPr>
          <a:xfrm>
            <a:off x="9205329" y="2227111"/>
            <a:ext cx="2505343" cy="2497693"/>
          </a:xfrm>
          <a:prstGeom prst="rect">
            <a:avLst/>
          </a:prstGeom>
          <a:ln w="12700">
            <a:miter lim="400000"/>
          </a:ln>
        </p:spPr>
      </p:pic>
      <p:pic>
        <p:nvPicPr>
          <p:cNvPr id="835" name="image2.jpg" descr="image2.jpg"/>
          <p:cNvPicPr>
            <a:picLocks noChangeAspect="1"/>
          </p:cNvPicPr>
          <p:nvPr/>
        </p:nvPicPr>
        <p:blipFill>
          <a:blip r:embed="rId2"/>
          <a:srcRect l="21786" r="21786"/>
          <a:stretch>
            <a:fillRect/>
          </a:stretch>
        </p:blipFill>
        <p:spPr>
          <a:xfrm>
            <a:off x="9205329" y="5600778"/>
            <a:ext cx="2505343" cy="2497693"/>
          </a:xfrm>
          <a:prstGeom prst="rect">
            <a:avLst/>
          </a:prstGeom>
          <a:ln w="12700">
            <a:miter lim="400000"/>
          </a:ln>
        </p:spPr>
      </p:pic>
      <p:pic>
        <p:nvPicPr>
          <p:cNvPr id="836" name="image2.jpg" descr="image2.jpg"/>
          <p:cNvPicPr>
            <a:picLocks noChangeAspect="1"/>
          </p:cNvPicPr>
          <p:nvPr/>
        </p:nvPicPr>
        <p:blipFill>
          <a:blip r:embed="rId2"/>
          <a:srcRect l="21804" r="21804"/>
          <a:stretch>
            <a:fillRect/>
          </a:stretch>
        </p:blipFill>
        <p:spPr>
          <a:xfrm>
            <a:off x="5795216" y="5599644"/>
            <a:ext cx="2505343" cy="2497693"/>
          </a:xfrm>
          <a:prstGeom prst="rect">
            <a:avLst/>
          </a:prstGeom>
          <a:ln w="12700">
            <a:miter lim="400000"/>
          </a:ln>
        </p:spPr>
      </p:pic>
      <p:pic>
        <p:nvPicPr>
          <p:cNvPr id="837" name="image2.jpg" descr="image2.jpg"/>
          <p:cNvPicPr>
            <a:picLocks noChangeAspect="1"/>
          </p:cNvPicPr>
          <p:nvPr/>
        </p:nvPicPr>
        <p:blipFill>
          <a:blip r:embed="rId2"/>
          <a:srcRect l="21786" r="21786"/>
          <a:stretch>
            <a:fillRect/>
          </a:stretch>
        </p:blipFill>
        <p:spPr>
          <a:xfrm>
            <a:off x="2385104" y="5599644"/>
            <a:ext cx="2505342" cy="2497693"/>
          </a:xfrm>
          <a:prstGeom prst="rect">
            <a:avLst/>
          </a:prstGeom>
          <a:ln w="12700">
            <a:miter lim="400000"/>
          </a:ln>
        </p:spPr>
      </p:pic>
      <p:pic>
        <p:nvPicPr>
          <p:cNvPr id="838" name="image2.jpg" descr="image2.jpg"/>
          <p:cNvPicPr>
            <a:picLocks noChangeAspect="1"/>
          </p:cNvPicPr>
          <p:nvPr/>
        </p:nvPicPr>
        <p:blipFill>
          <a:blip r:embed="rId2"/>
          <a:srcRect l="21786" r="21786"/>
          <a:stretch>
            <a:fillRect/>
          </a:stretch>
        </p:blipFill>
        <p:spPr>
          <a:xfrm>
            <a:off x="2385104" y="9017259"/>
            <a:ext cx="2505342" cy="2497693"/>
          </a:xfrm>
          <a:prstGeom prst="rect">
            <a:avLst/>
          </a:prstGeom>
          <a:ln w="12700">
            <a:miter lim="400000"/>
          </a:ln>
        </p:spPr>
      </p:pic>
      <p:pic>
        <p:nvPicPr>
          <p:cNvPr id="839" name="image2.jpg" descr="image2.jpg"/>
          <p:cNvPicPr>
            <a:picLocks noChangeAspect="1"/>
          </p:cNvPicPr>
          <p:nvPr/>
        </p:nvPicPr>
        <p:blipFill>
          <a:blip r:embed="rId2"/>
          <a:srcRect l="21804" r="21804"/>
          <a:stretch>
            <a:fillRect/>
          </a:stretch>
        </p:blipFill>
        <p:spPr>
          <a:xfrm>
            <a:off x="5795216" y="9017259"/>
            <a:ext cx="2505343" cy="2497693"/>
          </a:xfrm>
          <a:prstGeom prst="rect">
            <a:avLst/>
          </a:prstGeom>
          <a:ln w="12700">
            <a:miter lim="400000"/>
          </a:ln>
        </p:spPr>
      </p:pic>
      <p:pic>
        <p:nvPicPr>
          <p:cNvPr id="840" name="image2.jpg" descr="image2.jpg"/>
          <p:cNvPicPr>
            <a:picLocks noChangeAspect="1"/>
          </p:cNvPicPr>
          <p:nvPr/>
        </p:nvPicPr>
        <p:blipFill>
          <a:blip r:embed="rId2"/>
          <a:srcRect l="21786" r="21786"/>
          <a:stretch>
            <a:fillRect/>
          </a:stretch>
        </p:blipFill>
        <p:spPr>
          <a:xfrm>
            <a:off x="9205329" y="9018393"/>
            <a:ext cx="2505343" cy="2497693"/>
          </a:xfrm>
          <a:prstGeom prst="rect">
            <a:avLst/>
          </a:prstGeom>
          <a:ln w="12700">
            <a:miter lim="400000"/>
          </a:ln>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0" name="Slide Number"/>
          <p:cNvSpPr txBox="1">
            <a:spLocks noGrp="1"/>
          </p:cNvSpPr>
          <p:nvPr>
            <p:ph type="sldNum" sz="quarter" idx="4294967295"/>
          </p:nvPr>
        </p:nvSpPr>
        <p:spPr>
          <a:xfrm>
            <a:off x="22806079" y="814405"/>
            <a:ext cx="412254" cy="430849"/>
          </a:xfrm>
          <a:prstGeom prst="rect">
            <a:avLst/>
          </a:prstGeom>
          <a:extLst>
            <a:ext uri="{C572A759-6A51-4108-AA02-DFA0A04FC94B}">
              <ma14:wrappingTextBoxFlag xmlns:ma14="http://schemas.microsoft.com/office/mac/drawingml/2011/main" xmlns="" val="1"/>
            </a:ext>
          </a:extLst>
        </p:spPr>
        <p:txBody>
          <a:bodyPr/>
          <a:lstStyle/>
          <a:p>
            <a:pPr defTabSz="1828433" hangingPunct="0"/>
            <a:fld id="{86CB4B4D-7CA3-9044-876B-883B54F8677D}" type="slidenum">
              <a:rPr kern="0">
                <a:latin typeface="Helvetica"/>
                <a:sym typeface="Helvetica"/>
              </a:rPr>
              <a:pPr defTabSz="1828433" hangingPunct="0"/>
              <a:t>19</a:t>
            </a:fld>
            <a:endParaRPr kern="0">
              <a:latin typeface="Helvetica"/>
              <a:sym typeface="Helvetica"/>
            </a:endParaRPr>
          </a:p>
        </p:txBody>
      </p:sp>
      <p:grpSp>
        <p:nvGrpSpPr>
          <p:cNvPr id="995" name="Group"/>
          <p:cNvGrpSpPr/>
          <p:nvPr/>
        </p:nvGrpSpPr>
        <p:grpSpPr>
          <a:xfrm>
            <a:off x="7043985" y="4598274"/>
            <a:ext cx="10299209" cy="6949563"/>
            <a:chOff x="0" y="0"/>
            <a:chExt cx="10299207" cy="6949561"/>
          </a:xfrm>
        </p:grpSpPr>
        <p:grpSp>
          <p:nvGrpSpPr>
            <p:cNvPr id="993" name="Group"/>
            <p:cNvGrpSpPr/>
            <p:nvPr/>
          </p:nvGrpSpPr>
          <p:grpSpPr>
            <a:xfrm>
              <a:off x="0" y="-1"/>
              <a:ext cx="10299208" cy="6949563"/>
              <a:chOff x="0" y="0"/>
              <a:chExt cx="10299207" cy="6949561"/>
            </a:xfrm>
          </p:grpSpPr>
          <p:pic>
            <p:nvPicPr>
              <p:cNvPr id="991" name="image10.png" descr="image10.png"/>
              <p:cNvPicPr>
                <a:picLocks noChangeAspect="1"/>
              </p:cNvPicPr>
              <p:nvPr/>
            </p:nvPicPr>
            <p:blipFill>
              <a:blip r:embed="rId2"/>
              <a:stretch>
                <a:fillRect/>
              </a:stretch>
            </p:blipFill>
            <p:spPr>
              <a:xfrm rot="5400000">
                <a:off x="1674823" y="-1674824"/>
                <a:ext cx="6949562" cy="10299209"/>
              </a:xfrm>
              <a:prstGeom prst="rect">
                <a:avLst/>
              </a:prstGeom>
              <a:ln w="12700" cap="flat">
                <a:noFill/>
                <a:miter lim="400000"/>
              </a:ln>
              <a:effectLst/>
            </p:spPr>
          </p:pic>
          <p:sp>
            <p:nvSpPr>
              <p:cNvPr id="992" name="Rectangle"/>
              <p:cNvSpPr/>
              <p:nvPr/>
            </p:nvSpPr>
            <p:spPr>
              <a:xfrm rot="5400000">
                <a:off x="2077397" y="-634189"/>
                <a:ext cx="6198644" cy="8232648"/>
              </a:xfrm>
              <a:prstGeom prst="rect">
                <a:avLst/>
              </a:prstGeom>
              <a:solidFill>
                <a:srgbClr val="606060"/>
              </a:solidFill>
              <a:ln w="25400" cap="flat">
                <a:solidFill>
                  <a:srgbClr val="000000">
                    <a:alpha val="0"/>
                  </a:srgbClr>
                </a:solidFill>
                <a:prstDash val="solid"/>
                <a:miter lim="400000"/>
              </a:ln>
              <a:effectLst/>
            </p:spPr>
            <p:txBody>
              <a:bodyPr wrap="square" lIns="45719" tIns="45719" rIns="45719" bIns="45719" numCol="1" anchor="ctr">
                <a:noAutofit/>
              </a:bodyPr>
              <a:lstStyle/>
              <a:p>
                <a:pPr defTabSz="584200" hangingPunct="0">
                  <a:defRPr sz="4000">
                    <a:solidFill>
                      <a:srgbClr val="FFFFFF"/>
                    </a:solidFill>
                    <a:effectLst>
                      <a:outerShdw blurRad="38100" dist="12700" dir="5400000" rotWithShape="0">
                        <a:srgbClr val="000000">
                          <a:alpha val="50000"/>
                        </a:srgbClr>
                      </a:outerShdw>
                    </a:effectLst>
                  </a:defRPr>
                </a:pPr>
                <a:endParaRPr sz="4000" kern="0">
                  <a:solidFill>
                    <a:srgbClr val="FFFFFF"/>
                  </a:solidFill>
                  <a:effectLst>
                    <a:outerShdw blurRad="38100" dist="12700" dir="5400000" rotWithShape="0">
                      <a:srgbClr val="000000">
                        <a:alpha val="50000"/>
                      </a:srgbClr>
                    </a:outerShdw>
                  </a:effectLst>
                  <a:latin typeface="Helvetica"/>
                  <a:sym typeface="Helvetica"/>
                </a:endParaRPr>
              </a:p>
            </p:txBody>
          </p:sp>
        </p:grpSp>
        <p:pic>
          <p:nvPicPr>
            <p:cNvPr id="994" name="image11.png" descr="image11.png"/>
            <p:cNvPicPr>
              <a:picLocks noChangeAspect="1"/>
            </p:cNvPicPr>
            <p:nvPr/>
          </p:nvPicPr>
          <p:blipFill>
            <a:blip r:embed="rId3"/>
            <a:srcRect l="29020" r="29020"/>
            <a:stretch>
              <a:fillRect/>
            </a:stretch>
          </p:blipFill>
          <p:spPr>
            <a:xfrm rot="5400000">
              <a:off x="1981464" y="-706409"/>
              <a:ext cx="6232853" cy="8357714"/>
            </a:xfrm>
            <a:prstGeom prst="rect">
              <a:avLst/>
            </a:prstGeom>
            <a:ln w="12700" cap="flat">
              <a:noFill/>
              <a:miter lim="400000"/>
            </a:ln>
            <a:effectLst/>
          </p:spPr>
        </p:pic>
      </p:grpSp>
      <p:sp>
        <p:nvSpPr>
          <p:cNvPr id="996" name="TABLET APP PROJECT"/>
          <p:cNvSpPr txBox="1"/>
          <p:nvPr/>
        </p:nvSpPr>
        <p:spPr>
          <a:xfrm>
            <a:off x="6814326" y="1390006"/>
            <a:ext cx="10790773" cy="110799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6600" spc="600">
                <a:solidFill>
                  <a:srgbClr val="000000"/>
                </a:solidFill>
              </a:defRPr>
            </a:lvl1pPr>
          </a:lstStyle>
          <a:p>
            <a:pPr defTabSz="1828433" hangingPunct="0"/>
            <a:r>
              <a:rPr kern="0">
                <a:latin typeface="Helvetica"/>
                <a:sym typeface="Helvetica"/>
              </a:rPr>
              <a:t>TABLET APP PROJECT</a:t>
            </a:r>
          </a:p>
        </p:txBody>
      </p:sp>
      <p:sp>
        <p:nvSpPr>
          <p:cNvPr id="998" name="A company is an association or collection of individuals, whether natural persons, legal persons, or a mixture of both. Company members share a common purpose and unite in order to focus."/>
          <p:cNvSpPr txBox="1"/>
          <p:nvPr/>
        </p:nvSpPr>
        <p:spPr>
          <a:xfrm>
            <a:off x="4872571" y="2619587"/>
            <a:ext cx="14658344" cy="872483"/>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50000"/>
              </a:lnSpc>
              <a:defRPr sz="1800" spc="300"/>
            </a:lvl1pPr>
          </a:lstStyle>
          <a:p>
            <a:pPr defTabSz="1828433" hangingPunct="0"/>
            <a:r>
              <a:rPr kern="0">
                <a:solidFill>
                  <a:srgbClr val="7F7F7F"/>
                </a:solidFill>
                <a:latin typeface="Helvetica"/>
                <a:sym typeface="Helvetica"/>
              </a:rPr>
              <a:t>A company is an association or collection of individuals, whether natural persons, legal persons, or a mixture of both. Company members share a common purpose and unite in order to focus.</a:t>
            </a:r>
          </a:p>
        </p:txBody>
      </p:sp>
      <p:sp>
        <p:nvSpPr>
          <p:cNvPr id="999" name="A company is an association or collection of individuals, whether natural persons."/>
          <p:cNvSpPr txBox="1"/>
          <p:nvPr/>
        </p:nvSpPr>
        <p:spPr>
          <a:xfrm>
            <a:off x="19413456" y="5539711"/>
            <a:ext cx="3753797" cy="142083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nSpc>
                <a:spcPct val="150000"/>
              </a:lnSpc>
              <a:defRPr sz="2000">
                <a:solidFill>
                  <a:srgbClr val="000000"/>
                </a:solidFill>
              </a:defRPr>
            </a:lvl1pPr>
          </a:lstStyle>
          <a:p>
            <a:pPr defTabSz="1828433" hangingPunct="0"/>
            <a:r>
              <a:rPr kern="0">
                <a:latin typeface="Helvetica"/>
                <a:sym typeface="Helvetica"/>
              </a:rPr>
              <a:t>A company is an association or collection of individuals, whether natural persons.</a:t>
            </a:r>
          </a:p>
        </p:txBody>
      </p:sp>
      <p:sp>
        <p:nvSpPr>
          <p:cNvPr id="1000" name="ELEMENT C"/>
          <p:cNvSpPr txBox="1"/>
          <p:nvPr/>
        </p:nvSpPr>
        <p:spPr>
          <a:xfrm>
            <a:off x="19441190" y="4954936"/>
            <a:ext cx="3604670" cy="584775"/>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200" b="1" spc="600">
                <a:solidFill>
                  <a:srgbClr val="000000"/>
                </a:solidFill>
              </a:defRPr>
            </a:lvl1pPr>
          </a:lstStyle>
          <a:p>
            <a:pPr defTabSz="1828433" hangingPunct="0"/>
            <a:r>
              <a:rPr kern="0">
                <a:latin typeface="Helvetica"/>
                <a:sym typeface="Helvetica"/>
              </a:rPr>
              <a:t>ELEMENT C</a:t>
            </a:r>
          </a:p>
        </p:txBody>
      </p:sp>
      <p:sp>
        <p:nvSpPr>
          <p:cNvPr id="1001" name="A company is an association or collection of individuals, whether natural persons."/>
          <p:cNvSpPr txBox="1"/>
          <p:nvPr/>
        </p:nvSpPr>
        <p:spPr>
          <a:xfrm>
            <a:off x="19441190" y="9428385"/>
            <a:ext cx="3772954" cy="142083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nSpc>
                <a:spcPct val="150000"/>
              </a:lnSpc>
              <a:defRPr sz="2000"/>
            </a:lvl1pPr>
          </a:lstStyle>
          <a:p>
            <a:pPr defTabSz="1828433" hangingPunct="0"/>
            <a:r>
              <a:rPr kern="0">
                <a:solidFill>
                  <a:srgbClr val="7F7F7F"/>
                </a:solidFill>
                <a:latin typeface="Helvetica"/>
                <a:sym typeface="Helvetica"/>
              </a:rPr>
              <a:t>A company is an association or collection of individuals, whether natural persons.</a:t>
            </a:r>
          </a:p>
        </p:txBody>
      </p:sp>
      <p:sp>
        <p:nvSpPr>
          <p:cNvPr id="1002" name="ELEMENT D"/>
          <p:cNvSpPr txBox="1"/>
          <p:nvPr/>
        </p:nvSpPr>
        <p:spPr>
          <a:xfrm>
            <a:off x="19446549" y="8843612"/>
            <a:ext cx="3604670" cy="584775"/>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200" b="1" spc="600">
                <a:solidFill>
                  <a:srgbClr val="000000"/>
                </a:solidFill>
              </a:defRPr>
            </a:lvl1pPr>
          </a:lstStyle>
          <a:p>
            <a:pPr defTabSz="1828433" hangingPunct="0"/>
            <a:r>
              <a:rPr kern="0">
                <a:latin typeface="Helvetica"/>
                <a:sym typeface="Helvetica"/>
              </a:rPr>
              <a:t>ELEMENT D</a:t>
            </a:r>
          </a:p>
        </p:txBody>
      </p:sp>
      <p:sp>
        <p:nvSpPr>
          <p:cNvPr id="1003" name="Shape"/>
          <p:cNvSpPr/>
          <p:nvPr/>
        </p:nvSpPr>
        <p:spPr>
          <a:xfrm flipH="1">
            <a:off x="18152695" y="5016013"/>
            <a:ext cx="850392" cy="850393"/>
          </a:xfrm>
          <a:custGeom>
            <a:avLst/>
            <a:gdLst/>
            <a:ahLst/>
            <a:cxnLst>
              <a:cxn ang="0">
                <a:pos x="wd2" y="hd2"/>
              </a:cxn>
              <a:cxn ang="5400000">
                <a:pos x="wd2" y="hd2"/>
              </a:cxn>
              <a:cxn ang="10800000">
                <a:pos x="wd2" y="hd2"/>
              </a:cxn>
              <a:cxn ang="16200000">
                <a:pos x="wd2" y="hd2"/>
              </a:cxn>
            </a:cxnLst>
            <a:rect l="0" t="0" r="r" b="b"/>
            <a:pathLst>
              <a:path w="21600" h="21600" extrusionOk="0">
                <a:moveTo>
                  <a:pt x="20618" y="17673"/>
                </a:moveTo>
                <a:cubicBezTo>
                  <a:pt x="20618" y="18215"/>
                  <a:pt x="20178" y="18655"/>
                  <a:pt x="19636" y="18655"/>
                </a:cubicBezTo>
                <a:lnTo>
                  <a:pt x="1964" y="18655"/>
                </a:lnTo>
                <a:cubicBezTo>
                  <a:pt x="1422" y="18655"/>
                  <a:pt x="982" y="18215"/>
                  <a:pt x="982" y="17673"/>
                </a:cubicBezTo>
                <a:lnTo>
                  <a:pt x="982" y="5891"/>
                </a:lnTo>
                <a:cubicBezTo>
                  <a:pt x="982" y="5349"/>
                  <a:pt x="1422" y="4909"/>
                  <a:pt x="1964" y="4909"/>
                </a:cubicBezTo>
                <a:lnTo>
                  <a:pt x="19636" y="4909"/>
                </a:lnTo>
                <a:cubicBezTo>
                  <a:pt x="20178" y="4909"/>
                  <a:pt x="20618" y="5349"/>
                  <a:pt x="20618" y="5891"/>
                </a:cubicBezTo>
                <a:cubicBezTo>
                  <a:pt x="20618" y="5891"/>
                  <a:pt x="20618" y="17673"/>
                  <a:pt x="20618" y="17673"/>
                </a:cubicBezTo>
                <a:close/>
                <a:moveTo>
                  <a:pt x="19636" y="3927"/>
                </a:moveTo>
                <a:lnTo>
                  <a:pt x="12476" y="3927"/>
                </a:lnTo>
                <a:lnTo>
                  <a:pt x="14476" y="1927"/>
                </a:lnTo>
                <a:cubicBezTo>
                  <a:pt x="14557" y="1949"/>
                  <a:pt x="14640" y="1964"/>
                  <a:pt x="14727" y="1964"/>
                </a:cubicBezTo>
                <a:cubicBezTo>
                  <a:pt x="15269" y="1964"/>
                  <a:pt x="15709" y="1524"/>
                  <a:pt x="15709" y="982"/>
                </a:cubicBezTo>
                <a:cubicBezTo>
                  <a:pt x="15709" y="440"/>
                  <a:pt x="15269" y="0"/>
                  <a:pt x="14727" y="0"/>
                </a:cubicBezTo>
                <a:cubicBezTo>
                  <a:pt x="14185" y="0"/>
                  <a:pt x="13745" y="440"/>
                  <a:pt x="13745" y="982"/>
                </a:cubicBezTo>
                <a:cubicBezTo>
                  <a:pt x="13745" y="1069"/>
                  <a:pt x="13761" y="1153"/>
                  <a:pt x="13782" y="1233"/>
                </a:cubicBezTo>
                <a:lnTo>
                  <a:pt x="11088" y="3927"/>
                </a:lnTo>
                <a:lnTo>
                  <a:pt x="10513" y="3927"/>
                </a:lnTo>
                <a:lnTo>
                  <a:pt x="7818" y="1233"/>
                </a:lnTo>
                <a:cubicBezTo>
                  <a:pt x="7839" y="1153"/>
                  <a:pt x="7855" y="1069"/>
                  <a:pt x="7855" y="982"/>
                </a:cubicBezTo>
                <a:cubicBezTo>
                  <a:pt x="7855" y="440"/>
                  <a:pt x="7415" y="0"/>
                  <a:pt x="6873" y="0"/>
                </a:cubicBezTo>
                <a:cubicBezTo>
                  <a:pt x="6331" y="0"/>
                  <a:pt x="5891" y="440"/>
                  <a:pt x="5891" y="982"/>
                </a:cubicBezTo>
                <a:cubicBezTo>
                  <a:pt x="5891" y="1524"/>
                  <a:pt x="6331" y="1964"/>
                  <a:pt x="6873" y="1964"/>
                </a:cubicBezTo>
                <a:cubicBezTo>
                  <a:pt x="6960" y="1964"/>
                  <a:pt x="7043" y="1949"/>
                  <a:pt x="7124" y="1927"/>
                </a:cubicBezTo>
                <a:lnTo>
                  <a:pt x="9124" y="3927"/>
                </a:lnTo>
                <a:lnTo>
                  <a:pt x="1964" y="3927"/>
                </a:lnTo>
                <a:cubicBezTo>
                  <a:pt x="879" y="3927"/>
                  <a:pt x="0" y="4806"/>
                  <a:pt x="0" y="5891"/>
                </a:cubicBezTo>
                <a:lnTo>
                  <a:pt x="0" y="17673"/>
                </a:lnTo>
                <a:cubicBezTo>
                  <a:pt x="0" y="18757"/>
                  <a:pt x="879" y="19637"/>
                  <a:pt x="1964" y="19637"/>
                </a:cubicBezTo>
                <a:lnTo>
                  <a:pt x="3927" y="19637"/>
                </a:lnTo>
                <a:lnTo>
                  <a:pt x="3927" y="21109"/>
                </a:lnTo>
                <a:cubicBezTo>
                  <a:pt x="3927" y="21381"/>
                  <a:pt x="4147" y="21600"/>
                  <a:pt x="4418" y="21600"/>
                </a:cubicBezTo>
                <a:cubicBezTo>
                  <a:pt x="4689" y="21600"/>
                  <a:pt x="4909" y="21381"/>
                  <a:pt x="4909" y="21109"/>
                </a:cubicBezTo>
                <a:lnTo>
                  <a:pt x="4909" y="20618"/>
                </a:lnTo>
                <a:lnTo>
                  <a:pt x="16691" y="20618"/>
                </a:lnTo>
                <a:lnTo>
                  <a:pt x="16691" y="21109"/>
                </a:lnTo>
                <a:cubicBezTo>
                  <a:pt x="16691" y="21381"/>
                  <a:pt x="16911" y="21600"/>
                  <a:pt x="17182" y="21600"/>
                </a:cubicBezTo>
                <a:cubicBezTo>
                  <a:pt x="17453" y="21600"/>
                  <a:pt x="17673" y="21381"/>
                  <a:pt x="17673" y="21109"/>
                </a:cubicBezTo>
                <a:lnTo>
                  <a:pt x="17673" y="19637"/>
                </a:lnTo>
                <a:lnTo>
                  <a:pt x="19636" y="19637"/>
                </a:lnTo>
                <a:cubicBezTo>
                  <a:pt x="20721" y="19637"/>
                  <a:pt x="21600" y="18757"/>
                  <a:pt x="21600" y="17673"/>
                </a:cubicBezTo>
                <a:lnTo>
                  <a:pt x="21600" y="5891"/>
                </a:lnTo>
                <a:cubicBezTo>
                  <a:pt x="21600" y="4806"/>
                  <a:pt x="20721" y="3927"/>
                  <a:pt x="19636" y="3927"/>
                </a:cubicBezTo>
              </a:path>
            </a:pathLst>
          </a:custGeom>
          <a:solidFill>
            <a:srgbClr val="000000"/>
          </a:solidFill>
          <a:ln w="12700">
            <a:miter lim="400000"/>
          </a:ln>
        </p:spPr>
        <p:txBody>
          <a:bodyPr lIns="45719" rIns="45719" anchor="ctr"/>
          <a:lstStyle/>
          <a:p>
            <a:pPr defTabSz="457062" hangingPunct="0">
              <a:defRPr sz="290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sz="2900" kern="0">
              <a:solidFill>
                <a:srgbClr val="000000"/>
              </a:solidFill>
              <a:effectLst>
                <a:outerShdw blurRad="38100" dist="12700" dir="5400000" rotWithShape="0">
                  <a:srgbClr val="000000">
                    <a:alpha val="50000"/>
                  </a:srgbClr>
                </a:outerShdw>
              </a:effectLst>
              <a:latin typeface="Gill Sans"/>
              <a:sym typeface="Gill Sans"/>
            </a:endParaRPr>
          </a:p>
        </p:txBody>
      </p:sp>
      <p:sp>
        <p:nvSpPr>
          <p:cNvPr id="1004" name="Shape"/>
          <p:cNvSpPr/>
          <p:nvPr/>
        </p:nvSpPr>
        <p:spPr>
          <a:xfrm flipH="1">
            <a:off x="18220076" y="8997279"/>
            <a:ext cx="695777" cy="850393"/>
          </a:xfrm>
          <a:custGeom>
            <a:avLst/>
            <a:gdLst/>
            <a:ahLst/>
            <a:cxnLst>
              <a:cxn ang="0">
                <a:pos x="wd2" y="hd2"/>
              </a:cxn>
              <a:cxn ang="5400000">
                <a:pos x="wd2" y="hd2"/>
              </a:cxn>
              <a:cxn ang="10800000">
                <a:pos x="wd2" y="hd2"/>
              </a:cxn>
              <a:cxn ang="16200000">
                <a:pos x="wd2" y="hd2"/>
              </a:cxn>
            </a:cxnLst>
            <a:rect l="0" t="0" r="r" b="b"/>
            <a:pathLst>
              <a:path w="21600" h="21600" extrusionOk="0">
                <a:moveTo>
                  <a:pt x="13800" y="18655"/>
                </a:moveTo>
                <a:cubicBezTo>
                  <a:pt x="13468" y="18655"/>
                  <a:pt x="13200" y="18874"/>
                  <a:pt x="13200" y="19145"/>
                </a:cubicBezTo>
                <a:cubicBezTo>
                  <a:pt x="13200" y="19417"/>
                  <a:pt x="13468" y="19636"/>
                  <a:pt x="13800" y="19636"/>
                </a:cubicBezTo>
                <a:cubicBezTo>
                  <a:pt x="14132" y="19636"/>
                  <a:pt x="14400" y="19417"/>
                  <a:pt x="14400" y="19145"/>
                </a:cubicBezTo>
                <a:cubicBezTo>
                  <a:pt x="14400" y="18874"/>
                  <a:pt x="14132" y="18655"/>
                  <a:pt x="13800" y="18655"/>
                </a:cubicBezTo>
                <a:moveTo>
                  <a:pt x="10200" y="15709"/>
                </a:moveTo>
                <a:cubicBezTo>
                  <a:pt x="9868" y="15709"/>
                  <a:pt x="9600" y="15490"/>
                  <a:pt x="9600" y="15218"/>
                </a:cubicBezTo>
                <a:cubicBezTo>
                  <a:pt x="9600" y="14947"/>
                  <a:pt x="9868" y="14727"/>
                  <a:pt x="10200" y="14727"/>
                </a:cubicBezTo>
                <a:cubicBezTo>
                  <a:pt x="10532" y="14727"/>
                  <a:pt x="10800" y="14947"/>
                  <a:pt x="10800" y="15218"/>
                </a:cubicBezTo>
                <a:cubicBezTo>
                  <a:pt x="10800" y="15490"/>
                  <a:pt x="10532" y="15709"/>
                  <a:pt x="10200" y="15709"/>
                </a:cubicBezTo>
                <a:moveTo>
                  <a:pt x="10200" y="13745"/>
                </a:moveTo>
                <a:cubicBezTo>
                  <a:pt x="9206" y="13745"/>
                  <a:pt x="8400" y="14405"/>
                  <a:pt x="8400" y="15218"/>
                </a:cubicBezTo>
                <a:cubicBezTo>
                  <a:pt x="8400" y="16031"/>
                  <a:pt x="9206" y="16691"/>
                  <a:pt x="10200" y="16691"/>
                </a:cubicBezTo>
                <a:cubicBezTo>
                  <a:pt x="11194" y="16691"/>
                  <a:pt x="12000" y="16031"/>
                  <a:pt x="12000" y="15218"/>
                </a:cubicBezTo>
                <a:cubicBezTo>
                  <a:pt x="12000" y="14405"/>
                  <a:pt x="11194" y="13745"/>
                  <a:pt x="10200" y="13745"/>
                </a:cubicBezTo>
                <a:moveTo>
                  <a:pt x="15600" y="13745"/>
                </a:moveTo>
                <a:cubicBezTo>
                  <a:pt x="14938" y="13745"/>
                  <a:pt x="14400" y="14186"/>
                  <a:pt x="14400" y="14727"/>
                </a:cubicBezTo>
                <a:cubicBezTo>
                  <a:pt x="14400" y="15269"/>
                  <a:pt x="14938" y="15709"/>
                  <a:pt x="15600" y="15709"/>
                </a:cubicBezTo>
                <a:cubicBezTo>
                  <a:pt x="16262" y="15709"/>
                  <a:pt x="16800" y="15269"/>
                  <a:pt x="16800" y="14727"/>
                </a:cubicBezTo>
                <a:cubicBezTo>
                  <a:pt x="16800" y="14186"/>
                  <a:pt x="16262" y="13745"/>
                  <a:pt x="15600" y="13745"/>
                </a:cubicBezTo>
                <a:moveTo>
                  <a:pt x="14400" y="20618"/>
                </a:moveTo>
                <a:lnTo>
                  <a:pt x="7200" y="20618"/>
                </a:lnTo>
                <a:cubicBezTo>
                  <a:pt x="3892" y="20618"/>
                  <a:pt x="1200" y="18416"/>
                  <a:pt x="1200" y="15709"/>
                </a:cubicBezTo>
                <a:cubicBezTo>
                  <a:pt x="1200" y="13123"/>
                  <a:pt x="2182" y="11620"/>
                  <a:pt x="3320" y="9880"/>
                </a:cubicBezTo>
                <a:cubicBezTo>
                  <a:pt x="3477" y="9639"/>
                  <a:pt x="3636" y="9392"/>
                  <a:pt x="3797" y="9140"/>
                </a:cubicBezTo>
                <a:cubicBezTo>
                  <a:pt x="3905" y="9093"/>
                  <a:pt x="6420" y="8038"/>
                  <a:pt x="9814" y="9625"/>
                </a:cubicBezTo>
                <a:cubicBezTo>
                  <a:pt x="10959" y="10160"/>
                  <a:pt x="12064" y="10360"/>
                  <a:pt x="13079" y="10360"/>
                </a:cubicBezTo>
                <a:cubicBezTo>
                  <a:pt x="15152" y="10360"/>
                  <a:pt x="16846" y="9523"/>
                  <a:pt x="17711" y="8991"/>
                </a:cubicBezTo>
                <a:cubicBezTo>
                  <a:pt x="17902" y="9295"/>
                  <a:pt x="18093" y="9592"/>
                  <a:pt x="18280" y="9880"/>
                </a:cubicBezTo>
                <a:cubicBezTo>
                  <a:pt x="19418" y="11620"/>
                  <a:pt x="20400" y="13123"/>
                  <a:pt x="20400" y="15709"/>
                </a:cubicBezTo>
                <a:cubicBezTo>
                  <a:pt x="20400" y="18416"/>
                  <a:pt x="17708" y="20618"/>
                  <a:pt x="14400" y="20618"/>
                </a:cubicBezTo>
                <a:moveTo>
                  <a:pt x="5967" y="2945"/>
                </a:moveTo>
                <a:lnTo>
                  <a:pt x="15633" y="2945"/>
                </a:lnTo>
                <a:cubicBezTo>
                  <a:pt x="15782" y="5133"/>
                  <a:pt x="16425" y="6735"/>
                  <a:pt x="17180" y="8090"/>
                </a:cubicBezTo>
                <a:cubicBezTo>
                  <a:pt x="16281" y="8690"/>
                  <a:pt x="13509" y="10220"/>
                  <a:pt x="10410" y="8772"/>
                </a:cubicBezTo>
                <a:cubicBezTo>
                  <a:pt x="7921" y="7609"/>
                  <a:pt x="5800" y="7679"/>
                  <a:pt x="4520" y="7912"/>
                </a:cubicBezTo>
                <a:cubicBezTo>
                  <a:pt x="5231" y="6594"/>
                  <a:pt x="5824" y="5037"/>
                  <a:pt x="5967" y="2945"/>
                </a:cubicBezTo>
                <a:moveTo>
                  <a:pt x="3600" y="982"/>
                </a:moveTo>
                <a:lnTo>
                  <a:pt x="18000" y="982"/>
                </a:lnTo>
                <a:lnTo>
                  <a:pt x="18000" y="1964"/>
                </a:lnTo>
                <a:lnTo>
                  <a:pt x="3600" y="1964"/>
                </a:lnTo>
                <a:cubicBezTo>
                  <a:pt x="3600" y="1964"/>
                  <a:pt x="3600" y="982"/>
                  <a:pt x="3600" y="982"/>
                </a:cubicBezTo>
                <a:close/>
                <a:moveTo>
                  <a:pt x="16843" y="2945"/>
                </a:moveTo>
                <a:lnTo>
                  <a:pt x="18000" y="2945"/>
                </a:lnTo>
                <a:cubicBezTo>
                  <a:pt x="18662" y="2945"/>
                  <a:pt x="19200" y="2505"/>
                  <a:pt x="19200" y="1964"/>
                </a:cubicBezTo>
                <a:lnTo>
                  <a:pt x="19200" y="982"/>
                </a:lnTo>
                <a:cubicBezTo>
                  <a:pt x="19200" y="440"/>
                  <a:pt x="18662" y="0"/>
                  <a:pt x="18000" y="0"/>
                </a:cubicBezTo>
                <a:lnTo>
                  <a:pt x="3600" y="0"/>
                </a:lnTo>
                <a:cubicBezTo>
                  <a:pt x="2938" y="0"/>
                  <a:pt x="2400" y="440"/>
                  <a:pt x="2400" y="982"/>
                </a:cubicBezTo>
                <a:lnTo>
                  <a:pt x="2400" y="1964"/>
                </a:lnTo>
                <a:cubicBezTo>
                  <a:pt x="2400" y="2505"/>
                  <a:pt x="2938" y="2945"/>
                  <a:pt x="3600" y="2945"/>
                </a:cubicBezTo>
                <a:lnTo>
                  <a:pt x="4757" y="2945"/>
                </a:lnTo>
                <a:cubicBezTo>
                  <a:pt x="4322" y="8937"/>
                  <a:pt x="0" y="10114"/>
                  <a:pt x="0" y="15709"/>
                </a:cubicBezTo>
                <a:cubicBezTo>
                  <a:pt x="0" y="18962"/>
                  <a:pt x="3224" y="21600"/>
                  <a:pt x="7200" y="21600"/>
                </a:cubicBezTo>
                <a:lnTo>
                  <a:pt x="14400" y="21600"/>
                </a:lnTo>
                <a:cubicBezTo>
                  <a:pt x="18376" y="21600"/>
                  <a:pt x="21600" y="18962"/>
                  <a:pt x="21600" y="15709"/>
                </a:cubicBezTo>
                <a:cubicBezTo>
                  <a:pt x="21600" y="10114"/>
                  <a:pt x="17278" y="8937"/>
                  <a:pt x="16843" y="2945"/>
                </a:cubicBezTo>
                <a:moveTo>
                  <a:pt x="17400" y="11782"/>
                </a:moveTo>
                <a:cubicBezTo>
                  <a:pt x="17068" y="11782"/>
                  <a:pt x="16800" y="12001"/>
                  <a:pt x="16800" y="12273"/>
                </a:cubicBezTo>
                <a:cubicBezTo>
                  <a:pt x="16800" y="12544"/>
                  <a:pt x="17068" y="12764"/>
                  <a:pt x="17400" y="12764"/>
                </a:cubicBezTo>
                <a:cubicBezTo>
                  <a:pt x="17732" y="12764"/>
                  <a:pt x="18000" y="12544"/>
                  <a:pt x="18000" y="12273"/>
                </a:cubicBezTo>
                <a:cubicBezTo>
                  <a:pt x="18000" y="12001"/>
                  <a:pt x="17732" y="11782"/>
                  <a:pt x="17400" y="11782"/>
                </a:cubicBezTo>
                <a:moveTo>
                  <a:pt x="6000" y="10800"/>
                </a:moveTo>
                <a:cubicBezTo>
                  <a:pt x="5338" y="10800"/>
                  <a:pt x="4800" y="11240"/>
                  <a:pt x="4800" y="11782"/>
                </a:cubicBezTo>
                <a:cubicBezTo>
                  <a:pt x="4800" y="12324"/>
                  <a:pt x="5338" y="12764"/>
                  <a:pt x="6000" y="12764"/>
                </a:cubicBezTo>
                <a:cubicBezTo>
                  <a:pt x="6662" y="12764"/>
                  <a:pt x="7200" y="12324"/>
                  <a:pt x="7200" y="11782"/>
                </a:cubicBezTo>
                <a:cubicBezTo>
                  <a:pt x="7200" y="11240"/>
                  <a:pt x="6662" y="10800"/>
                  <a:pt x="6000" y="10800"/>
                </a:cubicBezTo>
                <a:moveTo>
                  <a:pt x="5400" y="16691"/>
                </a:moveTo>
                <a:cubicBezTo>
                  <a:pt x="5068" y="16691"/>
                  <a:pt x="4800" y="16910"/>
                  <a:pt x="4800" y="17182"/>
                </a:cubicBezTo>
                <a:cubicBezTo>
                  <a:pt x="4800" y="17453"/>
                  <a:pt x="5068" y="17673"/>
                  <a:pt x="5400" y="17673"/>
                </a:cubicBezTo>
                <a:cubicBezTo>
                  <a:pt x="5732" y="17673"/>
                  <a:pt x="6000" y="17453"/>
                  <a:pt x="6000" y="17182"/>
                </a:cubicBezTo>
                <a:cubicBezTo>
                  <a:pt x="6000" y="16910"/>
                  <a:pt x="5732" y="16691"/>
                  <a:pt x="5400" y="16691"/>
                </a:cubicBezTo>
              </a:path>
            </a:pathLst>
          </a:custGeom>
          <a:solidFill>
            <a:srgbClr val="000000"/>
          </a:solidFill>
          <a:ln w="12700">
            <a:miter lim="400000"/>
          </a:ln>
        </p:spPr>
        <p:txBody>
          <a:bodyPr lIns="45719" rIns="45719" anchor="ctr"/>
          <a:lstStyle/>
          <a:p>
            <a:pPr defTabSz="457062" hangingPunct="0">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0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1005" name="A company is an association or collection of individuals, whether natural persons."/>
          <p:cNvSpPr txBox="1"/>
          <p:nvPr/>
        </p:nvSpPr>
        <p:spPr>
          <a:xfrm>
            <a:off x="1155257" y="5539711"/>
            <a:ext cx="3753797" cy="142083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r">
              <a:lnSpc>
                <a:spcPct val="150000"/>
              </a:lnSpc>
              <a:defRPr sz="2000">
                <a:solidFill>
                  <a:srgbClr val="000000"/>
                </a:solidFill>
              </a:defRPr>
            </a:lvl1pPr>
          </a:lstStyle>
          <a:p>
            <a:pPr defTabSz="1828433" hangingPunct="0"/>
            <a:r>
              <a:rPr kern="0">
                <a:latin typeface="Helvetica"/>
                <a:sym typeface="Helvetica"/>
              </a:rPr>
              <a:t>A company is an association or collection of individuals, whether natural persons.</a:t>
            </a:r>
          </a:p>
        </p:txBody>
      </p:sp>
      <p:sp>
        <p:nvSpPr>
          <p:cNvPr id="1006" name="ELEMENT C"/>
          <p:cNvSpPr txBox="1"/>
          <p:nvPr/>
        </p:nvSpPr>
        <p:spPr>
          <a:xfrm>
            <a:off x="1287494" y="4954936"/>
            <a:ext cx="3604671" cy="584775"/>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r">
              <a:defRPr sz="3200" b="1" spc="600">
                <a:solidFill>
                  <a:srgbClr val="000000"/>
                </a:solidFill>
              </a:defRPr>
            </a:lvl1pPr>
          </a:lstStyle>
          <a:p>
            <a:pPr defTabSz="1828433" hangingPunct="0"/>
            <a:r>
              <a:rPr kern="0">
                <a:latin typeface="Helvetica"/>
                <a:sym typeface="Helvetica"/>
              </a:rPr>
              <a:t>ELEMENT C</a:t>
            </a:r>
          </a:p>
        </p:txBody>
      </p:sp>
      <p:sp>
        <p:nvSpPr>
          <p:cNvPr id="1007" name="A company is an association or collection of individuals, whether natural persons."/>
          <p:cNvSpPr txBox="1"/>
          <p:nvPr/>
        </p:nvSpPr>
        <p:spPr>
          <a:xfrm>
            <a:off x="1130737" y="9428385"/>
            <a:ext cx="3772954" cy="142083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r">
              <a:lnSpc>
                <a:spcPct val="150000"/>
              </a:lnSpc>
              <a:defRPr sz="2000"/>
            </a:lvl1pPr>
          </a:lstStyle>
          <a:p>
            <a:pPr defTabSz="1828433" hangingPunct="0"/>
            <a:r>
              <a:rPr kern="0">
                <a:solidFill>
                  <a:srgbClr val="7F7F7F"/>
                </a:solidFill>
                <a:latin typeface="Helvetica"/>
                <a:sym typeface="Helvetica"/>
              </a:rPr>
              <a:t>A company is an association or collection of individuals, whether natural persons.</a:t>
            </a:r>
          </a:p>
        </p:txBody>
      </p:sp>
      <p:sp>
        <p:nvSpPr>
          <p:cNvPr id="1008" name="ELEMENT D"/>
          <p:cNvSpPr txBox="1"/>
          <p:nvPr/>
        </p:nvSpPr>
        <p:spPr>
          <a:xfrm>
            <a:off x="1304475" y="8843612"/>
            <a:ext cx="3604671" cy="584775"/>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r">
              <a:defRPr sz="3200" b="1" spc="600">
                <a:solidFill>
                  <a:srgbClr val="000000"/>
                </a:solidFill>
              </a:defRPr>
            </a:lvl1pPr>
          </a:lstStyle>
          <a:p>
            <a:pPr defTabSz="1828433" hangingPunct="0"/>
            <a:r>
              <a:rPr kern="0">
                <a:latin typeface="Helvetica"/>
                <a:sym typeface="Helvetica"/>
              </a:rPr>
              <a:t>ELEMENT D</a:t>
            </a:r>
          </a:p>
        </p:txBody>
      </p:sp>
      <p:sp>
        <p:nvSpPr>
          <p:cNvPr id="1009" name="Shape"/>
          <p:cNvSpPr/>
          <p:nvPr/>
        </p:nvSpPr>
        <p:spPr>
          <a:xfrm>
            <a:off x="5269382" y="4999427"/>
            <a:ext cx="850393" cy="850392"/>
          </a:xfrm>
          <a:custGeom>
            <a:avLst/>
            <a:gdLst/>
            <a:ahLst/>
            <a:cxnLst>
              <a:cxn ang="0">
                <a:pos x="wd2" y="hd2"/>
              </a:cxn>
              <a:cxn ang="5400000">
                <a:pos x="wd2" y="hd2"/>
              </a:cxn>
              <a:cxn ang="10800000">
                <a:pos x="wd2" y="hd2"/>
              </a:cxn>
              <a:cxn ang="16200000">
                <a:pos x="wd2" y="hd2"/>
              </a:cxn>
            </a:cxnLst>
            <a:rect l="0" t="0" r="r" b="b"/>
            <a:pathLst>
              <a:path w="21600" h="21600" extrusionOk="0">
                <a:moveTo>
                  <a:pt x="11291" y="20593"/>
                </a:moveTo>
                <a:lnTo>
                  <a:pt x="11291" y="19145"/>
                </a:lnTo>
                <a:cubicBezTo>
                  <a:pt x="11291" y="18875"/>
                  <a:pt x="11071" y="18655"/>
                  <a:pt x="10800" y="18655"/>
                </a:cubicBezTo>
                <a:cubicBezTo>
                  <a:pt x="10529" y="18655"/>
                  <a:pt x="10309" y="18875"/>
                  <a:pt x="10309" y="19145"/>
                </a:cubicBezTo>
                <a:lnTo>
                  <a:pt x="10309" y="20593"/>
                </a:lnTo>
                <a:cubicBezTo>
                  <a:pt x="5280" y="20344"/>
                  <a:pt x="1255" y="16319"/>
                  <a:pt x="1006" y="11291"/>
                </a:cubicBezTo>
                <a:lnTo>
                  <a:pt x="2455" y="11291"/>
                </a:lnTo>
                <a:cubicBezTo>
                  <a:pt x="2725" y="11291"/>
                  <a:pt x="2945" y="11071"/>
                  <a:pt x="2945" y="10800"/>
                </a:cubicBezTo>
                <a:cubicBezTo>
                  <a:pt x="2945" y="10529"/>
                  <a:pt x="2725" y="10309"/>
                  <a:pt x="2455" y="10309"/>
                </a:cubicBezTo>
                <a:lnTo>
                  <a:pt x="1006" y="10309"/>
                </a:lnTo>
                <a:cubicBezTo>
                  <a:pt x="1255" y="5281"/>
                  <a:pt x="5280" y="1256"/>
                  <a:pt x="10309" y="1007"/>
                </a:cubicBezTo>
                <a:lnTo>
                  <a:pt x="10309" y="2455"/>
                </a:lnTo>
                <a:cubicBezTo>
                  <a:pt x="10309" y="2726"/>
                  <a:pt x="10529" y="2945"/>
                  <a:pt x="10800" y="2945"/>
                </a:cubicBezTo>
                <a:cubicBezTo>
                  <a:pt x="11071" y="2945"/>
                  <a:pt x="11291" y="2726"/>
                  <a:pt x="11291" y="2455"/>
                </a:cubicBezTo>
                <a:lnTo>
                  <a:pt x="11291" y="1007"/>
                </a:lnTo>
                <a:cubicBezTo>
                  <a:pt x="16320" y="1256"/>
                  <a:pt x="20345" y="5281"/>
                  <a:pt x="20594" y="10309"/>
                </a:cubicBezTo>
                <a:lnTo>
                  <a:pt x="19145" y="10309"/>
                </a:lnTo>
                <a:cubicBezTo>
                  <a:pt x="18875" y="10309"/>
                  <a:pt x="18655" y="10529"/>
                  <a:pt x="18655" y="10800"/>
                </a:cubicBezTo>
                <a:cubicBezTo>
                  <a:pt x="18655" y="11071"/>
                  <a:pt x="18875" y="11291"/>
                  <a:pt x="19145" y="11291"/>
                </a:cubicBezTo>
                <a:lnTo>
                  <a:pt x="20594" y="11291"/>
                </a:lnTo>
                <a:cubicBezTo>
                  <a:pt x="20345" y="16319"/>
                  <a:pt x="16320" y="20344"/>
                  <a:pt x="11291" y="20593"/>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4965" y="6634"/>
                </a:moveTo>
                <a:lnTo>
                  <a:pt x="12189" y="12188"/>
                </a:lnTo>
                <a:lnTo>
                  <a:pt x="6635" y="14966"/>
                </a:lnTo>
                <a:lnTo>
                  <a:pt x="9411" y="9412"/>
                </a:lnTo>
                <a:cubicBezTo>
                  <a:pt x="9411" y="9412"/>
                  <a:pt x="14965" y="6634"/>
                  <a:pt x="14965" y="6634"/>
                </a:cubicBezTo>
                <a:close/>
                <a:moveTo>
                  <a:pt x="4552" y="17048"/>
                </a:moveTo>
                <a:lnTo>
                  <a:pt x="12883" y="12883"/>
                </a:lnTo>
                <a:lnTo>
                  <a:pt x="17048" y="4551"/>
                </a:lnTo>
                <a:lnTo>
                  <a:pt x="8717" y="8717"/>
                </a:lnTo>
                <a:cubicBezTo>
                  <a:pt x="8717" y="8717"/>
                  <a:pt x="4552" y="17048"/>
                  <a:pt x="4552" y="17048"/>
                </a:cubicBezTo>
                <a:close/>
                <a:moveTo>
                  <a:pt x="11494" y="11494"/>
                </a:moveTo>
                <a:cubicBezTo>
                  <a:pt x="11877" y="11111"/>
                  <a:pt x="11877" y="10489"/>
                  <a:pt x="11494" y="10106"/>
                </a:cubicBezTo>
                <a:cubicBezTo>
                  <a:pt x="11111" y="9722"/>
                  <a:pt x="10489" y="9722"/>
                  <a:pt x="10106" y="10106"/>
                </a:cubicBezTo>
                <a:cubicBezTo>
                  <a:pt x="9723" y="10489"/>
                  <a:pt x="9723" y="11111"/>
                  <a:pt x="10106" y="11494"/>
                </a:cubicBezTo>
                <a:cubicBezTo>
                  <a:pt x="10489" y="11878"/>
                  <a:pt x="11111" y="11878"/>
                  <a:pt x="11494" y="11494"/>
                </a:cubicBezTo>
              </a:path>
            </a:pathLst>
          </a:custGeom>
          <a:solidFill>
            <a:srgbClr val="000000"/>
          </a:solidFill>
          <a:ln w="12700">
            <a:miter lim="400000"/>
          </a:ln>
        </p:spPr>
        <p:txBody>
          <a:bodyPr lIns="45719" rIns="45719" anchor="ctr"/>
          <a:lstStyle/>
          <a:p>
            <a:pPr defTabSz="457062" hangingPunct="0">
              <a:defRPr sz="290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sz="2900" kern="0">
              <a:solidFill>
                <a:srgbClr val="000000"/>
              </a:solidFill>
              <a:effectLst>
                <a:outerShdw blurRad="38100" dist="12700" dir="5400000" rotWithShape="0">
                  <a:srgbClr val="000000">
                    <a:alpha val="50000"/>
                  </a:srgbClr>
                </a:outerShdw>
              </a:effectLst>
              <a:latin typeface="Gill Sans"/>
              <a:sym typeface="Gill Sans"/>
            </a:endParaRPr>
          </a:p>
        </p:txBody>
      </p:sp>
      <p:sp>
        <p:nvSpPr>
          <p:cNvPr id="1010" name="Shape"/>
          <p:cNvSpPr/>
          <p:nvPr/>
        </p:nvSpPr>
        <p:spPr>
          <a:xfrm>
            <a:off x="5347248" y="8985741"/>
            <a:ext cx="695778" cy="850393"/>
          </a:xfrm>
          <a:custGeom>
            <a:avLst/>
            <a:gdLst/>
            <a:ahLst/>
            <a:cxnLst>
              <a:cxn ang="0">
                <a:pos x="wd2" y="hd2"/>
              </a:cxn>
              <a:cxn ang="5400000">
                <a:pos x="wd2" y="hd2"/>
              </a:cxn>
              <a:cxn ang="10800000">
                <a:pos x="wd2" y="hd2"/>
              </a:cxn>
              <a:cxn ang="16200000">
                <a:pos x="wd2" y="hd2"/>
              </a:cxn>
            </a:cxnLst>
            <a:rect l="0" t="0" r="r" b="b"/>
            <a:pathLst>
              <a:path w="21600" h="21600" extrusionOk="0">
                <a:moveTo>
                  <a:pt x="9600" y="11782"/>
                </a:moveTo>
                <a:lnTo>
                  <a:pt x="9600" y="10800"/>
                </a:lnTo>
                <a:lnTo>
                  <a:pt x="11400" y="10800"/>
                </a:lnTo>
                <a:cubicBezTo>
                  <a:pt x="11732" y="10800"/>
                  <a:pt x="12000" y="10580"/>
                  <a:pt x="12000" y="10309"/>
                </a:cubicBezTo>
                <a:lnTo>
                  <a:pt x="12000" y="2945"/>
                </a:lnTo>
                <a:lnTo>
                  <a:pt x="19940" y="2945"/>
                </a:lnTo>
                <a:lnTo>
                  <a:pt x="16886" y="7111"/>
                </a:lnTo>
                <a:lnTo>
                  <a:pt x="16894" y="7115"/>
                </a:lnTo>
                <a:cubicBezTo>
                  <a:pt x="16840" y="7189"/>
                  <a:pt x="16800" y="7272"/>
                  <a:pt x="16800" y="7364"/>
                </a:cubicBezTo>
                <a:cubicBezTo>
                  <a:pt x="16800" y="7457"/>
                  <a:pt x="16840" y="7538"/>
                  <a:pt x="16894" y="7612"/>
                </a:cubicBezTo>
                <a:lnTo>
                  <a:pt x="16886" y="7616"/>
                </a:lnTo>
                <a:lnTo>
                  <a:pt x="19940" y="11782"/>
                </a:lnTo>
                <a:cubicBezTo>
                  <a:pt x="19940" y="11782"/>
                  <a:pt x="9600" y="11782"/>
                  <a:pt x="9600" y="11782"/>
                </a:cubicBezTo>
                <a:close/>
                <a:moveTo>
                  <a:pt x="1200" y="982"/>
                </a:moveTo>
                <a:lnTo>
                  <a:pt x="10800" y="982"/>
                </a:lnTo>
                <a:lnTo>
                  <a:pt x="10800" y="9818"/>
                </a:lnTo>
                <a:lnTo>
                  <a:pt x="1200" y="9818"/>
                </a:lnTo>
                <a:cubicBezTo>
                  <a:pt x="1200" y="9818"/>
                  <a:pt x="1200" y="982"/>
                  <a:pt x="1200" y="982"/>
                </a:cubicBezTo>
                <a:close/>
                <a:moveTo>
                  <a:pt x="21514" y="12020"/>
                </a:moveTo>
                <a:lnTo>
                  <a:pt x="18100" y="7364"/>
                </a:lnTo>
                <a:lnTo>
                  <a:pt x="21514" y="2707"/>
                </a:lnTo>
                <a:lnTo>
                  <a:pt x="21506" y="2703"/>
                </a:lnTo>
                <a:cubicBezTo>
                  <a:pt x="21560" y="2629"/>
                  <a:pt x="21600" y="2547"/>
                  <a:pt x="21600" y="2455"/>
                </a:cubicBezTo>
                <a:cubicBezTo>
                  <a:pt x="21600" y="2183"/>
                  <a:pt x="21332" y="1964"/>
                  <a:pt x="21000" y="1964"/>
                </a:cubicBezTo>
                <a:lnTo>
                  <a:pt x="12000" y="1964"/>
                </a:lnTo>
                <a:lnTo>
                  <a:pt x="12000" y="491"/>
                </a:lnTo>
                <a:cubicBezTo>
                  <a:pt x="12000" y="220"/>
                  <a:pt x="11732" y="0"/>
                  <a:pt x="11400" y="0"/>
                </a:cubicBezTo>
                <a:lnTo>
                  <a:pt x="600" y="0"/>
                </a:lnTo>
                <a:cubicBezTo>
                  <a:pt x="268" y="0"/>
                  <a:pt x="0" y="220"/>
                  <a:pt x="0" y="491"/>
                </a:cubicBezTo>
                <a:lnTo>
                  <a:pt x="0" y="21109"/>
                </a:lnTo>
                <a:cubicBezTo>
                  <a:pt x="0" y="21380"/>
                  <a:pt x="268" y="21600"/>
                  <a:pt x="600" y="21600"/>
                </a:cubicBezTo>
                <a:cubicBezTo>
                  <a:pt x="932" y="21600"/>
                  <a:pt x="1200" y="21380"/>
                  <a:pt x="1200" y="21109"/>
                </a:cubicBezTo>
                <a:lnTo>
                  <a:pt x="1200" y="10800"/>
                </a:lnTo>
                <a:lnTo>
                  <a:pt x="8400" y="10800"/>
                </a:lnTo>
                <a:lnTo>
                  <a:pt x="8400" y="12273"/>
                </a:lnTo>
                <a:cubicBezTo>
                  <a:pt x="8400" y="12544"/>
                  <a:pt x="8668" y="12764"/>
                  <a:pt x="9000" y="12764"/>
                </a:cubicBezTo>
                <a:lnTo>
                  <a:pt x="21000" y="12764"/>
                </a:lnTo>
                <a:cubicBezTo>
                  <a:pt x="21332" y="12764"/>
                  <a:pt x="21600" y="12544"/>
                  <a:pt x="21600" y="12273"/>
                </a:cubicBezTo>
                <a:cubicBezTo>
                  <a:pt x="21600" y="12181"/>
                  <a:pt x="21560" y="12098"/>
                  <a:pt x="21506" y="12024"/>
                </a:cubicBezTo>
                <a:cubicBezTo>
                  <a:pt x="21506" y="12024"/>
                  <a:pt x="21514" y="12020"/>
                  <a:pt x="21514" y="12020"/>
                </a:cubicBezTo>
                <a:close/>
              </a:path>
            </a:pathLst>
          </a:custGeom>
          <a:solidFill>
            <a:srgbClr val="000000"/>
          </a:solidFill>
          <a:ln w="12700">
            <a:miter lim="400000"/>
          </a:ln>
        </p:spPr>
        <p:txBody>
          <a:bodyPr lIns="45719" rIns="45719" anchor="ctr"/>
          <a:lstStyle/>
          <a:p>
            <a:pPr defTabSz="457062" hangingPunct="0">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00" kern="0">
              <a:solidFill>
                <a:srgbClr val="FFFFFF"/>
              </a:solidFill>
              <a:effectLst>
                <a:outerShdw blurRad="38100" dist="12700" dir="5400000" rotWithShape="0">
                  <a:srgbClr val="000000">
                    <a:alpha val="50000"/>
                  </a:srgbClr>
                </a:outerShdw>
              </a:effectLst>
              <a:latin typeface="Gill Sans"/>
              <a:sym typeface="Gill Sans"/>
            </a:endParaRPr>
          </a:p>
        </p:txBody>
      </p:sp>
      <p:pic>
        <p:nvPicPr>
          <p:cNvPr id="1011" name="image2.jpg" descr="image2.jpg"/>
          <p:cNvPicPr>
            <a:picLocks noChangeAspect="1"/>
          </p:cNvPicPr>
          <p:nvPr/>
        </p:nvPicPr>
        <p:blipFill>
          <a:blip r:embed="rId4"/>
          <a:srcRect l="12254" r="12253"/>
          <a:stretch>
            <a:fillRect/>
          </a:stretch>
        </p:blipFill>
        <p:spPr>
          <a:xfrm>
            <a:off x="7963018" y="4958807"/>
            <a:ext cx="8357715" cy="6228342"/>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a:spLocks/>
          </p:cNvSpPr>
          <p:nvPr/>
        </p:nvSpPr>
        <p:spPr bwMode="auto">
          <a:xfrm>
            <a:off x="12861074" y="2070777"/>
            <a:ext cx="6213239" cy="10900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none" lIns="0" tIns="0" rIns="0" bIns="0" anchor="ctr" anchorCtr="0">
            <a:spAutoFit/>
          </a:bodyPr>
          <a:lstStyle/>
          <a:p>
            <a:pPr defTabSz="4572000">
              <a:lnSpc>
                <a:spcPts val="8500"/>
              </a:lnSpc>
            </a:pPr>
            <a:r>
              <a:rPr lang="en-US" sz="7400" b="1" spc="500" dirty="0">
                <a:solidFill>
                  <a:schemeClr val="tx2"/>
                </a:solidFill>
                <a:latin typeface="Montserrat Semi" charset="0"/>
                <a:ea typeface="Montserrat Semi" charset="0"/>
                <a:cs typeface="Montserrat Semi" charset="0"/>
                <a:sym typeface="Bebas Neue" charset="0"/>
              </a:rPr>
              <a:t>OUR MISSION</a:t>
            </a:r>
          </a:p>
        </p:txBody>
      </p:sp>
      <p:sp>
        <p:nvSpPr>
          <p:cNvPr id="48" name="Subtitle 2"/>
          <p:cNvSpPr txBox="1">
            <a:spLocks/>
          </p:cNvSpPr>
          <p:nvPr/>
        </p:nvSpPr>
        <p:spPr>
          <a:xfrm>
            <a:off x="12727261" y="3895454"/>
            <a:ext cx="9846070" cy="2224458"/>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4040"/>
              </a:lnSpc>
            </a:pPr>
            <a:r>
              <a:rPr lang="en-US" dirty="0">
                <a:solidFill>
                  <a:schemeClr val="tx1"/>
                </a:solidFill>
                <a:latin typeface="Poppins Light" charset="0"/>
                <a:ea typeface="Poppins Light" charset="0"/>
                <a:cs typeface="Poppins Light" charset="0"/>
              </a:rPr>
              <a:t>Frequently, your initial font choice is taken out of your awesome hands also we are companies often specify a typeface, or even a set of fonts,  part of their brand guides However, if you a great Frequently, your initial font choice is taken out of your hands.</a:t>
            </a:r>
          </a:p>
        </p:txBody>
      </p:sp>
      <p:sp>
        <p:nvSpPr>
          <p:cNvPr id="50" name="Freeform 49"/>
          <p:cNvSpPr>
            <a:spLocks noChangeArrowheads="1"/>
          </p:cNvSpPr>
          <p:nvPr/>
        </p:nvSpPr>
        <p:spPr bwMode="auto">
          <a:xfrm rot="11739100">
            <a:off x="-1393566" y="1033739"/>
            <a:ext cx="13547540" cy="13092145"/>
          </a:xfrm>
          <a:custGeom>
            <a:avLst/>
            <a:gdLst>
              <a:gd name="T0" fmla="*/ 5238 w 5376"/>
              <a:gd name="T1" fmla="*/ 6050 h 7502"/>
              <a:gd name="T2" fmla="*/ 5139 w 5376"/>
              <a:gd name="T3" fmla="*/ 4984 h 7502"/>
              <a:gd name="T4" fmla="*/ 4699 w 5376"/>
              <a:gd name="T5" fmla="*/ 4481 h 7502"/>
              <a:gd name="T6" fmla="*/ 4538 w 5376"/>
              <a:gd name="T7" fmla="*/ 3167 h 7502"/>
              <a:gd name="T8" fmla="*/ 4420 w 5376"/>
              <a:gd name="T9" fmla="*/ 2349 h 7502"/>
              <a:gd name="T10" fmla="*/ 4246 w 5376"/>
              <a:gd name="T11" fmla="*/ 1791 h 7502"/>
              <a:gd name="T12" fmla="*/ 4141 w 5376"/>
              <a:gd name="T13" fmla="*/ 1432 h 7502"/>
              <a:gd name="T14" fmla="*/ 4098 w 5376"/>
              <a:gd name="T15" fmla="*/ 985 h 7502"/>
              <a:gd name="T16" fmla="*/ 3992 w 5376"/>
              <a:gd name="T17" fmla="*/ 458 h 7502"/>
              <a:gd name="T18" fmla="*/ 3937 w 5376"/>
              <a:gd name="T19" fmla="*/ 93 h 7502"/>
              <a:gd name="T20" fmla="*/ 775 w 5376"/>
              <a:gd name="T21" fmla="*/ 1494 h 7502"/>
              <a:gd name="T22" fmla="*/ 1519 w 5376"/>
              <a:gd name="T23" fmla="*/ 1233 h 7502"/>
              <a:gd name="T24" fmla="*/ 732 w 5376"/>
              <a:gd name="T25" fmla="*/ 1915 h 7502"/>
              <a:gd name="T26" fmla="*/ 360 w 5376"/>
              <a:gd name="T27" fmla="*/ 2423 h 7502"/>
              <a:gd name="T28" fmla="*/ 93 w 5376"/>
              <a:gd name="T29" fmla="*/ 2851 h 7502"/>
              <a:gd name="T30" fmla="*/ 68 w 5376"/>
              <a:gd name="T31" fmla="*/ 3273 h 7502"/>
              <a:gd name="T32" fmla="*/ 291 w 5376"/>
              <a:gd name="T33" fmla="*/ 4116 h 7502"/>
              <a:gd name="T34" fmla="*/ 564 w 5376"/>
              <a:gd name="T35" fmla="*/ 4587 h 7502"/>
              <a:gd name="T36" fmla="*/ 1023 w 5376"/>
              <a:gd name="T37" fmla="*/ 4928 h 7502"/>
              <a:gd name="T38" fmla="*/ 1308 w 5376"/>
              <a:gd name="T39" fmla="*/ 5157 h 7502"/>
              <a:gd name="T40" fmla="*/ 1333 w 5376"/>
              <a:gd name="T41" fmla="*/ 5523 h 7502"/>
              <a:gd name="T42" fmla="*/ 1451 w 5376"/>
              <a:gd name="T43" fmla="*/ 6137 h 7502"/>
              <a:gd name="T44" fmla="*/ 1724 w 5376"/>
              <a:gd name="T45" fmla="*/ 7098 h 7502"/>
              <a:gd name="T46" fmla="*/ 5022 w 5376"/>
              <a:gd name="T47" fmla="*/ 6936 h 7502"/>
              <a:gd name="T48" fmla="*/ 5201 w 5376"/>
              <a:gd name="T49" fmla="*/ 7104 h 7502"/>
              <a:gd name="T50" fmla="*/ 341 w 5376"/>
              <a:gd name="T51" fmla="*/ 2541 h 7502"/>
              <a:gd name="T52" fmla="*/ 570 w 5376"/>
              <a:gd name="T53" fmla="*/ 4550 h 7502"/>
              <a:gd name="T54" fmla="*/ 1327 w 5376"/>
              <a:gd name="T55" fmla="*/ 1382 h 7502"/>
              <a:gd name="T56" fmla="*/ 4643 w 5376"/>
              <a:gd name="T57" fmla="*/ 5461 h 7502"/>
              <a:gd name="T58" fmla="*/ 3732 w 5376"/>
              <a:gd name="T59" fmla="*/ 6112 h 7502"/>
              <a:gd name="T60" fmla="*/ 4265 w 5376"/>
              <a:gd name="T61" fmla="*/ 5988 h 7502"/>
              <a:gd name="T62" fmla="*/ 3732 w 5376"/>
              <a:gd name="T63" fmla="*/ 6112 h 7502"/>
              <a:gd name="T64" fmla="*/ 4519 w 5376"/>
              <a:gd name="T65" fmla="*/ 5480 h 7502"/>
              <a:gd name="T66" fmla="*/ 3273 w 5376"/>
              <a:gd name="T67" fmla="*/ 4699 h 7502"/>
              <a:gd name="T68" fmla="*/ 2666 w 5376"/>
              <a:gd name="T69" fmla="*/ 6298 h 7502"/>
              <a:gd name="T70" fmla="*/ 2350 w 5376"/>
              <a:gd name="T71" fmla="*/ 3725 h 7502"/>
              <a:gd name="T72" fmla="*/ 2480 w 5376"/>
              <a:gd name="T73" fmla="*/ 6347 h 7502"/>
              <a:gd name="T74" fmla="*/ 2226 w 5376"/>
              <a:gd name="T75" fmla="*/ 3756 h 7502"/>
              <a:gd name="T76" fmla="*/ 2182 w 5376"/>
              <a:gd name="T77" fmla="*/ 3775 h 7502"/>
              <a:gd name="T78" fmla="*/ 2040 w 5376"/>
              <a:gd name="T79" fmla="*/ 1047 h 7502"/>
              <a:gd name="T80" fmla="*/ 1909 w 5376"/>
              <a:gd name="T81" fmla="*/ 4209 h 7502"/>
              <a:gd name="T82" fmla="*/ 1897 w 5376"/>
              <a:gd name="T83" fmla="*/ 1109 h 7502"/>
              <a:gd name="T84" fmla="*/ 1897 w 5376"/>
              <a:gd name="T85" fmla="*/ 3986 h 7502"/>
              <a:gd name="T86" fmla="*/ 1748 w 5376"/>
              <a:gd name="T87" fmla="*/ 1177 h 7502"/>
              <a:gd name="T88" fmla="*/ 1575 w 5376"/>
              <a:gd name="T89" fmla="*/ 1215 h 7502"/>
              <a:gd name="T90" fmla="*/ 1519 w 5376"/>
              <a:gd name="T91" fmla="*/ 1289 h 7502"/>
              <a:gd name="T92" fmla="*/ 1630 w 5376"/>
              <a:gd name="T93" fmla="*/ 6459 h 7502"/>
              <a:gd name="T94" fmla="*/ 1711 w 5376"/>
              <a:gd name="T95" fmla="*/ 7011 h 7502"/>
              <a:gd name="T96" fmla="*/ 1928 w 5376"/>
              <a:gd name="T97" fmla="*/ 6112 h 7502"/>
              <a:gd name="T98" fmla="*/ 1971 w 5376"/>
              <a:gd name="T99" fmla="*/ 6044 h 7502"/>
              <a:gd name="T100" fmla="*/ 2300 w 5376"/>
              <a:gd name="T101" fmla="*/ 3886 h 7502"/>
              <a:gd name="T102" fmla="*/ 5052 w 5376"/>
              <a:gd name="T103" fmla="*/ 4655 h 7502"/>
              <a:gd name="T104" fmla="*/ 5015 w 5376"/>
              <a:gd name="T105" fmla="*/ 4916 h 7502"/>
              <a:gd name="T106" fmla="*/ 5201 w 5376"/>
              <a:gd name="T107" fmla="*/ 7110 h 7502"/>
              <a:gd name="T108" fmla="*/ 837 w 5376"/>
              <a:gd name="T109" fmla="*/ 1692 h 7502"/>
              <a:gd name="T110" fmla="*/ 1135 w 5376"/>
              <a:gd name="T111" fmla="*/ 1177 h 7502"/>
              <a:gd name="T112" fmla="*/ 824 w 5376"/>
              <a:gd name="T113" fmla="*/ 1618 h 7502"/>
              <a:gd name="T114" fmla="*/ 99 w 5376"/>
              <a:gd name="T115" fmla="*/ 3694 h 7502"/>
              <a:gd name="T116" fmla="*/ 4835 w 5376"/>
              <a:gd name="T117" fmla="*/ 4556 h 7502"/>
              <a:gd name="T118" fmla="*/ 887 w 5376"/>
              <a:gd name="T119" fmla="*/ 4965 h 7502"/>
              <a:gd name="T120" fmla="*/ 1066 w 5376"/>
              <a:gd name="T121" fmla="*/ 4953 h 7502"/>
              <a:gd name="T122" fmla="*/ 3689 w 5376"/>
              <a:gd name="T123" fmla="*/ 6131 h 7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376" h="7502">
                <a:moveTo>
                  <a:pt x="5369" y="6961"/>
                </a:moveTo>
                <a:lnTo>
                  <a:pt x="5369" y="6961"/>
                </a:lnTo>
                <a:cubicBezTo>
                  <a:pt x="5362" y="6942"/>
                  <a:pt x="5344" y="6924"/>
                  <a:pt x="5338" y="6905"/>
                </a:cubicBezTo>
                <a:cubicBezTo>
                  <a:pt x="5338" y="6905"/>
                  <a:pt x="5350" y="6887"/>
                  <a:pt x="5344" y="6881"/>
                </a:cubicBezTo>
                <a:cubicBezTo>
                  <a:pt x="5338" y="6837"/>
                  <a:pt x="5307" y="6788"/>
                  <a:pt x="5319" y="6757"/>
                </a:cubicBezTo>
                <a:cubicBezTo>
                  <a:pt x="5319" y="6744"/>
                  <a:pt x="5338" y="6744"/>
                  <a:pt x="5338" y="6732"/>
                </a:cubicBezTo>
                <a:cubicBezTo>
                  <a:pt x="5338" y="6719"/>
                  <a:pt x="5319" y="6695"/>
                  <a:pt x="5319" y="6676"/>
                </a:cubicBezTo>
                <a:cubicBezTo>
                  <a:pt x="5319" y="6614"/>
                  <a:pt x="5300" y="6552"/>
                  <a:pt x="5288" y="6478"/>
                </a:cubicBezTo>
                <a:cubicBezTo>
                  <a:pt x="5282" y="6428"/>
                  <a:pt x="5276" y="6379"/>
                  <a:pt x="5270" y="6329"/>
                </a:cubicBezTo>
                <a:cubicBezTo>
                  <a:pt x="5263" y="6298"/>
                  <a:pt x="5251" y="6261"/>
                  <a:pt x="5257" y="6223"/>
                </a:cubicBezTo>
                <a:cubicBezTo>
                  <a:pt x="5257" y="6217"/>
                  <a:pt x="5276" y="6205"/>
                  <a:pt x="5276" y="6199"/>
                </a:cubicBezTo>
                <a:cubicBezTo>
                  <a:pt x="5282" y="6168"/>
                  <a:pt x="5251" y="6099"/>
                  <a:pt x="5238" y="6050"/>
                </a:cubicBezTo>
                <a:cubicBezTo>
                  <a:pt x="5226" y="5994"/>
                  <a:pt x="5214" y="5932"/>
                  <a:pt x="5214" y="5889"/>
                </a:cubicBezTo>
                <a:cubicBezTo>
                  <a:pt x="5214" y="5883"/>
                  <a:pt x="5226" y="5883"/>
                  <a:pt x="5226" y="5876"/>
                </a:cubicBezTo>
                <a:cubicBezTo>
                  <a:pt x="5226" y="5858"/>
                  <a:pt x="5214" y="5833"/>
                  <a:pt x="5214" y="5814"/>
                </a:cubicBezTo>
                <a:cubicBezTo>
                  <a:pt x="5207" y="5752"/>
                  <a:pt x="5214" y="5697"/>
                  <a:pt x="5207" y="5610"/>
                </a:cubicBezTo>
                <a:cubicBezTo>
                  <a:pt x="5201" y="5579"/>
                  <a:pt x="5189" y="5554"/>
                  <a:pt x="5183" y="5523"/>
                </a:cubicBezTo>
                <a:cubicBezTo>
                  <a:pt x="5176" y="5480"/>
                  <a:pt x="5195" y="5368"/>
                  <a:pt x="5183" y="5312"/>
                </a:cubicBezTo>
                <a:cubicBezTo>
                  <a:pt x="5183" y="5294"/>
                  <a:pt x="5158" y="5275"/>
                  <a:pt x="5158" y="5256"/>
                </a:cubicBezTo>
                <a:cubicBezTo>
                  <a:pt x="5158" y="5250"/>
                  <a:pt x="5170" y="5250"/>
                  <a:pt x="5170" y="5244"/>
                </a:cubicBezTo>
                <a:cubicBezTo>
                  <a:pt x="5170" y="5244"/>
                  <a:pt x="5158" y="5225"/>
                  <a:pt x="5164" y="5219"/>
                </a:cubicBezTo>
                <a:cubicBezTo>
                  <a:pt x="5170" y="5182"/>
                  <a:pt x="5183" y="5089"/>
                  <a:pt x="5164" y="5040"/>
                </a:cubicBezTo>
                <a:cubicBezTo>
                  <a:pt x="5158" y="5027"/>
                  <a:pt x="5139" y="5021"/>
                  <a:pt x="5133" y="5008"/>
                </a:cubicBezTo>
                <a:cubicBezTo>
                  <a:pt x="5133" y="5008"/>
                  <a:pt x="5146" y="4990"/>
                  <a:pt x="5139" y="4984"/>
                </a:cubicBezTo>
                <a:cubicBezTo>
                  <a:pt x="5139" y="4965"/>
                  <a:pt x="5108" y="4872"/>
                  <a:pt x="5108" y="4860"/>
                </a:cubicBezTo>
                <a:cubicBezTo>
                  <a:pt x="5108" y="4835"/>
                  <a:pt x="5133" y="4810"/>
                  <a:pt x="5127" y="4792"/>
                </a:cubicBezTo>
                <a:cubicBezTo>
                  <a:pt x="5127" y="4792"/>
                  <a:pt x="5077" y="4729"/>
                  <a:pt x="5083" y="4711"/>
                </a:cubicBezTo>
                <a:cubicBezTo>
                  <a:pt x="5090" y="4711"/>
                  <a:pt x="5121" y="4717"/>
                  <a:pt x="5121" y="4711"/>
                </a:cubicBezTo>
                <a:cubicBezTo>
                  <a:pt x="5127" y="4680"/>
                  <a:pt x="5096" y="4692"/>
                  <a:pt x="5108" y="4661"/>
                </a:cubicBezTo>
                <a:cubicBezTo>
                  <a:pt x="5114" y="4649"/>
                  <a:pt x="5146" y="4668"/>
                  <a:pt x="5133" y="4655"/>
                </a:cubicBezTo>
                <a:cubicBezTo>
                  <a:pt x="5121" y="4630"/>
                  <a:pt x="5040" y="4612"/>
                  <a:pt x="4978" y="4605"/>
                </a:cubicBezTo>
                <a:cubicBezTo>
                  <a:pt x="4904" y="4599"/>
                  <a:pt x="4854" y="4556"/>
                  <a:pt x="4749" y="4556"/>
                </a:cubicBezTo>
                <a:cubicBezTo>
                  <a:pt x="4767" y="4556"/>
                  <a:pt x="4674" y="4575"/>
                  <a:pt x="4674" y="4556"/>
                </a:cubicBezTo>
                <a:cubicBezTo>
                  <a:pt x="4674" y="4556"/>
                  <a:pt x="4711" y="4562"/>
                  <a:pt x="4699" y="4550"/>
                </a:cubicBezTo>
                <a:cubicBezTo>
                  <a:pt x="4699" y="4550"/>
                  <a:pt x="4668" y="4562"/>
                  <a:pt x="4656" y="4537"/>
                </a:cubicBezTo>
                <a:cubicBezTo>
                  <a:pt x="4662" y="4544"/>
                  <a:pt x="4693" y="4500"/>
                  <a:pt x="4699" y="4481"/>
                </a:cubicBezTo>
                <a:cubicBezTo>
                  <a:pt x="4730" y="4420"/>
                  <a:pt x="4742" y="4351"/>
                  <a:pt x="4730" y="4264"/>
                </a:cubicBezTo>
                <a:cubicBezTo>
                  <a:pt x="4718" y="4215"/>
                  <a:pt x="4718" y="4190"/>
                  <a:pt x="4693" y="4165"/>
                </a:cubicBezTo>
                <a:cubicBezTo>
                  <a:pt x="4681" y="4153"/>
                  <a:pt x="4681" y="4140"/>
                  <a:pt x="4681" y="4122"/>
                </a:cubicBezTo>
                <a:cubicBezTo>
                  <a:pt x="4668" y="4079"/>
                  <a:pt x="4693" y="3967"/>
                  <a:pt x="4674" y="3899"/>
                </a:cubicBezTo>
                <a:cubicBezTo>
                  <a:pt x="4662" y="3868"/>
                  <a:pt x="4631" y="3843"/>
                  <a:pt x="4625" y="3800"/>
                </a:cubicBezTo>
                <a:cubicBezTo>
                  <a:pt x="4612" y="3744"/>
                  <a:pt x="4631" y="3651"/>
                  <a:pt x="4606" y="3583"/>
                </a:cubicBezTo>
                <a:cubicBezTo>
                  <a:pt x="4600" y="3552"/>
                  <a:pt x="4569" y="3527"/>
                  <a:pt x="4563" y="3490"/>
                </a:cubicBezTo>
                <a:cubicBezTo>
                  <a:pt x="4557" y="3477"/>
                  <a:pt x="4569" y="3453"/>
                  <a:pt x="4569" y="3434"/>
                </a:cubicBezTo>
                <a:cubicBezTo>
                  <a:pt x="4569" y="3421"/>
                  <a:pt x="4557" y="3409"/>
                  <a:pt x="4550" y="3397"/>
                </a:cubicBezTo>
                <a:cubicBezTo>
                  <a:pt x="4550" y="3372"/>
                  <a:pt x="4557" y="3341"/>
                  <a:pt x="4550" y="3316"/>
                </a:cubicBezTo>
                <a:cubicBezTo>
                  <a:pt x="4550" y="3291"/>
                  <a:pt x="4532" y="3273"/>
                  <a:pt x="4532" y="3248"/>
                </a:cubicBezTo>
                <a:cubicBezTo>
                  <a:pt x="4532" y="3223"/>
                  <a:pt x="4544" y="3192"/>
                  <a:pt x="4538" y="3167"/>
                </a:cubicBezTo>
                <a:cubicBezTo>
                  <a:pt x="4538" y="3142"/>
                  <a:pt x="4513" y="3124"/>
                  <a:pt x="4507" y="3099"/>
                </a:cubicBezTo>
                <a:cubicBezTo>
                  <a:pt x="4488" y="3049"/>
                  <a:pt x="4507" y="3000"/>
                  <a:pt x="4494" y="2944"/>
                </a:cubicBezTo>
                <a:cubicBezTo>
                  <a:pt x="4488" y="2901"/>
                  <a:pt x="4463" y="2864"/>
                  <a:pt x="4457" y="2820"/>
                </a:cubicBezTo>
                <a:cubicBezTo>
                  <a:pt x="4451" y="2801"/>
                  <a:pt x="4463" y="2789"/>
                  <a:pt x="4463" y="2771"/>
                </a:cubicBezTo>
                <a:cubicBezTo>
                  <a:pt x="4463" y="2740"/>
                  <a:pt x="4439" y="2702"/>
                  <a:pt x="4439" y="2665"/>
                </a:cubicBezTo>
                <a:cubicBezTo>
                  <a:pt x="4439" y="2647"/>
                  <a:pt x="4451" y="2628"/>
                  <a:pt x="4445" y="2609"/>
                </a:cubicBezTo>
                <a:cubicBezTo>
                  <a:pt x="4445" y="2597"/>
                  <a:pt x="4433" y="2585"/>
                  <a:pt x="4433" y="2566"/>
                </a:cubicBezTo>
                <a:cubicBezTo>
                  <a:pt x="4433" y="2554"/>
                  <a:pt x="4445" y="2541"/>
                  <a:pt x="4439" y="2529"/>
                </a:cubicBezTo>
                <a:cubicBezTo>
                  <a:pt x="4439" y="2523"/>
                  <a:pt x="4426" y="2504"/>
                  <a:pt x="4420" y="2492"/>
                </a:cubicBezTo>
                <a:cubicBezTo>
                  <a:pt x="4414" y="2473"/>
                  <a:pt x="4426" y="2454"/>
                  <a:pt x="4420" y="2436"/>
                </a:cubicBezTo>
                <a:cubicBezTo>
                  <a:pt x="4414" y="2392"/>
                  <a:pt x="4395" y="2380"/>
                  <a:pt x="4402" y="2361"/>
                </a:cubicBezTo>
                <a:cubicBezTo>
                  <a:pt x="4402" y="2355"/>
                  <a:pt x="4420" y="2361"/>
                  <a:pt x="4420" y="2349"/>
                </a:cubicBezTo>
                <a:cubicBezTo>
                  <a:pt x="4420" y="2287"/>
                  <a:pt x="4358" y="2206"/>
                  <a:pt x="4321" y="2169"/>
                </a:cubicBezTo>
                <a:cubicBezTo>
                  <a:pt x="4302" y="2144"/>
                  <a:pt x="4271" y="2132"/>
                  <a:pt x="4271" y="2126"/>
                </a:cubicBezTo>
                <a:cubicBezTo>
                  <a:pt x="4271" y="2120"/>
                  <a:pt x="4302" y="2132"/>
                  <a:pt x="4302" y="2132"/>
                </a:cubicBezTo>
                <a:cubicBezTo>
                  <a:pt x="4296" y="2126"/>
                  <a:pt x="4271" y="2101"/>
                  <a:pt x="4271" y="2089"/>
                </a:cubicBezTo>
                <a:cubicBezTo>
                  <a:pt x="4271" y="2076"/>
                  <a:pt x="4296" y="2070"/>
                  <a:pt x="4296" y="2058"/>
                </a:cubicBezTo>
                <a:cubicBezTo>
                  <a:pt x="4290" y="2045"/>
                  <a:pt x="4271" y="2039"/>
                  <a:pt x="4265" y="2021"/>
                </a:cubicBezTo>
                <a:cubicBezTo>
                  <a:pt x="4259" y="1990"/>
                  <a:pt x="4296" y="1952"/>
                  <a:pt x="4284" y="1934"/>
                </a:cubicBezTo>
                <a:cubicBezTo>
                  <a:pt x="4284" y="1927"/>
                  <a:pt x="4209" y="1946"/>
                  <a:pt x="4197" y="1927"/>
                </a:cubicBezTo>
                <a:lnTo>
                  <a:pt x="4203" y="1866"/>
                </a:lnTo>
                <a:cubicBezTo>
                  <a:pt x="4209" y="1853"/>
                  <a:pt x="4234" y="1847"/>
                  <a:pt x="4240" y="1841"/>
                </a:cubicBezTo>
                <a:cubicBezTo>
                  <a:pt x="4240" y="1834"/>
                  <a:pt x="4240" y="1816"/>
                  <a:pt x="4240" y="1816"/>
                </a:cubicBezTo>
                <a:cubicBezTo>
                  <a:pt x="4240" y="1810"/>
                  <a:pt x="4246" y="1803"/>
                  <a:pt x="4246" y="1791"/>
                </a:cubicBezTo>
                <a:cubicBezTo>
                  <a:pt x="4240" y="1766"/>
                  <a:pt x="4222" y="1803"/>
                  <a:pt x="4209" y="1791"/>
                </a:cubicBezTo>
                <a:cubicBezTo>
                  <a:pt x="4216" y="1791"/>
                  <a:pt x="4228" y="1748"/>
                  <a:pt x="4216" y="1735"/>
                </a:cubicBezTo>
                <a:cubicBezTo>
                  <a:pt x="4209" y="1723"/>
                  <a:pt x="4197" y="1742"/>
                  <a:pt x="4197" y="1723"/>
                </a:cubicBezTo>
                <a:cubicBezTo>
                  <a:pt x="4197" y="1704"/>
                  <a:pt x="4209" y="1692"/>
                  <a:pt x="4209" y="1673"/>
                </a:cubicBezTo>
                <a:cubicBezTo>
                  <a:pt x="4209" y="1673"/>
                  <a:pt x="4185" y="1667"/>
                  <a:pt x="4185" y="1661"/>
                </a:cubicBezTo>
                <a:cubicBezTo>
                  <a:pt x="4178" y="1642"/>
                  <a:pt x="4203" y="1642"/>
                  <a:pt x="4203" y="1630"/>
                </a:cubicBezTo>
                <a:cubicBezTo>
                  <a:pt x="4203" y="1618"/>
                  <a:pt x="4197" y="1580"/>
                  <a:pt x="4197" y="1580"/>
                </a:cubicBezTo>
                <a:cubicBezTo>
                  <a:pt x="4191" y="1568"/>
                  <a:pt x="4172" y="1580"/>
                  <a:pt x="4166" y="1574"/>
                </a:cubicBezTo>
                <a:cubicBezTo>
                  <a:pt x="4160" y="1562"/>
                  <a:pt x="4191" y="1549"/>
                  <a:pt x="4147" y="1562"/>
                </a:cubicBezTo>
                <a:cubicBezTo>
                  <a:pt x="4098" y="1586"/>
                  <a:pt x="4160" y="1543"/>
                  <a:pt x="4166" y="1512"/>
                </a:cubicBezTo>
                <a:cubicBezTo>
                  <a:pt x="4172" y="1500"/>
                  <a:pt x="4172" y="1450"/>
                  <a:pt x="4166" y="1438"/>
                </a:cubicBezTo>
                <a:cubicBezTo>
                  <a:pt x="4160" y="1425"/>
                  <a:pt x="4141" y="1450"/>
                  <a:pt x="4141" y="1432"/>
                </a:cubicBezTo>
                <a:cubicBezTo>
                  <a:pt x="4135" y="1413"/>
                  <a:pt x="4172" y="1376"/>
                  <a:pt x="4154" y="1351"/>
                </a:cubicBezTo>
                <a:cubicBezTo>
                  <a:pt x="4147" y="1345"/>
                  <a:pt x="4129" y="1363"/>
                  <a:pt x="4122" y="1345"/>
                </a:cubicBezTo>
                <a:cubicBezTo>
                  <a:pt x="4122" y="1320"/>
                  <a:pt x="4154" y="1308"/>
                  <a:pt x="4147" y="1277"/>
                </a:cubicBezTo>
                <a:cubicBezTo>
                  <a:pt x="4147" y="1277"/>
                  <a:pt x="4116" y="1264"/>
                  <a:pt x="4116" y="1258"/>
                </a:cubicBezTo>
                <a:cubicBezTo>
                  <a:pt x="4116" y="1258"/>
                  <a:pt x="4135" y="1246"/>
                  <a:pt x="4135" y="1239"/>
                </a:cubicBezTo>
                <a:cubicBezTo>
                  <a:pt x="4110" y="1221"/>
                  <a:pt x="4085" y="1246"/>
                  <a:pt x="4085" y="1227"/>
                </a:cubicBezTo>
                <a:cubicBezTo>
                  <a:pt x="4079" y="1215"/>
                  <a:pt x="4110" y="1202"/>
                  <a:pt x="4116" y="1184"/>
                </a:cubicBezTo>
                <a:cubicBezTo>
                  <a:pt x="4135" y="1140"/>
                  <a:pt x="4098" y="1128"/>
                  <a:pt x="4116" y="1109"/>
                </a:cubicBezTo>
                <a:cubicBezTo>
                  <a:pt x="4141" y="1091"/>
                  <a:pt x="4098" y="1103"/>
                  <a:pt x="4104" y="1078"/>
                </a:cubicBezTo>
                <a:cubicBezTo>
                  <a:pt x="4104" y="1078"/>
                  <a:pt x="4122" y="1078"/>
                  <a:pt x="4116" y="1066"/>
                </a:cubicBezTo>
                <a:cubicBezTo>
                  <a:pt x="4110" y="1047"/>
                  <a:pt x="4085" y="1053"/>
                  <a:pt x="4085" y="1016"/>
                </a:cubicBezTo>
                <a:cubicBezTo>
                  <a:pt x="4085" y="1023"/>
                  <a:pt x="4098" y="991"/>
                  <a:pt x="4098" y="985"/>
                </a:cubicBezTo>
                <a:cubicBezTo>
                  <a:pt x="4098" y="979"/>
                  <a:pt x="4079" y="979"/>
                  <a:pt x="4079" y="973"/>
                </a:cubicBezTo>
                <a:cubicBezTo>
                  <a:pt x="4073" y="973"/>
                  <a:pt x="4085" y="967"/>
                  <a:pt x="4085" y="960"/>
                </a:cubicBezTo>
                <a:cubicBezTo>
                  <a:pt x="4073" y="948"/>
                  <a:pt x="4061" y="954"/>
                  <a:pt x="4061" y="936"/>
                </a:cubicBezTo>
                <a:cubicBezTo>
                  <a:pt x="4061" y="911"/>
                  <a:pt x="4110" y="843"/>
                  <a:pt x="4030" y="855"/>
                </a:cubicBezTo>
                <a:cubicBezTo>
                  <a:pt x="3980" y="861"/>
                  <a:pt x="4116" y="818"/>
                  <a:pt x="4061" y="787"/>
                </a:cubicBezTo>
                <a:cubicBezTo>
                  <a:pt x="4048" y="775"/>
                  <a:pt x="4036" y="768"/>
                  <a:pt x="4042" y="725"/>
                </a:cubicBezTo>
                <a:cubicBezTo>
                  <a:pt x="4042" y="712"/>
                  <a:pt x="4061" y="669"/>
                  <a:pt x="4042" y="644"/>
                </a:cubicBezTo>
                <a:cubicBezTo>
                  <a:pt x="4030" y="632"/>
                  <a:pt x="4005" y="638"/>
                  <a:pt x="4005" y="626"/>
                </a:cubicBezTo>
                <a:cubicBezTo>
                  <a:pt x="4005" y="607"/>
                  <a:pt x="4067" y="601"/>
                  <a:pt x="4054" y="570"/>
                </a:cubicBezTo>
                <a:cubicBezTo>
                  <a:pt x="4054" y="558"/>
                  <a:pt x="3999" y="564"/>
                  <a:pt x="3992" y="545"/>
                </a:cubicBezTo>
                <a:cubicBezTo>
                  <a:pt x="3986" y="539"/>
                  <a:pt x="3999" y="520"/>
                  <a:pt x="3999" y="508"/>
                </a:cubicBezTo>
                <a:cubicBezTo>
                  <a:pt x="3999" y="483"/>
                  <a:pt x="3992" y="471"/>
                  <a:pt x="3992" y="458"/>
                </a:cubicBezTo>
                <a:cubicBezTo>
                  <a:pt x="3992" y="446"/>
                  <a:pt x="4017" y="421"/>
                  <a:pt x="3992" y="403"/>
                </a:cubicBezTo>
                <a:cubicBezTo>
                  <a:pt x="3974" y="390"/>
                  <a:pt x="3968" y="396"/>
                  <a:pt x="3992" y="378"/>
                </a:cubicBezTo>
                <a:cubicBezTo>
                  <a:pt x="4036" y="347"/>
                  <a:pt x="3974" y="359"/>
                  <a:pt x="3974" y="341"/>
                </a:cubicBezTo>
                <a:cubicBezTo>
                  <a:pt x="3974" y="328"/>
                  <a:pt x="3999" y="328"/>
                  <a:pt x="3999" y="310"/>
                </a:cubicBezTo>
                <a:cubicBezTo>
                  <a:pt x="4005" y="247"/>
                  <a:pt x="3949" y="291"/>
                  <a:pt x="3943" y="260"/>
                </a:cubicBezTo>
                <a:cubicBezTo>
                  <a:pt x="3943" y="247"/>
                  <a:pt x="3974" y="254"/>
                  <a:pt x="3980" y="254"/>
                </a:cubicBezTo>
                <a:cubicBezTo>
                  <a:pt x="3974" y="254"/>
                  <a:pt x="3980" y="217"/>
                  <a:pt x="3986" y="210"/>
                </a:cubicBezTo>
                <a:cubicBezTo>
                  <a:pt x="3980" y="210"/>
                  <a:pt x="3961" y="210"/>
                  <a:pt x="3955" y="204"/>
                </a:cubicBezTo>
                <a:cubicBezTo>
                  <a:pt x="3943" y="179"/>
                  <a:pt x="3974" y="198"/>
                  <a:pt x="3974" y="179"/>
                </a:cubicBezTo>
                <a:cubicBezTo>
                  <a:pt x="3968" y="155"/>
                  <a:pt x="3943" y="186"/>
                  <a:pt x="3943" y="155"/>
                </a:cubicBezTo>
                <a:cubicBezTo>
                  <a:pt x="3943" y="142"/>
                  <a:pt x="3961" y="130"/>
                  <a:pt x="3955" y="111"/>
                </a:cubicBezTo>
                <a:cubicBezTo>
                  <a:pt x="3955" y="93"/>
                  <a:pt x="3937" y="117"/>
                  <a:pt x="3937" y="93"/>
                </a:cubicBezTo>
                <a:cubicBezTo>
                  <a:pt x="3930" y="68"/>
                  <a:pt x="3961" y="31"/>
                  <a:pt x="3937" y="18"/>
                </a:cubicBezTo>
                <a:cubicBezTo>
                  <a:pt x="3912" y="0"/>
                  <a:pt x="3701" y="74"/>
                  <a:pt x="3639" y="99"/>
                </a:cubicBezTo>
                <a:cubicBezTo>
                  <a:pt x="3360" y="210"/>
                  <a:pt x="3050" y="334"/>
                  <a:pt x="2740" y="440"/>
                </a:cubicBezTo>
                <a:cubicBezTo>
                  <a:pt x="2684" y="458"/>
                  <a:pt x="2635" y="477"/>
                  <a:pt x="2585" y="502"/>
                </a:cubicBezTo>
                <a:cubicBezTo>
                  <a:pt x="2529" y="520"/>
                  <a:pt x="2467" y="551"/>
                  <a:pt x="2430" y="570"/>
                </a:cubicBezTo>
                <a:cubicBezTo>
                  <a:pt x="2275" y="638"/>
                  <a:pt x="2133" y="675"/>
                  <a:pt x="2009" y="737"/>
                </a:cubicBezTo>
                <a:cubicBezTo>
                  <a:pt x="1990" y="750"/>
                  <a:pt x="1978" y="762"/>
                  <a:pt x="1959" y="775"/>
                </a:cubicBezTo>
                <a:cubicBezTo>
                  <a:pt x="1699" y="905"/>
                  <a:pt x="1413" y="1016"/>
                  <a:pt x="1159" y="1165"/>
                </a:cubicBezTo>
                <a:cubicBezTo>
                  <a:pt x="1246" y="1146"/>
                  <a:pt x="1178" y="1159"/>
                  <a:pt x="1135" y="1190"/>
                </a:cubicBezTo>
                <a:cubicBezTo>
                  <a:pt x="1122" y="1196"/>
                  <a:pt x="1116" y="1221"/>
                  <a:pt x="1104" y="1227"/>
                </a:cubicBezTo>
                <a:cubicBezTo>
                  <a:pt x="1011" y="1301"/>
                  <a:pt x="800" y="1388"/>
                  <a:pt x="763" y="1469"/>
                </a:cubicBezTo>
                <a:cubicBezTo>
                  <a:pt x="756" y="1475"/>
                  <a:pt x="775" y="1500"/>
                  <a:pt x="775" y="1494"/>
                </a:cubicBezTo>
                <a:cubicBezTo>
                  <a:pt x="775" y="1500"/>
                  <a:pt x="725" y="1549"/>
                  <a:pt x="725" y="1549"/>
                </a:cubicBezTo>
                <a:cubicBezTo>
                  <a:pt x="738" y="1562"/>
                  <a:pt x="812" y="1506"/>
                  <a:pt x="824" y="1494"/>
                </a:cubicBezTo>
                <a:cubicBezTo>
                  <a:pt x="911" y="1432"/>
                  <a:pt x="973" y="1388"/>
                  <a:pt x="1079" y="1339"/>
                </a:cubicBezTo>
                <a:cubicBezTo>
                  <a:pt x="1135" y="1314"/>
                  <a:pt x="1066" y="1363"/>
                  <a:pt x="1048" y="1376"/>
                </a:cubicBezTo>
                <a:cubicBezTo>
                  <a:pt x="930" y="1444"/>
                  <a:pt x="874" y="1475"/>
                  <a:pt x="763" y="1574"/>
                </a:cubicBezTo>
                <a:cubicBezTo>
                  <a:pt x="744" y="1586"/>
                  <a:pt x="707" y="1630"/>
                  <a:pt x="688" y="1649"/>
                </a:cubicBezTo>
                <a:cubicBezTo>
                  <a:pt x="670" y="1686"/>
                  <a:pt x="707" y="1673"/>
                  <a:pt x="744" y="1655"/>
                </a:cubicBezTo>
                <a:cubicBezTo>
                  <a:pt x="775" y="1642"/>
                  <a:pt x="787" y="1605"/>
                  <a:pt x="849" y="1599"/>
                </a:cubicBezTo>
                <a:cubicBezTo>
                  <a:pt x="843" y="1599"/>
                  <a:pt x="843" y="1605"/>
                  <a:pt x="843" y="1605"/>
                </a:cubicBezTo>
                <a:cubicBezTo>
                  <a:pt x="849" y="1605"/>
                  <a:pt x="849" y="1605"/>
                  <a:pt x="849" y="1599"/>
                </a:cubicBezTo>
                <a:cubicBezTo>
                  <a:pt x="942" y="1537"/>
                  <a:pt x="1054" y="1469"/>
                  <a:pt x="1159" y="1413"/>
                </a:cubicBezTo>
                <a:cubicBezTo>
                  <a:pt x="1246" y="1363"/>
                  <a:pt x="1389" y="1283"/>
                  <a:pt x="1519" y="1233"/>
                </a:cubicBezTo>
                <a:cubicBezTo>
                  <a:pt x="1618" y="1202"/>
                  <a:pt x="1482" y="1258"/>
                  <a:pt x="1451" y="1277"/>
                </a:cubicBezTo>
                <a:cubicBezTo>
                  <a:pt x="1339" y="1339"/>
                  <a:pt x="1246" y="1401"/>
                  <a:pt x="1147" y="1456"/>
                </a:cubicBezTo>
                <a:cubicBezTo>
                  <a:pt x="1041" y="1518"/>
                  <a:pt x="899" y="1593"/>
                  <a:pt x="800" y="1686"/>
                </a:cubicBezTo>
                <a:lnTo>
                  <a:pt x="769" y="1723"/>
                </a:lnTo>
                <a:cubicBezTo>
                  <a:pt x="769" y="1729"/>
                  <a:pt x="806" y="1704"/>
                  <a:pt x="837" y="1692"/>
                </a:cubicBezTo>
                <a:cubicBezTo>
                  <a:pt x="887" y="1649"/>
                  <a:pt x="942" y="1599"/>
                  <a:pt x="992" y="1574"/>
                </a:cubicBezTo>
                <a:cubicBezTo>
                  <a:pt x="1085" y="1512"/>
                  <a:pt x="1147" y="1481"/>
                  <a:pt x="1228" y="1438"/>
                </a:cubicBezTo>
                <a:cubicBezTo>
                  <a:pt x="1228" y="1432"/>
                  <a:pt x="1240" y="1432"/>
                  <a:pt x="1228" y="1438"/>
                </a:cubicBezTo>
                <a:cubicBezTo>
                  <a:pt x="1110" y="1562"/>
                  <a:pt x="887" y="1642"/>
                  <a:pt x="744" y="1791"/>
                </a:cubicBezTo>
                <a:cubicBezTo>
                  <a:pt x="732" y="1803"/>
                  <a:pt x="676" y="1866"/>
                  <a:pt x="738" y="1841"/>
                </a:cubicBezTo>
                <a:cubicBezTo>
                  <a:pt x="800" y="1810"/>
                  <a:pt x="750" y="1859"/>
                  <a:pt x="744" y="1878"/>
                </a:cubicBezTo>
                <a:cubicBezTo>
                  <a:pt x="750" y="1866"/>
                  <a:pt x="750" y="1921"/>
                  <a:pt x="732" y="1915"/>
                </a:cubicBezTo>
                <a:cubicBezTo>
                  <a:pt x="775" y="1934"/>
                  <a:pt x="806" y="1847"/>
                  <a:pt x="837" y="1872"/>
                </a:cubicBezTo>
                <a:cubicBezTo>
                  <a:pt x="843" y="1878"/>
                  <a:pt x="781" y="1915"/>
                  <a:pt x="824" y="1921"/>
                </a:cubicBezTo>
                <a:cubicBezTo>
                  <a:pt x="843" y="1927"/>
                  <a:pt x="930" y="1847"/>
                  <a:pt x="961" y="1828"/>
                </a:cubicBezTo>
                <a:cubicBezTo>
                  <a:pt x="998" y="1816"/>
                  <a:pt x="1029" y="1810"/>
                  <a:pt x="980" y="1847"/>
                </a:cubicBezTo>
                <a:cubicBezTo>
                  <a:pt x="917" y="1884"/>
                  <a:pt x="843" y="1927"/>
                  <a:pt x="787" y="1983"/>
                </a:cubicBezTo>
                <a:cubicBezTo>
                  <a:pt x="750" y="2027"/>
                  <a:pt x="868" y="1952"/>
                  <a:pt x="893" y="1934"/>
                </a:cubicBezTo>
                <a:cubicBezTo>
                  <a:pt x="942" y="1903"/>
                  <a:pt x="967" y="1872"/>
                  <a:pt x="992" y="1859"/>
                </a:cubicBezTo>
                <a:cubicBezTo>
                  <a:pt x="1023" y="1847"/>
                  <a:pt x="1122" y="1791"/>
                  <a:pt x="1041" y="1859"/>
                </a:cubicBezTo>
                <a:cubicBezTo>
                  <a:pt x="868" y="1990"/>
                  <a:pt x="694" y="2120"/>
                  <a:pt x="527" y="2256"/>
                </a:cubicBezTo>
                <a:cubicBezTo>
                  <a:pt x="502" y="2281"/>
                  <a:pt x="471" y="2299"/>
                  <a:pt x="452" y="2324"/>
                </a:cubicBezTo>
                <a:cubicBezTo>
                  <a:pt x="446" y="2324"/>
                  <a:pt x="452" y="2337"/>
                  <a:pt x="446" y="2349"/>
                </a:cubicBezTo>
                <a:cubicBezTo>
                  <a:pt x="446" y="2349"/>
                  <a:pt x="378" y="2411"/>
                  <a:pt x="360" y="2423"/>
                </a:cubicBezTo>
                <a:cubicBezTo>
                  <a:pt x="273" y="2504"/>
                  <a:pt x="452" y="2355"/>
                  <a:pt x="459" y="2361"/>
                </a:cubicBezTo>
                <a:cubicBezTo>
                  <a:pt x="459" y="2368"/>
                  <a:pt x="378" y="2436"/>
                  <a:pt x="366" y="2448"/>
                </a:cubicBezTo>
                <a:cubicBezTo>
                  <a:pt x="329" y="2479"/>
                  <a:pt x="291" y="2498"/>
                  <a:pt x="279" y="2523"/>
                </a:cubicBezTo>
                <a:cubicBezTo>
                  <a:pt x="273" y="2529"/>
                  <a:pt x="273" y="2566"/>
                  <a:pt x="273" y="2566"/>
                </a:cubicBezTo>
                <a:cubicBezTo>
                  <a:pt x="223" y="2628"/>
                  <a:pt x="161" y="2647"/>
                  <a:pt x="118" y="2715"/>
                </a:cubicBezTo>
                <a:cubicBezTo>
                  <a:pt x="174" y="2696"/>
                  <a:pt x="180" y="2665"/>
                  <a:pt x="236" y="2616"/>
                </a:cubicBezTo>
                <a:cubicBezTo>
                  <a:pt x="254" y="2597"/>
                  <a:pt x="316" y="2560"/>
                  <a:pt x="316" y="2560"/>
                </a:cubicBezTo>
                <a:cubicBezTo>
                  <a:pt x="322" y="2560"/>
                  <a:pt x="304" y="2597"/>
                  <a:pt x="298" y="2616"/>
                </a:cubicBezTo>
                <a:cubicBezTo>
                  <a:pt x="304" y="2609"/>
                  <a:pt x="310" y="2603"/>
                  <a:pt x="310" y="2597"/>
                </a:cubicBezTo>
                <a:cubicBezTo>
                  <a:pt x="291" y="2628"/>
                  <a:pt x="291" y="2628"/>
                  <a:pt x="298" y="2616"/>
                </a:cubicBezTo>
                <a:cubicBezTo>
                  <a:pt x="254" y="2665"/>
                  <a:pt x="180" y="2715"/>
                  <a:pt x="136" y="2777"/>
                </a:cubicBezTo>
                <a:cubicBezTo>
                  <a:pt x="124" y="2795"/>
                  <a:pt x="111" y="2826"/>
                  <a:pt x="93" y="2851"/>
                </a:cubicBezTo>
                <a:cubicBezTo>
                  <a:pt x="81" y="2876"/>
                  <a:pt x="37" y="2938"/>
                  <a:pt x="62" y="2975"/>
                </a:cubicBezTo>
                <a:cubicBezTo>
                  <a:pt x="81" y="2994"/>
                  <a:pt x="99" y="2888"/>
                  <a:pt x="93" y="2895"/>
                </a:cubicBezTo>
                <a:cubicBezTo>
                  <a:pt x="99" y="2888"/>
                  <a:pt x="118" y="2907"/>
                  <a:pt x="124" y="2901"/>
                </a:cubicBezTo>
                <a:cubicBezTo>
                  <a:pt x="118" y="2907"/>
                  <a:pt x="149" y="2864"/>
                  <a:pt x="155" y="2876"/>
                </a:cubicBezTo>
                <a:cubicBezTo>
                  <a:pt x="167" y="2888"/>
                  <a:pt x="130" y="2913"/>
                  <a:pt x="118" y="2950"/>
                </a:cubicBezTo>
                <a:cubicBezTo>
                  <a:pt x="105" y="2975"/>
                  <a:pt x="118" y="2994"/>
                  <a:pt x="118" y="3000"/>
                </a:cubicBezTo>
                <a:cubicBezTo>
                  <a:pt x="118" y="2994"/>
                  <a:pt x="130" y="2994"/>
                  <a:pt x="130" y="3000"/>
                </a:cubicBezTo>
                <a:cubicBezTo>
                  <a:pt x="136" y="3037"/>
                  <a:pt x="87" y="3081"/>
                  <a:pt x="81" y="3112"/>
                </a:cubicBezTo>
                <a:cubicBezTo>
                  <a:pt x="81" y="3118"/>
                  <a:pt x="99" y="3136"/>
                  <a:pt x="93" y="3149"/>
                </a:cubicBezTo>
                <a:cubicBezTo>
                  <a:pt x="93" y="3149"/>
                  <a:pt x="43" y="3248"/>
                  <a:pt x="81" y="3192"/>
                </a:cubicBezTo>
                <a:cubicBezTo>
                  <a:pt x="81" y="3186"/>
                  <a:pt x="130" y="3155"/>
                  <a:pt x="130" y="3155"/>
                </a:cubicBezTo>
                <a:cubicBezTo>
                  <a:pt x="136" y="3161"/>
                  <a:pt x="74" y="3260"/>
                  <a:pt x="68" y="3273"/>
                </a:cubicBezTo>
                <a:cubicBezTo>
                  <a:pt x="56" y="3291"/>
                  <a:pt x="62" y="3291"/>
                  <a:pt x="37" y="3304"/>
                </a:cubicBezTo>
                <a:cubicBezTo>
                  <a:pt x="62" y="3310"/>
                  <a:pt x="19" y="3353"/>
                  <a:pt x="25" y="3378"/>
                </a:cubicBezTo>
                <a:cubicBezTo>
                  <a:pt x="31" y="3397"/>
                  <a:pt x="68" y="3403"/>
                  <a:pt x="74" y="3421"/>
                </a:cubicBezTo>
                <a:cubicBezTo>
                  <a:pt x="74" y="3428"/>
                  <a:pt x="56" y="3453"/>
                  <a:pt x="62" y="3471"/>
                </a:cubicBezTo>
                <a:cubicBezTo>
                  <a:pt x="62" y="3508"/>
                  <a:pt x="111" y="3521"/>
                  <a:pt x="124" y="3564"/>
                </a:cubicBezTo>
                <a:cubicBezTo>
                  <a:pt x="130" y="3589"/>
                  <a:pt x="111" y="3663"/>
                  <a:pt x="130" y="3688"/>
                </a:cubicBezTo>
                <a:cubicBezTo>
                  <a:pt x="124" y="3682"/>
                  <a:pt x="180" y="3719"/>
                  <a:pt x="180" y="3725"/>
                </a:cubicBezTo>
                <a:cubicBezTo>
                  <a:pt x="161" y="3738"/>
                  <a:pt x="111" y="3682"/>
                  <a:pt x="99" y="3694"/>
                </a:cubicBezTo>
                <a:cubicBezTo>
                  <a:pt x="93" y="3719"/>
                  <a:pt x="167" y="3725"/>
                  <a:pt x="180" y="3744"/>
                </a:cubicBezTo>
                <a:cubicBezTo>
                  <a:pt x="192" y="3769"/>
                  <a:pt x="161" y="3806"/>
                  <a:pt x="167" y="3831"/>
                </a:cubicBezTo>
                <a:cubicBezTo>
                  <a:pt x="180" y="3911"/>
                  <a:pt x="291" y="3936"/>
                  <a:pt x="298" y="4017"/>
                </a:cubicBezTo>
                <a:cubicBezTo>
                  <a:pt x="304" y="4041"/>
                  <a:pt x="273" y="4079"/>
                  <a:pt x="291" y="4116"/>
                </a:cubicBezTo>
                <a:cubicBezTo>
                  <a:pt x="298" y="4128"/>
                  <a:pt x="329" y="4153"/>
                  <a:pt x="347" y="4159"/>
                </a:cubicBezTo>
                <a:cubicBezTo>
                  <a:pt x="397" y="4184"/>
                  <a:pt x="484" y="4153"/>
                  <a:pt x="440" y="4240"/>
                </a:cubicBezTo>
                <a:cubicBezTo>
                  <a:pt x="465" y="4234"/>
                  <a:pt x="440" y="4264"/>
                  <a:pt x="440" y="4240"/>
                </a:cubicBezTo>
                <a:cubicBezTo>
                  <a:pt x="428" y="4240"/>
                  <a:pt x="428" y="4246"/>
                  <a:pt x="422" y="4258"/>
                </a:cubicBezTo>
                <a:cubicBezTo>
                  <a:pt x="496" y="4227"/>
                  <a:pt x="434" y="4351"/>
                  <a:pt x="415" y="4351"/>
                </a:cubicBezTo>
                <a:cubicBezTo>
                  <a:pt x="391" y="4364"/>
                  <a:pt x="409" y="4296"/>
                  <a:pt x="422" y="4289"/>
                </a:cubicBezTo>
                <a:cubicBezTo>
                  <a:pt x="391" y="4302"/>
                  <a:pt x="378" y="4320"/>
                  <a:pt x="397" y="4370"/>
                </a:cubicBezTo>
                <a:cubicBezTo>
                  <a:pt x="409" y="4407"/>
                  <a:pt x="527" y="4413"/>
                  <a:pt x="546" y="4438"/>
                </a:cubicBezTo>
                <a:cubicBezTo>
                  <a:pt x="539" y="4432"/>
                  <a:pt x="564" y="4544"/>
                  <a:pt x="570" y="4537"/>
                </a:cubicBezTo>
                <a:cubicBezTo>
                  <a:pt x="564" y="4544"/>
                  <a:pt x="533" y="4531"/>
                  <a:pt x="521" y="4537"/>
                </a:cubicBezTo>
                <a:cubicBezTo>
                  <a:pt x="508" y="4550"/>
                  <a:pt x="558" y="4556"/>
                  <a:pt x="564" y="4562"/>
                </a:cubicBezTo>
                <a:cubicBezTo>
                  <a:pt x="564" y="4568"/>
                  <a:pt x="558" y="4581"/>
                  <a:pt x="564" y="4587"/>
                </a:cubicBezTo>
                <a:cubicBezTo>
                  <a:pt x="583" y="4599"/>
                  <a:pt x="595" y="4575"/>
                  <a:pt x="595" y="4599"/>
                </a:cubicBezTo>
                <a:cubicBezTo>
                  <a:pt x="595" y="4599"/>
                  <a:pt x="564" y="4612"/>
                  <a:pt x="558" y="4612"/>
                </a:cubicBezTo>
                <a:cubicBezTo>
                  <a:pt x="539" y="4612"/>
                  <a:pt x="477" y="4593"/>
                  <a:pt x="446" y="4575"/>
                </a:cubicBezTo>
                <a:cubicBezTo>
                  <a:pt x="452" y="4636"/>
                  <a:pt x="539" y="4624"/>
                  <a:pt x="564" y="4661"/>
                </a:cubicBezTo>
                <a:cubicBezTo>
                  <a:pt x="570" y="4668"/>
                  <a:pt x="552" y="4699"/>
                  <a:pt x="552" y="4699"/>
                </a:cubicBezTo>
                <a:cubicBezTo>
                  <a:pt x="552" y="4711"/>
                  <a:pt x="620" y="4760"/>
                  <a:pt x="651" y="4773"/>
                </a:cubicBezTo>
                <a:cubicBezTo>
                  <a:pt x="651" y="4773"/>
                  <a:pt x="663" y="4785"/>
                  <a:pt x="663" y="4792"/>
                </a:cubicBezTo>
                <a:cubicBezTo>
                  <a:pt x="657" y="4792"/>
                  <a:pt x="576" y="4773"/>
                  <a:pt x="576" y="4773"/>
                </a:cubicBezTo>
                <a:cubicBezTo>
                  <a:pt x="558" y="4798"/>
                  <a:pt x="682" y="4841"/>
                  <a:pt x="682" y="4847"/>
                </a:cubicBezTo>
                <a:cubicBezTo>
                  <a:pt x="700" y="4853"/>
                  <a:pt x="694" y="4878"/>
                  <a:pt x="725" y="4897"/>
                </a:cubicBezTo>
                <a:cubicBezTo>
                  <a:pt x="763" y="4909"/>
                  <a:pt x="806" y="4909"/>
                  <a:pt x="824" y="4934"/>
                </a:cubicBezTo>
                <a:cubicBezTo>
                  <a:pt x="849" y="4916"/>
                  <a:pt x="955" y="4934"/>
                  <a:pt x="1023" y="4928"/>
                </a:cubicBezTo>
                <a:cubicBezTo>
                  <a:pt x="1085" y="4922"/>
                  <a:pt x="1265" y="4884"/>
                  <a:pt x="1289" y="4916"/>
                </a:cubicBezTo>
                <a:cubicBezTo>
                  <a:pt x="1283" y="4916"/>
                  <a:pt x="1246" y="4953"/>
                  <a:pt x="1252" y="4971"/>
                </a:cubicBezTo>
                <a:cubicBezTo>
                  <a:pt x="1252" y="4971"/>
                  <a:pt x="1277" y="4965"/>
                  <a:pt x="1271" y="4977"/>
                </a:cubicBezTo>
                <a:cubicBezTo>
                  <a:pt x="1265" y="4996"/>
                  <a:pt x="1234" y="5008"/>
                  <a:pt x="1228" y="5027"/>
                </a:cubicBezTo>
                <a:cubicBezTo>
                  <a:pt x="1228" y="5033"/>
                  <a:pt x="1246" y="5070"/>
                  <a:pt x="1252" y="5070"/>
                </a:cubicBezTo>
                <a:lnTo>
                  <a:pt x="1252" y="5070"/>
                </a:lnTo>
                <a:cubicBezTo>
                  <a:pt x="1252" y="5070"/>
                  <a:pt x="1252" y="5077"/>
                  <a:pt x="1252" y="5070"/>
                </a:cubicBezTo>
                <a:cubicBezTo>
                  <a:pt x="1246" y="5077"/>
                  <a:pt x="1240" y="5089"/>
                  <a:pt x="1246" y="5089"/>
                </a:cubicBezTo>
                <a:cubicBezTo>
                  <a:pt x="1277" y="5108"/>
                  <a:pt x="1277" y="5077"/>
                  <a:pt x="1320" y="5077"/>
                </a:cubicBezTo>
                <a:lnTo>
                  <a:pt x="1320" y="5089"/>
                </a:lnTo>
                <a:cubicBezTo>
                  <a:pt x="1320" y="5089"/>
                  <a:pt x="1345" y="5077"/>
                  <a:pt x="1352" y="5083"/>
                </a:cubicBezTo>
                <a:cubicBezTo>
                  <a:pt x="1352" y="5095"/>
                  <a:pt x="1308" y="5139"/>
                  <a:pt x="1308" y="5157"/>
                </a:cubicBezTo>
                <a:cubicBezTo>
                  <a:pt x="1308" y="5170"/>
                  <a:pt x="1333" y="5132"/>
                  <a:pt x="1345" y="5145"/>
                </a:cubicBezTo>
                <a:cubicBezTo>
                  <a:pt x="1339" y="5145"/>
                  <a:pt x="1339" y="5194"/>
                  <a:pt x="1333" y="5207"/>
                </a:cubicBezTo>
                <a:cubicBezTo>
                  <a:pt x="1320" y="5244"/>
                  <a:pt x="1271" y="5263"/>
                  <a:pt x="1271" y="5287"/>
                </a:cubicBezTo>
                <a:cubicBezTo>
                  <a:pt x="1271" y="5294"/>
                  <a:pt x="1314" y="5287"/>
                  <a:pt x="1314" y="5294"/>
                </a:cubicBezTo>
                <a:cubicBezTo>
                  <a:pt x="1327" y="5312"/>
                  <a:pt x="1308" y="5325"/>
                  <a:pt x="1302" y="5337"/>
                </a:cubicBezTo>
                <a:cubicBezTo>
                  <a:pt x="1289" y="5356"/>
                  <a:pt x="1289" y="5343"/>
                  <a:pt x="1289" y="5362"/>
                </a:cubicBezTo>
                <a:cubicBezTo>
                  <a:pt x="1289" y="5349"/>
                  <a:pt x="1302" y="5368"/>
                  <a:pt x="1289" y="5399"/>
                </a:cubicBezTo>
                <a:cubicBezTo>
                  <a:pt x="1289" y="5393"/>
                  <a:pt x="1277" y="5418"/>
                  <a:pt x="1277" y="5418"/>
                </a:cubicBezTo>
                <a:lnTo>
                  <a:pt x="1302" y="5424"/>
                </a:lnTo>
                <a:cubicBezTo>
                  <a:pt x="1302" y="5449"/>
                  <a:pt x="1277" y="5461"/>
                  <a:pt x="1296" y="5480"/>
                </a:cubicBezTo>
                <a:cubicBezTo>
                  <a:pt x="1302" y="5492"/>
                  <a:pt x="1327" y="5473"/>
                  <a:pt x="1333" y="5480"/>
                </a:cubicBezTo>
                <a:cubicBezTo>
                  <a:pt x="1339" y="5486"/>
                  <a:pt x="1333" y="5517"/>
                  <a:pt x="1333" y="5523"/>
                </a:cubicBezTo>
                <a:cubicBezTo>
                  <a:pt x="1333" y="5517"/>
                  <a:pt x="1352" y="5523"/>
                  <a:pt x="1358" y="5523"/>
                </a:cubicBezTo>
                <a:cubicBezTo>
                  <a:pt x="1352" y="5517"/>
                  <a:pt x="1364" y="5554"/>
                  <a:pt x="1364" y="5560"/>
                </a:cubicBezTo>
                <a:cubicBezTo>
                  <a:pt x="1364" y="5579"/>
                  <a:pt x="1339" y="5579"/>
                  <a:pt x="1345" y="5610"/>
                </a:cubicBezTo>
                <a:cubicBezTo>
                  <a:pt x="1339" y="5591"/>
                  <a:pt x="1370" y="5622"/>
                  <a:pt x="1370" y="5653"/>
                </a:cubicBezTo>
                <a:cubicBezTo>
                  <a:pt x="1370" y="5684"/>
                  <a:pt x="1364" y="5666"/>
                  <a:pt x="1382" y="5684"/>
                </a:cubicBezTo>
                <a:cubicBezTo>
                  <a:pt x="1395" y="5697"/>
                  <a:pt x="1382" y="5715"/>
                  <a:pt x="1382" y="5740"/>
                </a:cubicBezTo>
                <a:cubicBezTo>
                  <a:pt x="1389" y="5827"/>
                  <a:pt x="1463" y="5895"/>
                  <a:pt x="1463" y="5920"/>
                </a:cubicBezTo>
                <a:cubicBezTo>
                  <a:pt x="1463" y="5926"/>
                  <a:pt x="1444" y="5938"/>
                  <a:pt x="1451" y="5944"/>
                </a:cubicBezTo>
                <a:cubicBezTo>
                  <a:pt x="1451" y="5951"/>
                  <a:pt x="1469" y="5932"/>
                  <a:pt x="1469" y="5944"/>
                </a:cubicBezTo>
                <a:cubicBezTo>
                  <a:pt x="1469" y="5957"/>
                  <a:pt x="1457" y="5969"/>
                  <a:pt x="1457" y="5988"/>
                </a:cubicBezTo>
                <a:cubicBezTo>
                  <a:pt x="1451" y="6013"/>
                  <a:pt x="1457" y="6050"/>
                  <a:pt x="1457" y="6068"/>
                </a:cubicBezTo>
                <a:cubicBezTo>
                  <a:pt x="1451" y="6093"/>
                  <a:pt x="1432" y="6118"/>
                  <a:pt x="1451" y="6137"/>
                </a:cubicBezTo>
                <a:cubicBezTo>
                  <a:pt x="1476" y="6168"/>
                  <a:pt x="1482" y="6106"/>
                  <a:pt x="1519" y="6155"/>
                </a:cubicBezTo>
                <a:cubicBezTo>
                  <a:pt x="1525" y="6168"/>
                  <a:pt x="1513" y="6211"/>
                  <a:pt x="1531" y="6223"/>
                </a:cubicBezTo>
                <a:cubicBezTo>
                  <a:pt x="1544" y="6236"/>
                  <a:pt x="1537" y="6174"/>
                  <a:pt x="1562" y="6192"/>
                </a:cubicBezTo>
                <a:cubicBezTo>
                  <a:pt x="1575" y="6199"/>
                  <a:pt x="1556" y="6310"/>
                  <a:pt x="1562" y="6329"/>
                </a:cubicBezTo>
                <a:cubicBezTo>
                  <a:pt x="1568" y="6366"/>
                  <a:pt x="1587" y="6347"/>
                  <a:pt x="1587" y="6385"/>
                </a:cubicBezTo>
                <a:cubicBezTo>
                  <a:pt x="1587" y="6434"/>
                  <a:pt x="1537" y="6478"/>
                  <a:pt x="1544" y="6546"/>
                </a:cubicBezTo>
                <a:cubicBezTo>
                  <a:pt x="1550" y="6608"/>
                  <a:pt x="1606" y="6626"/>
                  <a:pt x="1637" y="6676"/>
                </a:cubicBezTo>
                <a:cubicBezTo>
                  <a:pt x="1649" y="6701"/>
                  <a:pt x="1668" y="6750"/>
                  <a:pt x="1668" y="6775"/>
                </a:cubicBezTo>
                <a:cubicBezTo>
                  <a:pt x="1668" y="6775"/>
                  <a:pt x="1649" y="6769"/>
                  <a:pt x="1649" y="6781"/>
                </a:cubicBezTo>
                <a:cubicBezTo>
                  <a:pt x="1661" y="6831"/>
                  <a:pt x="1686" y="6837"/>
                  <a:pt x="1674" y="6899"/>
                </a:cubicBezTo>
                <a:cubicBezTo>
                  <a:pt x="1668" y="6924"/>
                  <a:pt x="1655" y="6961"/>
                  <a:pt x="1668" y="6998"/>
                </a:cubicBezTo>
                <a:cubicBezTo>
                  <a:pt x="1674" y="7042"/>
                  <a:pt x="1717" y="7060"/>
                  <a:pt x="1724" y="7098"/>
                </a:cubicBezTo>
                <a:cubicBezTo>
                  <a:pt x="1724" y="7110"/>
                  <a:pt x="1705" y="7129"/>
                  <a:pt x="1705" y="7153"/>
                </a:cubicBezTo>
                <a:cubicBezTo>
                  <a:pt x="1711" y="7172"/>
                  <a:pt x="1748" y="7240"/>
                  <a:pt x="1779" y="7259"/>
                </a:cubicBezTo>
                <a:cubicBezTo>
                  <a:pt x="1854" y="7296"/>
                  <a:pt x="1959" y="7346"/>
                  <a:pt x="2052" y="7352"/>
                </a:cubicBezTo>
                <a:cubicBezTo>
                  <a:pt x="2120" y="7358"/>
                  <a:pt x="2238" y="7364"/>
                  <a:pt x="2319" y="7339"/>
                </a:cubicBezTo>
                <a:cubicBezTo>
                  <a:pt x="2331" y="7339"/>
                  <a:pt x="2337" y="7321"/>
                  <a:pt x="2350" y="7321"/>
                </a:cubicBezTo>
                <a:cubicBezTo>
                  <a:pt x="2424" y="7296"/>
                  <a:pt x="2492" y="7296"/>
                  <a:pt x="2567" y="7277"/>
                </a:cubicBezTo>
                <a:cubicBezTo>
                  <a:pt x="2659" y="7259"/>
                  <a:pt x="2759" y="7228"/>
                  <a:pt x="2858" y="7203"/>
                </a:cubicBezTo>
                <a:cubicBezTo>
                  <a:pt x="3137" y="7129"/>
                  <a:pt x="3428" y="7048"/>
                  <a:pt x="3720" y="6974"/>
                </a:cubicBezTo>
                <a:cubicBezTo>
                  <a:pt x="3837" y="6949"/>
                  <a:pt x="3968" y="6905"/>
                  <a:pt x="4098" y="6881"/>
                </a:cubicBezTo>
                <a:cubicBezTo>
                  <a:pt x="4370" y="6825"/>
                  <a:pt x="4587" y="6775"/>
                  <a:pt x="4891" y="6732"/>
                </a:cubicBezTo>
                <a:cubicBezTo>
                  <a:pt x="4941" y="6726"/>
                  <a:pt x="4972" y="6719"/>
                  <a:pt x="4978" y="6775"/>
                </a:cubicBezTo>
                <a:cubicBezTo>
                  <a:pt x="4990" y="6837"/>
                  <a:pt x="4997" y="6887"/>
                  <a:pt x="5022" y="6936"/>
                </a:cubicBezTo>
                <a:cubicBezTo>
                  <a:pt x="5022" y="6930"/>
                  <a:pt x="5028" y="6912"/>
                  <a:pt x="5028" y="6912"/>
                </a:cubicBezTo>
                <a:cubicBezTo>
                  <a:pt x="5034" y="6918"/>
                  <a:pt x="5052" y="6974"/>
                  <a:pt x="5065" y="7005"/>
                </a:cubicBezTo>
                <a:cubicBezTo>
                  <a:pt x="5065" y="7011"/>
                  <a:pt x="5059" y="7029"/>
                  <a:pt x="5065" y="7029"/>
                </a:cubicBezTo>
                <a:cubicBezTo>
                  <a:pt x="5059" y="7023"/>
                  <a:pt x="5152" y="7110"/>
                  <a:pt x="5127" y="7060"/>
                </a:cubicBezTo>
                <a:cubicBezTo>
                  <a:pt x="5127" y="7060"/>
                  <a:pt x="5096" y="7042"/>
                  <a:pt x="5121" y="7023"/>
                </a:cubicBezTo>
                <a:cubicBezTo>
                  <a:pt x="5127" y="7023"/>
                  <a:pt x="5139" y="7036"/>
                  <a:pt x="5152" y="7054"/>
                </a:cubicBezTo>
                <a:lnTo>
                  <a:pt x="5152" y="7048"/>
                </a:lnTo>
                <a:cubicBezTo>
                  <a:pt x="5152" y="7054"/>
                  <a:pt x="5158" y="7060"/>
                  <a:pt x="5164" y="7060"/>
                </a:cubicBezTo>
                <a:cubicBezTo>
                  <a:pt x="5183" y="7085"/>
                  <a:pt x="5195" y="7110"/>
                  <a:pt x="5201" y="7110"/>
                </a:cubicBezTo>
                <a:lnTo>
                  <a:pt x="5201" y="7104"/>
                </a:lnTo>
                <a:cubicBezTo>
                  <a:pt x="5201" y="7104"/>
                  <a:pt x="5201" y="7104"/>
                  <a:pt x="5207" y="7104"/>
                </a:cubicBezTo>
                <a:cubicBezTo>
                  <a:pt x="5201" y="7104"/>
                  <a:pt x="5201" y="7104"/>
                  <a:pt x="5201" y="7104"/>
                </a:cubicBezTo>
                <a:cubicBezTo>
                  <a:pt x="5207" y="7110"/>
                  <a:pt x="5245" y="7135"/>
                  <a:pt x="5245" y="7129"/>
                </a:cubicBezTo>
                <a:cubicBezTo>
                  <a:pt x="5251" y="7122"/>
                  <a:pt x="5189" y="7066"/>
                  <a:pt x="5238" y="7060"/>
                </a:cubicBezTo>
                <a:cubicBezTo>
                  <a:pt x="5232" y="7060"/>
                  <a:pt x="5331" y="7153"/>
                  <a:pt x="5300" y="7110"/>
                </a:cubicBezTo>
                <a:cubicBezTo>
                  <a:pt x="5294" y="7091"/>
                  <a:pt x="5313" y="7098"/>
                  <a:pt x="5313" y="7098"/>
                </a:cubicBezTo>
                <a:cubicBezTo>
                  <a:pt x="5307" y="7079"/>
                  <a:pt x="5307" y="7066"/>
                  <a:pt x="5307" y="7066"/>
                </a:cubicBezTo>
                <a:cubicBezTo>
                  <a:pt x="5307" y="7066"/>
                  <a:pt x="5313" y="7073"/>
                  <a:pt x="5331" y="7066"/>
                </a:cubicBezTo>
                <a:cubicBezTo>
                  <a:pt x="5356" y="7060"/>
                  <a:pt x="5375" y="7011"/>
                  <a:pt x="5369" y="6961"/>
                </a:cubicBezTo>
                <a:close/>
                <a:moveTo>
                  <a:pt x="186" y="2969"/>
                </a:moveTo>
                <a:lnTo>
                  <a:pt x="186" y="2969"/>
                </a:lnTo>
                <a:cubicBezTo>
                  <a:pt x="180" y="2963"/>
                  <a:pt x="198" y="2950"/>
                  <a:pt x="198" y="2950"/>
                </a:cubicBezTo>
                <a:cubicBezTo>
                  <a:pt x="229" y="2932"/>
                  <a:pt x="198" y="2975"/>
                  <a:pt x="186" y="2969"/>
                </a:cubicBezTo>
                <a:close/>
                <a:moveTo>
                  <a:pt x="341" y="2541"/>
                </a:moveTo>
                <a:cubicBezTo>
                  <a:pt x="341" y="2541"/>
                  <a:pt x="329" y="2541"/>
                  <a:pt x="341" y="2541"/>
                </a:cubicBezTo>
                <a:close/>
                <a:moveTo>
                  <a:pt x="415" y="4376"/>
                </a:moveTo>
                <a:lnTo>
                  <a:pt x="415" y="4376"/>
                </a:lnTo>
                <a:cubicBezTo>
                  <a:pt x="415" y="4370"/>
                  <a:pt x="428" y="4364"/>
                  <a:pt x="434" y="4370"/>
                </a:cubicBezTo>
                <a:cubicBezTo>
                  <a:pt x="434" y="4370"/>
                  <a:pt x="422" y="4376"/>
                  <a:pt x="415" y="4376"/>
                </a:cubicBezTo>
                <a:close/>
                <a:moveTo>
                  <a:pt x="490" y="4382"/>
                </a:moveTo>
                <a:lnTo>
                  <a:pt x="490" y="4382"/>
                </a:lnTo>
                <a:cubicBezTo>
                  <a:pt x="490" y="4382"/>
                  <a:pt x="471" y="4333"/>
                  <a:pt x="465" y="4339"/>
                </a:cubicBezTo>
                <a:cubicBezTo>
                  <a:pt x="490" y="4314"/>
                  <a:pt x="552" y="4413"/>
                  <a:pt x="490" y="4382"/>
                </a:cubicBezTo>
                <a:close/>
                <a:moveTo>
                  <a:pt x="558" y="4556"/>
                </a:moveTo>
                <a:lnTo>
                  <a:pt x="558" y="4556"/>
                </a:lnTo>
                <a:cubicBezTo>
                  <a:pt x="552" y="4556"/>
                  <a:pt x="570" y="4550"/>
                  <a:pt x="570" y="4550"/>
                </a:cubicBezTo>
                <a:cubicBezTo>
                  <a:pt x="576" y="4556"/>
                  <a:pt x="558" y="4562"/>
                  <a:pt x="558" y="4556"/>
                </a:cubicBezTo>
                <a:close/>
                <a:moveTo>
                  <a:pt x="601" y="4692"/>
                </a:moveTo>
                <a:lnTo>
                  <a:pt x="601" y="4692"/>
                </a:lnTo>
                <a:cubicBezTo>
                  <a:pt x="601" y="4680"/>
                  <a:pt x="564" y="4674"/>
                  <a:pt x="601" y="4668"/>
                </a:cubicBezTo>
                <a:cubicBezTo>
                  <a:pt x="657" y="4668"/>
                  <a:pt x="601" y="4742"/>
                  <a:pt x="601" y="4692"/>
                </a:cubicBezTo>
                <a:close/>
                <a:moveTo>
                  <a:pt x="1296" y="1401"/>
                </a:moveTo>
                <a:cubicBezTo>
                  <a:pt x="1296" y="1401"/>
                  <a:pt x="1289" y="1401"/>
                  <a:pt x="1296" y="1401"/>
                </a:cubicBezTo>
                <a:close/>
                <a:moveTo>
                  <a:pt x="1320" y="5070"/>
                </a:moveTo>
                <a:lnTo>
                  <a:pt x="1320" y="5070"/>
                </a:lnTo>
                <a:cubicBezTo>
                  <a:pt x="1320" y="5064"/>
                  <a:pt x="1339" y="5058"/>
                  <a:pt x="1345" y="5064"/>
                </a:cubicBezTo>
                <a:cubicBezTo>
                  <a:pt x="1345" y="5064"/>
                  <a:pt x="1327" y="5070"/>
                  <a:pt x="1320" y="5070"/>
                </a:cubicBezTo>
                <a:close/>
                <a:moveTo>
                  <a:pt x="1327" y="1382"/>
                </a:moveTo>
                <a:lnTo>
                  <a:pt x="1327" y="1382"/>
                </a:lnTo>
                <a:cubicBezTo>
                  <a:pt x="1327" y="1388"/>
                  <a:pt x="1320" y="1388"/>
                  <a:pt x="1314" y="1388"/>
                </a:cubicBezTo>
                <a:cubicBezTo>
                  <a:pt x="1314" y="1401"/>
                  <a:pt x="1302" y="1394"/>
                  <a:pt x="1314" y="1388"/>
                </a:cubicBezTo>
                <a:cubicBezTo>
                  <a:pt x="1314" y="1382"/>
                  <a:pt x="1320" y="1382"/>
                  <a:pt x="1327" y="1382"/>
                </a:cubicBezTo>
                <a:cubicBezTo>
                  <a:pt x="1358" y="1363"/>
                  <a:pt x="1382" y="1345"/>
                  <a:pt x="1420" y="1339"/>
                </a:cubicBezTo>
                <a:cubicBezTo>
                  <a:pt x="1420" y="1332"/>
                  <a:pt x="1432" y="1339"/>
                  <a:pt x="1420" y="1339"/>
                </a:cubicBezTo>
                <a:cubicBezTo>
                  <a:pt x="1395" y="1357"/>
                  <a:pt x="1370" y="1376"/>
                  <a:pt x="1327" y="1382"/>
                </a:cubicBezTo>
                <a:close/>
                <a:moveTo>
                  <a:pt x="1401" y="4333"/>
                </a:moveTo>
                <a:lnTo>
                  <a:pt x="1401" y="4333"/>
                </a:lnTo>
                <a:cubicBezTo>
                  <a:pt x="1395" y="4327"/>
                  <a:pt x="1420" y="4320"/>
                  <a:pt x="1426" y="4327"/>
                </a:cubicBezTo>
                <a:cubicBezTo>
                  <a:pt x="1432" y="4333"/>
                  <a:pt x="1401" y="4339"/>
                  <a:pt x="1401" y="4333"/>
                </a:cubicBezTo>
                <a:close/>
                <a:moveTo>
                  <a:pt x="4643" y="5461"/>
                </a:moveTo>
                <a:lnTo>
                  <a:pt x="4643" y="5461"/>
                </a:lnTo>
                <a:cubicBezTo>
                  <a:pt x="4650" y="5467"/>
                  <a:pt x="4631" y="5473"/>
                  <a:pt x="4631" y="5467"/>
                </a:cubicBezTo>
                <a:cubicBezTo>
                  <a:pt x="4625" y="5467"/>
                  <a:pt x="4643" y="5461"/>
                  <a:pt x="4643" y="5461"/>
                </a:cubicBezTo>
                <a:close/>
                <a:moveTo>
                  <a:pt x="4693" y="5895"/>
                </a:moveTo>
                <a:lnTo>
                  <a:pt x="4693" y="5895"/>
                </a:lnTo>
                <a:cubicBezTo>
                  <a:pt x="4736" y="5889"/>
                  <a:pt x="4891" y="5883"/>
                  <a:pt x="4811" y="5895"/>
                </a:cubicBezTo>
                <a:cubicBezTo>
                  <a:pt x="4687" y="5920"/>
                  <a:pt x="4563" y="5926"/>
                  <a:pt x="4457" y="5944"/>
                </a:cubicBezTo>
                <a:cubicBezTo>
                  <a:pt x="4395" y="5957"/>
                  <a:pt x="4346" y="5975"/>
                  <a:pt x="4309" y="5975"/>
                </a:cubicBezTo>
                <a:cubicBezTo>
                  <a:pt x="4333" y="6007"/>
                  <a:pt x="4240" y="5963"/>
                  <a:pt x="4309" y="5975"/>
                </a:cubicBezTo>
                <a:cubicBezTo>
                  <a:pt x="4383" y="5951"/>
                  <a:pt x="4575" y="5914"/>
                  <a:pt x="4693" y="5895"/>
                </a:cubicBezTo>
                <a:close/>
                <a:moveTo>
                  <a:pt x="3732" y="6112"/>
                </a:moveTo>
                <a:lnTo>
                  <a:pt x="3732" y="6112"/>
                </a:lnTo>
                <a:cubicBezTo>
                  <a:pt x="3744" y="6112"/>
                  <a:pt x="3751" y="6112"/>
                  <a:pt x="3763" y="6112"/>
                </a:cubicBezTo>
                <a:cubicBezTo>
                  <a:pt x="3738" y="6112"/>
                  <a:pt x="3751" y="6087"/>
                  <a:pt x="3775" y="6099"/>
                </a:cubicBezTo>
                <a:cubicBezTo>
                  <a:pt x="3775" y="6087"/>
                  <a:pt x="3794" y="6093"/>
                  <a:pt x="3800" y="6093"/>
                </a:cubicBezTo>
                <a:cubicBezTo>
                  <a:pt x="3806" y="6081"/>
                  <a:pt x="3819" y="6087"/>
                  <a:pt x="3831" y="6087"/>
                </a:cubicBezTo>
                <a:cubicBezTo>
                  <a:pt x="3831" y="6106"/>
                  <a:pt x="3850" y="6087"/>
                  <a:pt x="3837" y="6087"/>
                </a:cubicBezTo>
                <a:cubicBezTo>
                  <a:pt x="3862" y="6081"/>
                  <a:pt x="3899" y="6068"/>
                  <a:pt x="3893" y="6068"/>
                </a:cubicBezTo>
                <a:lnTo>
                  <a:pt x="3887" y="6068"/>
                </a:lnTo>
                <a:cubicBezTo>
                  <a:pt x="3893" y="6068"/>
                  <a:pt x="3893" y="6068"/>
                  <a:pt x="3893" y="6068"/>
                </a:cubicBezTo>
                <a:cubicBezTo>
                  <a:pt x="3906" y="6068"/>
                  <a:pt x="3912" y="6068"/>
                  <a:pt x="3924" y="6062"/>
                </a:cubicBezTo>
                <a:cubicBezTo>
                  <a:pt x="3943" y="6062"/>
                  <a:pt x="3955" y="6050"/>
                  <a:pt x="3992" y="6056"/>
                </a:cubicBezTo>
                <a:cubicBezTo>
                  <a:pt x="3980" y="6044"/>
                  <a:pt x="3986" y="6044"/>
                  <a:pt x="4005" y="6044"/>
                </a:cubicBezTo>
                <a:cubicBezTo>
                  <a:pt x="4104" y="6025"/>
                  <a:pt x="4185" y="6000"/>
                  <a:pt x="4265" y="5988"/>
                </a:cubicBezTo>
                <a:cubicBezTo>
                  <a:pt x="4302" y="5982"/>
                  <a:pt x="4278" y="5988"/>
                  <a:pt x="4271" y="5994"/>
                </a:cubicBezTo>
                <a:cubicBezTo>
                  <a:pt x="4246" y="6007"/>
                  <a:pt x="4073" y="6044"/>
                  <a:pt x="3992" y="6056"/>
                </a:cubicBezTo>
                <a:cubicBezTo>
                  <a:pt x="3893" y="6081"/>
                  <a:pt x="3782" y="6124"/>
                  <a:pt x="3676" y="6143"/>
                </a:cubicBezTo>
                <a:cubicBezTo>
                  <a:pt x="3658" y="6143"/>
                  <a:pt x="3639" y="6137"/>
                  <a:pt x="3620" y="6143"/>
                </a:cubicBezTo>
                <a:cubicBezTo>
                  <a:pt x="3614" y="6143"/>
                  <a:pt x="3614" y="6155"/>
                  <a:pt x="3614" y="6155"/>
                </a:cubicBezTo>
                <a:cubicBezTo>
                  <a:pt x="3552" y="6174"/>
                  <a:pt x="3484" y="6180"/>
                  <a:pt x="3422" y="6192"/>
                </a:cubicBezTo>
                <a:cubicBezTo>
                  <a:pt x="3416" y="6192"/>
                  <a:pt x="3416" y="6205"/>
                  <a:pt x="3410" y="6205"/>
                </a:cubicBezTo>
                <a:cubicBezTo>
                  <a:pt x="3410" y="6205"/>
                  <a:pt x="3391" y="6192"/>
                  <a:pt x="3391" y="6199"/>
                </a:cubicBezTo>
                <a:cubicBezTo>
                  <a:pt x="3391" y="6186"/>
                  <a:pt x="3422" y="6186"/>
                  <a:pt x="3459" y="6174"/>
                </a:cubicBezTo>
                <a:cubicBezTo>
                  <a:pt x="3521" y="6162"/>
                  <a:pt x="3645" y="6124"/>
                  <a:pt x="3726" y="6118"/>
                </a:cubicBezTo>
                <a:cubicBezTo>
                  <a:pt x="3720" y="6118"/>
                  <a:pt x="3720" y="6118"/>
                  <a:pt x="3720" y="6118"/>
                </a:cubicBezTo>
                <a:cubicBezTo>
                  <a:pt x="3720" y="6124"/>
                  <a:pt x="3732" y="6118"/>
                  <a:pt x="3732" y="6112"/>
                </a:cubicBezTo>
                <a:close/>
                <a:moveTo>
                  <a:pt x="4618" y="5467"/>
                </a:moveTo>
                <a:lnTo>
                  <a:pt x="4618" y="5467"/>
                </a:lnTo>
                <a:cubicBezTo>
                  <a:pt x="4618" y="5467"/>
                  <a:pt x="4594" y="5492"/>
                  <a:pt x="4581" y="5473"/>
                </a:cubicBezTo>
                <a:cubicBezTo>
                  <a:pt x="4581" y="5473"/>
                  <a:pt x="4612" y="5467"/>
                  <a:pt x="4618" y="5467"/>
                </a:cubicBezTo>
                <a:close/>
                <a:moveTo>
                  <a:pt x="4569" y="5473"/>
                </a:moveTo>
                <a:lnTo>
                  <a:pt x="4569" y="5473"/>
                </a:lnTo>
                <a:cubicBezTo>
                  <a:pt x="4569" y="5473"/>
                  <a:pt x="4544" y="5498"/>
                  <a:pt x="4532" y="5480"/>
                </a:cubicBezTo>
                <a:cubicBezTo>
                  <a:pt x="4532" y="5480"/>
                  <a:pt x="4563" y="5473"/>
                  <a:pt x="4569" y="5473"/>
                </a:cubicBezTo>
                <a:close/>
                <a:moveTo>
                  <a:pt x="4519" y="5480"/>
                </a:moveTo>
                <a:lnTo>
                  <a:pt x="4519" y="5480"/>
                </a:lnTo>
                <a:cubicBezTo>
                  <a:pt x="4519" y="5486"/>
                  <a:pt x="4501" y="5492"/>
                  <a:pt x="4494" y="5492"/>
                </a:cubicBezTo>
                <a:cubicBezTo>
                  <a:pt x="4494" y="5486"/>
                  <a:pt x="4513" y="5480"/>
                  <a:pt x="4519" y="5480"/>
                </a:cubicBezTo>
                <a:close/>
                <a:moveTo>
                  <a:pt x="4309" y="5517"/>
                </a:moveTo>
                <a:lnTo>
                  <a:pt x="4309" y="5517"/>
                </a:lnTo>
                <a:cubicBezTo>
                  <a:pt x="4346" y="5511"/>
                  <a:pt x="4445" y="5486"/>
                  <a:pt x="4470" y="5486"/>
                </a:cubicBezTo>
                <a:cubicBezTo>
                  <a:pt x="4457" y="5486"/>
                  <a:pt x="4439" y="5504"/>
                  <a:pt x="4408" y="5511"/>
                </a:cubicBezTo>
                <a:cubicBezTo>
                  <a:pt x="3986" y="5597"/>
                  <a:pt x="3608" y="5690"/>
                  <a:pt x="3224" y="5783"/>
                </a:cubicBezTo>
                <a:cubicBezTo>
                  <a:pt x="3217" y="5808"/>
                  <a:pt x="3193" y="5777"/>
                  <a:pt x="3224" y="5783"/>
                </a:cubicBezTo>
                <a:cubicBezTo>
                  <a:pt x="3565" y="5697"/>
                  <a:pt x="3943" y="5585"/>
                  <a:pt x="4309" y="5517"/>
                </a:cubicBezTo>
                <a:close/>
                <a:moveTo>
                  <a:pt x="3025" y="4884"/>
                </a:moveTo>
                <a:lnTo>
                  <a:pt x="3025" y="4884"/>
                </a:lnTo>
                <a:cubicBezTo>
                  <a:pt x="3056" y="4847"/>
                  <a:pt x="3100" y="4829"/>
                  <a:pt x="3143" y="4798"/>
                </a:cubicBezTo>
                <a:cubicBezTo>
                  <a:pt x="3187" y="4760"/>
                  <a:pt x="3217" y="4723"/>
                  <a:pt x="3261" y="4705"/>
                </a:cubicBezTo>
                <a:cubicBezTo>
                  <a:pt x="3267" y="4705"/>
                  <a:pt x="3261" y="4699"/>
                  <a:pt x="3273" y="4699"/>
                </a:cubicBezTo>
                <a:cubicBezTo>
                  <a:pt x="3298" y="4692"/>
                  <a:pt x="3230" y="4742"/>
                  <a:pt x="3230" y="4742"/>
                </a:cubicBezTo>
                <a:cubicBezTo>
                  <a:pt x="3224" y="4742"/>
                  <a:pt x="3242" y="4748"/>
                  <a:pt x="3242" y="4748"/>
                </a:cubicBezTo>
                <a:cubicBezTo>
                  <a:pt x="3205" y="4785"/>
                  <a:pt x="3094" y="4884"/>
                  <a:pt x="3025" y="4916"/>
                </a:cubicBezTo>
                <a:cubicBezTo>
                  <a:pt x="3000" y="4922"/>
                  <a:pt x="3013" y="4903"/>
                  <a:pt x="3025" y="4884"/>
                </a:cubicBezTo>
                <a:close/>
                <a:moveTo>
                  <a:pt x="3019" y="5839"/>
                </a:moveTo>
                <a:cubicBezTo>
                  <a:pt x="3019" y="5839"/>
                  <a:pt x="3050" y="5845"/>
                  <a:pt x="3019" y="5839"/>
                </a:cubicBezTo>
                <a:close/>
                <a:moveTo>
                  <a:pt x="2697" y="6292"/>
                </a:moveTo>
                <a:lnTo>
                  <a:pt x="2697" y="6292"/>
                </a:lnTo>
                <a:lnTo>
                  <a:pt x="2684" y="6298"/>
                </a:lnTo>
                <a:cubicBezTo>
                  <a:pt x="2678" y="6292"/>
                  <a:pt x="2691" y="6285"/>
                  <a:pt x="2697" y="6292"/>
                </a:cubicBezTo>
                <a:close/>
                <a:moveTo>
                  <a:pt x="2666" y="6298"/>
                </a:moveTo>
                <a:lnTo>
                  <a:pt x="2666" y="6298"/>
                </a:lnTo>
                <a:cubicBezTo>
                  <a:pt x="2672" y="6298"/>
                  <a:pt x="2647" y="6304"/>
                  <a:pt x="2647" y="6304"/>
                </a:cubicBezTo>
                <a:cubicBezTo>
                  <a:pt x="2641" y="6298"/>
                  <a:pt x="2666" y="6292"/>
                  <a:pt x="2666" y="6298"/>
                </a:cubicBezTo>
                <a:close/>
                <a:moveTo>
                  <a:pt x="2641" y="6304"/>
                </a:moveTo>
                <a:lnTo>
                  <a:pt x="2641" y="6304"/>
                </a:lnTo>
                <a:cubicBezTo>
                  <a:pt x="2641" y="6304"/>
                  <a:pt x="2622" y="6316"/>
                  <a:pt x="2616" y="6310"/>
                </a:cubicBezTo>
                <a:cubicBezTo>
                  <a:pt x="2616" y="6304"/>
                  <a:pt x="2635" y="6298"/>
                  <a:pt x="2641" y="6304"/>
                </a:cubicBezTo>
                <a:close/>
                <a:moveTo>
                  <a:pt x="2610" y="3651"/>
                </a:moveTo>
                <a:lnTo>
                  <a:pt x="2610" y="3651"/>
                </a:lnTo>
                <a:cubicBezTo>
                  <a:pt x="2616" y="3657"/>
                  <a:pt x="2598" y="3663"/>
                  <a:pt x="2598" y="3657"/>
                </a:cubicBezTo>
                <a:cubicBezTo>
                  <a:pt x="2591" y="3657"/>
                  <a:pt x="2610" y="3651"/>
                  <a:pt x="2610" y="3651"/>
                </a:cubicBezTo>
                <a:close/>
                <a:moveTo>
                  <a:pt x="2350" y="3725"/>
                </a:moveTo>
                <a:lnTo>
                  <a:pt x="2350" y="3725"/>
                </a:lnTo>
                <a:cubicBezTo>
                  <a:pt x="2356" y="3713"/>
                  <a:pt x="2368" y="3719"/>
                  <a:pt x="2381" y="3719"/>
                </a:cubicBezTo>
                <a:cubicBezTo>
                  <a:pt x="2399" y="3701"/>
                  <a:pt x="2424" y="3701"/>
                  <a:pt x="2455" y="3694"/>
                </a:cubicBezTo>
                <a:cubicBezTo>
                  <a:pt x="2461" y="3682"/>
                  <a:pt x="2474" y="3688"/>
                  <a:pt x="2486" y="3688"/>
                </a:cubicBezTo>
                <a:cubicBezTo>
                  <a:pt x="2486" y="3676"/>
                  <a:pt x="2505" y="3682"/>
                  <a:pt x="2511" y="3682"/>
                </a:cubicBezTo>
                <a:cubicBezTo>
                  <a:pt x="2517" y="3669"/>
                  <a:pt x="2529" y="3676"/>
                  <a:pt x="2542" y="3676"/>
                </a:cubicBezTo>
                <a:cubicBezTo>
                  <a:pt x="2554" y="3651"/>
                  <a:pt x="2585" y="3682"/>
                  <a:pt x="2542" y="3676"/>
                </a:cubicBezTo>
                <a:cubicBezTo>
                  <a:pt x="2542" y="3682"/>
                  <a:pt x="2523" y="3682"/>
                  <a:pt x="2511" y="3682"/>
                </a:cubicBezTo>
                <a:cubicBezTo>
                  <a:pt x="2511" y="3694"/>
                  <a:pt x="2498" y="3688"/>
                  <a:pt x="2486" y="3688"/>
                </a:cubicBezTo>
                <a:cubicBezTo>
                  <a:pt x="2486" y="3701"/>
                  <a:pt x="2467" y="3694"/>
                  <a:pt x="2455" y="3694"/>
                </a:cubicBezTo>
                <a:cubicBezTo>
                  <a:pt x="2436" y="3707"/>
                  <a:pt x="2411" y="3713"/>
                  <a:pt x="2381" y="3719"/>
                </a:cubicBezTo>
                <a:cubicBezTo>
                  <a:pt x="2381" y="3725"/>
                  <a:pt x="2362" y="3725"/>
                  <a:pt x="2350" y="3725"/>
                </a:cubicBezTo>
                <a:close/>
                <a:moveTo>
                  <a:pt x="2480" y="6347"/>
                </a:moveTo>
                <a:cubicBezTo>
                  <a:pt x="2480" y="6347"/>
                  <a:pt x="2443" y="6335"/>
                  <a:pt x="2480" y="6347"/>
                </a:cubicBezTo>
                <a:close/>
                <a:moveTo>
                  <a:pt x="2319" y="3731"/>
                </a:moveTo>
                <a:lnTo>
                  <a:pt x="2319" y="3731"/>
                </a:lnTo>
                <a:cubicBezTo>
                  <a:pt x="2319" y="3731"/>
                  <a:pt x="2306" y="3738"/>
                  <a:pt x="2300" y="3738"/>
                </a:cubicBezTo>
                <a:cubicBezTo>
                  <a:pt x="2300" y="3731"/>
                  <a:pt x="2312" y="3725"/>
                  <a:pt x="2319" y="3731"/>
                </a:cubicBezTo>
                <a:close/>
                <a:moveTo>
                  <a:pt x="2275" y="3744"/>
                </a:moveTo>
                <a:lnTo>
                  <a:pt x="2275" y="3744"/>
                </a:lnTo>
                <a:cubicBezTo>
                  <a:pt x="2281" y="3750"/>
                  <a:pt x="2257" y="3756"/>
                  <a:pt x="2257" y="3750"/>
                </a:cubicBezTo>
                <a:cubicBezTo>
                  <a:pt x="2250" y="3750"/>
                  <a:pt x="2269" y="3738"/>
                  <a:pt x="2275" y="3744"/>
                </a:cubicBezTo>
                <a:close/>
                <a:moveTo>
                  <a:pt x="2244" y="3750"/>
                </a:moveTo>
                <a:lnTo>
                  <a:pt x="2244" y="3750"/>
                </a:lnTo>
                <a:cubicBezTo>
                  <a:pt x="2250" y="3756"/>
                  <a:pt x="2232" y="3762"/>
                  <a:pt x="2226" y="3756"/>
                </a:cubicBezTo>
                <a:cubicBezTo>
                  <a:pt x="2219" y="3756"/>
                  <a:pt x="2244" y="3750"/>
                  <a:pt x="2244" y="3750"/>
                </a:cubicBezTo>
                <a:close/>
                <a:moveTo>
                  <a:pt x="2219" y="3756"/>
                </a:moveTo>
                <a:lnTo>
                  <a:pt x="2219" y="3756"/>
                </a:lnTo>
                <a:cubicBezTo>
                  <a:pt x="2219" y="3762"/>
                  <a:pt x="2207" y="3769"/>
                  <a:pt x="2207" y="3762"/>
                </a:cubicBezTo>
                <a:cubicBezTo>
                  <a:pt x="2201" y="3762"/>
                  <a:pt x="2219" y="3756"/>
                  <a:pt x="2219" y="3756"/>
                </a:cubicBezTo>
                <a:close/>
                <a:moveTo>
                  <a:pt x="2151" y="998"/>
                </a:moveTo>
                <a:lnTo>
                  <a:pt x="2151" y="998"/>
                </a:lnTo>
                <a:cubicBezTo>
                  <a:pt x="2157" y="985"/>
                  <a:pt x="2164" y="979"/>
                  <a:pt x="2182" y="985"/>
                </a:cubicBezTo>
                <a:cubicBezTo>
                  <a:pt x="2207" y="954"/>
                  <a:pt x="2238" y="985"/>
                  <a:pt x="2182" y="985"/>
                </a:cubicBezTo>
                <a:cubicBezTo>
                  <a:pt x="2176" y="991"/>
                  <a:pt x="2164" y="998"/>
                  <a:pt x="2151" y="998"/>
                </a:cubicBezTo>
                <a:close/>
                <a:moveTo>
                  <a:pt x="2182" y="3775"/>
                </a:moveTo>
                <a:lnTo>
                  <a:pt x="2182" y="3775"/>
                </a:lnTo>
                <a:cubicBezTo>
                  <a:pt x="2182" y="3769"/>
                  <a:pt x="2195" y="3762"/>
                  <a:pt x="2201" y="3762"/>
                </a:cubicBezTo>
                <a:cubicBezTo>
                  <a:pt x="2201" y="3769"/>
                  <a:pt x="2188" y="3775"/>
                  <a:pt x="2182" y="3775"/>
                </a:cubicBezTo>
                <a:close/>
                <a:moveTo>
                  <a:pt x="2120" y="1010"/>
                </a:moveTo>
                <a:cubicBezTo>
                  <a:pt x="2120" y="1010"/>
                  <a:pt x="2126" y="1016"/>
                  <a:pt x="2120" y="1010"/>
                </a:cubicBezTo>
                <a:close/>
                <a:moveTo>
                  <a:pt x="2102" y="1016"/>
                </a:moveTo>
                <a:cubicBezTo>
                  <a:pt x="2102" y="1016"/>
                  <a:pt x="2126" y="1023"/>
                  <a:pt x="2102" y="1016"/>
                </a:cubicBezTo>
                <a:close/>
                <a:moveTo>
                  <a:pt x="2095" y="3793"/>
                </a:moveTo>
                <a:lnTo>
                  <a:pt x="2095" y="3793"/>
                </a:lnTo>
                <a:cubicBezTo>
                  <a:pt x="2095" y="3800"/>
                  <a:pt x="2083" y="3800"/>
                  <a:pt x="2077" y="3800"/>
                </a:cubicBezTo>
                <a:cubicBezTo>
                  <a:pt x="2077" y="3800"/>
                  <a:pt x="2089" y="3793"/>
                  <a:pt x="2095" y="3793"/>
                </a:cubicBezTo>
                <a:close/>
                <a:moveTo>
                  <a:pt x="2040" y="1047"/>
                </a:moveTo>
                <a:lnTo>
                  <a:pt x="2040" y="1047"/>
                </a:lnTo>
                <a:cubicBezTo>
                  <a:pt x="2040" y="1041"/>
                  <a:pt x="2040" y="1035"/>
                  <a:pt x="2052" y="1041"/>
                </a:cubicBezTo>
                <a:cubicBezTo>
                  <a:pt x="2052" y="1016"/>
                  <a:pt x="2077" y="1047"/>
                  <a:pt x="2052" y="1041"/>
                </a:cubicBezTo>
                <a:cubicBezTo>
                  <a:pt x="2052" y="1041"/>
                  <a:pt x="2046" y="1047"/>
                  <a:pt x="2040" y="1047"/>
                </a:cubicBezTo>
                <a:close/>
                <a:moveTo>
                  <a:pt x="1990" y="1066"/>
                </a:moveTo>
                <a:cubicBezTo>
                  <a:pt x="1990" y="1066"/>
                  <a:pt x="2015" y="1072"/>
                  <a:pt x="1990" y="1066"/>
                </a:cubicBezTo>
                <a:close/>
                <a:moveTo>
                  <a:pt x="1940" y="3837"/>
                </a:moveTo>
                <a:lnTo>
                  <a:pt x="1940" y="3837"/>
                </a:lnTo>
                <a:cubicBezTo>
                  <a:pt x="1940" y="3837"/>
                  <a:pt x="1928" y="3843"/>
                  <a:pt x="1922" y="3843"/>
                </a:cubicBezTo>
                <a:cubicBezTo>
                  <a:pt x="1922" y="3837"/>
                  <a:pt x="1934" y="3831"/>
                  <a:pt x="1940" y="3837"/>
                </a:cubicBezTo>
                <a:close/>
                <a:moveTo>
                  <a:pt x="1940" y="4203"/>
                </a:moveTo>
                <a:lnTo>
                  <a:pt x="1940" y="4203"/>
                </a:lnTo>
                <a:cubicBezTo>
                  <a:pt x="1940" y="4203"/>
                  <a:pt x="1916" y="4209"/>
                  <a:pt x="1909" y="4209"/>
                </a:cubicBezTo>
                <a:cubicBezTo>
                  <a:pt x="1909" y="4203"/>
                  <a:pt x="1934" y="4196"/>
                  <a:pt x="1940" y="4203"/>
                </a:cubicBezTo>
                <a:close/>
                <a:moveTo>
                  <a:pt x="1916" y="3843"/>
                </a:moveTo>
                <a:lnTo>
                  <a:pt x="1916" y="3843"/>
                </a:lnTo>
                <a:cubicBezTo>
                  <a:pt x="1922" y="3843"/>
                  <a:pt x="1903" y="3849"/>
                  <a:pt x="1903" y="3849"/>
                </a:cubicBezTo>
                <a:cubicBezTo>
                  <a:pt x="1897" y="3849"/>
                  <a:pt x="1916" y="3843"/>
                  <a:pt x="1916" y="3843"/>
                </a:cubicBezTo>
                <a:close/>
                <a:moveTo>
                  <a:pt x="1835" y="1134"/>
                </a:moveTo>
                <a:lnTo>
                  <a:pt x="1835" y="1134"/>
                </a:lnTo>
                <a:cubicBezTo>
                  <a:pt x="1835" y="1128"/>
                  <a:pt x="1847" y="1128"/>
                  <a:pt x="1854" y="1128"/>
                </a:cubicBezTo>
                <a:cubicBezTo>
                  <a:pt x="1854" y="1122"/>
                  <a:pt x="1860" y="1122"/>
                  <a:pt x="1866" y="1122"/>
                </a:cubicBezTo>
                <a:cubicBezTo>
                  <a:pt x="1872" y="1115"/>
                  <a:pt x="1872" y="1115"/>
                  <a:pt x="1885" y="1115"/>
                </a:cubicBezTo>
                <a:cubicBezTo>
                  <a:pt x="1885" y="1109"/>
                  <a:pt x="1891" y="1109"/>
                  <a:pt x="1897" y="1109"/>
                </a:cubicBezTo>
                <a:cubicBezTo>
                  <a:pt x="1897" y="1091"/>
                  <a:pt x="1928" y="1115"/>
                  <a:pt x="1897" y="1109"/>
                </a:cubicBezTo>
                <a:cubicBezTo>
                  <a:pt x="1897" y="1115"/>
                  <a:pt x="1891" y="1115"/>
                  <a:pt x="1885" y="1115"/>
                </a:cubicBezTo>
                <a:cubicBezTo>
                  <a:pt x="1878" y="1122"/>
                  <a:pt x="1878" y="1122"/>
                  <a:pt x="1866" y="1122"/>
                </a:cubicBezTo>
                <a:cubicBezTo>
                  <a:pt x="1866" y="1128"/>
                  <a:pt x="1860" y="1128"/>
                  <a:pt x="1854" y="1128"/>
                </a:cubicBezTo>
                <a:cubicBezTo>
                  <a:pt x="1854" y="1140"/>
                  <a:pt x="1841" y="1140"/>
                  <a:pt x="1835" y="1134"/>
                </a:cubicBezTo>
                <a:close/>
                <a:moveTo>
                  <a:pt x="1872" y="3855"/>
                </a:moveTo>
                <a:lnTo>
                  <a:pt x="1872" y="3855"/>
                </a:lnTo>
                <a:cubicBezTo>
                  <a:pt x="1872" y="3855"/>
                  <a:pt x="1885" y="3849"/>
                  <a:pt x="1891" y="3849"/>
                </a:cubicBezTo>
                <a:cubicBezTo>
                  <a:pt x="1891" y="3855"/>
                  <a:pt x="1878" y="3855"/>
                  <a:pt x="1872" y="3855"/>
                </a:cubicBezTo>
                <a:close/>
                <a:moveTo>
                  <a:pt x="1897" y="3986"/>
                </a:moveTo>
                <a:lnTo>
                  <a:pt x="1897" y="3986"/>
                </a:lnTo>
                <a:cubicBezTo>
                  <a:pt x="1953" y="3973"/>
                  <a:pt x="1829" y="4017"/>
                  <a:pt x="1816" y="4004"/>
                </a:cubicBezTo>
                <a:cubicBezTo>
                  <a:pt x="1816" y="3998"/>
                  <a:pt x="1872" y="3986"/>
                  <a:pt x="1897" y="3986"/>
                </a:cubicBezTo>
                <a:close/>
                <a:moveTo>
                  <a:pt x="1655" y="1221"/>
                </a:moveTo>
                <a:lnTo>
                  <a:pt x="1655" y="1221"/>
                </a:lnTo>
                <a:cubicBezTo>
                  <a:pt x="1686" y="1202"/>
                  <a:pt x="1711" y="1184"/>
                  <a:pt x="1748" y="1177"/>
                </a:cubicBezTo>
                <a:cubicBezTo>
                  <a:pt x="1748" y="1171"/>
                  <a:pt x="1754" y="1171"/>
                  <a:pt x="1761" y="1171"/>
                </a:cubicBezTo>
                <a:cubicBezTo>
                  <a:pt x="1767" y="1165"/>
                  <a:pt x="1767" y="1165"/>
                  <a:pt x="1779" y="1165"/>
                </a:cubicBezTo>
                <a:cubicBezTo>
                  <a:pt x="1779" y="1159"/>
                  <a:pt x="1785" y="1159"/>
                  <a:pt x="1792" y="1159"/>
                </a:cubicBezTo>
                <a:cubicBezTo>
                  <a:pt x="1792" y="1153"/>
                  <a:pt x="1798" y="1153"/>
                  <a:pt x="1804" y="1153"/>
                </a:cubicBezTo>
                <a:cubicBezTo>
                  <a:pt x="1804" y="1128"/>
                  <a:pt x="1835" y="1159"/>
                  <a:pt x="1804" y="1153"/>
                </a:cubicBezTo>
                <a:cubicBezTo>
                  <a:pt x="1804" y="1159"/>
                  <a:pt x="1798" y="1159"/>
                  <a:pt x="1792" y="1159"/>
                </a:cubicBezTo>
                <a:cubicBezTo>
                  <a:pt x="1792" y="1165"/>
                  <a:pt x="1785" y="1165"/>
                  <a:pt x="1779" y="1165"/>
                </a:cubicBezTo>
                <a:cubicBezTo>
                  <a:pt x="1773" y="1171"/>
                  <a:pt x="1773" y="1171"/>
                  <a:pt x="1761" y="1171"/>
                </a:cubicBezTo>
                <a:cubicBezTo>
                  <a:pt x="1761" y="1177"/>
                  <a:pt x="1754" y="1177"/>
                  <a:pt x="1748" y="1177"/>
                </a:cubicBezTo>
                <a:cubicBezTo>
                  <a:pt x="1724" y="1196"/>
                  <a:pt x="1699" y="1215"/>
                  <a:pt x="1655" y="1221"/>
                </a:cubicBezTo>
                <a:close/>
                <a:moveTo>
                  <a:pt x="1792" y="4010"/>
                </a:moveTo>
                <a:lnTo>
                  <a:pt x="1792" y="4010"/>
                </a:lnTo>
                <a:cubicBezTo>
                  <a:pt x="1785" y="4004"/>
                  <a:pt x="1810" y="3998"/>
                  <a:pt x="1810" y="4004"/>
                </a:cubicBezTo>
                <a:cubicBezTo>
                  <a:pt x="1816" y="4004"/>
                  <a:pt x="1798" y="4017"/>
                  <a:pt x="1792" y="4010"/>
                </a:cubicBezTo>
                <a:close/>
                <a:moveTo>
                  <a:pt x="1618" y="1239"/>
                </a:moveTo>
                <a:lnTo>
                  <a:pt x="1618" y="1239"/>
                </a:lnTo>
                <a:cubicBezTo>
                  <a:pt x="1618" y="1239"/>
                  <a:pt x="1624" y="1233"/>
                  <a:pt x="1630" y="1233"/>
                </a:cubicBezTo>
                <a:cubicBezTo>
                  <a:pt x="1630" y="1215"/>
                  <a:pt x="1661" y="1239"/>
                  <a:pt x="1630" y="1233"/>
                </a:cubicBezTo>
                <a:cubicBezTo>
                  <a:pt x="1630" y="1239"/>
                  <a:pt x="1624" y="1246"/>
                  <a:pt x="1618" y="1239"/>
                </a:cubicBezTo>
                <a:close/>
                <a:moveTo>
                  <a:pt x="1575" y="1215"/>
                </a:moveTo>
                <a:lnTo>
                  <a:pt x="1575" y="1215"/>
                </a:lnTo>
                <a:cubicBezTo>
                  <a:pt x="1575" y="1208"/>
                  <a:pt x="1581" y="1208"/>
                  <a:pt x="1587" y="1208"/>
                </a:cubicBezTo>
                <a:cubicBezTo>
                  <a:pt x="1587" y="1184"/>
                  <a:pt x="1618" y="1215"/>
                  <a:pt x="1587" y="1208"/>
                </a:cubicBezTo>
                <a:cubicBezTo>
                  <a:pt x="1587" y="1215"/>
                  <a:pt x="1581" y="1215"/>
                  <a:pt x="1575" y="1215"/>
                </a:cubicBezTo>
                <a:close/>
                <a:moveTo>
                  <a:pt x="1469" y="4320"/>
                </a:moveTo>
                <a:lnTo>
                  <a:pt x="1469" y="4320"/>
                </a:lnTo>
                <a:cubicBezTo>
                  <a:pt x="1463" y="4314"/>
                  <a:pt x="1482" y="4308"/>
                  <a:pt x="1482" y="4314"/>
                </a:cubicBezTo>
                <a:cubicBezTo>
                  <a:pt x="1488" y="4314"/>
                  <a:pt x="1469" y="4320"/>
                  <a:pt x="1469" y="4320"/>
                </a:cubicBezTo>
                <a:close/>
                <a:moveTo>
                  <a:pt x="1519" y="1289"/>
                </a:moveTo>
                <a:lnTo>
                  <a:pt x="1519" y="1289"/>
                </a:lnTo>
                <a:cubicBezTo>
                  <a:pt x="1519" y="1295"/>
                  <a:pt x="1513" y="1301"/>
                  <a:pt x="1506" y="1295"/>
                </a:cubicBezTo>
                <a:cubicBezTo>
                  <a:pt x="1500" y="1320"/>
                  <a:pt x="1476" y="1289"/>
                  <a:pt x="1506" y="1295"/>
                </a:cubicBezTo>
                <a:cubicBezTo>
                  <a:pt x="1506" y="1295"/>
                  <a:pt x="1513" y="1289"/>
                  <a:pt x="1519" y="1289"/>
                </a:cubicBezTo>
                <a:cubicBezTo>
                  <a:pt x="1519" y="1283"/>
                  <a:pt x="1525" y="1283"/>
                  <a:pt x="1531" y="1283"/>
                </a:cubicBezTo>
                <a:cubicBezTo>
                  <a:pt x="1531" y="1277"/>
                  <a:pt x="1537" y="1277"/>
                  <a:pt x="1544" y="1277"/>
                </a:cubicBezTo>
                <a:cubicBezTo>
                  <a:pt x="1550" y="1258"/>
                  <a:pt x="1575" y="1283"/>
                  <a:pt x="1544" y="1277"/>
                </a:cubicBezTo>
                <a:cubicBezTo>
                  <a:pt x="1544" y="1283"/>
                  <a:pt x="1537" y="1283"/>
                  <a:pt x="1531" y="1283"/>
                </a:cubicBezTo>
                <a:cubicBezTo>
                  <a:pt x="1531" y="1289"/>
                  <a:pt x="1525" y="1289"/>
                  <a:pt x="1519" y="1289"/>
                </a:cubicBezTo>
                <a:close/>
                <a:moveTo>
                  <a:pt x="1600" y="6595"/>
                </a:moveTo>
                <a:lnTo>
                  <a:pt x="1600" y="6595"/>
                </a:lnTo>
                <a:cubicBezTo>
                  <a:pt x="1606" y="6626"/>
                  <a:pt x="1643" y="6651"/>
                  <a:pt x="1612" y="6626"/>
                </a:cubicBezTo>
                <a:cubicBezTo>
                  <a:pt x="1600" y="6620"/>
                  <a:pt x="1581" y="6614"/>
                  <a:pt x="1575" y="6595"/>
                </a:cubicBezTo>
                <a:cubicBezTo>
                  <a:pt x="1562" y="6571"/>
                  <a:pt x="1568" y="6502"/>
                  <a:pt x="1575" y="6496"/>
                </a:cubicBezTo>
                <a:cubicBezTo>
                  <a:pt x="1581" y="6490"/>
                  <a:pt x="1600" y="6465"/>
                  <a:pt x="1618" y="6465"/>
                </a:cubicBezTo>
                <a:cubicBezTo>
                  <a:pt x="1612" y="6465"/>
                  <a:pt x="1630" y="6453"/>
                  <a:pt x="1630" y="6459"/>
                </a:cubicBezTo>
                <a:cubicBezTo>
                  <a:pt x="1630" y="6490"/>
                  <a:pt x="1587" y="6540"/>
                  <a:pt x="1600" y="6595"/>
                </a:cubicBezTo>
                <a:close/>
                <a:moveTo>
                  <a:pt x="1655" y="4376"/>
                </a:moveTo>
                <a:lnTo>
                  <a:pt x="1655" y="4376"/>
                </a:lnTo>
                <a:cubicBezTo>
                  <a:pt x="1624" y="4382"/>
                  <a:pt x="1537" y="4420"/>
                  <a:pt x="1525" y="4401"/>
                </a:cubicBezTo>
                <a:cubicBezTo>
                  <a:pt x="1519" y="4401"/>
                  <a:pt x="1637" y="4376"/>
                  <a:pt x="1643" y="4376"/>
                </a:cubicBezTo>
                <a:cubicBezTo>
                  <a:pt x="1692" y="4364"/>
                  <a:pt x="1717" y="4351"/>
                  <a:pt x="1761" y="4345"/>
                </a:cubicBezTo>
                <a:cubicBezTo>
                  <a:pt x="1816" y="4345"/>
                  <a:pt x="1717" y="4364"/>
                  <a:pt x="1655" y="4376"/>
                </a:cubicBezTo>
                <a:close/>
                <a:moveTo>
                  <a:pt x="1699" y="6868"/>
                </a:moveTo>
                <a:lnTo>
                  <a:pt x="1699" y="6868"/>
                </a:lnTo>
                <a:lnTo>
                  <a:pt x="1711" y="6862"/>
                </a:lnTo>
                <a:cubicBezTo>
                  <a:pt x="1717" y="6868"/>
                  <a:pt x="1705" y="6874"/>
                  <a:pt x="1699" y="6868"/>
                </a:cubicBezTo>
                <a:close/>
                <a:moveTo>
                  <a:pt x="1711" y="7011"/>
                </a:moveTo>
                <a:lnTo>
                  <a:pt x="1711" y="7011"/>
                </a:lnTo>
                <a:cubicBezTo>
                  <a:pt x="1699" y="7017"/>
                  <a:pt x="1674" y="6967"/>
                  <a:pt x="1692" y="6949"/>
                </a:cubicBezTo>
                <a:cubicBezTo>
                  <a:pt x="1717" y="6924"/>
                  <a:pt x="1748" y="7005"/>
                  <a:pt x="1711" y="7011"/>
                </a:cubicBezTo>
                <a:close/>
                <a:moveTo>
                  <a:pt x="1742" y="7160"/>
                </a:moveTo>
                <a:lnTo>
                  <a:pt x="1742" y="7160"/>
                </a:lnTo>
                <a:cubicBezTo>
                  <a:pt x="1736" y="7153"/>
                  <a:pt x="1754" y="7153"/>
                  <a:pt x="1754" y="7153"/>
                </a:cubicBezTo>
                <a:cubicBezTo>
                  <a:pt x="1754" y="7141"/>
                  <a:pt x="1711" y="7122"/>
                  <a:pt x="1730" y="7110"/>
                </a:cubicBezTo>
                <a:cubicBezTo>
                  <a:pt x="1736" y="7104"/>
                  <a:pt x="1773" y="7141"/>
                  <a:pt x="1792" y="7160"/>
                </a:cubicBezTo>
                <a:cubicBezTo>
                  <a:pt x="1835" y="7209"/>
                  <a:pt x="1773" y="7190"/>
                  <a:pt x="1742" y="7160"/>
                </a:cubicBezTo>
                <a:close/>
                <a:moveTo>
                  <a:pt x="1804" y="4339"/>
                </a:moveTo>
                <a:cubicBezTo>
                  <a:pt x="1804" y="4339"/>
                  <a:pt x="1798" y="4345"/>
                  <a:pt x="1804" y="4339"/>
                </a:cubicBezTo>
                <a:close/>
                <a:moveTo>
                  <a:pt x="1928" y="6112"/>
                </a:moveTo>
                <a:lnTo>
                  <a:pt x="1928" y="6112"/>
                </a:lnTo>
                <a:cubicBezTo>
                  <a:pt x="1928" y="6118"/>
                  <a:pt x="1928" y="6118"/>
                  <a:pt x="1922" y="6118"/>
                </a:cubicBezTo>
                <a:cubicBezTo>
                  <a:pt x="1922" y="6124"/>
                  <a:pt x="1922" y="6124"/>
                  <a:pt x="1922" y="6124"/>
                </a:cubicBezTo>
                <a:cubicBezTo>
                  <a:pt x="1847" y="6192"/>
                  <a:pt x="1730" y="6304"/>
                  <a:pt x="1903" y="6124"/>
                </a:cubicBezTo>
                <a:cubicBezTo>
                  <a:pt x="1878" y="6131"/>
                  <a:pt x="1823" y="6137"/>
                  <a:pt x="1829" y="6137"/>
                </a:cubicBezTo>
                <a:cubicBezTo>
                  <a:pt x="1823" y="6131"/>
                  <a:pt x="1866" y="6081"/>
                  <a:pt x="1866" y="6081"/>
                </a:cubicBezTo>
                <a:cubicBezTo>
                  <a:pt x="1872" y="6075"/>
                  <a:pt x="1909" y="6081"/>
                  <a:pt x="1916" y="6081"/>
                </a:cubicBezTo>
                <a:cubicBezTo>
                  <a:pt x="1928" y="6075"/>
                  <a:pt x="1953" y="6056"/>
                  <a:pt x="1965" y="6068"/>
                </a:cubicBezTo>
                <a:cubicBezTo>
                  <a:pt x="1965" y="6075"/>
                  <a:pt x="1953" y="6093"/>
                  <a:pt x="1928" y="6112"/>
                </a:cubicBezTo>
                <a:close/>
                <a:moveTo>
                  <a:pt x="1940" y="6050"/>
                </a:moveTo>
                <a:lnTo>
                  <a:pt x="1940" y="6050"/>
                </a:lnTo>
                <a:cubicBezTo>
                  <a:pt x="1940" y="6050"/>
                  <a:pt x="1971" y="6038"/>
                  <a:pt x="1971" y="6044"/>
                </a:cubicBezTo>
                <a:cubicBezTo>
                  <a:pt x="1971" y="6044"/>
                  <a:pt x="1953" y="6062"/>
                  <a:pt x="1940" y="6050"/>
                </a:cubicBezTo>
                <a:close/>
                <a:moveTo>
                  <a:pt x="1990" y="4184"/>
                </a:moveTo>
                <a:lnTo>
                  <a:pt x="1990" y="4184"/>
                </a:lnTo>
                <a:cubicBezTo>
                  <a:pt x="1984" y="4196"/>
                  <a:pt x="1971" y="4190"/>
                  <a:pt x="1959" y="4190"/>
                </a:cubicBezTo>
                <a:cubicBezTo>
                  <a:pt x="1959" y="4215"/>
                  <a:pt x="1928" y="4184"/>
                  <a:pt x="1959" y="4190"/>
                </a:cubicBezTo>
                <a:cubicBezTo>
                  <a:pt x="1959" y="4184"/>
                  <a:pt x="1978" y="4184"/>
                  <a:pt x="1990" y="4184"/>
                </a:cubicBezTo>
                <a:close/>
                <a:moveTo>
                  <a:pt x="2009" y="3967"/>
                </a:moveTo>
                <a:lnTo>
                  <a:pt x="2009" y="3967"/>
                </a:lnTo>
                <a:cubicBezTo>
                  <a:pt x="1934" y="3986"/>
                  <a:pt x="1897" y="3979"/>
                  <a:pt x="1978" y="3955"/>
                </a:cubicBezTo>
                <a:cubicBezTo>
                  <a:pt x="2033" y="3942"/>
                  <a:pt x="2095" y="3924"/>
                  <a:pt x="2151" y="3911"/>
                </a:cubicBezTo>
                <a:cubicBezTo>
                  <a:pt x="2238" y="3886"/>
                  <a:pt x="2294" y="3862"/>
                  <a:pt x="2374" y="3855"/>
                </a:cubicBezTo>
                <a:cubicBezTo>
                  <a:pt x="2443" y="3849"/>
                  <a:pt x="2331" y="3874"/>
                  <a:pt x="2300" y="3886"/>
                </a:cubicBezTo>
                <a:cubicBezTo>
                  <a:pt x="2219" y="3905"/>
                  <a:pt x="2071" y="3955"/>
                  <a:pt x="2009" y="3967"/>
                </a:cubicBezTo>
                <a:close/>
                <a:moveTo>
                  <a:pt x="4916" y="6701"/>
                </a:moveTo>
                <a:lnTo>
                  <a:pt x="4916" y="6701"/>
                </a:lnTo>
                <a:cubicBezTo>
                  <a:pt x="4048" y="6806"/>
                  <a:pt x="3366" y="7066"/>
                  <a:pt x="2560" y="7246"/>
                </a:cubicBezTo>
                <a:cubicBezTo>
                  <a:pt x="2517" y="7259"/>
                  <a:pt x="2461" y="7271"/>
                  <a:pt x="2387" y="7283"/>
                </a:cubicBezTo>
                <a:cubicBezTo>
                  <a:pt x="2319" y="7296"/>
                  <a:pt x="2108" y="7296"/>
                  <a:pt x="2232" y="7283"/>
                </a:cubicBezTo>
                <a:cubicBezTo>
                  <a:pt x="2474" y="7265"/>
                  <a:pt x="2691" y="7209"/>
                  <a:pt x="2876" y="7160"/>
                </a:cubicBezTo>
                <a:cubicBezTo>
                  <a:pt x="3323" y="7042"/>
                  <a:pt x="3738" y="6936"/>
                  <a:pt x="4197" y="6819"/>
                </a:cubicBezTo>
                <a:cubicBezTo>
                  <a:pt x="4420" y="6769"/>
                  <a:pt x="4650" y="6701"/>
                  <a:pt x="4891" y="6688"/>
                </a:cubicBezTo>
                <a:cubicBezTo>
                  <a:pt x="4947" y="6688"/>
                  <a:pt x="4984" y="6695"/>
                  <a:pt x="4916" y="6701"/>
                </a:cubicBezTo>
                <a:close/>
                <a:moveTo>
                  <a:pt x="5052" y="4655"/>
                </a:moveTo>
                <a:lnTo>
                  <a:pt x="5052" y="4655"/>
                </a:lnTo>
                <a:cubicBezTo>
                  <a:pt x="5052" y="4655"/>
                  <a:pt x="5028" y="4674"/>
                  <a:pt x="5015" y="4661"/>
                </a:cubicBezTo>
                <a:cubicBezTo>
                  <a:pt x="5015" y="4661"/>
                  <a:pt x="5046" y="4649"/>
                  <a:pt x="5052" y="4655"/>
                </a:cubicBezTo>
                <a:close/>
                <a:moveTo>
                  <a:pt x="4978" y="4655"/>
                </a:moveTo>
                <a:lnTo>
                  <a:pt x="4978" y="4655"/>
                </a:lnTo>
                <a:cubicBezTo>
                  <a:pt x="4978" y="4655"/>
                  <a:pt x="4997" y="4643"/>
                  <a:pt x="5003" y="4649"/>
                </a:cubicBezTo>
                <a:cubicBezTo>
                  <a:pt x="5003" y="4655"/>
                  <a:pt x="4984" y="4661"/>
                  <a:pt x="4978" y="4655"/>
                </a:cubicBezTo>
                <a:close/>
                <a:moveTo>
                  <a:pt x="5034" y="6856"/>
                </a:moveTo>
                <a:lnTo>
                  <a:pt x="5034" y="6856"/>
                </a:lnTo>
                <a:cubicBezTo>
                  <a:pt x="5034" y="6862"/>
                  <a:pt x="5022" y="6874"/>
                  <a:pt x="5009" y="6843"/>
                </a:cubicBezTo>
                <a:cubicBezTo>
                  <a:pt x="5009" y="6849"/>
                  <a:pt x="4984" y="6769"/>
                  <a:pt x="5003" y="6750"/>
                </a:cubicBezTo>
                <a:cubicBezTo>
                  <a:pt x="5015" y="6732"/>
                  <a:pt x="5040" y="6856"/>
                  <a:pt x="5034" y="6856"/>
                </a:cubicBezTo>
                <a:close/>
                <a:moveTo>
                  <a:pt x="5015" y="4916"/>
                </a:moveTo>
                <a:lnTo>
                  <a:pt x="5015" y="4916"/>
                </a:lnTo>
                <a:cubicBezTo>
                  <a:pt x="5015" y="4903"/>
                  <a:pt x="5046" y="4909"/>
                  <a:pt x="5046" y="4916"/>
                </a:cubicBezTo>
                <a:cubicBezTo>
                  <a:pt x="5046" y="4916"/>
                  <a:pt x="5022" y="4934"/>
                  <a:pt x="5015" y="4916"/>
                </a:cubicBezTo>
                <a:close/>
                <a:moveTo>
                  <a:pt x="5034" y="4742"/>
                </a:moveTo>
                <a:lnTo>
                  <a:pt x="5034" y="4742"/>
                </a:lnTo>
                <a:cubicBezTo>
                  <a:pt x="5034" y="4736"/>
                  <a:pt x="5052" y="4729"/>
                  <a:pt x="5059" y="4736"/>
                </a:cubicBezTo>
                <a:cubicBezTo>
                  <a:pt x="5059" y="4736"/>
                  <a:pt x="5040" y="4742"/>
                  <a:pt x="5034" y="4742"/>
                </a:cubicBezTo>
                <a:close/>
                <a:moveTo>
                  <a:pt x="5071" y="6936"/>
                </a:moveTo>
                <a:cubicBezTo>
                  <a:pt x="5071" y="6936"/>
                  <a:pt x="5071" y="6930"/>
                  <a:pt x="5071" y="6936"/>
                </a:cubicBezTo>
                <a:close/>
                <a:moveTo>
                  <a:pt x="5183" y="7104"/>
                </a:moveTo>
                <a:lnTo>
                  <a:pt x="5183" y="7104"/>
                </a:lnTo>
                <a:cubicBezTo>
                  <a:pt x="5195" y="7110"/>
                  <a:pt x="5195" y="7110"/>
                  <a:pt x="5201" y="7110"/>
                </a:cubicBezTo>
                <a:cubicBezTo>
                  <a:pt x="5195" y="7110"/>
                  <a:pt x="5183" y="7098"/>
                  <a:pt x="5164" y="7060"/>
                </a:cubicBezTo>
                <a:cubicBezTo>
                  <a:pt x="5158" y="7060"/>
                  <a:pt x="5158" y="7054"/>
                  <a:pt x="5152" y="7054"/>
                </a:cubicBezTo>
                <a:cubicBezTo>
                  <a:pt x="5164" y="7073"/>
                  <a:pt x="5170" y="7091"/>
                  <a:pt x="5183" y="7104"/>
                </a:cubicBezTo>
                <a:close/>
                <a:moveTo>
                  <a:pt x="1903" y="6124"/>
                </a:moveTo>
                <a:lnTo>
                  <a:pt x="1903" y="6124"/>
                </a:lnTo>
                <a:cubicBezTo>
                  <a:pt x="1909" y="6124"/>
                  <a:pt x="1916" y="6124"/>
                  <a:pt x="1922" y="6124"/>
                </a:cubicBezTo>
                <a:cubicBezTo>
                  <a:pt x="1922" y="6118"/>
                  <a:pt x="1928" y="6118"/>
                  <a:pt x="1928" y="6112"/>
                </a:cubicBezTo>
                <a:cubicBezTo>
                  <a:pt x="1934" y="6106"/>
                  <a:pt x="1934" y="6093"/>
                  <a:pt x="1940" y="6093"/>
                </a:cubicBezTo>
                <a:cubicBezTo>
                  <a:pt x="1928" y="6106"/>
                  <a:pt x="1916" y="6118"/>
                  <a:pt x="1903" y="6124"/>
                </a:cubicBezTo>
                <a:close/>
                <a:moveTo>
                  <a:pt x="3986" y="210"/>
                </a:moveTo>
                <a:lnTo>
                  <a:pt x="3986" y="210"/>
                </a:lnTo>
                <a:close/>
                <a:moveTo>
                  <a:pt x="837" y="1692"/>
                </a:moveTo>
                <a:lnTo>
                  <a:pt x="837" y="1692"/>
                </a:lnTo>
                <a:cubicBezTo>
                  <a:pt x="824" y="1698"/>
                  <a:pt x="812" y="1704"/>
                  <a:pt x="800" y="1710"/>
                </a:cubicBezTo>
                <a:cubicBezTo>
                  <a:pt x="905" y="1642"/>
                  <a:pt x="874" y="1667"/>
                  <a:pt x="837" y="1692"/>
                </a:cubicBezTo>
                <a:close/>
                <a:moveTo>
                  <a:pt x="1147" y="1171"/>
                </a:moveTo>
                <a:lnTo>
                  <a:pt x="1147" y="1171"/>
                </a:lnTo>
                <a:cubicBezTo>
                  <a:pt x="1153" y="1171"/>
                  <a:pt x="1159" y="1171"/>
                  <a:pt x="1159" y="1165"/>
                </a:cubicBezTo>
                <a:cubicBezTo>
                  <a:pt x="1153" y="1165"/>
                  <a:pt x="1147" y="1165"/>
                  <a:pt x="1147" y="1171"/>
                </a:cubicBezTo>
                <a:close/>
                <a:moveTo>
                  <a:pt x="1135" y="1177"/>
                </a:moveTo>
                <a:lnTo>
                  <a:pt x="1135" y="1177"/>
                </a:lnTo>
                <a:cubicBezTo>
                  <a:pt x="1141" y="1177"/>
                  <a:pt x="1147" y="1177"/>
                  <a:pt x="1147" y="1171"/>
                </a:cubicBezTo>
                <a:cubicBezTo>
                  <a:pt x="1141" y="1171"/>
                  <a:pt x="1135" y="1171"/>
                  <a:pt x="1135" y="1177"/>
                </a:cubicBezTo>
                <a:close/>
                <a:moveTo>
                  <a:pt x="1135" y="1177"/>
                </a:moveTo>
                <a:cubicBezTo>
                  <a:pt x="1135" y="1177"/>
                  <a:pt x="1128" y="1202"/>
                  <a:pt x="1135" y="1177"/>
                </a:cubicBezTo>
                <a:close/>
                <a:moveTo>
                  <a:pt x="831" y="1611"/>
                </a:moveTo>
                <a:lnTo>
                  <a:pt x="831" y="1611"/>
                </a:lnTo>
                <a:cubicBezTo>
                  <a:pt x="837" y="1618"/>
                  <a:pt x="843" y="1611"/>
                  <a:pt x="843" y="1605"/>
                </a:cubicBezTo>
                <a:cubicBezTo>
                  <a:pt x="837" y="1605"/>
                  <a:pt x="831" y="1605"/>
                  <a:pt x="831" y="1611"/>
                </a:cubicBezTo>
                <a:close/>
                <a:moveTo>
                  <a:pt x="824" y="1618"/>
                </a:moveTo>
                <a:lnTo>
                  <a:pt x="824" y="1618"/>
                </a:lnTo>
                <a:cubicBezTo>
                  <a:pt x="831" y="1624"/>
                  <a:pt x="831" y="1618"/>
                  <a:pt x="831" y="1611"/>
                </a:cubicBezTo>
                <a:cubicBezTo>
                  <a:pt x="824" y="1611"/>
                  <a:pt x="824" y="1618"/>
                  <a:pt x="824" y="1618"/>
                </a:cubicBezTo>
                <a:close/>
                <a:moveTo>
                  <a:pt x="818" y="1630"/>
                </a:moveTo>
                <a:lnTo>
                  <a:pt x="818" y="1630"/>
                </a:lnTo>
                <a:cubicBezTo>
                  <a:pt x="824" y="1630"/>
                  <a:pt x="824" y="1624"/>
                  <a:pt x="824" y="1618"/>
                </a:cubicBezTo>
                <a:cubicBezTo>
                  <a:pt x="818" y="1618"/>
                  <a:pt x="818" y="1624"/>
                  <a:pt x="818" y="1630"/>
                </a:cubicBezTo>
                <a:close/>
                <a:moveTo>
                  <a:pt x="818" y="1630"/>
                </a:moveTo>
                <a:cubicBezTo>
                  <a:pt x="818" y="1630"/>
                  <a:pt x="818" y="1636"/>
                  <a:pt x="818" y="1630"/>
                </a:cubicBezTo>
                <a:close/>
                <a:moveTo>
                  <a:pt x="118" y="2715"/>
                </a:moveTo>
                <a:cubicBezTo>
                  <a:pt x="118" y="2715"/>
                  <a:pt x="118" y="2721"/>
                  <a:pt x="118" y="2715"/>
                </a:cubicBezTo>
                <a:close/>
                <a:moveTo>
                  <a:pt x="19" y="3248"/>
                </a:moveTo>
                <a:cubicBezTo>
                  <a:pt x="19" y="3248"/>
                  <a:pt x="19" y="3236"/>
                  <a:pt x="19" y="3248"/>
                </a:cubicBezTo>
                <a:close/>
                <a:moveTo>
                  <a:pt x="19" y="3248"/>
                </a:moveTo>
                <a:cubicBezTo>
                  <a:pt x="19" y="3248"/>
                  <a:pt x="25" y="3285"/>
                  <a:pt x="19" y="3248"/>
                </a:cubicBezTo>
                <a:close/>
                <a:moveTo>
                  <a:pt x="37" y="3304"/>
                </a:moveTo>
                <a:cubicBezTo>
                  <a:pt x="37" y="3304"/>
                  <a:pt x="0" y="3291"/>
                  <a:pt x="37" y="3304"/>
                </a:cubicBezTo>
                <a:close/>
                <a:moveTo>
                  <a:pt x="99" y="3694"/>
                </a:moveTo>
                <a:cubicBezTo>
                  <a:pt x="99" y="3694"/>
                  <a:pt x="93" y="3694"/>
                  <a:pt x="99" y="3694"/>
                </a:cubicBezTo>
                <a:close/>
                <a:moveTo>
                  <a:pt x="422" y="4258"/>
                </a:moveTo>
                <a:cubicBezTo>
                  <a:pt x="422" y="4258"/>
                  <a:pt x="440" y="4296"/>
                  <a:pt x="422" y="4258"/>
                </a:cubicBezTo>
                <a:close/>
                <a:moveTo>
                  <a:pt x="546" y="4506"/>
                </a:moveTo>
                <a:lnTo>
                  <a:pt x="546" y="4506"/>
                </a:lnTo>
                <a:cubicBezTo>
                  <a:pt x="546" y="4512"/>
                  <a:pt x="521" y="4500"/>
                  <a:pt x="521" y="4494"/>
                </a:cubicBezTo>
                <a:cubicBezTo>
                  <a:pt x="521" y="4488"/>
                  <a:pt x="539" y="4488"/>
                  <a:pt x="539" y="4481"/>
                </a:cubicBezTo>
                <a:cubicBezTo>
                  <a:pt x="533" y="4475"/>
                  <a:pt x="515" y="4481"/>
                  <a:pt x="515" y="4469"/>
                </a:cubicBezTo>
                <a:cubicBezTo>
                  <a:pt x="515" y="4432"/>
                  <a:pt x="484" y="4494"/>
                  <a:pt x="521" y="4537"/>
                </a:cubicBezTo>
                <a:cubicBezTo>
                  <a:pt x="502" y="4506"/>
                  <a:pt x="539" y="4519"/>
                  <a:pt x="546" y="4506"/>
                </a:cubicBezTo>
                <a:close/>
                <a:moveTo>
                  <a:pt x="4835" y="4556"/>
                </a:moveTo>
                <a:cubicBezTo>
                  <a:pt x="4835" y="4556"/>
                  <a:pt x="4829" y="4556"/>
                  <a:pt x="4835" y="4556"/>
                </a:cubicBezTo>
                <a:close/>
                <a:moveTo>
                  <a:pt x="446" y="4575"/>
                </a:moveTo>
                <a:cubicBezTo>
                  <a:pt x="446" y="4575"/>
                  <a:pt x="434" y="4575"/>
                  <a:pt x="446" y="4575"/>
                </a:cubicBezTo>
                <a:close/>
                <a:moveTo>
                  <a:pt x="1259" y="4922"/>
                </a:moveTo>
                <a:lnTo>
                  <a:pt x="1259" y="4922"/>
                </a:lnTo>
                <a:cubicBezTo>
                  <a:pt x="1252" y="4916"/>
                  <a:pt x="1221" y="4928"/>
                  <a:pt x="1221" y="4928"/>
                </a:cubicBezTo>
                <a:cubicBezTo>
                  <a:pt x="1240" y="4940"/>
                  <a:pt x="1259" y="4922"/>
                  <a:pt x="1259" y="4922"/>
                </a:cubicBezTo>
                <a:close/>
                <a:moveTo>
                  <a:pt x="1184" y="4934"/>
                </a:moveTo>
                <a:lnTo>
                  <a:pt x="1184" y="4934"/>
                </a:lnTo>
                <a:cubicBezTo>
                  <a:pt x="1196" y="4953"/>
                  <a:pt x="1215" y="4928"/>
                  <a:pt x="1215" y="4928"/>
                </a:cubicBezTo>
                <a:lnTo>
                  <a:pt x="1184" y="4934"/>
                </a:lnTo>
                <a:close/>
                <a:moveTo>
                  <a:pt x="887" y="4965"/>
                </a:moveTo>
                <a:lnTo>
                  <a:pt x="887" y="4965"/>
                </a:lnTo>
                <a:cubicBezTo>
                  <a:pt x="911" y="4940"/>
                  <a:pt x="998" y="4971"/>
                  <a:pt x="1041" y="4959"/>
                </a:cubicBezTo>
                <a:cubicBezTo>
                  <a:pt x="1035" y="4959"/>
                  <a:pt x="1029" y="4953"/>
                  <a:pt x="1023" y="4953"/>
                </a:cubicBezTo>
                <a:cubicBezTo>
                  <a:pt x="1004" y="4946"/>
                  <a:pt x="868" y="4959"/>
                  <a:pt x="824" y="4934"/>
                </a:cubicBezTo>
                <a:cubicBezTo>
                  <a:pt x="812" y="4959"/>
                  <a:pt x="862" y="4959"/>
                  <a:pt x="887" y="4965"/>
                </a:cubicBezTo>
                <a:close/>
                <a:moveTo>
                  <a:pt x="1135" y="4940"/>
                </a:moveTo>
                <a:lnTo>
                  <a:pt x="1135" y="4940"/>
                </a:lnTo>
                <a:cubicBezTo>
                  <a:pt x="1135" y="4946"/>
                  <a:pt x="1153" y="4940"/>
                  <a:pt x="1153" y="4940"/>
                </a:cubicBezTo>
                <a:cubicBezTo>
                  <a:pt x="1215" y="4940"/>
                  <a:pt x="1122" y="4934"/>
                  <a:pt x="1135" y="4940"/>
                </a:cubicBezTo>
                <a:close/>
                <a:moveTo>
                  <a:pt x="1066" y="4953"/>
                </a:moveTo>
                <a:lnTo>
                  <a:pt x="1066" y="4953"/>
                </a:lnTo>
                <a:cubicBezTo>
                  <a:pt x="1072" y="4953"/>
                  <a:pt x="1091" y="4953"/>
                  <a:pt x="1097" y="4953"/>
                </a:cubicBezTo>
                <a:cubicBezTo>
                  <a:pt x="1165" y="4946"/>
                  <a:pt x="1060" y="4940"/>
                  <a:pt x="1066" y="4953"/>
                </a:cubicBezTo>
                <a:close/>
                <a:moveTo>
                  <a:pt x="887" y="4965"/>
                </a:moveTo>
                <a:cubicBezTo>
                  <a:pt x="887" y="4965"/>
                  <a:pt x="942" y="4953"/>
                  <a:pt x="887" y="4965"/>
                </a:cubicBezTo>
                <a:close/>
                <a:moveTo>
                  <a:pt x="4005" y="6044"/>
                </a:moveTo>
                <a:cubicBezTo>
                  <a:pt x="4005" y="6044"/>
                  <a:pt x="4017" y="6044"/>
                  <a:pt x="4005" y="6044"/>
                </a:cubicBezTo>
                <a:close/>
                <a:moveTo>
                  <a:pt x="3800" y="6093"/>
                </a:moveTo>
                <a:cubicBezTo>
                  <a:pt x="3800" y="6093"/>
                  <a:pt x="3813" y="6093"/>
                  <a:pt x="3800" y="6093"/>
                </a:cubicBezTo>
                <a:close/>
                <a:moveTo>
                  <a:pt x="3775" y="6099"/>
                </a:moveTo>
                <a:cubicBezTo>
                  <a:pt x="3775" y="6099"/>
                  <a:pt x="3782" y="6099"/>
                  <a:pt x="3775" y="6099"/>
                </a:cubicBezTo>
                <a:close/>
                <a:moveTo>
                  <a:pt x="3689" y="6131"/>
                </a:moveTo>
                <a:lnTo>
                  <a:pt x="3689" y="6131"/>
                </a:lnTo>
                <a:cubicBezTo>
                  <a:pt x="3695" y="6131"/>
                  <a:pt x="3707" y="6124"/>
                  <a:pt x="3707" y="6118"/>
                </a:cubicBezTo>
                <a:cubicBezTo>
                  <a:pt x="3701" y="6118"/>
                  <a:pt x="3689" y="6124"/>
                  <a:pt x="3689" y="6131"/>
                </a:cubicBezTo>
                <a:close/>
                <a:moveTo>
                  <a:pt x="3664" y="6137"/>
                </a:moveTo>
                <a:cubicBezTo>
                  <a:pt x="3664" y="6137"/>
                  <a:pt x="3658" y="6131"/>
                  <a:pt x="3664" y="6137"/>
                </a:cubicBezTo>
                <a:close/>
                <a:moveTo>
                  <a:pt x="1773" y="7160"/>
                </a:moveTo>
                <a:cubicBezTo>
                  <a:pt x="1773" y="7160"/>
                  <a:pt x="1767" y="7153"/>
                  <a:pt x="1773" y="7160"/>
                </a:cubicBezTo>
                <a:close/>
                <a:moveTo>
                  <a:pt x="1847" y="7494"/>
                </a:moveTo>
                <a:cubicBezTo>
                  <a:pt x="1847" y="7494"/>
                  <a:pt x="1854" y="7501"/>
                  <a:pt x="1847" y="7494"/>
                </a:cubicBezTo>
                <a:close/>
              </a:path>
            </a:pathLst>
          </a:custGeom>
          <a:solidFill>
            <a:schemeClr val="bg1">
              <a:lumMod val="95000"/>
            </a:schemeClr>
          </a:solidFill>
          <a:ln>
            <a:noFill/>
          </a:ln>
          <a:effectLst/>
        </p:spPr>
        <p:txBody>
          <a:bodyPr wrap="none" anchor="ctr"/>
          <a:lstStyle/>
          <a:p>
            <a:endParaRPr lang="en-US">
              <a:latin typeface="Poppins Light" charset="0"/>
            </a:endParaRPr>
          </a:p>
        </p:txBody>
      </p:sp>
      <p:sp>
        <p:nvSpPr>
          <p:cNvPr id="51" name="Subtitle 2"/>
          <p:cNvSpPr txBox="1">
            <a:spLocks/>
          </p:cNvSpPr>
          <p:nvPr/>
        </p:nvSpPr>
        <p:spPr>
          <a:xfrm>
            <a:off x="14145195" y="8089139"/>
            <a:ext cx="8428136" cy="124553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40"/>
              </a:lnSpc>
            </a:pPr>
            <a:r>
              <a:rPr lang="en-US" dirty="0">
                <a:solidFill>
                  <a:schemeClr val="tx1"/>
                </a:solidFill>
                <a:latin typeface="Poppins Light" charset="0"/>
                <a:ea typeface="Poppins Light" charset="0"/>
                <a:cs typeface="Poppins Light" charset="0"/>
              </a:rPr>
              <a:t>Frequently, your initial font choice is taken out of your awesome hands also we are companies</a:t>
            </a:r>
          </a:p>
        </p:txBody>
      </p:sp>
      <p:sp>
        <p:nvSpPr>
          <p:cNvPr id="52" name="TextBox 51"/>
          <p:cNvSpPr txBox="1"/>
          <p:nvPr/>
        </p:nvSpPr>
        <p:spPr>
          <a:xfrm>
            <a:off x="14262766" y="7515405"/>
            <a:ext cx="3699026" cy="461665"/>
          </a:xfrm>
          <a:prstGeom prst="rect">
            <a:avLst/>
          </a:prstGeom>
          <a:noFill/>
        </p:spPr>
        <p:txBody>
          <a:bodyPr wrap="none" rtlCol="0" anchor="ctr" anchorCtr="0">
            <a:spAutoFit/>
          </a:bodyPr>
          <a:lstStyle/>
          <a:p>
            <a:r>
              <a:rPr lang="en-US" sz="2400" b="1" dirty="0">
                <a:solidFill>
                  <a:schemeClr val="tx2"/>
                </a:solidFill>
                <a:latin typeface="Poppins SemiBold" charset="0"/>
                <a:ea typeface="Poppins SemiBold" charset="0"/>
                <a:cs typeface="Poppins SemiBold" charset="0"/>
              </a:rPr>
              <a:t>OFFER AWESOME SERVICES</a:t>
            </a:r>
          </a:p>
        </p:txBody>
      </p:sp>
      <p:sp>
        <p:nvSpPr>
          <p:cNvPr id="53" name="Shape 2622"/>
          <p:cNvSpPr/>
          <p:nvPr/>
        </p:nvSpPr>
        <p:spPr>
          <a:xfrm>
            <a:off x="12934657" y="7481414"/>
            <a:ext cx="991310" cy="991310"/>
          </a:xfrm>
          <a:custGeom>
            <a:avLst/>
            <a:gdLst/>
            <a:ahLst/>
            <a:cxnLst>
              <a:cxn ang="0">
                <a:pos x="wd2" y="hd2"/>
              </a:cxn>
              <a:cxn ang="5400000">
                <a:pos x="wd2" y="hd2"/>
              </a:cxn>
              <a:cxn ang="10800000">
                <a:pos x="wd2" y="hd2"/>
              </a:cxn>
              <a:cxn ang="16200000">
                <a:pos x="wd2" y="hd2"/>
              </a:cxn>
            </a:cxnLst>
            <a:rect l="0" t="0" r="r" b="b"/>
            <a:pathLst>
              <a:path w="21600" h="21600" extrusionOk="0">
                <a:moveTo>
                  <a:pt x="9579" y="17044"/>
                </a:moveTo>
                <a:cubicBezTo>
                  <a:pt x="9428" y="17174"/>
                  <a:pt x="9252" y="17274"/>
                  <a:pt x="9050" y="17344"/>
                </a:cubicBezTo>
                <a:cubicBezTo>
                  <a:pt x="8849" y="17415"/>
                  <a:pt x="8636" y="17450"/>
                  <a:pt x="8413" y="17450"/>
                </a:cubicBezTo>
                <a:cubicBezTo>
                  <a:pt x="7887" y="17450"/>
                  <a:pt x="7488" y="17288"/>
                  <a:pt x="7214" y="16966"/>
                </a:cubicBezTo>
                <a:cubicBezTo>
                  <a:pt x="6941" y="16644"/>
                  <a:pt x="6797" y="16226"/>
                  <a:pt x="6782" y="15715"/>
                </a:cubicBezTo>
                <a:lnTo>
                  <a:pt x="5864" y="15715"/>
                </a:lnTo>
                <a:cubicBezTo>
                  <a:pt x="5857" y="16122"/>
                  <a:pt x="5913" y="16486"/>
                  <a:pt x="6032" y="16805"/>
                </a:cubicBezTo>
                <a:cubicBezTo>
                  <a:pt x="6151" y="17123"/>
                  <a:pt x="6321" y="17393"/>
                  <a:pt x="6545" y="17611"/>
                </a:cubicBezTo>
                <a:cubicBezTo>
                  <a:pt x="6767" y="17830"/>
                  <a:pt x="7038" y="17995"/>
                  <a:pt x="7355" y="18106"/>
                </a:cubicBezTo>
                <a:cubicBezTo>
                  <a:pt x="7671" y="18218"/>
                  <a:pt x="8024" y="18273"/>
                  <a:pt x="8413" y="18273"/>
                </a:cubicBezTo>
                <a:cubicBezTo>
                  <a:pt x="8773" y="18273"/>
                  <a:pt x="9113" y="18223"/>
                  <a:pt x="9434" y="18123"/>
                </a:cubicBezTo>
                <a:cubicBezTo>
                  <a:pt x="9754" y="18023"/>
                  <a:pt x="10033" y="17873"/>
                  <a:pt x="10271" y="17672"/>
                </a:cubicBezTo>
                <a:cubicBezTo>
                  <a:pt x="10509" y="17472"/>
                  <a:pt x="10697" y="17222"/>
                  <a:pt x="10837" y="16922"/>
                </a:cubicBezTo>
                <a:cubicBezTo>
                  <a:pt x="10978" y="16621"/>
                  <a:pt x="11048" y="16275"/>
                  <a:pt x="11048" y="15881"/>
                </a:cubicBezTo>
                <a:cubicBezTo>
                  <a:pt x="11048" y="15407"/>
                  <a:pt x="10935" y="14995"/>
                  <a:pt x="10708" y="14646"/>
                </a:cubicBezTo>
                <a:cubicBezTo>
                  <a:pt x="10481" y="14298"/>
                  <a:pt x="10134" y="14072"/>
                  <a:pt x="9666" y="13968"/>
                </a:cubicBezTo>
                <a:lnTo>
                  <a:pt x="9666" y="13946"/>
                </a:lnTo>
                <a:cubicBezTo>
                  <a:pt x="9968" y="13805"/>
                  <a:pt x="10220" y="13597"/>
                  <a:pt x="10422" y="13323"/>
                </a:cubicBezTo>
                <a:cubicBezTo>
                  <a:pt x="10624" y="13048"/>
                  <a:pt x="10724" y="12734"/>
                  <a:pt x="10724" y="12377"/>
                </a:cubicBezTo>
                <a:cubicBezTo>
                  <a:pt x="10724" y="12014"/>
                  <a:pt x="10665" y="11698"/>
                  <a:pt x="10546" y="11432"/>
                </a:cubicBezTo>
                <a:cubicBezTo>
                  <a:pt x="10427" y="11165"/>
                  <a:pt x="10263" y="10946"/>
                  <a:pt x="10055" y="10776"/>
                </a:cubicBezTo>
                <a:cubicBezTo>
                  <a:pt x="9846" y="10605"/>
                  <a:pt x="9599" y="10477"/>
                  <a:pt x="9315" y="10392"/>
                </a:cubicBezTo>
                <a:cubicBezTo>
                  <a:pt x="9030" y="10306"/>
                  <a:pt x="8722" y="10264"/>
                  <a:pt x="8391" y="10264"/>
                </a:cubicBezTo>
                <a:cubicBezTo>
                  <a:pt x="8010" y="10264"/>
                  <a:pt x="7673" y="10326"/>
                  <a:pt x="7382" y="10453"/>
                </a:cubicBezTo>
                <a:cubicBezTo>
                  <a:pt x="7090" y="10579"/>
                  <a:pt x="6847" y="10753"/>
                  <a:pt x="6653" y="10976"/>
                </a:cubicBezTo>
                <a:cubicBezTo>
                  <a:pt x="6459" y="11198"/>
                  <a:pt x="6309" y="11466"/>
                  <a:pt x="6204" y="11777"/>
                </a:cubicBezTo>
                <a:cubicBezTo>
                  <a:pt x="6100" y="12088"/>
                  <a:pt x="6040" y="12433"/>
                  <a:pt x="6026" y="12811"/>
                </a:cubicBezTo>
                <a:lnTo>
                  <a:pt x="6944" y="12811"/>
                </a:lnTo>
                <a:cubicBezTo>
                  <a:pt x="6944" y="12581"/>
                  <a:pt x="6972" y="12363"/>
                  <a:pt x="7031" y="12155"/>
                </a:cubicBezTo>
                <a:cubicBezTo>
                  <a:pt x="7088" y="11947"/>
                  <a:pt x="7177" y="11766"/>
                  <a:pt x="7296" y="11610"/>
                </a:cubicBezTo>
                <a:cubicBezTo>
                  <a:pt x="7414" y="11454"/>
                  <a:pt x="7565" y="11330"/>
                  <a:pt x="7749" y="11237"/>
                </a:cubicBezTo>
                <a:cubicBezTo>
                  <a:pt x="7932" y="11144"/>
                  <a:pt x="8147" y="11098"/>
                  <a:pt x="8391" y="11098"/>
                </a:cubicBezTo>
                <a:cubicBezTo>
                  <a:pt x="8780" y="11098"/>
                  <a:pt x="9104" y="11204"/>
                  <a:pt x="9364" y="11415"/>
                </a:cubicBezTo>
                <a:cubicBezTo>
                  <a:pt x="9623" y="11627"/>
                  <a:pt x="9752" y="11943"/>
                  <a:pt x="9752" y="12366"/>
                </a:cubicBezTo>
                <a:cubicBezTo>
                  <a:pt x="9752" y="12574"/>
                  <a:pt x="9713" y="12759"/>
                  <a:pt x="9634" y="12922"/>
                </a:cubicBezTo>
                <a:cubicBezTo>
                  <a:pt x="9554" y="13086"/>
                  <a:pt x="9448" y="13221"/>
                  <a:pt x="9315" y="13329"/>
                </a:cubicBezTo>
                <a:cubicBezTo>
                  <a:pt x="9182" y="13436"/>
                  <a:pt x="9027" y="13517"/>
                  <a:pt x="8851" y="13574"/>
                </a:cubicBezTo>
                <a:cubicBezTo>
                  <a:pt x="8674" y="13629"/>
                  <a:pt x="8488" y="13657"/>
                  <a:pt x="8294" y="13657"/>
                </a:cubicBezTo>
                <a:lnTo>
                  <a:pt x="7992" y="13657"/>
                </a:lnTo>
                <a:cubicBezTo>
                  <a:pt x="7963" y="13657"/>
                  <a:pt x="7930" y="13653"/>
                  <a:pt x="7895" y="13645"/>
                </a:cubicBezTo>
                <a:lnTo>
                  <a:pt x="7895" y="14447"/>
                </a:lnTo>
                <a:cubicBezTo>
                  <a:pt x="8067" y="14424"/>
                  <a:pt x="8251" y="14413"/>
                  <a:pt x="8445" y="14413"/>
                </a:cubicBezTo>
                <a:cubicBezTo>
                  <a:pt x="8676" y="14413"/>
                  <a:pt x="8890" y="14444"/>
                  <a:pt x="9088" y="14507"/>
                </a:cubicBezTo>
                <a:cubicBezTo>
                  <a:pt x="9286" y="14571"/>
                  <a:pt x="9457" y="14667"/>
                  <a:pt x="9601" y="14797"/>
                </a:cubicBezTo>
                <a:cubicBezTo>
                  <a:pt x="9745" y="14927"/>
                  <a:pt x="9860" y="15086"/>
                  <a:pt x="9947" y="15275"/>
                </a:cubicBezTo>
                <a:cubicBezTo>
                  <a:pt x="10033" y="15464"/>
                  <a:pt x="10076" y="15682"/>
                  <a:pt x="10076" y="15926"/>
                </a:cubicBezTo>
                <a:cubicBezTo>
                  <a:pt x="10076" y="16163"/>
                  <a:pt x="10031" y="16377"/>
                  <a:pt x="9941" y="16565"/>
                </a:cubicBezTo>
                <a:cubicBezTo>
                  <a:pt x="9851" y="16754"/>
                  <a:pt x="9731" y="16914"/>
                  <a:pt x="9579" y="17044"/>
                </a:cubicBezTo>
                <a:moveTo>
                  <a:pt x="14257" y="18151"/>
                </a:moveTo>
                <a:lnTo>
                  <a:pt x="15175" y="18151"/>
                </a:lnTo>
                <a:lnTo>
                  <a:pt x="15175" y="10264"/>
                </a:lnTo>
                <a:lnTo>
                  <a:pt x="14473" y="10264"/>
                </a:lnTo>
                <a:cubicBezTo>
                  <a:pt x="14422" y="10561"/>
                  <a:pt x="14329" y="10805"/>
                  <a:pt x="14192" y="10998"/>
                </a:cubicBezTo>
                <a:cubicBezTo>
                  <a:pt x="14055" y="11191"/>
                  <a:pt x="13888" y="11343"/>
                  <a:pt x="13690" y="11454"/>
                </a:cubicBezTo>
                <a:cubicBezTo>
                  <a:pt x="13492" y="11565"/>
                  <a:pt x="13271" y="11641"/>
                  <a:pt x="13026" y="11682"/>
                </a:cubicBezTo>
                <a:cubicBezTo>
                  <a:pt x="12781" y="11723"/>
                  <a:pt x="12529" y="11743"/>
                  <a:pt x="12270" y="11743"/>
                </a:cubicBezTo>
                <a:lnTo>
                  <a:pt x="12270" y="12499"/>
                </a:lnTo>
                <a:lnTo>
                  <a:pt x="14257" y="12499"/>
                </a:lnTo>
                <a:cubicBezTo>
                  <a:pt x="14257" y="12499"/>
                  <a:pt x="14257" y="18151"/>
                  <a:pt x="14257" y="18151"/>
                </a:cubicBezTo>
                <a:close/>
                <a:moveTo>
                  <a:pt x="20618" y="6873"/>
                </a:moveTo>
                <a:lnTo>
                  <a:pt x="982" y="6873"/>
                </a:lnTo>
                <a:lnTo>
                  <a:pt x="982" y="3928"/>
                </a:lnTo>
                <a:cubicBezTo>
                  <a:pt x="982" y="3385"/>
                  <a:pt x="1421" y="2945"/>
                  <a:pt x="1964" y="2945"/>
                </a:cubicBezTo>
                <a:lnTo>
                  <a:pt x="3927" y="2945"/>
                </a:lnTo>
                <a:lnTo>
                  <a:pt x="3927" y="4418"/>
                </a:lnTo>
                <a:cubicBezTo>
                  <a:pt x="3927" y="4690"/>
                  <a:pt x="4147" y="4909"/>
                  <a:pt x="4418" y="4909"/>
                </a:cubicBezTo>
                <a:cubicBezTo>
                  <a:pt x="4690" y="4909"/>
                  <a:pt x="4909" y="4690"/>
                  <a:pt x="4909" y="4418"/>
                </a:cubicBezTo>
                <a:lnTo>
                  <a:pt x="4909" y="2945"/>
                </a:lnTo>
                <a:lnTo>
                  <a:pt x="16691" y="2945"/>
                </a:lnTo>
                <a:lnTo>
                  <a:pt x="16691" y="4418"/>
                </a:lnTo>
                <a:cubicBezTo>
                  <a:pt x="16691" y="4690"/>
                  <a:pt x="16910" y="4909"/>
                  <a:pt x="17182" y="4909"/>
                </a:cubicBezTo>
                <a:cubicBezTo>
                  <a:pt x="17453" y="4909"/>
                  <a:pt x="17673" y="4690"/>
                  <a:pt x="17673" y="4418"/>
                </a:cubicBezTo>
                <a:lnTo>
                  <a:pt x="17673" y="2945"/>
                </a:lnTo>
                <a:lnTo>
                  <a:pt x="19636" y="2945"/>
                </a:lnTo>
                <a:cubicBezTo>
                  <a:pt x="20179" y="2945"/>
                  <a:pt x="20618" y="3385"/>
                  <a:pt x="20618" y="3928"/>
                </a:cubicBezTo>
                <a:cubicBezTo>
                  <a:pt x="20618" y="3928"/>
                  <a:pt x="20618" y="6873"/>
                  <a:pt x="20618" y="6873"/>
                </a:cubicBezTo>
                <a:close/>
                <a:moveTo>
                  <a:pt x="20618" y="19636"/>
                </a:moveTo>
                <a:cubicBezTo>
                  <a:pt x="20618" y="20179"/>
                  <a:pt x="20179" y="20618"/>
                  <a:pt x="19636" y="20618"/>
                </a:cubicBezTo>
                <a:lnTo>
                  <a:pt x="1964" y="20618"/>
                </a:lnTo>
                <a:cubicBezTo>
                  <a:pt x="1421" y="20618"/>
                  <a:pt x="982" y="20179"/>
                  <a:pt x="982" y="19636"/>
                </a:cubicBezTo>
                <a:lnTo>
                  <a:pt x="982" y="7855"/>
                </a:lnTo>
                <a:lnTo>
                  <a:pt x="20618" y="7855"/>
                </a:lnTo>
                <a:cubicBezTo>
                  <a:pt x="20618" y="7855"/>
                  <a:pt x="20618" y="19636"/>
                  <a:pt x="20618" y="19636"/>
                </a:cubicBezTo>
                <a:close/>
                <a:moveTo>
                  <a:pt x="19636" y="1964"/>
                </a:moveTo>
                <a:lnTo>
                  <a:pt x="17673" y="1964"/>
                </a:lnTo>
                <a:lnTo>
                  <a:pt x="17673" y="491"/>
                </a:lnTo>
                <a:cubicBezTo>
                  <a:pt x="17673" y="220"/>
                  <a:pt x="17453" y="0"/>
                  <a:pt x="17182" y="0"/>
                </a:cubicBezTo>
                <a:cubicBezTo>
                  <a:pt x="16910" y="0"/>
                  <a:pt x="16691" y="220"/>
                  <a:pt x="16691" y="491"/>
                </a:cubicBezTo>
                <a:lnTo>
                  <a:pt x="16691" y="1964"/>
                </a:lnTo>
                <a:lnTo>
                  <a:pt x="4909" y="1964"/>
                </a:lnTo>
                <a:lnTo>
                  <a:pt x="4909" y="491"/>
                </a:lnTo>
                <a:cubicBezTo>
                  <a:pt x="4909" y="220"/>
                  <a:pt x="4690" y="0"/>
                  <a:pt x="4418" y="0"/>
                </a:cubicBezTo>
                <a:cubicBezTo>
                  <a:pt x="4147" y="0"/>
                  <a:pt x="3927" y="220"/>
                  <a:pt x="3927" y="491"/>
                </a:cubicBezTo>
                <a:lnTo>
                  <a:pt x="3927" y="1964"/>
                </a:lnTo>
                <a:lnTo>
                  <a:pt x="1964" y="1964"/>
                </a:lnTo>
                <a:cubicBezTo>
                  <a:pt x="879" y="1964"/>
                  <a:pt x="0" y="2843"/>
                  <a:pt x="0" y="3928"/>
                </a:cubicBezTo>
                <a:lnTo>
                  <a:pt x="0" y="19636"/>
                </a:lnTo>
                <a:cubicBezTo>
                  <a:pt x="0" y="20721"/>
                  <a:pt x="879" y="21600"/>
                  <a:pt x="1964" y="21600"/>
                </a:cubicBezTo>
                <a:lnTo>
                  <a:pt x="19636" y="21600"/>
                </a:lnTo>
                <a:cubicBezTo>
                  <a:pt x="20721" y="21600"/>
                  <a:pt x="21600" y="20721"/>
                  <a:pt x="21600" y="19636"/>
                </a:cubicBezTo>
                <a:lnTo>
                  <a:pt x="21600" y="3928"/>
                </a:lnTo>
                <a:cubicBezTo>
                  <a:pt x="21600" y="2843"/>
                  <a:pt x="20721" y="1964"/>
                  <a:pt x="19636" y="1964"/>
                </a:cubicBezTo>
              </a:path>
            </a:pathLst>
          </a:custGeom>
          <a:solidFill>
            <a:schemeClr val="accent2"/>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54" name="Subtitle 2"/>
          <p:cNvSpPr txBox="1">
            <a:spLocks/>
          </p:cNvSpPr>
          <p:nvPr/>
        </p:nvSpPr>
        <p:spPr>
          <a:xfrm>
            <a:off x="14208116" y="10774652"/>
            <a:ext cx="8428136" cy="124553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40"/>
              </a:lnSpc>
            </a:pPr>
            <a:r>
              <a:rPr lang="en-US" dirty="0">
                <a:solidFill>
                  <a:schemeClr val="tx1"/>
                </a:solidFill>
                <a:latin typeface="Poppins Light" charset="0"/>
                <a:ea typeface="Poppins Light" charset="0"/>
                <a:cs typeface="Poppins Light" charset="0"/>
              </a:rPr>
              <a:t>Frequently, your initial font choice is taken out of your awesome hands also we are companies</a:t>
            </a:r>
          </a:p>
        </p:txBody>
      </p:sp>
      <p:sp>
        <p:nvSpPr>
          <p:cNvPr id="55" name="TextBox 54"/>
          <p:cNvSpPr txBox="1"/>
          <p:nvPr/>
        </p:nvSpPr>
        <p:spPr>
          <a:xfrm>
            <a:off x="14325687" y="10200918"/>
            <a:ext cx="2955874" cy="461665"/>
          </a:xfrm>
          <a:prstGeom prst="rect">
            <a:avLst/>
          </a:prstGeom>
          <a:noFill/>
        </p:spPr>
        <p:txBody>
          <a:bodyPr wrap="none" rtlCol="0" anchor="ctr" anchorCtr="0">
            <a:spAutoFit/>
          </a:bodyPr>
          <a:lstStyle/>
          <a:p>
            <a:r>
              <a:rPr lang="en-US" sz="2400" b="1" dirty="0">
                <a:solidFill>
                  <a:schemeClr val="tx2"/>
                </a:solidFill>
                <a:latin typeface="Poppins SemiBold" charset="0"/>
                <a:ea typeface="Poppins SemiBold" charset="0"/>
                <a:cs typeface="Poppins SemiBold" charset="0"/>
              </a:rPr>
              <a:t>GREAT SUPPORT 24/7</a:t>
            </a:r>
          </a:p>
        </p:txBody>
      </p:sp>
      <p:sp>
        <p:nvSpPr>
          <p:cNvPr id="56" name="Shape 2547"/>
          <p:cNvSpPr/>
          <p:nvPr/>
        </p:nvSpPr>
        <p:spPr>
          <a:xfrm>
            <a:off x="12934657" y="10166927"/>
            <a:ext cx="991310" cy="991310"/>
          </a:xfrm>
          <a:custGeom>
            <a:avLst/>
            <a:gdLst/>
            <a:ahLst/>
            <a:cxnLst>
              <a:cxn ang="0">
                <a:pos x="wd2" y="hd2"/>
              </a:cxn>
              <a:cxn ang="5400000">
                <a:pos x="wd2" y="hd2"/>
              </a:cxn>
              <a:cxn ang="10800000">
                <a:pos x="wd2" y="hd2"/>
              </a:cxn>
              <a:cxn ang="16200000">
                <a:pos x="wd2" y="hd2"/>
              </a:cxn>
            </a:cxnLst>
            <a:rect l="0" t="0" r="r" b="b"/>
            <a:pathLst>
              <a:path w="21600" h="21600" extrusionOk="0">
                <a:moveTo>
                  <a:pt x="18073" y="17379"/>
                </a:moveTo>
                <a:lnTo>
                  <a:pt x="15643" y="14949"/>
                </a:lnTo>
                <a:cubicBezTo>
                  <a:pt x="16600" y="13832"/>
                  <a:pt x="17182" y="12386"/>
                  <a:pt x="17182" y="10800"/>
                </a:cubicBezTo>
                <a:cubicBezTo>
                  <a:pt x="17182" y="9214"/>
                  <a:pt x="16600" y="7767"/>
                  <a:pt x="15643" y="6651"/>
                </a:cubicBezTo>
                <a:lnTo>
                  <a:pt x="18073" y="4221"/>
                </a:lnTo>
                <a:cubicBezTo>
                  <a:pt x="19649" y="5963"/>
                  <a:pt x="20618" y="8266"/>
                  <a:pt x="20618" y="10800"/>
                </a:cubicBezTo>
                <a:cubicBezTo>
                  <a:pt x="20618" y="13335"/>
                  <a:pt x="19649" y="15637"/>
                  <a:pt x="18073" y="17379"/>
                </a:cubicBezTo>
                <a:moveTo>
                  <a:pt x="10800" y="20619"/>
                </a:moveTo>
                <a:cubicBezTo>
                  <a:pt x="8265" y="20619"/>
                  <a:pt x="5963" y="19650"/>
                  <a:pt x="4221" y="18073"/>
                </a:cubicBezTo>
                <a:lnTo>
                  <a:pt x="6651" y="15643"/>
                </a:lnTo>
                <a:cubicBezTo>
                  <a:pt x="7767" y="16600"/>
                  <a:pt x="9214" y="17182"/>
                  <a:pt x="10800" y="17182"/>
                </a:cubicBezTo>
                <a:cubicBezTo>
                  <a:pt x="12386" y="17182"/>
                  <a:pt x="13833" y="16600"/>
                  <a:pt x="14949" y="15643"/>
                </a:cubicBezTo>
                <a:lnTo>
                  <a:pt x="17379" y="18073"/>
                </a:lnTo>
                <a:cubicBezTo>
                  <a:pt x="15637" y="19650"/>
                  <a:pt x="13334" y="20619"/>
                  <a:pt x="10800" y="20619"/>
                </a:cubicBezTo>
                <a:moveTo>
                  <a:pt x="982" y="10800"/>
                </a:moveTo>
                <a:cubicBezTo>
                  <a:pt x="982" y="8266"/>
                  <a:pt x="1950" y="5963"/>
                  <a:pt x="3527" y="4221"/>
                </a:cubicBezTo>
                <a:lnTo>
                  <a:pt x="5957" y="6651"/>
                </a:lnTo>
                <a:cubicBezTo>
                  <a:pt x="4999" y="7767"/>
                  <a:pt x="4418" y="9214"/>
                  <a:pt x="4418" y="10800"/>
                </a:cubicBezTo>
                <a:cubicBezTo>
                  <a:pt x="4418" y="12386"/>
                  <a:pt x="4999" y="13832"/>
                  <a:pt x="5957" y="14949"/>
                </a:cubicBezTo>
                <a:lnTo>
                  <a:pt x="3527" y="17379"/>
                </a:lnTo>
                <a:cubicBezTo>
                  <a:pt x="1950" y="15637"/>
                  <a:pt x="982" y="13335"/>
                  <a:pt x="982" y="10800"/>
                </a:cubicBezTo>
                <a:moveTo>
                  <a:pt x="16200" y="10800"/>
                </a:moveTo>
                <a:cubicBezTo>
                  <a:pt x="16200" y="13782"/>
                  <a:pt x="13782" y="16200"/>
                  <a:pt x="10800" y="16200"/>
                </a:cubicBezTo>
                <a:cubicBezTo>
                  <a:pt x="7817" y="16200"/>
                  <a:pt x="5400" y="13782"/>
                  <a:pt x="5400" y="10800"/>
                </a:cubicBezTo>
                <a:cubicBezTo>
                  <a:pt x="5400" y="7817"/>
                  <a:pt x="7817" y="5400"/>
                  <a:pt x="10800" y="5400"/>
                </a:cubicBezTo>
                <a:cubicBezTo>
                  <a:pt x="13782" y="5400"/>
                  <a:pt x="16200" y="7817"/>
                  <a:pt x="16200" y="10800"/>
                </a:cubicBezTo>
                <a:moveTo>
                  <a:pt x="10800" y="982"/>
                </a:moveTo>
                <a:cubicBezTo>
                  <a:pt x="13334" y="982"/>
                  <a:pt x="15637" y="1950"/>
                  <a:pt x="17379" y="3527"/>
                </a:cubicBezTo>
                <a:lnTo>
                  <a:pt x="14949" y="5957"/>
                </a:lnTo>
                <a:cubicBezTo>
                  <a:pt x="13832" y="4999"/>
                  <a:pt x="12386" y="4418"/>
                  <a:pt x="10800" y="4418"/>
                </a:cubicBezTo>
                <a:cubicBezTo>
                  <a:pt x="9214" y="4418"/>
                  <a:pt x="7767" y="4999"/>
                  <a:pt x="6651" y="5957"/>
                </a:cubicBezTo>
                <a:lnTo>
                  <a:pt x="4221" y="3527"/>
                </a:lnTo>
                <a:cubicBezTo>
                  <a:pt x="5963" y="1950"/>
                  <a:pt x="8265" y="982"/>
                  <a:pt x="10800" y="982"/>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accent2"/>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 name="Picture Placeholder 1"/>
          <p:cNvSpPr>
            <a:spLocks noGrp="1"/>
          </p:cNvSpPr>
          <p:nvPr>
            <p:ph type="pic" sz="quarter" idx="25"/>
          </p:nvPr>
        </p:nvSpPr>
        <p:spPr/>
      </p:sp>
    </p:spTree>
    <p:extLst>
      <p:ext uri="{BB962C8B-B14F-4D97-AF65-F5344CB8AC3E}">
        <p14:creationId xmlns:p14="http://schemas.microsoft.com/office/powerpoint/2010/main" val="167835724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Slide Number"/>
          <p:cNvSpPr txBox="1">
            <a:spLocks noGrp="1"/>
          </p:cNvSpPr>
          <p:nvPr>
            <p:ph type="sldNum" sz="quarter" idx="2"/>
          </p:nvPr>
        </p:nvSpPr>
        <p:spPr>
          <a:xfrm>
            <a:off x="22851003" y="814404"/>
            <a:ext cx="298441" cy="430849"/>
          </a:xfrm>
          <a:prstGeom prst="rect">
            <a:avLst/>
          </a:prstGeom>
          <a:extLst>
            <a:ext uri="{C572A759-6A51-4108-AA02-DFA0A04FC94B}">
              <ma14:wrappingTextBoxFlag xmlns:ma14="http://schemas.microsoft.com/office/mac/drawingml/2011/main" xmlns="" val="1"/>
            </a:ext>
          </a:extLst>
        </p:spPr>
        <p:txBody>
          <a:bodyPr/>
          <a:lstStyle/>
          <a:p>
            <a:pPr defTabSz="1828433" hangingPunct="0"/>
            <a:fld id="{86CB4B4D-7CA3-9044-876B-883B54F8677D}" type="slidenum">
              <a:rPr kern="0">
                <a:latin typeface="Helvetica"/>
                <a:sym typeface="Helvetica"/>
              </a:rPr>
              <a:pPr defTabSz="1828433" hangingPunct="0"/>
              <a:t>20</a:t>
            </a:fld>
            <a:endParaRPr kern="0">
              <a:latin typeface="Helvetica"/>
              <a:sym typeface="Helvetica"/>
            </a:endParaRPr>
          </a:p>
        </p:txBody>
      </p:sp>
      <p:sp>
        <p:nvSpPr>
          <p:cNvPr id="108" name="Oval"/>
          <p:cNvSpPr/>
          <p:nvPr/>
        </p:nvSpPr>
        <p:spPr>
          <a:xfrm>
            <a:off x="9827428" y="4231135"/>
            <a:ext cx="4607314" cy="4608514"/>
          </a:xfrm>
          <a:prstGeom prst="ellipse">
            <a:avLst/>
          </a:prstGeom>
          <a:ln w="76200">
            <a:solidFill>
              <a:srgbClr val="000000"/>
            </a:solidFill>
            <a:miter/>
          </a:ln>
        </p:spPr>
        <p:txBody>
          <a:bodyPr lIns="45719" rIns="45719" anchor="ctr"/>
          <a:lstStyle/>
          <a:p>
            <a:pPr algn="ctr" defTabSz="1828433" hangingPunct="0">
              <a:defRPr sz="2900">
                <a:solidFill>
                  <a:srgbClr val="FFFFFF"/>
                </a:solidFill>
              </a:defRPr>
            </a:pPr>
            <a:endParaRPr sz="2900" kern="0">
              <a:solidFill>
                <a:srgbClr val="FFFFFF"/>
              </a:solidFill>
              <a:latin typeface="Helvetica"/>
              <a:sym typeface="Helvetica"/>
            </a:endParaRPr>
          </a:p>
        </p:txBody>
      </p:sp>
      <p:sp>
        <p:nvSpPr>
          <p:cNvPr id="109" name="Oval"/>
          <p:cNvSpPr/>
          <p:nvPr/>
        </p:nvSpPr>
        <p:spPr>
          <a:xfrm>
            <a:off x="4292150" y="4734410"/>
            <a:ext cx="3583672" cy="3584605"/>
          </a:xfrm>
          <a:prstGeom prst="ellipse">
            <a:avLst/>
          </a:prstGeom>
          <a:solidFill>
            <a:srgbClr val="000000"/>
          </a:solidFill>
          <a:ln w="12700">
            <a:miter lim="400000"/>
          </a:ln>
        </p:spPr>
        <p:txBody>
          <a:bodyPr lIns="45719" rIns="45719" anchor="ctr"/>
          <a:lstStyle/>
          <a:p>
            <a:pPr algn="ctr" defTabSz="1828433" hangingPunct="0">
              <a:defRPr sz="2900">
                <a:solidFill>
                  <a:srgbClr val="FFFFFF"/>
                </a:solidFill>
              </a:defRPr>
            </a:pPr>
            <a:endParaRPr sz="2900" kern="0">
              <a:solidFill>
                <a:srgbClr val="FFFFFF"/>
              </a:solidFill>
              <a:latin typeface="Helvetica"/>
              <a:sym typeface="Helvetica"/>
            </a:endParaRPr>
          </a:p>
        </p:txBody>
      </p:sp>
      <p:sp>
        <p:nvSpPr>
          <p:cNvPr id="110" name="Oval"/>
          <p:cNvSpPr/>
          <p:nvPr/>
        </p:nvSpPr>
        <p:spPr>
          <a:xfrm>
            <a:off x="16514532" y="4734410"/>
            <a:ext cx="3583673" cy="3584605"/>
          </a:xfrm>
          <a:prstGeom prst="ellipse">
            <a:avLst/>
          </a:prstGeom>
          <a:solidFill>
            <a:srgbClr val="000000"/>
          </a:solidFill>
          <a:ln w="12700">
            <a:miter lim="400000"/>
          </a:ln>
        </p:spPr>
        <p:txBody>
          <a:bodyPr lIns="45719" rIns="45719" anchor="ctr"/>
          <a:lstStyle/>
          <a:p>
            <a:pPr algn="ctr" defTabSz="1828433" hangingPunct="0">
              <a:defRPr sz="2900">
                <a:solidFill>
                  <a:srgbClr val="FFFFFF"/>
                </a:solidFill>
              </a:defRPr>
            </a:pPr>
            <a:endParaRPr sz="2900" kern="0">
              <a:solidFill>
                <a:srgbClr val="FFFFFF"/>
              </a:solidFill>
              <a:latin typeface="Helvetica"/>
              <a:sym typeface="Helvetica"/>
            </a:endParaRPr>
          </a:p>
        </p:txBody>
      </p:sp>
      <p:sp>
        <p:nvSpPr>
          <p:cNvPr id="111" name="THREE IMPORTANT VALUES"/>
          <p:cNvSpPr txBox="1"/>
          <p:nvPr/>
        </p:nvSpPr>
        <p:spPr>
          <a:xfrm>
            <a:off x="5485386" y="1390006"/>
            <a:ext cx="13448551" cy="110799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6600" spc="600">
                <a:solidFill>
                  <a:srgbClr val="000000"/>
                </a:solidFill>
              </a:defRPr>
            </a:lvl1pPr>
          </a:lstStyle>
          <a:p>
            <a:pPr defTabSz="1828433" hangingPunct="0"/>
            <a:r>
              <a:rPr kern="0">
                <a:latin typeface="Helvetica"/>
                <a:sym typeface="Helvetica"/>
              </a:rPr>
              <a:t>THREE IMPORTANT VALUES</a:t>
            </a:r>
          </a:p>
        </p:txBody>
      </p:sp>
      <p:sp>
        <p:nvSpPr>
          <p:cNvPr id="113" name="A company is an association or collection of individuals, whether natural persons, legal persons, or a mixture of both. Company members share a common purpose and unite in order to focus."/>
          <p:cNvSpPr txBox="1"/>
          <p:nvPr/>
        </p:nvSpPr>
        <p:spPr>
          <a:xfrm>
            <a:off x="4872571" y="2619587"/>
            <a:ext cx="14658344" cy="872483"/>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50000"/>
              </a:lnSpc>
              <a:defRPr sz="1800" spc="300"/>
            </a:lvl1pPr>
          </a:lstStyle>
          <a:p>
            <a:pPr defTabSz="1828433" hangingPunct="0"/>
            <a:r>
              <a:rPr kern="0">
                <a:solidFill>
                  <a:srgbClr val="7F7F7F"/>
                </a:solidFill>
                <a:latin typeface="Helvetica"/>
                <a:sym typeface="Helvetica"/>
              </a:rPr>
              <a:t>A company is an association or collection of individuals, whether natural persons, legal persons, or a mixture of both. Company members share a common purpose and unite in order to focus.</a:t>
            </a:r>
          </a:p>
        </p:txBody>
      </p:sp>
      <p:sp>
        <p:nvSpPr>
          <p:cNvPr id="114" name="A company is an association or collection of individuals, whether natural persons, legal persons, or a"/>
          <p:cNvSpPr txBox="1"/>
          <p:nvPr/>
        </p:nvSpPr>
        <p:spPr>
          <a:xfrm>
            <a:off x="3869122" y="10025536"/>
            <a:ext cx="4796141" cy="142083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50000"/>
              </a:lnSpc>
              <a:defRPr sz="2000"/>
            </a:lvl1pPr>
          </a:lstStyle>
          <a:p>
            <a:pPr defTabSz="1828433" hangingPunct="0"/>
            <a:r>
              <a:rPr kern="0">
                <a:solidFill>
                  <a:srgbClr val="7F7F7F"/>
                </a:solidFill>
                <a:latin typeface="Helvetica"/>
                <a:sym typeface="Helvetica"/>
              </a:rPr>
              <a:t>A company is an association or collection of individuals, whether natural persons, legal persons, or a</a:t>
            </a:r>
          </a:p>
        </p:txBody>
      </p:sp>
      <p:sp>
        <p:nvSpPr>
          <p:cNvPr id="115" name="YOUR TITLE HERE"/>
          <p:cNvSpPr txBox="1"/>
          <p:nvPr/>
        </p:nvSpPr>
        <p:spPr>
          <a:xfrm>
            <a:off x="3807544" y="9293277"/>
            <a:ext cx="4917370" cy="58477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spc="600">
                <a:solidFill>
                  <a:srgbClr val="000000"/>
                </a:solidFill>
              </a:defRPr>
            </a:lvl1pPr>
          </a:lstStyle>
          <a:p>
            <a:pPr defTabSz="1828433" hangingPunct="0"/>
            <a:r>
              <a:rPr kern="0">
                <a:latin typeface="Helvetica"/>
                <a:sym typeface="Helvetica"/>
              </a:rPr>
              <a:t>YOUR TITLE HERE</a:t>
            </a:r>
          </a:p>
        </p:txBody>
      </p:sp>
      <p:sp>
        <p:nvSpPr>
          <p:cNvPr id="116" name="A company is an association or collection of individuals, whether natural persons, legal persons, or a"/>
          <p:cNvSpPr txBox="1"/>
          <p:nvPr/>
        </p:nvSpPr>
        <p:spPr>
          <a:xfrm>
            <a:off x="9813135" y="10025536"/>
            <a:ext cx="4796140" cy="142083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50000"/>
              </a:lnSpc>
              <a:defRPr sz="2000"/>
            </a:lvl1pPr>
          </a:lstStyle>
          <a:p>
            <a:pPr defTabSz="1828433" hangingPunct="0"/>
            <a:r>
              <a:rPr kern="0">
                <a:solidFill>
                  <a:srgbClr val="7F7F7F"/>
                </a:solidFill>
                <a:latin typeface="Helvetica"/>
                <a:sym typeface="Helvetica"/>
              </a:rPr>
              <a:t>A company is an association or collection of individuals, whether natural persons, legal persons, or a</a:t>
            </a:r>
          </a:p>
        </p:txBody>
      </p:sp>
      <p:sp>
        <p:nvSpPr>
          <p:cNvPr id="117" name="YOUR TITLE HERE"/>
          <p:cNvSpPr txBox="1"/>
          <p:nvPr/>
        </p:nvSpPr>
        <p:spPr>
          <a:xfrm>
            <a:off x="9751558" y="9293277"/>
            <a:ext cx="4917370" cy="58477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spc="600">
                <a:solidFill>
                  <a:srgbClr val="000000"/>
                </a:solidFill>
              </a:defRPr>
            </a:lvl1pPr>
          </a:lstStyle>
          <a:p>
            <a:pPr defTabSz="1828433" hangingPunct="0"/>
            <a:r>
              <a:rPr kern="0">
                <a:latin typeface="Helvetica"/>
                <a:sym typeface="Helvetica"/>
              </a:rPr>
              <a:t>YOUR TITLE HERE</a:t>
            </a:r>
          </a:p>
        </p:txBody>
      </p:sp>
      <p:sp>
        <p:nvSpPr>
          <p:cNvPr id="118" name="A company is an association or collection of individuals, whether natural persons, legal persons, or a"/>
          <p:cNvSpPr txBox="1"/>
          <p:nvPr/>
        </p:nvSpPr>
        <p:spPr>
          <a:xfrm>
            <a:off x="15862245" y="10025536"/>
            <a:ext cx="4796140" cy="142083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50000"/>
              </a:lnSpc>
              <a:defRPr sz="2000"/>
            </a:lvl1pPr>
          </a:lstStyle>
          <a:p>
            <a:pPr defTabSz="1828433" hangingPunct="0"/>
            <a:r>
              <a:rPr kern="0">
                <a:solidFill>
                  <a:srgbClr val="7F7F7F"/>
                </a:solidFill>
                <a:latin typeface="Helvetica"/>
                <a:sym typeface="Helvetica"/>
              </a:rPr>
              <a:t>A company is an association or collection of individuals, whether natural persons, legal persons, or a</a:t>
            </a:r>
          </a:p>
        </p:txBody>
      </p:sp>
      <p:sp>
        <p:nvSpPr>
          <p:cNvPr id="119" name="YOUR TITLE HERE"/>
          <p:cNvSpPr txBox="1"/>
          <p:nvPr/>
        </p:nvSpPr>
        <p:spPr>
          <a:xfrm>
            <a:off x="15800666" y="9293277"/>
            <a:ext cx="4917370" cy="58477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spc="600">
                <a:solidFill>
                  <a:srgbClr val="000000"/>
                </a:solidFill>
              </a:defRPr>
            </a:lvl1pPr>
          </a:lstStyle>
          <a:p>
            <a:pPr defTabSz="1828433" hangingPunct="0"/>
            <a:r>
              <a:rPr kern="0">
                <a:latin typeface="Helvetica"/>
                <a:sym typeface="Helvetica"/>
              </a:rPr>
              <a:t>YOUR TITLE HERE</a:t>
            </a:r>
          </a:p>
        </p:txBody>
      </p:sp>
      <p:sp>
        <p:nvSpPr>
          <p:cNvPr id="120" name="Shape"/>
          <p:cNvSpPr/>
          <p:nvPr/>
        </p:nvSpPr>
        <p:spPr>
          <a:xfrm>
            <a:off x="5645401" y="5643984"/>
            <a:ext cx="959368" cy="1758832"/>
          </a:xfrm>
          <a:custGeom>
            <a:avLst/>
            <a:gdLst/>
            <a:ahLst/>
            <a:cxnLst>
              <a:cxn ang="0">
                <a:pos x="wd2" y="hd2"/>
              </a:cxn>
              <a:cxn ang="5400000">
                <a:pos x="wd2" y="hd2"/>
              </a:cxn>
              <a:cxn ang="10800000">
                <a:pos x="wd2" y="hd2"/>
              </a:cxn>
              <a:cxn ang="16200000">
                <a:pos x="wd2" y="hd2"/>
              </a:cxn>
            </a:cxnLst>
            <a:rect l="0" t="0" r="r" b="b"/>
            <a:pathLst>
              <a:path w="21600" h="21600" extrusionOk="0">
                <a:moveTo>
                  <a:pt x="5400" y="8836"/>
                </a:moveTo>
                <a:lnTo>
                  <a:pt x="16200" y="8836"/>
                </a:lnTo>
                <a:lnTo>
                  <a:pt x="16200" y="11782"/>
                </a:lnTo>
                <a:cubicBezTo>
                  <a:pt x="16200" y="13409"/>
                  <a:pt x="13783" y="14727"/>
                  <a:pt x="10800" y="14727"/>
                </a:cubicBezTo>
                <a:cubicBezTo>
                  <a:pt x="7817" y="14727"/>
                  <a:pt x="5400" y="13409"/>
                  <a:pt x="5400" y="11782"/>
                </a:cubicBezTo>
                <a:cubicBezTo>
                  <a:pt x="5400" y="11782"/>
                  <a:pt x="5400" y="8836"/>
                  <a:pt x="5400" y="8836"/>
                </a:cubicBezTo>
                <a:close/>
                <a:moveTo>
                  <a:pt x="5400" y="3927"/>
                </a:moveTo>
                <a:cubicBezTo>
                  <a:pt x="5400" y="2301"/>
                  <a:pt x="7817" y="982"/>
                  <a:pt x="10800" y="982"/>
                </a:cubicBezTo>
                <a:cubicBezTo>
                  <a:pt x="13783" y="982"/>
                  <a:pt x="16200" y="2301"/>
                  <a:pt x="16200" y="3927"/>
                </a:cubicBezTo>
                <a:lnTo>
                  <a:pt x="16200" y="7855"/>
                </a:lnTo>
                <a:lnTo>
                  <a:pt x="5400" y="7855"/>
                </a:lnTo>
                <a:cubicBezTo>
                  <a:pt x="5400" y="7855"/>
                  <a:pt x="5400" y="3927"/>
                  <a:pt x="5400" y="3927"/>
                </a:cubicBezTo>
                <a:close/>
                <a:moveTo>
                  <a:pt x="10800" y="15709"/>
                </a:moveTo>
                <a:cubicBezTo>
                  <a:pt x="14777" y="15709"/>
                  <a:pt x="18000" y="13951"/>
                  <a:pt x="18000" y="11782"/>
                </a:cubicBezTo>
                <a:lnTo>
                  <a:pt x="18000" y="3927"/>
                </a:lnTo>
                <a:cubicBezTo>
                  <a:pt x="18000" y="1758"/>
                  <a:pt x="14777" y="0"/>
                  <a:pt x="10800" y="0"/>
                </a:cubicBezTo>
                <a:cubicBezTo>
                  <a:pt x="6823" y="0"/>
                  <a:pt x="3600" y="1758"/>
                  <a:pt x="3600" y="3927"/>
                </a:cubicBezTo>
                <a:lnTo>
                  <a:pt x="3600" y="11782"/>
                </a:lnTo>
                <a:cubicBezTo>
                  <a:pt x="3600" y="13951"/>
                  <a:pt x="6823" y="15709"/>
                  <a:pt x="10800" y="15709"/>
                </a:cubicBezTo>
                <a:moveTo>
                  <a:pt x="21600" y="11782"/>
                </a:moveTo>
                <a:lnTo>
                  <a:pt x="21600" y="10309"/>
                </a:lnTo>
                <a:cubicBezTo>
                  <a:pt x="21600" y="10038"/>
                  <a:pt x="21197" y="9818"/>
                  <a:pt x="20700" y="9818"/>
                </a:cubicBezTo>
                <a:cubicBezTo>
                  <a:pt x="20203" y="9818"/>
                  <a:pt x="19800" y="10038"/>
                  <a:pt x="19800" y="10309"/>
                </a:cubicBezTo>
                <a:lnTo>
                  <a:pt x="19800" y="11782"/>
                </a:lnTo>
                <a:cubicBezTo>
                  <a:pt x="19800" y="14493"/>
                  <a:pt x="15771" y="16691"/>
                  <a:pt x="10800" y="16691"/>
                </a:cubicBezTo>
                <a:cubicBezTo>
                  <a:pt x="5829" y="16691"/>
                  <a:pt x="1800" y="14493"/>
                  <a:pt x="1800" y="11782"/>
                </a:cubicBezTo>
                <a:lnTo>
                  <a:pt x="1800" y="10309"/>
                </a:lnTo>
                <a:cubicBezTo>
                  <a:pt x="1800" y="10038"/>
                  <a:pt x="1397" y="9818"/>
                  <a:pt x="900" y="9818"/>
                </a:cubicBezTo>
                <a:cubicBezTo>
                  <a:pt x="403" y="9818"/>
                  <a:pt x="0" y="10038"/>
                  <a:pt x="0" y="10309"/>
                </a:cubicBezTo>
                <a:lnTo>
                  <a:pt x="0" y="11782"/>
                </a:lnTo>
                <a:cubicBezTo>
                  <a:pt x="0" y="14870"/>
                  <a:pt x="4358" y="17398"/>
                  <a:pt x="9900" y="17648"/>
                </a:cubicBezTo>
                <a:lnTo>
                  <a:pt x="9900" y="20618"/>
                </a:lnTo>
                <a:lnTo>
                  <a:pt x="3600" y="20618"/>
                </a:lnTo>
                <a:cubicBezTo>
                  <a:pt x="3103" y="20618"/>
                  <a:pt x="2700" y="20838"/>
                  <a:pt x="2700" y="21110"/>
                </a:cubicBezTo>
                <a:cubicBezTo>
                  <a:pt x="2700" y="21381"/>
                  <a:pt x="3103" y="21600"/>
                  <a:pt x="3600" y="21600"/>
                </a:cubicBezTo>
                <a:lnTo>
                  <a:pt x="18000" y="21600"/>
                </a:lnTo>
                <a:cubicBezTo>
                  <a:pt x="18497" y="21600"/>
                  <a:pt x="18900" y="21381"/>
                  <a:pt x="18900" y="21110"/>
                </a:cubicBezTo>
                <a:cubicBezTo>
                  <a:pt x="18900" y="20838"/>
                  <a:pt x="18497" y="20618"/>
                  <a:pt x="18000" y="20618"/>
                </a:cubicBezTo>
                <a:lnTo>
                  <a:pt x="11700" y="20618"/>
                </a:lnTo>
                <a:lnTo>
                  <a:pt x="11700" y="17648"/>
                </a:lnTo>
                <a:cubicBezTo>
                  <a:pt x="17243" y="17398"/>
                  <a:pt x="21600" y="14870"/>
                  <a:pt x="21600" y="11782"/>
                </a:cubicBezTo>
              </a:path>
            </a:pathLst>
          </a:custGeom>
          <a:solidFill>
            <a:srgbClr val="FFFFFF"/>
          </a:solidFill>
          <a:ln w="12700">
            <a:miter lim="400000"/>
          </a:ln>
        </p:spPr>
        <p:txBody>
          <a:bodyPr lIns="45719" rIns="45719" anchor="ctr"/>
          <a:lstStyle/>
          <a:p>
            <a:pPr defTabSz="457062" hangingPunct="0">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0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121" name="Shape"/>
          <p:cNvSpPr/>
          <p:nvPr/>
        </p:nvSpPr>
        <p:spPr>
          <a:xfrm>
            <a:off x="17464192" y="5637126"/>
            <a:ext cx="1758229" cy="1759828"/>
          </a:xfrm>
          <a:custGeom>
            <a:avLst/>
            <a:gdLst/>
            <a:ahLst/>
            <a:cxnLst>
              <a:cxn ang="0">
                <a:pos x="wd2" y="hd2"/>
              </a:cxn>
              <a:cxn ang="5400000">
                <a:pos x="wd2" y="hd2"/>
              </a:cxn>
              <a:cxn ang="10800000">
                <a:pos x="wd2" y="hd2"/>
              </a:cxn>
              <a:cxn ang="16200000">
                <a:pos x="wd2" y="hd2"/>
              </a:cxn>
            </a:cxnLst>
            <a:rect l="0" t="0" r="r" b="b"/>
            <a:pathLst>
              <a:path w="21131" h="21131" extrusionOk="0">
                <a:moveTo>
                  <a:pt x="19045" y="7529"/>
                </a:moveTo>
                <a:cubicBezTo>
                  <a:pt x="17544" y="9029"/>
                  <a:pt x="15110" y="9029"/>
                  <a:pt x="13610" y="7529"/>
                </a:cubicBezTo>
                <a:cubicBezTo>
                  <a:pt x="12108" y="6030"/>
                  <a:pt x="12108" y="3599"/>
                  <a:pt x="13610" y="2099"/>
                </a:cubicBezTo>
                <a:cubicBezTo>
                  <a:pt x="15110" y="599"/>
                  <a:pt x="17544" y="599"/>
                  <a:pt x="19045" y="2099"/>
                </a:cubicBezTo>
                <a:cubicBezTo>
                  <a:pt x="20546" y="3599"/>
                  <a:pt x="20546" y="6030"/>
                  <a:pt x="19045" y="7529"/>
                </a:cubicBezTo>
                <a:moveTo>
                  <a:pt x="7605" y="16244"/>
                </a:moveTo>
                <a:cubicBezTo>
                  <a:pt x="7256" y="16592"/>
                  <a:pt x="6776" y="16806"/>
                  <a:pt x="6245" y="16806"/>
                </a:cubicBezTo>
                <a:cubicBezTo>
                  <a:pt x="5184" y="16806"/>
                  <a:pt x="4324" y="15947"/>
                  <a:pt x="4324" y="14887"/>
                </a:cubicBezTo>
                <a:cubicBezTo>
                  <a:pt x="4324" y="14357"/>
                  <a:pt x="4539" y="13877"/>
                  <a:pt x="4887" y="13529"/>
                </a:cubicBezTo>
                <a:lnTo>
                  <a:pt x="11678" y="5990"/>
                </a:lnTo>
                <a:cubicBezTo>
                  <a:pt x="11884" y="6797"/>
                  <a:pt x="12298" y="7562"/>
                  <a:pt x="12930" y="8193"/>
                </a:cubicBezTo>
                <a:cubicBezTo>
                  <a:pt x="13569" y="8831"/>
                  <a:pt x="14343" y="9247"/>
                  <a:pt x="15160" y="9450"/>
                </a:cubicBezTo>
                <a:cubicBezTo>
                  <a:pt x="15160" y="9450"/>
                  <a:pt x="7605" y="16244"/>
                  <a:pt x="7605" y="16244"/>
                </a:cubicBezTo>
                <a:close/>
                <a:moveTo>
                  <a:pt x="19724" y="1405"/>
                </a:moveTo>
                <a:cubicBezTo>
                  <a:pt x="17848" y="-469"/>
                  <a:pt x="14806" y="-469"/>
                  <a:pt x="12930" y="1405"/>
                </a:cubicBezTo>
                <a:cubicBezTo>
                  <a:pt x="12024" y="2311"/>
                  <a:pt x="11559" y="3488"/>
                  <a:pt x="11529" y="4675"/>
                </a:cubicBezTo>
                <a:lnTo>
                  <a:pt x="4207" y="12850"/>
                </a:lnTo>
                <a:cubicBezTo>
                  <a:pt x="3686" y="13372"/>
                  <a:pt x="3363" y="14092"/>
                  <a:pt x="3363" y="14887"/>
                </a:cubicBezTo>
                <a:cubicBezTo>
                  <a:pt x="3363" y="15419"/>
                  <a:pt x="3518" y="15911"/>
                  <a:pt x="3769" y="16339"/>
                </a:cubicBezTo>
                <a:cubicBezTo>
                  <a:pt x="2436" y="17103"/>
                  <a:pt x="1907" y="17812"/>
                  <a:pt x="2425" y="19363"/>
                </a:cubicBezTo>
                <a:cubicBezTo>
                  <a:pt x="2487" y="19549"/>
                  <a:pt x="2434" y="19621"/>
                  <a:pt x="2409" y="19657"/>
                </a:cubicBezTo>
                <a:cubicBezTo>
                  <a:pt x="2160" y="20002"/>
                  <a:pt x="1132" y="20166"/>
                  <a:pt x="500" y="20171"/>
                </a:cubicBezTo>
                <a:cubicBezTo>
                  <a:pt x="493" y="20170"/>
                  <a:pt x="487" y="20166"/>
                  <a:pt x="480" y="20166"/>
                </a:cubicBezTo>
                <a:cubicBezTo>
                  <a:pt x="215" y="20166"/>
                  <a:pt x="0" y="20382"/>
                  <a:pt x="0" y="20646"/>
                </a:cubicBezTo>
                <a:cubicBezTo>
                  <a:pt x="0" y="20911"/>
                  <a:pt x="214" y="21125"/>
                  <a:pt x="479" y="21126"/>
                </a:cubicBezTo>
                <a:lnTo>
                  <a:pt x="479" y="21131"/>
                </a:lnTo>
                <a:cubicBezTo>
                  <a:pt x="821" y="21131"/>
                  <a:pt x="2562" y="21087"/>
                  <a:pt x="3189" y="20218"/>
                </a:cubicBezTo>
                <a:cubicBezTo>
                  <a:pt x="3355" y="19987"/>
                  <a:pt x="3516" y="19598"/>
                  <a:pt x="3336" y="19059"/>
                </a:cubicBezTo>
                <a:cubicBezTo>
                  <a:pt x="3030" y="18140"/>
                  <a:pt x="3071" y="17805"/>
                  <a:pt x="4399" y="17081"/>
                </a:cubicBezTo>
                <a:cubicBezTo>
                  <a:pt x="4900" y="17503"/>
                  <a:pt x="5539" y="17766"/>
                  <a:pt x="6245" y="17766"/>
                </a:cubicBezTo>
                <a:cubicBezTo>
                  <a:pt x="7042" y="17766"/>
                  <a:pt x="7762" y="17444"/>
                  <a:pt x="8284" y="16923"/>
                </a:cubicBezTo>
                <a:lnTo>
                  <a:pt x="16485" y="9591"/>
                </a:lnTo>
                <a:cubicBezTo>
                  <a:pt x="17662" y="9553"/>
                  <a:pt x="18826" y="9090"/>
                  <a:pt x="19724" y="8193"/>
                </a:cubicBezTo>
                <a:cubicBezTo>
                  <a:pt x="21600" y="6319"/>
                  <a:pt x="21600" y="3280"/>
                  <a:pt x="19724" y="1405"/>
                </a:cubicBezTo>
                <a:moveTo>
                  <a:pt x="8953" y="11503"/>
                </a:moveTo>
                <a:lnTo>
                  <a:pt x="9633" y="12182"/>
                </a:lnTo>
                <a:lnTo>
                  <a:pt x="12690" y="9806"/>
                </a:lnTo>
                <a:lnTo>
                  <a:pt x="11331" y="8448"/>
                </a:lnTo>
                <a:cubicBezTo>
                  <a:pt x="11331" y="8448"/>
                  <a:pt x="8953" y="11503"/>
                  <a:pt x="8953" y="11503"/>
                </a:cubicBezTo>
                <a:close/>
              </a:path>
            </a:pathLst>
          </a:custGeom>
          <a:solidFill>
            <a:srgbClr val="FFFFFF"/>
          </a:solidFill>
          <a:ln w="12700">
            <a:miter lim="400000"/>
          </a:ln>
        </p:spPr>
        <p:txBody>
          <a:bodyPr lIns="45719" rIns="45719" anchor="ctr"/>
          <a:lstStyle/>
          <a:p>
            <a:pPr defTabSz="457062" hangingPunct="0">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0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122" name="Shape"/>
          <p:cNvSpPr/>
          <p:nvPr/>
        </p:nvSpPr>
        <p:spPr>
          <a:xfrm>
            <a:off x="10968961" y="5277504"/>
            <a:ext cx="2440165" cy="2440163"/>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8280" y="18579"/>
                </a:moveTo>
                <a:cubicBezTo>
                  <a:pt x="20323" y="16614"/>
                  <a:pt x="21600" y="13859"/>
                  <a:pt x="21600" y="10800"/>
                </a:cubicBezTo>
                <a:cubicBezTo>
                  <a:pt x="21600" y="4835"/>
                  <a:pt x="16764" y="0"/>
                  <a:pt x="10800" y="0"/>
                </a:cubicBezTo>
                <a:cubicBezTo>
                  <a:pt x="4836" y="0"/>
                  <a:pt x="0" y="4835"/>
                  <a:pt x="0" y="10800"/>
                </a:cubicBezTo>
                <a:cubicBezTo>
                  <a:pt x="0" y="13859"/>
                  <a:pt x="1277" y="16614"/>
                  <a:pt x="3320" y="18579"/>
                </a:cubicBezTo>
                <a:lnTo>
                  <a:pt x="2107" y="20762"/>
                </a:lnTo>
                <a:cubicBezTo>
                  <a:pt x="2019" y="20851"/>
                  <a:pt x="1964" y="20974"/>
                  <a:pt x="1964" y="21109"/>
                </a:cubicBezTo>
                <a:cubicBezTo>
                  <a:pt x="1964" y="21380"/>
                  <a:pt x="2184" y="21600"/>
                  <a:pt x="2455" y="21600"/>
                </a:cubicBezTo>
                <a:cubicBezTo>
                  <a:pt x="2590" y="21600"/>
                  <a:pt x="2713" y="21545"/>
                  <a:pt x="2802" y="21456"/>
                </a:cubicBezTo>
                <a:cubicBezTo>
                  <a:pt x="2858" y="21400"/>
                  <a:pt x="2894" y="21327"/>
                  <a:pt x="2917" y="21248"/>
                </a:cubicBezTo>
                <a:lnTo>
                  <a:pt x="4044" y="19219"/>
                </a:lnTo>
                <a:cubicBezTo>
                  <a:pt x="5895" y="20706"/>
                  <a:pt x="8242" y="21600"/>
                  <a:pt x="10800" y="21600"/>
                </a:cubicBezTo>
                <a:cubicBezTo>
                  <a:pt x="13358" y="21600"/>
                  <a:pt x="15705" y="20706"/>
                  <a:pt x="17555" y="19219"/>
                </a:cubicBezTo>
                <a:lnTo>
                  <a:pt x="18683" y="21248"/>
                </a:lnTo>
                <a:cubicBezTo>
                  <a:pt x="18743" y="21450"/>
                  <a:pt x="18923" y="21600"/>
                  <a:pt x="19145" y="21600"/>
                </a:cubicBezTo>
                <a:cubicBezTo>
                  <a:pt x="19416" y="21600"/>
                  <a:pt x="19636" y="21380"/>
                  <a:pt x="19636" y="21109"/>
                </a:cubicBezTo>
                <a:cubicBezTo>
                  <a:pt x="19636" y="20974"/>
                  <a:pt x="19581" y="20851"/>
                  <a:pt x="19493" y="20762"/>
                </a:cubicBezTo>
                <a:cubicBezTo>
                  <a:pt x="19493" y="20762"/>
                  <a:pt x="18280" y="18579"/>
                  <a:pt x="18280" y="18579"/>
                </a:cubicBezTo>
                <a:close/>
                <a:moveTo>
                  <a:pt x="10800" y="16691"/>
                </a:moveTo>
                <a:cubicBezTo>
                  <a:pt x="7547" y="16691"/>
                  <a:pt x="4909" y="14053"/>
                  <a:pt x="4909" y="10800"/>
                </a:cubicBezTo>
                <a:cubicBezTo>
                  <a:pt x="4909" y="7547"/>
                  <a:pt x="7547" y="4909"/>
                  <a:pt x="10800" y="4909"/>
                </a:cubicBezTo>
                <a:cubicBezTo>
                  <a:pt x="14053" y="4909"/>
                  <a:pt x="16691" y="7547"/>
                  <a:pt x="16691" y="10800"/>
                </a:cubicBezTo>
                <a:cubicBezTo>
                  <a:pt x="16691" y="14053"/>
                  <a:pt x="14053" y="16691"/>
                  <a:pt x="10800" y="16691"/>
                </a:cubicBezTo>
                <a:moveTo>
                  <a:pt x="10800" y="3927"/>
                </a:moveTo>
                <a:cubicBezTo>
                  <a:pt x="7004" y="3927"/>
                  <a:pt x="3927" y="7004"/>
                  <a:pt x="3927" y="10800"/>
                </a:cubicBezTo>
                <a:cubicBezTo>
                  <a:pt x="3927" y="14596"/>
                  <a:pt x="7004" y="17673"/>
                  <a:pt x="10800" y="17673"/>
                </a:cubicBezTo>
                <a:cubicBezTo>
                  <a:pt x="14596" y="17673"/>
                  <a:pt x="17673" y="14596"/>
                  <a:pt x="17673" y="10800"/>
                </a:cubicBezTo>
                <a:cubicBezTo>
                  <a:pt x="17673" y="7004"/>
                  <a:pt x="14596" y="3927"/>
                  <a:pt x="10800" y="3927"/>
                </a:cubicBezTo>
                <a:moveTo>
                  <a:pt x="10800" y="12764"/>
                </a:moveTo>
                <a:cubicBezTo>
                  <a:pt x="9716" y="12764"/>
                  <a:pt x="8836" y="11884"/>
                  <a:pt x="8836" y="10800"/>
                </a:cubicBezTo>
                <a:cubicBezTo>
                  <a:pt x="8836" y="9716"/>
                  <a:pt x="9716" y="8836"/>
                  <a:pt x="10800" y="8836"/>
                </a:cubicBezTo>
                <a:cubicBezTo>
                  <a:pt x="11884" y="8836"/>
                  <a:pt x="12764" y="9716"/>
                  <a:pt x="12764" y="10800"/>
                </a:cubicBezTo>
                <a:cubicBezTo>
                  <a:pt x="12764" y="11884"/>
                  <a:pt x="11884" y="12764"/>
                  <a:pt x="10800" y="12764"/>
                </a:cubicBezTo>
                <a:moveTo>
                  <a:pt x="10800" y="7855"/>
                </a:moveTo>
                <a:cubicBezTo>
                  <a:pt x="9173" y="7855"/>
                  <a:pt x="7855" y="9173"/>
                  <a:pt x="7855" y="10800"/>
                </a:cubicBezTo>
                <a:cubicBezTo>
                  <a:pt x="7855" y="12427"/>
                  <a:pt x="9173" y="13745"/>
                  <a:pt x="10800" y="13745"/>
                </a:cubicBezTo>
                <a:cubicBezTo>
                  <a:pt x="12427" y="13745"/>
                  <a:pt x="13745" y="12427"/>
                  <a:pt x="13745" y="10800"/>
                </a:cubicBezTo>
                <a:cubicBezTo>
                  <a:pt x="13745" y="9173"/>
                  <a:pt x="12427" y="7855"/>
                  <a:pt x="10800" y="7855"/>
                </a:cubicBezTo>
              </a:path>
            </a:pathLst>
          </a:custGeom>
          <a:solidFill>
            <a:srgbClr val="000000"/>
          </a:solidFill>
          <a:ln w="12700">
            <a:miter lim="400000"/>
          </a:ln>
        </p:spPr>
        <p:txBody>
          <a:bodyPr lIns="45719" rIns="45719" anchor="ctr"/>
          <a:lstStyle/>
          <a:p>
            <a:pPr defTabSz="457062" hangingPunct="0">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00" kern="0">
              <a:solidFill>
                <a:srgbClr val="FFFFFF"/>
              </a:solidFill>
              <a:effectLst>
                <a:outerShdw blurRad="38100" dist="12700" dir="5400000" rotWithShape="0">
                  <a:srgbClr val="000000">
                    <a:alpha val="50000"/>
                  </a:srgbClr>
                </a:outerShdw>
              </a:effectLst>
              <a:latin typeface="Gill Sans"/>
              <a:sym typeface="Gill Sans"/>
            </a:endParaRP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lide Number"/>
          <p:cNvSpPr txBox="1">
            <a:spLocks noGrp="1"/>
          </p:cNvSpPr>
          <p:nvPr>
            <p:ph type="sldNum" sz="quarter" idx="2"/>
          </p:nvPr>
        </p:nvSpPr>
        <p:spPr>
          <a:xfrm>
            <a:off x="22851003" y="814404"/>
            <a:ext cx="298441" cy="430849"/>
          </a:xfrm>
          <a:prstGeom prst="rect">
            <a:avLst/>
          </a:prstGeom>
          <a:extLst>
            <a:ext uri="{C572A759-6A51-4108-AA02-DFA0A04FC94B}">
              <ma14:wrappingTextBoxFlag xmlns:ma14="http://schemas.microsoft.com/office/mac/drawingml/2011/main" xmlns="" val="1"/>
            </a:ext>
          </a:extLst>
        </p:spPr>
        <p:txBody>
          <a:bodyPr/>
          <a:lstStyle/>
          <a:p>
            <a:pPr defTabSz="1828433" hangingPunct="0"/>
            <a:fld id="{86CB4B4D-7CA3-9044-876B-883B54F8677D}" type="slidenum">
              <a:rPr kern="0">
                <a:latin typeface="Helvetica"/>
                <a:sym typeface="Helvetica"/>
              </a:rPr>
              <a:pPr defTabSz="1828433" hangingPunct="0"/>
              <a:t>21</a:t>
            </a:fld>
            <a:endParaRPr kern="0">
              <a:latin typeface="Helvetica"/>
              <a:sym typeface="Helvetica"/>
            </a:endParaRPr>
          </a:p>
        </p:txBody>
      </p:sp>
      <p:sp>
        <p:nvSpPr>
          <p:cNvPr id="88" name="A company is an association or collection of individuals, whether natural persons, legal persons, or a"/>
          <p:cNvSpPr txBox="1"/>
          <p:nvPr/>
        </p:nvSpPr>
        <p:spPr>
          <a:xfrm>
            <a:off x="2883304" y="4602277"/>
            <a:ext cx="4796139" cy="142083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50000"/>
              </a:lnSpc>
              <a:defRPr sz="2000"/>
            </a:lvl1pPr>
          </a:lstStyle>
          <a:p>
            <a:pPr defTabSz="1828433" hangingPunct="0"/>
            <a:r>
              <a:rPr kern="0">
                <a:solidFill>
                  <a:srgbClr val="7F7F7F"/>
                </a:solidFill>
                <a:latin typeface="Helvetica"/>
                <a:sym typeface="Helvetica"/>
              </a:rPr>
              <a:t>A company is an association or collection of individuals, whether natural persons, legal persons, or a</a:t>
            </a:r>
          </a:p>
        </p:txBody>
      </p:sp>
      <p:sp>
        <p:nvSpPr>
          <p:cNvPr id="89" name="YOUR TITLE HERE"/>
          <p:cNvSpPr txBox="1"/>
          <p:nvPr/>
        </p:nvSpPr>
        <p:spPr>
          <a:xfrm>
            <a:off x="2819303" y="3870019"/>
            <a:ext cx="4928590" cy="58477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spc="600">
                <a:solidFill>
                  <a:srgbClr val="000000"/>
                </a:solidFill>
              </a:defRPr>
            </a:lvl1pPr>
          </a:lstStyle>
          <a:p>
            <a:pPr defTabSz="1828433" hangingPunct="0"/>
            <a:r>
              <a:rPr kern="0">
                <a:latin typeface="Helvetica"/>
                <a:sym typeface="Helvetica"/>
              </a:rPr>
              <a:t>YOUR TITLE HERE</a:t>
            </a:r>
          </a:p>
        </p:txBody>
      </p:sp>
      <p:sp>
        <p:nvSpPr>
          <p:cNvPr id="90" name="A company is an association or collection of individuals, whether natural persons, legal persons, or a"/>
          <p:cNvSpPr txBox="1"/>
          <p:nvPr/>
        </p:nvSpPr>
        <p:spPr>
          <a:xfrm>
            <a:off x="9731380" y="4602277"/>
            <a:ext cx="4796139" cy="142083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50000"/>
              </a:lnSpc>
              <a:defRPr sz="2000"/>
            </a:lvl1pPr>
          </a:lstStyle>
          <a:p>
            <a:pPr defTabSz="1828433" hangingPunct="0"/>
            <a:r>
              <a:rPr kern="0">
                <a:solidFill>
                  <a:srgbClr val="7F7F7F"/>
                </a:solidFill>
                <a:latin typeface="Helvetica"/>
                <a:sym typeface="Helvetica"/>
              </a:rPr>
              <a:t>A company is an association or collection of individuals, whether natural persons, legal persons, or a</a:t>
            </a:r>
          </a:p>
        </p:txBody>
      </p:sp>
      <p:sp>
        <p:nvSpPr>
          <p:cNvPr id="91" name="YOUR TITLE HERE"/>
          <p:cNvSpPr txBox="1"/>
          <p:nvPr/>
        </p:nvSpPr>
        <p:spPr>
          <a:xfrm>
            <a:off x="9692779" y="3870019"/>
            <a:ext cx="4928590" cy="58477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spc="600">
                <a:solidFill>
                  <a:srgbClr val="000000"/>
                </a:solidFill>
              </a:defRPr>
            </a:lvl1pPr>
          </a:lstStyle>
          <a:p>
            <a:pPr defTabSz="1828433" hangingPunct="0"/>
            <a:r>
              <a:rPr kern="0">
                <a:latin typeface="Helvetica"/>
                <a:sym typeface="Helvetica"/>
              </a:rPr>
              <a:t>YOUR TITLE HERE</a:t>
            </a:r>
          </a:p>
        </p:txBody>
      </p:sp>
      <p:sp>
        <p:nvSpPr>
          <p:cNvPr id="92" name="A company is an association or collection of individuals, whether natural persons, legal persons, or a"/>
          <p:cNvSpPr txBox="1"/>
          <p:nvPr/>
        </p:nvSpPr>
        <p:spPr>
          <a:xfrm>
            <a:off x="16681057" y="4602277"/>
            <a:ext cx="4796139" cy="142083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50000"/>
              </a:lnSpc>
              <a:defRPr sz="2000"/>
            </a:lvl1pPr>
          </a:lstStyle>
          <a:p>
            <a:pPr defTabSz="1828433" hangingPunct="0"/>
            <a:r>
              <a:rPr kern="0">
                <a:solidFill>
                  <a:srgbClr val="7F7F7F"/>
                </a:solidFill>
                <a:latin typeface="Helvetica"/>
                <a:sym typeface="Helvetica"/>
              </a:rPr>
              <a:t>A company is an association or collection of individuals, whether natural persons, legal persons, or a</a:t>
            </a:r>
          </a:p>
        </p:txBody>
      </p:sp>
      <p:sp>
        <p:nvSpPr>
          <p:cNvPr id="93" name="YOUR TITLE HERE"/>
          <p:cNvSpPr txBox="1"/>
          <p:nvPr/>
        </p:nvSpPr>
        <p:spPr>
          <a:xfrm>
            <a:off x="16642455" y="3870019"/>
            <a:ext cx="4928590" cy="58477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spc="600">
                <a:solidFill>
                  <a:srgbClr val="000000"/>
                </a:solidFill>
              </a:defRPr>
            </a:lvl1pPr>
          </a:lstStyle>
          <a:p>
            <a:pPr defTabSz="1828433" hangingPunct="0"/>
            <a:r>
              <a:rPr kern="0">
                <a:latin typeface="Helvetica"/>
                <a:sym typeface="Helvetica"/>
              </a:rPr>
              <a:t>YOUR TITLE HERE</a:t>
            </a:r>
          </a:p>
        </p:txBody>
      </p:sp>
      <p:sp>
        <p:nvSpPr>
          <p:cNvPr id="94" name="A company is an association or collection of individuals, whether natural persons, legal persons, or a"/>
          <p:cNvSpPr txBox="1"/>
          <p:nvPr/>
        </p:nvSpPr>
        <p:spPr>
          <a:xfrm>
            <a:off x="2883304" y="9645700"/>
            <a:ext cx="4796139" cy="142083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50000"/>
              </a:lnSpc>
              <a:defRPr sz="2000"/>
            </a:lvl1pPr>
          </a:lstStyle>
          <a:p>
            <a:pPr defTabSz="1828433" hangingPunct="0"/>
            <a:r>
              <a:rPr kern="0">
                <a:solidFill>
                  <a:srgbClr val="7F7F7F"/>
                </a:solidFill>
                <a:latin typeface="Helvetica"/>
                <a:sym typeface="Helvetica"/>
              </a:rPr>
              <a:t>A company is an association or collection of individuals, whether natural persons, legal persons, or a</a:t>
            </a:r>
          </a:p>
        </p:txBody>
      </p:sp>
      <p:sp>
        <p:nvSpPr>
          <p:cNvPr id="95" name="YOUR TITLE HERE"/>
          <p:cNvSpPr txBox="1"/>
          <p:nvPr/>
        </p:nvSpPr>
        <p:spPr>
          <a:xfrm>
            <a:off x="2819303" y="8913441"/>
            <a:ext cx="4928590" cy="58477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spc="600">
                <a:solidFill>
                  <a:srgbClr val="000000"/>
                </a:solidFill>
              </a:defRPr>
            </a:lvl1pPr>
          </a:lstStyle>
          <a:p>
            <a:pPr defTabSz="1828433" hangingPunct="0"/>
            <a:r>
              <a:rPr kern="0">
                <a:latin typeface="Helvetica"/>
                <a:sym typeface="Helvetica"/>
              </a:rPr>
              <a:t>YOUR TITLE HERE</a:t>
            </a:r>
          </a:p>
        </p:txBody>
      </p:sp>
      <p:sp>
        <p:nvSpPr>
          <p:cNvPr id="96" name="A company is an association or collection of individuals, whether natural persons, legal persons, or a"/>
          <p:cNvSpPr txBox="1"/>
          <p:nvPr/>
        </p:nvSpPr>
        <p:spPr>
          <a:xfrm>
            <a:off x="9731380" y="9645700"/>
            <a:ext cx="4796139" cy="142083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50000"/>
              </a:lnSpc>
              <a:defRPr sz="2000"/>
            </a:lvl1pPr>
          </a:lstStyle>
          <a:p>
            <a:pPr defTabSz="1828433" hangingPunct="0"/>
            <a:r>
              <a:rPr kern="0">
                <a:solidFill>
                  <a:srgbClr val="7F7F7F"/>
                </a:solidFill>
                <a:latin typeface="Helvetica"/>
                <a:sym typeface="Helvetica"/>
              </a:rPr>
              <a:t>A company is an association or collection of individuals, whether natural persons, legal persons, or a</a:t>
            </a:r>
          </a:p>
        </p:txBody>
      </p:sp>
      <p:sp>
        <p:nvSpPr>
          <p:cNvPr id="97" name="YOUR TITLE HERE"/>
          <p:cNvSpPr txBox="1"/>
          <p:nvPr/>
        </p:nvSpPr>
        <p:spPr>
          <a:xfrm>
            <a:off x="9692779" y="8913441"/>
            <a:ext cx="4928590" cy="58477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spc="600">
                <a:solidFill>
                  <a:srgbClr val="000000"/>
                </a:solidFill>
              </a:defRPr>
            </a:lvl1pPr>
          </a:lstStyle>
          <a:p>
            <a:pPr defTabSz="1828433" hangingPunct="0"/>
            <a:r>
              <a:rPr kern="0">
                <a:latin typeface="Helvetica"/>
                <a:sym typeface="Helvetica"/>
              </a:rPr>
              <a:t>YOUR TITLE HERE</a:t>
            </a:r>
          </a:p>
        </p:txBody>
      </p:sp>
      <p:sp>
        <p:nvSpPr>
          <p:cNvPr id="98" name="A company is an association or collection of individuals, whether natural persons, legal persons, or a"/>
          <p:cNvSpPr txBox="1"/>
          <p:nvPr/>
        </p:nvSpPr>
        <p:spPr>
          <a:xfrm>
            <a:off x="16681057" y="9645700"/>
            <a:ext cx="4796139" cy="142083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50000"/>
              </a:lnSpc>
              <a:defRPr sz="2000"/>
            </a:lvl1pPr>
          </a:lstStyle>
          <a:p>
            <a:pPr defTabSz="1828433" hangingPunct="0"/>
            <a:r>
              <a:rPr kern="0">
                <a:solidFill>
                  <a:srgbClr val="7F7F7F"/>
                </a:solidFill>
                <a:latin typeface="Helvetica"/>
                <a:sym typeface="Helvetica"/>
              </a:rPr>
              <a:t>A company is an association or collection of individuals, whether natural persons, legal persons, or a</a:t>
            </a:r>
          </a:p>
        </p:txBody>
      </p:sp>
      <p:sp>
        <p:nvSpPr>
          <p:cNvPr id="99" name="YOUR TITLE HERE"/>
          <p:cNvSpPr txBox="1"/>
          <p:nvPr/>
        </p:nvSpPr>
        <p:spPr>
          <a:xfrm>
            <a:off x="16642455" y="8913441"/>
            <a:ext cx="4928590" cy="58477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spc="600">
                <a:solidFill>
                  <a:srgbClr val="000000"/>
                </a:solidFill>
              </a:defRPr>
            </a:lvl1pPr>
          </a:lstStyle>
          <a:p>
            <a:pPr defTabSz="1828433" hangingPunct="0"/>
            <a:r>
              <a:rPr kern="0">
                <a:latin typeface="Helvetica"/>
                <a:sym typeface="Helvetica"/>
              </a:rPr>
              <a:t>YOUR TITLE HERE</a:t>
            </a:r>
          </a:p>
        </p:txBody>
      </p:sp>
      <p:sp>
        <p:nvSpPr>
          <p:cNvPr id="100" name="Shape"/>
          <p:cNvSpPr/>
          <p:nvPr/>
        </p:nvSpPr>
        <p:spPr>
          <a:xfrm>
            <a:off x="4591936" y="2705524"/>
            <a:ext cx="1304543" cy="711571"/>
          </a:xfrm>
          <a:custGeom>
            <a:avLst/>
            <a:gdLst/>
            <a:ahLst/>
            <a:cxnLst>
              <a:cxn ang="0">
                <a:pos x="wd2" y="hd2"/>
              </a:cxn>
              <a:cxn ang="5400000">
                <a:pos x="wd2" y="hd2"/>
              </a:cxn>
              <a:cxn ang="10800000">
                <a:pos x="wd2" y="hd2"/>
              </a:cxn>
              <a:cxn ang="16200000">
                <a:pos x="wd2" y="hd2"/>
              </a:cxn>
            </a:cxnLst>
            <a:rect l="0" t="0" r="r" b="b"/>
            <a:pathLst>
              <a:path w="21600" h="21600" extrusionOk="0">
                <a:moveTo>
                  <a:pt x="19636" y="18000"/>
                </a:moveTo>
                <a:cubicBezTo>
                  <a:pt x="19636" y="18995"/>
                  <a:pt x="19196" y="19800"/>
                  <a:pt x="18655" y="19800"/>
                </a:cubicBezTo>
                <a:lnTo>
                  <a:pt x="1964" y="19800"/>
                </a:lnTo>
                <a:cubicBezTo>
                  <a:pt x="1421" y="19800"/>
                  <a:pt x="982" y="18995"/>
                  <a:pt x="982" y="18000"/>
                </a:cubicBezTo>
                <a:lnTo>
                  <a:pt x="982" y="3600"/>
                </a:lnTo>
                <a:cubicBezTo>
                  <a:pt x="982" y="2607"/>
                  <a:pt x="1421" y="1800"/>
                  <a:pt x="1964" y="1800"/>
                </a:cubicBezTo>
                <a:lnTo>
                  <a:pt x="18655" y="1800"/>
                </a:lnTo>
                <a:cubicBezTo>
                  <a:pt x="19196" y="1800"/>
                  <a:pt x="19636" y="2607"/>
                  <a:pt x="19636" y="3600"/>
                </a:cubicBezTo>
                <a:cubicBezTo>
                  <a:pt x="19636" y="3600"/>
                  <a:pt x="19636" y="18000"/>
                  <a:pt x="19636" y="18000"/>
                </a:cubicBezTo>
                <a:close/>
                <a:moveTo>
                  <a:pt x="20618" y="7200"/>
                </a:moveTo>
                <a:lnTo>
                  <a:pt x="20618" y="3600"/>
                </a:lnTo>
                <a:cubicBezTo>
                  <a:pt x="20618" y="1612"/>
                  <a:pt x="19739" y="0"/>
                  <a:pt x="18655" y="0"/>
                </a:cubicBezTo>
                <a:lnTo>
                  <a:pt x="1964" y="0"/>
                </a:lnTo>
                <a:cubicBezTo>
                  <a:pt x="879" y="0"/>
                  <a:pt x="0" y="1612"/>
                  <a:pt x="0" y="3600"/>
                </a:cubicBezTo>
                <a:lnTo>
                  <a:pt x="0" y="18000"/>
                </a:lnTo>
                <a:cubicBezTo>
                  <a:pt x="0" y="19989"/>
                  <a:pt x="879" y="21600"/>
                  <a:pt x="1964" y="21600"/>
                </a:cubicBezTo>
                <a:lnTo>
                  <a:pt x="18655" y="21600"/>
                </a:lnTo>
                <a:cubicBezTo>
                  <a:pt x="19739" y="21600"/>
                  <a:pt x="20618" y="19989"/>
                  <a:pt x="20618" y="18000"/>
                </a:cubicBezTo>
                <a:lnTo>
                  <a:pt x="20618" y="14400"/>
                </a:lnTo>
                <a:cubicBezTo>
                  <a:pt x="21160" y="14400"/>
                  <a:pt x="21600" y="13595"/>
                  <a:pt x="21600" y="12600"/>
                </a:cubicBezTo>
                <a:lnTo>
                  <a:pt x="21600" y="9000"/>
                </a:lnTo>
                <a:cubicBezTo>
                  <a:pt x="21600" y="8007"/>
                  <a:pt x="21160" y="7200"/>
                  <a:pt x="20618" y="7200"/>
                </a:cubicBezTo>
              </a:path>
            </a:pathLst>
          </a:custGeom>
          <a:solidFill>
            <a:srgbClr val="000000"/>
          </a:solidFill>
          <a:ln w="12700">
            <a:miter lim="400000"/>
          </a:ln>
        </p:spPr>
        <p:txBody>
          <a:bodyPr lIns="45719" rIns="45719" anchor="ctr"/>
          <a:lstStyle/>
          <a:p>
            <a:pPr defTabSz="457062" hangingPunct="0">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0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101" name="Shape"/>
          <p:cNvSpPr/>
          <p:nvPr/>
        </p:nvSpPr>
        <p:spPr>
          <a:xfrm>
            <a:off x="4651231" y="7164170"/>
            <a:ext cx="1185950" cy="1304541"/>
          </a:xfrm>
          <a:custGeom>
            <a:avLst/>
            <a:gdLst/>
            <a:ahLst/>
            <a:cxnLst>
              <a:cxn ang="0">
                <a:pos x="wd2" y="hd2"/>
              </a:cxn>
              <a:cxn ang="5400000">
                <a:pos x="wd2" y="hd2"/>
              </a:cxn>
              <a:cxn ang="10800000">
                <a:pos x="wd2" y="hd2"/>
              </a:cxn>
              <a:cxn ang="16200000">
                <a:pos x="wd2" y="hd2"/>
              </a:cxn>
            </a:cxnLst>
            <a:rect l="0" t="0" r="r" b="b"/>
            <a:pathLst>
              <a:path w="21600" h="21600" extrusionOk="0">
                <a:moveTo>
                  <a:pt x="11880" y="20121"/>
                </a:moveTo>
                <a:cubicBezTo>
                  <a:pt x="11880" y="20393"/>
                  <a:pt x="11637" y="20612"/>
                  <a:pt x="11337" y="20612"/>
                </a:cubicBezTo>
                <a:cubicBezTo>
                  <a:pt x="11181" y="20612"/>
                  <a:pt x="11043" y="20552"/>
                  <a:pt x="10944" y="20457"/>
                </a:cubicBezTo>
                <a:lnTo>
                  <a:pt x="10941" y="20459"/>
                </a:lnTo>
                <a:lnTo>
                  <a:pt x="10800" y="20342"/>
                </a:lnTo>
                <a:lnTo>
                  <a:pt x="10800" y="1256"/>
                </a:lnTo>
                <a:lnTo>
                  <a:pt x="10958" y="1126"/>
                </a:lnTo>
                <a:lnTo>
                  <a:pt x="10960" y="1127"/>
                </a:lnTo>
                <a:cubicBezTo>
                  <a:pt x="11057" y="1042"/>
                  <a:pt x="11190" y="987"/>
                  <a:pt x="11337" y="987"/>
                </a:cubicBezTo>
                <a:cubicBezTo>
                  <a:pt x="11637" y="987"/>
                  <a:pt x="11880" y="1208"/>
                  <a:pt x="11880" y="1479"/>
                </a:cubicBezTo>
                <a:cubicBezTo>
                  <a:pt x="11880" y="1479"/>
                  <a:pt x="11880" y="20121"/>
                  <a:pt x="11880" y="20121"/>
                </a:cubicBezTo>
                <a:close/>
                <a:moveTo>
                  <a:pt x="9720" y="19448"/>
                </a:moveTo>
                <a:lnTo>
                  <a:pt x="4320" y="14979"/>
                </a:lnTo>
                <a:lnTo>
                  <a:pt x="4320" y="6606"/>
                </a:lnTo>
                <a:lnTo>
                  <a:pt x="4562" y="6407"/>
                </a:lnTo>
                <a:lnTo>
                  <a:pt x="4559" y="6406"/>
                </a:lnTo>
                <a:lnTo>
                  <a:pt x="9720" y="2147"/>
                </a:lnTo>
                <a:cubicBezTo>
                  <a:pt x="9720" y="2147"/>
                  <a:pt x="9720" y="19448"/>
                  <a:pt x="9720" y="19448"/>
                </a:cubicBezTo>
                <a:close/>
                <a:moveTo>
                  <a:pt x="3240" y="14649"/>
                </a:moveTo>
                <a:cubicBezTo>
                  <a:pt x="2008" y="14285"/>
                  <a:pt x="1080" y="12700"/>
                  <a:pt x="1080" y="10800"/>
                </a:cubicBezTo>
                <a:cubicBezTo>
                  <a:pt x="1080" y="8900"/>
                  <a:pt x="2008" y="7315"/>
                  <a:pt x="3240" y="6952"/>
                </a:cubicBezTo>
                <a:cubicBezTo>
                  <a:pt x="3240" y="6952"/>
                  <a:pt x="3240" y="14649"/>
                  <a:pt x="3240" y="14649"/>
                </a:cubicBezTo>
                <a:close/>
                <a:moveTo>
                  <a:pt x="12966" y="1472"/>
                </a:moveTo>
                <a:cubicBezTo>
                  <a:pt x="12966" y="658"/>
                  <a:pt x="12238" y="0"/>
                  <a:pt x="11339" y="0"/>
                </a:cubicBezTo>
                <a:cubicBezTo>
                  <a:pt x="10880" y="0"/>
                  <a:pt x="10467" y="174"/>
                  <a:pt x="10170" y="451"/>
                </a:cubicBezTo>
                <a:lnTo>
                  <a:pt x="3565" y="5905"/>
                </a:lnTo>
                <a:cubicBezTo>
                  <a:pt x="1578" y="6050"/>
                  <a:pt x="0" y="8183"/>
                  <a:pt x="0" y="10800"/>
                </a:cubicBezTo>
                <a:cubicBezTo>
                  <a:pt x="0" y="13425"/>
                  <a:pt x="1588" y="15563"/>
                  <a:pt x="3585" y="15696"/>
                </a:cubicBezTo>
                <a:lnTo>
                  <a:pt x="10170" y="21149"/>
                </a:lnTo>
                <a:cubicBezTo>
                  <a:pt x="10466" y="21426"/>
                  <a:pt x="10879" y="21600"/>
                  <a:pt x="11339" y="21600"/>
                </a:cubicBezTo>
                <a:cubicBezTo>
                  <a:pt x="12238" y="21600"/>
                  <a:pt x="12966" y="20941"/>
                  <a:pt x="12966" y="20129"/>
                </a:cubicBezTo>
                <a:cubicBezTo>
                  <a:pt x="12966" y="20110"/>
                  <a:pt x="12961" y="20092"/>
                  <a:pt x="12960" y="20073"/>
                </a:cubicBezTo>
                <a:lnTo>
                  <a:pt x="12960" y="1527"/>
                </a:lnTo>
                <a:cubicBezTo>
                  <a:pt x="12961" y="1508"/>
                  <a:pt x="12966" y="1490"/>
                  <a:pt x="12966" y="1472"/>
                </a:cubicBezTo>
                <a:moveTo>
                  <a:pt x="19124" y="10800"/>
                </a:moveTo>
                <a:lnTo>
                  <a:pt x="21442" y="8693"/>
                </a:lnTo>
                <a:cubicBezTo>
                  <a:pt x="21540" y="8604"/>
                  <a:pt x="21600" y="8481"/>
                  <a:pt x="21600" y="8345"/>
                </a:cubicBezTo>
                <a:cubicBezTo>
                  <a:pt x="21600" y="8074"/>
                  <a:pt x="21358" y="7855"/>
                  <a:pt x="21060" y="7855"/>
                </a:cubicBezTo>
                <a:cubicBezTo>
                  <a:pt x="20911" y="7855"/>
                  <a:pt x="20776" y="7909"/>
                  <a:pt x="20678" y="7998"/>
                </a:cubicBezTo>
                <a:lnTo>
                  <a:pt x="18360" y="10106"/>
                </a:lnTo>
                <a:lnTo>
                  <a:pt x="16042" y="7998"/>
                </a:lnTo>
                <a:cubicBezTo>
                  <a:pt x="15944" y="7909"/>
                  <a:pt x="15809" y="7855"/>
                  <a:pt x="15660" y="7855"/>
                </a:cubicBezTo>
                <a:cubicBezTo>
                  <a:pt x="15362" y="7855"/>
                  <a:pt x="15120" y="8074"/>
                  <a:pt x="15120" y="8345"/>
                </a:cubicBezTo>
                <a:cubicBezTo>
                  <a:pt x="15120" y="8481"/>
                  <a:pt x="15180" y="8604"/>
                  <a:pt x="15278" y="8693"/>
                </a:cubicBezTo>
                <a:lnTo>
                  <a:pt x="17596" y="10800"/>
                </a:lnTo>
                <a:lnTo>
                  <a:pt x="15278" y="12907"/>
                </a:lnTo>
                <a:cubicBezTo>
                  <a:pt x="15180" y="12996"/>
                  <a:pt x="15120" y="13119"/>
                  <a:pt x="15120" y="13255"/>
                </a:cubicBezTo>
                <a:cubicBezTo>
                  <a:pt x="15120" y="13526"/>
                  <a:pt x="15362" y="13745"/>
                  <a:pt x="15660" y="13745"/>
                </a:cubicBezTo>
                <a:cubicBezTo>
                  <a:pt x="15809" y="13745"/>
                  <a:pt x="15944" y="13691"/>
                  <a:pt x="16042" y="13602"/>
                </a:cubicBezTo>
                <a:lnTo>
                  <a:pt x="18360" y="11494"/>
                </a:lnTo>
                <a:lnTo>
                  <a:pt x="20678" y="13602"/>
                </a:lnTo>
                <a:cubicBezTo>
                  <a:pt x="20776" y="13691"/>
                  <a:pt x="20911" y="13745"/>
                  <a:pt x="21060" y="13745"/>
                </a:cubicBezTo>
                <a:cubicBezTo>
                  <a:pt x="21358" y="13745"/>
                  <a:pt x="21600" y="13526"/>
                  <a:pt x="21600" y="13255"/>
                </a:cubicBezTo>
                <a:cubicBezTo>
                  <a:pt x="21600" y="13119"/>
                  <a:pt x="21540" y="12996"/>
                  <a:pt x="21442" y="12907"/>
                </a:cubicBezTo>
                <a:cubicBezTo>
                  <a:pt x="21442" y="12907"/>
                  <a:pt x="19124" y="10800"/>
                  <a:pt x="19124" y="10800"/>
                </a:cubicBezTo>
                <a:close/>
              </a:path>
            </a:pathLst>
          </a:custGeom>
          <a:solidFill>
            <a:srgbClr val="000000"/>
          </a:solidFill>
          <a:ln w="12700">
            <a:miter lim="400000"/>
          </a:ln>
        </p:spPr>
        <p:txBody>
          <a:bodyPr lIns="45719" rIns="45719" anchor="ctr"/>
          <a:lstStyle/>
          <a:p>
            <a:pPr defTabSz="457062" hangingPunct="0">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0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102" name="Shape"/>
          <p:cNvSpPr/>
          <p:nvPr/>
        </p:nvSpPr>
        <p:spPr>
          <a:xfrm>
            <a:off x="11566984" y="2705524"/>
            <a:ext cx="1304543" cy="711571"/>
          </a:xfrm>
          <a:custGeom>
            <a:avLst/>
            <a:gdLst/>
            <a:ahLst/>
            <a:cxnLst>
              <a:cxn ang="0">
                <a:pos x="wd2" y="hd2"/>
              </a:cxn>
              <a:cxn ang="5400000">
                <a:pos x="wd2" y="hd2"/>
              </a:cxn>
              <a:cxn ang="10800000">
                <a:pos x="wd2" y="hd2"/>
              </a:cxn>
              <a:cxn ang="16200000">
                <a:pos x="wd2" y="hd2"/>
              </a:cxn>
            </a:cxnLst>
            <a:rect l="0" t="0" r="r" b="b"/>
            <a:pathLst>
              <a:path w="21600" h="21600" extrusionOk="0">
                <a:moveTo>
                  <a:pt x="19636" y="18000"/>
                </a:moveTo>
                <a:cubicBezTo>
                  <a:pt x="19636" y="18995"/>
                  <a:pt x="19196" y="19800"/>
                  <a:pt x="18655" y="19800"/>
                </a:cubicBezTo>
                <a:lnTo>
                  <a:pt x="1964" y="19800"/>
                </a:lnTo>
                <a:cubicBezTo>
                  <a:pt x="1422" y="19800"/>
                  <a:pt x="982" y="18995"/>
                  <a:pt x="982" y="18000"/>
                </a:cubicBezTo>
                <a:lnTo>
                  <a:pt x="982" y="3600"/>
                </a:lnTo>
                <a:cubicBezTo>
                  <a:pt x="982" y="2607"/>
                  <a:pt x="1422" y="1800"/>
                  <a:pt x="1964" y="1800"/>
                </a:cubicBezTo>
                <a:lnTo>
                  <a:pt x="18655" y="1800"/>
                </a:lnTo>
                <a:cubicBezTo>
                  <a:pt x="19196" y="1800"/>
                  <a:pt x="19636" y="2607"/>
                  <a:pt x="19636" y="3600"/>
                </a:cubicBezTo>
                <a:cubicBezTo>
                  <a:pt x="19636" y="3600"/>
                  <a:pt x="19636" y="18000"/>
                  <a:pt x="19636" y="18000"/>
                </a:cubicBezTo>
                <a:close/>
                <a:moveTo>
                  <a:pt x="20618" y="7200"/>
                </a:moveTo>
                <a:lnTo>
                  <a:pt x="20618" y="3600"/>
                </a:lnTo>
                <a:cubicBezTo>
                  <a:pt x="20618" y="1612"/>
                  <a:pt x="19739" y="0"/>
                  <a:pt x="18655" y="0"/>
                </a:cubicBezTo>
                <a:lnTo>
                  <a:pt x="1964" y="0"/>
                </a:lnTo>
                <a:cubicBezTo>
                  <a:pt x="879" y="0"/>
                  <a:pt x="0" y="1612"/>
                  <a:pt x="0" y="3600"/>
                </a:cubicBezTo>
                <a:lnTo>
                  <a:pt x="0" y="18000"/>
                </a:lnTo>
                <a:cubicBezTo>
                  <a:pt x="0" y="19989"/>
                  <a:pt x="879" y="21600"/>
                  <a:pt x="1964" y="21600"/>
                </a:cubicBezTo>
                <a:lnTo>
                  <a:pt x="18655" y="21600"/>
                </a:lnTo>
                <a:cubicBezTo>
                  <a:pt x="19739" y="21600"/>
                  <a:pt x="20618" y="19989"/>
                  <a:pt x="20618" y="18000"/>
                </a:cubicBezTo>
                <a:lnTo>
                  <a:pt x="20618" y="14400"/>
                </a:lnTo>
                <a:cubicBezTo>
                  <a:pt x="21160" y="14400"/>
                  <a:pt x="21600" y="13595"/>
                  <a:pt x="21600" y="12600"/>
                </a:cubicBezTo>
                <a:lnTo>
                  <a:pt x="21600" y="9000"/>
                </a:lnTo>
                <a:cubicBezTo>
                  <a:pt x="21600" y="8007"/>
                  <a:pt x="21160" y="7200"/>
                  <a:pt x="20618" y="7200"/>
                </a:cubicBezTo>
                <a:moveTo>
                  <a:pt x="1964" y="18000"/>
                </a:moveTo>
                <a:lnTo>
                  <a:pt x="6873" y="18000"/>
                </a:lnTo>
                <a:lnTo>
                  <a:pt x="6873" y="3600"/>
                </a:lnTo>
                <a:lnTo>
                  <a:pt x="1964" y="3600"/>
                </a:lnTo>
                <a:cubicBezTo>
                  <a:pt x="1964" y="3600"/>
                  <a:pt x="1964" y="18000"/>
                  <a:pt x="1964" y="18000"/>
                </a:cubicBezTo>
                <a:close/>
              </a:path>
            </a:pathLst>
          </a:custGeom>
          <a:solidFill>
            <a:srgbClr val="000000"/>
          </a:solidFill>
          <a:ln w="12700">
            <a:miter lim="400000"/>
          </a:ln>
        </p:spPr>
        <p:txBody>
          <a:bodyPr lIns="45719" rIns="45719" anchor="ctr"/>
          <a:lstStyle/>
          <a:p>
            <a:pPr defTabSz="457062" hangingPunct="0">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0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103" name="Shape"/>
          <p:cNvSpPr/>
          <p:nvPr/>
        </p:nvSpPr>
        <p:spPr>
          <a:xfrm>
            <a:off x="18481370" y="2705524"/>
            <a:ext cx="1304543" cy="711571"/>
          </a:xfrm>
          <a:custGeom>
            <a:avLst/>
            <a:gdLst/>
            <a:ahLst/>
            <a:cxnLst>
              <a:cxn ang="0">
                <a:pos x="wd2" y="hd2"/>
              </a:cxn>
              <a:cxn ang="5400000">
                <a:pos x="wd2" y="hd2"/>
              </a:cxn>
              <a:cxn ang="10800000">
                <a:pos x="wd2" y="hd2"/>
              </a:cxn>
              <a:cxn ang="16200000">
                <a:pos x="wd2" y="hd2"/>
              </a:cxn>
            </a:cxnLst>
            <a:rect l="0" t="0" r="r" b="b"/>
            <a:pathLst>
              <a:path w="21600" h="21600" extrusionOk="0">
                <a:moveTo>
                  <a:pt x="19636" y="18000"/>
                </a:moveTo>
                <a:cubicBezTo>
                  <a:pt x="19636" y="18995"/>
                  <a:pt x="19196" y="19800"/>
                  <a:pt x="18655" y="19800"/>
                </a:cubicBezTo>
                <a:lnTo>
                  <a:pt x="1964" y="19800"/>
                </a:lnTo>
                <a:cubicBezTo>
                  <a:pt x="1422" y="19800"/>
                  <a:pt x="982" y="18995"/>
                  <a:pt x="982" y="18000"/>
                </a:cubicBezTo>
                <a:lnTo>
                  <a:pt x="982" y="3600"/>
                </a:lnTo>
                <a:cubicBezTo>
                  <a:pt x="982" y="2607"/>
                  <a:pt x="1422" y="1800"/>
                  <a:pt x="1964" y="1800"/>
                </a:cubicBezTo>
                <a:lnTo>
                  <a:pt x="18655" y="1800"/>
                </a:lnTo>
                <a:cubicBezTo>
                  <a:pt x="19196" y="1800"/>
                  <a:pt x="19636" y="2607"/>
                  <a:pt x="19636" y="3600"/>
                </a:cubicBezTo>
                <a:cubicBezTo>
                  <a:pt x="19636" y="3600"/>
                  <a:pt x="19636" y="18000"/>
                  <a:pt x="19636" y="18000"/>
                </a:cubicBezTo>
                <a:close/>
                <a:moveTo>
                  <a:pt x="20618" y="7200"/>
                </a:moveTo>
                <a:lnTo>
                  <a:pt x="20618" y="3600"/>
                </a:lnTo>
                <a:cubicBezTo>
                  <a:pt x="20618" y="1612"/>
                  <a:pt x="19739" y="0"/>
                  <a:pt x="18655" y="0"/>
                </a:cubicBezTo>
                <a:lnTo>
                  <a:pt x="1964" y="0"/>
                </a:lnTo>
                <a:cubicBezTo>
                  <a:pt x="879" y="0"/>
                  <a:pt x="0" y="1612"/>
                  <a:pt x="0" y="3600"/>
                </a:cubicBezTo>
                <a:lnTo>
                  <a:pt x="0" y="18000"/>
                </a:lnTo>
                <a:cubicBezTo>
                  <a:pt x="0" y="19989"/>
                  <a:pt x="879" y="21600"/>
                  <a:pt x="1964" y="21600"/>
                </a:cubicBezTo>
                <a:lnTo>
                  <a:pt x="18655" y="21600"/>
                </a:lnTo>
                <a:cubicBezTo>
                  <a:pt x="19739" y="21600"/>
                  <a:pt x="20618" y="19989"/>
                  <a:pt x="20618" y="18000"/>
                </a:cubicBezTo>
                <a:lnTo>
                  <a:pt x="20618" y="14400"/>
                </a:lnTo>
                <a:cubicBezTo>
                  <a:pt x="21160" y="14400"/>
                  <a:pt x="21600" y="13595"/>
                  <a:pt x="21600" y="12600"/>
                </a:cubicBezTo>
                <a:lnTo>
                  <a:pt x="21600" y="9000"/>
                </a:lnTo>
                <a:cubicBezTo>
                  <a:pt x="21600" y="8007"/>
                  <a:pt x="21160" y="7200"/>
                  <a:pt x="20618" y="7200"/>
                </a:cubicBezTo>
                <a:moveTo>
                  <a:pt x="1964" y="18000"/>
                </a:moveTo>
                <a:lnTo>
                  <a:pt x="10800" y="18000"/>
                </a:lnTo>
                <a:lnTo>
                  <a:pt x="10800" y="3600"/>
                </a:lnTo>
                <a:lnTo>
                  <a:pt x="1964" y="3600"/>
                </a:lnTo>
                <a:cubicBezTo>
                  <a:pt x="1964" y="3600"/>
                  <a:pt x="1964" y="18000"/>
                  <a:pt x="1964" y="18000"/>
                </a:cubicBezTo>
                <a:close/>
              </a:path>
            </a:pathLst>
          </a:custGeom>
          <a:solidFill>
            <a:srgbClr val="000000"/>
          </a:solidFill>
          <a:ln w="12700">
            <a:miter lim="400000"/>
          </a:ln>
        </p:spPr>
        <p:txBody>
          <a:bodyPr lIns="45719" rIns="45719" anchor="ctr"/>
          <a:lstStyle/>
          <a:p>
            <a:pPr defTabSz="457062" hangingPunct="0">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0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104" name="Shape"/>
          <p:cNvSpPr/>
          <p:nvPr/>
        </p:nvSpPr>
        <p:spPr>
          <a:xfrm>
            <a:off x="11863467" y="7164170"/>
            <a:ext cx="711920" cy="1304541"/>
          </a:xfrm>
          <a:custGeom>
            <a:avLst/>
            <a:gdLst/>
            <a:ahLst/>
            <a:cxnLst>
              <a:cxn ang="0">
                <a:pos x="wd2" y="hd2"/>
              </a:cxn>
              <a:cxn ang="5400000">
                <a:pos x="wd2" y="hd2"/>
              </a:cxn>
              <a:cxn ang="10800000">
                <a:pos x="wd2" y="hd2"/>
              </a:cxn>
              <a:cxn ang="16200000">
                <a:pos x="wd2" y="hd2"/>
              </a:cxn>
            </a:cxnLst>
            <a:rect l="0" t="0" r="r" b="b"/>
            <a:pathLst>
              <a:path w="21600" h="21600" extrusionOk="0">
                <a:moveTo>
                  <a:pt x="19790" y="20121"/>
                </a:moveTo>
                <a:cubicBezTo>
                  <a:pt x="19790" y="20393"/>
                  <a:pt x="19385" y="20612"/>
                  <a:pt x="18886" y="20612"/>
                </a:cubicBezTo>
                <a:cubicBezTo>
                  <a:pt x="18626" y="20612"/>
                  <a:pt x="18396" y="20552"/>
                  <a:pt x="18231" y="20457"/>
                </a:cubicBezTo>
                <a:lnTo>
                  <a:pt x="18227" y="20459"/>
                </a:lnTo>
                <a:lnTo>
                  <a:pt x="17991" y="20342"/>
                </a:lnTo>
                <a:lnTo>
                  <a:pt x="17991" y="1256"/>
                </a:lnTo>
                <a:lnTo>
                  <a:pt x="18255" y="1126"/>
                </a:lnTo>
                <a:lnTo>
                  <a:pt x="18258" y="1127"/>
                </a:lnTo>
                <a:cubicBezTo>
                  <a:pt x="18421" y="1042"/>
                  <a:pt x="18641" y="987"/>
                  <a:pt x="18886" y="987"/>
                </a:cubicBezTo>
                <a:cubicBezTo>
                  <a:pt x="19385" y="987"/>
                  <a:pt x="19790" y="1208"/>
                  <a:pt x="19790" y="1479"/>
                </a:cubicBezTo>
                <a:cubicBezTo>
                  <a:pt x="19790" y="1479"/>
                  <a:pt x="19790" y="20121"/>
                  <a:pt x="19790" y="20121"/>
                </a:cubicBezTo>
                <a:close/>
                <a:moveTo>
                  <a:pt x="16192" y="19448"/>
                </a:moveTo>
                <a:lnTo>
                  <a:pt x="7196" y="14978"/>
                </a:lnTo>
                <a:lnTo>
                  <a:pt x="7196" y="6607"/>
                </a:lnTo>
                <a:lnTo>
                  <a:pt x="7599" y="6407"/>
                </a:lnTo>
                <a:lnTo>
                  <a:pt x="7595" y="6406"/>
                </a:lnTo>
                <a:lnTo>
                  <a:pt x="16192" y="2147"/>
                </a:lnTo>
                <a:cubicBezTo>
                  <a:pt x="16192" y="2147"/>
                  <a:pt x="16192" y="19448"/>
                  <a:pt x="16192" y="19448"/>
                </a:cubicBezTo>
                <a:close/>
                <a:moveTo>
                  <a:pt x="5397" y="14648"/>
                </a:moveTo>
                <a:cubicBezTo>
                  <a:pt x="3344" y="14284"/>
                  <a:pt x="1799" y="12700"/>
                  <a:pt x="1799" y="10800"/>
                </a:cubicBezTo>
                <a:cubicBezTo>
                  <a:pt x="1799" y="8900"/>
                  <a:pt x="3344" y="7315"/>
                  <a:pt x="5397" y="6952"/>
                </a:cubicBezTo>
                <a:cubicBezTo>
                  <a:pt x="5397" y="6952"/>
                  <a:pt x="5397" y="14648"/>
                  <a:pt x="5397" y="14648"/>
                </a:cubicBezTo>
                <a:close/>
                <a:moveTo>
                  <a:pt x="21589" y="1527"/>
                </a:moveTo>
                <a:cubicBezTo>
                  <a:pt x="21591" y="1508"/>
                  <a:pt x="21600" y="1490"/>
                  <a:pt x="21600" y="1472"/>
                </a:cubicBezTo>
                <a:cubicBezTo>
                  <a:pt x="21600" y="658"/>
                  <a:pt x="20386" y="0"/>
                  <a:pt x="18889" y="0"/>
                </a:cubicBezTo>
                <a:cubicBezTo>
                  <a:pt x="18123" y="0"/>
                  <a:pt x="17435" y="174"/>
                  <a:pt x="16942" y="451"/>
                </a:cubicBezTo>
                <a:lnTo>
                  <a:pt x="5939" y="5905"/>
                </a:lnTo>
                <a:cubicBezTo>
                  <a:pt x="2628" y="6050"/>
                  <a:pt x="0" y="8183"/>
                  <a:pt x="0" y="10800"/>
                </a:cubicBezTo>
                <a:cubicBezTo>
                  <a:pt x="0" y="13425"/>
                  <a:pt x="2646" y="15563"/>
                  <a:pt x="5972" y="15696"/>
                </a:cubicBezTo>
                <a:lnTo>
                  <a:pt x="16942" y="21148"/>
                </a:lnTo>
                <a:cubicBezTo>
                  <a:pt x="17434" y="21426"/>
                  <a:pt x="18123" y="21600"/>
                  <a:pt x="18889" y="21600"/>
                </a:cubicBezTo>
                <a:cubicBezTo>
                  <a:pt x="20386" y="21600"/>
                  <a:pt x="21600" y="20941"/>
                  <a:pt x="21600" y="20129"/>
                </a:cubicBezTo>
                <a:cubicBezTo>
                  <a:pt x="21600" y="20110"/>
                  <a:pt x="21591" y="20092"/>
                  <a:pt x="21589" y="20073"/>
                </a:cubicBezTo>
                <a:cubicBezTo>
                  <a:pt x="21589" y="20073"/>
                  <a:pt x="21589" y="1527"/>
                  <a:pt x="21589" y="1527"/>
                </a:cubicBezTo>
                <a:close/>
              </a:path>
            </a:pathLst>
          </a:custGeom>
          <a:solidFill>
            <a:srgbClr val="000000"/>
          </a:solidFill>
          <a:ln w="12700">
            <a:miter lim="400000"/>
          </a:ln>
        </p:spPr>
        <p:txBody>
          <a:bodyPr lIns="45719" rIns="45719" anchor="ctr"/>
          <a:lstStyle/>
          <a:p>
            <a:pPr defTabSz="457062" hangingPunct="0">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0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105" name="Shape"/>
          <p:cNvSpPr/>
          <p:nvPr/>
        </p:nvSpPr>
        <p:spPr>
          <a:xfrm>
            <a:off x="18659262" y="7164170"/>
            <a:ext cx="948760" cy="1304541"/>
          </a:xfrm>
          <a:custGeom>
            <a:avLst/>
            <a:gdLst/>
            <a:ahLst/>
            <a:cxnLst>
              <a:cxn ang="0">
                <a:pos x="wd2" y="hd2"/>
              </a:cxn>
              <a:cxn ang="5400000">
                <a:pos x="wd2" y="hd2"/>
              </a:cxn>
              <a:cxn ang="10800000">
                <a:pos x="wd2" y="hd2"/>
              </a:cxn>
              <a:cxn ang="16200000">
                <a:pos x="wd2" y="hd2"/>
              </a:cxn>
            </a:cxnLst>
            <a:rect l="0" t="0" r="r" b="b"/>
            <a:pathLst>
              <a:path w="21600" h="21600" extrusionOk="0">
                <a:moveTo>
                  <a:pt x="14850" y="20121"/>
                </a:moveTo>
                <a:cubicBezTo>
                  <a:pt x="14850" y="20393"/>
                  <a:pt x="14546" y="20612"/>
                  <a:pt x="14171" y="20612"/>
                </a:cubicBezTo>
                <a:cubicBezTo>
                  <a:pt x="13977" y="20612"/>
                  <a:pt x="13804" y="20552"/>
                  <a:pt x="13680" y="20457"/>
                </a:cubicBezTo>
                <a:lnTo>
                  <a:pt x="13677" y="20459"/>
                </a:lnTo>
                <a:lnTo>
                  <a:pt x="13500" y="20342"/>
                </a:lnTo>
                <a:lnTo>
                  <a:pt x="13500" y="1256"/>
                </a:lnTo>
                <a:lnTo>
                  <a:pt x="13698" y="1126"/>
                </a:lnTo>
                <a:lnTo>
                  <a:pt x="13700" y="1127"/>
                </a:lnTo>
                <a:cubicBezTo>
                  <a:pt x="13822" y="1042"/>
                  <a:pt x="13988" y="987"/>
                  <a:pt x="14171" y="987"/>
                </a:cubicBezTo>
                <a:cubicBezTo>
                  <a:pt x="14546" y="987"/>
                  <a:pt x="14850" y="1208"/>
                  <a:pt x="14850" y="1479"/>
                </a:cubicBezTo>
                <a:cubicBezTo>
                  <a:pt x="14850" y="1479"/>
                  <a:pt x="14850" y="20121"/>
                  <a:pt x="14850" y="20121"/>
                </a:cubicBezTo>
                <a:close/>
                <a:moveTo>
                  <a:pt x="12150" y="19448"/>
                </a:moveTo>
                <a:lnTo>
                  <a:pt x="5400" y="14978"/>
                </a:lnTo>
                <a:lnTo>
                  <a:pt x="5400" y="6607"/>
                </a:lnTo>
                <a:lnTo>
                  <a:pt x="5702" y="6407"/>
                </a:lnTo>
                <a:lnTo>
                  <a:pt x="5699" y="6406"/>
                </a:lnTo>
                <a:lnTo>
                  <a:pt x="12150" y="2147"/>
                </a:lnTo>
                <a:cubicBezTo>
                  <a:pt x="12150" y="2147"/>
                  <a:pt x="12150" y="19448"/>
                  <a:pt x="12150" y="19448"/>
                </a:cubicBezTo>
                <a:close/>
                <a:moveTo>
                  <a:pt x="4050" y="14648"/>
                </a:moveTo>
                <a:cubicBezTo>
                  <a:pt x="2509" y="14284"/>
                  <a:pt x="1350" y="12700"/>
                  <a:pt x="1350" y="10800"/>
                </a:cubicBezTo>
                <a:cubicBezTo>
                  <a:pt x="1350" y="8900"/>
                  <a:pt x="2509" y="7315"/>
                  <a:pt x="4050" y="6952"/>
                </a:cubicBezTo>
                <a:cubicBezTo>
                  <a:pt x="4050" y="6952"/>
                  <a:pt x="4050" y="14648"/>
                  <a:pt x="4050" y="14648"/>
                </a:cubicBezTo>
                <a:close/>
                <a:moveTo>
                  <a:pt x="16208" y="1472"/>
                </a:moveTo>
                <a:cubicBezTo>
                  <a:pt x="16208" y="658"/>
                  <a:pt x="15297" y="0"/>
                  <a:pt x="14174" y="0"/>
                </a:cubicBezTo>
                <a:cubicBezTo>
                  <a:pt x="13599" y="0"/>
                  <a:pt x="13083" y="174"/>
                  <a:pt x="12713" y="451"/>
                </a:cubicBezTo>
                <a:lnTo>
                  <a:pt x="4456" y="5905"/>
                </a:lnTo>
                <a:cubicBezTo>
                  <a:pt x="1972" y="6050"/>
                  <a:pt x="0" y="8183"/>
                  <a:pt x="0" y="10800"/>
                </a:cubicBezTo>
                <a:cubicBezTo>
                  <a:pt x="0" y="13425"/>
                  <a:pt x="1985" y="15563"/>
                  <a:pt x="4481" y="15696"/>
                </a:cubicBezTo>
                <a:lnTo>
                  <a:pt x="12713" y="21148"/>
                </a:lnTo>
                <a:cubicBezTo>
                  <a:pt x="13083" y="21426"/>
                  <a:pt x="13599" y="21600"/>
                  <a:pt x="14174" y="21600"/>
                </a:cubicBezTo>
                <a:cubicBezTo>
                  <a:pt x="15297" y="21600"/>
                  <a:pt x="16208" y="20941"/>
                  <a:pt x="16208" y="20129"/>
                </a:cubicBezTo>
                <a:cubicBezTo>
                  <a:pt x="16208" y="20110"/>
                  <a:pt x="16201" y="20092"/>
                  <a:pt x="16200" y="20073"/>
                </a:cubicBezTo>
                <a:lnTo>
                  <a:pt x="16200" y="1527"/>
                </a:lnTo>
                <a:cubicBezTo>
                  <a:pt x="16201" y="1508"/>
                  <a:pt x="16208" y="1490"/>
                  <a:pt x="16208" y="1472"/>
                </a:cubicBezTo>
                <a:moveTo>
                  <a:pt x="18225" y="7855"/>
                </a:moveTo>
                <a:cubicBezTo>
                  <a:pt x="17852" y="7855"/>
                  <a:pt x="17550" y="8074"/>
                  <a:pt x="17550" y="8345"/>
                </a:cubicBezTo>
                <a:cubicBezTo>
                  <a:pt x="17550" y="8617"/>
                  <a:pt x="17852" y="8836"/>
                  <a:pt x="18225" y="8836"/>
                </a:cubicBezTo>
                <a:cubicBezTo>
                  <a:pt x="19344" y="8836"/>
                  <a:pt x="20250" y="9716"/>
                  <a:pt x="20250" y="10800"/>
                </a:cubicBezTo>
                <a:cubicBezTo>
                  <a:pt x="20250" y="11884"/>
                  <a:pt x="19344" y="12764"/>
                  <a:pt x="18225" y="12764"/>
                </a:cubicBezTo>
                <a:cubicBezTo>
                  <a:pt x="17852" y="12764"/>
                  <a:pt x="17550" y="12983"/>
                  <a:pt x="17550" y="13255"/>
                </a:cubicBezTo>
                <a:cubicBezTo>
                  <a:pt x="17550" y="13526"/>
                  <a:pt x="17852" y="13745"/>
                  <a:pt x="18225" y="13745"/>
                </a:cubicBezTo>
                <a:cubicBezTo>
                  <a:pt x="20089" y="13745"/>
                  <a:pt x="21600" y="12426"/>
                  <a:pt x="21600" y="10800"/>
                </a:cubicBezTo>
                <a:cubicBezTo>
                  <a:pt x="21600" y="9173"/>
                  <a:pt x="20089" y="7855"/>
                  <a:pt x="18225" y="7855"/>
                </a:cubicBezTo>
              </a:path>
            </a:pathLst>
          </a:custGeom>
          <a:solidFill>
            <a:srgbClr val="000000"/>
          </a:solidFill>
          <a:ln w="12700">
            <a:miter lim="400000"/>
          </a:ln>
        </p:spPr>
        <p:txBody>
          <a:bodyPr lIns="45719" rIns="45719" anchor="ctr"/>
          <a:lstStyle/>
          <a:p>
            <a:pPr defTabSz="457062" hangingPunct="0">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00" kern="0">
              <a:solidFill>
                <a:srgbClr val="FFFFFF"/>
              </a:solidFill>
              <a:effectLst>
                <a:outerShdw blurRad="38100" dist="12700" dir="5400000" rotWithShape="0">
                  <a:srgbClr val="000000">
                    <a:alpha val="50000"/>
                  </a:srgbClr>
                </a:outerShdw>
              </a:effectLst>
              <a:latin typeface="Gill Sans"/>
              <a:sym typeface="Gill Sans"/>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lide Number"/>
          <p:cNvSpPr txBox="1">
            <a:spLocks noGrp="1"/>
          </p:cNvSpPr>
          <p:nvPr>
            <p:ph type="sldNum" sz="quarter" idx="2"/>
          </p:nvPr>
        </p:nvSpPr>
        <p:spPr>
          <a:xfrm>
            <a:off x="22851003" y="814404"/>
            <a:ext cx="298441" cy="430849"/>
          </a:xfrm>
          <a:prstGeom prst="rect">
            <a:avLst/>
          </a:prstGeom>
          <a:extLst>
            <a:ext uri="{C572A759-6A51-4108-AA02-DFA0A04FC94B}">
              <ma14:wrappingTextBoxFlag xmlns:ma14="http://schemas.microsoft.com/office/mac/drawingml/2011/main" xmlns="" val="1"/>
            </a:ext>
          </a:extLst>
        </p:spPr>
        <p:txBody>
          <a:bodyPr/>
          <a:lstStyle/>
          <a:p>
            <a:pPr defTabSz="1828433" hangingPunct="0"/>
            <a:fld id="{86CB4B4D-7CA3-9044-876B-883B54F8677D}" type="slidenum">
              <a:rPr kern="0">
                <a:latin typeface="Helvetica"/>
                <a:sym typeface="Helvetica"/>
              </a:rPr>
              <a:pPr defTabSz="1828433" hangingPunct="0"/>
              <a:t>22</a:t>
            </a:fld>
            <a:endParaRPr kern="0">
              <a:latin typeface="Helvetica"/>
              <a:sym typeface="Helvetica"/>
            </a:endParaRPr>
          </a:p>
        </p:txBody>
      </p:sp>
      <p:sp>
        <p:nvSpPr>
          <p:cNvPr id="125" name="Oval"/>
          <p:cNvSpPr/>
          <p:nvPr/>
        </p:nvSpPr>
        <p:spPr>
          <a:xfrm>
            <a:off x="3296285" y="4666265"/>
            <a:ext cx="6606459" cy="6608176"/>
          </a:xfrm>
          <a:prstGeom prst="ellipse">
            <a:avLst/>
          </a:prstGeom>
          <a:solidFill>
            <a:srgbClr val="000000">
              <a:alpha val="80000"/>
            </a:srgbClr>
          </a:solidFill>
          <a:ln w="12700">
            <a:miter lim="400000"/>
          </a:ln>
        </p:spPr>
        <p:txBody>
          <a:bodyPr lIns="45719" rIns="45719" anchor="ctr"/>
          <a:lstStyle/>
          <a:p>
            <a:pPr algn="ctr" defTabSz="1828433" hangingPunct="0">
              <a:defRPr sz="6400"/>
            </a:pPr>
            <a:endParaRPr sz="6400" kern="0">
              <a:solidFill>
                <a:srgbClr val="7F7F7F"/>
              </a:solidFill>
              <a:latin typeface="Helvetica"/>
              <a:sym typeface="Helvetica"/>
            </a:endParaRPr>
          </a:p>
        </p:txBody>
      </p:sp>
      <p:sp>
        <p:nvSpPr>
          <p:cNvPr id="126" name="Oval"/>
          <p:cNvSpPr/>
          <p:nvPr/>
        </p:nvSpPr>
        <p:spPr>
          <a:xfrm>
            <a:off x="8890393" y="4666265"/>
            <a:ext cx="6606459" cy="6608176"/>
          </a:xfrm>
          <a:prstGeom prst="ellipse">
            <a:avLst/>
          </a:prstGeom>
          <a:solidFill>
            <a:schemeClr val="accent5">
              <a:alpha val="80000"/>
            </a:schemeClr>
          </a:solidFill>
          <a:ln w="12700">
            <a:miter lim="400000"/>
          </a:ln>
        </p:spPr>
        <p:txBody>
          <a:bodyPr lIns="45719" rIns="45719" anchor="ctr"/>
          <a:lstStyle/>
          <a:p>
            <a:pPr algn="ctr" defTabSz="1828433" hangingPunct="0">
              <a:defRPr sz="6400"/>
            </a:pPr>
            <a:endParaRPr sz="6400" kern="0">
              <a:solidFill>
                <a:srgbClr val="7F7F7F"/>
              </a:solidFill>
              <a:latin typeface="Helvetica"/>
              <a:sym typeface="Helvetica"/>
            </a:endParaRPr>
          </a:p>
        </p:txBody>
      </p:sp>
      <p:sp>
        <p:nvSpPr>
          <p:cNvPr id="127" name="Oval"/>
          <p:cNvSpPr/>
          <p:nvPr/>
        </p:nvSpPr>
        <p:spPr>
          <a:xfrm>
            <a:off x="14536955" y="4666265"/>
            <a:ext cx="6606459" cy="6608176"/>
          </a:xfrm>
          <a:prstGeom prst="ellipse">
            <a:avLst/>
          </a:prstGeom>
          <a:solidFill>
            <a:srgbClr val="6B7176">
              <a:alpha val="80000"/>
            </a:srgbClr>
          </a:solidFill>
          <a:ln w="12700">
            <a:miter lim="400000"/>
          </a:ln>
        </p:spPr>
        <p:txBody>
          <a:bodyPr lIns="45719" rIns="45719" anchor="ctr"/>
          <a:lstStyle/>
          <a:p>
            <a:pPr algn="ctr" defTabSz="1828433" hangingPunct="0">
              <a:defRPr sz="6400"/>
            </a:pPr>
            <a:endParaRPr sz="6400" kern="0">
              <a:solidFill>
                <a:srgbClr val="7F7F7F"/>
              </a:solidFill>
              <a:latin typeface="Helvetica"/>
              <a:sym typeface="Helvetica"/>
            </a:endParaRPr>
          </a:p>
        </p:txBody>
      </p:sp>
      <p:sp>
        <p:nvSpPr>
          <p:cNvPr id="128" name="THREE IMPORTANT VALUES"/>
          <p:cNvSpPr txBox="1"/>
          <p:nvPr/>
        </p:nvSpPr>
        <p:spPr>
          <a:xfrm>
            <a:off x="5485386" y="1390006"/>
            <a:ext cx="13448551" cy="110799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6600" spc="600">
                <a:solidFill>
                  <a:srgbClr val="000000"/>
                </a:solidFill>
              </a:defRPr>
            </a:lvl1pPr>
          </a:lstStyle>
          <a:p>
            <a:pPr defTabSz="1828433" hangingPunct="0"/>
            <a:r>
              <a:rPr kern="0">
                <a:latin typeface="Helvetica"/>
                <a:sym typeface="Helvetica"/>
              </a:rPr>
              <a:t>THREE IMPORTANT VALUES</a:t>
            </a:r>
          </a:p>
        </p:txBody>
      </p:sp>
      <p:grpSp>
        <p:nvGrpSpPr>
          <p:cNvPr id="133" name="Group"/>
          <p:cNvGrpSpPr/>
          <p:nvPr/>
        </p:nvGrpSpPr>
        <p:grpSpPr>
          <a:xfrm>
            <a:off x="5927102" y="6190595"/>
            <a:ext cx="1306314" cy="781994"/>
            <a:chOff x="0" y="0"/>
            <a:chExt cx="1306312" cy="781993"/>
          </a:xfrm>
        </p:grpSpPr>
        <p:sp>
          <p:nvSpPr>
            <p:cNvPr id="131" name="Rectangle"/>
            <p:cNvSpPr/>
            <p:nvPr/>
          </p:nvSpPr>
          <p:spPr>
            <a:xfrm>
              <a:off x="0" y="0"/>
              <a:ext cx="1306313" cy="781994"/>
            </a:xfrm>
            <a:prstGeom prst="rect">
              <a:avLst/>
            </a:prstGeom>
            <a:noFill/>
            <a:ln w="34290" cap="flat">
              <a:solidFill>
                <a:srgbClr val="FFFFFF"/>
              </a:solidFill>
              <a:prstDash val="solid"/>
              <a:bevel/>
            </a:ln>
            <a:effectLst/>
          </p:spPr>
          <p:txBody>
            <a:bodyPr wrap="square" lIns="45719" tIns="45719" rIns="45719" bIns="45719" numCol="1" anchor="ctr">
              <a:noAutofit/>
            </a:bodyPr>
            <a:lstStyle/>
            <a:p>
              <a:pPr defTabSz="1828433" hangingPunct="0">
                <a:defRPr>
                  <a:solidFill>
                    <a:srgbClr val="000000"/>
                  </a:solidFill>
                </a:defRPr>
              </a:pPr>
              <a:endParaRPr sz="3600" kern="0">
                <a:solidFill>
                  <a:srgbClr val="000000"/>
                </a:solidFill>
                <a:latin typeface="Helvetica"/>
                <a:sym typeface="Helvetica"/>
              </a:endParaRPr>
            </a:p>
          </p:txBody>
        </p:sp>
        <p:sp>
          <p:nvSpPr>
            <p:cNvPr id="132" name="Line"/>
            <p:cNvSpPr/>
            <p:nvPr/>
          </p:nvSpPr>
          <p:spPr>
            <a:xfrm>
              <a:off x="0" y="0"/>
              <a:ext cx="1306313" cy="4180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719" y="21600"/>
                  </a:lnTo>
                  <a:lnTo>
                    <a:pt x="21600" y="0"/>
                  </a:lnTo>
                </a:path>
              </a:pathLst>
            </a:custGeom>
            <a:noFill/>
            <a:ln w="34290" cap="flat">
              <a:solidFill>
                <a:srgbClr val="FFFFFF"/>
              </a:solidFill>
              <a:prstDash val="solid"/>
              <a:round/>
            </a:ln>
            <a:effectLst/>
          </p:spPr>
          <p:txBody>
            <a:bodyPr wrap="square" lIns="45719" tIns="45719" rIns="45719" bIns="45719" numCol="1" anchor="t">
              <a:noAutofit/>
            </a:bodyPr>
            <a:lstStyle/>
            <a:p>
              <a:pPr defTabSz="1828433" hangingPunct="0">
                <a:defRPr>
                  <a:solidFill>
                    <a:srgbClr val="000000"/>
                  </a:solidFill>
                </a:defRPr>
              </a:pPr>
              <a:endParaRPr sz="3600" kern="0">
                <a:solidFill>
                  <a:srgbClr val="000000"/>
                </a:solidFill>
                <a:latin typeface="Helvetica"/>
                <a:sym typeface="Helvetica"/>
              </a:endParaRPr>
            </a:p>
          </p:txBody>
        </p:sp>
      </p:grpSp>
      <p:sp>
        <p:nvSpPr>
          <p:cNvPr id="134" name="A company is an association or collection of individuals, whether natural persons, legal persons, or a"/>
          <p:cNvSpPr txBox="1"/>
          <p:nvPr/>
        </p:nvSpPr>
        <p:spPr>
          <a:xfrm>
            <a:off x="4183345" y="8384713"/>
            <a:ext cx="4796140" cy="142083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50000"/>
              </a:lnSpc>
              <a:defRPr sz="2000">
                <a:solidFill>
                  <a:srgbClr val="FFFFFF"/>
                </a:solidFill>
              </a:defRPr>
            </a:lvl1pPr>
          </a:lstStyle>
          <a:p>
            <a:pPr defTabSz="1828433" hangingPunct="0"/>
            <a:r>
              <a:rPr kern="0">
                <a:latin typeface="Helvetica"/>
                <a:sym typeface="Helvetica"/>
              </a:rPr>
              <a:t>A company is an association or collection of individuals, whether natural persons, legal persons, or a</a:t>
            </a:r>
          </a:p>
        </p:txBody>
      </p:sp>
      <p:sp>
        <p:nvSpPr>
          <p:cNvPr id="135" name="WRITE HERE"/>
          <p:cNvSpPr txBox="1"/>
          <p:nvPr/>
        </p:nvSpPr>
        <p:spPr>
          <a:xfrm>
            <a:off x="4860758" y="7652454"/>
            <a:ext cx="3439401" cy="58477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spc="600">
                <a:solidFill>
                  <a:srgbClr val="FFFFFF"/>
                </a:solidFill>
              </a:defRPr>
            </a:lvl1pPr>
          </a:lstStyle>
          <a:p>
            <a:pPr defTabSz="1828433" hangingPunct="0"/>
            <a:r>
              <a:rPr kern="0">
                <a:latin typeface="Helvetica"/>
                <a:sym typeface="Helvetica"/>
              </a:rPr>
              <a:t>WRITE HERE</a:t>
            </a:r>
          </a:p>
        </p:txBody>
      </p:sp>
      <p:grpSp>
        <p:nvGrpSpPr>
          <p:cNvPr id="139" name="Group"/>
          <p:cNvGrpSpPr/>
          <p:nvPr/>
        </p:nvGrpSpPr>
        <p:grpSpPr>
          <a:xfrm>
            <a:off x="11554741" y="6137921"/>
            <a:ext cx="1306314" cy="888262"/>
            <a:chOff x="0" y="0"/>
            <a:chExt cx="1306312" cy="888261"/>
          </a:xfrm>
        </p:grpSpPr>
        <p:sp>
          <p:nvSpPr>
            <p:cNvPr id="136" name="Shape"/>
            <p:cNvSpPr/>
            <p:nvPr/>
          </p:nvSpPr>
          <p:spPr>
            <a:xfrm>
              <a:off x="0" y="0"/>
              <a:ext cx="1306313" cy="886862"/>
            </a:xfrm>
            <a:custGeom>
              <a:avLst/>
              <a:gdLst/>
              <a:ahLst/>
              <a:cxnLst>
                <a:cxn ang="0">
                  <a:pos x="wd2" y="hd2"/>
                </a:cxn>
                <a:cxn ang="5400000">
                  <a:pos x="wd2" y="hd2"/>
                </a:cxn>
                <a:cxn ang="10800000">
                  <a:pos x="wd2" y="hd2"/>
                </a:cxn>
                <a:cxn ang="16200000">
                  <a:pos x="wd2" y="hd2"/>
                </a:cxn>
              </a:cxnLst>
              <a:rect l="0" t="0" r="r" b="b"/>
              <a:pathLst>
                <a:path w="21600" h="21600" extrusionOk="0">
                  <a:moveTo>
                    <a:pt x="15720" y="5068"/>
                  </a:moveTo>
                  <a:lnTo>
                    <a:pt x="12965" y="0"/>
                  </a:lnTo>
                  <a:lnTo>
                    <a:pt x="8797" y="0"/>
                  </a:lnTo>
                  <a:lnTo>
                    <a:pt x="6042" y="5068"/>
                  </a:lnTo>
                  <a:lnTo>
                    <a:pt x="0" y="5068"/>
                  </a:lnTo>
                  <a:lnTo>
                    <a:pt x="0" y="21600"/>
                  </a:lnTo>
                  <a:lnTo>
                    <a:pt x="21600" y="21600"/>
                  </a:lnTo>
                  <a:lnTo>
                    <a:pt x="21600" y="5068"/>
                  </a:lnTo>
                  <a:lnTo>
                    <a:pt x="15720" y="5068"/>
                  </a:lnTo>
                </a:path>
              </a:pathLst>
            </a:custGeom>
            <a:noFill/>
            <a:ln w="34290" cap="flat">
              <a:solidFill>
                <a:srgbClr val="FFFFFF"/>
              </a:solidFill>
              <a:prstDash val="solid"/>
              <a:bevel/>
            </a:ln>
            <a:effectLst/>
          </p:spPr>
          <p:txBody>
            <a:bodyPr wrap="square" lIns="45719" tIns="45719" rIns="45719" bIns="45719" numCol="1" anchor="ctr">
              <a:noAutofit/>
            </a:bodyPr>
            <a:lstStyle/>
            <a:p>
              <a:pPr defTabSz="1828433" hangingPunct="0">
                <a:defRPr>
                  <a:solidFill>
                    <a:srgbClr val="FFFFFF"/>
                  </a:solidFill>
                </a:defRPr>
              </a:pPr>
              <a:endParaRPr sz="3600" kern="0">
                <a:solidFill>
                  <a:srgbClr val="FFFFFF"/>
                </a:solidFill>
                <a:latin typeface="Helvetica"/>
                <a:sym typeface="Helvetica"/>
              </a:endParaRPr>
            </a:p>
          </p:txBody>
        </p:sp>
        <p:sp>
          <p:nvSpPr>
            <p:cNvPr id="137" name="Shape"/>
            <p:cNvSpPr/>
            <p:nvPr/>
          </p:nvSpPr>
          <p:spPr>
            <a:xfrm>
              <a:off x="493478" y="376279"/>
              <a:ext cx="331703" cy="344037"/>
            </a:xfrm>
            <a:custGeom>
              <a:avLst/>
              <a:gdLst/>
              <a:ahLst/>
              <a:cxnLst>
                <a:cxn ang="0">
                  <a:pos x="wd2" y="hd2"/>
                </a:cxn>
                <a:cxn ang="5400000">
                  <a:pos x="wd2" y="hd2"/>
                </a:cxn>
                <a:cxn ang="10800000">
                  <a:pos x="wd2" y="hd2"/>
                </a:cxn>
                <a:cxn ang="16200000">
                  <a:pos x="wd2" y="hd2"/>
                </a:cxn>
              </a:cxnLst>
              <a:rect l="0" t="0" r="r" b="b"/>
              <a:pathLst>
                <a:path w="21600" h="21600" extrusionOk="0">
                  <a:moveTo>
                    <a:pt x="21600" y="10449"/>
                  </a:moveTo>
                  <a:cubicBezTo>
                    <a:pt x="21600" y="5268"/>
                    <a:pt x="16881" y="0"/>
                    <a:pt x="10800" y="0"/>
                  </a:cubicBezTo>
                  <a:cubicBezTo>
                    <a:pt x="4719" y="0"/>
                    <a:pt x="0" y="5268"/>
                    <a:pt x="0" y="10449"/>
                  </a:cubicBezTo>
                  <a:cubicBezTo>
                    <a:pt x="0" y="16332"/>
                    <a:pt x="4719" y="21600"/>
                    <a:pt x="10800" y="21600"/>
                  </a:cubicBezTo>
                  <a:cubicBezTo>
                    <a:pt x="16881" y="21600"/>
                    <a:pt x="21600" y="16332"/>
                    <a:pt x="21600" y="10449"/>
                  </a:cubicBezTo>
                </a:path>
              </a:pathLst>
            </a:custGeom>
            <a:noFill/>
            <a:ln w="34290" cap="flat">
              <a:solidFill>
                <a:srgbClr val="FFFFFF"/>
              </a:solidFill>
              <a:prstDash val="solid"/>
              <a:round/>
            </a:ln>
            <a:effectLst/>
          </p:spPr>
          <p:txBody>
            <a:bodyPr wrap="square" lIns="45719" tIns="45719" rIns="45719" bIns="45719" numCol="1" anchor="ctr">
              <a:noAutofit/>
            </a:bodyPr>
            <a:lstStyle/>
            <a:p>
              <a:pPr defTabSz="1828433" hangingPunct="0">
                <a:defRPr>
                  <a:solidFill>
                    <a:srgbClr val="FFFFFF"/>
                  </a:solidFill>
                </a:defRPr>
              </a:pPr>
              <a:endParaRPr sz="3600" kern="0">
                <a:solidFill>
                  <a:srgbClr val="FFFFFF"/>
                </a:solidFill>
                <a:latin typeface="Helvetica"/>
                <a:sym typeface="Helvetica"/>
              </a:endParaRPr>
            </a:p>
          </p:txBody>
        </p:sp>
        <p:sp>
          <p:nvSpPr>
            <p:cNvPr id="138" name="Line"/>
            <p:cNvSpPr/>
            <p:nvPr/>
          </p:nvSpPr>
          <p:spPr>
            <a:xfrm>
              <a:off x="166546" y="209730"/>
              <a:ext cx="6171" cy="678532"/>
            </a:xfrm>
            <a:prstGeom prst="line">
              <a:avLst/>
            </a:prstGeom>
            <a:noFill/>
            <a:ln w="34290" cap="flat">
              <a:solidFill>
                <a:srgbClr val="FFFFFF"/>
              </a:solidFill>
              <a:prstDash val="solid"/>
              <a:round/>
            </a:ln>
            <a:effectLst/>
          </p:spPr>
          <p:txBody>
            <a:bodyPr wrap="square" lIns="45719" tIns="45719" rIns="45719" bIns="45719" numCol="1" anchor="t">
              <a:noAutofit/>
            </a:bodyPr>
            <a:lstStyle/>
            <a:p>
              <a:pPr defTabSz="1828433" hangingPunct="0"/>
              <a:endParaRPr sz="3600" kern="0">
                <a:solidFill>
                  <a:srgbClr val="7F7F7F"/>
                </a:solidFill>
                <a:latin typeface="Helvetica"/>
                <a:sym typeface="Helvetica"/>
              </a:endParaRPr>
            </a:p>
          </p:txBody>
        </p:sp>
      </p:grpSp>
      <p:sp>
        <p:nvSpPr>
          <p:cNvPr id="140" name="A company is an association or collection of individuals, whether natural persons, legal persons, or a"/>
          <p:cNvSpPr txBox="1"/>
          <p:nvPr/>
        </p:nvSpPr>
        <p:spPr>
          <a:xfrm>
            <a:off x="9822742" y="8355231"/>
            <a:ext cx="4796140" cy="142083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50000"/>
              </a:lnSpc>
              <a:defRPr sz="2000">
                <a:solidFill>
                  <a:srgbClr val="FFFFFF"/>
                </a:solidFill>
              </a:defRPr>
            </a:lvl1pPr>
          </a:lstStyle>
          <a:p>
            <a:pPr defTabSz="1828433" hangingPunct="0"/>
            <a:r>
              <a:rPr kern="0">
                <a:latin typeface="Helvetica"/>
                <a:sym typeface="Helvetica"/>
              </a:rPr>
              <a:t>A company is an association or collection of individuals, whether natural persons, legal persons, or a</a:t>
            </a:r>
          </a:p>
        </p:txBody>
      </p:sp>
      <p:sp>
        <p:nvSpPr>
          <p:cNvPr id="141" name="WRITE HERE"/>
          <p:cNvSpPr txBox="1"/>
          <p:nvPr/>
        </p:nvSpPr>
        <p:spPr>
          <a:xfrm>
            <a:off x="10500152" y="7622972"/>
            <a:ext cx="3439401" cy="58477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spc="600">
                <a:solidFill>
                  <a:srgbClr val="FFFFFF"/>
                </a:solidFill>
              </a:defRPr>
            </a:lvl1pPr>
          </a:lstStyle>
          <a:p>
            <a:pPr defTabSz="1828433" hangingPunct="0"/>
            <a:r>
              <a:rPr kern="0">
                <a:latin typeface="Helvetica"/>
                <a:sym typeface="Helvetica"/>
              </a:rPr>
              <a:t>WRITE HERE</a:t>
            </a:r>
          </a:p>
        </p:txBody>
      </p:sp>
      <p:grpSp>
        <p:nvGrpSpPr>
          <p:cNvPr id="145" name="Group"/>
          <p:cNvGrpSpPr/>
          <p:nvPr/>
        </p:nvGrpSpPr>
        <p:grpSpPr>
          <a:xfrm>
            <a:off x="17181448" y="6133007"/>
            <a:ext cx="1306315" cy="886860"/>
            <a:chOff x="0" y="0"/>
            <a:chExt cx="1306314" cy="886859"/>
          </a:xfrm>
        </p:grpSpPr>
        <p:sp>
          <p:nvSpPr>
            <p:cNvPr id="142" name="Rectangle"/>
            <p:cNvSpPr/>
            <p:nvPr/>
          </p:nvSpPr>
          <p:spPr>
            <a:xfrm>
              <a:off x="0" y="0"/>
              <a:ext cx="1306315" cy="886860"/>
            </a:xfrm>
            <a:prstGeom prst="rect">
              <a:avLst/>
            </a:prstGeom>
            <a:noFill/>
            <a:ln w="34290" cap="flat">
              <a:solidFill>
                <a:srgbClr val="FFFFFF"/>
              </a:solidFill>
              <a:prstDash val="solid"/>
              <a:bevel/>
            </a:ln>
            <a:effectLst/>
          </p:spPr>
          <p:txBody>
            <a:bodyPr wrap="square" lIns="45719" tIns="45719" rIns="45719" bIns="45719" numCol="1" anchor="ctr">
              <a:noAutofit/>
            </a:bodyPr>
            <a:lstStyle/>
            <a:p>
              <a:pPr defTabSz="1828433" hangingPunct="0">
                <a:defRPr>
                  <a:solidFill>
                    <a:srgbClr val="000000"/>
                  </a:solidFill>
                </a:defRPr>
              </a:pPr>
              <a:endParaRPr sz="3600" kern="0">
                <a:solidFill>
                  <a:srgbClr val="000000"/>
                </a:solidFill>
                <a:latin typeface="Helvetica"/>
                <a:sym typeface="Helvetica"/>
              </a:endParaRPr>
            </a:p>
          </p:txBody>
        </p:sp>
        <p:sp>
          <p:nvSpPr>
            <p:cNvPr id="143" name="Line"/>
            <p:cNvSpPr/>
            <p:nvPr/>
          </p:nvSpPr>
          <p:spPr>
            <a:xfrm>
              <a:off x="0" y="339262"/>
              <a:ext cx="1306315" cy="467413"/>
            </a:xfrm>
            <a:custGeom>
              <a:avLst/>
              <a:gdLst/>
              <a:ahLst/>
              <a:cxnLst>
                <a:cxn ang="0">
                  <a:pos x="wd2" y="hd2"/>
                </a:cxn>
                <a:cxn ang="5400000">
                  <a:pos x="wd2" y="hd2"/>
                </a:cxn>
                <a:cxn ang="10800000">
                  <a:pos x="wd2" y="hd2"/>
                </a:cxn>
                <a:cxn ang="16200000">
                  <a:pos x="wd2" y="hd2"/>
                </a:cxn>
              </a:cxnLst>
              <a:rect l="0" t="0" r="r" b="b"/>
              <a:pathLst>
                <a:path w="21600" h="21600" extrusionOk="0">
                  <a:moveTo>
                    <a:pt x="0" y="19671"/>
                  </a:moveTo>
                  <a:lnTo>
                    <a:pt x="7955" y="0"/>
                  </a:lnTo>
                  <a:lnTo>
                    <a:pt x="12095" y="11507"/>
                  </a:lnTo>
                  <a:lnTo>
                    <a:pt x="14176" y="3793"/>
                  </a:lnTo>
                  <a:lnTo>
                    <a:pt x="21600" y="21600"/>
                  </a:lnTo>
                </a:path>
              </a:pathLst>
            </a:custGeom>
            <a:noFill/>
            <a:ln w="34290" cap="flat">
              <a:solidFill>
                <a:srgbClr val="FFFFFF"/>
              </a:solidFill>
              <a:prstDash val="solid"/>
              <a:round/>
            </a:ln>
            <a:effectLst/>
          </p:spPr>
          <p:txBody>
            <a:bodyPr wrap="square" lIns="45719" tIns="45719" rIns="45719" bIns="45719" numCol="1" anchor="t">
              <a:noAutofit/>
            </a:bodyPr>
            <a:lstStyle/>
            <a:p>
              <a:pPr defTabSz="1828433" hangingPunct="0">
                <a:defRPr>
                  <a:solidFill>
                    <a:srgbClr val="000000"/>
                  </a:solidFill>
                </a:defRPr>
              </a:pPr>
              <a:endParaRPr sz="3600" kern="0">
                <a:solidFill>
                  <a:srgbClr val="000000"/>
                </a:solidFill>
                <a:latin typeface="Helvetica"/>
                <a:sym typeface="Helvetica"/>
              </a:endParaRPr>
            </a:p>
          </p:txBody>
        </p:sp>
        <p:sp>
          <p:nvSpPr>
            <p:cNvPr id="144" name="Shape"/>
            <p:cNvSpPr/>
            <p:nvPr/>
          </p:nvSpPr>
          <p:spPr>
            <a:xfrm>
              <a:off x="937608" y="129541"/>
              <a:ext cx="220659" cy="208338"/>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7280"/>
                    <a:pt x="16510" y="21600"/>
                    <a:pt x="10318" y="21600"/>
                  </a:cubicBezTo>
                  <a:cubicBezTo>
                    <a:pt x="5228" y="21600"/>
                    <a:pt x="0" y="17280"/>
                    <a:pt x="0" y="10800"/>
                  </a:cubicBezTo>
                  <a:cubicBezTo>
                    <a:pt x="0" y="5472"/>
                    <a:pt x="5228" y="0"/>
                    <a:pt x="10318" y="0"/>
                  </a:cubicBezTo>
                  <a:cubicBezTo>
                    <a:pt x="16510" y="0"/>
                    <a:pt x="21600" y="5472"/>
                    <a:pt x="21600" y="10800"/>
                  </a:cubicBezTo>
                </a:path>
              </a:pathLst>
            </a:custGeom>
            <a:noFill/>
            <a:ln w="34290" cap="flat">
              <a:solidFill>
                <a:srgbClr val="FFFFFF"/>
              </a:solidFill>
              <a:prstDash val="solid"/>
              <a:round/>
            </a:ln>
            <a:effectLst/>
          </p:spPr>
          <p:txBody>
            <a:bodyPr wrap="square" lIns="45719" tIns="45719" rIns="45719" bIns="45719" numCol="1" anchor="ctr">
              <a:noAutofit/>
            </a:bodyPr>
            <a:lstStyle/>
            <a:p>
              <a:pPr defTabSz="1828433" hangingPunct="0">
                <a:defRPr>
                  <a:solidFill>
                    <a:srgbClr val="000000"/>
                  </a:solidFill>
                </a:defRPr>
              </a:pPr>
              <a:endParaRPr sz="3600" kern="0">
                <a:solidFill>
                  <a:srgbClr val="000000"/>
                </a:solidFill>
                <a:latin typeface="Helvetica"/>
                <a:sym typeface="Helvetica"/>
              </a:endParaRPr>
            </a:p>
          </p:txBody>
        </p:sp>
      </p:grpSp>
      <p:sp>
        <p:nvSpPr>
          <p:cNvPr id="146" name="A company is an association or collection of individuals, whether natural persons, legal persons, or a"/>
          <p:cNvSpPr txBox="1"/>
          <p:nvPr/>
        </p:nvSpPr>
        <p:spPr>
          <a:xfrm>
            <a:off x="15476366" y="8350316"/>
            <a:ext cx="4796140" cy="142083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50000"/>
              </a:lnSpc>
              <a:defRPr sz="2000">
                <a:solidFill>
                  <a:srgbClr val="FFFFFF"/>
                </a:solidFill>
              </a:defRPr>
            </a:lvl1pPr>
          </a:lstStyle>
          <a:p>
            <a:pPr defTabSz="1828433" hangingPunct="0"/>
            <a:r>
              <a:rPr kern="0">
                <a:latin typeface="Helvetica"/>
                <a:sym typeface="Helvetica"/>
              </a:rPr>
              <a:t>A company is an association or collection of individuals, whether natural persons, legal persons, or a</a:t>
            </a:r>
          </a:p>
        </p:txBody>
      </p:sp>
      <p:sp>
        <p:nvSpPr>
          <p:cNvPr id="147" name="WRITE HERE"/>
          <p:cNvSpPr txBox="1"/>
          <p:nvPr/>
        </p:nvSpPr>
        <p:spPr>
          <a:xfrm>
            <a:off x="16153777" y="7618057"/>
            <a:ext cx="3439401" cy="58477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spc="600">
                <a:solidFill>
                  <a:srgbClr val="FFFFFF"/>
                </a:solidFill>
              </a:defRPr>
            </a:lvl1pPr>
          </a:lstStyle>
          <a:p>
            <a:pPr defTabSz="1828433" hangingPunct="0"/>
            <a:r>
              <a:rPr kern="0">
                <a:latin typeface="Helvetica"/>
                <a:sym typeface="Helvetica"/>
              </a:rPr>
              <a:t>WRITE HERE</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Slide Number"/>
          <p:cNvSpPr txBox="1">
            <a:spLocks noGrp="1"/>
          </p:cNvSpPr>
          <p:nvPr>
            <p:ph type="sldNum" sz="quarter" idx="2"/>
          </p:nvPr>
        </p:nvSpPr>
        <p:spPr>
          <a:xfrm>
            <a:off x="22851003" y="814404"/>
            <a:ext cx="298441" cy="430849"/>
          </a:xfrm>
          <a:prstGeom prst="rect">
            <a:avLst/>
          </a:prstGeom>
          <a:extLst>
            <a:ext uri="{C572A759-6A51-4108-AA02-DFA0A04FC94B}">
              <ma14:wrappingTextBoxFlag xmlns:ma14="http://schemas.microsoft.com/office/mac/drawingml/2011/main" xmlns="" val="1"/>
            </a:ext>
          </a:extLst>
        </p:spPr>
        <p:txBody>
          <a:bodyPr/>
          <a:lstStyle/>
          <a:p>
            <a:pPr defTabSz="1828433" hangingPunct="0"/>
            <a:fld id="{86CB4B4D-7CA3-9044-876B-883B54F8677D}" type="slidenum">
              <a:rPr kern="0">
                <a:latin typeface="Helvetica"/>
                <a:sym typeface="Helvetica"/>
              </a:rPr>
              <a:pPr defTabSz="1828433" hangingPunct="0"/>
              <a:t>23</a:t>
            </a:fld>
            <a:endParaRPr kern="0">
              <a:latin typeface="Helvetica"/>
              <a:sym typeface="Helvetica"/>
            </a:endParaRPr>
          </a:p>
        </p:txBody>
      </p:sp>
      <p:grpSp>
        <p:nvGrpSpPr>
          <p:cNvPr id="168" name="Group"/>
          <p:cNvGrpSpPr/>
          <p:nvPr/>
        </p:nvGrpSpPr>
        <p:grpSpPr>
          <a:xfrm>
            <a:off x="2271321" y="7557418"/>
            <a:ext cx="19763917" cy="1199276"/>
            <a:chOff x="0" y="0"/>
            <a:chExt cx="19763915" cy="1199275"/>
          </a:xfrm>
        </p:grpSpPr>
        <p:grpSp>
          <p:nvGrpSpPr>
            <p:cNvPr id="152" name="Group"/>
            <p:cNvGrpSpPr/>
            <p:nvPr/>
          </p:nvGrpSpPr>
          <p:grpSpPr>
            <a:xfrm>
              <a:off x="0" y="387624"/>
              <a:ext cx="3245970" cy="783772"/>
              <a:chOff x="0" y="0"/>
              <a:chExt cx="3245969" cy="783770"/>
            </a:xfrm>
          </p:grpSpPr>
          <p:sp>
            <p:nvSpPr>
              <p:cNvPr id="150" name="Shape"/>
              <p:cNvSpPr/>
              <p:nvPr/>
            </p:nvSpPr>
            <p:spPr>
              <a:xfrm rot="16200000" flipH="1">
                <a:off x="1411653" y="-1411654"/>
                <a:ext cx="422663" cy="324597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6765" y="0"/>
                      <a:pt x="21600" y="630"/>
                      <a:pt x="21600" y="1406"/>
                    </a:cubicBezTo>
                    <a:lnTo>
                      <a:pt x="21600" y="21600"/>
                    </a:lnTo>
                    <a:lnTo>
                      <a:pt x="0" y="21600"/>
                    </a:lnTo>
                    <a:lnTo>
                      <a:pt x="0" y="1406"/>
                    </a:lnTo>
                    <a:cubicBezTo>
                      <a:pt x="0" y="630"/>
                      <a:pt x="4835" y="0"/>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pPr algn="ctr" defTabSz="1828433" hangingPunct="0">
                  <a:defRPr>
                    <a:solidFill>
                      <a:srgbClr val="FFFFFF"/>
                    </a:solidFill>
                  </a:defRPr>
                </a:pPr>
                <a:endParaRPr sz="3600" kern="0">
                  <a:solidFill>
                    <a:srgbClr val="FFFFFF"/>
                  </a:solidFill>
                  <a:latin typeface="Helvetica"/>
                  <a:sym typeface="Helvetica"/>
                </a:endParaRPr>
              </a:p>
            </p:txBody>
          </p:sp>
          <p:sp>
            <p:nvSpPr>
              <p:cNvPr id="151" name="Shape"/>
              <p:cNvSpPr/>
              <p:nvPr/>
            </p:nvSpPr>
            <p:spPr>
              <a:xfrm rot="5400000">
                <a:off x="1478029" y="262026"/>
                <a:ext cx="447491" cy="595999"/>
              </a:xfrm>
              <a:custGeom>
                <a:avLst/>
                <a:gdLst/>
                <a:ahLst/>
                <a:cxnLst>
                  <a:cxn ang="0">
                    <a:pos x="wd2" y="hd2"/>
                  </a:cxn>
                  <a:cxn ang="5400000">
                    <a:pos x="wd2" y="hd2"/>
                  </a:cxn>
                  <a:cxn ang="10800000">
                    <a:pos x="wd2" y="hd2"/>
                  </a:cxn>
                  <a:cxn ang="16200000">
                    <a:pos x="wd2" y="hd2"/>
                  </a:cxn>
                </a:cxnLst>
                <a:rect l="0" t="0" r="r" b="b"/>
                <a:pathLst>
                  <a:path w="21600" h="21465" extrusionOk="0">
                    <a:moveTo>
                      <a:pt x="3545" y="21218"/>
                    </a:moveTo>
                    <a:cubicBezTo>
                      <a:pt x="20611" y="12040"/>
                      <a:pt x="20611" y="12040"/>
                      <a:pt x="20611" y="12040"/>
                    </a:cubicBezTo>
                    <a:cubicBezTo>
                      <a:pt x="21353" y="11672"/>
                      <a:pt x="21600" y="11305"/>
                      <a:pt x="21600" y="10816"/>
                    </a:cubicBezTo>
                    <a:cubicBezTo>
                      <a:pt x="21600" y="10265"/>
                      <a:pt x="21353" y="9776"/>
                      <a:pt x="20611" y="9408"/>
                    </a:cubicBezTo>
                    <a:cubicBezTo>
                      <a:pt x="3545" y="230"/>
                      <a:pt x="3545" y="230"/>
                      <a:pt x="3545" y="230"/>
                    </a:cubicBezTo>
                    <a:cubicBezTo>
                      <a:pt x="2885" y="-76"/>
                      <a:pt x="1896" y="-76"/>
                      <a:pt x="1154" y="230"/>
                    </a:cubicBezTo>
                    <a:cubicBezTo>
                      <a:pt x="412" y="414"/>
                      <a:pt x="0" y="903"/>
                      <a:pt x="0" y="1637"/>
                    </a:cubicBezTo>
                    <a:cubicBezTo>
                      <a:pt x="0" y="19749"/>
                      <a:pt x="0" y="19749"/>
                      <a:pt x="0" y="19749"/>
                    </a:cubicBezTo>
                    <a:cubicBezTo>
                      <a:pt x="0" y="20484"/>
                      <a:pt x="412" y="20973"/>
                      <a:pt x="1154" y="21340"/>
                    </a:cubicBezTo>
                    <a:cubicBezTo>
                      <a:pt x="1896" y="21524"/>
                      <a:pt x="2885" y="21524"/>
                      <a:pt x="3545" y="21218"/>
                    </a:cubicBezTo>
                  </a:path>
                </a:pathLst>
              </a:custGeom>
              <a:solidFill>
                <a:srgbClr val="000000"/>
              </a:solidFill>
              <a:ln w="12700" cap="flat">
                <a:noFill/>
                <a:miter lim="400000"/>
              </a:ln>
              <a:effectLst/>
            </p:spPr>
            <p:txBody>
              <a:bodyPr wrap="square" lIns="45719" tIns="45719" rIns="45719" bIns="45719" numCol="1" anchor="ctr">
                <a:noAutofit/>
              </a:bodyPr>
              <a:lstStyle/>
              <a:p>
                <a:pPr defTabSz="1828433" hangingPunct="0"/>
                <a:endParaRPr sz="3600" kern="0">
                  <a:solidFill>
                    <a:srgbClr val="7F7F7F"/>
                  </a:solidFill>
                  <a:latin typeface="Helvetica"/>
                  <a:sym typeface="Helvetica"/>
                </a:endParaRPr>
              </a:p>
            </p:txBody>
          </p:sp>
        </p:grpSp>
        <p:grpSp>
          <p:nvGrpSpPr>
            <p:cNvPr id="155" name="Group"/>
            <p:cNvGrpSpPr/>
            <p:nvPr/>
          </p:nvGrpSpPr>
          <p:grpSpPr>
            <a:xfrm>
              <a:off x="6607178" y="387629"/>
              <a:ext cx="3245970" cy="811647"/>
              <a:chOff x="0" y="0"/>
              <a:chExt cx="3245969" cy="811645"/>
            </a:xfrm>
          </p:grpSpPr>
          <p:sp>
            <p:nvSpPr>
              <p:cNvPr id="153" name="Rectangle"/>
              <p:cNvSpPr/>
              <p:nvPr/>
            </p:nvSpPr>
            <p:spPr>
              <a:xfrm>
                <a:off x="0" y="0"/>
                <a:ext cx="3245970" cy="422665"/>
              </a:xfrm>
              <a:prstGeom prst="rect">
                <a:avLst/>
              </a:prstGeom>
              <a:solidFill>
                <a:srgbClr val="000000"/>
              </a:solidFill>
              <a:ln w="12700" cap="flat">
                <a:noFill/>
                <a:miter lim="400000"/>
              </a:ln>
              <a:effectLst/>
            </p:spPr>
            <p:txBody>
              <a:bodyPr wrap="square" lIns="45719" tIns="45719" rIns="45719" bIns="45719" numCol="1" anchor="ctr">
                <a:noAutofit/>
              </a:bodyPr>
              <a:lstStyle/>
              <a:p>
                <a:pPr algn="ctr" defTabSz="1828433" hangingPunct="0">
                  <a:defRPr>
                    <a:solidFill>
                      <a:srgbClr val="FFFFFF"/>
                    </a:solidFill>
                  </a:defRPr>
                </a:pPr>
                <a:endParaRPr sz="3600" kern="0">
                  <a:solidFill>
                    <a:srgbClr val="FFFFFF"/>
                  </a:solidFill>
                  <a:latin typeface="Helvetica"/>
                  <a:sym typeface="Helvetica"/>
                </a:endParaRPr>
              </a:p>
            </p:txBody>
          </p:sp>
          <p:sp>
            <p:nvSpPr>
              <p:cNvPr id="154" name="Shape"/>
              <p:cNvSpPr/>
              <p:nvPr/>
            </p:nvSpPr>
            <p:spPr>
              <a:xfrm rot="5400000">
                <a:off x="1448464" y="289900"/>
                <a:ext cx="447491" cy="596000"/>
              </a:xfrm>
              <a:custGeom>
                <a:avLst/>
                <a:gdLst/>
                <a:ahLst/>
                <a:cxnLst>
                  <a:cxn ang="0">
                    <a:pos x="wd2" y="hd2"/>
                  </a:cxn>
                  <a:cxn ang="5400000">
                    <a:pos x="wd2" y="hd2"/>
                  </a:cxn>
                  <a:cxn ang="10800000">
                    <a:pos x="wd2" y="hd2"/>
                  </a:cxn>
                  <a:cxn ang="16200000">
                    <a:pos x="wd2" y="hd2"/>
                  </a:cxn>
                </a:cxnLst>
                <a:rect l="0" t="0" r="r" b="b"/>
                <a:pathLst>
                  <a:path w="21600" h="21465" extrusionOk="0">
                    <a:moveTo>
                      <a:pt x="3545" y="21218"/>
                    </a:moveTo>
                    <a:cubicBezTo>
                      <a:pt x="20611" y="12040"/>
                      <a:pt x="20611" y="12040"/>
                      <a:pt x="20611" y="12040"/>
                    </a:cubicBezTo>
                    <a:cubicBezTo>
                      <a:pt x="21353" y="11672"/>
                      <a:pt x="21600" y="11305"/>
                      <a:pt x="21600" y="10816"/>
                    </a:cubicBezTo>
                    <a:cubicBezTo>
                      <a:pt x="21600" y="10265"/>
                      <a:pt x="21353" y="9776"/>
                      <a:pt x="20611" y="9408"/>
                    </a:cubicBezTo>
                    <a:cubicBezTo>
                      <a:pt x="3545" y="230"/>
                      <a:pt x="3545" y="230"/>
                      <a:pt x="3545" y="230"/>
                    </a:cubicBezTo>
                    <a:cubicBezTo>
                      <a:pt x="2885" y="-76"/>
                      <a:pt x="1896" y="-76"/>
                      <a:pt x="1154" y="230"/>
                    </a:cubicBezTo>
                    <a:cubicBezTo>
                      <a:pt x="412" y="414"/>
                      <a:pt x="0" y="903"/>
                      <a:pt x="0" y="1637"/>
                    </a:cubicBezTo>
                    <a:cubicBezTo>
                      <a:pt x="0" y="19749"/>
                      <a:pt x="0" y="19749"/>
                      <a:pt x="0" y="19749"/>
                    </a:cubicBezTo>
                    <a:cubicBezTo>
                      <a:pt x="0" y="20484"/>
                      <a:pt x="412" y="20973"/>
                      <a:pt x="1154" y="21340"/>
                    </a:cubicBezTo>
                    <a:cubicBezTo>
                      <a:pt x="1896" y="21524"/>
                      <a:pt x="2885" y="21524"/>
                      <a:pt x="3545" y="21218"/>
                    </a:cubicBezTo>
                  </a:path>
                </a:pathLst>
              </a:custGeom>
              <a:solidFill>
                <a:srgbClr val="000000"/>
              </a:solidFill>
              <a:ln w="12700" cap="flat">
                <a:noFill/>
                <a:miter lim="400000"/>
              </a:ln>
              <a:effectLst/>
            </p:spPr>
            <p:txBody>
              <a:bodyPr wrap="square" lIns="45719" tIns="45719" rIns="45719" bIns="45719" numCol="1" anchor="ctr">
                <a:noAutofit/>
              </a:bodyPr>
              <a:lstStyle/>
              <a:p>
                <a:pPr defTabSz="1828433" hangingPunct="0"/>
                <a:endParaRPr sz="3600" kern="0">
                  <a:solidFill>
                    <a:srgbClr val="7F7F7F"/>
                  </a:solidFill>
                  <a:latin typeface="Helvetica"/>
                  <a:sym typeface="Helvetica"/>
                </a:endParaRPr>
              </a:p>
            </p:txBody>
          </p:sp>
        </p:grpSp>
        <p:grpSp>
          <p:nvGrpSpPr>
            <p:cNvPr id="158" name="Group"/>
            <p:cNvGrpSpPr/>
            <p:nvPr/>
          </p:nvGrpSpPr>
          <p:grpSpPr>
            <a:xfrm>
              <a:off x="13214357" y="387626"/>
              <a:ext cx="3245970" cy="791648"/>
              <a:chOff x="0" y="0"/>
              <a:chExt cx="3245969" cy="791646"/>
            </a:xfrm>
          </p:grpSpPr>
          <p:sp>
            <p:nvSpPr>
              <p:cNvPr id="156" name="Rectangle"/>
              <p:cNvSpPr/>
              <p:nvPr/>
            </p:nvSpPr>
            <p:spPr>
              <a:xfrm>
                <a:off x="0" y="0"/>
                <a:ext cx="3245970" cy="4226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defTabSz="1828433" hangingPunct="0">
                  <a:defRPr>
                    <a:solidFill>
                      <a:srgbClr val="FFFFFF"/>
                    </a:solidFill>
                  </a:defRPr>
                </a:pPr>
                <a:endParaRPr sz="3600" kern="0">
                  <a:solidFill>
                    <a:srgbClr val="FFFFFF"/>
                  </a:solidFill>
                  <a:latin typeface="Helvetica"/>
                  <a:sym typeface="Helvetica"/>
                </a:endParaRPr>
              </a:p>
            </p:txBody>
          </p:sp>
          <p:sp>
            <p:nvSpPr>
              <p:cNvPr id="157" name="Shape"/>
              <p:cNvSpPr/>
              <p:nvPr/>
            </p:nvSpPr>
            <p:spPr>
              <a:xfrm rot="5400000">
                <a:off x="1511949" y="269901"/>
                <a:ext cx="447492" cy="596000"/>
              </a:xfrm>
              <a:custGeom>
                <a:avLst/>
                <a:gdLst/>
                <a:ahLst/>
                <a:cxnLst>
                  <a:cxn ang="0">
                    <a:pos x="wd2" y="hd2"/>
                  </a:cxn>
                  <a:cxn ang="5400000">
                    <a:pos x="wd2" y="hd2"/>
                  </a:cxn>
                  <a:cxn ang="10800000">
                    <a:pos x="wd2" y="hd2"/>
                  </a:cxn>
                  <a:cxn ang="16200000">
                    <a:pos x="wd2" y="hd2"/>
                  </a:cxn>
                </a:cxnLst>
                <a:rect l="0" t="0" r="r" b="b"/>
                <a:pathLst>
                  <a:path w="21600" h="21465" extrusionOk="0">
                    <a:moveTo>
                      <a:pt x="3545" y="21218"/>
                    </a:moveTo>
                    <a:cubicBezTo>
                      <a:pt x="20611" y="12040"/>
                      <a:pt x="20611" y="12040"/>
                      <a:pt x="20611" y="12040"/>
                    </a:cubicBezTo>
                    <a:cubicBezTo>
                      <a:pt x="21353" y="11672"/>
                      <a:pt x="21600" y="11305"/>
                      <a:pt x="21600" y="10816"/>
                    </a:cubicBezTo>
                    <a:cubicBezTo>
                      <a:pt x="21600" y="10265"/>
                      <a:pt x="21353" y="9776"/>
                      <a:pt x="20611" y="9408"/>
                    </a:cubicBezTo>
                    <a:cubicBezTo>
                      <a:pt x="3545" y="230"/>
                      <a:pt x="3545" y="230"/>
                      <a:pt x="3545" y="230"/>
                    </a:cubicBezTo>
                    <a:cubicBezTo>
                      <a:pt x="2885" y="-76"/>
                      <a:pt x="1896" y="-76"/>
                      <a:pt x="1154" y="230"/>
                    </a:cubicBezTo>
                    <a:cubicBezTo>
                      <a:pt x="412" y="414"/>
                      <a:pt x="0" y="903"/>
                      <a:pt x="0" y="1637"/>
                    </a:cubicBezTo>
                    <a:cubicBezTo>
                      <a:pt x="0" y="19749"/>
                      <a:pt x="0" y="19749"/>
                      <a:pt x="0" y="19749"/>
                    </a:cubicBezTo>
                    <a:cubicBezTo>
                      <a:pt x="0" y="20484"/>
                      <a:pt x="412" y="20973"/>
                      <a:pt x="1154" y="21340"/>
                    </a:cubicBezTo>
                    <a:cubicBezTo>
                      <a:pt x="1896" y="21524"/>
                      <a:pt x="2885" y="21524"/>
                      <a:pt x="3545" y="21218"/>
                    </a:cubicBezTo>
                  </a:path>
                </a:pathLst>
              </a:custGeom>
              <a:solidFill>
                <a:schemeClr val="accent5"/>
              </a:solidFill>
              <a:ln w="12700" cap="flat">
                <a:noFill/>
                <a:miter lim="400000"/>
              </a:ln>
              <a:effectLst/>
            </p:spPr>
            <p:txBody>
              <a:bodyPr wrap="square" lIns="45719" tIns="45719" rIns="45719" bIns="45719" numCol="1" anchor="ctr">
                <a:noAutofit/>
              </a:bodyPr>
              <a:lstStyle/>
              <a:p>
                <a:pPr defTabSz="1828433" hangingPunct="0"/>
                <a:endParaRPr sz="3600" kern="0">
                  <a:solidFill>
                    <a:srgbClr val="7F7F7F"/>
                  </a:solidFill>
                  <a:latin typeface="Helvetica"/>
                  <a:sym typeface="Helvetica"/>
                </a:endParaRPr>
              </a:p>
            </p:txBody>
          </p:sp>
        </p:grpSp>
        <p:grpSp>
          <p:nvGrpSpPr>
            <p:cNvPr id="161" name="Group"/>
            <p:cNvGrpSpPr/>
            <p:nvPr/>
          </p:nvGrpSpPr>
          <p:grpSpPr>
            <a:xfrm>
              <a:off x="16517946" y="27879"/>
              <a:ext cx="3245970" cy="782402"/>
              <a:chOff x="0" y="0"/>
              <a:chExt cx="3245969" cy="782400"/>
            </a:xfrm>
          </p:grpSpPr>
          <p:sp>
            <p:nvSpPr>
              <p:cNvPr id="159" name="Shape"/>
              <p:cNvSpPr/>
              <p:nvPr/>
            </p:nvSpPr>
            <p:spPr>
              <a:xfrm rot="5400000">
                <a:off x="1411653" y="-1051915"/>
                <a:ext cx="422663" cy="324597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6765" y="0"/>
                      <a:pt x="21600" y="630"/>
                      <a:pt x="21600" y="1406"/>
                    </a:cubicBezTo>
                    <a:lnTo>
                      <a:pt x="21600" y="21600"/>
                    </a:lnTo>
                    <a:lnTo>
                      <a:pt x="0" y="21600"/>
                    </a:lnTo>
                    <a:lnTo>
                      <a:pt x="0" y="1406"/>
                    </a:lnTo>
                    <a:cubicBezTo>
                      <a:pt x="0" y="630"/>
                      <a:pt x="4835" y="0"/>
                      <a:pt x="10800" y="0"/>
                    </a:cubicBezTo>
                    <a:close/>
                  </a:path>
                </a:pathLst>
              </a:custGeom>
              <a:solidFill>
                <a:schemeClr val="accent4"/>
              </a:solidFill>
              <a:ln w="12700" cap="flat">
                <a:noFill/>
                <a:miter lim="400000"/>
              </a:ln>
              <a:effectLst/>
            </p:spPr>
            <p:txBody>
              <a:bodyPr wrap="square" lIns="45719" tIns="45719" rIns="45719" bIns="45719" numCol="1" anchor="ctr">
                <a:noAutofit/>
              </a:bodyPr>
              <a:lstStyle/>
              <a:p>
                <a:pPr algn="ctr" defTabSz="1828433" hangingPunct="0">
                  <a:defRPr>
                    <a:solidFill>
                      <a:srgbClr val="FFFFFF"/>
                    </a:solidFill>
                  </a:defRPr>
                </a:pPr>
                <a:endParaRPr sz="3600" kern="0">
                  <a:solidFill>
                    <a:srgbClr val="FFFFFF"/>
                  </a:solidFill>
                  <a:latin typeface="Helvetica"/>
                  <a:sym typeface="Helvetica"/>
                </a:endParaRPr>
              </a:p>
            </p:txBody>
          </p:sp>
          <p:sp>
            <p:nvSpPr>
              <p:cNvPr id="160" name="Shape"/>
              <p:cNvSpPr/>
              <p:nvPr/>
            </p:nvSpPr>
            <p:spPr>
              <a:xfrm rot="16200000">
                <a:off x="1406135" y="-74255"/>
                <a:ext cx="447491" cy="596000"/>
              </a:xfrm>
              <a:custGeom>
                <a:avLst/>
                <a:gdLst/>
                <a:ahLst/>
                <a:cxnLst>
                  <a:cxn ang="0">
                    <a:pos x="wd2" y="hd2"/>
                  </a:cxn>
                  <a:cxn ang="5400000">
                    <a:pos x="wd2" y="hd2"/>
                  </a:cxn>
                  <a:cxn ang="10800000">
                    <a:pos x="wd2" y="hd2"/>
                  </a:cxn>
                  <a:cxn ang="16200000">
                    <a:pos x="wd2" y="hd2"/>
                  </a:cxn>
                </a:cxnLst>
                <a:rect l="0" t="0" r="r" b="b"/>
                <a:pathLst>
                  <a:path w="21600" h="21465" extrusionOk="0">
                    <a:moveTo>
                      <a:pt x="3545" y="21218"/>
                    </a:moveTo>
                    <a:cubicBezTo>
                      <a:pt x="20611" y="12040"/>
                      <a:pt x="20611" y="12040"/>
                      <a:pt x="20611" y="12040"/>
                    </a:cubicBezTo>
                    <a:cubicBezTo>
                      <a:pt x="21353" y="11672"/>
                      <a:pt x="21600" y="11305"/>
                      <a:pt x="21600" y="10816"/>
                    </a:cubicBezTo>
                    <a:cubicBezTo>
                      <a:pt x="21600" y="10265"/>
                      <a:pt x="21353" y="9776"/>
                      <a:pt x="20611" y="9408"/>
                    </a:cubicBezTo>
                    <a:cubicBezTo>
                      <a:pt x="3545" y="230"/>
                      <a:pt x="3545" y="230"/>
                      <a:pt x="3545" y="230"/>
                    </a:cubicBezTo>
                    <a:cubicBezTo>
                      <a:pt x="2885" y="-76"/>
                      <a:pt x="1896" y="-76"/>
                      <a:pt x="1154" y="230"/>
                    </a:cubicBezTo>
                    <a:cubicBezTo>
                      <a:pt x="412" y="414"/>
                      <a:pt x="0" y="903"/>
                      <a:pt x="0" y="1637"/>
                    </a:cubicBezTo>
                    <a:cubicBezTo>
                      <a:pt x="0" y="19749"/>
                      <a:pt x="0" y="19749"/>
                      <a:pt x="0" y="19749"/>
                    </a:cubicBezTo>
                    <a:cubicBezTo>
                      <a:pt x="0" y="20484"/>
                      <a:pt x="412" y="20973"/>
                      <a:pt x="1154" y="21340"/>
                    </a:cubicBezTo>
                    <a:cubicBezTo>
                      <a:pt x="1896" y="21524"/>
                      <a:pt x="2885" y="21524"/>
                      <a:pt x="3545" y="21218"/>
                    </a:cubicBezTo>
                  </a:path>
                </a:pathLst>
              </a:custGeom>
              <a:solidFill>
                <a:schemeClr val="accent4"/>
              </a:solidFill>
              <a:ln w="12700" cap="flat">
                <a:noFill/>
                <a:miter lim="400000"/>
              </a:ln>
              <a:effectLst/>
            </p:spPr>
            <p:txBody>
              <a:bodyPr wrap="square" lIns="45719" tIns="45719" rIns="45719" bIns="45719" numCol="1" anchor="ctr">
                <a:noAutofit/>
              </a:bodyPr>
              <a:lstStyle/>
              <a:p>
                <a:pPr defTabSz="1828433" hangingPunct="0"/>
                <a:endParaRPr sz="3600" kern="0">
                  <a:solidFill>
                    <a:srgbClr val="7F7F7F"/>
                  </a:solidFill>
                  <a:latin typeface="Helvetica"/>
                  <a:sym typeface="Helvetica"/>
                </a:endParaRPr>
              </a:p>
            </p:txBody>
          </p:sp>
        </p:grpSp>
        <p:grpSp>
          <p:nvGrpSpPr>
            <p:cNvPr id="164" name="Group"/>
            <p:cNvGrpSpPr/>
            <p:nvPr/>
          </p:nvGrpSpPr>
          <p:grpSpPr>
            <a:xfrm>
              <a:off x="9910768" y="0"/>
              <a:ext cx="3245970" cy="810292"/>
              <a:chOff x="0" y="0"/>
              <a:chExt cx="3245969" cy="810291"/>
            </a:xfrm>
          </p:grpSpPr>
          <p:sp>
            <p:nvSpPr>
              <p:cNvPr id="162" name="Rectangle"/>
              <p:cNvSpPr/>
              <p:nvPr/>
            </p:nvSpPr>
            <p:spPr>
              <a:xfrm>
                <a:off x="0" y="387626"/>
                <a:ext cx="3245970" cy="422666"/>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defTabSz="1828433" hangingPunct="0">
                  <a:defRPr>
                    <a:solidFill>
                      <a:srgbClr val="FFFFFF"/>
                    </a:solidFill>
                  </a:defRPr>
                </a:pPr>
                <a:endParaRPr sz="3600" kern="0">
                  <a:solidFill>
                    <a:srgbClr val="FFFFFF"/>
                  </a:solidFill>
                  <a:latin typeface="Helvetica"/>
                  <a:sym typeface="Helvetica"/>
                </a:endParaRPr>
              </a:p>
            </p:txBody>
          </p:sp>
          <p:sp>
            <p:nvSpPr>
              <p:cNvPr id="163" name="Shape"/>
              <p:cNvSpPr/>
              <p:nvPr/>
            </p:nvSpPr>
            <p:spPr>
              <a:xfrm rot="16200000">
                <a:off x="1435700" y="-74255"/>
                <a:ext cx="447491" cy="596000"/>
              </a:xfrm>
              <a:custGeom>
                <a:avLst/>
                <a:gdLst/>
                <a:ahLst/>
                <a:cxnLst>
                  <a:cxn ang="0">
                    <a:pos x="wd2" y="hd2"/>
                  </a:cxn>
                  <a:cxn ang="5400000">
                    <a:pos x="wd2" y="hd2"/>
                  </a:cxn>
                  <a:cxn ang="10800000">
                    <a:pos x="wd2" y="hd2"/>
                  </a:cxn>
                  <a:cxn ang="16200000">
                    <a:pos x="wd2" y="hd2"/>
                  </a:cxn>
                </a:cxnLst>
                <a:rect l="0" t="0" r="r" b="b"/>
                <a:pathLst>
                  <a:path w="21600" h="21465" extrusionOk="0">
                    <a:moveTo>
                      <a:pt x="3545" y="21218"/>
                    </a:moveTo>
                    <a:cubicBezTo>
                      <a:pt x="20611" y="12040"/>
                      <a:pt x="20611" y="12040"/>
                      <a:pt x="20611" y="12040"/>
                    </a:cubicBezTo>
                    <a:cubicBezTo>
                      <a:pt x="21353" y="11672"/>
                      <a:pt x="21600" y="11305"/>
                      <a:pt x="21600" y="10816"/>
                    </a:cubicBezTo>
                    <a:cubicBezTo>
                      <a:pt x="21600" y="10265"/>
                      <a:pt x="21353" y="9776"/>
                      <a:pt x="20611" y="9408"/>
                    </a:cubicBezTo>
                    <a:cubicBezTo>
                      <a:pt x="3545" y="230"/>
                      <a:pt x="3545" y="230"/>
                      <a:pt x="3545" y="230"/>
                    </a:cubicBezTo>
                    <a:cubicBezTo>
                      <a:pt x="2885" y="-76"/>
                      <a:pt x="1896" y="-76"/>
                      <a:pt x="1154" y="230"/>
                    </a:cubicBezTo>
                    <a:cubicBezTo>
                      <a:pt x="412" y="414"/>
                      <a:pt x="0" y="903"/>
                      <a:pt x="0" y="1637"/>
                    </a:cubicBezTo>
                    <a:cubicBezTo>
                      <a:pt x="0" y="19749"/>
                      <a:pt x="0" y="19749"/>
                      <a:pt x="0" y="19749"/>
                    </a:cubicBezTo>
                    <a:cubicBezTo>
                      <a:pt x="0" y="20484"/>
                      <a:pt x="412" y="20973"/>
                      <a:pt x="1154" y="21340"/>
                    </a:cubicBezTo>
                    <a:cubicBezTo>
                      <a:pt x="1896" y="21524"/>
                      <a:pt x="2885" y="21524"/>
                      <a:pt x="3545" y="21218"/>
                    </a:cubicBezTo>
                  </a:path>
                </a:pathLst>
              </a:custGeom>
              <a:solidFill>
                <a:schemeClr val="accent4"/>
              </a:solidFill>
              <a:ln w="12700" cap="flat">
                <a:noFill/>
                <a:miter lim="400000"/>
              </a:ln>
              <a:effectLst/>
            </p:spPr>
            <p:txBody>
              <a:bodyPr wrap="square" lIns="45719" tIns="45719" rIns="45719" bIns="45719" numCol="1" anchor="ctr">
                <a:noAutofit/>
              </a:bodyPr>
              <a:lstStyle/>
              <a:p>
                <a:pPr defTabSz="1828433" hangingPunct="0"/>
                <a:endParaRPr sz="3600" kern="0">
                  <a:solidFill>
                    <a:srgbClr val="7F7F7F"/>
                  </a:solidFill>
                  <a:latin typeface="Helvetica"/>
                  <a:sym typeface="Helvetica"/>
                </a:endParaRPr>
              </a:p>
            </p:txBody>
          </p:sp>
        </p:grpSp>
        <p:grpSp>
          <p:nvGrpSpPr>
            <p:cNvPr id="167" name="Group"/>
            <p:cNvGrpSpPr/>
            <p:nvPr/>
          </p:nvGrpSpPr>
          <p:grpSpPr>
            <a:xfrm>
              <a:off x="3303589" y="20001"/>
              <a:ext cx="3245970" cy="790298"/>
              <a:chOff x="0" y="0"/>
              <a:chExt cx="3245969" cy="790296"/>
            </a:xfrm>
          </p:grpSpPr>
          <p:sp>
            <p:nvSpPr>
              <p:cNvPr id="165" name="Rectangle"/>
              <p:cNvSpPr/>
              <p:nvPr/>
            </p:nvSpPr>
            <p:spPr>
              <a:xfrm>
                <a:off x="0" y="367631"/>
                <a:ext cx="3245970" cy="422666"/>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defTabSz="1828433" hangingPunct="0">
                  <a:defRPr>
                    <a:solidFill>
                      <a:srgbClr val="FFFFFF"/>
                    </a:solidFill>
                  </a:defRPr>
                </a:pPr>
                <a:endParaRPr sz="3600" kern="0">
                  <a:solidFill>
                    <a:srgbClr val="FFFFFF"/>
                  </a:solidFill>
                  <a:latin typeface="Helvetica"/>
                  <a:sym typeface="Helvetica"/>
                </a:endParaRPr>
              </a:p>
            </p:txBody>
          </p:sp>
          <p:sp>
            <p:nvSpPr>
              <p:cNvPr id="166" name="Shape"/>
              <p:cNvSpPr/>
              <p:nvPr/>
            </p:nvSpPr>
            <p:spPr>
              <a:xfrm rot="16200000">
                <a:off x="1372214" y="-74255"/>
                <a:ext cx="447492" cy="596000"/>
              </a:xfrm>
              <a:custGeom>
                <a:avLst/>
                <a:gdLst/>
                <a:ahLst/>
                <a:cxnLst>
                  <a:cxn ang="0">
                    <a:pos x="wd2" y="hd2"/>
                  </a:cxn>
                  <a:cxn ang="5400000">
                    <a:pos x="wd2" y="hd2"/>
                  </a:cxn>
                  <a:cxn ang="10800000">
                    <a:pos x="wd2" y="hd2"/>
                  </a:cxn>
                  <a:cxn ang="16200000">
                    <a:pos x="wd2" y="hd2"/>
                  </a:cxn>
                </a:cxnLst>
                <a:rect l="0" t="0" r="r" b="b"/>
                <a:pathLst>
                  <a:path w="21600" h="21465" extrusionOk="0">
                    <a:moveTo>
                      <a:pt x="3545" y="21218"/>
                    </a:moveTo>
                    <a:cubicBezTo>
                      <a:pt x="20611" y="12040"/>
                      <a:pt x="20611" y="12040"/>
                      <a:pt x="20611" y="12040"/>
                    </a:cubicBezTo>
                    <a:cubicBezTo>
                      <a:pt x="21353" y="11672"/>
                      <a:pt x="21600" y="11305"/>
                      <a:pt x="21600" y="10816"/>
                    </a:cubicBezTo>
                    <a:cubicBezTo>
                      <a:pt x="21600" y="10265"/>
                      <a:pt x="21353" y="9776"/>
                      <a:pt x="20611" y="9408"/>
                    </a:cubicBezTo>
                    <a:cubicBezTo>
                      <a:pt x="3545" y="230"/>
                      <a:pt x="3545" y="230"/>
                      <a:pt x="3545" y="230"/>
                    </a:cubicBezTo>
                    <a:cubicBezTo>
                      <a:pt x="2885" y="-76"/>
                      <a:pt x="1896" y="-76"/>
                      <a:pt x="1154" y="230"/>
                    </a:cubicBezTo>
                    <a:cubicBezTo>
                      <a:pt x="412" y="414"/>
                      <a:pt x="0" y="903"/>
                      <a:pt x="0" y="1637"/>
                    </a:cubicBezTo>
                    <a:cubicBezTo>
                      <a:pt x="0" y="19749"/>
                      <a:pt x="0" y="19749"/>
                      <a:pt x="0" y="19749"/>
                    </a:cubicBezTo>
                    <a:cubicBezTo>
                      <a:pt x="0" y="20484"/>
                      <a:pt x="412" y="20973"/>
                      <a:pt x="1154" y="21340"/>
                    </a:cubicBezTo>
                    <a:cubicBezTo>
                      <a:pt x="1896" y="21524"/>
                      <a:pt x="2885" y="21524"/>
                      <a:pt x="3545" y="21218"/>
                    </a:cubicBezTo>
                  </a:path>
                </a:pathLst>
              </a:custGeom>
              <a:solidFill>
                <a:schemeClr val="accent2"/>
              </a:solidFill>
              <a:ln w="12700" cap="flat">
                <a:noFill/>
                <a:miter lim="400000"/>
              </a:ln>
              <a:effectLst/>
            </p:spPr>
            <p:txBody>
              <a:bodyPr wrap="square" lIns="45719" tIns="45719" rIns="45719" bIns="45719" numCol="1" anchor="ctr">
                <a:noAutofit/>
              </a:bodyPr>
              <a:lstStyle/>
              <a:p>
                <a:pPr defTabSz="1828433" hangingPunct="0"/>
                <a:endParaRPr sz="3600" kern="0">
                  <a:solidFill>
                    <a:srgbClr val="7F7F7F"/>
                  </a:solidFill>
                  <a:latin typeface="Helvetica"/>
                  <a:sym typeface="Helvetica"/>
                </a:endParaRPr>
              </a:p>
            </p:txBody>
          </p:sp>
        </p:grpSp>
      </p:grpSp>
      <p:sp>
        <p:nvSpPr>
          <p:cNvPr id="169" name="Oval"/>
          <p:cNvSpPr/>
          <p:nvPr/>
        </p:nvSpPr>
        <p:spPr>
          <a:xfrm>
            <a:off x="2967860" y="4490391"/>
            <a:ext cx="2067439" cy="2104304"/>
          </a:xfrm>
          <a:prstGeom prst="ellipse">
            <a:avLst/>
          </a:prstGeom>
          <a:ln w="12700">
            <a:solidFill>
              <a:srgbClr val="000000"/>
            </a:solidFill>
            <a:miter/>
          </a:ln>
        </p:spPr>
        <p:txBody>
          <a:bodyPr lIns="45719" rIns="45719" anchor="ctr"/>
          <a:lstStyle/>
          <a:p>
            <a:pPr algn="ctr" defTabSz="1828433" hangingPunct="0">
              <a:defRPr>
                <a:solidFill>
                  <a:srgbClr val="FFFFFF"/>
                </a:solidFill>
              </a:defRPr>
            </a:pPr>
            <a:endParaRPr sz="3600" kern="0">
              <a:solidFill>
                <a:srgbClr val="FFFFFF"/>
              </a:solidFill>
              <a:latin typeface="Helvetica"/>
              <a:sym typeface="Helvetica"/>
            </a:endParaRPr>
          </a:p>
        </p:txBody>
      </p:sp>
      <p:sp>
        <p:nvSpPr>
          <p:cNvPr id="170" name="Oval"/>
          <p:cNvSpPr/>
          <p:nvPr/>
        </p:nvSpPr>
        <p:spPr>
          <a:xfrm>
            <a:off x="6109869" y="9745558"/>
            <a:ext cx="2067439" cy="2104305"/>
          </a:xfrm>
          <a:prstGeom prst="ellipse">
            <a:avLst/>
          </a:prstGeom>
          <a:ln w="12700">
            <a:solidFill>
              <a:srgbClr val="000000"/>
            </a:solidFill>
            <a:miter/>
          </a:ln>
        </p:spPr>
        <p:txBody>
          <a:bodyPr lIns="45719" rIns="45719" anchor="ctr"/>
          <a:lstStyle/>
          <a:p>
            <a:pPr algn="ctr" defTabSz="1828433" hangingPunct="0">
              <a:defRPr>
                <a:solidFill>
                  <a:srgbClr val="FFFFFF"/>
                </a:solidFill>
              </a:defRPr>
            </a:pPr>
            <a:endParaRPr sz="3600" kern="0">
              <a:solidFill>
                <a:srgbClr val="FFFFFF"/>
              </a:solidFill>
              <a:latin typeface="Helvetica"/>
              <a:sym typeface="Helvetica"/>
            </a:endParaRPr>
          </a:p>
        </p:txBody>
      </p:sp>
      <p:sp>
        <p:nvSpPr>
          <p:cNvPr id="171" name="Line"/>
          <p:cNvSpPr/>
          <p:nvPr/>
        </p:nvSpPr>
        <p:spPr>
          <a:xfrm flipV="1">
            <a:off x="4001577" y="6784206"/>
            <a:ext cx="1" cy="858862"/>
          </a:xfrm>
          <a:prstGeom prst="line">
            <a:avLst/>
          </a:prstGeom>
          <a:ln>
            <a:solidFill>
              <a:srgbClr val="D9D9D9"/>
            </a:solidFill>
            <a:miter/>
          </a:ln>
        </p:spPr>
        <p:txBody>
          <a:bodyPr lIns="45719" rIns="45719"/>
          <a:lstStyle/>
          <a:p>
            <a:pPr defTabSz="1828433" hangingPunct="0"/>
            <a:endParaRPr sz="3600" kern="0">
              <a:solidFill>
                <a:srgbClr val="7F7F7F"/>
              </a:solidFill>
              <a:latin typeface="Helvetica"/>
              <a:sym typeface="Helvetica"/>
            </a:endParaRPr>
          </a:p>
        </p:txBody>
      </p:sp>
      <p:sp>
        <p:nvSpPr>
          <p:cNvPr id="172" name="Line"/>
          <p:cNvSpPr/>
          <p:nvPr/>
        </p:nvSpPr>
        <p:spPr>
          <a:xfrm flipV="1">
            <a:off x="7143585" y="8670797"/>
            <a:ext cx="1" cy="858863"/>
          </a:xfrm>
          <a:prstGeom prst="line">
            <a:avLst/>
          </a:prstGeom>
          <a:ln>
            <a:solidFill>
              <a:srgbClr val="D9D9D9"/>
            </a:solidFill>
            <a:miter/>
          </a:ln>
        </p:spPr>
        <p:txBody>
          <a:bodyPr lIns="45719" rIns="45719"/>
          <a:lstStyle/>
          <a:p>
            <a:pPr defTabSz="1828433" hangingPunct="0"/>
            <a:endParaRPr sz="3600" kern="0">
              <a:solidFill>
                <a:srgbClr val="7F7F7F"/>
              </a:solidFill>
              <a:latin typeface="Helvetica"/>
              <a:sym typeface="Helvetica"/>
            </a:endParaRPr>
          </a:p>
        </p:txBody>
      </p:sp>
      <p:sp>
        <p:nvSpPr>
          <p:cNvPr id="173" name="Oval"/>
          <p:cNvSpPr/>
          <p:nvPr/>
        </p:nvSpPr>
        <p:spPr>
          <a:xfrm>
            <a:off x="9463824" y="4490391"/>
            <a:ext cx="2067439" cy="2104304"/>
          </a:xfrm>
          <a:prstGeom prst="ellipse">
            <a:avLst/>
          </a:prstGeom>
          <a:ln w="12700">
            <a:solidFill>
              <a:srgbClr val="000000"/>
            </a:solidFill>
            <a:miter/>
          </a:ln>
        </p:spPr>
        <p:txBody>
          <a:bodyPr lIns="45719" rIns="45719" anchor="ctr"/>
          <a:lstStyle/>
          <a:p>
            <a:pPr algn="ctr" defTabSz="1828433" hangingPunct="0">
              <a:defRPr>
                <a:solidFill>
                  <a:srgbClr val="FFFFFF"/>
                </a:solidFill>
              </a:defRPr>
            </a:pPr>
            <a:endParaRPr sz="3600" kern="0">
              <a:solidFill>
                <a:srgbClr val="FFFFFF"/>
              </a:solidFill>
              <a:latin typeface="Helvetica"/>
              <a:sym typeface="Helvetica"/>
            </a:endParaRPr>
          </a:p>
        </p:txBody>
      </p:sp>
      <p:sp>
        <p:nvSpPr>
          <p:cNvPr id="174" name="Oval"/>
          <p:cNvSpPr/>
          <p:nvPr/>
        </p:nvSpPr>
        <p:spPr>
          <a:xfrm>
            <a:off x="12899501" y="9745558"/>
            <a:ext cx="2067438" cy="2104305"/>
          </a:xfrm>
          <a:prstGeom prst="ellipse">
            <a:avLst/>
          </a:prstGeom>
          <a:ln w="12700">
            <a:solidFill>
              <a:srgbClr val="000000"/>
            </a:solidFill>
            <a:miter/>
          </a:ln>
        </p:spPr>
        <p:txBody>
          <a:bodyPr lIns="45719" rIns="45719" anchor="ctr"/>
          <a:lstStyle/>
          <a:p>
            <a:pPr algn="ctr" defTabSz="1828433" hangingPunct="0">
              <a:defRPr>
                <a:solidFill>
                  <a:srgbClr val="FFFFFF"/>
                </a:solidFill>
              </a:defRPr>
            </a:pPr>
            <a:endParaRPr sz="3600" kern="0">
              <a:solidFill>
                <a:srgbClr val="FFFFFF"/>
              </a:solidFill>
              <a:latin typeface="Helvetica"/>
              <a:sym typeface="Helvetica"/>
            </a:endParaRPr>
          </a:p>
        </p:txBody>
      </p:sp>
      <p:sp>
        <p:nvSpPr>
          <p:cNvPr id="175" name="Line"/>
          <p:cNvSpPr/>
          <p:nvPr/>
        </p:nvSpPr>
        <p:spPr>
          <a:xfrm flipV="1">
            <a:off x="10497540" y="6784206"/>
            <a:ext cx="1" cy="858862"/>
          </a:xfrm>
          <a:prstGeom prst="line">
            <a:avLst/>
          </a:prstGeom>
          <a:ln>
            <a:solidFill>
              <a:srgbClr val="D9D9D9"/>
            </a:solidFill>
            <a:miter/>
          </a:ln>
        </p:spPr>
        <p:txBody>
          <a:bodyPr lIns="45719" rIns="45719"/>
          <a:lstStyle/>
          <a:p>
            <a:pPr defTabSz="1828433" hangingPunct="0"/>
            <a:endParaRPr sz="3600" kern="0">
              <a:solidFill>
                <a:srgbClr val="7F7F7F"/>
              </a:solidFill>
              <a:latin typeface="Helvetica"/>
              <a:sym typeface="Helvetica"/>
            </a:endParaRPr>
          </a:p>
        </p:txBody>
      </p:sp>
      <p:sp>
        <p:nvSpPr>
          <p:cNvPr id="176" name="Line"/>
          <p:cNvSpPr/>
          <p:nvPr/>
        </p:nvSpPr>
        <p:spPr>
          <a:xfrm flipV="1">
            <a:off x="13933218" y="8670797"/>
            <a:ext cx="1" cy="858863"/>
          </a:xfrm>
          <a:prstGeom prst="line">
            <a:avLst/>
          </a:prstGeom>
          <a:ln>
            <a:solidFill>
              <a:srgbClr val="D9D9D9"/>
            </a:solidFill>
            <a:miter/>
          </a:ln>
        </p:spPr>
        <p:txBody>
          <a:bodyPr lIns="45719" rIns="45719"/>
          <a:lstStyle/>
          <a:p>
            <a:pPr defTabSz="1828433" hangingPunct="0"/>
            <a:endParaRPr sz="3600" kern="0">
              <a:solidFill>
                <a:srgbClr val="7F7F7F"/>
              </a:solidFill>
              <a:latin typeface="Helvetica"/>
              <a:sym typeface="Helvetica"/>
            </a:endParaRPr>
          </a:p>
        </p:txBody>
      </p:sp>
      <p:sp>
        <p:nvSpPr>
          <p:cNvPr id="177" name="Oval"/>
          <p:cNvSpPr/>
          <p:nvPr/>
        </p:nvSpPr>
        <p:spPr>
          <a:xfrm>
            <a:off x="16176514" y="4490391"/>
            <a:ext cx="2067439" cy="2104304"/>
          </a:xfrm>
          <a:prstGeom prst="ellipse">
            <a:avLst/>
          </a:prstGeom>
          <a:ln w="12700">
            <a:solidFill>
              <a:srgbClr val="000000"/>
            </a:solidFill>
            <a:miter/>
          </a:ln>
        </p:spPr>
        <p:txBody>
          <a:bodyPr lIns="45719" rIns="45719" anchor="ctr"/>
          <a:lstStyle/>
          <a:p>
            <a:pPr algn="ctr" defTabSz="1828433" hangingPunct="0">
              <a:defRPr>
                <a:solidFill>
                  <a:srgbClr val="FFFFFF"/>
                </a:solidFill>
              </a:defRPr>
            </a:pPr>
            <a:endParaRPr sz="3600" kern="0">
              <a:solidFill>
                <a:srgbClr val="FFFFFF"/>
              </a:solidFill>
              <a:latin typeface="Helvetica"/>
              <a:sym typeface="Helvetica"/>
            </a:endParaRPr>
          </a:p>
        </p:txBody>
      </p:sp>
      <p:sp>
        <p:nvSpPr>
          <p:cNvPr id="178" name="Oval"/>
          <p:cNvSpPr/>
          <p:nvPr/>
        </p:nvSpPr>
        <p:spPr>
          <a:xfrm>
            <a:off x="19318522" y="9745558"/>
            <a:ext cx="2067439" cy="2104305"/>
          </a:xfrm>
          <a:prstGeom prst="ellipse">
            <a:avLst/>
          </a:prstGeom>
          <a:ln w="12700">
            <a:solidFill>
              <a:srgbClr val="000000"/>
            </a:solidFill>
            <a:miter/>
          </a:ln>
        </p:spPr>
        <p:txBody>
          <a:bodyPr lIns="45719" rIns="45719" anchor="ctr"/>
          <a:lstStyle/>
          <a:p>
            <a:pPr algn="ctr" defTabSz="1828433" hangingPunct="0">
              <a:defRPr>
                <a:solidFill>
                  <a:srgbClr val="FFFFFF"/>
                </a:solidFill>
              </a:defRPr>
            </a:pPr>
            <a:endParaRPr sz="3600" kern="0">
              <a:solidFill>
                <a:srgbClr val="FFFFFF"/>
              </a:solidFill>
              <a:latin typeface="Helvetica"/>
              <a:sym typeface="Helvetica"/>
            </a:endParaRPr>
          </a:p>
        </p:txBody>
      </p:sp>
      <p:sp>
        <p:nvSpPr>
          <p:cNvPr id="179" name="Line"/>
          <p:cNvSpPr/>
          <p:nvPr/>
        </p:nvSpPr>
        <p:spPr>
          <a:xfrm flipV="1">
            <a:off x="17210230" y="6784206"/>
            <a:ext cx="1" cy="858862"/>
          </a:xfrm>
          <a:prstGeom prst="line">
            <a:avLst/>
          </a:prstGeom>
          <a:ln>
            <a:solidFill>
              <a:srgbClr val="D9D9D9"/>
            </a:solidFill>
            <a:miter/>
          </a:ln>
        </p:spPr>
        <p:txBody>
          <a:bodyPr lIns="45719" rIns="45719"/>
          <a:lstStyle/>
          <a:p>
            <a:pPr defTabSz="1828433" hangingPunct="0"/>
            <a:endParaRPr sz="3600" kern="0">
              <a:solidFill>
                <a:srgbClr val="7F7F7F"/>
              </a:solidFill>
              <a:latin typeface="Helvetica"/>
              <a:sym typeface="Helvetica"/>
            </a:endParaRPr>
          </a:p>
        </p:txBody>
      </p:sp>
      <p:sp>
        <p:nvSpPr>
          <p:cNvPr id="180" name="Line"/>
          <p:cNvSpPr/>
          <p:nvPr/>
        </p:nvSpPr>
        <p:spPr>
          <a:xfrm flipV="1">
            <a:off x="20352238" y="8670797"/>
            <a:ext cx="1" cy="858863"/>
          </a:xfrm>
          <a:prstGeom prst="line">
            <a:avLst/>
          </a:prstGeom>
          <a:ln>
            <a:solidFill>
              <a:srgbClr val="D9D9D9"/>
            </a:solidFill>
            <a:miter/>
          </a:ln>
        </p:spPr>
        <p:txBody>
          <a:bodyPr lIns="45719" rIns="45719"/>
          <a:lstStyle/>
          <a:p>
            <a:pPr defTabSz="1828433" hangingPunct="0"/>
            <a:endParaRPr sz="3600" kern="0">
              <a:solidFill>
                <a:srgbClr val="7F7F7F"/>
              </a:solidFill>
              <a:latin typeface="Helvetica"/>
              <a:sym typeface="Helvetica"/>
            </a:endParaRPr>
          </a:p>
        </p:txBody>
      </p:sp>
      <p:sp>
        <p:nvSpPr>
          <p:cNvPr id="181" name="2002…"/>
          <p:cNvSpPr txBox="1"/>
          <p:nvPr/>
        </p:nvSpPr>
        <p:spPr>
          <a:xfrm>
            <a:off x="5693731" y="3959976"/>
            <a:ext cx="2894932" cy="2740614"/>
          </a:xfrm>
          <a:prstGeom prst="rect">
            <a:avLst/>
          </a:prstGeom>
          <a:ln w="12700">
            <a:miter lim="400000"/>
          </a:ln>
          <a:extLst>
            <a:ext uri="{C572A759-6A51-4108-AA02-DFA0A04FC94B}">
              <ma14:wrappingTextBoxFlag xmlns:ma14="http://schemas.microsoft.com/office/mac/drawingml/2011/main" xmlns="" val="1"/>
            </a:ext>
          </a:extLst>
        </p:spPr>
        <p:txBody>
          <a:bodyPr lIns="121899" tIns="121899" rIns="121899" bIns="121899">
            <a:spAutoFit/>
          </a:bodyPr>
          <a:lstStyle/>
          <a:p>
            <a:pPr algn="ctr" defTabSz="1828433" hangingPunct="0">
              <a:lnSpc>
                <a:spcPts val="4000"/>
              </a:lnSpc>
              <a:defRPr sz="3200"/>
            </a:pPr>
            <a:r>
              <a:rPr sz="3200" kern="0">
                <a:solidFill>
                  <a:srgbClr val="7F7F7F"/>
                </a:solidFill>
                <a:latin typeface="Helvetica"/>
                <a:sym typeface="Helvetica"/>
              </a:rPr>
              <a:t>2002</a:t>
            </a:r>
          </a:p>
          <a:p>
            <a:pPr algn="ctr" defTabSz="1828433" hangingPunct="0">
              <a:lnSpc>
                <a:spcPts val="4000"/>
              </a:lnSpc>
              <a:defRPr sz="3200"/>
            </a:pPr>
            <a:r>
              <a:rPr sz="3200" kern="0">
                <a:solidFill>
                  <a:srgbClr val="7F7F7F"/>
                </a:solidFill>
                <a:latin typeface="Helvetica"/>
                <a:sym typeface="Helvetica"/>
              </a:rPr>
              <a:t>Your Title</a:t>
            </a:r>
            <a:endParaRPr sz="1300" kern="0">
              <a:solidFill>
                <a:srgbClr val="7F7F7F"/>
              </a:solidFill>
              <a:latin typeface="Helvetica"/>
              <a:sym typeface="Helvetica"/>
            </a:endParaRPr>
          </a:p>
          <a:p>
            <a:pPr algn="ctr" defTabSz="1828433" hangingPunct="0">
              <a:lnSpc>
                <a:spcPts val="4000"/>
              </a:lnSpc>
              <a:defRPr sz="2000"/>
            </a:pPr>
            <a:r>
              <a:rPr sz="2000" kern="0">
                <a:solidFill>
                  <a:srgbClr val="7F7F7F"/>
                </a:solidFill>
                <a:latin typeface="Helvetica"/>
                <a:sym typeface="Helvetica"/>
              </a:rPr>
              <a:t>A company is an association or collection of </a:t>
            </a:r>
          </a:p>
        </p:txBody>
      </p:sp>
      <p:sp>
        <p:nvSpPr>
          <p:cNvPr id="182" name="TIMELINE’S COMPANY"/>
          <p:cNvSpPr txBox="1"/>
          <p:nvPr/>
        </p:nvSpPr>
        <p:spPr>
          <a:xfrm>
            <a:off x="6678808" y="1390006"/>
            <a:ext cx="10969671" cy="1107996"/>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6600" spc="600">
                <a:solidFill>
                  <a:srgbClr val="000000"/>
                </a:solidFill>
              </a:defRPr>
            </a:lvl1pPr>
          </a:lstStyle>
          <a:p>
            <a:pPr defTabSz="1828433" hangingPunct="0"/>
            <a:r>
              <a:rPr kern="0">
                <a:latin typeface="Helvetica"/>
                <a:sym typeface="Helvetica"/>
              </a:rPr>
              <a:t>TIMELINE’S COMPANY</a:t>
            </a:r>
          </a:p>
        </p:txBody>
      </p:sp>
      <p:sp>
        <p:nvSpPr>
          <p:cNvPr id="183" name="YOU CAN WRITE HERE"/>
          <p:cNvSpPr txBox="1"/>
          <p:nvPr/>
        </p:nvSpPr>
        <p:spPr>
          <a:xfrm>
            <a:off x="9029697" y="929868"/>
            <a:ext cx="6267895" cy="338554"/>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1600" spc="1200">
                <a:solidFill>
                  <a:srgbClr val="000000"/>
                </a:solidFill>
              </a:defRPr>
            </a:lvl1pPr>
          </a:lstStyle>
          <a:p>
            <a:pPr defTabSz="1828433" hangingPunct="0"/>
            <a:r>
              <a:rPr kern="0">
                <a:latin typeface="Helvetica"/>
                <a:sym typeface="Helvetica"/>
              </a:rPr>
              <a:t>YOU CAN WRITE HERE</a:t>
            </a:r>
          </a:p>
        </p:txBody>
      </p:sp>
      <p:sp>
        <p:nvSpPr>
          <p:cNvPr id="184" name="A company is an association or collection of individuals, whether natural persons, legal persons, or a mixture of both. Company members share a common purpose and unite in order to focus."/>
          <p:cNvSpPr txBox="1"/>
          <p:nvPr/>
        </p:nvSpPr>
        <p:spPr>
          <a:xfrm>
            <a:off x="4872571" y="2619587"/>
            <a:ext cx="14658344" cy="872483"/>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50000"/>
              </a:lnSpc>
              <a:defRPr sz="1800" spc="300"/>
            </a:lvl1pPr>
          </a:lstStyle>
          <a:p>
            <a:pPr defTabSz="1828433" hangingPunct="0"/>
            <a:r>
              <a:rPr kern="0">
                <a:solidFill>
                  <a:srgbClr val="7F7F7F"/>
                </a:solidFill>
                <a:latin typeface="Helvetica"/>
                <a:sym typeface="Helvetica"/>
              </a:rPr>
              <a:t>A company is an association or collection of individuals, whether natural persons, legal persons, or a mixture of both. Company members share a common purpose and unite in order to focus.</a:t>
            </a:r>
          </a:p>
        </p:txBody>
      </p:sp>
      <p:sp>
        <p:nvSpPr>
          <p:cNvPr id="185" name="2000…"/>
          <p:cNvSpPr txBox="1"/>
          <p:nvPr/>
        </p:nvSpPr>
        <p:spPr>
          <a:xfrm>
            <a:off x="2554110" y="9234210"/>
            <a:ext cx="2894933" cy="2740614"/>
          </a:xfrm>
          <a:prstGeom prst="rect">
            <a:avLst/>
          </a:prstGeom>
          <a:ln w="12700">
            <a:miter lim="400000"/>
          </a:ln>
          <a:extLst>
            <a:ext uri="{C572A759-6A51-4108-AA02-DFA0A04FC94B}">
              <ma14:wrappingTextBoxFlag xmlns:ma14="http://schemas.microsoft.com/office/mac/drawingml/2011/main" xmlns="" val="1"/>
            </a:ext>
          </a:extLst>
        </p:spPr>
        <p:txBody>
          <a:bodyPr lIns="121899" tIns="121899" rIns="121899" bIns="121899">
            <a:spAutoFit/>
          </a:bodyPr>
          <a:lstStyle/>
          <a:p>
            <a:pPr algn="ctr" defTabSz="1828433" hangingPunct="0">
              <a:lnSpc>
                <a:spcPts val="4000"/>
              </a:lnSpc>
              <a:defRPr sz="3200"/>
            </a:pPr>
            <a:r>
              <a:rPr sz="3200" kern="0">
                <a:solidFill>
                  <a:srgbClr val="7F7F7F"/>
                </a:solidFill>
                <a:latin typeface="Helvetica"/>
                <a:sym typeface="Helvetica"/>
              </a:rPr>
              <a:t>2000</a:t>
            </a:r>
          </a:p>
          <a:p>
            <a:pPr algn="ctr" defTabSz="1828433" hangingPunct="0">
              <a:lnSpc>
                <a:spcPts val="4000"/>
              </a:lnSpc>
              <a:defRPr sz="3200"/>
            </a:pPr>
            <a:r>
              <a:rPr sz="3200" kern="0">
                <a:solidFill>
                  <a:srgbClr val="7F7F7F"/>
                </a:solidFill>
                <a:latin typeface="Helvetica"/>
                <a:sym typeface="Helvetica"/>
              </a:rPr>
              <a:t>Your Title</a:t>
            </a:r>
            <a:endParaRPr sz="1300" kern="0">
              <a:solidFill>
                <a:srgbClr val="7F7F7F"/>
              </a:solidFill>
              <a:latin typeface="Helvetica"/>
              <a:sym typeface="Helvetica"/>
            </a:endParaRPr>
          </a:p>
          <a:p>
            <a:pPr algn="ctr" defTabSz="1828433" hangingPunct="0">
              <a:lnSpc>
                <a:spcPts val="4000"/>
              </a:lnSpc>
              <a:defRPr sz="2000"/>
            </a:pPr>
            <a:r>
              <a:rPr sz="2000" kern="0">
                <a:solidFill>
                  <a:srgbClr val="7F7F7F"/>
                </a:solidFill>
                <a:latin typeface="Helvetica"/>
                <a:sym typeface="Helvetica"/>
              </a:rPr>
              <a:t>A company is an association or collection of </a:t>
            </a:r>
          </a:p>
        </p:txBody>
      </p:sp>
      <p:sp>
        <p:nvSpPr>
          <p:cNvPr id="186" name="2006…"/>
          <p:cNvSpPr txBox="1"/>
          <p:nvPr/>
        </p:nvSpPr>
        <p:spPr>
          <a:xfrm>
            <a:off x="12406421" y="3959976"/>
            <a:ext cx="2894932" cy="2740614"/>
          </a:xfrm>
          <a:prstGeom prst="rect">
            <a:avLst/>
          </a:prstGeom>
          <a:ln w="12700">
            <a:miter lim="400000"/>
          </a:ln>
          <a:extLst>
            <a:ext uri="{C572A759-6A51-4108-AA02-DFA0A04FC94B}">
              <ma14:wrappingTextBoxFlag xmlns:ma14="http://schemas.microsoft.com/office/mac/drawingml/2011/main" xmlns="" val="1"/>
            </a:ext>
          </a:extLst>
        </p:spPr>
        <p:txBody>
          <a:bodyPr lIns="121899" tIns="121899" rIns="121899" bIns="121899">
            <a:spAutoFit/>
          </a:bodyPr>
          <a:lstStyle/>
          <a:p>
            <a:pPr algn="ctr" defTabSz="1828433" hangingPunct="0">
              <a:lnSpc>
                <a:spcPts val="4000"/>
              </a:lnSpc>
              <a:defRPr sz="3200"/>
            </a:pPr>
            <a:r>
              <a:rPr sz="3200" kern="0">
                <a:solidFill>
                  <a:srgbClr val="7F7F7F"/>
                </a:solidFill>
                <a:latin typeface="Helvetica"/>
                <a:sym typeface="Helvetica"/>
              </a:rPr>
              <a:t>2006</a:t>
            </a:r>
          </a:p>
          <a:p>
            <a:pPr algn="ctr" defTabSz="1828433" hangingPunct="0">
              <a:lnSpc>
                <a:spcPts val="4000"/>
              </a:lnSpc>
              <a:defRPr sz="3200"/>
            </a:pPr>
            <a:r>
              <a:rPr sz="3200" kern="0">
                <a:solidFill>
                  <a:srgbClr val="7F7F7F"/>
                </a:solidFill>
                <a:latin typeface="Helvetica"/>
                <a:sym typeface="Helvetica"/>
              </a:rPr>
              <a:t>Your Title</a:t>
            </a:r>
            <a:endParaRPr sz="1300" kern="0">
              <a:solidFill>
                <a:srgbClr val="7F7F7F"/>
              </a:solidFill>
              <a:latin typeface="Helvetica"/>
              <a:sym typeface="Helvetica"/>
            </a:endParaRPr>
          </a:p>
          <a:p>
            <a:pPr algn="ctr" defTabSz="1828433" hangingPunct="0">
              <a:lnSpc>
                <a:spcPts val="4000"/>
              </a:lnSpc>
              <a:defRPr sz="2000"/>
            </a:pPr>
            <a:r>
              <a:rPr sz="2000" kern="0">
                <a:solidFill>
                  <a:srgbClr val="7F7F7F"/>
                </a:solidFill>
                <a:latin typeface="Helvetica"/>
                <a:sym typeface="Helvetica"/>
              </a:rPr>
              <a:t>A company is an association or collection of </a:t>
            </a:r>
          </a:p>
        </p:txBody>
      </p:sp>
      <p:sp>
        <p:nvSpPr>
          <p:cNvPr id="187" name="2004…"/>
          <p:cNvSpPr txBox="1"/>
          <p:nvPr/>
        </p:nvSpPr>
        <p:spPr>
          <a:xfrm>
            <a:off x="9072560" y="9234210"/>
            <a:ext cx="2894932" cy="2740614"/>
          </a:xfrm>
          <a:prstGeom prst="rect">
            <a:avLst/>
          </a:prstGeom>
          <a:ln w="12700">
            <a:miter lim="400000"/>
          </a:ln>
          <a:extLst>
            <a:ext uri="{C572A759-6A51-4108-AA02-DFA0A04FC94B}">
              <ma14:wrappingTextBoxFlag xmlns:ma14="http://schemas.microsoft.com/office/mac/drawingml/2011/main" xmlns="" val="1"/>
            </a:ext>
          </a:extLst>
        </p:spPr>
        <p:txBody>
          <a:bodyPr lIns="121899" tIns="121899" rIns="121899" bIns="121899">
            <a:spAutoFit/>
          </a:bodyPr>
          <a:lstStyle/>
          <a:p>
            <a:pPr algn="ctr" defTabSz="1828433" hangingPunct="0">
              <a:lnSpc>
                <a:spcPts val="4000"/>
              </a:lnSpc>
              <a:defRPr sz="3200"/>
            </a:pPr>
            <a:r>
              <a:rPr sz="3200" kern="0">
                <a:solidFill>
                  <a:srgbClr val="7F7F7F"/>
                </a:solidFill>
                <a:latin typeface="Helvetica"/>
                <a:sym typeface="Helvetica"/>
              </a:rPr>
              <a:t>2004</a:t>
            </a:r>
          </a:p>
          <a:p>
            <a:pPr algn="ctr" defTabSz="1828433" hangingPunct="0">
              <a:lnSpc>
                <a:spcPts val="4000"/>
              </a:lnSpc>
              <a:defRPr sz="3200"/>
            </a:pPr>
            <a:r>
              <a:rPr sz="3200" kern="0">
                <a:solidFill>
                  <a:srgbClr val="7F7F7F"/>
                </a:solidFill>
                <a:latin typeface="Helvetica"/>
                <a:sym typeface="Helvetica"/>
              </a:rPr>
              <a:t>Your Title</a:t>
            </a:r>
            <a:endParaRPr sz="1300" kern="0">
              <a:solidFill>
                <a:srgbClr val="7F7F7F"/>
              </a:solidFill>
              <a:latin typeface="Helvetica"/>
              <a:sym typeface="Helvetica"/>
            </a:endParaRPr>
          </a:p>
          <a:p>
            <a:pPr algn="ctr" defTabSz="1828433" hangingPunct="0">
              <a:lnSpc>
                <a:spcPts val="4000"/>
              </a:lnSpc>
              <a:defRPr sz="2000"/>
            </a:pPr>
            <a:r>
              <a:rPr sz="2000" kern="0">
                <a:solidFill>
                  <a:srgbClr val="7F7F7F"/>
                </a:solidFill>
                <a:latin typeface="Helvetica"/>
                <a:sym typeface="Helvetica"/>
              </a:rPr>
              <a:t>A company is an association or collection of </a:t>
            </a:r>
          </a:p>
        </p:txBody>
      </p:sp>
      <p:sp>
        <p:nvSpPr>
          <p:cNvPr id="188" name="2010…"/>
          <p:cNvSpPr txBox="1"/>
          <p:nvPr/>
        </p:nvSpPr>
        <p:spPr>
          <a:xfrm>
            <a:off x="19081847" y="3959976"/>
            <a:ext cx="2894932" cy="2740614"/>
          </a:xfrm>
          <a:prstGeom prst="rect">
            <a:avLst/>
          </a:prstGeom>
          <a:ln w="12700">
            <a:miter lim="400000"/>
          </a:ln>
          <a:extLst>
            <a:ext uri="{C572A759-6A51-4108-AA02-DFA0A04FC94B}">
              <ma14:wrappingTextBoxFlag xmlns:ma14="http://schemas.microsoft.com/office/mac/drawingml/2011/main" xmlns="" val="1"/>
            </a:ext>
          </a:extLst>
        </p:spPr>
        <p:txBody>
          <a:bodyPr lIns="121899" tIns="121899" rIns="121899" bIns="121899">
            <a:spAutoFit/>
          </a:bodyPr>
          <a:lstStyle/>
          <a:p>
            <a:pPr algn="ctr" defTabSz="1828433" hangingPunct="0">
              <a:lnSpc>
                <a:spcPts val="4000"/>
              </a:lnSpc>
              <a:defRPr sz="3200"/>
            </a:pPr>
            <a:r>
              <a:rPr sz="3200" kern="0">
                <a:solidFill>
                  <a:srgbClr val="7F7F7F"/>
                </a:solidFill>
                <a:latin typeface="Helvetica"/>
                <a:sym typeface="Helvetica"/>
              </a:rPr>
              <a:t>2010</a:t>
            </a:r>
          </a:p>
          <a:p>
            <a:pPr algn="ctr" defTabSz="1828433" hangingPunct="0">
              <a:lnSpc>
                <a:spcPts val="4000"/>
              </a:lnSpc>
              <a:defRPr sz="3200"/>
            </a:pPr>
            <a:r>
              <a:rPr sz="3200" kern="0">
                <a:solidFill>
                  <a:srgbClr val="7F7F7F"/>
                </a:solidFill>
                <a:latin typeface="Helvetica"/>
                <a:sym typeface="Helvetica"/>
              </a:rPr>
              <a:t>Your Title</a:t>
            </a:r>
            <a:endParaRPr sz="1300" kern="0">
              <a:solidFill>
                <a:srgbClr val="7F7F7F"/>
              </a:solidFill>
              <a:latin typeface="Helvetica"/>
              <a:sym typeface="Helvetica"/>
            </a:endParaRPr>
          </a:p>
          <a:p>
            <a:pPr algn="ctr" defTabSz="1828433" hangingPunct="0">
              <a:lnSpc>
                <a:spcPts val="4000"/>
              </a:lnSpc>
              <a:defRPr sz="2000"/>
            </a:pPr>
            <a:r>
              <a:rPr sz="2000" kern="0">
                <a:solidFill>
                  <a:srgbClr val="7F7F7F"/>
                </a:solidFill>
                <a:latin typeface="Helvetica"/>
                <a:sym typeface="Helvetica"/>
              </a:rPr>
              <a:t>A company is an association or collection of </a:t>
            </a:r>
          </a:p>
        </p:txBody>
      </p:sp>
      <p:sp>
        <p:nvSpPr>
          <p:cNvPr id="189" name="2008…"/>
          <p:cNvSpPr txBox="1"/>
          <p:nvPr/>
        </p:nvSpPr>
        <p:spPr>
          <a:xfrm>
            <a:off x="15747987" y="9234210"/>
            <a:ext cx="2894932" cy="2740614"/>
          </a:xfrm>
          <a:prstGeom prst="rect">
            <a:avLst/>
          </a:prstGeom>
          <a:ln w="12700">
            <a:miter lim="400000"/>
          </a:ln>
          <a:extLst>
            <a:ext uri="{C572A759-6A51-4108-AA02-DFA0A04FC94B}">
              <ma14:wrappingTextBoxFlag xmlns:ma14="http://schemas.microsoft.com/office/mac/drawingml/2011/main" xmlns="" val="1"/>
            </a:ext>
          </a:extLst>
        </p:spPr>
        <p:txBody>
          <a:bodyPr lIns="121899" tIns="121899" rIns="121899" bIns="121899">
            <a:spAutoFit/>
          </a:bodyPr>
          <a:lstStyle/>
          <a:p>
            <a:pPr algn="ctr" defTabSz="1828433" hangingPunct="0">
              <a:lnSpc>
                <a:spcPts val="4000"/>
              </a:lnSpc>
              <a:defRPr sz="3200"/>
            </a:pPr>
            <a:r>
              <a:rPr sz="3200" kern="0">
                <a:solidFill>
                  <a:srgbClr val="7F7F7F"/>
                </a:solidFill>
                <a:latin typeface="Helvetica"/>
                <a:sym typeface="Helvetica"/>
              </a:rPr>
              <a:t>2008</a:t>
            </a:r>
          </a:p>
          <a:p>
            <a:pPr algn="ctr" defTabSz="1828433" hangingPunct="0">
              <a:lnSpc>
                <a:spcPts val="4000"/>
              </a:lnSpc>
              <a:defRPr sz="3200"/>
            </a:pPr>
            <a:r>
              <a:rPr sz="3200" kern="0">
                <a:solidFill>
                  <a:srgbClr val="7F7F7F"/>
                </a:solidFill>
                <a:latin typeface="Helvetica"/>
                <a:sym typeface="Helvetica"/>
              </a:rPr>
              <a:t>Your Title</a:t>
            </a:r>
            <a:endParaRPr sz="1300" kern="0">
              <a:solidFill>
                <a:srgbClr val="7F7F7F"/>
              </a:solidFill>
              <a:latin typeface="Helvetica"/>
              <a:sym typeface="Helvetica"/>
            </a:endParaRPr>
          </a:p>
          <a:p>
            <a:pPr algn="ctr" defTabSz="1828433" hangingPunct="0">
              <a:lnSpc>
                <a:spcPts val="4000"/>
              </a:lnSpc>
              <a:defRPr sz="2000"/>
            </a:pPr>
            <a:r>
              <a:rPr sz="2000" kern="0">
                <a:solidFill>
                  <a:srgbClr val="7F7F7F"/>
                </a:solidFill>
                <a:latin typeface="Helvetica"/>
                <a:sym typeface="Helvetica"/>
              </a:rPr>
              <a:t>A company is an association or collection of </a:t>
            </a:r>
          </a:p>
        </p:txBody>
      </p:sp>
      <p:sp>
        <p:nvSpPr>
          <p:cNvPr id="190" name="Shape"/>
          <p:cNvSpPr/>
          <p:nvPr/>
        </p:nvSpPr>
        <p:spPr>
          <a:xfrm>
            <a:off x="3775438" y="5074147"/>
            <a:ext cx="461292" cy="845697"/>
          </a:xfrm>
          <a:custGeom>
            <a:avLst/>
            <a:gdLst/>
            <a:ahLst/>
            <a:cxnLst>
              <a:cxn ang="0">
                <a:pos x="wd2" y="hd2"/>
              </a:cxn>
              <a:cxn ang="5400000">
                <a:pos x="wd2" y="hd2"/>
              </a:cxn>
              <a:cxn ang="10800000">
                <a:pos x="wd2" y="hd2"/>
              </a:cxn>
              <a:cxn ang="16200000">
                <a:pos x="wd2" y="hd2"/>
              </a:cxn>
            </a:cxnLst>
            <a:rect l="0" t="0" r="r" b="b"/>
            <a:pathLst>
              <a:path w="21600" h="21600" extrusionOk="0">
                <a:moveTo>
                  <a:pt x="5400" y="8836"/>
                </a:moveTo>
                <a:lnTo>
                  <a:pt x="16200" y="8836"/>
                </a:lnTo>
                <a:lnTo>
                  <a:pt x="16200" y="11782"/>
                </a:lnTo>
                <a:cubicBezTo>
                  <a:pt x="16200" y="13409"/>
                  <a:pt x="13783" y="14727"/>
                  <a:pt x="10800" y="14727"/>
                </a:cubicBezTo>
                <a:cubicBezTo>
                  <a:pt x="7817" y="14727"/>
                  <a:pt x="5400" y="13409"/>
                  <a:pt x="5400" y="11782"/>
                </a:cubicBezTo>
                <a:cubicBezTo>
                  <a:pt x="5400" y="11782"/>
                  <a:pt x="5400" y="8836"/>
                  <a:pt x="5400" y="8836"/>
                </a:cubicBezTo>
                <a:close/>
                <a:moveTo>
                  <a:pt x="5400" y="3927"/>
                </a:moveTo>
                <a:cubicBezTo>
                  <a:pt x="5400" y="2301"/>
                  <a:pt x="7817" y="982"/>
                  <a:pt x="10800" y="982"/>
                </a:cubicBezTo>
                <a:cubicBezTo>
                  <a:pt x="13783" y="982"/>
                  <a:pt x="16200" y="2301"/>
                  <a:pt x="16200" y="3927"/>
                </a:cubicBezTo>
                <a:lnTo>
                  <a:pt x="16200" y="7855"/>
                </a:lnTo>
                <a:lnTo>
                  <a:pt x="5400" y="7855"/>
                </a:lnTo>
                <a:cubicBezTo>
                  <a:pt x="5400" y="7855"/>
                  <a:pt x="5400" y="3927"/>
                  <a:pt x="5400" y="3927"/>
                </a:cubicBezTo>
                <a:close/>
                <a:moveTo>
                  <a:pt x="10800" y="15709"/>
                </a:moveTo>
                <a:cubicBezTo>
                  <a:pt x="14777" y="15709"/>
                  <a:pt x="18000" y="13951"/>
                  <a:pt x="18000" y="11782"/>
                </a:cubicBezTo>
                <a:lnTo>
                  <a:pt x="18000" y="3927"/>
                </a:lnTo>
                <a:cubicBezTo>
                  <a:pt x="18000" y="1758"/>
                  <a:pt x="14777" y="0"/>
                  <a:pt x="10800" y="0"/>
                </a:cubicBezTo>
                <a:cubicBezTo>
                  <a:pt x="6823" y="0"/>
                  <a:pt x="3600" y="1758"/>
                  <a:pt x="3600" y="3927"/>
                </a:cubicBezTo>
                <a:lnTo>
                  <a:pt x="3600" y="11782"/>
                </a:lnTo>
                <a:cubicBezTo>
                  <a:pt x="3600" y="13951"/>
                  <a:pt x="6823" y="15709"/>
                  <a:pt x="10800" y="15709"/>
                </a:cubicBezTo>
                <a:moveTo>
                  <a:pt x="21600" y="11782"/>
                </a:moveTo>
                <a:lnTo>
                  <a:pt x="21600" y="10309"/>
                </a:lnTo>
                <a:cubicBezTo>
                  <a:pt x="21600" y="10038"/>
                  <a:pt x="21197" y="9818"/>
                  <a:pt x="20700" y="9818"/>
                </a:cubicBezTo>
                <a:cubicBezTo>
                  <a:pt x="20203" y="9818"/>
                  <a:pt x="19800" y="10038"/>
                  <a:pt x="19800" y="10309"/>
                </a:cubicBezTo>
                <a:lnTo>
                  <a:pt x="19800" y="11782"/>
                </a:lnTo>
                <a:cubicBezTo>
                  <a:pt x="19800" y="14493"/>
                  <a:pt x="15771" y="16691"/>
                  <a:pt x="10800" y="16691"/>
                </a:cubicBezTo>
                <a:cubicBezTo>
                  <a:pt x="5829" y="16691"/>
                  <a:pt x="1800" y="14493"/>
                  <a:pt x="1800" y="11782"/>
                </a:cubicBezTo>
                <a:lnTo>
                  <a:pt x="1800" y="10309"/>
                </a:lnTo>
                <a:cubicBezTo>
                  <a:pt x="1800" y="10038"/>
                  <a:pt x="1397" y="9818"/>
                  <a:pt x="900" y="9818"/>
                </a:cubicBezTo>
                <a:cubicBezTo>
                  <a:pt x="403" y="9818"/>
                  <a:pt x="0" y="10038"/>
                  <a:pt x="0" y="10309"/>
                </a:cubicBezTo>
                <a:lnTo>
                  <a:pt x="0" y="11782"/>
                </a:lnTo>
                <a:cubicBezTo>
                  <a:pt x="0" y="14870"/>
                  <a:pt x="4358" y="17398"/>
                  <a:pt x="9900" y="17648"/>
                </a:cubicBezTo>
                <a:lnTo>
                  <a:pt x="9900" y="20618"/>
                </a:lnTo>
                <a:lnTo>
                  <a:pt x="3600" y="20618"/>
                </a:lnTo>
                <a:cubicBezTo>
                  <a:pt x="3103" y="20618"/>
                  <a:pt x="2700" y="20838"/>
                  <a:pt x="2700" y="21110"/>
                </a:cubicBezTo>
                <a:cubicBezTo>
                  <a:pt x="2700" y="21381"/>
                  <a:pt x="3103" y="21600"/>
                  <a:pt x="3600" y="21600"/>
                </a:cubicBezTo>
                <a:lnTo>
                  <a:pt x="18000" y="21600"/>
                </a:lnTo>
                <a:cubicBezTo>
                  <a:pt x="18497" y="21600"/>
                  <a:pt x="18900" y="21381"/>
                  <a:pt x="18900" y="21110"/>
                </a:cubicBezTo>
                <a:cubicBezTo>
                  <a:pt x="18900" y="20838"/>
                  <a:pt x="18497" y="20618"/>
                  <a:pt x="18000" y="20618"/>
                </a:cubicBezTo>
                <a:lnTo>
                  <a:pt x="11700" y="20618"/>
                </a:lnTo>
                <a:lnTo>
                  <a:pt x="11700" y="17648"/>
                </a:lnTo>
                <a:cubicBezTo>
                  <a:pt x="17243" y="17398"/>
                  <a:pt x="21600" y="14870"/>
                  <a:pt x="21600" y="11782"/>
                </a:cubicBezTo>
              </a:path>
            </a:pathLst>
          </a:custGeom>
          <a:solidFill>
            <a:srgbClr val="000000"/>
          </a:solidFill>
          <a:ln w="12700">
            <a:miter lim="400000"/>
          </a:ln>
        </p:spPr>
        <p:txBody>
          <a:bodyPr lIns="45719" rIns="45719" anchor="ctr"/>
          <a:lstStyle/>
          <a:p>
            <a:pPr defTabSz="457062" hangingPunct="0">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0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191" name="Shape"/>
          <p:cNvSpPr/>
          <p:nvPr/>
        </p:nvSpPr>
        <p:spPr>
          <a:xfrm>
            <a:off x="6676784" y="10396176"/>
            <a:ext cx="845407" cy="846176"/>
          </a:xfrm>
          <a:custGeom>
            <a:avLst/>
            <a:gdLst/>
            <a:ahLst/>
            <a:cxnLst>
              <a:cxn ang="0">
                <a:pos x="wd2" y="hd2"/>
              </a:cxn>
              <a:cxn ang="5400000">
                <a:pos x="wd2" y="hd2"/>
              </a:cxn>
              <a:cxn ang="10800000">
                <a:pos x="wd2" y="hd2"/>
              </a:cxn>
              <a:cxn ang="16200000">
                <a:pos x="wd2" y="hd2"/>
              </a:cxn>
            </a:cxnLst>
            <a:rect l="0" t="0" r="r" b="b"/>
            <a:pathLst>
              <a:path w="21131" h="21132" extrusionOk="0">
                <a:moveTo>
                  <a:pt x="19045" y="7530"/>
                </a:moveTo>
                <a:cubicBezTo>
                  <a:pt x="17544" y="9030"/>
                  <a:pt x="15110" y="9030"/>
                  <a:pt x="13610" y="7530"/>
                </a:cubicBezTo>
                <a:cubicBezTo>
                  <a:pt x="12108" y="6031"/>
                  <a:pt x="12108" y="3600"/>
                  <a:pt x="13610" y="2100"/>
                </a:cubicBezTo>
                <a:cubicBezTo>
                  <a:pt x="15110" y="600"/>
                  <a:pt x="17544" y="600"/>
                  <a:pt x="19045" y="2100"/>
                </a:cubicBezTo>
                <a:cubicBezTo>
                  <a:pt x="20546" y="3600"/>
                  <a:pt x="20546" y="6031"/>
                  <a:pt x="19045" y="7530"/>
                </a:cubicBezTo>
                <a:moveTo>
                  <a:pt x="7605" y="16245"/>
                </a:moveTo>
                <a:cubicBezTo>
                  <a:pt x="7256" y="16593"/>
                  <a:pt x="6776" y="16807"/>
                  <a:pt x="6245" y="16807"/>
                </a:cubicBezTo>
                <a:cubicBezTo>
                  <a:pt x="5184" y="16807"/>
                  <a:pt x="4324" y="15948"/>
                  <a:pt x="4324" y="14888"/>
                </a:cubicBezTo>
                <a:cubicBezTo>
                  <a:pt x="4324" y="14358"/>
                  <a:pt x="4539" y="13878"/>
                  <a:pt x="4887" y="13530"/>
                </a:cubicBezTo>
                <a:lnTo>
                  <a:pt x="11678" y="5991"/>
                </a:lnTo>
                <a:cubicBezTo>
                  <a:pt x="11884" y="6798"/>
                  <a:pt x="12298" y="7563"/>
                  <a:pt x="12930" y="8194"/>
                </a:cubicBezTo>
                <a:cubicBezTo>
                  <a:pt x="13569" y="8832"/>
                  <a:pt x="14343" y="9248"/>
                  <a:pt x="15160" y="9451"/>
                </a:cubicBezTo>
                <a:cubicBezTo>
                  <a:pt x="15160" y="9451"/>
                  <a:pt x="7605" y="16245"/>
                  <a:pt x="7605" y="16245"/>
                </a:cubicBezTo>
                <a:close/>
                <a:moveTo>
                  <a:pt x="19724" y="1406"/>
                </a:moveTo>
                <a:cubicBezTo>
                  <a:pt x="17848" y="-468"/>
                  <a:pt x="14806" y="-468"/>
                  <a:pt x="12930" y="1406"/>
                </a:cubicBezTo>
                <a:cubicBezTo>
                  <a:pt x="12024" y="2312"/>
                  <a:pt x="11559" y="3489"/>
                  <a:pt x="11529" y="4676"/>
                </a:cubicBezTo>
                <a:lnTo>
                  <a:pt x="4207" y="12851"/>
                </a:lnTo>
                <a:cubicBezTo>
                  <a:pt x="3686" y="13373"/>
                  <a:pt x="3363" y="14093"/>
                  <a:pt x="3363" y="14888"/>
                </a:cubicBezTo>
                <a:cubicBezTo>
                  <a:pt x="3363" y="15420"/>
                  <a:pt x="3518" y="15912"/>
                  <a:pt x="3769" y="16340"/>
                </a:cubicBezTo>
                <a:cubicBezTo>
                  <a:pt x="2436" y="17104"/>
                  <a:pt x="1907" y="17813"/>
                  <a:pt x="2425" y="19364"/>
                </a:cubicBezTo>
                <a:cubicBezTo>
                  <a:pt x="2487" y="19550"/>
                  <a:pt x="2434" y="19622"/>
                  <a:pt x="2409" y="19658"/>
                </a:cubicBezTo>
                <a:cubicBezTo>
                  <a:pt x="2160" y="20003"/>
                  <a:pt x="1132" y="20167"/>
                  <a:pt x="500" y="20172"/>
                </a:cubicBezTo>
                <a:cubicBezTo>
                  <a:pt x="493" y="20171"/>
                  <a:pt x="487" y="20167"/>
                  <a:pt x="480" y="20167"/>
                </a:cubicBezTo>
                <a:cubicBezTo>
                  <a:pt x="215" y="20167"/>
                  <a:pt x="0" y="20383"/>
                  <a:pt x="0" y="20647"/>
                </a:cubicBezTo>
                <a:cubicBezTo>
                  <a:pt x="0" y="20912"/>
                  <a:pt x="214" y="21126"/>
                  <a:pt x="479" y="21127"/>
                </a:cubicBezTo>
                <a:lnTo>
                  <a:pt x="479" y="21132"/>
                </a:lnTo>
                <a:cubicBezTo>
                  <a:pt x="821" y="21132"/>
                  <a:pt x="2562" y="21088"/>
                  <a:pt x="3189" y="20219"/>
                </a:cubicBezTo>
                <a:cubicBezTo>
                  <a:pt x="3355" y="19988"/>
                  <a:pt x="3516" y="19599"/>
                  <a:pt x="3336" y="19060"/>
                </a:cubicBezTo>
                <a:cubicBezTo>
                  <a:pt x="3030" y="18141"/>
                  <a:pt x="3071" y="17806"/>
                  <a:pt x="4399" y="17082"/>
                </a:cubicBezTo>
                <a:cubicBezTo>
                  <a:pt x="4900" y="17504"/>
                  <a:pt x="5539" y="17767"/>
                  <a:pt x="6245" y="17767"/>
                </a:cubicBezTo>
                <a:cubicBezTo>
                  <a:pt x="7042" y="17767"/>
                  <a:pt x="7762" y="17445"/>
                  <a:pt x="8284" y="16924"/>
                </a:cubicBezTo>
                <a:lnTo>
                  <a:pt x="16485" y="9592"/>
                </a:lnTo>
                <a:cubicBezTo>
                  <a:pt x="17662" y="9554"/>
                  <a:pt x="18826" y="9091"/>
                  <a:pt x="19724" y="8194"/>
                </a:cubicBezTo>
                <a:cubicBezTo>
                  <a:pt x="21600" y="6320"/>
                  <a:pt x="21600" y="3281"/>
                  <a:pt x="19724" y="1406"/>
                </a:cubicBezTo>
                <a:moveTo>
                  <a:pt x="8953" y="11504"/>
                </a:moveTo>
                <a:lnTo>
                  <a:pt x="9633" y="12183"/>
                </a:lnTo>
                <a:lnTo>
                  <a:pt x="12690" y="9807"/>
                </a:lnTo>
                <a:lnTo>
                  <a:pt x="11331" y="8449"/>
                </a:lnTo>
                <a:cubicBezTo>
                  <a:pt x="11331" y="8449"/>
                  <a:pt x="8953" y="11504"/>
                  <a:pt x="8953" y="11504"/>
                </a:cubicBezTo>
                <a:close/>
              </a:path>
            </a:pathLst>
          </a:custGeom>
          <a:solidFill>
            <a:srgbClr val="000000"/>
          </a:solidFill>
          <a:ln w="12700">
            <a:miter lim="400000"/>
          </a:ln>
        </p:spPr>
        <p:txBody>
          <a:bodyPr lIns="45719" rIns="45719" anchor="ctr"/>
          <a:lstStyle/>
          <a:p>
            <a:pPr defTabSz="457062" hangingPunct="0">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0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192" name="Shape"/>
          <p:cNvSpPr/>
          <p:nvPr/>
        </p:nvSpPr>
        <p:spPr>
          <a:xfrm>
            <a:off x="10116877" y="5260354"/>
            <a:ext cx="845697" cy="538172"/>
          </a:xfrm>
          <a:custGeom>
            <a:avLst/>
            <a:gdLst/>
            <a:ahLst/>
            <a:cxnLst>
              <a:cxn ang="0">
                <a:pos x="wd2" y="hd2"/>
              </a:cxn>
              <a:cxn ang="5400000">
                <a:pos x="wd2" y="hd2"/>
              </a:cxn>
              <a:cxn ang="10800000">
                <a:pos x="wd2" y="hd2"/>
              </a:cxn>
              <a:cxn ang="16200000">
                <a:pos x="wd2" y="hd2"/>
              </a:cxn>
            </a:cxnLst>
            <a:rect l="0" t="0" r="r" b="b"/>
            <a:pathLst>
              <a:path w="21600" h="21600" extrusionOk="0">
                <a:moveTo>
                  <a:pt x="13255" y="3086"/>
                </a:moveTo>
                <a:cubicBezTo>
                  <a:pt x="12984" y="3086"/>
                  <a:pt x="12764" y="3432"/>
                  <a:pt x="12764" y="3857"/>
                </a:cubicBezTo>
                <a:cubicBezTo>
                  <a:pt x="12764" y="4284"/>
                  <a:pt x="12984" y="4629"/>
                  <a:pt x="13255" y="4629"/>
                </a:cubicBezTo>
                <a:cubicBezTo>
                  <a:pt x="13525" y="4629"/>
                  <a:pt x="13745" y="4284"/>
                  <a:pt x="13745" y="3857"/>
                </a:cubicBezTo>
                <a:cubicBezTo>
                  <a:pt x="13745" y="3432"/>
                  <a:pt x="13525" y="3086"/>
                  <a:pt x="13255" y="3086"/>
                </a:cubicBezTo>
                <a:moveTo>
                  <a:pt x="20618" y="16495"/>
                </a:moveTo>
                <a:lnTo>
                  <a:pt x="15709" y="12638"/>
                </a:lnTo>
                <a:lnTo>
                  <a:pt x="15709" y="8963"/>
                </a:lnTo>
                <a:lnTo>
                  <a:pt x="20618" y="5105"/>
                </a:lnTo>
                <a:cubicBezTo>
                  <a:pt x="20618" y="5105"/>
                  <a:pt x="20618" y="16495"/>
                  <a:pt x="20618" y="16495"/>
                </a:cubicBezTo>
                <a:close/>
                <a:moveTo>
                  <a:pt x="14727" y="16971"/>
                </a:moveTo>
                <a:lnTo>
                  <a:pt x="982" y="16971"/>
                </a:lnTo>
                <a:lnTo>
                  <a:pt x="982" y="3086"/>
                </a:lnTo>
                <a:cubicBezTo>
                  <a:pt x="982" y="2234"/>
                  <a:pt x="1422" y="1543"/>
                  <a:pt x="1964" y="1543"/>
                </a:cubicBezTo>
                <a:lnTo>
                  <a:pt x="13745" y="1543"/>
                </a:lnTo>
                <a:cubicBezTo>
                  <a:pt x="14287" y="1543"/>
                  <a:pt x="14727" y="2234"/>
                  <a:pt x="14727" y="3086"/>
                </a:cubicBezTo>
                <a:cubicBezTo>
                  <a:pt x="14727" y="3086"/>
                  <a:pt x="14727" y="16971"/>
                  <a:pt x="14727" y="16971"/>
                </a:cubicBezTo>
                <a:close/>
                <a:moveTo>
                  <a:pt x="13745" y="20057"/>
                </a:moveTo>
                <a:lnTo>
                  <a:pt x="1964" y="20057"/>
                </a:lnTo>
                <a:cubicBezTo>
                  <a:pt x="1422" y="20057"/>
                  <a:pt x="982" y="19367"/>
                  <a:pt x="982" y="18514"/>
                </a:cubicBezTo>
                <a:lnTo>
                  <a:pt x="14727" y="18514"/>
                </a:lnTo>
                <a:cubicBezTo>
                  <a:pt x="14727" y="19367"/>
                  <a:pt x="14287" y="20057"/>
                  <a:pt x="13745" y="20057"/>
                </a:cubicBezTo>
                <a:moveTo>
                  <a:pt x="21109" y="3086"/>
                </a:moveTo>
                <a:cubicBezTo>
                  <a:pt x="21030" y="3086"/>
                  <a:pt x="20958" y="3122"/>
                  <a:pt x="20892" y="3175"/>
                </a:cubicBezTo>
                <a:lnTo>
                  <a:pt x="20890" y="3167"/>
                </a:lnTo>
                <a:lnTo>
                  <a:pt x="15709" y="7237"/>
                </a:lnTo>
                <a:lnTo>
                  <a:pt x="15709" y="3086"/>
                </a:lnTo>
                <a:cubicBezTo>
                  <a:pt x="15709" y="1382"/>
                  <a:pt x="14830" y="0"/>
                  <a:pt x="13745" y="0"/>
                </a:cubicBezTo>
                <a:lnTo>
                  <a:pt x="1964" y="0"/>
                </a:lnTo>
                <a:cubicBezTo>
                  <a:pt x="879" y="0"/>
                  <a:pt x="0" y="1382"/>
                  <a:pt x="0" y="3086"/>
                </a:cubicBezTo>
                <a:lnTo>
                  <a:pt x="0" y="18514"/>
                </a:lnTo>
                <a:cubicBezTo>
                  <a:pt x="0" y="20219"/>
                  <a:pt x="879" y="21600"/>
                  <a:pt x="1964" y="21600"/>
                </a:cubicBezTo>
                <a:lnTo>
                  <a:pt x="13745" y="21600"/>
                </a:lnTo>
                <a:cubicBezTo>
                  <a:pt x="14830" y="21600"/>
                  <a:pt x="15709" y="20219"/>
                  <a:pt x="15709" y="18514"/>
                </a:cubicBezTo>
                <a:lnTo>
                  <a:pt x="15709" y="14363"/>
                </a:lnTo>
                <a:lnTo>
                  <a:pt x="20890" y="18433"/>
                </a:lnTo>
                <a:lnTo>
                  <a:pt x="20892" y="18427"/>
                </a:lnTo>
                <a:cubicBezTo>
                  <a:pt x="20958" y="18478"/>
                  <a:pt x="21030" y="18514"/>
                  <a:pt x="21109" y="18514"/>
                </a:cubicBezTo>
                <a:cubicBezTo>
                  <a:pt x="21380" y="18514"/>
                  <a:pt x="21600" y="18170"/>
                  <a:pt x="21600" y="17743"/>
                </a:cubicBezTo>
                <a:lnTo>
                  <a:pt x="21600" y="3857"/>
                </a:lnTo>
                <a:cubicBezTo>
                  <a:pt x="21600" y="3432"/>
                  <a:pt x="21380" y="3086"/>
                  <a:pt x="21109" y="3086"/>
                </a:cubicBezTo>
                <a:moveTo>
                  <a:pt x="10309" y="6171"/>
                </a:moveTo>
                <a:cubicBezTo>
                  <a:pt x="10038" y="6171"/>
                  <a:pt x="9818" y="5827"/>
                  <a:pt x="9818" y="5400"/>
                </a:cubicBezTo>
                <a:cubicBezTo>
                  <a:pt x="9818" y="4974"/>
                  <a:pt x="10038" y="4629"/>
                  <a:pt x="10309" y="4629"/>
                </a:cubicBezTo>
                <a:cubicBezTo>
                  <a:pt x="10580" y="4629"/>
                  <a:pt x="10800" y="4974"/>
                  <a:pt x="10800" y="5400"/>
                </a:cubicBezTo>
                <a:cubicBezTo>
                  <a:pt x="10800" y="5827"/>
                  <a:pt x="10580" y="6171"/>
                  <a:pt x="10309" y="6171"/>
                </a:cubicBezTo>
                <a:moveTo>
                  <a:pt x="10309" y="3086"/>
                </a:moveTo>
                <a:cubicBezTo>
                  <a:pt x="9496" y="3086"/>
                  <a:pt x="8836" y="4123"/>
                  <a:pt x="8836" y="5400"/>
                </a:cubicBezTo>
                <a:cubicBezTo>
                  <a:pt x="8836" y="6678"/>
                  <a:pt x="9496" y="7714"/>
                  <a:pt x="10309" y="7714"/>
                </a:cubicBezTo>
                <a:cubicBezTo>
                  <a:pt x="11123" y="7714"/>
                  <a:pt x="11782" y="6678"/>
                  <a:pt x="11782" y="5400"/>
                </a:cubicBezTo>
                <a:cubicBezTo>
                  <a:pt x="11782" y="4123"/>
                  <a:pt x="11123" y="3086"/>
                  <a:pt x="10309" y="3086"/>
                </a:cubicBezTo>
              </a:path>
            </a:pathLst>
          </a:custGeom>
          <a:solidFill>
            <a:srgbClr val="000000"/>
          </a:solidFill>
          <a:ln w="12700">
            <a:miter lim="400000"/>
          </a:ln>
        </p:spPr>
        <p:txBody>
          <a:bodyPr lIns="45719" rIns="45719" anchor="ctr"/>
          <a:lstStyle/>
          <a:p>
            <a:pPr defTabSz="457062" hangingPunct="0">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0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193" name="Shape"/>
          <p:cNvSpPr/>
          <p:nvPr/>
        </p:nvSpPr>
        <p:spPr>
          <a:xfrm>
            <a:off x="13529824" y="10327341"/>
            <a:ext cx="845697" cy="845697"/>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8280" y="18579"/>
                </a:moveTo>
                <a:cubicBezTo>
                  <a:pt x="20323" y="16614"/>
                  <a:pt x="21600" y="13859"/>
                  <a:pt x="21600" y="10800"/>
                </a:cubicBezTo>
                <a:cubicBezTo>
                  <a:pt x="21600" y="4835"/>
                  <a:pt x="16764" y="0"/>
                  <a:pt x="10800" y="0"/>
                </a:cubicBezTo>
                <a:cubicBezTo>
                  <a:pt x="4836" y="0"/>
                  <a:pt x="0" y="4835"/>
                  <a:pt x="0" y="10800"/>
                </a:cubicBezTo>
                <a:cubicBezTo>
                  <a:pt x="0" y="13859"/>
                  <a:pt x="1277" y="16614"/>
                  <a:pt x="3320" y="18579"/>
                </a:cubicBezTo>
                <a:lnTo>
                  <a:pt x="2107" y="20762"/>
                </a:lnTo>
                <a:cubicBezTo>
                  <a:pt x="2019" y="20851"/>
                  <a:pt x="1964" y="20974"/>
                  <a:pt x="1964" y="21109"/>
                </a:cubicBezTo>
                <a:cubicBezTo>
                  <a:pt x="1964" y="21380"/>
                  <a:pt x="2184" y="21600"/>
                  <a:pt x="2455" y="21600"/>
                </a:cubicBezTo>
                <a:cubicBezTo>
                  <a:pt x="2590" y="21600"/>
                  <a:pt x="2713" y="21545"/>
                  <a:pt x="2802" y="21456"/>
                </a:cubicBezTo>
                <a:cubicBezTo>
                  <a:pt x="2858" y="21400"/>
                  <a:pt x="2894" y="21327"/>
                  <a:pt x="2917" y="21248"/>
                </a:cubicBezTo>
                <a:lnTo>
                  <a:pt x="4044" y="19219"/>
                </a:lnTo>
                <a:cubicBezTo>
                  <a:pt x="5895" y="20706"/>
                  <a:pt x="8242" y="21600"/>
                  <a:pt x="10800" y="21600"/>
                </a:cubicBezTo>
                <a:cubicBezTo>
                  <a:pt x="13358" y="21600"/>
                  <a:pt x="15705" y="20706"/>
                  <a:pt x="17555" y="19219"/>
                </a:cubicBezTo>
                <a:lnTo>
                  <a:pt x="18683" y="21248"/>
                </a:lnTo>
                <a:cubicBezTo>
                  <a:pt x="18743" y="21450"/>
                  <a:pt x="18923" y="21600"/>
                  <a:pt x="19145" y="21600"/>
                </a:cubicBezTo>
                <a:cubicBezTo>
                  <a:pt x="19416" y="21600"/>
                  <a:pt x="19636" y="21380"/>
                  <a:pt x="19636" y="21109"/>
                </a:cubicBezTo>
                <a:cubicBezTo>
                  <a:pt x="19636" y="20974"/>
                  <a:pt x="19581" y="20851"/>
                  <a:pt x="19493" y="20762"/>
                </a:cubicBezTo>
                <a:cubicBezTo>
                  <a:pt x="19493" y="20762"/>
                  <a:pt x="18280" y="18579"/>
                  <a:pt x="18280" y="18579"/>
                </a:cubicBezTo>
                <a:close/>
                <a:moveTo>
                  <a:pt x="10800" y="16691"/>
                </a:moveTo>
                <a:cubicBezTo>
                  <a:pt x="7547" y="16691"/>
                  <a:pt x="4909" y="14053"/>
                  <a:pt x="4909" y="10800"/>
                </a:cubicBezTo>
                <a:cubicBezTo>
                  <a:pt x="4909" y="7547"/>
                  <a:pt x="7547" y="4909"/>
                  <a:pt x="10800" y="4909"/>
                </a:cubicBezTo>
                <a:cubicBezTo>
                  <a:pt x="14053" y="4909"/>
                  <a:pt x="16691" y="7547"/>
                  <a:pt x="16691" y="10800"/>
                </a:cubicBezTo>
                <a:cubicBezTo>
                  <a:pt x="16691" y="14053"/>
                  <a:pt x="14053" y="16691"/>
                  <a:pt x="10800" y="16691"/>
                </a:cubicBezTo>
                <a:moveTo>
                  <a:pt x="10800" y="3927"/>
                </a:moveTo>
                <a:cubicBezTo>
                  <a:pt x="7004" y="3927"/>
                  <a:pt x="3927" y="7004"/>
                  <a:pt x="3927" y="10800"/>
                </a:cubicBezTo>
                <a:cubicBezTo>
                  <a:pt x="3927" y="14596"/>
                  <a:pt x="7004" y="17673"/>
                  <a:pt x="10800" y="17673"/>
                </a:cubicBezTo>
                <a:cubicBezTo>
                  <a:pt x="14596" y="17673"/>
                  <a:pt x="17673" y="14596"/>
                  <a:pt x="17673" y="10800"/>
                </a:cubicBezTo>
                <a:cubicBezTo>
                  <a:pt x="17673" y="7004"/>
                  <a:pt x="14596" y="3927"/>
                  <a:pt x="10800" y="3927"/>
                </a:cubicBezTo>
                <a:moveTo>
                  <a:pt x="10800" y="12764"/>
                </a:moveTo>
                <a:cubicBezTo>
                  <a:pt x="9716" y="12764"/>
                  <a:pt x="8836" y="11884"/>
                  <a:pt x="8836" y="10800"/>
                </a:cubicBezTo>
                <a:cubicBezTo>
                  <a:pt x="8836" y="9716"/>
                  <a:pt x="9716" y="8836"/>
                  <a:pt x="10800" y="8836"/>
                </a:cubicBezTo>
                <a:cubicBezTo>
                  <a:pt x="11884" y="8836"/>
                  <a:pt x="12764" y="9716"/>
                  <a:pt x="12764" y="10800"/>
                </a:cubicBezTo>
                <a:cubicBezTo>
                  <a:pt x="12764" y="11884"/>
                  <a:pt x="11884" y="12764"/>
                  <a:pt x="10800" y="12764"/>
                </a:cubicBezTo>
                <a:moveTo>
                  <a:pt x="10800" y="7855"/>
                </a:moveTo>
                <a:cubicBezTo>
                  <a:pt x="9173" y="7855"/>
                  <a:pt x="7855" y="9173"/>
                  <a:pt x="7855" y="10800"/>
                </a:cubicBezTo>
                <a:cubicBezTo>
                  <a:pt x="7855" y="12427"/>
                  <a:pt x="9173" y="13745"/>
                  <a:pt x="10800" y="13745"/>
                </a:cubicBezTo>
                <a:cubicBezTo>
                  <a:pt x="12427" y="13745"/>
                  <a:pt x="13745" y="12427"/>
                  <a:pt x="13745" y="10800"/>
                </a:cubicBezTo>
                <a:cubicBezTo>
                  <a:pt x="13745" y="9173"/>
                  <a:pt x="12427" y="7855"/>
                  <a:pt x="10800" y="7855"/>
                </a:cubicBezTo>
              </a:path>
            </a:pathLst>
          </a:custGeom>
          <a:solidFill>
            <a:srgbClr val="000000"/>
          </a:solidFill>
          <a:ln w="12700">
            <a:miter lim="400000"/>
          </a:ln>
        </p:spPr>
        <p:txBody>
          <a:bodyPr lIns="45719" rIns="45719" anchor="ctr"/>
          <a:lstStyle/>
          <a:p>
            <a:pPr defTabSz="457062" hangingPunct="0">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0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194" name="Shape"/>
          <p:cNvSpPr/>
          <p:nvPr/>
        </p:nvSpPr>
        <p:spPr>
          <a:xfrm>
            <a:off x="16937710" y="5138643"/>
            <a:ext cx="538172" cy="845697"/>
          </a:xfrm>
          <a:custGeom>
            <a:avLst/>
            <a:gdLst/>
            <a:ahLst/>
            <a:cxnLst>
              <a:cxn ang="0">
                <a:pos x="wd2" y="hd2"/>
              </a:cxn>
              <a:cxn ang="5400000">
                <a:pos x="wd2" y="hd2"/>
              </a:cxn>
              <a:cxn ang="10800000">
                <a:pos x="wd2" y="hd2"/>
              </a:cxn>
              <a:cxn ang="16200000">
                <a:pos x="wd2" y="hd2"/>
              </a:cxn>
            </a:cxnLst>
            <a:rect l="0" t="0" r="r" b="b"/>
            <a:pathLst>
              <a:path w="21600" h="21600" extrusionOk="0">
                <a:moveTo>
                  <a:pt x="20057" y="2884"/>
                </a:moveTo>
                <a:cubicBezTo>
                  <a:pt x="19862" y="3005"/>
                  <a:pt x="15661" y="5580"/>
                  <a:pt x="11606" y="4718"/>
                </a:cubicBezTo>
                <a:cubicBezTo>
                  <a:pt x="9681" y="4310"/>
                  <a:pt x="8390" y="3899"/>
                  <a:pt x="7251" y="3535"/>
                </a:cubicBezTo>
                <a:cubicBezTo>
                  <a:pt x="5426" y="2953"/>
                  <a:pt x="4042" y="2513"/>
                  <a:pt x="1543" y="2647"/>
                </a:cubicBezTo>
                <a:lnTo>
                  <a:pt x="1543" y="982"/>
                </a:lnTo>
                <a:lnTo>
                  <a:pt x="20057" y="982"/>
                </a:lnTo>
                <a:cubicBezTo>
                  <a:pt x="20057" y="982"/>
                  <a:pt x="20057" y="2884"/>
                  <a:pt x="20057" y="2884"/>
                </a:cubicBezTo>
                <a:close/>
                <a:moveTo>
                  <a:pt x="20057" y="5891"/>
                </a:moveTo>
                <a:cubicBezTo>
                  <a:pt x="20057" y="9144"/>
                  <a:pt x="15912" y="11782"/>
                  <a:pt x="10800" y="11782"/>
                </a:cubicBezTo>
                <a:cubicBezTo>
                  <a:pt x="5688" y="11782"/>
                  <a:pt x="1543" y="9144"/>
                  <a:pt x="1543" y="5891"/>
                </a:cubicBezTo>
                <a:lnTo>
                  <a:pt x="1543" y="3634"/>
                </a:lnTo>
                <a:cubicBezTo>
                  <a:pt x="3681" y="3500"/>
                  <a:pt x="4767" y="3841"/>
                  <a:pt x="6560" y="4413"/>
                </a:cubicBezTo>
                <a:cubicBezTo>
                  <a:pt x="7686" y="4772"/>
                  <a:pt x="9088" y="5219"/>
                  <a:pt x="11118" y="5650"/>
                </a:cubicBezTo>
                <a:cubicBezTo>
                  <a:pt x="11869" y="5809"/>
                  <a:pt x="12616" y="5877"/>
                  <a:pt x="13343" y="5877"/>
                </a:cubicBezTo>
                <a:cubicBezTo>
                  <a:pt x="16154" y="5877"/>
                  <a:pt x="18675" y="4862"/>
                  <a:pt x="20057" y="4176"/>
                </a:cubicBezTo>
                <a:cubicBezTo>
                  <a:pt x="20057" y="4176"/>
                  <a:pt x="20057" y="5891"/>
                  <a:pt x="20057" y="5891"/>
                </a:cubicBezTo>
                <a:close/>
                <a:moveTo>
                  <a:pt x="20829" y="0"/>
                </a:moveTo>
                <a:lnTo>
                  <a:pt x="771" y="0"/>
                </a:lnTo>
                <a:cubicBezTo>
                  <a:pt x="346" y="0"/>
                  <a:pt x="0" y="220"/>
                  <a:pt x="0" y="491"/>
                </a:cubicBezTo>
                <a:lnTo>
                  <a:pt x="0" y="5891"/>
                </a:lnTo>
                <a:cubicBezTo>
                  <a:pt x="0" y="9521"/>
                  <a:pt x="4426" y="12486"/>
                  <a:pt x="10029" y="12739"/>
                </a:cubicBezTo>
                <a:lnTo>
                  <a:pt x="10029" y="20618"/>
                </a:lnTo>
                <a:lnTo>
                  <a:pt x="3857" y="20618"/>
                </a:lnTo>
                <a:cubicBezTo>
                  <a:pt x="3432" y="20618"/>
                  <a:pt x="3086" y="20838"/>
                  <a:pt x="3086" y="21109"/>
                </a:cubicBezTo>
                <a:cubicBezTo>
                  <a:pt x="3086" y="21380"/>
                  <a:pt x="3432" y="21600"/>
                  <a:pt x="3857" y="21600"/>
                </a:cubicBezTo>
                <a:lnTo>
                  <a:pt x="17743" y="21600"/>
                </a:lnTo>
                <a:cubicBezTo>
                  <a:pt x="18168" y="21600"/>
                  <a:pt x="18514" y="21380"/>
                  <a:pt x="18514" y="21109"/>
                </a:cubicBezTo>
                <a:cubicBezTo>
                  <a:pt x="18514" y="20838"/>
                  <a:pt x="18168" y="20618"/>
                  <a:pt x="17743" y="20618"/>
                </a:cubicBezTo>
                <a:lnTo>
                  <a:pt x="11571" y="20618"/>
                </a:lnTo>
                <a:lnTo>
                  <a:pt x="11571" y="12739"/>
                </a:lnTo>
                <a:cubicBezTo>
                  <a:pt x="17174" y="12486"/>
                  <a:pt x="21600" y="9521"/>
                  <a:pt x="21600" y="5891"/>
                </a:cubicBezTo>
                <a:lnTo>
                  <a:pt x="21600" y="491"/>
                </a:lnTo>
                <a:cubicBezTo>
                  <a:pt x="21600" y="220"/>
                  <a:pt x="21254" y="0"/>
                  <a:pt x="20829" y="0"/>
                </a:cubicBezTo>
              </a:path>
            </a:pathLst>
          </a:custGeom>
          <a:solidFill>
            <a:srgbClr val="000000"/>
          </a:solidFill>
          <a:ln w="12700">
            <a:miter lim="400000"/>
          </a:ln>
        </p:spPr>
        <p:txBody>
          <a:bodyPr lIns="45719" rIns="45719" anchor="ctr"/>
          <a:lstStyle/>
          <a:p>
            <a:pPr defTabSz="457062" hangingPunct="0">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0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195" name="Shape"/>
          <p:cNvSpPr/>
          <p:nvPr/>
        </p:nvSpPr>
        <p:spPr>
          <a:xfrm>
            <a:off x="20160033" y="10396157"/>
            <a:ext cx="384410" cy="845697"/>
          </a:xfrm>
          <a:custGeom>
            <a:avLst/>
            <a:gdLst/>
            <a:ahLst/>
            <a:cxnLst>
              <a:cxn ang="0">
                <a:pos x="wd2" y="hd2"/>
              </a:cxn>
              <a:cxn ang="5400000">
                <a:pos x="wd2" y="hd2"/>
              </a:cxn>
              <a:cxn ang="10800000">
                <a:pos x="wd2" y="hd2"/>
              </a:cxn>
              <a:cxn ang="16200000">
                <a:pos x="wd2" y="hd2"/>
              </a:cxn>
            </a:cxnLst>
            <a:rect l="0" t="0" r="r" b="b"/>
            <a:pathLst>
              <a:path w="21600" h="21600" extrusionOk="0">
                <a:moveTo>
                  <a:pt x="19440" y="10800"/>
                </a:moveTo>
                <a:lnTo>
                  <a:pt x="2160" y="10800"/>
                </a:lnTo>
                <a:lnTo>
                  <a:pt x="2160" y="8836"/>
                </a:lnTo>
                <a:cubicBezTo>
                  <a:pt x="2160" y="7752"/>
                  <a:pt x="4094" y="6873"/>
                  <a:pt x="6480" y="6873"/>
                </a:cubicBezTo>
                <a:lnTo>
                  <a:pt x="15120" y="6873"/>
                </a:lnTo>
                <a:cubicBezTo>
                  <a:pt x="17506" y="6873"/>
                  <a:pt x="19440" y="7752"/>
                  <a:pt x="19440" y="8836"/>
                </a:cubicBezTo>
                <a:cubicBezTo>
                  <a:pt x="19440" y="8836"/>
                  <a:pt x="19440" y="10800"/>
                  <a:pt x="19440" y="10800"/>
                </a:cubicBezTo>
                <a:close/>
                <a:moveTo>
                  <a:pt x="19440" y="15709"/>
                </a:moveTo>
                <a:lnTo>
                  <a:pt x="2160" y="15709"/>
                </a:lnTo>
                <a:lnTo>
                  <a:pt x="2160" y="11782"/>
                </a:lnTo>
                <a:lnTo>
                  <a:pt x="19440" y="11782"/>
                </a:lnTo>
                <a:cubicBezTo>
                  <a:pt x="19440" y="11782"/>
                  <a:pt x="19440" y="15709"/>
                  <a:pt x="19440" y="15709"/>
                </a:cubicBezTo>
                <a:close/>
                <a:moveTo>
                  <a:pt x="19440" y="18655"/>
                </a:moveTo>
                <a:cubicBezTo>
                  <a:pt x="19440" y="19739"/>
                  <a:pt x="17506" y="20618"/>
                  <a:pt x="15120" y="20618"/>
                </a:cubicBezTo>
                <a:lnTo>
                  <a:pt x="6480" y="20618"/>
                </a:lnTo>
                <a:cubicBezTo>
                  <a:pt x="4094" y="20618"/>
                  <a:pt x="2160" y="19739"/>
                  <a:pt x="2160" y="18655"/>
                </a:cubicBezTo>
                <a:lnTo>
                  <a:pt x="2160" y="16691"/>
                </a:lnTo>
                <a:lnTo>
                  <a:pt x="19440" y="16691"/>
                </a:lnTo>
                <a:cubicBezTo>
                  <a:pt x="19440" y="16691"/>
                  <a:pt x="19440" y="18655"/>
                  <a:pt x="19440" y="18655"/>
                </a:cubicBezTo>
                <a:close/>
                <a:moveTo>
                  <a:pt x="8640" y="2945"/>
                </a:moveTo>
                <a:lnTo>
                  <a:pt x="12960" y="2945"/>
                </a:lnTo>
                <a:lnTo>
                  <a:pt x="12960" y="5891"/>
                </a:lnTo>
                <a:lnTo>
                  <a:pt x="8640" y="5891"/>
                </a:lnTo>
                <a:cubicBezTo>
                  <a:pt x="8640" y="5891"/>
                  <a:pt x="8640" y="2945"/>
                  <a:pt x="8640" y="2945"/>
                </a:cubicBezTo>
                <a:close/>
                <a:moveTo>
                  <a:pt x="8640" y="982"/>
                </a:moveTo>
                <a:lnTo>
                  <a:pt x="12960" y="982"/>
                </a:lnTo>
                <a:lnTo>
                  <a:pt x="12960" y="1964"/>
                </a:lnTo>
                <a:lnTo>
                  <a:pt x="8640" y="1964"/>
                </a:lnTo>
                <a:cubicBezTo>
                  <a:pt x="8640" y="1964"/>
                  <a:pt x="8640" y="982"/>
                  <a:pt x="8640" y="982"/>
                </a:cubicBezTo>
                <a:close/>
                <a:moveTo>
                  <a:pt x="15120" y="5891"/>
                </a:moveTo>
                <a:lnTo>
                  <a:pt x="15120" y="982"/>
                </a:lnTo>
                <a:cubicBezTo>
                  <a:pt x="15120" y="440"/>
                  <a:pt x="14152" y="0"/>
                  <a:pt x="12960" y="0"/>
                </a:cubicBezTo>
                <a:lnTo>
                  <a:pt x="8640" y="0"/>
                </a:lnTo>
                <a:cubicBezTo>
                  <a:pt x="7448" y="0"/>
                  <a:pt x="6480" y="440"/>
                  <a:pt x="6480" y="982"/>
                </a:cubicBezTo>
                <a:lnTo>
                  <a:pt x="6480" y="5891"/>
                </a:lnTo>
                <a:cubicBezTo>
                  <a:pt x="2901" y="5891"/>
                  <a:pt x="0" y="7209"/>
                  <a:pt x="0" y="8836"/>
                </a:cubicBezTo>
                <a:lnTo>
                  <a:pt x="0" y="18655"/>
                </a:lnTo>
                <a:cubicBezTo>
                  <a:pt x="0" y="20281"/>
                  <a:pt x="2901" y="21600"/>
                  <a:pt x="6480" y="21600"/>
                </a:cubicBezTo>
                <a:lnTo>
                  <a:pt x="15120" y="21600"/>
                </a:lnTo>
                <a:cubicBezTo>
                  <a:pt x="18698" y="21600"/>
                  <a:pt x="21600" y="20281"/>
                  <a:pt x="21600" y="18655"/>
                </a:cubicBezTo>
                <a:lnTo>
                  <a:pt x="21600" y="8836"/>
                </a:lnTo>
                <a:cubicBezTo>
                  <a:pt x="21600" y="7209"/>
                  <a:pt x="18698" y="5891"/>
                  <a:pt x="15120" y="5891"/>
                </a:cubicBezTo>
              </a:path>
            </a:pathLst>
          </a:custGeom>
          <a:solidFill>
            <a:srgbClr val="000000"/>
          </a:solidFill>
          <a:ln w="12700">
            <a:miter lim="400000"/>
          </a:ln>
        </p:spPr>
        <p:txBody>
          <a:bodyPr lIns="45719" rIns="45719" anchor="ctr"/>
          <a:lstStyle/>
          <a:p>
            <a:pPr defTabSz="457062" hangingPunct="0">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00" kern="0">
              <a:solidFill>
                <a:srgbClr val="FFFFFF"/>
              </a:solidFill>
              <a:effectLst>
                <a:outerShdw blurRad="38100" dist="12700" dir="5400000" rotWithShape="0">
                  <a:srgbClr val="000000">
                    <a:alpha val="50000"/>
                  </a:srgbClr>
                </a:outerShdw>
              </a:effectLst>
              <a:latin typeface="Gill Sans"/>
              <a:sym typeface="Gill Sans"/>
            </a:endParaRP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Oval 41"/>
          <p:cNvSpPr/>
          <p:nvPr/>
        </p:nvSpPr>
        <p:spPr>
          <a:xfrm>
            <a:off x="13759100" y="8162697"/>
            <a:ext cx="1561170" cy="156117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a:solidFill>
                <a:srgbClr val="FFFFFF"/>
              </a:solidFill>
              <a:latin typeface="Poppins Light" charset="0"/>
            </a:endParaRPr>
          </a:p>
        </p:txBody>
      </p:sp>
      <p:sp>
        <p:nvSpPr>
          <p:cNvPr id="46" name="Subtitle 2"/>
          <p:cNvSpPr txBox="1">
            <a:spLocks/>
          </p:cNvSpPr>
          <p:nvPr/>
        </p:nvSpPr>
        <p:spPr>
          <a:xfrm>
            <a:off x="13552321" y="10706443"/>
            <a:ext cx="8428136" cy="124553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40"/>
              </a:lnSpc>
            </a:pPr>
            <a:r>
              <a:rPr lang="en-US" dirty="0">
                <a:solidFill>
                  <a:srgbClr val="7F7F7F"/>
                </a:solidFill>
                <a:latin typeface="Poppins Light" charset="0"/>
                <a:ea typeface="Poppins Light" charset="0"/>
                <a:cs typeface="Poppins Light" charset="0"/>
              </a:rPr>
              <a:t>Frequently, your initial font choice is taken out of your awesome hands also we are companies</a:t>
            </a:r>
          </a:p>
        </p:txBody>
      </p:sp>
      <p:sp>
        <p:nvSpPr>
          <p:cNvPr id="47" name="TextBox 46"/>
          <p:cNvSpPr txBox="1"/>
          <p:nvPr/>
        </p:nvSpPr>
        <p:spPr>
          <a:xfrm>
            <a:off x="13625288" y="10132709"/>
            <a:ext cx="3409138" cy="461665"/>
          </a:xfrm>
          <a:prstGeom prst="rect">
            <a:avLst/>
          </a:prstGeom>
          <a:noFill/>
        </p:spPr>
        <p:txBody>
          <a:bodyPr wrap="none" rtlCol="0" anchor="ctr" anchorCtr="0">
            <a:spAutoFit/>
          </a:bodyPr>
          <a:lstStyle/>
          <a:p>
            <a:pPr defTabSz="1828434"/>
            <a:r>
              <a:rPr lang="en-US" sz="2400" b="1" dirty="0">
                <a:solidFill>
                  <a:srgbClr val="000000"/>
                </a:solidFill>
                <a:latin typeface="Poppins SemiBold" charset="0"/>
                <a:ea typeface="Poppins SemiBold" charset="0"/>
                <a:cs typeface="Poppins SemiBold" charset="0"/>
              </a:rPr>
              <a:t>COMPATIBLE IN DESKTOP</a:t>
            </a:r>
          </a:p>
        </p:txBody>
      </p:sp>
      <p:sp>
        <p:nvSpPr>
          <p:cNvPr id="48" name="Oval 47"/>
          <p:cNvSpPr/>
          <p:nvPr/>
        </p:nvSpPr>
        <p:spPr>
          <a:xfrm>
            <a:off x="3408908" y="8162697"/>
            <a:ext cx="1561170" cy="156117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a:solidFill>
                <a:srgbClr val="FFFFFF"/>
              </a:solidFill>
              <a:latin typeface="Poppins Light" charset="0"/>
            </a:endParaRPr>
          </a:p>
        </p:txBody>
      </p:sp>
      <p:sp>
        <p:nvSpPr>
          <p:cNvPr id="50" name="Subtitle 2"/>
          <p:cNvSpPr txBox="1">
            <a:spLocks/>
          </p:cNvSpPr>
          <p:nvPr/>
        </p:nvSpPr>
        <p:spPr>
          <a:xfrm>
            <a:off x="3202129" y="10706443"/>
            <a:ext cx="8428136" cy="124553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40"/>
              </a:lnSpc>
            </a:pPr>
            <a:r>
              <a:rPr lang="en-US" dirty="0">
                <a:solidFill>
                  <a:srgbClr val="7F7F7F"/>
                </a:solidFill>
                <a:latin typeface="Poppins Light" charset="0"/>
                <a:ea typeface="Poppins Light" charset="0"/>
                <a:cs typeface="Poppins Light" charset="0"/>
              </a:rPr>
              <a:t>Frequently, your initial font choice is taken out of your awesome hands also we are companies</a:t>
            </a:r>
          </a:p>
        </p:txBody>
      </p:sp>
      <p:sp>
        <p:nvSpPr>
          <p:cNvPr id="51" name="TextBox 50"/>
          <p:cNvSpPr txBox="1"/>
          <p:nvPr/>
        </p:nvSpPr>
        <p:spPr>
          <a:xfrm>
            <a:off x="3275096" y="10132709"/>
            <a:ext cx="2592184" cy="461665"/>
          </a:xfrm>
          <a:prstGeom prst="rect">
            <a:avLst/>
          </a:prstGeom>
          <a:noFill/>
        </p:spPr>
        <p:txBody>
          <a:bodyPr wrap="none" rtlCol="0" anchor="ctr" anchorCtr="0">
            <a:spAutoFit/>
          </a:bodyPr>
          <a:lstStyle/>
          <a:p>
            <a:pPr defTabSz="1828434"/>
            <a:r>
              <a:rPr lang="en-US" sz="2400" b="1" dirty="0">
                <a:solidFill>
                  <a:srgbClr val="000000"/>
                </a:solidFill>
                <a:latin typeface="Poppins SemiBold" charset="0"/>
                <a:ea typeface="Poppins SemiBold" charset="0"/>
                <a:cs typeface="Poppins SemiBold" charset="0"/>
              </a:rPr>
              <a:t>FAST DOWNLOADS</a:t>
            </a:r>
          </a:p>
        </p:txBody>
      </p:sp>
      <p:sp>
        <p:nvSpPr>
          <p:cNvPr id="52" name="Oval 51"/>
          <p:cNvSpPr/>
          <p:nvPr/>
        </p:nvSpPr>
        <p:spPr>
          <a:xfrm>
            <a:off x="13759100" y="3523790"/>
            <a:ext cx="1561170" cy="156117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a:solidFill>
                <a:srgbClr val="FFFFFF"/>
              </a:solidFill>
              <a:latin typeface="Poppins Light" charset="0"/>
            </a:endParaRPr>
          </a:p>
        </p:txBody>
      </p:sp>
      <p:sp>
        <p:nvSpPr>
          <p:cNvPr id="54" name="Subtitle 2"/>
          <p:cNvSpPr txBox="1">
            <a:spLocks/>
          </p:cNvSpPr>
          <p:nvPr/>
        </p:nvSpPr>
        <p:spPr>
          <a:xfrm>
            <a:off x="13552321" y="6067536"/>
            <a:ext cx="8428136" cy="124553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40"/>
              </a:lnSpc>
            </a:pPr>
            <a:r>
              <a:rPr lang="en-US" dirty="0">
                <a:solidFill>
                  <a:srgbClr val="7F7F7F"/>
                </a:solidFill>
                <a:latin typeface="Poppins Light" charset="0"/>
                <a:ea typeface="Poppins Light" charset="0"/>
                <a:cs typeface="Poppins Light" charset="0"/>
              </a:rPr>
              <a:t>Frequently, your initial font choice is taken out of your awesome hands also we are companies</a:t>
            </a:r>
          </a:p>
        </p:txBody>
      </p:sp>
      <p:sp>
        <p:nvSpPr>
          <p:cNvPr id="55" name="TextBox 54"/>
          <p:cNvSpPr txBox="1"/>
          <p:nvPr/>
        </p:nvSpPr>
        <p:spPr>
          <a:xfrm>
            <a:off x="13625289" y="5493802"/>
            <a:ext cx="3323089" cy="461665"/>
          </a:xfrm>
          <a:prstGeom prst="rect">
            <a:avLst/>
          </a:prstGeom>
          <a:noFill/>
        </p:spPr>
        <p:txBody>
          <a:bodyPr wrap="none" rtlCol="0" anchor="ctr" anchorCtr="0">
            <a:spAutoFit/>
          </a:bodyPr>
          <a:lstStyle/>
          <a:p>
            <a:pPr defTabSz="1828434"/>
            <a:r>
              <a:rPr lang="en-US" sz="2400" b="1" dirty="0">
                <a:solidFill>
                  <a:srgbClr val="000000"/>
                </a:solidFill>
                <a:latin typeface="Poppins SemiBold" charset="0"/>
                <a:ea typeface="Poppins SemiBold" charset="0"/>
                <a:cs typeface="Poppins SemiBold" charset="0"/>
              </a:rPr>
              <a:t>GREAT SHOPPING CARTS</a:t>
            </a:r>
          </a:p>
        </p:txBody>
      </p:sp>
      <p:sp>
        <p:nvSpPr>
          <p:cNvPr id="56" name="Oval 55"/>
          <p:cNvSpPr/>
          <p:nvPr/>
        </p:nvSpPr>
        <p:spPr>
          <a:xfrm>
            <a:off x="3408908" y="3523790"/>
            <a:ext cx="1561170" cy="156117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a:solidFill>
                <a:srgbClr val="FFFFFF"/>
              </a:solidFill>
              <a:latin typeface="Poppins Light" charset="0"/>
            </a:endParaRPr>
          </a:p>
        </p:txBody>
      </p:sp>
      <p:sp>
        <p:nvSpPr>
          <p:cNvPr id="57" name="Shape 2550"/>
          <p:cNvSpPr/>
          <p:nvPr/>
        </p:nvSpPr>
        <p:spPr>
          <a:xfrm>
            <a:off x="3872134" y="3942774"/>
            <a:ext cx="673832" cy="673832"/>
          </a:xfrm>
          <a:custGeom>
            <a:avLst/>
            <a:gdLst/>
            <a:ahLst/>
            <a:cxnLst>
              <a:cxn ang="0">
                <a:pos x="wd2" y="hd2"/>
              </a:cxn>
              <a:cxn ang="5400000">
                <a:pos x="wd2" y="hd2"/>
              </a:cxn>
              <a:cxn ang="10800000">
                <a:pos x="wd2" y="hd2"/>
              </a:cxn>
              <a:cxn ang="16200000">
                <a:pos x="wd2" y="hd2"/>
              </a:cxn>
            </a:cxnLst>
            <a:rect l="0" t="0" r="r" b="b"/>
            <a:pathLst>
              <a:path w="21600" h="21600" extrusionOk="0">
                <a:moveTo>
                  <a:pt x="21109" y="7364"/>
                </a:moveTo>
                <a:cubicBezTo>
                  <a:pt x="20838" y="7364"/>
                  <a:pt x="20618" y="7584"/>
                  <a:pt x="20618" y="7855"/>
                </a:cubicBezTo>
                <a:lnTo>
                  <a:pt x="20618" y="18655"/>
                </a:lnTo>
                <a:cubicBezTo>
                  <a:pt x="20618" y="19739"/>
                  <a:pt x="19739" y="20618"/>
                  <a:pt x="18655" y="20618"/>
                </a:cubicBezTo>
                <a:lnTo>
                  <a:pt x="2945" y="20618"/>
                </a:lnTo>
                <a:cubicBezTo>
                  <a:pt x="1861" y="20618"/>
                  <a:pt x="982" y="19739"/>
                  <a:pt x="982" y="18655"/>
                </a:cubicBezTo>
                <a:lnTo>
                  <a:pt x="982" y="2945"/>
                </a:lnTo>
                <a:cubicBezTo>
                  <a:pt x="982" y="1861"/>
                  <a:pt x="1861" y="982"/>
                  <a:pt x="2945" y="982"/>
                </a:cubicBezTo>
                <a:lnTo>
                  <a:pt x="13745" y="982"/>
                </a:lnTo>
                <a:cubicBezTo>
                  <a:pt x="14017" y="982"/>
                  <a:pt x="14236" y="762"/>
                  <a:pt x="14236" y="491"/>
                </a:cubicBezTo>
                <a:cubicBezTo>
                  <a:pt x="14236" y="220"/>
                  <a:pt x="14017" y="0"/>
                  <a:pt x="13745" y="0"/>
                </a:cubicBezTo>
                <a:lnTo>
                  <a:pt x="2945" y="0"/>
                </a:lnTo>
                <a:cubicBezTo>
                  <a:pt x="1318" y="0"/>
                  <a:pt x="0" y="1319"/>
                  <a:pt x="0" y="2945"/>
                </a:cubicBezTo>
                <a:lnTo>
                  <a:pt x="0" y="18655"/>
                </a:lnTo>
                <a:cubicBezTo>
                  <a:pt x="0" y="20282"/>
                  <a:pt x="1318" y="21600"/>
                  <a:pt x="2945" y="21600"/>
                </a:cubicBezTo>
                <a:lnTo>
                  <a:pt x="18655" y="21600"/>
                </a:lnTo>
                <a:cubicBezTo>
                  <a:pt x="20282" y="21600"/>
                  <a:pt x="21600" y="20282"/>
                  <a:pt x="21600" y="18655"/>
                </a:cubicBezTo>
                <a:lnTo>
                  <a:pt x="21600" y="7855"/>
                </a:lnTo>
                <a:cubicBezTo>
                  <a:pt x="21600" y="7584"/>
                  <a:pt x="21380" y="7364"/>
                  <a:pt x="21109" y="7364"/>
                </a:cubicBezTo>
                <a:moveTo>
                  <a:pt x="7006" y="12764"/>
                </a:moveTo>
                <a:lnTo>
                  <a:pt x="8836" y="12764"/>
                </a:lnTo>
                <a:lnTo>
                  <a:pt x="8836" y="14594"/>
                </a:lnTo>
                <a:lnTo>
                  <a:pt x="6627" y="14973"/>
                </a:lnTo>
                <a:cubicBezTo>
                  <a:pt x="6627" y="14973"/>
                  <a:pt x="7006" y="12764"/>
                  <a:pt x="7006" y="12764"/>
                </a:cubicBezTo>
                <a:close/>
                <a:moveTo>
                  <a:pt x="16775" y="2742"/>
                </a:moveTo>
                <a:lnTo>
                  <a:pt x="18858" y="4825"/>
                </a:lnTo>
                <a:lnTo>
                  <a:pt x="9818" y="13865"/>
                </a:lnTo>
                <a:lnTo>
                  <a:pt x="9818" y="11782"/>
                </a:lnTo>
                <a:lnTo>
                  <a:pt x="7736" y="11782"/>
                </a:lnTo>
                <a:cubicBezTo>
                  <a:pt x="7736" y="11782"/>
                  <a:pt x="16775" y="2742"/>
                  <a:pt x="16775" y="2742"/>
                </a:cubicBezTo>
                <a:close/>
                <a:moveTo>
                  <a:pt x="18104" y="1414"/>
                </a:moveTo>
                <a:cubicBezTo>
                  <a:pt x="18371" y="1147"/>
                  <a:pt x="18739" y="982"/>
                  <a:pt x="19145" y="982"/>
                </a:cubicBezTo>
                <a:cubicBezTo>
                  <a:pt x="19959" y="982"/>
                  <a:pt x="20618" y="1642"/>
                  <a:pt x="20618" y="2455"/>
                </a:cubicBezTo>
                <a:cubicBezTo>
                  <a:pt x="20618" y="2861"/>
                  <a:pt x="20453" y="3230"/>
                  <a:pt x="20187" y="3496"/>
                </a:cubicBezTo>
                <a:lnTo>
                  <a:pt x="19552" y="4131"/>
                </a:lnTo>
                <a:lnTo>
                  <a:pt x="17469" y="2048"/>
                </a:lnTo>
                <a:cubicBezTo>
                  <a:pt x="17469" y="2048"/>
                  <a:pt x="18104" y="1414"/>
                  <a:pt x="18104" y="1414"/>
                </a:cubicBezTo>
                <a:close/>
                <a:moveTo>
                  <a:pt x="5400" y="16200"/>
                </a:moveTo>
                <a:lnTo>
                  <a:pt x="9590" y="15481"/>
                </a:lnTo>
                <a:lnTo>
                  <a:pt x="20881" y="4190"/>
                </a:lnTo>
                <a:cubicBezTo>
                  <a:pt x="21325" y="3746"/>
                  <a:pt x="21600" y="3133"/>
                  <a:pt x="21600" y="2455"/>
                </a:cubicBezTo>
                <a:cubicBezTo>
                  <a:pt x="21600" y="1099"/>
                  <a:pt x="20501" y="0"/>
                  <a:pt x="19145" y="0"/>
                </a:cubicBezTo>
                <a:cubicBezTo>
                  <a:pt x="18468" y="0"/>
                  <a:pt x="17854" y="275"/>
                  <a:pt x="17410" y="719"/>
                </a:cubicBezTo>
                <a:lnTo>
                  <a:pt x="6119" y="12010"/>
                </a:lnTo>
                <a:cubicBezTo>
                  <a:pt x="6119" y="12010"/>
                  <a:pt x="5400" y="16200"/>
                  <a:pt x="5400" y="16200"/>
                </a:cubicBezTo>
                <a:close/>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rgbClr val="FFFFFF"/>
              </a:solidFill>
              <a:effectLst>
                <a:outerShdw blurRad="38100" dist="12700" dir="5400000" rotWithShape="0">
                  <a:srgbClr val="000000">
                    <a:alpha val="50000"/>
                  </a:srgbClr>
                </a:outerShdw>
              </a:effectLst>
              <a:latin typeface="Gill Sans"/>
              <a:sym typeface="Gill Sans"/>
            </a:endParaRPr>
          </a:p>
        </p:txBody>
      </p:sp>
      <p:sp>
        <p:nvSpPr>
          <p:cNvPr id="58" name="Subtitle 2"/>
          <p:cNvSpPr txBox="1">
            <a:spLocks/>
          </p:cNvSpPr>
          <p:nvPr/>
        </p:nvSpPr>
        <p:spPr>
          <a:xfrm>
            <a:off x="3202129" y="6067536"/>
            <a:ext cx="8428136" cy="124553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40"/>
              </a:lnSpc>
            </a:pPr>
            <a:r>
              <a:rPr lang="en-US" dirty="0">
                <a:solidFill>
                  <a:srgbClr val="7F7F7F"/>
                </a:solidFill>
                <a:latin typeface="Poppins Light" charset="0"/>
                <a:ea typeface="Poppins Light" charset="0"/>
                <a:cs typeface="Poppins Light" charset="0"/>
              </a:rPr>
              <a:t>Frequently, your initial font choice is taken out of your awesome hands also we are companies</a:t>
            </a:r>
          </a:p>
        </p:txBody>
      </p:sp>
      <p:sp>
        <p:nvSpPr>
          <p:cNvPr id="59" name="TextBox 58"/>
          <p:cNvSpPr txBox="1"/>
          <p:nvPr/>
        </p:nvSpPr>
        <p:spPr>
          <a:xfrm>
            <a:off x="3275097" y="5493802"/>
            <a:ext cx="4631653" cy="461665"/>
          </a:xfrm>
          <a:prstGeom prst="rect">
            <a:avLst/>
          </a:prstGeom>
          <a:noFill/>
        </p:spPr>
        <p:txBody>
          <a:bodyPr wrap="none" rtlCol="0" anchor="ctr" anchorCtr="0">
            <a:spAutoFit/>
          </a:bodyPr>
          <a:lstStyle/>
          <a:p>
            <a:pPr defTabSz="1828434"/>
            <a:r>
              <a:rPr lang="en-US" sz="2400" b="1" dirty="0">
                <a:solidFill>
                  <a:srgbClr val="000000"/>
                </a:solidFill>
                <a:latin typeface="Poppins SemiBold" charset="0"/>
                <a:ea typeface="Poppins SemiBold" charset="0"/>
                <a:cs typeface="Poppins SemiBold" charset="0"/>
              </a:rPr>
              <a:t>ALL ELEMENTS ARE VECTOR BASED</a:t>
            </a:r>
          </a:p>
        </p:txBody>
      </p:sp>
      <p:sp>
        <p:nvSpPr>
          <p:cNvPr id="89" name="Shape 2807"/>
          <p:cNvSpPr/>
          <p:nvPr/>
        </p:nvSpPr>
        <p:spPr>
          <a:xfrm>
            <a:off x="14043122" y="4022636"/>
            <a:ext cx="858082" cy="624062"/>
          </a:xfrm>
          <a:custGeom>
            <a:avLst/>
            <a:gdLst/>
            <a:ahLst/>
            <a:cxnLst>
              <a:cxn ang="0">
                <a:pos x="wd2" y="hd2"/>
              </a:cxn>
              <a:cxn ang="5400000">
                <a:pos x="wd2" y="hd2"/>
              </a:cxn>
              <a:cxn ang="10800000">
                <a:pos x="wd2" y="hd2"/>
              </a:cxn>
              <a:cxn ang="16200000">
                <a:pos x="wd2" y="hd2"/>
              </a:cxn>
            </a:cxnLst>
            <a:rect l="0" t="0" r="r" b="b"/>
            <a:pathLst>
              <a:path w="21600" h="21600" extrusionOk="0">
                <a:moveTo>
                  <a:pt x="17075" y="12150"/>
                </a:moveTo>
                <a:lnTo>
                  <a:pt x="17294" y="9450"/>
                </a:lnTo>
                <a:lnTo>
                  <a:pt x="19843" y="9450"/>
                </a:lnTo>
                <a:lnTo>
                  <a:pt x="19406" y="12150"/>
                </a:lnTo>
                <a:cubicBezTo>
                  <a:pt x="19406" y="12150"/>
                  <a:pt x="17075" y="12150"/>
                  <a:pt x="17075" y="12150"/>
                </a:cubicBezTo>
                <a:close/>
                <a:moveTo>
                  <a:pt x="18752" y="16200"/>
                </a:moveTo>
                <a:lnTo>
                  <a:pt x="16748" y="16200"/>
                </a:lnTo>
                <a:lnTo>
                  <a:pt x="16967" y="13500"/>
                </a:lnTo>
                <a:lnTo>
                  <a:pt x="19188" y="13500"/>
                </a:lnTo>
                <a:cubicBezTo>
                  <a:pt x="19188" y="13500"/>
                  <a:pt x="18752" y="16200"/>
                  <a:pt x="18752" y="16200"/>
                </a:cubicBezTo>
                <a:close/>
                <a:moveTo>
                  <a:pt x="17673" y="20250"/>
                </a:moveTo>
                <a:cubicBezTo>
                  <a:pt x="17131" y="20250"/>
                  <a:pt x="16691" y="19645"/>
                  <a:pt x="16691" y="18900"/>
                </a:cubicBezTo>
                <a:cubicBezTo>
                  <a:pt x="16691" y="18155"/>
                  <a:pt x="17131" y="17550"/>
                  <a:pt x="17673" y="17550"/>
                </a:cubicBezTo>
                <a:cubicBezTo>
                  <a:pt x="18215" y="17550"/>
                  <a:pt x="18655" y="18155"/>
                  <a:pt x="18655" y="18900"/>
                </a:cubicBezTo>
                <a:cubicBezTo>
                  <a:pt x="18655" y="19645"/>
                  <a:pt x="18215" y="20250"/>
                  <a:pt x="17673" y="20250"/>
                </a:cubicBezTo>
                <a:moveTo>
                  <a:pt x="16415" y="8100"/>
                </a:moveTo>
                <a:lnTo>
                  <a:pt x="13745" y="8100"/>
                </a:lnTo>
                <a:lnTo>
                  <a:pt x="13745" y="5400"/>
                </a:lnTo>
                <a:lnTo>
                  <a:pt x="16633" y="5400"/>
                </a:lnTo>
                <a:cubicBezTo>
                  <a:pt x="16633" y="5400"/>
                  <a:pt x="16415" y="8100"/>
                  <a:pt x="16415" y="8100"/>
                </a:cubicBezTo>
                <a:close/>
                <a:moveTo>
                  <a:pt x="16088" y="12150"/>
                </a:moveTo>
                <a:lnTo>
                  <a:pt x="13745" y="12150"/>
                </a:lnTo>
                <a:lnTo>
                  <a:pt x="13745" y="9450"/>
                </a:lnTo>
                <a:lnTo>
                  <a:pt x="16306" y="9450"/>
                </a:lnTo>
                <a:cubicBezTo>
                  <a:pt x="16306" y="9450"/>
                  <a:pt x="16088" y="12150"/>
                  <a:pt x="16088" y="12150"/>
                </a:cubicBezTo>
                <a:close/>
                <a:moveTo>
                  <a:pt x="15761" y="16200"/>
                </a:moveTo>
                <a:lnTo>
                  <a:pt x="13745" y="16200"/>
                </a:lnTo>
                <a:lnTo>
                  <a:pt x="13745" y="13500"/>
                </a:lnTo>
                <a:lnTo>
                  <a:pt x="15979" y="13500"/>
                </a:lnTo>
                <a:cubicBezTo>
                  <a:pt x="15979" y="13500"/>
                  <a:pt x="15761" y="16200"/>
                  <a:pt x="15761" y="16200"/>
                </a:cubicBezTo>
                <a:close/>
                <a:moveTo>
                  <a:pt x="12764" y="8100"/>
                </a:moveTo>
                <a:lnTo>
                  <a:pt x="10094" y="8100"/>
                </a:lnTo>
                <a:lnTo>
                  <a:pt x="9876" y="5400"/>
                </a:lnTo>
                <a:lnTo>
                  <a:pt x="12764" y="5400"/>
                </a:lnTo>
                <a:cubicBezTo>
                  <a:pt x="12764" y="5400"/>
                  <a:pt x="12764" y="8100"/>
                  <a:pt x="12764" y="8100"/>
                </a:cubicBezTo>
                <a:close/>
                <a:moveTo>
                  <a:pt x="12764" y="12150"/>
                </a:moveTo>
                <a:lnTo>
                  <a:pt x="10421" y="12150"/>
                </a:lnTo>
                <a:lnTo>
                  <a:pt x="10203" y="9450"/>
                </a:lnTo>
                <a:lnTo>
                  <a:pt x="12764" y="9450"/>
                </a:lnTo>
                <a:cubicBezTo>
                  <a:pt x="12764" y="9450"/>
                  <a:pt x="12764" y="12150"/>
                  <a:pt x="12764" y="12150"/>
                </a:cubicBezTo>
                <a:close/>
                <a:moveTo>
                  <a:pt x="12764" y="16200"/>
                </a:moveTo>
                <a:lnTo>
                  <a:pt x="10748" y="16200"/>
                </a:lnTo>
                <a:lnTo>
                  <a:pt x="10531" y="13500"/>
                </a:lnTo>
                <a:lnTo>
                  <a:pt x="12764" y="13500"/>
                </a:lnTo>
                <a:cubicBezTo>
                  <a:pt x="12764" y="13500"/>
                  <a:pt x="12764" y="16200"/>
                  <a:pt x="12764" y="16200"/>
                </a:cubicBezTo>
                <a:close/>
                <a:moveTo>
                  <a:pt x="8836" y="20250"/>
                </a:moveTo>
                <a:cubicBezTo>
                  <a:pt x="8294" y="20250"/>
                  <a:pt x="7855" y="19645"/>
                  <a:pt x="7855" y="18900"/>
                </a:cubicBezTo>
                <a:cubicBezTo>
                  <a:pt x="7855" y="18155"/>
                  <a:pt x="8294" y="17550"/>
                  <a:pt x="8836" y="17550"/>
                </a:cubicBezTo>
                <a:cubicBezTo>
                  <a:pt x="9379" y="17550"/>
                  <a:pt x="9818" y="18155"/>
                  <a:pt x="9818" y="18900"/>
                </a:cubicBezTo>
                <a:cubicBezTo>
                  <a:pt x="9818" y="19645"/>
                  <a:pt x="9379" y="20250"/>
                  <a:pt x="8836" y="20250"/>
                </a:cubicBezTo>
                <a:moveTo>
                  <a:pt x="7213" y="13500"/>
                </a:moveTo>
                <a:lnTo>
                  <a:pt x="9543" y="13500"/>
                </a:lnTo>
                <a:lnTo>
                  <a:pt x="9761" y="16200"/>
                </a:lnTo>
                <a:lnTo>
                  <a:pt x="7740" y="16200"/>
                </a:lnTo>
                <a:cubicBezTo>
                  <a:pt x="7740" y="16200"/>
                  <a:pt x="7213" y="13500"/>
                  <a:pt x="7213" y="13500"/>
                </a:cubicBezTo>
                <a:close/>
                <a:moveTo>
                  <a:pt x="6950" y="12150"/>
                </a:moveTo>
                <a:lnTo>
                  <a:pt x="6423" y="9450"/>
                </a:lnTo>
                <a:lnTo>
                  <a:pt x="9215" y="9450"/>
                </a:lnTo>
                <a:lnTo>
                  <a:pt x="9434" y="12150"/>
                </a:lnTo>
                <a:cubicBezTo>
                  <a:pt x="9434" y="12150"/>
                  <a:pt x="6950" y="12150"/>
                  <a:pt x="6950" y="12150"/>
                </a:cubicBezTo>
                <a:close/>
                <a:moveTo>
                  <a:pt x="5633" y="5400"/>
                </a:moveTo>
                <a:lnTo>
                  <a:pt x="8888" y="5400"/>
                </a:lnTo>
                <a:lnTo>
                  <a:pt x="9106" y="8100"/>
                </a:lnTo>
                <a:lnTo>
                  <a:pt x="6160" y="8100"/>
                </a:lnTo>
                <a:cubicBezTo>
                  <a:pt x="6160" y="8100"/>
                  <a:pt x="5633" y="5400"/>
                  <a:pt x="5633" y="5400"/>
                </a:cubicBezTo>
                <a:close/>
                <a:moveTo>
                  <a:pt x="17621" y="5400"/>
                </a:moveTo>
                <a:lnTo>
                  <a:pt x="20497" y="5400"/>
                </a:lnTo>
                <a:lnTo>
                  <a:pt x="20061" y="8100"/>
                </a:lnTo>
                <a:lnTo>
                  <a:pt x="17403" y="8100"/>
                </a:lnTo>
                <a:cubicBezTo>
                  <a:pt x="17403" y="8100"/>
                  <a:pt x="17621" y="5400"/>
                  <a:pt x="17621" y="5400"/>
                </a:cubicBezTo>
                <a:close/>
                <a:moveTo>
                  <a:pt x="19619" y="17038"/>
                </a:moveTo>
                <a:lnTo>
                  <a:pt x="19622" y="17038"/>
                </a:lnTo>
                <a:lnTo>
                  <a:pt x="21586" y="4889"/>
                </a:lnTo>
                <a:lnTo>
                  <a:pt x="21577" y="4886"/>
                </a:lnTo>
                <a:cubicBezTo>
                  <a:pt x="21586" y="4833"/>
                  <a:pt x="21600" y="4782"/>
                  <a:pt x="21600" y="4725"/>
                </a:cubicBezTo>
                <a:cubicBezTo>
                  <a:pt x="21600" y="4352"/>
                  <a:pt x="21380" y="4050"/>
                  <a:pt x="21109" y="4050"/>
                </a:cubicBezTo>
                <a:lnTo>
                  <a:pt x="5370" y="4050"/>
                </a:lnTo>
                <a:lnTo>
                  <a:pt x="4674" y="481"/>
                </a:lnTo>
                <a:lnTo>
                  <a:pt x="4667" y="484"/>
                </a:lnTo>
                <a:cubicBezTo>
                  <a:pt x="4605" y="207"/>
                  <a:pt x="4425" y="0"/>
                  <a:pt x="4203" y="0"/>
                </a:cubicBezTo>
                <a:lnTo>
                  <a:pt x="491" y="0"/>
                </a:lnTo>
                <a:cubicBezTo>
                  <a:pt x="220" y="0"/>
                  <a:pt x="0" y="302"/>
                  <a:pt x="0" y="675"/>
                </a:cubicBezTo>
                <a:cubicBezTo>
                  <a:pt x="0" y="1048"/>
                  <a:pt x="220" y="1350"/>
                  <a:pt x="491" y="1350"/>
                </a:cubicBezTo>
                <a:lnTo>
                  <a:pt x="3827" y="1350"/>
                </a:lnTo>
                <a:lnTo>
                  <a:pt x="6893" y="17069"/>
                </a:lnTo>
                <a:lnTo>
                  <a:pt x="6894" y="17069"/>
                </a:lnTo>
                <a:cubicBezTo>
                  <a:pt x="6936" y="17259"/>
                  <a:pt x="7037" y="17414"/>
                  <a:pt x="7168" y="17493"/>
                </a:cubicBezTo>
                <a:cubicBezTo>
                  <a:pt x="6984" y="17903"/>
                  <a:pt x="6873" y="18383"/>
                  <a:pt x="6873" y="18900"/>
                </a:cubicBezTo>
                <a:cubicBezTo>
                  <a:pt x="6873" y="20391"/>
                  <a:pt x="7752" y="21600"/>
                  <a:pt x="8836" y="21600"/>
                </a:cubicBezTo>
                <a:cubicBezTo>
                  <a:pt x="9921" y="21600"/>
                  <a:pt x="10800" y="20391"/>
                  <a:pt x="10800" y="18900"/>
                </a:cubicBezTo>
                <a:cubicBezTo>
                  <a:pt x="10800" y="18406"/>
                  <a:pt x="10696" y="17949"/>
                  <a:pt x="10528" y="17550"/>
                </a:cubicBezTo>
                <a:lnTo>
                  <a:pt x="15981" y="17550"/>
                </a:lnTo>
                <a:cubicBezTo>
                  <a:pt x="15813" y="17949"/>
                  <a:pt x="15709" y="18406"/>
                  <a:pt x="15709" y="18900"/>
                </a:cubicBezTo>
                <a:cubicBezTo>
                  <a:pt x="15709" y="20391"/>
                  <a:pt x="16588" y="21600"/>
                  <a:pt x="17673" y="21600"/>
                </a:cubicBezTo>
                <a:cubicBezTo>
                  <a:pt x="18757" y="21600"/>
                  <a:pt x="19636" y="20391"/>
                  <a:pt x="19636" y="18900"/>
                </a:cubicBezTo>
                <a:cubicBezTo>
                  <a:pt x="19636" y="18383"/>
                  <a:pt x="19525" y="17903"/>
                  <a:pt x="19341" y="17493"/>
                </a:cubicBezTo>
                <a:cubicBezTo>
                  <a:pt x="19479" y="17410"/>
                  <a:pt x="19581" y="17242"/>
                  <a:pt x="19619" y="17038"/>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rgbClr val="FFFFFF"/>
              </a:solidFill>
              <a:effectLst>
                <a:outerShdw blurRad="38100" dist="12700" dir="5400000" rotWithShape="0">
                  <a:srgbClr val="000000">
                    <a:alpha val="50000"/>
                  </a:srgbClr>
                </a:outerShdw>
              </a:effectLst>
              <a:latin typeface="Gill Sans"/>
              <a:sym typeface="Gill Sans"/>
            </a:endParaRPr>
          </a:p>
        </p:txBody>
      </p:sp>
      <p:sp>
        <p:nvSpPr>
          <p:cNvPr id="90" name="Shape 2847"/>
          <p:cNvSpPr/>
          <p:nvPr/>
        </p:nvSpPr>
        <p:spPr>
          <a:xfrm>
            <a:off x="3772413" y="8558419"/>
            <a:ext cx="858082" cy="858072"/>
          </a:xfrm>
          <a:custGeom>
            <a:avLst/>
            <a:gdLst/>
            <a:ahLst/>
            <a:cxnLst>
              <a:cxn ang="0">
                <a:pos x="wd2" y="hd2"/>
              </a:cxn>
              <a:cxn ang="5400000">
                <a:pos x="wd2" y="hd2"/>
              </a:cxn>
              <a:cxn ang="10800000">
                <a:pos x="wd2" y="hd2"/>
              </a:cxn>
              <a:cxn ang="16200000">
                <a:pos x="wd2" y="hd2"/>
              </a:cxn>
            </a:cxnLst>
            <a:rect l="0" t="0" r="r" b="b"/>
            <a:pathLst>
              <a:path w="21600" h="21600" extrusionOk="0">
                <a:moveTo>
                  <a:pt x="18634" y="6292"/>
                </a:moveTo>
                <a:cubicBezTo>
                  <a:pt x="18643" y="6159"/>
                  <a:pt x="18655" y="6026"/>
                  <a:pt x="18655" y="5891"/>
                </a:cubicBezTo>
                <a:cubicBezTo>
                  <a:pt x="18655" y="2638"/>
                  <a:pt x="16017" y="0"/>
                  <a:pt x="12764" y="0"/>
                </a:cubicBezTo>
                <a:cubicBezTo>
                  <a:pt x="10499" y="0"/>
                  <a:pt x="8536" y="1279"/>
                  <a:pt x="7550" y="3153"/>
                </a:cubicBezTo>
                <a:cubicBezTo>
                  <a:pt x="7185" y="3021"/>
                  <a:pt x="6793" y="2945"/>
                  <a:pt x="6382" y="2945"/>
                </a:cubicBezTo>
                <a:cubicBezTo>
                  <a:pt x="4484" y="2945"/>
                  <a:pt x="2945" y="4484"/>
                  <a:pt x="2945" y="6382"/>
                </a:cubicBezTo>
                <a:cubicBezTo>
                  <a:pt x="2945" y="6629"/>
                  <a:pt x="2973" y="6869"/>
                  <a:pt x="3022" y="7101"/>
                </a:cubicBezTo>
                <a:cubicBezTo>
                  <a:pt x="1267" y="7686"/>
                  <a:pt x="0" y="9339"/>
                  <a:pt x="0" y="11291"/>
                </a:cubicBezTo>
                <a:cubicBezTo>
                  <a:pt x="0" y="13731"/>
                  <a:pt x="1978" y="15709"/>
                  <a:pt x="4418" y="15709"/>
                </a:cubicBezTo>
                <a:lnTo>
                  <a:pt x="8836" y="15709"/>
                </a:lnTo>
                <a:cubicBezTo>
                  <a:pt x="9108" y="15709"/>
                  <a:pt x="9327" y="15489"/>
                  <a:pt x="9327" y="15218"/>
                </a:cubicBezTo>
                <a:cubicBezTo>
                  <a:pt x="9327" y="14947"/>
                  <a:pt x="9108" y="14727"/>
                  <a:pt x="8836" y="14727"/>
                </a:cubicBezTo>
                <a:lnTo>
                  <a:pt x="4418" y="14727"/>
                </a:lnTo>
                <a:cubicBezTo>
                  <a:pt x="2524" y="14727"/>
                  <a:pt x="982" y="13185"/>
                  <a:pt x="982" y="11291"/>
                </a:cubicBezTo>
                <a:cubicBezTo>
                  <a:pt x="982" y="9810"/>
                  <a:pt x="1926" y="8502"/>
                  <a:pt x="3333" y="8033"/>
                </a:cubicBezTo>
                <a:lnTo>
                  <a:pt x="4165" y="7756"/>
                </a:lnTo>
                <a:lnTo>
                  <a:pt x="3982" y="6897"/>
                </a:lnTo>
                <a:cubicBezTo>
                  <a:pt x="3946" y="6725"/>
                  <a:pt x="3927" y="6551"/>
                  <a:pt x="3927" y="6382"/>
                </a:cubicBezTo>
                <a:cubicBezTo>
                  <a:pt x="3927" y="5028"/>
                  <a:pt x="5028" y="3927"/>
                  <a:pt x="6382" y="3927"/>
                </a:cubicBezTo>
                <a:cubicBezTo>
                  <a:pt x="6662" y="3927"/>
                  <a:pt x="6942" y="3977"/>
                  <a:pt x="7215" y="4077"/>
                </a:cubicBezTo>
                <a:lnTo>
                  <a:pt x="8019" y="4368"/>
                </a:lnTo>
                <a:lnTo>
                  <a:pt x="8418" y="3611"/>
                </a:lnTo>
                <a:cubicBezTo>
                  <a:pt x="9272" y="1989"/>
                  <a:pt x="10937" y="982"/>
                  <a:pt x="12764" y="982"/>
                </a:cubicBezTo>
                <a:cubicBezTo>
                  <a:pt x="15470" y="982"/>
                  <a:pt x="17673" y="3184"/>
                  <a:pt x="17673" y="5891"/>
                </a:cubicBezTo>
                <a:cubicBezTo>
                  <a:pt x="17673" y="5977"/>
                  <a:pt x="17666" y="6060"/>
                  <a:pt x="17660" y="6145"/>
                </a:cubicBezTo>
                <a:lnTo>
                  <a:pt x="17655" y="6229"/>
                </a:lnTo>
                <a:lnTo>
                  <a:pt x="17610" y="6920"/>
                </a:lnTo>
                <a:lnTo>
                  <a:pt x="18245" y="7194"/>
                </a:lnTo>
                <a:cubicBezTo>
                  <a:pt x="19686" y="7816"/>
                  <a:pt x="20618" y="9232"/>
                  <a:pt x="20618" y="10800"/>
                </a:cubicBezTo>
                <a:cubicBezTo>
                  <a:pt x="20618" y="12965"/>
                  <a:pt x="18856" y="14727"/>
                  <a:pt x="16691" y="14727"/>
                </a:cubicBezTo>
                <a:lnTo>
                  <a:pt x="12764" y="14727"/>
                </a:lnTo>
                <a:cubicBezTo>
                  <a:pt x="12492" y="14727"/>
                  <a:pt x="12273" y="14947"/>
                  <a:pt x="12273" y="15218"/>
                </a:cubicBezTo>
                <a:cubicBezTo>
                  <a:pt x="12273" y="15489"/>
                  <a:pt x="12492" y="15709"/>
                  <a:pt x="12764" y="15709"/>
                </a:cubicBezTo>
                <a:lnTo>
                  <a:pt x="16691" y="15709"/>
                </a:lnTo>
                <a:cubicBezTo>
                  <a:pt x="19401" y="15709"/>
                  <a:pt x="21600" y="13511"/>
                  <a:pt x="21600" y="10800"/>
                </a:cubicBezTo>
                <a:cubicBezTo>
                  <a:pt x="21600" y="8780"/>
                  <a:pt x="20378" y="7045"/>
                  <a:pt x="18634" y="6292"/>
                </a:cubicBezTo>
                <a:moveTo>
                  <a:pt x="13745" y="17673"/>
                </a:moveTo>
                <a:cubicBezTo>
                  <a:pt x="13610" y="17673"/>
                  <a:pt x="13488" y="17728"/>
                  <a:pt x="13398" y="17817"/>
                </a:cubicBezTo>
                <a:lnTo>
                  <a:pt x="11291" y="19924"/>
                </a:lnTo>
                <a:lnTo>
                  <a:pt x="11291" y="8346"/>
                </a:lnTo>
                <a:cubicBezTo>
                  <a:pt x="11291" y="8074"/>
                  <a:pt x="11071" y="7855"/>
                  <a:pt x="10800" y="7855"/>
                </a:cubicBezTo>
                <a:cubicBezTo>
                  <a:pt x="10529" y="7855"/>
                  <a:pt x="10309" y="8074"/>
                  <a:pt x="10309" y="8346"/>
                </a:cubicBezTo>
                <a:lnTo>
                  <a:pt x="10309" y="19924"/>
                </a:lnTo>
                <a:lnTo>
                  <a:pt x="8202" y="17817"/>
                </a:lnTo>
                <a:cubicBezTo>
                  <a:pt x="8113" y="17728"/>
                  <a:pt x="7990" y="17673"/>
                  <a:pt x="7855" y="17673"/>
                </a:cubicBezTo>
                <a:cubicBezTo>
                  <a:pt x="7583" y="17673"/>
                  <a:pt x="7364" y="17893"/>
                  <a:pt x="7364" y="18164"/>
                </a:cubicBezTo>
                <a:cubicBezTo>
                  <a:pt x="7364" y="18300"/>
                  <a:pt x="7419" y="18422"/>
                  <a:pt x="7507" y="18511"/>
                </a:cubicBezTo>
                <a:lnTo>
                  <a:pt x="10453" y="21456"/>
                </a:lnTo>
                <a:cubicBezTo>
                  <a:pt x="10542" y="21545"/>
                  <a:pt x="10664" y="21600"/>
                  <a:pt x="10800" y="21600"/>
                </a:cubicBezTo>
                <a:cubicBezTo>
                  <a:pt x="10936" y="21600"/>
                  <a:pt x="11058" y="21545"/>
                  <a:pt x="11147" y="21456"/>
                </a:cubicBezTo>
                <a:lnTo>
                  <a:pt x="14093" y="18511"/>
                </a:lnTo>
                <a:cubicBezTo>
                  <a:pt x="14182" y="18422"/>
                  <a:pt x="14236" y="18300"/>
                  <a:pt x="14236" y="18164"/>
                </a:cubicBezTo>
                <a:cubicBezTo>
                  <a:pt x="14236" y="17893"/>
                  <a:pt x="14017" y="17673"/>
                  <a:pt x="13745" y="17673"/>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rgbClr val="FFFFFF"/>
              </a:solidFill>
              <a:effectLst>
                <a:outerShdw blurRad="38100" dist="12700" dir="5400000" rotWithShape="0">
                  <a:srgbClr val="000000">
                    <a:alpha val="50000"/>
                  </a:srgbClr>
                </a:outerShdw>
              </a:effectLst>
              <a:latin typeface="Gill Sans"/>
              <a:sym typeface="Gill Sans"/>
            </a:endParaRPr>
          </a:p>
        </p:txBody>
      </p:sp>
      <p:sp>
        <p:nvSpPr>
          <p:cNvPr id="91" name="Shape 2645"/>
          <p:cNvSpPr/>
          <p:nvPr/>
        </p:nvSpPr>
        <p:spPr>
          <a:xfrm>
            <a:off x="14167294" y="8672452"/>
            <a:ext cx="744782" cy="541660"/>
          </a:xfrm>
          <a:custGeom>
            <a:avLst/>
            <a:gdLst/>
            <a:ahLst/>
            <a:cxnLst>
              <a:cxn ang="0">
                <a:pos x="wd2" y="hd2"/>
              </a:cxn>
              <a:cxn ang="5400000">
                <a:pos x="wd2" y="hd2"/>
              </a:cxn>
              <a:cxn ang="10800000">
                <a:pos x="wd2" y="hd2"/>
              </a:cxn>
              <a:cxn ang="16200000">
                <a:pos x="wd2" y="hd2"/>
              </a:cxn>
            </a:cxnLst>
            <a:rect l="0" t="0" r="r" b="b"/>
            <a:pathLst>
              <a:path w="21600" h="21600" extrusionOk="0">
                <a:moveTo>
                  <a:pt x="1408" y="20250"/>
                </a:moveTo>
                <a:lnTo>
                  <a:pt x="2740" y="17504"/>
                </a:lnTo>
                <a:cubicBezTo>
                  <a:pt x="2807" y="17526"/>
                  <a:pt x="2874" y="17550"/>
                  <a:pt x="2945" y="17550"/>
                </a:cubicBezTo>
                <a:lnTo>
                  <a:pt x="18655" y="17550"/>
                </a:lnTo>
                <a:cubicBezTo>
                  <a:pt x="18726" y="17550"/>
                  <a:pt x="18793" y="17526"/>
                  <a:pt x="18860" y="17504"/>
                </a:cubicBezTo>
                <a:lnTo>
                  <a:pt x="20192" y="20250"/>
                </a:lnTo>
                <a:cubicBezTo>
                  <a:pt x="20192" y="20250"/>
                  <a:pt x="1408" y="20250"/>
                  <a:pt x="1408" y="20250"/>
                </a:cubicBezTo>
                <a:close/>
                <a:moveTo>
                  <a:pt x="2945" y="1350"/>
                </a:moveTo>
                <a:lnTo>
                  <a:pt x="18655" y="1350"/>
                </a:lnTo>
                <a:lnTo>
                  <a:pt x="18655" y="16200"/>
                </a:lnTo>
                <a:lnTo>
                  <a:pt x="2945" y="16200"/>
                </a:lnTo>
                <a:cubicBezTo>
                  <a:pt x="2945" y="16200"/>
                  <a:pt x="2945" y="1350"/>
                  <a:pt x="2945" y="1350"/>
                </a:cubicBezTo>
                <a:close/>
                <a:moveTo>
                  <a:pt x="21510" y="20558"/>
                </a:moveTo>
                <a:lnTo>
                  <a:pt x="21518" y="20551"/>
                </a:lnTo>
                <a:lnTo>
                  <a:pt x="19591" y="16577"/>
                </a:lnTo>
                <a:cubicBezTo>
                  <a:pt x="19617" y="16457"/>
                  <a:pt x="19636" y="16332"/>
                  <a:pt x="19636" y="16200"/>
                </a:cubicBezTo>
                <a:lnTo>
                  <a:pt x="19636" y="1350"/>
                </a:lnTo>
                <a:cubicBezTo>
                  <a:pt x="19636" y="605"/>
                  <a:pt x="19197" y="0"/>
                  <a:pt x="18655" y="0"/>
                </a:cubicBezTo>
                <a:lnTo>
                  <a:pt x="2945" y="0"/>
                </a:lnTo>
                <a:cubicBezTo>
                  <a:pt x="2403" y="0"/>
                  <a:pt x="1964" y="605"/>
                  <a:pt x="1964" y="1350"/>
                </a:cubicBezTo>
                <a:lnTo>
                  <a:pt x="1964" y="16200"/>
                </a:lnTo>
                <a:cubicBezTo>
                  <a:pt x="1964" y="16332"/>
                  <a:pt x="1983" y="16457"/>
                  <a:pt x="2009" y="16577"/>
                </a:cubicBezTo>
                <a:lnTo>
                  <a:pt x="82" y="20551"/>
                </a:lnTo>
                <a:lnTo>
                  <a:pt x="90" y="20558"/>
                </a:lnTo>
                <a:cubicBezTo>
                  <a:pt x="38" y="20665"/>
                  <a:pt x="0" y="20787"/>
                  <a:pt x="0" y="20925"/>
                </a:cubicBezTo>
                <a:cubicBezTo>
                  <a:pt x="0" y="21298"/>
                  <a:pt x="220" y="21600"/>
                  <a:pt x="491" y="21600"/>
                </a:cubicBezTo>
                <a:lnTo>
                  <a:pt x="21109" y="21600"/>
                </a:lnTo>
                <a:cubicBezTo>
                  <a:pt x="21380" y="21600"/>
                  <a:pt x="21600" y="21298"/>
                  <a:pt x="21600" y="20925"/>
                </a:cubicBezTo>
                <a:cubicBezTo>
                  <a:pt x="21600" y="20787"/>
                  <a:pt x="21562" y="20665"/>
                  <a:pt x="21510" y="20558"/>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rgbClr val="FFFFFF"/>
              </a:solidFill>
              <a:effectLst>
                <a:outerShdw blurRad="38100" dist="12700" dir="5400000" rotWithShape="0">
                  <a:srgbClr val="000000">
                    <a:alpha val="50000"/>
                  </a:srgbClr>
                </a:outerShdw>
              </a:effectLst>
              <a:latin typeface="Gill Sans"/>
              <a:sym typeface="Gill Sans"/>
            </a:endParaRPr>
          </a:p>
        </p:txBody>
      </p:sp>
      <p:sp>
        <p:nvSpPr>
          <p:cNvPr id="21" name="Rectangle 20"/>
          <p:cNvSpPr>
            <a:spLocks/>
          </p:cNvSpPr>
          <p:nvPr/>
        </p:nvSpPr>
        <p:spPr bwMode="auto">
          <a:xfrm>
            <a:off x="7217778" y="1334328"/>
            <a:ext cx="9993120" cy="901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vert="horz" wrap="none" lIns="0" tIns="0" rIns="0" bIns="0" anchor="ctr" anchorCtr="0">
            <a:spAutoFit/>
          </a:bodyPr>
          <a:lstStyle/>
          <a:p>
            <a:pPr algn="ctr" defTabSz="4572000">
              <a:lnSpc>
                <a:spcPts val="7400"/>
              </a:lnSpc>
            </a:pPr>
            <a:r>
              <a:rPr lang="en-US" sz="6000" b="1" spc="500" dirty="0">
                <a:solidFill>
                  <a:srgbClr val="000000"/>
                </a:solidFill>
                <a:latin typeface="Montserrat" charset="0"/>
                <a:ea typeface="Montserrat" charset="0"/>
                <a:cs typeface="Montserrat" charset="0"/>
                <a:sym typeface="Bebas Neue" charset="0"/>
              </a:rPr>
              <a:t>FANTASTIC FEATURES</a:t>
            </a:r>
          </a:p>
        </p:txBody>
      </p:sp>
    </p:spTree>
    <p:extLst>
      <p:ext uri="{BB962C8B-B14F-4D97-AF65-F5344CB8AC3E}">
        <p14:creationId xmlns:p14="http://schemas.microsoft.com/office/powerpoint/2010/main" val="258338533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14:bounceEnd="50000">
                                          <p:cBhvr additive="base">
                                            <p:cTn id="7" dur="750" fill="hold"/>
                                            <p:tgtEl>
                                              <p:spTgt spid="56"/>
                                            </p:tgtEl>
                                            <p:attrNameLst>
                                              <p:attrName>ppt_x</p:attrName>
                                            </p:attrNameLst>
                                          </p:cBhvr>
                                          <p:tavLst>
                                            <p:tav tm="0">
                                              <p:val>
                                                <p:strVal val="#ppt_x"/>
                                              </p:val>
                                            </p:tav>
                                            <p:tav tm="100000">
                                              <p:val>
                                                <p:strVal val="#ppt_x"/>
                                              </p:val>
                                            </p:tav>
                                          </p:tavLst>
                                        </p:anim>
                                        <p:anim calcmode="lin" valueType="num" p14:bounceEnd="50000">
                                          <p:cBhvr additive="base">
                                            <p:cTn id="8" dur="750" fill="hold"/>
                                            <p:tgtEl>
                                              <p:spTgt spid="5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50000">
                                      <p:stCondLst>
                                        <p:cond delay="0"/>
                                      </p:stCondLst>
                                      <p:childTnLst>
                                        <p:set>
                                          <p:cBhvr>
                                            <p:cTn id="10" dur="1" fill="hold">
                                              <p:stCondLst>
                                                <p:cond delay="0"/>
                                              </p:stCondLst>
                                            </p:cTn>
                                            <p:tgtEl>
                                              <p:spTgt spid="57"/>
                                            </p:tgtEl>
                                            <p:attrNameLst>
                                              <p:attrName>style.visibility</p:attrName>
                                            </p:attrNameLst>
                                          </p:cBhvr>
                                          <p:to>
                                            <p:strVal val="visible"/>
                                          </p:to>
                                        </p:set>
                                        <p:anim calcmode="lin" valueType="num" p14:bounceEnd="50000">
                                          <p:cBhvr additive="base">
                                            <p:cTn id="11" dur="750" fill="hold"/>
                                            <p:tgtEl>
                                              <p:spTgt spid="57"/>
                                            </p:tgtEl>
                                            <p:attrNameLst>
                                              <p:attrName>ppt_x</p:attrName>
                                            </p:attrNameLst>
                                          </p:cBhvr>
                                          <p:tavLst>
                                            <p:tav tm="0">
                                              <p:val>
                                                <p:strVal val="#ppt_x"/>
                                              </p:val>
                                            </p:tav>
                                            <p:tav tm="100000">
                                              <p:val>
                                                <p:strVal val="#ppt_x"/>
                                              </p:val>
                                            </p:tav>
                                          </p:tavLst>
                                        </p:anim>
                                        <p:anim calcmode="lin" valueType="num" p14:bounceEnd="50000">
                                          <p:cBhvr additive="base">
                                            <p:cTn id="12" dur="750" fill="hold"/>
                                            <p:tgtEl>
                                              <p:spTgt spid="5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14:presetBounceEnd="50000">
                                      <p:stCondLst>
                                        <p:cond delay="0"/>
                                      </p:stCondLst>
                                      <p:childTnLst>
                                        <p:set>
                                          <p:cBhvr>
                                            <p:cTn id="14" dur="1" fill="hold">
                                              <p:stCondLst>
                                                <p:cond delay="0"/>
                                              </p:stCondLst>
                                            </p:cTn>
                                            <p:tgtEl>
                                              <p:spTgt spid="58"/>
                                            </p:tgtEl>
                                            <p:attrNameLst>
                                              <p:attrName>style.visibility</p:attrName>
                                            </p:attrNameLst>
                                          </p:cBhvr>
                                          <p:to>
                                            <p:strVal val="visible"/>
                                          </p:to>
                                        </p:set>
                                        <p:anim calcmode="lin" valueType="num" p14:bounceEnd="50000">
                                          <p:cBhvr additive="base">
                                            <p:cTn id="15" dur="750" fill="hold"/>
                                            <p:tgtEl>
                                              <p:spTgt spid="58"/>
                                            </p:tgtEl>
                                            <p:attrNameLst>
                                              <p:attrName>ppt_x</p:attrName>
                                            </p:attrNameLst>
                                          </p:cBhvr>
                                          <p:tavLst>
                                            <p:tav tm="0">
                                              <p:val>
                                                <p:strVal val="#ppt_x"/>
                                              </p:val>
                                            </p:tav>
                                            <p:tav tm="100000">
                                              <p:val>
                                                <p:strVal val="#ppt_x"/>
                                              </p:val>
                                            </p:tav>
                                          </p:tavLst>
                                        </p:anim>
                                        <p:anim calcmode="lin" valueType="num" p14:bounceEnd="50000">
                                          <p:cBhvr additive="base">
                                            <p:cTn id="16" dur="750" fill="hold"/>
                                            <p:tgtEl>
                                              <p:spTgt spid="5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14:presetBounceEnd="50000">
                                      <p:stCondLst>
                                        <p:cond delay="0"/>
                                      </p:stCondLst>
                                      <p:childTnLst>
                                        <p:set>
                                          <p:cBhvr>
                                            <p:cTn id="18" dur="1" fill="hold">
                                              <p:stCondLst>
                                                <p:cond delay="0"/>
                                              </p:stCondLst>
                                            </p:cTn>
                                            <p:tgtEl>
                                              <p:spTgt spid="59"/>
                                            </p:tgtEl>
                                            <p:attrNameLst>
                                              <p:attrName>style.visibility</p:attrName>
                                            </p:attrNameLst>
                                          </p:cBhvr>
                                          <p:to>
                                            <p:strVal val="visible"/>
                                          </p:to>
                                        </p:set>
                                        <p:anim calcmode="lin" valueType="num" p14:bounceEnd="50000">
                                          <p:cBhvr additive="base">
                                            <p:cTn id="19" dur="750" fill="hold"/>
                                            <p:tgtEl>
                                              <p:spTgt spid="59"/>
                                            </p:tgtEl>
                                            <p:attrNameLst>
                                              <p:attrName>ppt_x</p:attrName>
                                            </p:attrNameLst>
                                          </p:cBhvr>
                                          <p:tavLst>
                                            <p:tav tm="0">
                                              <p:val>
                                                <p:strVal val="#ppt_x"/>
                                              </p:val>
                                            </p:tav>
                                            <p:tav tm="100000">
                                              <p:val>
                                                <p:strVal val="#ppt_x"/>
                                              </p:val>
                                            </p:tav>
                                          </p:tavLst>
                                        </p:anim>
                                        <p:anim calcmode="lin" valueType="num" p14:bounceEnd="50000">
                                          <p:cBhvr additive="base">
                                            <p:cTn id="20" dur="750" fill="hold"/>
                                            <p:tgtEl>
                                              <p:spTgt spid="59"/>
                                            </p:tgtEl>
                                            <p:attrNameLst>
                                              <p:attrName>ppt_y</p:attrName>
                                            </p:attrNameLst>
                                          </p:cBhvr>
                                          <p:tavLst>
                                            <p:tav tm="0">
                                              <p:val>
                                                <p:strVal val="1+#ppt_h/2"/>
                                              </p:val>
                                            </p:tav>
                                            <p:tav tm="100000">
                                              <p:val>
                                                <p:strVal val="#ppt_y"/>
                                              </p:val>
                                            </p:tav>
                                          </p:tavLst>
                                        </p:anim>
                                      </p:childTnLst>
                                    </p:cTn>
                                  </p:par>
                                </p:childTnLst>
                              </p:cTn>
                            </p:par>
                            <p:par>
                              <p:cTn id="21" fill="hold">
                                <p:stCondLst>
                                  <p:cond delay="750"/>
                                </p:stCondLst>
                                <p:childTnLst>
                                  <p:par>
                                    <p:cTn id="22" presetID="2" presetClass="entr" presetSubtype="4" fill="hold" grpId="0" nodeType="afterEffect" p14:presetBounceEnd="50000">
                                      <p:stCondLst>
                                        <p:cond delay="0"/>
                                      </p:stCondLst>
                                      <p:childTnLst>
                                        <p:set>
                                          <p:cBhvr>
                                            <p:cTn id="23" dur="1" fill="hold">
                                              <p:stCondLst>
                                                <p:cond delay="0"/>
                                              </p:stCondLst>
                                            </p:cTn>
                                            <p:tgtEl>
                                              <p:spTgt spid="52"/>
                                            </p:tgtEl>
                                            <p:attrNameLst>
                                              <p:attrName>style.visibility</p:attrName>
                                            </p:attrNameLst>
                                          </p:cBhvr>
                                          <p:to>
                                            <p:strVal val="visible"/>
                                          </p:to>
                                        </p:set>
                                        <p:anim calcmode="lin" valueType="num" p14:bounceEnd="50000">
                                          <p:cBhvr additive="base">
                                            <p:cTn id="24" dur="750" fill="hold"/>
                                            <p:tgtEl>
                                              <p:spTgt spid="52"/>
                                            </p:tgtEl>
                                            <p:attrNameLst>
                                              <p:attrName>ppt_x</p:attrName>
                                            </p:attrNameLst>
                                          </p:cBhvr>
                                          <p:tavLst>
                                            <p:tav tm="0">
                                              <p:val>
                                                <p:strVal val="#ppt_x"/>
                                              </p:val>
                                            </p:tav>
                                            <p:tav tm="100000">
                                              <p:val>
                                                <p:strVal val="#ppt_x"/>
                                              </p:val>
                                            </p:tav>
                                          </p:tavLst>
                                        </p:anim>
                                        <p:anim calcmode="lin" valueType="num" p14:bounceEnd="50000">
                                          <p:cBhvr additive="base">
                                            <p:cTn id="25" dur="750" fill="hold"/>
                                            <p:tgtEl>
                                              <p:spTgt spid="52"/>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14:presetBounceEnd="50000">
                                      <p:stCondLst>
                                        <p:cond delay="0"/>
                                      </p:stCondLst>
                                      <p:childTnLst>
                                        <p:set>
                                          <p:cBhvr>
                                            <p:cTn id="27" dur="1" fill="hold">
                                              <p:stCondLst>
                                                <p:cond delay="0"/>
                                              </p:stCondLst>
                                            </p:cTn>
                                            <p:tgtEl>
                                              <p:spTgt spid="54"/>
                                            </p:tgtEl>
                                            <p:attrNameLst>
                                              <p:attrName>style.visibility</p:attrName>
                                            </p:attrNameLst>
                                          </p:cBhvr>
                                          <p:to>
                                            <p:strVal val="visible"/>
                                          </p:to>
                                        </p:set>
                                        <p:anim calcmode="lin" valueType="num" p14:bounceEnd="50000">
                                          <p:cBhvr additive="base">
                                            <p:cTn id="28" dur="750" fill="hold"/>
                                            <p:tgtEl>
                                              <p:spTgt spid="54"/>
                                            </p:tgtEl>
                                            <p:attrNameLst>
                                              <p:attrName>ppt_x</p:attrName>
                                            </p:attrNameLst>
                                          </p:cBhvr>
                                          <p:tavLst>
                                            <p:tav tm="0">
                                              <p:val>
                                                <p:strVal val="#ppt_x"/>
                                              </p:val>
                                            </p:tav>
                                            <p:tav tm="100000">
                                              <p:val>
                                                <p:strVal val="#ppt_x"/>
                                              </p:val>
                                            </p:tav>
                                          </p:tavLst>
                                        </p:anim>
                                        <p:anim calcmode="lin" valueType="num" p14:bounceEnd="50000">
                                          <p:cBhvr additive="base">
                                            <p:cTn id="29" dur="750" fill="hold"/>
                                            <p:tgtEl>
                                              <p:spTgt spid="54"/>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14:presetBounceEnd="50000">
                                      <p:stCondLst>
                                        <p:cond delay="0"/>
                                      </p:stCondLst>
                                      <p:childTnLst>
                                        <p:set>
                                          <p:cBhvr>
                                            <p:cTn id="31" dur="1" fill="hold">
                                              <p:stCondLst>
                                                <p:cond delay="0"/>
                                              </p:stCondLst>
                                            </p:cTn>
                                            <p:tgtEl>
                                              <p:spTgt spid="55"/>
                                            </p:tgtEl>
                                            <p:attrNameLst>
                                              <p:attrName>style.visibility</p:attrName>
                                            </p:attrNameLst>
                                          </p:cBhvr>
                                          <p:to>
                                            <p:strVal val="visible"/>
                                          </p:to>
                                        </p:set>
                                        <p:anim calcmode="lin" valueType="num" p14:bounceEnd="50000">
                                          <p:cBhvr additive="base">
                                            <p:cTn id="32" dur="750" fill="hold"/>
                                            <p:tgtEl>
                                              <p:spTgt spid="55"/>
                                            </p:tgtEl>
                                            <p:attrNameLst>
                                              <p:attrName>ppt_x</p:attrName>
                                            </p:attrNameLst>
                                          </p:cBhvr>
                                          <p:tavLst>
                                            <p:tav tm="0">
                                              <p:val>
                                                <p:strVal val="#ppt_x"/>
                                              </p:val>
                                            </p:tav>
                                            <p:tav tm="100000">
                                              <p:val>
                                                <p:strVal val="#ppt_x"/>
                                              </p:val>
                                            </p:tav>
                                          </p:tavLst>
                                        </p:anim>
                                        <p:anim calcmode="lin" valueType="num" p14:bounceEnd="50000">
                                          <p:cBhvr additive="base">
                                            <p:cTn id="33" dur="750" fill="hold"/>
                                            <p:tgtEl>
                                              <p:spTgt spid="55"/>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14:presetBounceEnd="50000">
                                      <p:stCondLst>
                                        <p:cond delay="0"/>
                                      </p:stCondLst>
                                      <p:childTnLst>
                                        <p:set>
                                          <p:cBhvr>
                                            <p:cTn id="35" dur="1" fill="hold">
                                              <p:stCondLst>
                                                <p:cond delay="0"/>
                                              </p:stCondLst>
                                            </p:cTn>
                                            <p:tgtEl>
                                              <p:spTgt spid="89"/>
                                            </p:tgtEl>
                                            <p:attrNameLst>
                                              <p:attrName>style.visibility</p:attrName>
                                            </p:attrNameLst>
                                          </p:cBhvr>
                                          <p:to>
                                            <p:strVal val="visible"/>
                                          </p:to>
                                        </p:set>
                                        <p:anim calcmode="lin" valueType="num" p14:bounceEnd="50000">
                                          <p:cBhvr additive="base">
                                            <p:cTn id="36" dur="750" fill="hold"/>
                                            <p:tgtEl>
                                              <p:spTgt spid="89"/>
                                            </p:tgtEl>
                                            <p:attrNameLst>
                                              <p:attrName>ppt_x</p:attrName>
                                            </p:attrNameLst>
                                          </p:cBhvr>
                                          <p:tavLst>
                                            <p:tav tm="0">
                                              <p:val>
                                                <p:strVal val="#ppt_x"/>
                                              </p:val>
                                            </p:tav>
                                            <p:tav tm="100000">
                                              <p:val>
                                                <p:strVal val="#ppt_x"/>
                                              </p:val>
                                            </p:tav>
                                          </p:tavLst>
                                        </p:anim>
                                        <p:anim calcmode="lin" valueType="num" p14:bounceEnd="50000">
                                          <p:cBhvr additive="base">
                                            <p:cTn id="37" dur="750" fill="hold"/>
                                            <p:tgtEl>
                                              <p:spTgt spid="89"/>
                                            </p:tgtEl>
                                            <p:attrNameLst>
                                              <p:attrName>ppt_y</p:attrName>
                                            </p:attrNameLst>
                                          </p:cBhvr>
                                          <p:tavLst>
                                            <p:tav tm="0">
                                              <p:val>
                                                <p:strVal val="1+#ppt_h/2"/>
                                              </p:val>
                                            </p:tav>
                                            <p:tav tm="100000">
                                              <p:val>
                                                <p:strVal val="#ppt_y"/>
                                              </p:val>
                                            </p:tav>
                                          </p:tavLst>
                                        </p:anim>
                                      </p:childTnLst>
                                    </p:cTn>
                                  </p:par>
                                </p:childTnLst>
                              </p:cTn>
                            </p:par>
                            <p:par>
                              <p:cTn id="38" fill="hold">
                                <p:stCondLst>
                                  <p:cond delay="1500"/>
                                </p:stCondLst>
                                <p:childTnLst>
                                  <p:par>
                                    <p:cTn id="39" presetID="2" presetClass="entr" presetSubtype="4" fill="hold" grpId="0" nodeType="afterEffect" p14:presetBounceEnd="50000">
                                      <p:stCondLst>
                                        <p:cond delay="0"/>
                                      </p:stCondLst>
                                      <p:childTnLst>
                                        <p:set>
                                          <p:cBhvr>
                                            <p:cTn id="40" dur="1" fill="hold">
                                              <p:stCondLst>
                                                <p:cond delay="0"/>
                                              </p:stCondLst>
                                            </p:cTn>
                                            <p:tgtEl>
                                              <p:spTgt spid="42"/>
                                            </p:tgtEl>
                                            <p:attrNameLst>
                                              <p:attrName>style.visibility</p:attrName>
                                            </p:attrNameLst>
                                          </p:cBhvr>
                                          <p:to>
                                            <p:strVal val="visible"/>
                                          </p:to>
                                        </p:set>
                                        <p:anim calcmode="lin" valueType="num" p14:bounceEnd="50000">
                                          <p:cBhvr additive="base">
                                            <p:cTn id="41" dur="750" fill="hold"/>
                                            <p:tgtEl>
                                              <p:spTgt spid="42"/>
                                            </p:tgtEl>
                                            <p:attrNameLst>
                                              <p:attrName>ppt_x</p:attrName>
                                            </p:attrNameLst>
                                          </p:cBhvr>
                                          <p:tavLst>
                                            <p:tav tm="0">
                                              <p:val>
                                                <p:strVal val="#ppt_x"/>
                                              </p:val>
                                            </p:tav>
                                            <p:tav tm="100000">
                                              <p:val>
                                                <p:strVal val="#ppt_x"/>
                                              </p:val>
                                            </p:tav>
                                          </p:tavLst>
                                        </p:anim>
                                        <p:anim calcmode="lin" valueType="num" p14:bounceEnd="50000">
                                          <p:cBhvr additive="base">
                                            <p:cTn id="42" dur="750" fill="hold"/>
                                            <p:tgtEl>
                                              <p:spTgt spid="42"/>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14:presetBounceEnd="50000">
                                      <p:stCondLst>
                                        <p:cond delay="0"/>
                                      </p:stCondLst>
                                      <p:childTnLst>
                                        <p:set>
                                          <p:cBhvr>
                                            <p:cTn id="44" dur="1" fill="hold">
                                              <p:stCondLst>
                                                <p:cond delay="0"/>
                                              </p:stCondLst>
                                            </p:cTn>
                                            <p:tgtEl>
                                              <p:spTgt spid="46"/>
                                            </p:tgtEl>
                                            <p:attrNameLst>
                                              <p:attrName>style.visibility</p:attrName>
                                            </p:attrNameLst>
                                          </p:cBhvr>
                                          <p:to>
                                            <p:strVal val="visible"/>
                                          </p:to>
                                        </p:set>
                                        <p:anim calcmode="lin" valueType="num" p14:bounceEnd="50000">
                                          <p:cBhvr additive="base">
                                            <p:cTn id="45" dur="750" fill="hold"/>
                                            <p:tgtEl>
                                              <p:spTgt spid="46"/>
                                            </p:tgtEl>
                                            <p:attrNameLst>
                                              <p:attrName>ppt_x</p:attrName>
                                            </p:attrNameLst>
                                          </p:cBhvr>
                                          <p:tavLst>
                                            <p:tav tm="0">
                                              <p:val>
                                                <p:strVal val="#ppt_x"/>
                                              </p:val>
                                            </p:tav>
                                            <p:tav tm="100000">
                                              <p:val>
                                                <p:strVal val="#ppt_x"/>
                                              </p:val>
                                            </p:tav>
                                          </p:tavLst>
                                        </p:anim>
                                        <p:anim calcmode="lin" valueType="num" p14:bounceEnd="50000">
                                          <p:cBhvr additive="base">
                                            <p:cTn id="46" dur="750" fill="hold"/>
                                            <p:tgtEl>
                                              <p:spTgt spid="46"/>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14:presetBounceEnd="50000">
                                      <p:stCondLst>
                                        <p:cond delay="0"/>
                                      </p:stCondLst>
                                      <p:childTnLst>
                                        <p:set>
                                          <p:cBhvr>
                                            <p:cTn id="48" dur="1" fill="hold">
                                              <p:stCondLst>
                                                <p:cond delay="0"/>
                                              </p:stCondLst>
                                            </p:cTn>
                                            <p:tgtEl>
                                              <p:spTgt spid="47"/>
                                            </p:tgtEl>
                                            <p:attrNameLst>
                                              <p:attrName>style.visibility</p:attrName>
                                            </p:attrNameLst>
                                          </p:cBhvr>
                                          <p:to>
                                            <p:strVal val="visible"/>
                                          </p:to>
                                        </p:set>
                                        <p:anim calcmode="lin" valueType="num" p14:bounceEnd="50000">
                                          <p:cBhvr additive="base">
                                            <p:cTn id="49" dur="750" fill="hold"/>
                                            <p:tgtEl>
                                              <p:spTgt spid="47"/>
                                            </p:tgtEl>
                                            <p:attrNameLst>
                                              <p:attrName>ppt_x</p:attrName>
                                            </p:attrNameLst>
                                          </p:cBhvr>
                                          <p:tavLst>
                                            <p:tav tm="0">
                                              <p:val>
                                                <p:strVal val="#ppt_x"/>
                                              </p:val>
                                            </p:tav>
                                            <p:tav tm="100000">
                                              <p:val>
                                                <p:strVal val="#ppt_x"/>
                                              </p:val>
                                            </p:tav>
                                          </p:tavLst>
                                        </p:anim>
                                        <p:anim calcmode="lin" valueType="num" p14:bounceEnd="50000">
                                          <p:cBhvr additive="base">
                                            <p:cTn id="50" dur="750" fill="hold"/>
                                            <p:tgtEl>
                                              <p:spTgt spid="47"/>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14:presetBounceEnd="50000">
                                      <p:stCondLst>
                                        <p:cond delay="0"/>
                                      </p:stCondLst>
                                      <p:childTnLst>
                                        <p:set>
                                          <p:cBhvr>
                                            <p:cTn id="52" dur="1" fill="hold">
                                              <p:stCondLst>
                                                <p:cond delay="0"/>
                                              </p:stCondLst>
                                            </p:cTn>
                                            <p:tgtEl>
                                              <p:spTgt spid="48"/>
                                            </p:tgtEl>
                                            <p:attrNameLst>
                                              <p:attrName>style.visibility</p:attrName>
                                            </p:attrNameLst>
                                          </p:cBhvr>
                                          <p:to>
                                            <p:strVal val="visible"/>
                                          </p:to>
                                        </p:set>
                                        <p:anim calcmode="lin" valueType="num" p14:bounceEnd="50000">
                                          <p:cBhvr additive="base">
                                            <p:cTn id="53" dur="750" fill="hold"/>
                                            <p:tgtEl>
                                              <p:spTgt spid="48"/>
                                            </p:tgtEl>
                                            <p:attrNameLst>
                                              <p:attrName>ppt_x</p:attrName>
                                            </p:attrNameLst>
                                          </p:cBhvr>
                                          <p:tavLst>
                                            <p:tav tm="0">
                                              <p:val>
                                                <p:strVal val="#ppt_x"/>
                                              </p:val>
                                            </p:tav>
                                            <p:tav tm="100000">
                                              <p:val>
                                                <p:strVal val="#ppt_x"/>
                                              </p:val>
                                            </p:tav>
                                          </p:tavLst>
                                        </p:anim>
                                        <p:anim calcmode="lin" valueType="num" p14:bounceEnd="50000">
                                          <p:cBhvr additive="base">
                                            <p:cTn id="54" dur="750" fill="hold"/>
                                            <p:tgtEl>
                                              <p:spTgt spid="48"/>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14:presetBounceEnd="50000">
                                      <p:stCondLst>
                                        <p:cond delay="0"/>
                                      </p:stCondLst>
                                      <p:childTnLst>
                                        <p:set>
                                          <p:cBhvr>
                                            <p:cTn id="56" dur="1" fill="hold">
                                              <p:stCondLst>
                                                <p:cond delay="0"/>
                                              </p:stCondLst>
                                            </p:cTn>
                                            <p:tgtEl>
                                              <p:spTgt spid="50"/>
                                            </p:tgtEl>
                                            <p:attrNameLst>
                                              <p:attrName>style.visibility</p:attrName>
                                            </p:attrNameLst>
                                          </p:cBhvr>
                                          <p:to>
                                            <p:strVal val="visible"/>
                                          </p:to>
                                        </p:set>
                                        <p:anim calcmode="lin" valueType="num" p14:bounceEnd="50000">
                                          <p:cBhvr additive="base">
                                            <p:cTn id="57" dur="750" fill="hold"/>
                                            <p:tgtEl>
                                              <p:spTgt spid="50"/>
                                            </p:tgtEl>
                                            <p:attrNameLst>
                                              <p:attrName>ppt_x</p:attrName>
                                            </p:attrNameLst>
                                          </p:cBhvr>
                                          <p:tavLst>
                                            <p:tav tm="0">
                                              <p:val>
                                                <p:strVal val="#ppt_x"/>
                                              </p:val>
                                            </p:tav>
                                            <p:tav tm="100000">
                                              <p:val>
                                                <p:strVal val="#ppt_x"/>
                                              </p:val>
                                            </p:tav>
                                          </p:tavLst>
                                        </p:anim>
                                        <p:anim calcmode="lin" valueType="num" p14:bounceEnd="50000">
                                          <p:cBhvr additive="base">
                                            <p:cTn id="58" dur="750" fill="hold"/>
                                            <p:tgtEl>
                                              <p:spTgt spid="50"/>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14:presetBounceEnd="50000">
                                      <p:stCondLst>
                                        <p:cond delay="0"/>
                                      </p:stCondLst>
                                      <p:childTnLst>
                                        <p:set>
                                          <p:cBhvr>
                                            <p:cTn id="60" dur="1" fill="hold">
                                              <p:stCondLst>
                                                <p:cond delay="0"/>
                                              </p:stCondLst>
                                            </p:cTn>
                                            <p:tgtEl>
                                              <p:spTgt spid="51"/>
                                            </p:tgtEl>
                                            <p:attrNameLst>
                                              <p:attrName>style.visibility</p:attrName>
                                            </p:attrNameLst>
                                          </p:cBhvr>
                                          <p:to>
                                            <p:strVal val="visible"/>
                                          </p:to>
                                        </p:set>
                                        <p:anim calcmode="lin" valueType="num" p14:bounceEnd="50000">
                                          <p:cBhvr additive="base">
                                            <p:cTn id="61" dur="750" fill="hold"/>
                                            <p:tgtEl>
                                              <p:spTgt spid="51"/>
                                            </p:tgtEl>
                                            <p:attrNameLst>
                                              <p:attrName>ppt_x</p:attrName>
                                            </p:attrNameLst>
                                          </p:cBhvr>
                                          <p:tavLst>
                                            <p:tav tm="0">
                                              <p:val>
                                                <p:strVal val="#ppt_x"/>
                                              </p:val>
                                            </p:tav>
                                            <p:tav tm="100000">
                                              <p:val>
                                                <p:strVal val="#ppt_x"/>
                                              </p:val>
                                            </p:tav>
                                          </p:tavLst>
                                        </p:anim>
                                        <p:anim calcmode="lin" valueType="num" p14:bounceEnd="50000">
                                          <p:cBhvr additive="base">
                                            <p:cTn id="62" dur="750" fill="hold"/>
                                            <p:tgtEl>
                                              <p:spTgt spid="51"/>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14:presetBounceEnd="50000">
                                      <p:stCondLst>
                                        <p:cond delay="0"/>
                                      </p:stCondLst>
                                      <p:childTnLst>
                                        <p:set>
                                          <p:cBhvr>
                                            <p:cTn id="64" dur="1" fill="hold">
                                              <p:stCondLst>
                                                <p:cond delay="0"/>
                                              </p:stCondLst>
                                            </p:cTn>
                                            <p:tgtEl>
                                              <p:spTgt spid="90"/>
                                            </p:tgtEl>
                                            <p:attrNameLst>
                                              <p:attrName>style.visibility</p:attrName>
                                            </p:attrNameLst>
                                          </p:cBhvr>
                                          <p:to>
                                            <p:strVal val="visible"/>
                                          </p:to>
                                        </p:set>
                                        <p:anim calcmode="lin" valueType="num" p14:bounceEnd="50000">
                                          <p:cBhvr additive="base">
                                            <p:cTn id="65" dur="750" fill="hold"/>
                                            <p:tgtEl>
                                              <p:spTgt spid="90"/>
                                            </p:tgtEl>
                                            <p:attrNameLst>
                                              <p:attrName>ppt_x</p:attrName>
                                            </p:attrNameLst>
                                          </p:cBhvr>
                                          <p:tavLst>
                                            <p:tav tm="0">
                                              <p:val>
                                                <p:strVal val="#ppt_x"/>
                                              </p:val>
                                            </p:tav>
                                            <p:tav tm="100000">
                                              <p:val>
                                                <p:strVal val="#ppt_x"/>
                                              </p:val>
                                            </p:tav>
                                          </p:tavLst>
                                        </p:anim>
                                        <p:anim calcmode="lin" valueType="num" p14:bounceEnd="50000">
                                          <p:cBhvr additive="base">
                                            <p:cTn id="66" dur="750" fill="hold"/>
                                            <p:tgtEl>
                                              <p:spTgt spid="90"/>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14:presetBounceEnd="50000">
                                      <p:stCondLst>
                                        <p:cond delay="0"/>
                                      </p:stCondLst>
                                      <p:childTnLst>
                                        <p:set>
                                          <p:cBhvr>
                                            <p:cTn id="68" dur="1" fill="hold">
                                              <p:stCondLst>
                                                <p:cond delay="0"/>
                                              </p:stCondLst>
                                            </p:cTn>
                                            <p:tgtEl>
                                              <p:spTgt spid="91"/>
                                            </p:tgtEl>
                                            <p:attrNameLst>
                                              <p:attrName>style.visibility</p:attrName>
                                            </p:attrNameLst>
                                          </p:cBhvr>
                                          <p:to>
                                            <p:strVal val="visible"/>
                                          </p:to>
                                        </p:set>
                                        <p:anim calcmode="lin" valueType="num" p14:bounceEnd="50000">
                                          <p:cBhvr additive="base">
                                            <p:cTn id="69" dur="750" fill="hold"/>
                                            <p:tgtEl>
                                              <p:spTgt spid="91"/>
                                            </p:tgtEl>
                                            <p:attrNameLst>
                                              <p:attrName>ppt_x</p:attrName>
                                            </p:attrNameLst>
                                          </p:cBhvr>
                                          <p:tavLst>
                                            <p:tav tm="0">
                                              <p:val>
                                                <p:strVal val="#ppt_x"/>
                                              </p:val>
                                            </p:tav>
                                            <p:tav tm="100000">
                                              <p:val>
                                                <p:strVal val="#ppt_x"/>
                                              </p:val>
                                            </p:tav>
                                          </p:tavLst>
                                        </p:anim>
                                        <p:anim calcmode="lin" valueType="num" p14:bounceEnd="50000">
                                          <p:cBhvr additive="base">
                                            <p:cTn id="70" dur="750" fill="hold"/>
                                            <p:tgtEl>
                                              <p:spTgt spid="9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6" grpId="0"/>
          <p:bldP spid="47" grpId="0"/>
          <p:bldP spid="48" grpId="0" animBg="1"/>
          <p:bldP spid="50" grpId="0"/>
          <p:bldP spid="51" grpId="0"/>
          <p:bldP spid="52" grpId="0" animBg="1"/>
          <p:bldP spid="54" grpId="0"/>
          <p:bldP spid="55" grpId="0"/>
          <p:bldP spid="56" grpId="0" animBg="1"/>
          <p:bldP spid="57" grpId="0" animBg="1"/>
          <p:bldP spid="58" grpId="0"/>
          <p:bldP spid="59" grpId="0"/>
          <p:bldP spid="89" grpId="0" animBg="1"/>
          <p:bldP spid="90" grpId="0" animBg="1"/>
          <p:bldP spid="91"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additive="base">
                                            <p:cTn id="7" dur="750" fill="hold"/>
                                            <p:tgtEl>
                                              <p:spTgt spid="56"/>
                                            </p:tgtEl>
                                            <p:attrNameLst>
                                              <p:attrName>ppt_x</p:attrName>
                                            </p:attrNameLst>
                                          </p:cBhvr>
                                          <p:tavLst>
                                            <p:tav tm="0">
                                              <p:val>
                                                <p:strVal val="#ppt_x"/>
                                              </p:val>
                                            </p:tav>
                                            <p:tav tm="100000">
                                              <p:val>
                                                <p:strVal val="#ppt_x"/>
                                              </p:val>
                                            </p:tav>
                                          </p:tavLst>
                                        </p:anim>
                                        <p:anim calcmode="lin" valueType="num">
                                          <p:cBhvr additive="base">
                                            <p:cTn id="8" dur="750" fill="hold"/>
                                            <p:tgtEl>
                                              <p:spTgt spid="5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7"/>
                                            </p:tgtEl>
                                            <p:attrNameLst>
                                              <p:attrName>style.visibility</p:attrName>
                                            </p:attrNameLst>
                                          </p:cBhvr>
                                          <p:to>
                                            <p:strVal val="visible"/>
                                          </p:to>
                                        </p:set>
                                        <p:anim calcmode="lin" valueType="num">
                                          <p:cBhvr additive="base">
                                            <p:cTn id="11" dur="750" fill="hold"/>
                                            <p:tgtEl>
                                              <p:spTgt spid="57"/>
                                            </p:tgtEl>
                                            <p:attrNameLst>
                                              <p:attrName>ppt_x</p:attrName>
                                            </p:attrNameLst>
                                          </p:cBhvr>
                                          <p:tavLst>
                                            <p:tav tm="0">
                                              <p:val>
                                                <p:strVal val="#ppt_x"/>
                                              </p:val>
                                            </p:tav>
                                            <p:tav tm="100000">
                                              <p:val>
                                                <p:strVal val="#ppt_x"/>
                                              </p:val>
                                            </p:tav>
                                          </p:tavLst>
                                        </p:anim>
                                        <p:anim calcmode="lin" valueType="num">
                                          <p:cBhvr additive="base">
                                            <p:cTn id="12" dur="750" fill="hold"/>
                                            <p:tgtEl>
                                              <p:spTgt spid="5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anim calcmode="lin" valueType="num">
                                          <p:cBhvr additive="base">
                                            <p:cTn id="15" dur="750" fill="hold"/>
                                            <p:tgtEl>
                                              <p:spTgt spid="58"/>
                                            </p:tgtEl>
                                            <p:attrNameLst>
                                              <p:attrName>ppt_x</p:attrName>
                                            </p:attrNameLst>
                                          </p:cBhvr>
                                          <p:tavLst>
                                            <p:tav tm="0">
                                              <p:val>
                                                <p:strVal val="#ppt_x"/>
                                              </p:val>
                                            </p:tav>
                                            <p:tav tm="100000">
                                              <p:val>
                                                <p:strVal val="#ppt_x"/>
                                              </p:val>
                                            </p:tav>
                                          </p:tavLst>
                                        </p:anim>
                                        <p:anim calcmode="lin" valueType="num">
                                          <p:cBhvr additive="base">
                                            <p:cTn id="16" dur="750" fill="hold"/>
                                            <p:tgtEl>
                                              <p:spTgt spid="5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9"/>
                                            </p:tgtEl>
                                            <p:attrNameLst>
                                              <p:attrName>style.visibility</p:attrName>
                                            </p:attrNameLst>
                                          </p:cBhvr>
                                          <p:to>
                                            <p:strVal val="visible"/>
                                          </p:to>
                                        </p:set>
                                        <p:anim calcmode="lin" valueType="num">
                                          <p:cBhvr additive="base">
                                            <p:cTn id="19" dur="750" fill="hold"/>
                                            <p:tgtEl>
                                              <p:spTgt spid="59"/>
                                            </p:tgtEl>
                                            <p:attrNameLst>
                                              <p:attrName>ppt_x</p:attrName>
                                            </p:attrNameLst>
                                          </p:cBhvr>
                                          <p:tavLst>
                                            <p:tav tm="0">
                                              <p:val>
                                                <p:strVal val="#ppt_x"/>
                                              </p:val>
                                            </p:tav>
                                            <p:tav tm="100000">
                                              <p:val>
                                                <p:strVal val="#ppt_x"/>
                                              </p:val>
                                            </p:tav>
                                          </p:tavLst>
                                        </p:anim>
                                        <p:anim calcmode="lin" valueType="num">
                                          <p:cBhvr additive="base">
                                            <p:cTn id="20" dur="750" fill="hold"/>
                                            <p:tgtEl>
                                              <p:spTgt spid="59"/>
                                            </p:tgtEl>
                                            <p:attrNameLst>
                                              <p:attrName>ppt_y</p:attrName>
                                            </p:attrNameLst>
                                          </p:cBhvr>
                                          <p:tavLst>
                                            <p:tav tm="0">
                                              <p:val>
                                                <p:strVal val="1+#ppt_h/2"/>
                                              </p:val>
                                            </p:tav>
                                            <p:tav tm="100000">
                                              <p:val>
                                                <p:strVal val="#ppt_y"/>
                                              </p:val>
                                            </p:tav>
                                          </p:tavLst>
                                        </p:anim>
                                      </p:childTnLst>
                                    </p:cTn>
                                  </p:par>
                                </p:childTnLst>
                              </p:cTn>
                            </p:par>
                            <p:par>
                              <p:cTn id="21" fill="hold">
                                <p:stCondLst>
                                  <p:cond delay="750"/>
                                </p:stCondLst>
                                <p:childTnLst>
                                  <p:par>
                                    <p:cTn id="22" presetID="2" presetClass="entr" presetSubtype="4" fill="hold" grpId="0" nodeType="afterEffect">
                                      <p:stCondLst>
                                        <p:cond delay="0"/>
                                      </p:stCondLst>
                                      <p:childTnLst>
                                        <p:set>
                                          <p:cBhvr>
                                            <p:cTn id="23" dur="1" fill="hold">
                                              <p:stCondLst>
                                                <p:cond delay="0"/>
                                              </p:stCondLst>
                                            </p:cTn>
                                            <p:tgtEl>
                                              <p:spTgt spid="52"/>
                                            </p:tgtEl>
                                            <p:attrNameLst>
                                              <p:attrName>style.visibility</p:attrName>
                                            </p:attrNameLst>
                                          </p:cBhvr>
                                          <p:to>
                                            <p:strVal val="visible"/>
                                          </p:to>
                                        </p:set>
                                        <p:anim calcmode="lin" valueType="num">
                                          <p:cBhvr additive="base">
                                            <p:cTn id="24" dur="750" fill="hold"/>
                                            <p:tgtEl>
                                              <p:spTgt spid="52"/>
                                            </p:tgtEl>
                                            <p:attrNameLst>
                                              <p:attrName>ppt_x</p:attrName>
                                            </p:attrNameLst>
                                          </p:cBhvr>
                                          <p:tavLst>
                                            <p:tav tm="0">
                                              <p:val>
                                                <p:strVal val="#ppt_x"/>
                                              </p:val>
                                            </p:tav>
                                            <p:tav tm="100000">
                                              <p:val>
                                                <p:strVal val="#ppt_x"/>
                                              </p:val>
                                            </p:tav>
                                          </p:tavLst>
                                        </p:anim>
                                        <p:anim calcmode="lin" valueType="num">
                                          <p:cBhvr additive="base">
                                            <p:cTn id="25" dur="750" fill="hold"/>
                                            <p:tgtEl>
                                              <p:spTgt spid="52"/>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54"/>
                                            </p:tgtEl>
                                            <p:attrNameLst>
                                              <p:attrName>style.visibility</p:attrName>
                                            </p:attrNameLst>
                                          </p:cBhvr>
                                          <p:to>
                                            <p:strVal val="visible"/>
                                          </p:to>
                                        </p:set>
                                        <p:anim calcmode="lin" valueType="num">
                                          <p:cBhvr additive="base">
                                            <p:cTn id="28" dur="750" fill="hold"/>
                                            <p:tgtEl>
                                              <p:spTgt spid="54"/>
                                            </p:tgtEl>
                                            <p:attrNameLst>
                                              <p:attrName>ppt_x</p:attrName>
                                            </p:attrNameLst>
                                          </p:cBhvr>
                                          <p:tavLst>
                                            <p:tav tm="0">
                                              <p:val>
                                                <p:strVal val="#ppt_x"/>
                                              </p:val>
                                            </p:tav>
                                            <p:tav tm="100000">
                                              <p:val>
                                                <p:strVal val="#ppt_x"/>
                                              </p:val>
                                            </p:tav>
                                          </p:tavLst>
                                        </p:anim>
                                        <p:anim calcmode="lin" valueType="num">
                                          <p:cBhvr additive="base">
                                            <p:cTn id="29" dur="750" fill="hold"/>
                                            <p:tgtEl>
                                              <p:spTgt spid="54"/>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55"/>
                                            </p:tgtEl>
                                            <p:attrNameLst>
                                              <p:attrName>style.visibility</p:attrName>
                                            </p:attrNameLst>
                                          </p:cBhvr>
                                          <p:to>
                                            <p:strVal val="visible"/>
                                          </p:to>
                                        </p:set>
                                        <p:anim calcmode="lin" valueType="num">
                                          <p:cBhvr additive="base">
                                            <p:cTn id="32" dur="750" fill="hold"/>
                                            <p:tgtEl>
                                              <p:spTgt spid="55"/>
                                            </p:tgtEl>
                                            <p:attrNameLst>
                                              <p:attrName>ppt_x</p:attrName>
                                            </p:attrNameLst>
                                          </p:cBhvr>
                                          <p:tavLst>
                                            <p:tav tm="0">
                                              <p:val>
                                                <p:strVal val="#ppt_x"/>
                                              </p:val>
                                            </p:tav>
                                            <p:tav tm="100000">
                                              <p:val>
                                                <p:strVal val="#ppt_x"/>
                                              </p:val>
                                            </p:tav>
                                          </p:tavLst>
                                        </p:anim>
                                        <p:anim calcmode="lin" valueType="num">
                                          <p:cBhvr additive="base">
                                            <p:cTn id="33" dur="750" fill="hold"/>
                                            <p:tgtEl>
                                              <p:spTgt spid="55"/>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89"/>
                                            </p:tgtEl>
                                            <p:attrNameLst>
                                              <p:attrName>style.visibility</p:attrName>
                                            </p:attrNameLst>
                                          </p:cBhvr>
                                          <p:to>
                                            <p:strVal val="visible"/>
                                          </p:to>
                                        </p:set>
                                        <p:anim calcmode="lin" valueType="num">
                                          <p:cBhvr additive="base">
                                            <p:cTn id="36" dur="750" fill="hold"/>
                                            <p:tgtEl>
                                              <p:spTgt spid="89"/>
                                            </p:tgtEl>
                                            <p:attrNameLst>
                                              <p:attrName>ppt_x</p:attrName>
                                            </p:attrNameLst>
                                          </p:cBhvr>
                                          <p:tavLst>
                                            <p:tav tm="0">
                                              <p:val>
                                                <p:strVal val="#ppt_x"/>
                                              </p:val>
                                            </p:tav>
                                            <p:tav tm="100000">
                                              <p:val>
                                                <p:strVal val="#ppt_x"/>
                                              </p:val>
                                            </p:tav>
                                          </p:tavLst>
                                        </p:anim>
                                        <p:anim calcmode="lin" valueType="num">
                                          <p:cBhvr additive="base">
                                            <p:cTn id="37" dur="750" fill="hold"/>
                                            <p:tgtEl>
                                              <p:spTgt spid="89"/>
                                            </p:tgtEl>
                                            <p:attrNameLst>
                                              <p:attrName>ppt_y</p:attrName>
                                            </p:attrNameLst>
                                          </p:cBhvr>
                                          <p:tavLst>
                                            <p:tav tm="0">
                                              <p:val>
                                                <p:strVal val="1+#ppt_h/2"/>
                                              </p:val>
                                            </p:tav>
                                            <p:tav tm="100000">
                                              <p:val>
                                                <p:strVal val="#ppt_y"/>
                                              </p:val>
                                            </p:tav>
                                          </p:tavLst>
                                        </p:anim>
                                      </p:childTnLst>
                                    </p:cTn>
                                  </p:par>
                                </p:childTnLst>
                              </p:cTn>
                            </p:par>
                            <p:par>
                              <p:cTn id="38" fill="hold">
                                <p:stCondLst>
                                  <p:cond delay="1500"/>
                                </p:stCondLst>
                                <p:childTnLst>
                                  <p:par>
                                    <p:cTn id="39" presetID="2" presetClass="entr" presetSubtype="4" fill="hold" grpId="0" nodeType="afterEffect">
                                      <p:stCondLst>
                                        <p:cond delay="0"/>
                                      </p:stCondLst>
                                      <p:childTnLst>
                                        <p:set>
                                          <p:cBhvr>
                                            <p:cTn id="40" dur="1" fill="hold">
                                              <p:stCondLst>
                                                <p:cond delay="0"/>
                                              </p:stCondLst>
                                            </p:cTn>
                                            <p:tgtEl>
                                              <p:spTgt spid="42"/>
                                            </p:tgtEl>
                                            <p:attrNameLst>
                                              <p:attrName>style.visibility</p:attrName>
                                            </p:attrNameLst>
                                          </p:cBhvr>
                                          <p:to>
                                            <p:strVal val="visible"/>
                                          </p:to>
                                        </p:set>
                                        <p:anim calcmode="lin" valueType="num">
                                          <p:cBhvr additive="base">
                                            <p:cTn id="41" dur="750" fill="hold"/>
                                            <p:tgtEl>
                                              <p:spTgt spid="42"/>
                                            </p:tgtEl>
                                            <p:attrNameLst>
                                              <p:attrName>ppt_x</p:attrName>
                                            </p:attrNameLst>
                                          </p:cBhvr>
                                          <p:tavLst>
                                            <p:tav tm="0">
                                              <p:val>
                                                <p:strVal val="#ppt_x"/>
                                              </p:val>
                                            </p:tav>
                                            <p:tav tm="100000">
                                              <p:val>
                                                <p:strVal val="#ppt_x"/>
                                              </p:val>
                                            </p:tav>
                                          </p:tavLst>
                                        </p:anim>
                                        <p:anim calcmode="lin" valueType="num">
                                          <p:cBhvr additive="base">
                                            <p:cTn id="42" dur="750" fill="hold"/>
                                            <p:tgtEl>
                                              <p:spTgt spid="42"/>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46"/>
                                            </p:tgtEl>
                                            <p:attrNameLst>
                                              <p:attrName>style.visibility</p:attrName>
                                            </p:attrNameLst>
                                          </p:cBhvr>
                                          <p:to>
                                            <p:strVal val="visible"/>
                                          </p:to>
                                        </p:set>
                                        <p:anim calcmode="lin" valueType="num">
                                          <p:cBhvr additive="base">
                                            <p:cTn id="45" dur="750" fill="hold"/>
                                            <p:tgtEl>
                                              <p:spTgt spid="46"/>
                                            </p:tgtEl>
                                            <p:attrNameLst>
                                              <p:attrName>ppt_x</p:attrName>
                                            </p:attrNameLst>
                                          </p:cBhvr>
                                          <p:tavLst>
                                            <p:tav tm="0">
                                              <p:val>
                                                <p:strVal val="#ppt_x"/>
                                              </p:val>
                                            </p:tav>
                                            <p:tav tm="100000">
                                              <p:val>
                                                <p:strVal val="#ppt_x"/>
                                              </p:val>
                                            </p:tav>
                                          </p:tavLst>
                                        </p:anim>
                                        <p:anim calcmode="lin" valueType="num">
                                          <p:cBhvr additive="base">
                                            <p:cTn id="46" dur="750" fill="hold"/>
                                            <p:tgtEl>
                                              <p:spTgt spid="46"/>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47"/>
                                            </p:tgtEl>
                                            <p:attrNameLst>
                                              <p:attrName>style.visibility</p:attrName>
                                            </p:attrNameLst>
                                          </p:cBhvr>
                                          <p:to>
                                            <p:strVal val="visible"/>
                                          </p:to>
                                        </p:set>
                                        <p:anim calcmode="lin" valueType="num">
                                          <p:cBhvr additive="base">
                                            <p:cTn id="49" dur="750" fill="hold"/>
                                            <p:tgtEl>
                                              <p:spTgt spid="47"/>
                                            </p:tgtEl>
                                            <p:attrNameLst>
                                              <p:attrName>ppt_x</p:attrName>
                                            </p:attrNameLst>
                                          </p:cBhvr>
                                          <p:tavLst>
                                            <p:tav tm="0">
                                              <p:val>
                                                <p:strVal val="#ppt_x"/>
                                              </p:val>
                                            </p:tav>
                                            <p:tav tm="100000">
                                              <p:val>
                                                <p:strVal val="#ppt_x"/>
                                              </p:val>
                                            </p:tav>
                                          </p:tavLst>
                                        </p:anim>
                                        <p:anim calcmode="lin" valueType="num">
                                          <p:cBhvr additive="base">
                                            <p:cTn id="50" dur="750" fill="hold"/>
                                            <p:tgtEl>
                                              <p:spTgt spid="47"/>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48"/>
                                            </p:tgtEl>
                                            <p:attrNameLst>
                                              <p:attrName>style.visibility</p:attrName>
                                            </p:attrNameLst>
                                          </p:cBhvr>
                                          <p:to>
                                            <p:strVal val="visible"/>
                                          </p:to>
                                        </p:set>
                                        <p:anim calcmode="lin" valueType="num">
                                          <p:cBhvr additive="base">
                                            <p:cTn id="53" dur="750" fill="hold"/>
                                            <p:tgtEl>
                                              <p:spTgt spid="48"/>
                                            </p:tgtEl>
                                            <p:attrNameLst>
                                              <p:attrName>ppt_x</p:attrName>
                                            </p:attrNameLst>
                                          </p:cBhvr>
                                          <p:tavLst>
                                            <p:tav tm="0">
                                              <p:val>
                                                <p:strVal val="#ppt_x"/>
                                              </p:val>
                                            </p:tav>
                                            <p:tav tm="100000">
                                              <p:val>
                                                <p:strVal val="#ppt_x"/>
                                              </p:val>
                                            </p:tav>
                                          </p:tavLst>
                                        </p:anim>
                                        <p:anim calcmode="lin" valueType="num">
                                          <p:cBhvr additive="base">
                                            <p:cTn id="54" dur="750" fill="hold"/>
                                            <p:tgtEl>
                                              <p:spTgt spid="48"/>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50"/>
                                            </p:tgtEl>
                                            <p:attrNameLst>
                                              <p:attrName>style.visibility</p:attrName>
                                            </p:attrNameLst>
                                          </p:cBhvr>
                                          <p:to>
                                            <p:strVal val="visible"/>
                                          </p:to>
                                        </p:set>
                                        <p:anim calcmode="lin" valueType="num">
                                          <p:cBhvr additive="base">
                                            <p:cTn id="57" dur="750" fill="hold"/>
                                            <p:tgtEl>
                                              <p:spTgt spid="50"/>
                                            </p:tgtEl>
                                            <p:attrNameLst>
                                              <p:attrName>ppt_x</p:attrName>
                                            </p:attrNameLst>
                                          </p:cBhvr>
                                          <p:tavLst>
                                            <p:tav tm="0">
                                              <p:val>
                                                <p:strVal val="#ppt_x"/>
                                              </p:val>
                                            </p:tav>
                                            <p:tav tm="100000">
                                              <p:val>
                                                <p:strVal val="#ppt_x"/>
                                              </p:val>
                                            </p:tav>
                                          </p:tavLst>
                                        </p:anim>
                                        <p:anim calcmode="lin" valueType="num">
                                          <p:cBhvr additive="base">
                                            <p:cTn id="58" dur="750" fill="hold"/>
                                            <p:tgtEl>
                                              <p:spTgt spid="50"/>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51"/>
                                            </p:tgtEl>
                                            <p:attrNameLst>
                                              <p:attrName>style.visibility</p:attrName>
                                            </p:attrNameLst>
                                          </p:cBhvr>
                                          <p:to>
                                            <p:strVal val="visible"/>
                                          </p:to>
                                        </p:set>
                                        <p:anim calcmode="lin" valueType="num">
                                          <p:cBhvr additive="base">
                                            <p:cTn id="61" dur="750" fill="hold"/>
                                            <p:tgtEl>
                                              <p:spTgt spid="51"/>
                                            </p:tgtEl>
                                            <p:attrNameLst>
                                              <p:attrName>ppt_x</p:attrName>
                                            </p:attrNameLst>
                                          </p:cBhvr>
                                          <p:tavLst>
                                            <p:tav tm="0">
                                              <p:val>
                                                <p:strVal val="#ppt_x"/>
                                              </p:val>
                                            </p:tav>
                                            <p:tav tm="100000">
                                              <p:val>
                                                <p:strVal val="#ppt_x"/>
                                              </p:val>
                                            </p:tav>
                                          </p:tavLst>
                                        </p:anim>
                                        <p:anim calcmode="lin" valueType="num">
                                          <p:cBhvr additive="base">
                                            <p:cTn id="62" dur="750" fill="hold"/>
                                            <p:tgtEl>
                                              <p:spTgt spid="51"/>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90"/>
                                            </p:tgtEl>
                                            <p:attrNameLst>
                                              <p:attrName>style.visibility</p:attrName>
                                            </p:attrNameLst>
                                          </p:cBhvr>
                                          <p:to>
                                            <p:strVal val="visible"/>
                                          </p:to>
                                        </p:set>
                                        <p:anim calcmode="lin" valueType="num">
                                          <p:cBhvr additive="base">
                                            <p:cTn id="65" dur="750" fill="hold"/>
                                            <p:tgtEl>
                                              <p:spTgt spid="90"/>
                                            </p:tgtEl>
                                            <p:attrNameLst>
                                              <p:attrName>ppt_x</p:attrName>
                                            </p:attrNameLst>
                                          </p:cBhvr>
                                          <p:tavLst>
                                            <p:tav tm="0">
                                              <p:val>
                                                <p:strVal val="#ppt_x"/>
                                              </p:val>
                                            </p:tav>
                                            <p:tav tm="100000">
                                              <p:val>
                                                <p:strVal val="#ppt_x"/>
                                              </p:val>
                                            </p:tav>
                                          </p:tavLst>
                                        </p:anim>
                                        <p:anim calcmode="lin" valueType="num">
                                          <p:cBhvr additive="base">
                                            <p:cTn id="66" dur="750" fill="hold"/>
                                            <p:tgtEl>
                                              <p:spTgt spid="90"/>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91"/>
                                            </p:tgtEl>
                                            <p:attrNameLst>
                                              <p:attrName>style.visibility</p:attrName>
                                            </p:attrNameLst>
                                          </p:cBhvr>
                                          <p:to>
                                            <p:strVal val="visible"/>
                                          </p:to>
                                        </p:set>
                                        <p:anim calcmode="lin" valueType="num">
                                          <p:cBhvr additive="base">
                                            <p:cTn id="69" dur="750" fill="hold"/>
                                            <p:tgtEl>
                                              <p:spTgt spid="91"/>
                                            </p:tgtEl>
                                            <p:attrNameLst>
                                              <p:attrName>ppt_x</p:attrName>
                                            </p:attrNameLst>
                                          </p:cBhvr>
                                          <p:tavLst>
                                            <p:tav tm="0">
                                              <p:val>
                                                <p:strVal val="#ppt_x"/>
                                              </p:val>
                                            </p:tav>
                                            <p:tav tm="100000">
                                              <p:val>
                                                <p:strVal val="#ppt_x"/>
                                              </p:val>
                                            </p:tav>
                                          </p:tavLst>
                                        </p:anim>
                                        <p:anim calcmode="lin" valueType="num">
                                          <p:cBhvr additive="base">
                                            <p:cTn id="70" dur="750" fill="hold"/>
                                            <p:tgtEl>
                                              <p:spTgt spid="9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6" grpId="0"/>
          <p:bldP spid="47" grpId="0"/>
          <p:bldP spid="48" grpId="0" animBg="1"/>
          <p:bldP spid="50" grpId="0"/>
          <p:bldP spid="51" grpId="0"/>
          <p:bldP spid="52" grpId="0" animBg="1"/>
          <p:bldP spid="54" grpId="0"/>
          <p:bldP spid="55" grpId="0"/>
          <p:bldP spid="56" grpId="0" animBg="1"/>
          <p:bldP spid="57" grpId="0" animBg="1"/>
          <p:bldP spid="58" grpId="0"/>
          <p:bldP spid="59" grpId="0"/>
          <p:bldP spid="89" grpId="0" animBg="1"/>
          <p:bldP spid="90" grpId="0" animBg="1"/>
          <p:bldP spid="91" grpId="0" animBg="1"/>
        </p:bldLst>
      </p:timing>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8056392" y="4477508"/>
            <a:ext cx="3758878" cy="3538906"/>
            <a:chOff x="3396598" y="4580216"/>
            <a:chExt cx="3758878" cy="3538906"/>
          </a:xfrm>
        </p:grpSpPr>
        <p:sp>
          <p:nvSpPr>
            <p:cNvPr id="68" name="Freeform 198"/>
            <p:cNvSpPr>
              <a:spLocks noChangeArrowheads="1"/>
            </p:cNvSpPr>
            <p:nvPr/>
          </p:nvSpPr>
          <p:spPr bwMode="auto">
            <a:xfrm>
              <a:off x="3396598" y="4580216"/>
              <a:ext cx="3758878" cy="2945793"/>
            </a:xfrm>
            <a:custGeom>
              <a:avLst/>
              <a:gdLst>
                <a:gd name="T0" fmla="*/ 6747 w 6765"/>
                <a:gd name="T1" fmla="*/ 647 h 5285"/>
                <a:gd name="T2" fmla="*/ 6747 w 6765"/>
                <a:gd name="T3" fmla="*/ 647 h 5285"/>
                <a:gd name="T4" fmla="*/ 6744 w 6765"/>
                <a:gd name="T5" fmla="*/ 561 h 5285"/>
                <a:gd name="T6" fmla="*/ 5557 w 6765"/>
                <a:gd name="T7" fmla="*/ 561 h 5285"/>
                <a:gd name="T8" fmla="*/ 5578 w 6765"/>
                <a:gd name="T9" fmla="*/ 144 h 5285"/>
                <a:gd name="T10" fmla="*/ 5639 w 6765"/>
                <a:gd name="T11" fmla="*/ 144 h 5285"/>
                <a:gd name="T12" fmla="*/ 5711 w 6765"/>
                <a:gd name="T13" fmla="*/ 72 h 5285"/>
                <a:gd name="T14" fmla="*/ 5639 w 6765"/>
                <a:gd name="T15" fmla="*/ 0 h 5285"/>
                <a:gd name="T16" fmla="*/ 5578 w 6765"/>
                <a:gd name="T17" fmla="*/ 0 h 5285"/>
                <a:gd name="T18" fmla="*/ 3382 w 6765"/>
                <a:gd name="T19" fmla="*/ 0 h 5285"/>
                <a:gd name="T20" fmla="*/ 1187 w 6765"/>
                <a:gd name="T21" fmla="*/ 0 h 5285"/>
                <a:gd name="T22" fmla="*/ 1125 w 6765"/>
                <a:gd name="T23" fmla="*/ 0 h 5285"/>
                <a:gd name="T24" fmla="*/ 1053 w 6765"/>
                <a:gd name="T25" fmla="*/ 72 h 5285"/>
                <a:gd name="T26" fmla="*/ 1125 w 6765"/>
                <a:gd name="T27" fmla="*/ 144 h 5285"/>
                <a:gd name="T28" fmla="*/ 1187 w 6765"/>
                <a:gd name="T29" fmla="*/ 144 h 5285"/>
                <a:gd name="T30" fmla="*/ 1207 w 6765"/>
                <a:gd name="T31" fmla="*/ 561 h 5285"/>
                <a:gd name="T32" fmla="*/ 21 w 6765"/>
                <a:gd name="T33" fmla="*/ 561 h 5285"/>
                <a:gd name="T34" fmla="*/ 17 w 6765"/>
                <a:gd name="T35" fmla="*/ 647 h 5285"/>
                <a:gd name="T36" fmla="*/ 537 w 6765"/>
                <a:gd name="T37" fmla="*/ 1580 h 5285"/>
                <a:gd name="T38" fmla="*/ 906 w 6765"/>
                <a:gd name="T39" fmla="*/ 2264 h 5285"/>
                <a:gd name="T40" fmla="*/ 1655 w 6765"/>
                <a:gd name="T41" fmla="*/ 2264 h 5285"/>
                <a:gd name="T42" fmla="*/ 3037 w 6765"/>
                <a:gd name="T43" fmla="*/ 3345 h 5285"/>
                <a:gd name="T44" fmla="*/ 3037 w 6765"/>
                <a:gd name="T45" fmla="*/ 3837 h 5285"/>
                <a:gd name="T46" fmla="*/ 2979 w 6765"/>
                <a:gd name="T47" fmla="*/ 3837 h 5285"/>
                <a:gd name="T48" fmla="*/ 2979 w 6765"/>
                <a:gd name="T49" fmla="*/ 4313 h 5285"/>
                <a:gd name="T50" fmla="*/ 3037 w 6765"/>
                <a:gd name="T51" fmla="*/ 4313 h 5285"/>
                <a:gd name="T52" fmla="*/ 3037 w 6765"/>
                <a:gd name="T53" fmla="*/ 4613 h 5285"/>
                <a:gd name="T54" fmla="*/ 3016 w 6765"/>
                <a:gd name="T55" fmla="*/ 4613 h 5285"/>
                <a:gd name="T56" fmla="*/ 2845 w 6765"/>
                <a:gd name="T57" fmla="*/ 4784 h 5285"/>
                <a:gd name="T58" fmla="*/ 2845 w 6765"/>
                <a:gd name="T59" fmla="*/ 5113 h 5285"/>
                <a:gd name="T60" fmla="*/ 3016 w 6765"/>
                <a:gd name="T61" fmla="*/ 5284 h 5285"/>
                <a:gd name="T62" fmla="*/ 3037 w 6765"/>
                <a:gd name="T63" fmla="*/ 5284 h 5285"/>
                <a:gd name="T64" fmla="*/ 3727 w 6765"/>
                <a:gd name="T65" fmla="*/ 5284 h 5285"/>
                <a:gd name="T66" fmla="*/ 3748 w 6765"/>
                <a:gd name="T67" fmla="*/ 5284 h 5285"/>
                <a:gd name="T68" fmla="*/ 3919 w 6765"/>
                <a:gd name="T69" fmla="*/ 5113 h 5285"/>
                <a:gd name="T70" fmla="*/ 3919 w 6765"/>
                <a:gd name="T71" fmla="*/ 4784 h 5285"/>
                <a:gd name="T72" fmla="*/ 3748 w 6765"/>
                <a:gd name="T73" fmla="*/ 4613 h 5285"/>
                <a:gd name="T74" fmla="*/ 3727 w 6765"/>
                <a:gd name="T75" fmla="*/ 4613 h 5285"/>
                <a:gd name="T76" fmla="*/ 3727 w 6765"/>
                <a:gd name="T77" fmla="*/ 4313 h 5285"/>
                <a:gd name="T78" fmla="*/ 3786 w 6765"/>
                <a:gd name="T79" fmla="*/ 4313 h 5285"/>
                <a:gd name="T80" fmla="*/ 3786 w 6765"/>
                <a:gd name="T81" fmla="*/ 3837 h 5285"/>
                <a:gd name="T82" fmla="*/ 3727 w 6765"/>
                <a:gd name="T83" fmla="*/ 3837 h 5285"/>
                <a:gd name="T84" fmla="*/ 3727 w 6765"/>
                <a:gd name="T85" fmla="*/ 3345 h 5285"/>
                <a:gd name="T86" fmla="*/ 5109 w 6765"/>
                <a:gd name="T87" fmla="*/ 2264 h 5285"/>
                <a:gd name="T88" fmla="*/ 5858 w 6765"/>
                <a:gd name="T89" fmla="*/ 2264 h 5285"/>
                <a:gd name="T90" fmla="*/ 6227 w 6765"/>
                <a:gd name="T91" fmla="*/ 1580 h 5285"/>
                <a:gd name="T92" fmla="*/ 6747 w 6765"/>
                <a:gd name="T93" fmla="*/ 647 h 5285"/>
                <a:gd name="T94" fmla="*/ 1016 w 6765"/>
                <a:gd name="T95" fmla="*/ 2083 h 5285"/>
                <a:gd name="T96" fmla="*/ 1016 w 6765"/>
                <a:gd name="T97" fmla="*/ 2083 h 5285"/>
                <a:gd name="T98" fmla="*/ 663 w 6765"/>
                <a:gd name="T99" fmla="*/ 1433 h 5285"/>
                <a:gd name="T100" fmla="*/ 629 w 6765"/>
                <a:gd name="T101" fmla="*/ 1423 h 5285"/>
                <a:gd name="T102" fmla="*/ 198 w 6765"/>
                <a:gd name="T103" fmla="*/ 742 h 5285"/>
                <a:gd name="T104" fmla="*/ 1228 w 6765"/>
                <a:gd name="T105" fmla="*/ 742 h 5285"/>
                <a:gd name="T106" fmla="*/ 1566 w 6765"/>
                <a:gd name="T107" fmla="*/ 2083 h 5285"/>
                <a:gd name="T108" fmla="*/ 1016 w 6765"/>
                <a:gd name="T109" fmla="*/ 2083 h 5285"/>
                <a:gd name="T110" fmla="*/ 6135 w 6765"/>
                <a:gd name="T111" fmla="*/ 1423 h 5285"/>
                <a:gd name="T112" fmla="*/ 6135 w 6765"/>
                <a:gd name="T113" fmla="*/ 1423 h 5285"/>
                <a:gd name="T114" fmla="*/ 6101 w 6765"/>
                <a:gd name="T115" fmla="*/ 1433 h 5285"/>
                <a:gd name="T116" fmla="*/ 5749 w 6765"/>
                <a:gd name="T117" fmla="*/ 2083 h 5285"/>
                <a:gd name="T118" fmla="*/ 5198 w 6765"/>
                <a:gd name="T119" fmla="*/ 2083 h 5285"/>
                <a:gd name="T120" fmla="*/ 5537 w 6765"/>
                <a:gd name="T121" fmla="*/ 742 h 5285"/>
                <a:gd name="T122" fmla="*/ 6566 w 6765"/>
                <a:gd name="T123" fmla="*/ 742 h 5285"/>
                <a:gd name="T124" fmla="*/ 6135 w 6765"/>
                <a:gd name="T125" fmla="*/ 1423 h 5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765" h="5285">
                  <a:moveTo>
                    <a:pt x="6747" y="647"/>
                  </a:moveTo>
                  <a:lnTo>
                    <a:pt x="6747" y="647"/>
                  </a:lnTo>
                  <a:cubicBezTo>
                    <a:pt x="6744" y="561"/>
                    <a:pt x="6744" y="561"/>
                    <a:pt x="6744" y="561"/>
                  </a:cubicBezTo>
                  <a:cubicBezTo>
                    <a:pt x="5557" y="561"/>
                    <a:pt x="5557" y="561"/>
                    <a:pt x="5557" y="561"/>
                  </a:cubicBezTo>
                  <a:cubicBezTo>
                    <a:pt x="5571" y="387"/>
                    <a:pt x="5578" y="243"/>
                    <a:pt x="5578" y="144"/>
                  </a:cubicBezTo>
                  <a:cubicBezTo>
                    <a:pt x="5639" y="144"/>
                    <a:pt x="5639" y="144"/>
                    <a:pt x="5639" y="144"/>
                  </a:cubicBezTo>
                  <a:cubicBezTo>
                    <a:pt x="5680" y="144"/>
                    <a:pt x="5711" y="113"/>
                    <a:pt x="5711" y="72"/>
                  </a:cubicBezTo>
                  <a:cubicBezTo>
                    <a:pt x="5711" y="31"/>
                    <a:pt x="5680" y="0"/>
                    <a:pt x="5639" y="0"/>
                  </a:cubicBezTo>
                  <a:cubicBezTo>
                    <a:pt x="5578" y="0"/>
                    <a:pt x="5578" y="0"/>
                    <a:pt x="5578" y="0"/>
                  </a:cubicBezTo>
                  <a:cubicBezTo>
                    <a:pt x="3382" y="0"/>
                    <a:pt x="3382" y="0"/>
                    <a:pt x="3382" y="0"/>
                  </a:cubicBezTo>
                  <a:cubicBezTo>
                    <a:pt x="1187" y="0"/>
                    <a:pt x="1187" y="0"/>
                    <a:pt x="1187" y="0"/>
                  </a:cubicBezTo>
                  <a:cubicBezTo>
                    <a:pt x="1125" y="0"/>
                    <a:pt x="1125" y="0"/>
                    <a:pt x="1125" y="0"/>
                  </a:cubicBezTo>
                  <a:cubicBezTo>
                    <a:pt x="1084" y="0"/>
                    <a:pt x="1053" y="31"/>
                    <a:pt x="1053" y="72"/>
                  </a:cubicBezTo>
                  <a:cubicBezTo>
                    <a:pt x="1053" y="113"/>
                    <a:pt x="1084" y="144"/>
                    <a:pt x="1125" y="144"/>
                  </a:cubicBezTo>
                  <a:cubicBezTo>
                    <a:pt x="1187" y="144"/>
                    <a:pt x="1187" y="144"/>
                    <a:pt x="1187" y="144"/>
                  </a:cubicBezTo>
                  <a:cubicBezTo>
                    <a:pt x="1187" y="243"/>
                    <a:pt x="1194" y="387"/>
                    <a:pt x="1207" y="561"/>
                  </a:cubicBezTo>
                  <a:cubicBezTo>
                    <a:pt x="21" y="561"/>
                    <a:pt x="21" y="561"/>
                    <a:pt x="21" y="561"/>
                  </a:cubicBezTo>
                  <a:cubicBezTo>
                    <a:pt x="17" y="647"/>
                    <a:pt x="17" y="647"/>
                    <a:pt x="17" y="647"/>
                  </a:cubicBezTo>
                  <a:cubicBezTo>
                    <a:pt x="0" y="896"/>
                    <a:pt x="92" y="1402"/>
                    <a:pt x="537" y="1580"/>
                  </a:cubicBezTo>
                  <a:cubicBezTo>
                    <a:pt x="906" y="2264"/>
                    <a:pt x="906" y="2264"/>
                    <a:pt x="906" y="2264"/>
                  </a:cubicBezTo>
                  <a:cubicBezTo>
                    <a:pt x="1655" y="2264"/>
                    <a:pt x="1655" y="2264"/>
                    <a:pt x="1655" y="2264"/>
                  </a:cubicBezTo>
                  <a:cubicBezTo>
                    <a:pt x="1925" y="2791"/>
                    <a:pt x="2356" y="3232"/>
                    <a:pt x="3037" y="3345"/>
                  </a:cubicBezTo>
                  <a:cubicBezTo>
                    <a:pt x="3037" y="3837"/>
                    <a:pt x="3037" y="3837"/>
                    <a:pt x="3037" y="3837"/>
                  </a:cubicBezTo>
                  <a:cubicBezTo>
                    <a:pt x="2979" y="3837"/>
                    <a:pt x="2979" y="3837"/>
                    <a:pt x="2979" y="3837"/>
                  </a:cubicBezTo>
                  <a:cubicBezTo>
                    <a:pt x="2979" y="3837"/>
                    <a:pt x="2814" y="4097"/>
                    <a:pt x="2979" y="4313"/>
                  </a:cubicBezTo>
                  <a:cubicBezTo>
                    <a:pt x="3037" y="4313"/>
                    <a:pt x="3037" y="4313"/>
                    <a:pt x="3037" y="4313"/>
                  </a:cubicBezTo>
                  <a:cubicBezTo>
                    <a:pt x="3037" y="4613"/>
                    <a:pt x="3037" y="4613"/>
                    <a:pt x="3037" y="4613"/>
                  </a:cubicBezTo>
                  <a:cubicBezTo>
                    <a:pt x="3016" y="4613"/>
                    <a:pt x="3016" y="4613"/>
                    <a:pt x="3016" y="4613"/>
                  </a:cubicBezTo>
                  <a:cubicBezTo>
                    <a:pt x="2924" y="4613"/>
                    <a:pt x="2845" y="4689"/>
                    <a:pt x="2845" y="4784"/>
                  </a:cubicBezTo>
                  <a:cubicBezTo>
                    <a:pt x="2845" y="5113"/>
                    <a:pt x="2845" y="5113"/>
                    <a:pt x="2845" y="5113"/>
                  </a:cubicBezTo>
                  <a:cubicBezTo>
                    <a:pt x="2845" y="5208"/>
                    <a:pt x="2924" y="5284"/>
                    <a:pt x="3016" y="5284"/>
                  </a:cubicBezTo>
                  <a:cubicBezTo>
                    <a:pt x="3037" y="5284"/>
                    <a:pt x="3037" y="5284"/>
                    <a:pt x="3037" y="5284"/>
                  </a:cubicBezTo>
                  <a:cubicBezTo>
                    <a:pt x="3727" y="5284"/>
                    <a:pt x="3727" y="5284"/>
                    <a:pt x="3727" y="5284"/>
                  </a:cubicBezTo>
                  <a:cubicBezTo>
                    <a:pt x="3748" y="5284"/>
                    <a:pt x="3748" y="5284"/>
                    <a:pt x="3748" y="5284"/>
                  </a:cubicBezTo>
                  <a:cubicBezTo>
                    <a:pt x="3841" y="5284"/>
                    <a:pt x="3919" y="5208"/>
                    <a:pt x="3919" y="5113"/>
                  </a:cubicBezTo>
                  <a:cubicBezTo>
                    <a:pt x="3919" y="4784"/>
                    <a:pt x="3919" y="4784"/>
                    <a:pt x="3919" y="4784"/>
                  </a:cubicBezTo>
                  <a:cubicBezTo>
                    <a:pt x="3919" y="4689"/>
                    <a:pt x="3841" y="4613"/>
                    <a:pt x="3748" y="4613"/>
                  </a:cubicBezTo>
                  <a:cubicBezTo>
                    <a:pt x="3727" y="4613"/>
                    <a:pt x="3727" y="4613"/>
                    <a:pt x="3727" y="4613"/>
                  </a:cubicBezTo>
                  <a:cubicBezTo>
                    <a:pt x="3727" y="4313"/>
                    <a:pt x="3727" y="4313"/>
                    <a:pt x="3727" y="4313"/>
                  </a:cubicBezTo>
                  <a:cubicBezTo>
                    <a:pt x="3786" y="4313"/>
                    <a:pt x="3786" y="4313"/>
                    <a:pt x="3786" y="4313"/>
                  </a:cubicBezTo>
                  <a:cubicBezTo>
                    <a:pt x="3950" y="4097"/>
                    <a:pt x="3786" y="3837"/>
                    <a:pt x="3786" y="3837"/>
                  </a:cubicBezTo>
                  <a:cubicBezTo>
                    <a:pt x="3727" y="3837"/>
                    <a:pt x="3727" y="3837"/>
                    <a:pt x="3727" y="3837"/>
                  </a:cubicBezTo>
                  <a:cubicBezTo>
                    <a:pt x="3727" y="3345"/>
                    <a:pt x="3727" y="3345"/>
                    <a:pt x="3727" y="3345"/>
                  </a:cubicBezTo>
                  <a:cubicBezTo>
                    <a:pt x="4408" y="3232"/>
                    <a:pt x="4839" y="2791"/>
                    <a:pt x="5109" y="2264"/>
                  </a:cubicBezTo>
                  <a:cubicBezTo>
                    <a:pt x="5858" y="2264"/>
                    <a:pt x="5858" y="2264"/>
                    <a:pt x="5858" y="2264"/>
                  </a:cubicBezTo>
                  <a:cubicBezTo>
                    <a:pt x="6227" y="1580"/>
                    <a:pt x="6227" y="1580"/>
                    <a:pt x="6227" y="1580"/>
                  </a:cubicBezTo>
                  <a:cubicBezTo>
                    <a:pt x="6672" y="1402"/>
                    <a:pt x="6764" y="896"/>
                    <a:pt x="6747" y="647"/>
                  </a:cubicBezTo>
                  <a:close/>
                  <a:moveTo>
                    <a:pt x="1016" y="2083"/>
                  </a:moveTo>
                  <a:lnTo>
                    <a:pt x="1016" y="2083"/>
                  </a:lnTo>
                  <a:cubicBezTo>
                    <a:pt x="663" y="1433"/>
                    <a:pt x="663" y="1433"/>
                    <a:pt x="663" y="1433"/>
                  </a:cubicBezTo>
                  <a:cubicBezTo>
                    <a:pt x="629" y="1423"/>
                    <a:pt x="629" y="1423"/>
                    <a:pt x="629" y="1423"/>
                  </a:cubicBezTo>
                  <a:cubicBezTo>
                    <a:pt x="270" y="1297"/>
                    <a:pt x="205" y="913"/>
                    <a:pt x="198" y="742"/>
                  </a:cubicBezTo>
                  <a:cubicBezTo>
                    <a:pt x="1228" y="742"/>
                    <a:pt x="1228" y="742"/>
                    <a:pt x="1228" y="742"/>
                  </a:cubicBezTo>
                  <a:cubicBezTo>
                    <a:pt x="1272" y="1136"/>
                    <a:pt x="1368" y="1631"/>
                    <a:pt x="1566" y="2083"/>
                  </a:cubicBezTo>
                  <a:lnTo>
                    <a:pt x="1016" y="2083"/>
                  </a:lnTo>
                  <a:close/>
                  <a:moveTo>
                    <a:pt x="6135" y="1423"/>
                  </a:moveTo>
                  <a:lnTo>
                    <a:pt x="6135" y="1423"/>
                  </a:lnTo>
                  <a:cubicBezTo>
                    <a:pt x="6101" y="1433"/>
                    <a:pt x="6101" y="1433"/>
                    <a:pt x="6101" y="1433"/>
                  </a:cubicBezTo>
                  <a:cubicBezTo>
                    <a:pt x="5749" y="2083"/>
                    <a:pt x="5749" y="2083"/>
                    <a:pt x="5749" y="2083"/>
                  </a:cubicBezTo>
                  <a:cubicBezTo>
                    <a:pt x="5198" y="2083"/>
                    <a:pt x="5198" y="2083"/>
                    <a:pt x="5198" y="2083"/>
                  </a:cubicBezTo>
                  <a:cubicBezTo>
                    <a:pt x="5396" y="1631"/>
                    <a:pt x="5492" y="1136"/>
                    <a:pt x="5537" y="742"/>
                  </a:cubicBezTo>
                  <a:cubicBezTo>
                    <a:pt x="6566" y="742"/>
                    <a:pt x="6566" y="742"/>
                    <a:pt x="6566" y="742"/>
                  </a:cubicBezTo>
                  <a:cubicBezTo>
                    <a:pt x="6559" y="913"/>
                    <a:pt x="6498" y="1297"/>
                    <a:pt x="6135" y="1423"/>
                  </a:cubicBezTo>
                  <a:close/>
                </a:path>
              </a:pathLst>
            </a:custGeom>
            <a:solidFill>
              <a:schemeClr val="accent3">
                <a:lumMod val="60000"/>
                <a:lumOff val="40000"/>
              </a:schemeClr>
            </a:solidFill>
            <a:ln>
              <a:noFill/>
            </a:ln>
            <a:effectLst/>
            <a:extLs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1828434"/>
              <a:endParaRPr lang="en-US" sz="3600">
                <a:solidFill>
                  <a:srgbClr val="7F7F7F"/>
                </a:solidFill>
                <a:latin typeface="Poppins Light" charset="0"/>
              </a:endParaRPr>
            </a:p>
          </p:txBody>
        </p:sp>
        <p:grpSp>
          <p:nvGrpSpPr>
            <p:cNvPr id="3" name="Group 2"/>
            <p:cNvGrpSpPr/>
            <p:nvPr/>
          </p:nvGrpSpPr>
          <p:grpSpPr>
            <a:xfrm>
              <a:off x="4427817" y="7533423"/>
              <a:ext cx="1698914" cy="585699"/>
              <a:chOff x="4427817" y="7533423"/>
              <a:chExt cx="1698914" cy="585699"/>
            </a:xfrm>
          </p:grpSpPr>
          <p:sp>
            <p:nvSpPr>
              <p:cNvPr id="74" name="Freeform 204"/>
              <p:cNvSpPr>
                <a:spLocks noChangeArrowheads="1"/>
              </p:cNvSpPr>
              <p:nvPr/>
            </p:nvSpPr>
            <p:spPr bwMode="auto">
              <a:xfrm>
                <a:off x="4427817" y="7533423"/>
                <a:ext cx="1698914" cy="585699"/>
              </a:xfrm>
              <a:custGeom>
                <a:avLst/>
                <a:gdLst>
                  <a:gd name="T0" fmla="*/ 3036 w 3072"/>
                  <a:gd name="T1" fmla="*/ 143 h 1078"/>
                  <a:gd name="T2" fmla="*/ 3036 w 3072"/>
                  <a:gd name="T3" fmla="*/ 143 h 1078"/>
                  <a:gd name="T4" fmla="*/ 3071 w 3072"/>
                  <a:gd name="T5" fmla="*/ 92 h 1078"/>
                  <a:gd name="T6" fmla="*/ 3071 w 3072"/>
                  <a:gd name="T7" fmla="*/ 51 h 1078"/>
                  <a:gd name="T8" fmla="*/ 3036 w 3072"/>
                  <a:gd name="T9" fmla="*/ 0 h 1078"/>
                  <a:gd name="T10" fmla="*/ 34 w 3072"/>
                  <a:gd name="T11" fmla="*/ 0 h 1078"/>
                  <a:gd name="T12" fmla="*/ 0 w 3072"/>
                  <a:gd name="T13" fmla="*/ 51 h 1078"/>
                  <a:gd name="T14" fmla="*/ 0 w 3072"/>
                  <a:gd name="T15" fmla="*/ 92 h 1078"/>
                  <a:gd name="T16" fmla="*/ 34 w 3072"/>
                  <a:gd name="T17" fmla="*/ 143 h 1078"/>
                  <a:gd name="T18" fmla="*/ 82 w 3072"/>
                  <a:gd name="T19" fmla="*/ 143 h 1078"/>
                  <a:gd name="T20" fmla="*/ 82 w 3072"/>
                  <a:gd name="T21" fmla="*/ 933 h 1078"/>
                  <a:gd name="T22" fmla="*/ 34 w 3072"/>
                  <a:gd name="T23" fmla="*/ 933 h 1078"/>
                  <a:gd name="T24" fmla="*/ 0 w 3072"/>
                  <a:gd name="T25" fmla="*/ 984 h 1078"/>
                  <a:gd name="T26" fmla="*/ 0 w 3072"/>
                  <a:gd name="T27" fmla="*/ 1025 h 1078"/>
                  <a:gd name="T28" fmla="*/ 34 w 3072"/>
                  <a:gd name="T29" fmla="*/ 1077 h 1078"/>
                  <a:gd name="T30" fmla="*/ 3036 w 3072"/>
                  <a:gd name="T31" fmla="*/ 1077 h 1078"/>
                  <a:gd name="T32" fmla="*/ 3071 w 3072"/>
                  <a:gd name="T33" fmla="*/ 1025 h 1078"/>
                  <a:gd name="T34" fmla="*/ 3071 w 3072"/>
                  <a:gd name="T35" fmla="*/ 984 h 1078"/>
                  <a:gd name="T36" fmla="*/ 3036 w 3072"/>
                  <a:gd name="T37" fmla="*/ 933 h 1078"/>
                  <a:gd name="T38" fmla="*/ 2989 w 3072"/>
                  <a:gd name="T39" fmla="*/ 933 h 1078"/>
                  <a:gd name="T40" fmla="*/ 2989 w 3072"/>
                  <a:gd name="T41" fmla="*/ 143 h 1078"/>
                  <a:gd name="T42" fmla="*/ 3036 w 3072"/>
                  <a:gd name="T43" fmla="*/ 143 h 10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72" h="1078">
                    <a:moveTo>
                      <a:pt x="3036" y="143"/>
                    </a:moveTo>
                    <a:lnTo>
                      <a:pt x="3036" y="143"/>
                    </a:lnTo>
                    <a:cubicBezTo>
                      <a:pt x="3057" y="143"/>
                      <a:pt x="3071" y="119"/>
                      <a:pt x="3071" y="92"/>
                    </a:cubicBezTo>
                    <a:cubicBezTo>
                      <a:pt x="3071" y="51"/>
                      <a:pt x="3071" y="51"/>
                      <a:pt x="3071" y="51"/>
                    </a:cubicBezTo>
                    <a:cubicBezTo>
                      <a:pt x="3071" y="24"/>
                      <a:pt x="3057" y="0"/>
                      <a:pt x="3036" y="0"/>
                    </a:cubicBezTo>
                    <a:cubicBezTo>
                      <a:pt x="34" y="0"/>
                      <a:pt x="34" y="0"/>
                      <a:pt x="34" y="0"/>
                    </a:cubicBezTo>
                    <a:cubicBezTo>
                      <a:pt x="13" y="0"/>
                      <a:pt x="0" y="24"/>
                      <a:pt x="0" y="51"/>
                    </a:cubicBezTo>
                    <a:cubicBezTo>
                      <a:pt x="0" y="92"/>
                      <a:pt x="0" y="92"/>
                      <a:pt x="0" y="92"/>
                    </a:cubicBezTo>
                    <a:cubicBezTo>
                      <a:pt x="0" y="119"/>
                      <a:pt x="13" y="143"/>
                      <a:pt x="34" y="143"/>
                    </a:cubicBezTo>
                    <a:cubicBezTo>
                      <a:pt x="82" y="143"/>
                      <a:pt x="82" y="143"/>
                      <a:pt x="82" y="143"/>
                    </a:cubicBezTo>
                    <a:cubicBezTo>
                      <a:pt x="82" y="933"/>
                      <a:pt x="82" y="933"/>
                      <a:pt x="82" y="933"/>
                    </a:cubicBezTo>
                    <a:cubicBezTo>
                      <a:pt x="34" y="933"/>
                      <a:pt x="34" y="933"/>
                      <a:pt x="34" y="933"/>
                    </a:cubicBezTo>
                    <a:cubicBezTo>
                      <a:pt x="13" y="933"/>
                      <a:pt x="0" y="957"/>
                      <a:pt x="0" y="984"/>
                    </a:cubicBezTo>
                    <a:cubicBezTo>
                      <a:pt x="0" y="1025"/>
                      <a:pt x="0" y="1025"/>
                      <a:pt x="0" y="1025"/>
                    </a:cubicBezTo>
                    <a:cubicBezTo>
                      <a:pt x="0" y="1053"/>
                      <a:pt x="13" y="1077"/>
                      <a:pt x="34" y="1077"/>
                    </a:cubicBezTo>
                    <a:cubicBezTo>
                      <a:pt x="3036" y="1077"/>
                      <a:pt x="3036" y="1077"/>
                      <a:pt x="3036" y="1077"/>
                    </a:cubicBezTo>
                    <a:cubicBezTo>
                      <a:pt x="3057" y="1077"/>
                      <a:pt x="3071" y="1053"/>
                      <a:pt x="3071" y="1025"/>
                    </a:cubicBezTo>
                    <a:cubicBezTo>
                      <a:pt x="3071" y="984"/>
                      <a:pt x="3071" y="984"/>
                      <a:pt x="3071" y="984"/>
                    </a:cubicBezTo>
                    <a:cubicBezTo>
                      <a:pt x="3071" y="957"/>
                      <a:pt x="3057" y="933"/>
                      <a:pt x="3036" y="933"/>
                    </a:cubicBezTo>
                    <a:cubicBezTo>
                      <a:pt x="2989" y="933"/>
                      <a:pt x="2989" y="933"/>
                      <a:pt x="2989" y="933"/>
                    </a:cubicBezTo>
                    <a:cubicBezTo>
                      <a:pt x="2989" y="143"/>
                      <a:pt x="2989" y="143"/>
                      <a:pt x="2989" y="143"/>
                    </a:cubicBezTo>
                    <a:lnTo>
                      <a:pt x="3036" y="143"/>
                    </a:lnTo>
                  </a:path>
                </a:pathLst>
              </a:custGeom>
              <a:solidFill>
                <a:schemeClr val="tx1">
                  <a:lumMod val="75000"/>
                </a:schemeClr>
              </a:solidFill>
              <a:ln>
                <a:noFill/>
              </a:ln>
              <a:effectLst/>
              <a:extLs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1828434"/>
                <a:endParaRPr lang="en-US" sz="3600">
                  <a:solidFill>
                    <a:srgbClr val="7F7F7F"/>
                  </a:solidFill>
                  <a:latin typeface="Poppins Light" charset="0"/>
                </a:endParaRPr>
              </a:p>
            </p:txBody>
          </p:sp>
          <p:sp>
            <p:nvSpPr>
              <p:cNvPr id="75" name="Freeform 205"/>
              <p:cNvSpPr>
                <a:spLocks noChangeArrowheads="1"/>
              </p:cNvSpPr>
              <p:nvPr/>
            </p:nvSpPr>
            <p:spPr bwMode="auto">
              <a:xfrm>
                <a:off x="4798758" y="7614976"/>
                <a:ext cx="952084" cy="425064"/>
              </a:xfrm>
              <a:custGeom>
                <a:avLst/>
                <a:gdLst>
                  <a:gd name="T0" fmla="*/ 1738 w 1739"/>
                  <a:gd name="T1" fmla="*/ 790 h 791"/>
                  <a:gd name="T2" fmla="*/ 0 w 1739"/>
                  <a:gd name="T3" fmla="*/ 790 h 791"/>
                  <a:gd name="T4" fmla="*/ 0 w 1739"/>
                  <a:gd name="T5" fmla="*/ 0 h 791"/>
                  <a:gd name="T6" fmla="*/ 1738 w 1739"/>
                  <a:gd name="T7" fmla="*/ 0 h 791"/>
                  <a:gd name="T8" fmla="*/ 1738 w 1739"/>
                  <a:gd name="T9" fmla="*/ 790 h 791"/>
                </a:gdLst>
                <a:ahLst/>
                <a:cxnLst>
                  <a:cxn ang="0">
                    <a:pos x="T0" y="T1"/>
                  </a:cxn>
                  <a:cxn ang="0">
                    <a:pos x="T2" y="T3"/>
                  </a:cxn>
                  <a:cxn ang="0">
                    <a:pos x="T4" y="T5"/>
                  </a:cxn>
                  <a:cxn ang="0">
                    <a:pos x="T6" y="T7"/>
                  </a:cxn>
                  <a:cxn ang="0">
                    <a:pos x="T8" y="T9"/>
                  </a:cxn>
                </a:cxnLst>
                <a:rect l="0" t="0" r="r" b="b"/>
                <a:pathLst>
                  <a:path w="1739" h="791">
                    <a:moveTo>
                      <a:pt x="1738" y="790"/>
                    </a:moveTo>
                    <a:lnTo>
                      <a:pt x="0" y="790"/>
                    </a:lnTo>
                    <a:lnTo>
                      <a:pt x="0" y="0"/>
                    </a:lnTo>
                    <a:lnTo>
                      <a:pt x="1738" y="0"/>
                    </a:lnTo>
                    <a:lnTo>
                      <a:pt x="1738" y="790"/>
                    </a:lnTo>
                  </a:path>
                </a:pathLst>
              </a:custGeom>
              <a:solidFill>
                <a:schemeClr val="tx1"/>
              </a:solidFill>
              <a:ln>
                <a:noFill/>
              </a:ln>
              <a:effectLst/>
              <a:extLs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1828434"/>
                <a:endParaRPr lang="en-US" sz="3600">
                  <a:solidFill>
                    <a:srgbClr val="7F7F7F"/>
                  </a:solidFill>
                  <a:latin typeface="Poppins Light" charset="0"/>
                </a:endParaRPr>
              </a:p>
            </p:txBody>
          </p:sp>
        </p:grpSp>
        <p:sp>
          <p:nvSpPr>
            <p:cNvPr id="76" name="Freeform 206"/>
            <p:cNvSpPr>
              <a:spLocks noChangeArrowheads="1"/>
            </p:cNvSpPr>
            <p:nvPr/>
          </p:nvSpPr>
          <p:spPr bwMode="auto">
            <a:xfrm>
              <a:off x="4472330" y="7614976"/>
              <a:ext cx="1604942" cy="0"/>
            </a:xfrm>
            <a:custGeom>
              <a:avLst/>
              <a:gdLst>
                <a:gd name="T0" fmla="*/ 2907 w 2908"/>
                <a:gd name="T1" fmla="*/ 28 h 29"/>
                <a:gd name="T2" fmla="*/ 0 w 2908"/>
                <a:gd name="T3" fmla="*/ 28 h 29"/>
                <a:gd name="T4" fmla="*/ 0 w 2908"/>
                <a:gd name="T5" fmla="*/ 0 h 29"/>
                <a:gd name="T6" fmla="*/ 2907 w 2908"/>
                <a:gd name="T7" fmla="*/ 0 h 29"/>
                <a:gd name="T8" fmla="*/ 2907 w 2908"/>
                <a:gd name="T9" fmla="*/ 28 h 29"/>
              </a:gdLst>
              <a:ahLst/>
              <a:cxnLst>
                <a:cxn ang="0">
                  <a:pos x="T0" y="T1"/>
                </a:cxn>
                <a:cxn ang="0">
                  <a:pos x="T2" y="T3"/>
                </a:cxn>
                <a:cxn ang="0">
                  <a:pos x="T4" y="T5"/>
                </a:cxn>
                <a:cxn ang="0">
                  <a:pos x="T6" y="T7"/>
                </a:cxn>
                <a:cxn ang="0">
                  <a:pos x="T8" y="T9"/>
                </a:cxn>
              </a:cxnLst>
              <a:rect l="0" t="0" r="r" b="b"/>
              <a:pathLst>
                <a:path w="2908" h="29">
                  <a:moveTo>
                    <a:pt x="2907" y="28"/>
                  </a:moveTo>
                  <a:lnTo>
                    <a:pt x="0" y="28"/>
                  </a:lnTo>
                  <a:lnTo>
                    <a:pt x="0" y="0"/>
                  </a:lnTo>
                  <a:lnTo>
                    <a:pt x="2907" y="0"/>
                  </a:lnTo>
                  <a:lnTo>
                    <a:pt x="2907" y="28"/>
                  </a:lnTo>
                </a:path>
              </a:pathLst>
            </a:custGeom>
            <a:solidFill>
              <a:srgbClr val="1E3647"/>
            </a:solidFill>
            <a:ln>
              <a:noFill/>
            </a:ln>
            <a:effectLst/>
            <a:extLs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1828434"/>
              <a:endParaRPr lang="en-US" sz="3600">
                <a:solidFill>
                  <a:srgbClr val="7F7F7F"/>
                </a:solidFill>
                <a:latin typeface="Poppins Light" charset="0"/>
              </a:endParaRPr>
            </a:p>
          </p:txBody>
        </p:sp>
        <p:sp>
          <p:nvSpPr>
            <p:cNvPr id="77" name="Freeform 207"/>
            <p:cNvSpPr>
              <a:spLocks noChangeArrowheads="1"/>
            </p:cNvSpPr>
            <p:nvPr/>
          </p:nvSpPr>
          <p:spPr bwMode="auto">
            <a:xfrm>
              <a:off x="4472330" y="8052397"/>
              <a:ext cx="1604942" cy="0"/>
            </a:xfrm>
            <a:custGeom>
              <a:avLst/>
              <a:gdLst>
                <a:gd name="T0" fmla="*/ 2907 w 2908"/>
                <a:gd name="T1" fmla="*/ 7 h 8"/>
                <a:gd name="T2" fmla="*/ 0 w 2908"/>
                <a:gd name="T3" fmla="*/ 7 h 8"/>
                <a:gd name="T4" fmla="*/ 0 w 2908"/>
                <a:gd name="T5" fmla="*/ 0 h 8"/>
                <a:gd name="T6" fmla="*/ 2907 w 2908"/>
                <a:gd name="T7" fmla="*/ 0 h 8"/>
                <a:gd name="T8" fmla="*/ 2907 w 2908"/>
                <a:gd name="T9" fmla="*/ 7 h 8"/>
              </a:gdLst>
              <a:ahLst/>
              <a:cxnLst>
                <a:cxn ang="0">
                  <a:pos x="T0" y="T1"/>
                </a:cxn>
                <a:cxn ang="0">
                  <a:pos x="T2" y="T3"/>
                </a:cxn>
                <a:cxn ang="0">
                  <a:pos x="T4" y="T5"/>
                </a:cxn>
                <a:cxn ang="0">
                  <a:pos x="T6" y="T7"/>
                </a:cxn>
                <a:cxn ang="0">
                  <a:pos x="T8" y="T9"/>
                </a:cxn>
              </a:cxnLst>
              <a:rect l="0" t="0" r="r" b="b"/>
              <a:pathLst>
                <a:path w="2908" h="8">
                  <a:moveTo>
                    <a:pt x="2907" y="7"/>
                  </a:moveTo>
                  <a:lnTo>
                    <a:pt x="0" y="7"/>
                  </a:lnTo>
                  <a:lnTo>
                    <a:pt x="0" y="0"/>
                  </a:lnTo>
                  <a:lnTo>
                    <a:pt x="2907" y="0"/>
                  </a:lnTo>
                  <a:lnTo>
                    <a:pt x="2907" y="7"/>
                  </a:lnTo>
                </a:path>
              </a:pathLst>
            </a:custGeom>
            <a:solidFill>
              <a:srgbClr val="385572"/>
            </a:solidFill>
            <a:ln>
              <a:noFill/>
            </a:ln>
            <a:effectLst/>
            <a:extLs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1828434"/>
              <a:endParaRPr lang="en-US" sz="3600">
                <a:solidFill>
                  <a:srgbClr val="7F7F7F"/>
                </a:solidFill>
                <a:latin typeface="Poppins Light" charset="0"/>
              </a:endParaRPr>
            </a:p>
          </p:txBody>
        </p:sp>
      </p:grpSp>
      <p:grpSp>
        <p:nvGrpSpPr>
          <p:cNvPr id="89" name="Group 88"/>
          <p:cNvGrpSpPr/>
          <p:nvPr/>
        </p:nvGrpSpPr>
        <p:grpSpPr>
          <a:xfrm>
            <a:off x="12601615" y="4477508"/>
            <a:ext cx="3758878" cy="3538906"/>
            <a:chOff x="3396598" y="4580216"/>
            <a:chExt cx="3758878" cy="3538906"/>
          </a:xfrm>
        </p:grpSpPr>
        <p:sp>
          <p:nvSpPr>
            <p:cNvPr id="90" name="Freeform 198"/>
            <p:cNvSpPr>
              <a:spLocks noChangeArrowheads="1"/>
            </p:cNvSpPr>
            <p:nvPr/>
          </p:nvSpPr>
          <p:spPr bwMode="auto">
            <a:xfrm>
              <a:off x="3396598" y="4580216"/>
              <a:ext cx="3758878" cy="2945793"/>
            </a:xfrm>
            <a:custGeom>
              <a:avLst/>
              <a:gdLst>
                <a:gd name="T0" fmla="*/ 6747 w 6765"/>
                <a:gd name="T1" fmla="*/ 647 h 5285"/>
                <a:gd name="T2" fmla="*/ 6747 w 6765"/>
                <a:gd name="T3" fmla="*/ 647 h 5285"/>
                <a:gd name="T4" fmla="*/ 6744 w 6765"/>
                <a:gd name="T5" fmla="*/ 561 h 5285"/>
                <a:gd name="T6" fmla="*/ 5557 w 6765"/>
                <a:gd name="T7" fmla="*/ 561 h 5285"/>
                <a:gd name="T8" fmla="*/ 5578 w 6765"/>
                <a:gd name="T9" fmla="*/ 144 h 5285"/>
                <a:gd name="T10" fmla="*/ 5639 w 6765"/>
                <a:gd name="T11" fmla="*/ 144 h 5285"/>
                <a:gd name="T12" fmla="*/ 5711 w 6765"/>
                <a:gd name="T13" fmla="*/ 72 h 5285"/>
                <a:gd name="T14" fmla="*/ 5639 w 6765"/>
                <a:gd name="T15" fmla="*/ 0 h 5285"/>
                <a:gd name="T16" fmla="*/ 5578 w 6765"/>
                <a:gd name="T17" fmla="*/ 0 h 5285"/>
                <a:gd name="T18" fmla="*/ 3382 w 6765"/>
                <a:gd name="T19" fmla="*/ 0 h 5285"/>
                <a:gd name="T20" fmla="*/ 1187 w 6765"/>
                <a:gd name="T21" fmla="*/ 0 h 5285"/>
                <a:gd name="T22" fmla="*/ 1125 w 6765"/>
                <a:gd name="T23" fmla="*/ 0 h 5285"/>
                <a:gd name="T24" fmla="*/ 1053 w 6765"/>
                <a:gd name="T25" fmla="*/ 72 h 5285"/>
                <a:gd name="T26" fmla="*/ 1125 w 6765"/>
                <a:gd name="T27" fmla="*/ 144 h 5285"/>
                <a:gd name="T28" fmla="*/ 1187 w 6765"/>
                <a:gd name="T29" fmla="*/ 144 h 5285"/>
                <a:gd name="T30" fmla="*/ 1207 w 6765"/>
                <a:gd name="T31" fmla="*/ 561 h 5285"/>
                <a:gd name="T32" fmla="*/ 21 w 6765"/>
                <a:gd name="T33" fmla="*/ 561 h 5285"/>
                <a:gd name="T34" fmla="*/ 17 w 6765"/>
                <a:gd name="T35" fmla="*/ 647 h 5285"/>
                <a:gd name="T36" fmla="*/ 537 w 6765"/>
                <a:gd name="T37" fmla="*/ 1580 h 5285"/>
                <a:gd name="T38" fmla="*/ 906 w 6765"/>
                <a:gd name="T39" fmla="*/ 2264 h 5285"/>
                <a:gd name="T40" fmla="*/ 1655 w 6765"/>
                <a:gd name="T41" fmla="*/ 2264 h 5285"/>
                <a:gd name="T42" fmla="*/ 3037 w 6765"/>
                <a:gd name="T43" fmla="*/ 3345 h 5285"/>
                <a:gd name="T44" fmla="*/ 3037 w 6765"/>
                <a:gd name="T45" fmla="*/ 3837 h 5285"/>
                <a:gd name="T46" fmla="*/ 2979 w 6765"/>
                <a:gd name="T47" fmla="*/ 3837 h 5285"/>
                <a:gd name="T48" fmla="*/ 2979 w 6765"/>
                <a:gd name="T49" fmla="*/ 4313 h 5285"/>
                <a:gd name="T50" fmla="*/ 3037 w 6765"/>
                <a:gd name="T51" fmla="*/ 4313 h 5285"/>
                <a:gd name="T52" fmla="*/ 3037 w 6765"/>
                <a:gd name="T53" fmla="*/ 4613 h 5285"/>
                <a:gd name="T54" fmla="*/ 3016 w 6765"/>
                <a:gd name="T55" fmla="*/ 4613 h 5285"/>
                <a:gd name="T56" fmla="*/ 2845 w 6765"/>
                <a:gd name="T57" fmla="*/ 4784 h 5285"/>
                <a:gd name="T58" fmla="*/ 2845 w 6765"/>
                <a:gd name="T59" fmla="*/ 5113 h 5285"/>
                <a:gd name="T60" fmla="*/ 3016 w 6765"/>
                <a:gd name="T61" fmla="*/ 5284 h 5285"/>
                <a:gd name="T62" fmla="*/ 3037 w 6765"/>
                <a:gd name="T63" fmla="*/ 5284 h 5285"/>
                <a:gd name="T64" fmla="*/ 3727 w 6765"/>
                <a:gd name="T65" fmla="*/ 5284 h 5285"/>
                <a:gd name="T66" fmla="*/ 3748 w 6765"/>
                <a:gd name="T67" fmla="*/ 5284 h 5285"/>
                <a:gd name="T68" fmla="*/ 3919 w 6765"/>
                <a:gd name="T69" fmla="*/ 5113 h 5285"/>
                <a:gd name="T70" fmla="*/ 3919 w 6765"/>
                <a:gd name="T71" fmla="*/ 4784 h 5285"/>
                <a:gd name="T72" fmla="*/ 3748 w 6765"/>
                <a:gd name="T73" fmla="*/ 4613 h 5285"/>
                <a:gd name="T74" fmla="*/ 3727 w 6765"/>
                <a:gd name="T75" fmla="*/ 4613 h 5285"/>
                <a:gd name="T76" fmla="*/ 3727 w 6765"/>
                <a:gd name="T77" fmla="*/ 4313 h 5285"/>
                <a:gd name="T78" fmla="*/ 3786 w 6765"/>
                <a:gd name="T79" fmla="*/ 4313 h 5285"/>
                <a:gd name="T80" fmla="*/ 3786 w 6765"/>
                <a:gd name="T81" fmla="*/ 3837 h 5285"/>
                <a:gd name="T82" fmla="*/ 3727 w 6765"/>
                <a:gd name="T83" fmla="*/ 3837 h 5285"/>
                <a:gd name="T84" fmla="*/ 3727 w 6765"/>
                <a:gd name="T85" fmla="*/ 3345 h 5285"/>
                <a:gd name="T86" fmla="*/ 5109 w 6765"/>
                <a:gd name="T87" fmla="*/ 2264 h 5285"/>
                <a:gd name="T88" fmla="*/ 5858 w 6765"/>
                <a:gd name="T89" fmla="*/ 2264 h 5285"/>
                <a:gd name="T90" fmla="*/ 6227 w 6765"/>
                <a:gd name="T91" fmla="*/ 1580 h 5285"/>
                <a:gd name="T92" fmla="*/ 6747 w 6765"/>
                <a:gd name="T93" fmla="*/ 647 h 5285"/>
                <a:gd name="T94" fmla="*/ 1016 w 6765"/>
                <a:gd name="T95" fmla="*/ 2083 h 5285"/>
                <a:gd name="T96" fmla="*/ 1016 w 6765"/>
                <a:gd name="T97" fmla="*/ 2083 h 5285"/>
                <a:gd name="T98" fmla="*/ 663 w 6765"/>
                <a:gd name="T99" fmla="*/ 1433 h 5285"/>
                <a:gd name="T100" fmla="*/ 629 w 6765"/>
                <a:gd name="T101" fmla="*/ 1423 h 5285"/>
                <a:gd name="T102" fmla="*/ 198 w 6765"/>
                <a:gd name="T103" fmla="*/ 742 h 5285"/>
                <a:gd name="T104" fmla="*/ 1228 w 6765"/>
                <a:gd name="T105" fmla="*/ 742 h 5285"/>
                <a:gd name="T106" fmla="*/ 1566 w 6765"/>
                <a:gd name="T107" fmla="*/ 2083 h 5285"/>
                <a:gd name="T108" fmla="*/ 1016 w 6765"/>
                <a:gd name="T109" fmla="*/ 2083 h 5285"/>
                <a:gd name="T110" fmla="*/ 6135 w 6765"/>
                <a:gd name="T111" fmla="*/ 1423 h 5285"/>
                <a:gd name="T112" fmla="*/ 6135 w 6765"/>
                <a:gd name="T113" fmla="*/ 1423 h 5285"/>
                <a:gd name="T114" fmla="*/ 6101 w 6765"/>
                <a:gd name="T115" fmla="*/ 1433 h 5285"/>
                <a:gd name="T116" fmla="*/ 5749 w 6765"/>
                <a:gd name="T117" fmla="*/ 2083 h 5285"/>
                <a:gd name="T118" fmla="*/ 5198 w 6765"/>
                <a:gd name="T119" fmla="*/ 2083 h 5285"/>
                <a:gd name="T120" fmla="*/ 5537 w 6765"/>
                <a:gd name="T121" fmla="*/ 742 h 5285"/>
                <a:gd name="T122" fmla="*/ 6566 w 6765"/>
                <a:gd name="T123" fmla="*/ 742 h 5285"/>
                <a:gd name="T124" fmla="*/ 6135 w 6765"/>
                <a:gd name="T125" fmla="*/ 1423 h 5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765" h="5285">
                  <a:moveTo>
                    <a:pt x="6747" y="647"/>
                  </a:moveTo>
                  <a:lnTo>
                    <a:pt x="6747" y="647"/>
                  </a:lnTo>
                  <a:cubicBezTo>
                    <a:pt x="6744" y="561"/>
                    <a:pt x="6744" y="561"/>
                    <a:pt x="6744" y="561"/>
                  </a:cubicBezTo>
                  <a:cubicBezTo>
                    <a:pt x="5557" y="561"/>
                    <a:pt x="5557" y="561"/>
                    <a:pt x="5557" y="561"/>
                  </a:cubicBezTo>
                  <a:cubicBezTo>
                    <a:pt x="5571" y="387"/>
                    <a:pt x="5578" y="243"/>
                    <a:pt x="5578" y="144"/>
                  </a:cubicBezTo>
                  <a:cubicBezTo>
                    <a:pt x="5639" y="144"/>
                    <a:pt x="5639" y="144"/>
                    <a:pt x="5639" y="144"/>
                  </a:cubicBezTo>
                  <a:cubicBezTo>
                    <a:pt x="5680" y="144"/>
                    <a:pt x="5711" y="113"/>
                    <a:pt x="5711" y="72"/>
                  </a:cubicBezTo>
                  <a:cubicBezTo>
                    <a:pt x="5711" y="31"/>
                    <a:pt x="5680" y="0"/>
                    <a:pt x="5639" y="0"/>
                  </a:cubicBezTo>
                  <a:cubicBezTo>
                    <a:pt x="5578" y="0"/>
                    <a:pt x="5578" y="0"/>
                    <a:pt x="5578" y="0"/>
                  </a:cubicBezTo>
                  <a:cubicBezTo>
                    <a:pt x="3382" y="0"/>
                    <a:pt x="3382" y="0"/>
                    <a:pt x="3382" y="0"/>
                  </a:cubicBezTo>
                  <a:cubicBezTo>
                    <a:pt x="1187" y="0"/>
                    <a:pt x="1187" y="0"/>
                    <a:pt x="1187" y="0"/>
                  </a:cubicBezTo>
                  <a:cubicBezTo>
                    <a:pt x="1125" y="0"/>
                    <a:pt x="1125" y="0"/>
                    <a:pt x="1125" y="0"/>
                  </a:cubicBezTo>
                  <a:cubicBezTo>
                    <a:pt x="1084" y="0"/>
                    <a:pt x="1053" y="31"/>
                    <a:pt x="1053" y="72"/>
                  </a:cubicBezTo>
                  <a:cubicBezTo>
                    <a:pt x="1053" y="113"/>
                    <a:pt x="1084" y="144"/>
                    <a:pt x="1125" y="144"/>
                  </a:cubicBezTo>
                  <a:cubicBezTo>
                    <a:pt x="1187" y="144"/>
                    <a:pt x="1187" y="144"/>
                    <a:pt x="1187" y="144"/>
                  </a:cubicBezTo>
                  <a:cubicBezTo>
                    <a:pt x="1187" y="243"/>
                    <a:pt x="1194" y="387"/>
                    <a:pt x="1207" y="561"/>
                  </a:cubicBezTo>
                  <a:cubicBezTo>
                    <a:pt x="21" y="561"/>
                    <a:pt x="21" y="561"/>
                    <a:pt x="21" y="561"/>
                  </a:cubicBezTo>
                  <a:cubicBezTo>
                    <a:pt x="17" y="647"/>
                    <a:pt x="17" y="647"/>
                    <a:pt x="17" y="647"/>
                  </a:cubicBezTo>
                  <a:cubicBezTo>
                    <a:pt x="0" y="896"/>
                    <a:pt x="92" y="1402"/>
                    <a:pt x="537" y="1580"/>
                  </a:cubicBezTo>
                  <a:cubicBezTo>
                    <a:pt x="906" y="2264"/>
                    <a:pt x="906" y="2264"/>
                    <a:pt x="906" y="2264"/>
                  </a:cubicBezTo>
                  <a:cubicBezTo>
                    <a:pt x="1655" y="2264"/>
                    <a:pt x="1655" y="2264"/>
                    <a:pt x="1655" y="2264"/>
                  </a:cubicBezTo>
                  <a:cubicBezTo>
                    <a:pt x="1925" y="2791"/>
                    <a:pt x="2356" y="3232"/>
                    <a:pt x="3037" y="3345"/>
                  </a:cubicBezTo>
                  <a:cubicBezTo>
                    <a:pt x="3037" y="3837"/>
                    <a:pt x="3037" y="3837"/>
                    <a:pt x="3037" y="3837"/>
                  </a:cubicBezTo>
                  <a:cubicBezTo>
                    <a:pt x="2979" y="3837"/>
                    <a:pt x="2979" y="3837"/>
                    <a:pt x="2979" y="3837"/>
                  </a:cubicBezTo>
                  <a:cubicBezTo>
                    <a:pt x="2979" y="3837"/>
                    <a:pt x="2814" y="4097"/>
                    <a:pt x="2979" y="4313"/>
                  </a:cubicBezTo>
                  <a:cubicBezTo>
                    <a:pt x="3037" y="4313"/>
                    <a:pt x="3037" y="4313"/>
                    <a:pt x="3037" y="4313"/>
                  </a:cubicBezTo>
                  <a:cubicBezTo>
                    <a:pt x="3037" y="4613"/>
                    <a:pt x="3037" y="4613"/>
                    <a:pt x="3037" y="4613"/>
                  </a:cubicBezTo>
                  <a:cubicBezTo>
                    <a:pt x="3016" y="4613"/>
                    <a:pt x="3016" y="4613"/>
                    <a:pt x="3016" y="4613"/>
                  </a:cubicBezTo>
                  <a:cubicBezTo>
                    <a:pt x="2924" y="4613"/>
                    <a:pt x="2845" y="4689"/>
                    <a:pt x="2845" y="4784"/>
                  </a:cubicBezTo>
                  <a:cubicBezTo>
                    <a:pt x="2845" y="5113"/>
                    <a:pt x="2845" y="5113"/>
                    <a:pt x="2845" y="5113"/>
                  </a:cubicBezTo>
                  <a:cubicBezTo>
                    <a:pt x="2845" y="5208"/>
                    <a:pt x="2924" y="5284"/>
                    <a:pt x="3016" y="5284"/>
                  </a:cubicBezTo>
                  <a:cubicBezTo>
                    <a:pt x="3037" y="5284"/>
                    <a:pt x="3037" y="5284"/>
                    <a:pt x="3037" y="5284"/>
                  </a:cubicBezTo>
                  <a:cubicBezTo>
                    <a:pt x="3727" y="5284"/>
                    <a:pt x="3727" y="5284"/>
                    <a:pt x="3727" y="5284"/>
                  </a:cubicBezTo>
                  <a:cubicBezTo>
                    <a:pt x="3748" y="5284"/>
                    <a:pt x="3748" y="5284"/>
                    <a:pt x="3748" y="5284"/>
                  </a:cubicBezTo>
                  <a:cubicBezTo>
                    <a:pt x="3841" y="5284"/>
                    <a:pt x="3919" y="5208"/>
                    <a:pt x="3919" y="5113"/>
                  </a:cubicBezTo>
                  <a:cubicBezTo>
                    <a:pt x="3919" y="4784"/>
                    <a:pt x="3919" y="4784"/>
                    <a:pt x="3919" y="4784"/>
                  </a:cubicBezTo>
                  <a:cubicBezTo>
                    <a:pt x="3919" y="4689"/>
                    <a:pt x="3841" y="4613"/>
                    <a:pt x="3748" y="4613"/>
                  </a:cubicBezTo>
                  <a:cubicBezTo>
                    <a:pt x="3727" y="4613"/>
                    <a:pt x="3727" y="4613"/>
                    <a:pt x="3727" y="4613"/>
                  </a:cubicBezTo>
                  <a:cubicBezTo>
                    <a:pt x="3727" y="4313"/>
                    <a:pt x="3727" y="4313"/>
                    <a:pt x="3727" y="4313"/>
                  </a:cubicBezTo>
                  <a:cubicBezTo>
                    <a:pt x="3786" y="4313"/>
                    <a:pt x="3786" y="4313"/>
                    <a:pt x="3786" y="4313"/>
                  </a:cubicBezTo>
                  <a:cubicBezTo>
                    <a:pt x="3950" y="4097"/>
                    <a:pt x="3786" y="3837"/>
                    <a:pt x="3786" y="3837"/>
                  </a:cubicBezTo>
                  <a:cubicBezTo>
                    <a:pt x="3727" y="3837"/>
                    <a:pt x="3727" y="3837"/>
                    <a:pt x="3727" y="3837"/>
                  </a:cubicBezTo>
                  <a:cubicBezTo>
                    <a:pt x="3727" y="3345"/>
                    <a:pt x="3727" y="3345"/>
                    <a:pt x="3727" y="3345"/>
                  </a:cubicBezTo>
                  <a:cubicBezTo>
                    <a:pt x="4408" y="3232"/>
                    <a:pt x="4839" y="2791"/>
                    <a:pt x="5109" y="2264"/>
                  </a:cubicBezTo>
                  <a:cubicBezTo>
                    <a:pt x="5858" y="2264"/>
                    <a:pt x="5858" y="2264"/>
                    <a:pt x="5858" y="2264"/>
                  </a:cubicBezTo>
                  <a:cubicBezTo>
                    <a:pt x="6227" y="1580"/>
                    <a:pt x="6227" y="1580"/>
                    <a:pt x="6227" y="1580"/>
                  </a:cubicBezTo>
                  <a:cubicBezTo>
                    <a:pt x="6672" y="1402"/>
                    <a:pt x="6764" y="896"/>
                    <a:pt x="6747" y="647"/>
                  </a:cubicBezTo>
                  <a:close/>
                  <a:moveTo>
                    <a:pt x="1016" y="2083"/>
                  </a:moveTo>
                  <a:lnTo>
                    <a:pt x="1016" y="2083"/>
                  </a:lnTo>
                  <a:cubicBezTo>
                    <a:pt x="663" y="1433"/>
                    <a:pt x="663" y="1433"/>
                    <a:pt x="663" y="1433"/>
                  </a:cubicBezTo>
                  <a:cubicBezTo>
                    <a:pt x="629" y="1423"/>
                    <a:pt x="629" y="1423"/>
                    <a:pt x="629" y="1423"/>
                  </a:cubicBezTo>
                  <a:cubicBezTo>
                    <a:pt x="270" y="1297"/>
                    <a:pt x="205" y="913"/>
                    <a:pt x="198" y="742"/>
                  </a:cubicBezTo>
                  <a:cubicBezTo>
                    <a:pt x="1228" y="742"/>
                    <a:pt x="1228" y="742"/>
                    <a:pt x="1228" y="742"/>
                  </a:cubicBezTo>
                  <a:cubicBezTo>
                    <a:pt x="1272" y="1136"/>
                    <a:pt x="1368" y="1631"/>
                    <a:pt x="1566" y="2083"/>
                  </a:cubicBezTo>
                  <a:lnTo>
                    <a:pt x="1016" y="2083"/>
                  </a:lnTo>
                  <a:close/>
                  <a:moveTo>
                    <a:pt x="6135" y="1423"/>
                  </a:moveTo>
                  <a:lnTo>
                    <a:pt x="6135" y="1423"/>
                  </a:lnTo>
                  <a:cubicBezTo>
                    <a:pt x="6101" y="1433"/>
                    <a:pt x="6101" y="1433"/>
                    <a:pt x="6101" y="1433"/>
                  </a:cubicBezTo>
                  <a:cubicBezTo>
                    <a:pt x="5749" y="2083"/>
                    <a:pt x="5749" y="2083"/>
                    <a:pt x="5749" y="2083"/>
                  </a:cubicBezTo>
                  <a:cubicBezTo>
                    <a:pt x="5198" y="2083"/>
                    <a:pt x="5198" y="2083"/>
                    <a:pt x="5198" y="2083"/>
                  </a:cubicBezTo>
                  <a:cubicBezTo>
                    <a:pt x="5396" y="1631"/>
                    <a:pt x="5492" y="1136"/>
                    <a:pt x="5537" y="742"/>
                  </a:cubicBezTo>
                  <a:cubicBezTo>
                    <a:pt x="6566" y="742"/>
                    <a:pt x="6566" y="742"/>
                    <a:pt x="6566" y="742"/>
                  </a:cubicBezTo>
                  <a:cubicBezTo>
                    <a:pt x="6559" y="913"/>
                    <a:pt x="6498" y="1297"/>
                    <a:pt x="6135" y="1423"/>
                  </a:cubicBezTo>
                  <a:close/>
                </a:path>
              </a:pathLst>
            </a:custGeom>
            <a:solidFill>
              <a:schemeClr val="accent3"/>
            </a:solidFill>
            <a:ln>
              <a:noFill/>
            </a:ln>
            <a:effectLst/>
            <a:extLs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1828434"/>
              <a:endParaRPr lang="en-US" sz="3600">
                <a:solidFill>
                  <a:srgbClr val="7F7F7F"/>
                </a:solidFill>
                <a:latin typeface="Poppins Light" charset="0"/>
              </a:endParaRPr>
            </a:p>
          </p:txBody>
        </p:sp>
        <p:grpSp>
          <p:nvGrpSpPr>
            <p:cNvPr id="91" name="Group 90"/>
            <p:cNvGrpSpPr/>
            <p:nvPr/>
          </p:nvGrpSpPr>
          <p:grpSpPr>
            <a:xfrm>
              <a:off x="4427817" y="7533423"/>
              <a:ext cx="1698914" cy="585699"/>
              <a:chOff x="4427817" y="7533423"/>
              <a:chExt cx="1698914" cy="585699"/>
            </a:xfrm>
          </p:grpSpPr>
          <p:sp>
            <p:nvSpPr>
              <p:cNvPr id="94" name="Freeform 204"/>
              <p:cNvSpPr>
                <a:spLocks noChangeArrowheads="1"/>
              </p:cNvSpPr>
              <p:nvPr/>
            </p:nvSpPr>
            <p:spPr bwMode="auto">
              <a:xfrm>
                <a:off x="4427817" y="7533423"/>
                <a:ext cx="1698914" cy="585699"/>
              </a:xfrm>
              <a:custGeom>
                <a:avLst/>
                <a:gdLst>
                  <a:gd name="T0" fmla="*/ 3036 w 3072"/>
                  <a:gd name="T1" fmla="*/ 143 h 1078"/>
                  <a:gd name="T2" fmla="*/ 3036 w 3072"/>
                  <a:gd name="T3" fmla="*/ 143 h 1078"/>
                  <a:gd name="T4" fmla="*/ 3071 w 3072"/>
                  <a:gd name="T5" fmla="*/ 92 h 1078"/>
                  <a:gd name="T6" fmla="*/ 3071 w 3072"/>
                  <a:gd name="T7" fmla="*/ 51 h 1078"/>
                  <a:gd name="T8" fmla="*/ 3036 w 3072"/>
                  <a:gd name="T9" fmla="*/ 0 h 1078"/>
                  <a:gd name="T10" fmla="*/ 34 w 3072"/>
                  <a:gd name="T11" fmla="*/ 0 h 1078"/>
                  <a:gd name="T12" fmla="*/ 0 w 3072"/>
                  <a:gd name="T13" fmla="*/ 51 h 1078"/>
                  <a:gd name="T14" fmla="*/ 0 w 3072"/>
                  <a:gd name="T15" fmla="*/ 92 h 1078"/>
                  <a:gd name="T16" fmla="*/ 34 w 3072"/>
                  <a:gd name="T17" fmla="*/ 143 h 1078"/>
                  <a:gd name="T18" fmla="*/ 82 w 3072"/>
                  <a:gd name="T19" fmla="*/ 143 h 1078"/>
                  <a:gd name="T20" fmla="*/ 82 w 3072"/>
                  <a:gd name="T21" fmla="*/ 933 h 1078"/>
                  <a:gd name="T22" fmla="*/ 34 w 3072"/>
                  <a:gd name="T23" fmla="*/ 933 h 1078"/>
                  <a:gd name="T24" fmla="*/ 0 w 3072"/>
                  <a:gd name="T25" fmla="*/ 984 h 1078"/>
                  <a:gd name="T26" fmla="*/ 0 w 3072"/>
                  <a:gd name="T27" fmla="*/ 1025 h 1078"/>
                  <a:gd name="T28" fmla="*/ 34 w 3072"/>
                  <a:gd name="T29" fmla="*/ 1077 h 1078"/>
                  <a:gd name="T30" fmla="*/ 3036 w 3072"/>
                  <a:gd name="T31" fmla="*/ 1077 h 1078"/>
                  <a:gd name="T32" fmla="*/ 3071 w 3072"/>
                  <a:gd name="T33" fmla="*/ 1025 h 1078"/>
                  <a:gd name="T34" fmla="*/ 3071 w 3072"/>
                  <a:gd name="T35" fmla="*/ 984 h 1078"/>
                  <a:gd name="T36" fmla="*/ 3036 w 3072"/>
                  <a:gd name="T37" fmla="*/ 933 h 1078"/>
                  <a:gd name="T38" fmla="*/ 2989 w 3072"/>
                  <a:gd name="T39" fmla="*/ 933 h 1078"/>
                  <a:gd name="T40" fmla="*/ 2989 w 3072"/>
                  <a:gd name="T41" fmla="*/ 143 h 1078"/>
                  <a:gd name="T42" fmla="*/ 3036 w 3072"/>
                  <a:gd name="T43" fmla="*/ 143 h 10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72" h="1078">
                    <a:moveTo>
                      <a:pt x="3036" y="143"/>
                    </a:moveTo>
                    <a:lnTo>
                      <a:pt x="3036" y="143"/>
                    </a:lnTo>
                    <a:cubicBezTo>
                      <a:pt x="3057" y="143"/>
                      <a:pt x="3071" y="119"/>
                      <a:pt x="3071" y="92"/>
                    </a:cubicBezTo>
                    <a:cubicBezTo>
                      <a:pt x="3071" y="51"/>
                      <a:pt x="3071" y="51"/>
                      <a:pt x="3071" y="51"/>
                    </a:cubicBezTo>
                    <a:cubicBezTo>
                      <a:pt x="3071" y="24"/>
                      <a:pt x="3057" y="0"/>
                      <a:pt x="3036" y="0"/>
                    </a:cubicBezTo>
                    <a:cubicBezTo>
                      <a:pt x="34" y="0"/>
                      <a:pt x="34" y="0"/>
                      <a:pt x="34" y="0"/>
                    </a:cubicBezTo>
                    <a:cubicBezTo>
                      <a:pt x="13" y="0"/>
                      <a:pt x="0" y="24"/>
                      <a:pt x="0" y="51"/>
                    </a:cubicBezTo>
                    <a:cubicBezTo>
                      <a:pt x="0" y="92"/>
                      <a:pt x="0" y="92"/>
                      <a:pt x="0" y="92"/>
                    </a:cubicBezTo>
                    <a:cubicBezTo>
                      <a:pt x="0" y="119"/>
                      <a:pt x="13" y="143"/>
                      <a:pt x="34" y="143"/>
                    </a:cubicBezTo>
                    <a:cubicBezTo>
                      <a:pt x="82" y="143"/>
                      <a:pt x="82" y="143"/>
                      <a:pt x="82" y="143"/>
                    </a:cubicBezTo>
                    <a:cubicBezTo>
                      <a:pt x="82" y="933"/>
                      <a:pt x="82" y="933"/>
                      <a:pt x="82" y="933"/>
                    </a:cubicBezTo>
                    <a:cubicBezTo>
                      <a:pt x="34" y="933"/>
                      <a:pt x="34" y="933"/>
                      <a:pt x="34" y="933"/>
                    </a:cubicBezTo>
                    <a:cubicBezTo>
                      <a:pt x="13" y="933"/>
                      <a:pt x="0" y="957"/>
                      <a:pt x="0" y="984"/>
                    </a:cubicBezTo>
                    <a:cubicBezTo>
                      <a:pt x="0" y="1025"/>
                      <a:pt x="0" y="1025"/>
                      <a:pt x="0" y="1025"/>
                    </a:cubicBezTo>
                    <a:cubicBezTo>
                      <a:pt x="0" y="1053"/>
                      <a:pt x="13" y="1077"/>
                      <a:pt x="34" y="1077"/>
                    </a:cubicBezTo>
                    <a:cubicBezTo>
                      <a:pt x="3036" y="1077"/>
                      <a:pt x="3036" y="1077"/>
                      <a:pt x="3036" y="1077"/>
                    </a:cubicBezTo>
                    <a:cubicBezTo>
                      <a:pt x="3057" y="1077"/>
                      <a:pt x="3071" y="1053"/>
                      <a:pt x="3071" y="1025"/>
                    </a:cubicBezTo>
                    <a:cubicBezTo>
                      <a:pt x="3071" y="984"/>
                      <a:pt x="3071" y="984"/>
                      <a:pt x="3071" y="984"/>
                    </a:cubicBezTo>
                    <a:cubicBezTo>
                      <a:pt x="3071" y="957"/>
                      <a:pt x="3057" y="933"/>
                      <a:pt x="3036" y="933"/>
                    </a:cubicBezTo>
                    <a:cubicBezTo>
                      <a:pt x="2989" y="933"/>
                      <a:pt x="2989" y="933"/>
                      <a:pt x="2989" y="933"/>
                    </a:cubicBezTo>
                    <a:cubicBezTo>
                      <a:pt x="2989" y="143"/>
                      <a:pt x="2989" y="143"/>
                      <a:pt x="2989" y="143"/>
                    </a:cubicBezTo>
                    <a:lnTo>
                      <a:pt x="3036" y="143"/>
                    </a:lnTo>
                  </a:path>
                </a:pathLst>
              </a:custGeom>
              <a:solidFill>
                <a:schemeClr val="tx1">
                  <a:lumMod val="75000"/>
                </a:schemeClr>
              </a:solidFill>
              <a:ln>
                <a:noFill/>
              </a:ln>
              <a:effectLst/>
              <a:extLs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1828434"/>
                <a:endParaRPr lang="en-US" sz="3600">
                  <a:solidFill>
                    <a:srgbClr val="7F7F7F"/>
                  </a:solidFill>
                  <a:latin typeface="Poppins Light" charset="0"/>
                </a:endParaRPr>
              </a:p>
            </p:txBody>
          </p:sp>
          <p:sp>
            <p:nvSpPr>
              <p:cNvPr id="95" name="Freeform 205"/>
              <p:cNvSpPr>
                <a:spLocks noChangeArrowheads="1"/>
              </p:cNvSpPr>
              <p:nvPr/>
            </p:nvSpPr>
            <p:spPr bwMode="auto">
              <a:xfrm>
                <a:off x="4798758" y="7614976"/>
                <a:ext cx="952084" cy="425064"/>
              </a:xfrm>
              <a:custGeom>
                <a:avLst/>
                <a:gdLst>
                  <a:gd name="T0" fmla="*/ 1738 w 1739"/>
                  <a:gd name="T1" fmla="*/ 790 h 791"/>
                  <a:gd name="T2" fmla="*/ 0 w 1739"/>
                  <a:gd name="T3" fmla="*/ 790 h 791"/>
                  <a:gd name="T4" fmla="*/ 0 w 1739"/>
                  <a:gd name="T5" fmla="*/ 0 h 791"/>
                  <a:gd name="T6" fmla="*/ 1738 w 1739"/>
                  <a:gd name="T7" fmla="*/ 0 h 791"/>
                  <a:gd name="T8" fmla="*/ 1738 w 1739"/>
                  <a:gd name="T9" fmla="*/ 790 h 791"/>
                </a:gdLst>
                <a:ahLst/>
                <a:cxnLst>
                  <a:cxn ang="0">
                    <a:pos x="T0" y="T1"/>
                  </a:cxn>
                  <a:cxn ang="0">
                    <a:pos x="T2" y="T3"/>
                  </a:cxn>
                  <a:cxn ang="0">
                    <a:pos x="T4" y="T5"/>
                  </a:cxn>
                  <a:cxn ang="0">
                    <a:pos x="T6" y="T7"/>
                  </a:cxn>
                  <a:cxn ang="0">
                    <a:pos x="T8" y="T9"/>
                  </a:cxn>
                </a:cxnLst>
                <a:rect l="0" t="0" r="r" b="b"/>
                <a:pathLst>
                  <a:path w="1739" h="791">
                    <a:moveTo>
                      <a:pt x="1738" y="790"/>
                    </a:moveTo>
                    <a:lnTo>
                      <a:pt x="0" y="790"/>
                    </a:lnTo>
                    <a:lnTo>
                      <a:pt x="0" y="0"/>
                    </a:lnTo>
                    <a:lnTo>
                      <a:pt x="1738" y="0"/>
                    </a:lnTo>
                    <a:lnTo>
                      <a:pt x="1738" y="790"/>
                    </a:lnTo>
                  </a:path>
                </a:pathLst>
              </a:custGeom>
              <a:solidFill>
                <a:schemeClr val="tx1"/>
              </a:solidFill>
              <a:ln>
                <a:noFill/>
              </a:ln>
              <a:effectLst/>
              <a:extLs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1828434"/>
                <a:endParaRPr lang="en-US" sz="3600">
                  <a:solidFill>
                    <a:srgbClr val="7F7F7F"/>
                  </a:solidFill>
                  <a:latin typeface="Poppins Light" charset="0"/>
                </a:endParaRPr>
              </a:p>
            </p:txBody>
          </p:sp>
        </p:grpSp>
        <p:sp>
          <p:nvSpPr>
            <p:cNvPr id="92" name="Freeform 206"/>
            <p:cNvSpPr>
              <a:spLocks noChangeArrowheads="1"/>
            </p:cNvSpPr>
            <p:nvPr/>
          </p:nvSpPr>
          <p:spPr bwMode="auto">
            <a:xfrm>
              <a:off x="4472330" y="7614976"/>
              <a:ext cx="1604942" cy="0"/>
            </a:xfrm>
            <a:custGeom>
              <a:avLst/>
              <a:gdLst>
                <a:gd name="T0" fmla="*/ 2907 w 2908"/>
                <a:gd name="T1" fmla="*/ 28 h 29"/>
                <a:gd name="T2" fmla="*/ 0 w 2908"/>
                <a:gd name="T3" fmla="*/ 28 h 29"/>
                <a:gd name="T4" fmla="*/ 0 w 2908"/>
                <a:gd name="T5" fmla="*/ 0 h 29"/>
                <a:gd name="T6" fmla="*/ 2907 w 2908"/>
                <a:gd name="T7" fmla="*/ 0 h 29"/>
                <a:gd name="T8" fmla="*/ 2907 w 2908"/>
                <a:gd name="T9" fmla="*/ 28 h 29"/>
              </a:gdLst>
              <a:ahLst/>
              <a:cxnLst>
                <a:cxn ang="0">
                  <a:pos x="T0" y="T1"/>
                </a:cxn>
                <a:cxn ang="0">
                  <a:pos x="T2" y="T3"/>
                </a:cxn>
                <a:cxn ang="0">
                  <a:pos x="T4" y="T5"/>
                </a:cxn>
                <a:cxn ang="0">
                  <a:pos x="T6" y="T7"/>
                </a:cxn>
                <a:cxn ang="0">
                  <a:pos x="T8" y="T9"/>
                </a:cxn>
              </a:cxnLst>
              <a:rect l="0" t="0" r="r" b="b"/>
              <a:pathLst>
                <a:path w="2908" h="29">
                  <a:moveTo>
                    <a:pt x="2907" y="28"/>
                  </a:moveTo>
                  <a:lnTo>
                    <a:pt x="0" y="28"/>
                  </a:lnTo>
                  <a:lnTo>
                    <a:pt x="0" y="0"/>
                  </a:lnTo>
                  <a:lnTo>
                    <a:pt x="2907" y="0"/>
                  </a:lnTo>
                  <a:lnTo>
                    <a:pt x="2907" y="28"/>
                  </a:lnTo>
                </a:path>
              </a:pathLst>
            </a:custGeom>
            <a:solidFill>
              <a:srgbClr val="1E3647"/>
            </a:solidFill>
            <a:ln>
              <a:noFill/>
            </a:ln>
            <a:effectLst/>
            <a:extLs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1828434"/>
              <a:endParaRPr lang="en-US" sz="3600">
                <a:solidFill>
                  <a:srgbClr val="7F7F7F"/>
                </a:solidFill>
                <a:latin typeface="Poppins Light" charset="0"/>
              </a:endParaRPr>
            </a:p>
          </p:txBody>
        </p:sp>
        <p:sp>
          <p:nvSpPr>
            <p:cNvPr id="93" name="Freeform 207"/>
            <p:cNvSpPr>
              <a:spLocks noChangeArrowheads="1"/>
            </p:cNvSpPr>
            <p:nvPr/>
          </p:nvSpPr>
          <p:spPr bwMode="auto">
            <a:xfrm>
              <a:off x="4472330" y="8052397"/>
              <a:ext cx="1604942" cy="0"/>
            </a:xfrm>
            <a:custGeom>
              <a:avLst/>
              <a:gdLst>
                <a:gd name="T0" fmla="*/ 2907 w 2908"/>
                <a:gd name="T1" fmla="*/ 7 h 8"/>
                <a:gd name="T2" fmla="*/ 0 w 2908"/>
                <a:gd name="T3" fmla="*/ 7 h 8"/>
                <a:gd name="T4" fmla="*/ 0 w 2908"/>
                <a:gd name="T5" fmla="*/ 0 h 8"/>
                <a:gd name="T6" fmla="*/ 2907 w 2908"/>
                <a:gd name="T7" fmla="*/ 0 h 8"/>
                <a:gd name="T8" fmla="*/ 2907 w 2908"/>
                <a:gd name="T9" fmla="*/ 7 h 8"/>
              </a:gdLst>
              <a:ahLst/>
              <a:cxnLst>
                <a:cxn ang="0">
                  <a:pos x="T0" y="T1"/>
                </a:cxn>
                <a:cxn ang="0">
                  <a:pos x="T2" y="T3"/>
                </a:cxn>
                <a:cxn ang="0">
                  <a:pos x="T4" y="T5"/>
                </a:cxn>
                <a:cxn ang="0">
                  <a:pos x="T6" y="T7"/>
                </a:cxn>
                <a:cxn ang="0">
                  <a:pos x="T8" y="T9"/>
                </a:cxn>
              </a:cxnLst>
              <a:rect l="0" t="0" r="r" b="b"/>
              <a:pathLst>
                <a:path w="2908" h="8">
                  <a:moveTo>
                    <a:pt x="2907" y="7"/>
                  </a:moveTo>
                  <a:lnTo>
                    <a:pt x="0" y="7"/>
                  </a:lnTo>
                  <a:lnTo>
                    <a:pt x="0" y="0"/>
                  </a:lnTo>
                  <a:lnTo>
                    <a:pt x="2907" y="0"/>
                  </a:lnTo>
                  <a:lnTo>
                    <a:pt x="2907" y="7"/>
                  </a:lnTo>
                </a:path>
              </a:pathLst>
            </a:custGeom>
            <a:solidFill>
              <a:srgbClr val="385572"/>
            </a:solidFill>
            <a:ln>
              <a:noFill/>
            </a:ln>
            <a:effectLst/>
            <a:extLs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1828434"/>
              <a:endParaRPr lang="en-US" sz="3600">
                <a:solidFill>
                  <a:srgbClr val="7F7F7F"/>
                </a:solidFill>
                <a:latin typeface="Poppins Light" charset="0"/>
              </a:endParaRPr>
            </a:p>
          </p:txBody>
        </p:sp>
      </p:grpSp>
      <p:grpSp>
        <p:nvGrpSpPr>
          <p:cNvPr id="96" name="Group 95"/>
          <p:cNvGrpSpPr/>
          <p:nvPr/>
        </p:nvGrpSpPr>
        <p:grpSpPr>
          <a:xfrm>
            <a:off x="17102276" y="4477508"/>
            <a:ext cx="3758878" cy="3538906"/>
            <a:chOff x="3396598" y="4580216"/>
            <a:chExt cx="3758878" cy="3538906"/>
          </a:xfrm>
        </p:grpSpPr>
        <p:sp>
          <p:nvSpPr>
            <p:cNvPr id="97" name="Freeform 198"/>
            <p:cNvSpPr>
              <a:spLocks noChangeArrowheads="1"/>
            </p:cNvSpPr>
            <p:nvPr/>
          </p:nvSpPr>
          <p:spPr bwMode="auto">
            <a:xfrm>
              <a:off x="3396598" y="4580216"/>
              <a:ext cx="3758878" cy="2945793"/>
            </a:xfrm>
            <a:custGeom>
              <a:avLst/>
              <a:gdLst>
                <a:gd name="T0" fmla="*/ 6747 w 6765"/>
                <a:gd name="T1" fmla="*/ 647 h 5285"/>
                <a:gd name="T2" fmla="*/ 6747 w 6765"/>
                <a:gd name="T3" fmla="*/ 647 h 5285"/>
                <a:gd name="T4" fmla="*/ 6744 w 6765"/>
                <a:gd name="T5" fmla="*/ 561 h 5285"/>
                <a:gd name="T6" fmla="*/ 5557 w 6765"/>
                <a:gd name="T7" fmla="*/ 561 h 5285"/>
                <a:gd name="T8" fmla="*/ 5578 w 6765"/>
                <a:gd name="T9" fmla="*/ 144 h 5285"/>
                <a:gd name="T10" fmla="*/ 5639 w 6765"/>
                <a:gd name="T11" fmla="*/ 144 h 5285"/>
                <a:gd name="T12" fmla="*/ 5711 w 6765"/>
                <a:gd name="T13" fmla="*/ 72 h 5285"/>
                <a:gd name="T14" fmla="*/ 5639 w 6765"/>
                <a:gd name="T15" fmla="*/ 0 h 5285"/>
                <a:gd name="T16" fmla="*/ 5578 w 6765"/>
                <a:gd name="T17" fmla="*/ 0 h 5285"/>
                <a:gd name="T18" fmla="*/ 3382 w 6765"/>
                <a:gd name="T19" fmla="*/ 0 h 5285"/>
                <a:gd name="T20" fmla="*/ 1187 w 6765"/>
                <a:gd name="T21" fmla="*/ 0 h 5285"/>
                <a:gd name="T22" fmla="*/ 1125 w 6765"/>
                <a:gd name="T23" fmla="*/ 0 h 5285"/>
                <a:gd name="T24" fmla="*/ 1053 w 6765"/>
                <a:gd name="T25" fmla="*/ 72 h 5285"/>
                <a:gd name="T26" fmla="*/ 1125 w 6765"/>
                <a:gd name="T27" fmla="*/ 144 h 5285"/>
                <a:gd name="T28" fmla="*/ 1187 w 6765"/>
                <a:gd name="T29" fmla="*/ 144 h 5285"/>
                <a:gd name="T30" fmla="*/ 1207 w 6765"/>
                <a:gd name="T31" fmla="*/ 561 h 5285"/>
                <a:gd name="T32" fmla="*/ 21 w 6765"/>
                <a:gd name="T33" fmla="*/ 561 h 5285"/>
                <a:gd name="T34" fmla="*/ 17 w 6765"/>
                <a:gd name="T35" fmla="*/ 647 h 5285"/>
                <a:gd name="T36" fmla="*/ 537 w 6765"/>
                <a:gd name="T37" fmla="*/ 1580 h 5285"/>
                <a:gd name="T38" fmla="*/ 906 w 6765"/>
                <a:gd name="T39" fmla="*/ 2264 h 5285"/>
                <a:gd name="T40" fmla="*/ 1655 w 6765"/>
                <a:gd name="T41" fmla="*/ 2264 h 5285"/>
                <a:gd name="T42" fmla="*/ 3037 w 6765"/>
                <a:gd name="T43" fmla="*/ 3345 h 5285"/>
                <a:gd name="T44" fmla="*/ 3037 w 6765"/>
                <a:gd name="T45" fmla="*/ 3837 h 5285"/>
                <a:gd name="T46" fmla="*/ 2979 w 6765"/>
                <a:gd name="T47" fmla="*/ 3837 h 5285"/>
                <a:gd name="T48" fmla="*/ 2979 w 6765"/>
                <a:gd name="T49" fmla="*/ 4313 h 5285"/>
                <a:gd name="T50" fmla="*/ 3037 w 6765"/>
                <a:gd name="T51" fmla="*/ 4313 h 5285"/>
                <a:gd name="T52" fmla="*/ 3037 w 6765"/>
                <a:gd name="T53" fmla="*/ 4613 h 5285"/>
                <a:gd name="T54" fmla="*/ 3016 w 6765"/>
                <a:gd name="T55" fmla="*/ 4613 h 5285"/>
                <a:gd name="T56" fmla="*/ 2845 w 6765"/>
                <a:gd name="T57" fmla="*/ 4784 h 5285"/>
                <a:gd name="T58" fmla="*/ 2845 w 6765"/>
                <a:gd name="T59" fmla="*/ 5113 h 5285"/>
                <a:gd name="T60" fmla="*/ 3016 w 6765"/>
                <a:gd name="T61" fmla="*/ 5284 h 5285"/>
                <a:gd name="T62" fmla="*/ 3037 w 6765"/>
                <a:gd name="T63" fmla="*/ 5284 h 5285"/>
                <a:gd name="T64" fmla="*/ 3727 w 6765"/>
                <a:gd name="T65" fmla="*/ 5284 h 5285"/>
                <a:gd name="T66" fmla="*/ 3748 w 6765"/>
                <a:gd name="T67" fmla="*/ 5284 h 5285"/>
                <a:gd name="T68" fmla="*/ 3919 w 6765"/>
                <a:gd name="T69" fmla="*/ 5113 h 5285"/>
                <a:gd name="T70" fmla="*/ 3919 w 6765"/>
                <a:gd name="T71" fmla="*/ 4784 h 5285"/>
                <a:gd name="T72" fmla="*/ 3748 w 6765"/>
                <a:gd name="T73" fmla="*/ 4613 h 5285"/>
                <a:gd name="T74" fmla="*/ 3727 w 6765"/>
                <a:gd name="T75" fmla="*/ 4613 h 5285"/>
                <a:gd name="T76" fmla="*/ 3727 w 6765"/>
                <a:gd name="T77" fmla="*/ 4313 h 5285"/>
                <a:gd name="T78" fmla="*/ 3786 w 6765"/>
                <a:gd name="T79" fmla="*/ 4313 h 5285"/>
                <a:gd name="T80" fmla="*/ 3786 w 6765"/>
                <a:gd name="T81" fmla="*/ 3837 h 5285"/>
                <a:gd name="T82" fmla="*/ 3727 w 6765"/>
                <a:gd name="T83" fmla="*/ 3837 h 5285"/>
                <a:gd name="T84" fmla="*/ 3727 w 6765"/>
                <a:gd name="T85" fmla="*/ 3345 h 5285"/>
                <a:gd name="T86" fmla="*/ 5109 w 6765"/>
                <a:gd name="T87" fmla="*/ 2264 h 5285"/>
                <a:gd name="T88" fmla="*/ 5858 w 6765"/>
                <a:gd name="T89" fmla="*/ 2264 h 5285"/>
                <a:gd name="T90" fmla="*/ 6227 w 6765"/>
                <a:gd name="T91" fmla="*/ 1580 h 5285"/>
                <a:gd name="T92" fmla="*/ 6747 w 6765"/>
                <a:gd name="T93" fmla="*/ 647 h 5285"/>
                <a:gd name="T94" fmla="*/ 1016 w 6765"/>
                <a:gd name="T95" fmla="*/ 2083 h 5285"/>
                <a:gd name="T96" fmla="*/ 1016 w 6765"/>
                <a:gd name="T97" fmla="*/ 2083 h 5285"/>
                <a:gd name="T98" fmla="*/ 663 w 6765"/>
                <a:gd name="T99" fmla="*/ 1433 h 5285"/>
                <a:gd name="T100" fmla="*/ 629 w 6765"/>
                <a:gd name="T101" fmla="*/ 1423 h 5285"/>
                <a:gd name="T102" fmla="*/ 198 w 6765"/>
                <a:gd name="T103" fmla="*/ 742 h 5285"/>
                <a:gd name="T104" fmla="*/ 1228 w 6765"/>
                <a:gd name="T105" fmla="*/ 742 h 5285"/>
                <a:gd name="T106" fmla="*/ 1566 w 6765"/>
                <a:gd name="T107" fmla="*/ 2083 h 5285"/>
                <a:gd name="T108" fmla="*/ 1016 w 6765"/>
                <a:gd name="T109" fmla="*/ 2083 h 5285"/>
                <a:gd name="T110" fmla="*/ 6135 w 6765"/>
                <a:gd name="T111" fmla="*/ 1423 h 5285"/>
                <a:gd name="T112" fmla="*/ 6135 w 6765"/>
                <a:gd name="T113" fmla="*/ 1423 h 5285"/>
                <a:gd name="T114" fmla="*/ 6101 w 6765"/>
                <a:gd name="T115" fmla="*/ 1433 h 5285"/>
                <a:gd name="T116" fmla="*/ 5749 w 6765"/>
                <a:gd name="T117" fmla="*/ 2083 h 5285"/>
                <a:gd name="T118" fmla="*/ 5198 w 6765"/>
                <a:gd name="T119" fmla="*/ 2083 h 5285"/>
                <a:gd name="T120" fmla="*/ 5537 w 6765"/>
                <a:gd name="T121" fmla="*/ 742 h 5285"/>
                <a:gd name="T122" fmla="*/ 6566 w 6765"/>
                <a:gd name="T123" fmla="*/ 742 h 5285"/>
                <a:gd name="T124" fmla="*/ 6135 w 6765"/>
                <a:gd name="T125" fmla="*/ 1423 h 5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765" h="5285">
                  <a:moveTo>
                    <a:pt x="6747" y="647"/>
                  </a:moveTo>
                  <a:lnTo>
                    <a:pt x="6747" y="647"/>
                  </a:lnTo>
                  <a:cubicBezTo>
                    <a:pt x="6744" y="561"/>
                    <a:pt x="6744" y="561"/>
                    <a:pt x="6744" y="561"/>
                  </a:cubicBezTo>
                  <a:cubicBezTo>
                    <a:pt x="5557" y="561"/>
                    <a:pt x="5557" y="561"/>
                    <a:pt x="5557" y="561"/>
                  </a:cubicBezTo>
                  <a:cubicBezTo>
                    <a:pt x="5571" y="387"/>
                    <a:pt x="5578" y="243"/>
                    <a:pt x="5578" y="144"/>
                  </a:cubicBezTo>
                  <a:cubicBezTo>
                    <a:pt x="5639" y="144"/>
                    <a:pt x="5639" y="144"/>
                    <a:pt x="5639" y="144"/>
                  </a:cubicBezTo>
                  <a:cubicBezTo>
                    <a:pt x="5680" y="144"/>
                    <a:pt x="5711" y="113"/>
                    <a:pt x="5711" y="72"/>
                  </a:cubicBezTo>
                  <a:cubicBezTo>
                    <a:pt x="5711" y="31"/>
                    <a:pt x="5680" y="0"/>
                    <a:pt x="5639" y="0"/>
                  </a:cubicBezTo>
                  <a:cubicBezTo>
                    <a:pt x="5578" y="0"/>
                    <a:pt x="5578" y="0"/>
                    <a:pt x="5578" y="0"/>
                  </a:cubicBezTo>
                  <a:cubicBezTo>
                    <a:pt x="3382" y="0"/>
                    <a:pt x="3382" y="0"/>
                    <a:pt x="3382" y="0"/>
                  </a:cubicBezTo>
                  <a:cubicBezTo>
                    <a:pt x="1187" y="0"/>
                    <a:pt x="1187" y="0"/>
                    <a:pt x="1187" y="0"/>
                  </a:cubicBezTo>
                  <a:cubicBezTo>
                    <a:pt x="1125" y="0"/>
                    <a:pt x="1125" y="0"/>
                    <a:pt x="1125" y="0"/>
                  </a:cubicBezTo>
                  <a:cubicBezTo>
                    <a:pt x="1084" y="0"/>
                    <a:pt x="1053" y="31"/>
                    <a:pt x="1053" y="72"/>
                  </a:cubicBezTo>
                  <a:cubicBezTo>
                    <a:pt x="1053" y="113"/>
                    <a:pt x="1084" y="144"/>
                    <a:pt x="1125" y="144"/>
                  </a:cubicBezTo>
                  <a:cubicBezTo>
                    <a:pt x="1187" y="144"/>
                    <a:pt x="1187" y="144"/>
                    <a:pt x="1187" y="144"/>
                  </a:cubicBezTo>
                  <a:cubicBezTo>
                    <a:pt x="1187" y="243"/>
                    <a:pt x="1194" y="387"/>
                    <a:pt x="1207" y="561"/>
                  </a:cubicBezTo>
                  <a:cubicBezTo>
                    <a:pt x="21" y="561"/>
                    <a:pt x="21" y="561"/>
                    <a:pt x="21" y="561"/>
                  </a:cubicBezTo>
                  <a:cubicBezTo>
                    <a:pt x="17" y="647"/>
                    <a:pt x="17" y="647"/>
                    <a:pt x="17" y="647"/>
                  </a:cubicBezTo>
                  <a:cubicBezTo>
                    <a:pt x="0" y="896"/>
                    <a:pt x="92" y="1402"/>
                    <a:pt x="537" y="1580"/>
                  </a:cubicBezTo>
                  <a:cubicBezTo>
                    <a:pt x="906" y="2264"/>
                    <a:pt x="906" y="2264"/>
                    <a:pt x="906" y="2264"/>
                  </a:cubicBezTo>
                  <a:cubicBezTo>
                    <a:pt x="1655" y="2264"/>
                    <a:pt x="1655" y="2264"/>
                    <a:pt x="1655" y="2264"/>
                  </a:cubicBezTo>
                  <a:cubicBezTo>
                    <a:pt x="1925" y="2791"/>
                    <a:pt x="2356" y="3232"/>
                    <a:pt x="3037" y="3345"/>
                  </a:cubicBezTo>
                  <a:cubicBezTo>
                    <a:pt x="3037" y="3837"/>
                    <a:pt x="3037" y="3837"/>
                    <a:pt x="3037" y="3837"/>
                  </a:cubicBezTo>
                  <a:cubicBezTo>
                    <a:pt x="2979" y="3837"/>
                    <a:pt x="2979" y="3837"/>
                    <a:pt x="2979" y="3837"/>
                  </a:cubicBezTo>
                  <a:cubicBezTo>
                    <a:pt x="2979" y="3837"/>
                    <a:pt x="2814" y="4097"/>
                    <a:pt x="2979" y="4313"/>
                  </a:cubicBezTo>
                  <a:cubicBezTo>
                    <a:pt x="3037" y="4313"/>
                    <a:pt x="3037" y="4313"/>
                    <a:pt x="3037" y="4313"/>
                  </a:cubicBezTo>
                  <a:cubicBezTo>
                    <a:pt x="3037" y="4613"/>
                    <a:pt x="3037" y="4613"/>
                    <a:pt x="3037" y="4613"/>
                  </a:cubicBezTo>
                  <a:cubicBezTo>
                    <a:pt x="3016" y="4613"/>
                    <a:pt x="3016" y="4613"/>
                    <a:pt x="3016" y="4613"/>
                  </a:cubicBezTo>
                  <a:cubicBezTo>
                    <a:pt x="2924" y="4613"/>
                    <a:pt x="2845" y="4689"/>
                    <a:pt x="2845" y="4784"/>
                  </a:cubicBezTo>
                  <a:cubicBezTo>
                    <a:pt x="2845" y="5113"/>
                    <a:pt x="2845" y="5113"/>
                    <a:pt x="2845" y="5113"/>
                  </a:cubicBezTo>
                  <a:cubicBezTo>
                    <a:pt x="2845" y="5208"/>
                    <a:pt x="2924" y="5284"/>
                    <a:pt x="3016" y="5284"/>
                  </a:cubicBezTo>
                  <a:cubicBezTo>
                    <a:pt x="3037" y="5284"/>
                    <a:pt x="3037" y="5284"/>
                    <a:pt x="3037" y="5284"/>
                  </a:cubicBezTo>
                  <a:cubicBezTo>
                    <a:pt x="3727" y="5284"/>
                    <a:pt x="3727" y="5284"/>
                    <a:pt x="3727" y="5284"/>
                  </a:cubicBezTo>
                  <a:cubicBezTo>
                    <a:pt x="3748" y="5284"/>
                    <a:pt x="3748" y="5284"/>
                    <a:pt x="3748" y="5284"/>
                  </a:cubicBezTo>
                  <a:cubicBezTo>
                    <a:pt x="3841" y="5284"/>
                    <a:pt x="3919" y="5208"/>
                    <a:pt x="3919" y="5113"/>
                  </a:cubicBezTo>
                  <a:cubicBezTo>
                    <a:pt x="3919" y="4784"/>
                    <a:pt x="3919" y="4784"/>
                    <a:pt x="3919" y="4784"/>
                  </a:cubicBezTo>
                  <a:cubicBezTo>
                    <a:pt x="3919" y="4689"/>
                    <a:pt x="3841" y="4613"/>
                    <a:pt x="3748" y="4613"/>
                  </a:cubicBezTo>
                  <a:cubicBezTo>
                    <a:pt x="3727" y="4613"/>
                    <a:pt x="3727" y="4613"/>
                    <a:pt x="3727" y="4613"/>
                  </a:cubicBezTo>
                  <a:cubicBezTo>
                    <a:pt x="3727" y="4313"/>
                    <a:pt x="3727" y="4313"/>
                    <a:pt x="3727" y="4313"/>
                  </a:cubicBezTo>
                  <a:cubicBezTo>
                    <a:pt x="3786" y="4313"/>
                    <a:pt x="3786" y="4313"/>
                    <a:pt x="3786" y="4313"/>
                  </a:cubicBezTo>
                  <a:cubicBezTo>
                    <a:pt x="3950" y="4097"/>
                    <a:pt x="3786" y="3837"/>
                    <a:pt x="3786" y="3837"/>
                  </a:cubicBezTo>
                  <a:cubicBezTo>
                    <a:pt x="3727" y="3837"/>
                    <a:pt x="3727" y="3837"/>
                    <a:pt x="3727" y="3837"/>
                  </a:cubicBezTo>
                  <a:cubicBezTo>
                    <a:pt x="3727" y="3345"/>
                    <a:pt x="3727" y="3345"/>
                    <a:pt x="3727" y="3345"/>
                  </a:cubicBezTo>
                  <a:cubicBezTo>
                    <a:pt x="4408" y="3232"/>
                    <a:pt x="4839" y="2791"/>
                    <a:pt x="5109" y="2264"/>
                  </a:cubicBezTo>
                  <a:cubicBezTo>
                    <a:pt x="5858" y="2264"/>
                    <a:pt x="5858" y="2264"/>
                    <a:pt x="5858" y="2264"/>
                  </a:cubicBezTo>
                  <a:cubicBezTo>
                    <a:pt x="6227" y="1580"/>
                    <a:pt x="6227" y="1580"/>
                    <a:pt x="6227" y="1580"/>
                  </a:cubicBezTo>
                  <a:cubicBezTo>
                    <a:pt x="6672" y="1402"/>
                    <a:pt x="6764" y="896"/>
                    <a:pt x="6747" y="647"/>
                  </a:cubicBezTo>
                  <a:close/>
                  <a:moveTo>
                    <a:pt x="1016" y="2083"/>
                  </a:moveTo>
                  <a:lnTo>
                    <a:pt x="1016" y="2083"/>
                  </a:lnTo>
                  <a:cubicBezTo>
                    <a:pt x="663" y="1433"/>
                    <a:pt x="663" y="1433"/>
                    <a:pt x="663" y="1433"/>
                  </a:cubicBezTo>
                  <a:cubicBezTo>
                    <a:pt x="629" y="1423"/>
                    <a:pt x="629" y="1423"/>
                    <a:pt x="629" y="1423"/>
                  </a:cubicBezTo>
                  <a:cubicBezTo>
                    <a:pt x="270" y="1297"/>
                    <a:pt x="205" y="913"/>
                    <a:pt x="198" y="742"/>
                  </a:cubicBezTo>
                  <a:cubicBezTo>
                    <a:pt x="1228" y="742"/>
                    <a:pt x="1228" y="742"/>
                    <a:pt x="1228" y="742"/>
                  </a:cubicBezTo>
                  <a:cubicBezTo>
                    <a:pt x="1272" y="1136"/>
                    <a:pt x="1368" y="1631"/>
                    <a:pt x="1566" y="2083"/>
                  </a:cubicBezTo>
                  <a:lnTo>
                    <a:pt x="1016" y="2083"/>
                  </a:lnTo>
                  <a:close/>
                  <a:moveTo>
                    <a:pt x="6135" y="1423"/>
                  </a:moveTo>
                  <a:lnTo>
                    <a:pt x="6135" y="1423"/>
                  </a:lnTo>
                  <a:cubicBezTo>
                    <a:pt x="6101" y="1433"/>
                    <a:pt x="6101" y="1433"/>
                    <a:pt x="6101" y="1433"/>
                  </a:cubicBezTo>
                  <a:cubicBezTo>
                    <a:pt x="5749" y="2083"/>
                    <a:pt x="5749" y="2083"/>
                    <a:pt x="5749" y="2083"/>
                  </a:cubicBezTo>
                  <a:cubicBezTo>
                    <a:pt x="5198" y="2083"/>
                    <a:pt x="5198" y="2083"/>
                    <a:pt x="5198" y="2083"/>
                  </a:cubicBezTo>
                  <a:cubicBezTo>
                    <a:pt x="5396" y="1631"/>
                    <a:pt x="5492" y="1136"/>
                    <a:pt x="5537" y="742"/>
                  </a:cubicBezTo>
                  <a:cubicBezTo>
                    <a:pt x="6566" y="742"/>
                    <a:pt x="6566" y="742"/>
                    <a:pt x="6566" y="742"/>
                  </a:cubicBezTo>
                  <a:cubicBezTo>
                    <a:pt x="6559" y="913"/>
                    <a:pt x="6498" y="1297"/>
                    <a:pt x="6135" y="1423"/>
                  </a:cubicBezTo>
                  <a:close/>
                </a:path>
              </a:pathLst>
            </a:custGeom>
            <a:solidFill>
              <a:schemeClr val="accent4"/>
            </a:solidFill>
            <a:ln>
              <a:noFill/>
            </a:ln>
            <a:effectLst/>
            <a:extLs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1828434"/>
              <a:endParaRPr lang="en-US" sz="3600">
                <a:solidFill>
                  <a:srgbClr val="7F7F7F"/>
                </a:solidFill>
                <a:latin typeface="Poppins Light" charset="0"/>
              </a:endParaRPr>
            </a:p>
          </p:txBody>
        </p:sp>
        <p:grpSp>
          <p:nvGrpSpPr>
            <p:cNvPr id="98" name="Group 97"/>
            <p:cNvGrpSpPr/>
            <p:nvPr/>
          </p:nvGrpSpPr>
          <p:grpSpPr>
            <a:xfrm>
              <a:off x="4427817" y="7533423"/>
              <a:ext cx="1698914" cy="585699"/>
              <a:chOff x="4427817" y="7533423"/>
              <a:chExt cx="1698914" cy="585699"/>
            </a:xfrm>
          </p:grpSpPr>
          <p:sp>
            <p:nvSpPr>
              <p:cNvPr id="101" name="Freeform 204"/>
              <p:cNvSpPr>
                <a:spLocks noChangeArrowheads="1"/>
              </p:cNvSpPr>
              <p:nvPr/>
            </p:nvSpPr>
            <p:spPr bwMode="auto">
              <a:xfrm>
                <a:off x="4427817" y="7533423"/>
                <a:ext cx="1698914" cy="585699"/>
              </a:xfrm>
              <a:custGeom>
                <a:avLst/>
                <a:gdLst>
                  <a:gd name="T0" fmla="*/ 3036 w 3072"/>
                  <a:gd name="T1" fmla="*/ 143 h 1078"/>
                  <a:gd name="T2" fmla="*/ 3036 w 3072"/>
                  <a:gd name="T3" fmla="*/ 143 h 1078"/>
                  <a:gd name="T4" fmla="*/ 3071 w 3072"/>
                  <a:gd name="T5" fmla="*/ 92 h 1078"/>
                  <a:gd name="T6" fmla="*/ 3071 w 3072"/>
                  <a:gd name="T7" fmla="*/ 51 h 1078"/>
                  <a:gd name="T8" fmla="*/ 3036 w 3072"/>
                  <a:gd name="T9" fmla="*/ 0 h 1078"/>
                  <a:gd name="T10" fmla="*/ 34 w 3072"/>
                  <a:gd name="T11" fmla="*/ 0 h 1078"/>
                  <a:gd name="T12" fmla="*/ 0 w 3072"/>
                  <a:gd name="T13" fmla="*/ 51 h 1078"/>
                  <a:gd name="T14" fmla="*/ 0 w 3072"/>
                  <a:gd name="T15" fmla="*/ 92 h 1078"/>
                  <a:gd name="T16" fmla="*/ 34 w 3072"/>
                  <a:gd name="T17" fmla="*/ 143 h 1078"/>
                  <a:gd name="T18" fmla="*/ 82 w 3072"/>
                  <a:gd name="T19" fmla="*/ 143 h 1078"/>
                  <a:gd name="T20" fmla="*/ 82 w 3072"/>
                  <a:gd name="T21" fmla="*/ 933 h 1078"/>
                  <a:gd name="T22" fmla="*/ 34 w 3072"/>
                  <a:gd name="T23" fmla="*/ 933 h 1078"/>
                  <a:gd name="T24" fmla="*/ 0 w 3072"/>
                  <a:gd name="T25" fmla="*/ 984 h 1078"/>
                  <a:gd name="T26" fmla="*/ 0 w 3072"/>
                  <a:gd name="T27" fmla="*/ 1025 h 1078"/>
                  <a:gd name="T28" fmla="*/ 34 w 3072"/>
                  <a:gd name="T29" fmla="*/ 1077 h 1078"/>
                  <a:gd name="T30" fmla="*/ 3036 w 3072"/>
                  <a:gd name="T31" fmla="*/ 1077 h 1078"/>
                  <a:gd name="T32" fmla="*/ 3071 w 3072"/>
                  <a:gd name="T33" fmla="*/ 1025 h 1078"/>
                  <a:gd name="T34" fmla="*/ 3071 w 3072"/>
                  <a:gd name="T35" fmla="*/ 984 h 1078"/>
                  <a:gd name="T36" fmla="*/ 3036 w 3072"/>
                  <a:gd name="T37" fmla="*/ 933 h 1078"/>
                  <a:gd name="T38" fmla="*/ 2989 w 3072"/>
                  <a:gd name="T39" fmla="*/ 933 h 1078"/>
                  <a:gd name="T40" fmla="*/ 2989 w 3072"/>
                  <a:gd name="T41" fmla="*/ 143 h 1078"/>
                  <a:gd name="T42" fmla="*/ 3036 w 3072"/>
                  <a:gd name="T43" fmla="*/ 143 h 10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72" h="1078">
                    <a:moveTo>
                      <a:pt x="3036" y="143"/>
                    </a:moveTo>
                    <a:lnTo>
                      <a:pt x="3036" y="143"/>
                    </a:lnTo>
                    <a:cubicBezTo>
                      <a:pt x="3057" y="143"/>
                      <a:pt x="3071" y="119"/>
                      <a:pt x="3071" y="92"/>
                    </a:cubicBezTo>
                    <a:cubicBezTo>
                      <a:pt x="3071" y="51"/>
                      <a:pt x="3071" y="51"/>
                      <a:pt x="3071" y="51"/>
                    </a:cubicBezTo>
                    <a:cubicBezTo>
                      <a:pt x="3071" y="24"/>
                      <a:pt x="3057" y="0"/>
                      <a:pt x="3036" y="0"/>
                    </a:cubicBezTo>
                    <a:cubicBezTo>
                      <a:pt x="34" y="0"/>
                      <a:pt x="34" y="0"/>
                      <a:pt x="34" y="0"/>
                    </a:cubicBezTo>
                    <a:cubicBezTo>
                      <a:pt x="13" y="0"/>
                      <a:pt x="0" y="24"/>
                      <a:pt x="0" y="51"/>
                    </a:cubicBezTo>
                    <a:cubicBezTo>
                      <a:pt x="0" y="92"/>
                      <a:pt x="0" y="92"/>
                      <a:pt x="0" y="92"/>
                    </a:cubicBezTo>
                    <a:cubicBezTo>
                      <a:pt x="0" y="119"/>
                      <a:pt x="13" y="143"/>
                      <a:pt x="34" y="143"/>
                    </a:cubicBezTo>
                    <a:cubicBezTo>
                      <a:pt x="82" y="143"/>
                      <a:pt x="82" y="143"/>
                      <a:pt x="82" y="143"/>
                    </a:cubicBezTo>
                    <a:cubicBezTo>
                      <a:pt x="82" y="933"/>
                      <a:pt x="82" y="933"/>
                      <a:pt x="82" y="933"/>
                    </a:cubicBezTo>
                    <a:cubicBezTo>
                      <a:pt x="34" y="933"/>
                      <a:pt x="34" y="933"/>
                      <a:pt x="34" y="933"/>
                    </a:cubicBezTo>
                    <a:cubicBezTo>
                      <a:pt x="13" y="933"/>
                      <a:pt x="0" y="957"/>
                      <a:pt x="0" y="984"/>
                    </a:cubicBezTo>
                    <a:cubicBezTo>
                      <a:pt x="0" y="1025"/>
                      <a:pt x="0" y="1025"/>
                      <a:pt x="0" y="1025"/>
                    </a:cubicBezTo>
                    <a:cubicBezTo>
                      <a:pt x="0" y="1053"/>
                      <a:pt x="13" y="1077"/>
                      <a:pt x="34" y="1077"/>
                    </a:cubicBezTo>
                    <a:cubicBezTo>
                      <a:pt x="3036" y="1077"/>
                      <a:pt x="3036" y="1077"/>
                      <a:pt x="3036" y="1077"/>
                    </a:cubicBezTo>
                    <a:cubicBezTo>
                      <a:pt x="3057" y="1077"/>
                      <a:pt x="3071" y="1053"/>
                      <a:pt x="3071" y="1025"/>
                    </a:cubicBezTo>
                    <a:cubicBezTo>
                      <a:pt x="3071" y="984"/>
                      <a:pt x="3071" y="984"/>
                      <a:pt x="3071" y="984"/>
                    </a:cubicBezTo>
                    <a:cubicBezTo>
                      <a:pt x="3071" y="957"/>
                      <a:pt x="3057" y="933"/>
                      <a:pt x="3036" y="933"/>
                    </a:cubicBezTo>
                    <a:cubicBezTo>
                      <a:pt x="2989" y="933"/>
                      <a:pt x="2989" y="933"/>
                      <a:pt x="2989" y="933"/>
                    </a:cubicBezTo>
                    <a:cubicBezTo>
                      <a:pt x="2989" y="143"/>
                      <a:pt x="2989" y="143"/>
                      <a:pt x="2989" y="143"/>
                    </a:cubicBezTo>
                    <a:lnTo>
                      <a:pt x="3036" y="143"/>
                    </a:lnTo>
                  </a:path>
                </a:pathLst>
              </a:custGeom>
              <a:solidFill>
                <a:schemeClr val="tx1">
                  <a:lumMod val="75000"/>
                </a:schemeClr>
              </a:solidFill>
              <a:ln>
                <a:noFill/>
              </a:ln>
              <a:effectLst/>
              <a:extLs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1828434"/>
                <a:endParaRPr lang="en-US" sz="3600">
                  <a:solidFill>
                    <a:srgbClr val="7F7F7F"/>
                  </a:solidFill>
                  <a:latin typeface="Poppins Light" charset="0"/>
                </a:endParaRPr>
              </a:p>
            </p:txBody>
          </p:sp>
          <p:sp>
            <p:nvSpPr>
              <p:cNvPr id="102" name="Freeform 205"/>
              <p:cNvSpPr>
                <a:spLocks noChangeArrowheads="1"/>
              </p:cNvSpPr>
              <p:nvPr/>
            </p:nvSpPr>
            <p:spPr bwMode="auto">
              <a:xfrm>
                <a:off x="4798758" y="7614976"/>
                <a:ext cx="952084" cy="425064"/>
              </a:xfrm>
              <a:custGeom>
                <a:avLst/>
                <a:gdLst>
                  <a:gd name="T0" fmla="*/ 1738 w 1739"/>
                  <a:gd name="T1" fmla="*/ 790 h 791"/>
                  <a:gd name="T2" fmla="*/ 0 w 1739"/>
                  <a:gd name="T3" fmla="*/ 790 h 791"/>
                  <a:gd name="T4" fmla="*/ 0 w 1739"/>
                  <a:gd name="T5" fmla="*/ 0 h 791"/>
                  <a:gd name="T6" fmla="*/ 1738 w 1739"/>
                  <a:gd name="T7" fmla="*/ 0 h 791"/>
                  <a:gd name="T8" fmla="*/ 1738 w 1739"/>
                  <a:gd name="T9" fmla="*/ 790 h 791"/>
                </a:gdLst>
                <a:ahLst/>
                <a:cxnLst>
                  <a:cxn ang="0">
                    <a:pos x="T0" y="T1"/>
                  </a:cxn>
                  <a:cxn ang="0">
                    <a:pos x="T2" y="T3"/>
                  </a:cxn>
                  <a:cxn ang="0">
                    <a:pos x="T4" y="T5"/>
                  </a:cxn>
                  <a:cxn ang="0">
                    <a:pos x="T6" y="T7"/>
                  </a:cxn>
                  <a:cxn ang="0">
                    <a:pos x="T8" y="T9"/>
                  </a:cxn>
                </a:cxnLst>
                <a:rect l="0" t="0" r="r" b="b"/>
                <a:pathLst>
                  <a:path w="1739" h="791">
                    <a:moveTo>
                      <a:pt x="1738" y="790"/>
                    </a:moveTo>
                    <a:lnTo>
                      <a:pt x="0" y="790"/>
                    </a:lnTo>
                    <a:lnTo>
                      <a:pt x="0" y="0"/>
                    </a:lnTo>
                    <a:lnTo>
                      <a:pt x="1738" y="0"/>
                    </a:lnTo>
                    <a:lnTo>
                      <a:pt x="1738" y="790"/>
                    </a:lnTo>
                  </a:path>
                </a:pathLst>
              </a:custGeom>
              <a:solidFill>
                <a:schemeClr val="tx1"/>
              </a:solidFill>
              <a:ln>
                <a:noFill/>
              </a:ln>
              <a:effectLst/>
              <a:extLs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1828434"/>
                <a:endParaRPr lang="en-US" sz="3600">
                  <a:solidFill>
                    <a:srgbClr val="7F7F7F"/>
                  </a:solidFill>
                  <a:latin typeface="Poppins Light" charset="0"/>
                </a:endParaRPr>
              </a:p>
            </p:txBody>
          </p:sp>
        </p:grpSp>
        <p:sp>
          <p:nvSpPr>
            <p:cNvPr id="99" name="Freeform 206"/>
            <p:cNvSpPr>
              <a:spLocks noChangeArrowheads="1"/>
            </p:cNvSpPr>
            <p:nvPr/>
          </p:nvSpPr>
          <p:spPr bwMode="auto">
            <a:xfrm>
              <a:off x="4472330" y="7614976"/>
              <a:ext cx="1604942" cy="0"/>
            </a:xfrm>
            <a:custGeom>
              <a:avLst/>
              <a:gdLst>
                <a:gd name="T0" fmla="*/ 2907 w 2908"/>
                <a:gd name="T1" fmla="*/ 28 h 29"/>
                <a:gd name="T2" fmla="*/ 0 w 2908"/>
                <a:gd name="T3" fmla="*/ 28 h 29"/>
                <a:gd name="T4" fmla="*/ 0 w 2908"/>
                <a:gd name="T5" fmla="*/ 0 h 29"/>
                <a:gd name="T6" fmla="*/ 2907 w 2908"/>
                <a:gd name="T7" fmla="*/ 0 h 29"/>
                <a:gd name="T8" fmla="*/ 2907 w 2908"/>
                <a:gd name="T9" fmla="*/ 28 h 29"/>
              </a:gdLst>
              <a:ahLst/>
              <a:cxnLst>
                <a:cxn ang="0">
                  <a:pos x="T0" y="T1"/>
                </a:cxn>
                <a:cxn ang="0">
                  <a:pos x="T2" y="T3"/>
                </a:cxn>
                <a:cxn ang="0">
                  <a:pos x="T4" y="T5"/>
                </a:cxn>
                <a:cxn ang="0">
                  <a:pos x="T6" y="T7"/>
                </a:cxn>
                <a:cxn ang="0">
                  <a:pos x="T8" y="T9"/>
                </a:cxn>
              </a:cxnLst>
              <a:rect l="0" t="0" r="r" b="b"/>
              <a:pathLst>
                <a:path w="2908" h="29">
                  <a:moveTo>
                    <a:pt x="2907" y="28"/>
                  </a:moveTo>
                  <a:lnTo>
                    <a:pt x="0" y="28"/>
                  </a:lnTo>
                  <a:lnTo>
                    <a:pt x="0" y="0"/>
                  </a:lnTo>
                  <a:lnTo>
                    <a:pt x="2907" y="0"/>
                  </a:lnTo>
                  <a:lnTo>
                    <a:pt x="2907" y="28"/>
                  </a:lnTo>
                </a:path>
              </a:pathLst>
            </a:custGeom>
            <a:solidFill>
              <a:srgbClr val="1E3647"/>
            </a:solidFill>
            <a:ln>
              <a:noFill/>
            </a:ln>
            <a:effectLst/>
            <a:extLs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1828434"/>
              <a:endParaRPr lang="en-US" sz="3600">
                <a:solidFill>
                  <a:srgbClr val="7F7F7F"/>
                </a:solidFill>
                <a:latin typeface="Poppins Light" charset="0"/>
              </a:endParaRPr>
            </a:p>
          </p:txBody>
        </p:sp>
        <p:sp>
          <p:nvSpPr>
            <p:cNvPr id="100" name="Freeform 207"/>
            <p:cNvSpPr>
              <a:spLocks noChangeArrowheads="1"/>
            </p:cNvSpPr>
            <p:nvPr/>
          </p:nvSpPr>
          <p:spPr bwMode="auto">
            <a:xfrm>
              <a:off x="4472330" y="8052397"/>
              <a:ext cx="1604942" cy="0"/>
            </a:xfrm>
            <a:custGeom>
              <a:avLst/>
              <a:gdLst>
                <a:gd name="T0" fmla="*/ 2907 w 2908"/>
                <a:gd name="T1" fmla="*/ 7 h 8"/>
                <a:gd name="T2" fmla="*/ 0 w 2908"/>
                <a:gd name="T3" fmla="*/ 7 h 8"/>
                <a:gd name="T4" fmla="*/ 0 w 2908"/>
                <a:gd name="T5" fmla="*/ 0 h 8"/>
                <a:gd name="T6" fmla="*/ 2907 w 2908"/>
                <a:gd name="T7" fmla="*/ 0 h 8"/>
                <a:gd name="T8" fmla="*/ 2907 w 2908"/>
                <a:gd name="T9" fmla="*/ 7 h 8"/>
              </a:gdLst>
              <a:ahLst/>
              <a:cxnLst>
                <a:cxn ang="0">
                  <a:pos x="T0" y="T1"/>
                </a:cxn>
                <a:cxn ang="0">
                  <a:pos x="T2" y="T3"/>
                </a:cxn>
                <a:cxn ang="0">
                  <a:pos x="T4" y="T5"/>
                </a:cxn>
                <a:cxn ang="0">
                  <a:pos x="T6" y="T7"/>
                </a:cxn>
                <a:cxn ang="0">
                  <a:pos x="T8" y="T9"/>
                </a:cxn>
              </a:cxnLst>
              <a:rect l="0" t="0" r="r" b="b"/>
              <a:pathLst>
                <a:path w="2908" h="8">
                  <a:moveTo>
                    <a:pt x="2907" y="7"/>
                  </a:moveTo>
                  <a:lnTo>
                    <a:pt x="0" y="7"/>
                  </a:lnTo>
                  <a:lnTo>
                    <a:pt x="0" y="0"/>
                  </a:lnTo>
                  <a:lnTo>
                    <a:pt x="2907" y="0"/>
                  </a:lnTo>
                  <a:lnTo>
                    <a:pt x="2907" y="7"/>
                  </a:lnTo>
                </a:path>
              </a:pathLst>
            </a:custGeom>
            <a:solidFill>
              <a:srgbClr val="385572"/>
            </a:solidFill>
            <a:ln>
              <a:noFill/>
            </a:ln>
            <a:effectLst/>
            <a:extLs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1828434"/>
              <a:endParaRPr lang="en-US" sz="3600">
                <a:solidFill>
                  <a:srgbClr val="7F7F7F"/>
                </a:solidFill>
                <a:latin typeface="Poppins Light" charset="0"/>
              </a:endParaRPr>
            </a:p>
          </p:txBody>
        </p:sp>
      </p:grpSp>
      <p:grpSp>
        <p:nvGrpSpPr>
          <p:cNvPr id="103" name="Group 102"/>
          <p:cNvGrpSpPr/>
          <p:nvPr/>
        </p:nvGrpSpPr>
        <p:grpSpPr>
          <a:xfrm>
            <a:off x="3622573" y="4477508"/>
            <a:ext cx="3758878" cy="3538906"/>
            <a:chOff x="3396598" y="4580216"/>
            <a:chExt cx="3758878" cy="3538906"/>
          </a:xfrm>
        </p:grpSpPr>
        <p:sp>
          <p:nvSpPr>
            <p:cNvPr id="104" name="Freeform 198"/>
            <p:cNvSpPr>
              <a:spLocks noChangeArrowheads="1"/>
            </p:cNvSpPr>
            <p:nvPr/>
          </p:nvSpPr>
          <p:spPr bwMode="auto">
            <a:xfrm>
              <a:off x="3396598" y="4580216"/>
              <a:ext cx="3758878" cy="2945793"/>
            </a:xfrm>
            <a:custGeom>
              <a:avLst/>
              <a:gdLst>
                <a:gd name="T0" fmla="*/ 6747 w 6765"/>
                <a:gd name="T1" fmla="*/ 647 h 5285"/>
                <a:gd name="T2" fmla="*/ 6747 w 6765"/>
                <a:gd name="T3" fmla="*/ 647 h 5285"/>
                <a:gd name="T4" fmla="*/ 6744 w 6765"/>
                <a:gd name="T5" fmla="*/ 561 h 5285"/>
                <a:gd name="T6" fmla="*/ 5557 w 6765"/>
                <a:gd name="T7" fmla="*/ 561 h 5285"/>
                <a:gd name="T8" fmla="*/ 5578 w 6765"/>
                <a:gd name="T9" fmla="*/ 144 h 5285"/>
                <a:gd name="T10" fmla="*/ 5639 w 6765"/>
                <a:gd name="T11" fmla="*/ 144 h 5285"/>
                <a:gd name="T12" fmla="*/ 5711 w 6765"/>
                <a:gd name="T13" fmla="*/ 72 h 5285"/>
                <a:gd name="T14" fmla="*/ 5639 w 6765"/>
                <a:gd name="T15" fmla="*/ 0 h 5285"/>
                <a:gd name="T16" fmla="*/ 5578 w 6765"/>
                <a:gd name="T17" fmla="*/ 0 h 5285"/>
                <a:gd name="T18" fmla="*/ 3382 w 6765"/>
                <a:gd name="T19" fmla="*/ 0 h 5285"/>
                <a:gd name="T20" fmla="*/ 1187 w 6765"/>
                <a:gd name="T21" fmla="*/ 0 h 5285"/>
                <a:gd name="T22" fmla="*/ 1125 w 6765"/>
                <a:gd name="T23" fmla="*/ 0 h 5285"/>
                <a:gd name="T24" fmla="*/ 1053 w 6765"/>
                <a:gd name="T25" fmla="*/ 72 h 5285"/>
                <a:gd name="T26" fmla="*/ 1125 w 6765"/>
                <a:gd name="T27" fmla="*/ 144 h 5285"/>
                <a:gd name="T28" fmla="*/ 1187 w 6765"/>
                <a:gd name="T29" fmla="*/ 144 h 5285"/>
                <a:gd name="T30" fmla="*/ 1207 w 6765"/>
                <a:gd name="T31" fmla="*/ 561 h 5285"/>
                <a:gd name="T32" fmla="*/ 21 w 6765"/>
                <a:gd name="T33" fmla="*/ 561 h 5285"/>
                <a:gd name="T34" fmla="*/ 17 w 6765"/>
                <a:gd name="T35" fmla="*/ 647 h 5285"/>
                <a:gd name="T36" fmla="*/ 537 w 6765"/>
                <a:gd name="T37" fmla="*/ 1580 h 5285"/>
                <a:gd name="T38" fmla="*/ 906 w 6765"/>
                <a:gd name="T39" fmla="*/ 2264 h 5285"/>
                <a:gd name="T40" fmla="*/ 1655 w 6765"/>
                <a:gd name="T41" fmla="*/ 2264 h 5285"/>
                <a:gd name="T42" fmla="*/ 3037 w 6765"/>
                <a:gd name="T43" fmla="*/ 3345 h 5285"/>
                <a:gd name="T44" fmla="*/ 3037 w 6765"/>
                <a:gd name="T45" fmla="*/ 3837 h 5285"/>
                <a:gd name="T46" fmla="*/ 2979 w 6765"/>
                <a:gd name="T47" fmla="*/ 3837 h 5285"/>
                <a:gd name="T48" fmla="*/ 2979 w 6765"/>
                <a:gd name="T49" fmla="*/ 4313 h 5285"/>
                <a:gd name="T50" fmla="*/ 3037 w 6765"/>
                <a:gd name="T51" fmla="*/ 4313 h 5285"/>
                <a:gd name="T52" fmla="*/ 3037 w 6765"/>
                <a:gd name="T53" fmla="*/ 4613 h 5285"/>
                <a:gd name="T54" fmla="*/ 3016 w 6765"/>
                <a:gd name="T55" fmla="*/ 4613 h 5285"/>
                <a:gd name="T56" fmla="*/ 2845 w 6765"/>
                <a:gd name="T57" fmla="*/ 4784 h 5285"/>
                <a:gd name="T58" fmla="*/ 2845 w 6765"/>
                <a:gd name="T59" fmla="*/ 5113 h 5285"/>
                <a:gd name="T60" fmla="*/ 3016 w 6765"/>
                <a:gd name="T61" fmla="*/ 5284 h 5285"/>
                <a:gd name="T62" fmla="*/ 3037 w 6765"/>
                <a:gd name="T63" fmla="*/ 5284 h 5285"/>
                <a:gd name="T64" fmla="*/ 3727 w 6765"/>
                <a:gd name="T65" fmla="*/ 5284 h 5285"/>
                <a:gd name="T66" fmla="*/ 3748 w 6765"/>
                <a:gd name="T67" fmla="*/ 5284 h 5285"/>
                <a:gd name="T68" fmla="*/ 3919 w 6765"/>
                <a:gd name="T69" fmla="*/ 5113 h 5285"/>
                <a:gd name="T70" fmla="*/ 3919 w 6765"/>
                <a:gd name="T71" fmla="*/ 4784 h 5285"/>
                <a:gd name="T72" fmla="*/ 3748 w 6765"/>
                <a:gd name="T73" fmla="*/ 4613 h 5285"/>
                <a:gd name="T74" fmla="*/ 3727 w 6765"/>
                <a:gd name="T75" fmla="*/ 4613 h 5285"/>
                <a:gd name="T76" fmla="*/ 3727 w 6765"/>
                <a:gd name="T77" fmla="*/ 4313 h 5285"/>
                <a:gd name="T78" fmla="*/ 3786 w 6765"/>
                <a:gd name="T79" fmla="*/ 4313 h 5285"/>
                <a:gd name="T80" fmla="*/ 3786 w 6765"/>
                <a:gd name="T81" fmla="*/ 3837 h 5285"/>
                <a:gd name="T82" fmla="*/ 3727 w 6765"/>
                <a:gd name="T83" fmla="*/ 3837 h 5285"/>
                <a:gd name="T84" fmla="*/ 3727 w 6765"/>
                <a:gd name="T85" fmla="*/ 3345 h 5285"/>
                <a:gd name="T86" fmla="*/ 5109 w 6765"/>
                <a:gd name="T87" fmla="*/ 2264 h 5285"/>
                <a:gd name="T88" fmla="*/ 5858 w 6765"/>
                <a:gd name="T89" fmla="*/ 2264 h 5285"/>
                <a:gd name="T90" fmla="*/ 6227 w 6765"/>
                <a:gd name="T91" fmla="*/ 1580 h 5285"/>
                <a:gd name="T92" fmla="*/ 6747 w 6765"/>
                <a:gd name="T93" fmla="*/ 647 h 5285"/>
                <a:gd name="T94" fmla="*/ 1016 w 6765"/>
                <a:gd name="T95" fmla="*/ 2083 h 5285"/>
                <a:gd name="T96" fmla="*/ 1016 w 6765"/>
                <a:gd name="T97" fmla="*/ 2083 h 5285"/>
                <a:gd name="T98" fmla="*/ 663 w 6765"/>
                <a:gd name="T99" fmla="*/ 1433 h 5285"/>
                <a:gd name="T100" fmla="*/ 629 w 6765"/>
                <a:gd name="T101" fmla="*/ 1423 h 5285"/>
                <a:gd name="T102" fmla="*/ 198 w 6765"/>
                <a:gd name="T103" fmla="*/ 742 h 5285"/>
                <a:gd name="T104" fmla="*/ 1228 w 6765"/>
                <a:gd name="T105" fmla="*/ 742 h 5285"/>
                <a:gd name="T106" fmla="*/ 1566 w 6765"/>
                <a:gd name="T107" fmla="*/ 2083 h 5285"/>
                <a:gd name="T108" fmla="*/ 1016 w 6765"/>
                <a:gd name="T109" fmla="*/ 2083 h 5285"/>
                <a:gd name="T110" fmla="*/ 6135 w 6765"/>
                <a:gd name="T111" fmla="*/ 1423 h 5285"/>
                <a:gd name="T112" fmla="*/ 6135 w 6765"/>
                <a:gd name="T113" fmla="*/ 1423 h 5285"/>
                <a:gd name="T114" fmla="*/ 6101 w 6765"/>
                <a:gd name="T115" fmla="*/ 1433 h 5285"/>
                <a:gd name="T116" fmla="*/ 5749 w 6765"/>
                <a:gd name="T117" fmla="*/ 2083 h 5285"/>
                <a:gd name="T118" fmla="*/ 5198 w 6765"/>
                <a:gd name="T119" fmla="*/ 2083 h 5285"/>
                <a:gd name="T120" fmla="*/ 5537 w 6765"/>
                <a:gd name="T121" fmla="*/ 742 h 5285"/>
                <a:gd name="T122" fmla="*/ 6566 w 6765"/>
                <a:gd name="T123" fmla="*/ 742 h 5285"/>
                <a:gd name="T124" fmla="*/ 6135 w 6765"/>
                <a:gd name="T125" fmla="*/ 1423 h 5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765" h="5285">
                  <a:moveTo>
                    <a:pt x="6747" y="647"/>
                  </a:moveTo>
                  <a:lnTo>
                    <a:pt x="6747" y="647"/>
                  </a:lnTo>
                  <a:cubicBezTo>
                    <a:pt x="6744" y="561"/>
                    <a:pt x="6744" y="561"/>
                    <a:pt x="6744" y="561"/>
                  </a:cubicBezTo>
                  <a:cubicBezTo>
                    <a:pt x="5557" y="561"/>
                    <a:pt x="5557" y="561"/>
                    <a:pt x="5557" y="561"/>
                  </a:cubicBezTo>
                  <a:cubicBezTo>
                    <a:pt x="5571" y="387"/>
                    <a:pt x="5578" y="243"/>
                    <a:pt x="5578" y="144"/>
                  </a:cubicBezTo>
                  <a:cubicBezTo>
                    <a:pt x="5639" y="144"/>
                    <a:pt x="5639" y="144"/>
                    <a:pt x="5639" y="144"/>
                  </a:cubicBezTo>
                  <a:cubicBezTo>
                    <a:pt x="5680" y="144"/>
                    <a:pt x="5711" y="113"/>
                    <a:pt x="5711" y="72"/>
                  </a:cubicBezTo>
                  <a:cubicBezTo>
                    <a:pt x="5711" y="31"/>
                    <a:pt x="5680" y="0"/>
                    <a:pt x="5639" y="0"/>
                  </a:cubicBezTo>
                  <a:cubicBezTo>
                    <a:pt x="5578" y="0"/>
                    <a:pt x="5578" y="0"/>
                    <a:pt x="5578" y="0"/>
                  </a:cubicBezTo>
                  <a:cubicBezTo>
                    <a:pt x="3382" y="0"/>
                    <a:pt x="3382" y="0"/>
                    <a:pt x="3382" y="0"/>
                  </a:cubicBezTo>
                  <a:cubicBezTo>
                    <a:pt x="1187" y="0"/>
                    <a:pt x="1187" y="0"/>
                    <a:pt x="1187" y="0"/>
                  </a:cubicBezTo>
                  <a:cubicBezTo>
                    <a:pt x="1125" y="0"/>
                    <a:pt x="1125" y="0"/>
                    <a:pt x="1125" y="0"/>
                  </a:cubicBezTo>
                  <a:cubicBezTo>
                    <a:pt x="1084" y="0"/>
                    <a:pt x="1053" y="31"/>
                    <a:pt x="1053" y="72"/>
                  </a:cubicBezTo>
                  <a:cubicBezTo>
                    <a:pt x="1053" y="113"/>
                    <a:pt x="1084" y="144"/>
                    <a:pt x="1125" y="144"/>
                  </a:cubicBezTo>
                  <a:cubicBezTo>
                    <a:pt x="1187" y="144"/>
                    <a:pt x="1187" y="144"/>
                    <a:pt x="1187" y="144"/>
                  </a:cubicBezTo>
                  <a:cubicBezTo>
                    <a:pt x="1187" y="243"/>
                    <a:pt x="1194" y="387"/>
                    <a:pt x="1207" y="561"/>
                  </a:cubicBezTo>
                  <a:cubicBezTo>
                    <a:pt x="21" y="561"/>
                    <a:pt x="21" y="561"/>
                    <a:pt x="21" y="561"/>
                  </a:cubicBezTo>
                  <a:cubicBezTo>
                    <a:pt x="17" y="647"/>
                    <a:pt x="17" y="647"/>
                    <a:pt x="17" y="647"/>
                  </a:cubicBezTo>
                  <a:cubicBezTo>
                    <a:pt x="0" y="896"/>
                    <a:pt x="92" y="1402"/>
                    <a:pt x="537" y="1580"/>
                  </a:cubicBezTo>
                  <a:cubicBezTo>
                    <a:pt x="906" y="2264"/>
                    <a:pt x="906" y="2264"/>
                    <a:pt x="906" y="2264"/>
                  </a:cubicBezTo>
                  <a:cubicBezTo>
                    <a:pt x="1655" y="2264"/>
                    <a:pt x="1655" y="2264"/>
                    <a:pt x="1655" y="2264"/>
                  </a:cubicBezTo>
                  <a:cubicBezTo>
                    <a:pt x="1925" y="2791"/>
                    <a:pt x="2356" y="3232"/>
                    <a:pt x="3037" y="3345"/>
                  </a:cubicBezTo>
                  <a:cubicBezTo>
                    <a:pt x="3037" y="3837"/>
                    <a:pt x="3037" y="3837"/>
                    <a:pt x="3037" y="3837"/>
                  </a:cubicBezTo>
                  <a:cubicBezTo>
                    <a:pt x="2979" y="3837"/>
                    <a:pt x="2979" y="3837"/>
                    <a:pt x="2979" y="3837"/>
                  </a:cubicBezTo>
                  <a:cubicBezTo>
                    <a:pt x="2979" y="3837"/>
                    <a:pt x="2814" y="4097"/>
                    <a:pt x="2979" y="4313"/>
                  </a:cubicBezTo>
                  <a:cubicBezTo>
                    <a:pt x="3037" y="4313"/>
                    <a:pt x="3037" y="4313"/>
                    <a:pt x="3037" y="4313"/>
                  </a:cubicBezTo>
                  <a:cubicBezTo>
                    <a:pt x="3037" y="4613"/>
                    <a:pt x="3037" y="4613"/>
                    <a:pt x="3037" y="4613"/>
                  </a:cubicBezTo>
                  <a:cubicBezTo>
                    <a:pt x="3016" y="4613"/>
                    <a:pt x="3016" y="4613"/>
                    <a:pt x="3016" y="4613"/>
                  </a:cubicBezTo>
                  <a:cubicBezTo>
                    <a:pt x="2924" y="4613"/>
                    <a:pt x="2845" y="4689"/>
                    <a:pt x="2845" y="4784"/>
                  </a:cubicBezTo>
                  <a:cubicBezTo>
                    <a:pt x="2845" y="5113"/>
                    <a:pt x="2845" y="5113"/>
                    <a:pt x="2845" y="5113"/>
                  </a:cubicBezTo>
                  <a:cubicBezTo>
                    <a:pt x="2845" y="5208"/>
                    <a:pt x="2924" y="5284"/>
                    <a:pt x="3016" y="5284"/>
                  </a:cubicBezTo>
                  <a:cubicBezTo>
                    <a:pt x="3037" y="5284"/>
                    <a:pt x="3037" y="5284"/>
                    <a:pt x="3037" y="5284"/>
                  </a:cubicBezTo>
                  <a:cubicBezTo>
                    <a:pt x="3727" y="5284"/>
                    <a:pt x="3727" y="5284"/>
                    <a:pt x="3727" y="5284"/>
                  </a:cubicBezTo>
                  <a:cubicBezTo>
                    <a:pt x="3748" y="5284"/>
                    <a:pt x="3748" y="5284"/>
                    <a:pt x="3748" y="5284"/>
                  </a:cubicBezTo>
                  <a:cubicBezTo>
                    <a:pt x="3841" y="5284"/>
                    <a:pt x="3919" y="5208"/>
                    <a:pt x="3919" y="5113"/>
                  </a:cubicBezTo>
                  <a:cubicBezTo>
                    <a:pt x="3919" y="4784"/>
                    <a:pt x="3919" y="4784"/>
                    <a:pt x="3919" y="4784"/>
                  </a:cubicBezTo>
                  <a:cubicBezTo>
                    <a:pt x="3919" y="4689"/>
                    <a:pt x="3841" y="4613"/>
                    <a:pt x="3748" y="4613"/>
                  </a:cubicBezTo>
                  <a:cubicBezTo>
                    <a:pt x="3727" y="4613"/>
                    <a:pt x="3727" y="4613"/>
                    <a:pt x="3727" y="4613"/>
                  </a:cubicBezTo>
                  <a:cubicBezTo>
                    <a:pt x="3727" y="4313"/>
                    <a:pt x="3727" y="4313"/>
                    <a:pt x="3727" y="4313"/>
                  </a:cubicBezTo>
                  <a:cubicBezTo>
                    <a:pt x="3786" y="4313"/>
                    <a:pt x="3786" y="4313"/>
                    <a:pt x="3786" y="4313"/>
                  </a:cubicBezTo>
                  <a:cubicBezTo>
                    <a:pt x="3950" y="4097"/>
                    <a:pt x="3786" y="3837"/>
                    <a:pt x="3786" y="3837"/>
                  </a:cubicBezTo>
                  <a:cubicBezTo>
                    <a:pt x="3727" y="3837"/>
                    <a:pt x="3727" y="3837"/>
                    <a:pt x="3727" y="3837"/>
                  </a:cubicBezTo>
                  <a:cubicBezTo>
                    <a:pt x="3727" y="3345"/>
                    <a:pt x="3727" y="3345"/>
                    <a:pt x="3727" y="3345"/>
                  </a:cubicBezTo>
                  <a:cubicBezTo>
                    <a:pt x="4408" y="3232"/>
                    <a:pt x="4839" y="2791"/>
                    <a:pt x="5109" y="2264"/>
                  </a:cubicBezTo>
                  <a:cubicBezTo>
                    <a:pt x="5858" y="2264"/>
                    <a:pt x="5858" y="2264"/>
                    <a:pt x="5858" y="2264"/>
                  </a:cubicBezTo>
                  <a:cubicBezTo>
                    <a:pt x="6227" y="1580"/>
                    <a:pt x="6227" y="1580"/>
                    <a:pt x="6227" y="1580"/>
                  </a:cubicBezTo>
                  <a:cubicBezTo>
                    <a:pt x="6672" y="1402"/>
                    <a:pt x="6764" y="896"/>
                    <a:pt x="6747" y="647"/>
                  </a:cubicBezTo>
                  <a:close/>
                  <a:moveTo>
                    <a:pt x="1016" y="2083"/>
                  </a:moveTo>
                  <a:lnTo>
                    <a:pt x="1016" y="2083"/>
                  </a:lnTo>
                  <a:cubicBezTo>
                    <a:pt x="663" y="1433"/>
                    <a:pt x="663" y="1433"/>
                    <a:pt x="663" y="1433"/>
                  </a:cubicBezTo>
                  <a:cubicBezTo>
                    <a:pt x="629" y="1423"/>
                    <a:pt x="629" y="1423"/>
                    <a:pt x="629" y="1423"/>
                  </a:cubicBezTo>
                  <a:cubicBezTo>
                    <a:pt x="270" y="1297"/>
                    <a:pt x="205" y="913"/>
                    <a:pt x="198" y="742"/>
                  </a:cubicBezTo>
                  <a:cubicBezTo>
                    <a:pt x="1228" y="742"/>
                    <a:pt x="1228" y="742"/>
                    <a:pt x="1228" y="742"/>
                  </a:cubicBezTo>
                  <a:cubicBezTo>
                    <a:pt x="1272" y="1136"/>
                    <a:pt x="1368" y="1631"/>
                    <a:pt x="1566" y="2083"/>
                  </a:cubicBezTo>
                  <a:lnTo>
                    <a:pt x="1016" y="2083"/>
                  </a:lnTo>
                  <a:close/>
                  <a:moveTo>
                    <a:pt x="6135" y="1423"/>
                  </a:moveTo>
                  <a:lnTo>
                    <a:pt x="6135" y="1423"/>
                  </a:lnTo>
                  <a:cubicBezTo>
                    <a:pt x="6101" y="1433"/>
                    <a:pt x="6101" y="1433"/>
                    <a:pt x="6101" y="1433"/>
                  </a:cubicBezTo>
                  <a:cubicBezTo>
                    <a:pt x="5749" y="2083"/>
                    <a:pt x="5749" y="2083"/>
                    <a:pt x="5749" y="2083"/>
                  </a:cubicBezTo>
                  <a:cubicBezTo>
                    <a:pt x="5198" y="2083"/>
                    <a:pt x="5198" y="2083"/>
                    <a:pt x="5198" y="2083"/>
                  </a:cubicBezTo>
                  <a:cubicBezTo>
                    <a:pt x="5396" y="1631"/>
                    <a:pt x="5492" y="1136"/>
                    <a:pt x="5537" y="742"/>
                  </a:cubicBezTo>
                  <a:cubicBezTo>
                    <a:pt x="6566" y="742"/>
                    <a:pt x="6566" y="742"/>
                    <a:pt x="6566" y="742"/>
                  </a:cubicBezTo>
                  <a:cubicBezTo>
                    <a:pt x="6559" y="913"/>
                    <a:pt x="6498" y="1297"/>
                    <a:pt x="6135" y="1423"/>
                  </a:cubicBezTo>
                  <a:close/>
                </a:path>
              </a:pathLst>
            </a:custGeom>
            <a:solidFill>
              <a:schemeClr val="accent1"/>
            </a:solidFill>
            <a:ln>
              <a:noFill/>
            </a:ln>
            <a:effectLst/>
            <a:extLs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1828434"/>
              <a:endParaRPr lang="en-US" sz="3600">
                <a:solidFill>
                  <a:srgbClr val="7F7F7F"/>
                </a:solidFill>
                <a:latin typeface="Poppins Light" charset="0"/>
              </a:endParaRPr>
            </a:p>
          </p:txBody>
        </p:sp>
        <p:grpSp>
          <p:nvGrpSpPr>
            <p:cNvPr id="105" name="Group 104"/>
            <p:cNvGrpSpPr/>
            <p:nvPr/>
          </p:nvGrpSpPr>
          <p:grpSpPr>
            <a:xfrm>
              <a:off x="4427817" y="7533423"/>
              <a:ext cx="1698914" cy="585699"/>
              <a:chOff x="4427817" y="7533423"/>
              <a:chExt cx="1698914" cy="585699"/>
            </a:xfrm>
          </p:grpSpPr>
          <p:sp>
            <p:nvSpPr>
              <p:cNvPr id="108" name="Freeform 204"/>
              <p:cNvSpPr>
                <a:spLocks noChangeArrowheads="1"/>
              </p:cNvSpPr>
              <p:nvPr/>
            </p:nvSpPr>
            <p:spPr bwMode="auto">
              <a:xfrm>
                <a:off x="4427817" y="7533423"/>
                <a:ext cx="1698914" cy="585699"/>
              </a:xfrm>
              <a:custGeom>
                <a:avLst/>
                <a:gdLst>
                  <a:gd name="T0" fmla="*/ 3036 w 3072"/>
                  <a:gd name="T1" fmla="*/ 143 h 1078"/>
                  <a:gd name="T2" fmla="*/ 3036 w 3072"/>
                  <a:gd name="T3" fmla="*/ 143 h 1078"/>
                  <a:gd name="T4" fmla="*/ 3071 w 3072"/>
                  <a:gd name="T5" fmla="*/ 92 h 1078"/>
                  <a:gd name="T6" fmla="*/ 3071 w 3072"/>
                  <a:gd name="T7" fmla="*/ 51 h 1078"/>
                  <a:gd name="T8" fmla="*/ 3036 w 3072"/>
                  <a:gd name="T9" fmla="*/ 0 h 1078"/>
                  <a:gd name="T10" fmla="*/ 34 w 3072"/>
                  <a:gd name="T11" fmla="*/ 0 h 1078"/>
                  <a:gd name="T12" fmla="*/ 0 w 3072"/>
                  <a:gd name="T13" fmla="*/ 51 h 1078"/>
                  <a:gd name="T14" fmla="*/ 0 w 3072"/>
                  <a:gd name="T15" fmla="*/ 92 h 1078"/>
                  <a:gd name="T16" fmla="*/ 34 w 3072"/>
                  <a:gd name="T17" fmla="*/ 143 h 1078"/>
                  <a:gd name="T18" fmla="*/ 82 w 3072"/>
                  <a:gd name="T19" fmla="*/ 143 h 1078"/>
                  <a:gd name="T20" fmla="*/ 82 w 3072"/>
                  <a:gd name="T21" fmla="*/ 933 h 1078"/>
                  <a:gd name="T22" fmla="*/ 34 w 3072"/>
                  <a:gd name="T23" fmla="*/ 933 h 1078"/>
                  <a:gd name="T24" fmla="*/ 0 w 3072"/>
                  <a:gd name="T25" fmla="*/ 984 h 1078"/>
                  <a:gd name="T26" fmla="*/ 0 w 3072"/>
                  <a:gd name="T27" fmla="*/ 1025 h 1078"/>
                  <a:gd name="T28" fmla="*/ 34 w 3072"/>
                  <a:gd name="T29" fmla="*/ 1077 h 1078"/>
                  <a:gd name="T30" fmla="*/ 3036 w 3072"/>
                  <a:gd name="T31" fmla="*/ 1077 h 1078"/>
                  <a:gd name="T32" fmla="*/ 3071 w 3072"/>
                  <a:gd name="T33" fmla="*/ 1025 h 1078"/>
                  <a:gd name="T34" fmla="*/ 3071 w 3072"/>
                  <a:gd name="T35" fmla="*/ 984 h 1078"/>
                  <a:gd name="T36" fmla="*/ 3036 w 3072"/>
                  <a:gd name="T37" fmla="*/ 933 h 1078"/>
                  <a:gd name="T38" fmla="*/ 2989 w 3072"/>
                  <a:gd name="T39" fmla="*/ 933 h 1078"/>
                  <a:gd name="T40" fmla="*/ 2989 w 3072"/>
                  <a:gd name="T41" fmla="*/ 143 h 1078"/>
                  <a:gd name="T42" fmla="*/ 3036 w 3072"/>
                  <a:gd name="T43" fmla="*/ 143 h 10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72" h="1078">
                    <a:moveTo>
                      <a:pt x="3036" y="143"/>
                    </a:moveTo>
                    <a:lnTo>
                      <a:pt x="3036" y="143"/>
                    </a:lnTo>
                    <a:cubicBezTo>
                      <a:pt x="3057" y="143"/>
                      <a:pt x="3071" y="119"/>
                      <a:pt x="3071" y="92"/>
                    </a:cubicBezTo>
                    <a:cubicBezTo>
                      <a:pt x="3071" y="51"/>
                      <a:pt x="3071" y="51"/>
                      <a:pt x="3071" y="51"/>
                    </a:cubicBezTo>
                    <a:cubicBezTo>
                      <a:pt x="3071" y="24"/>
                      <a:pt x="3057" y="0"/>
                      <a:pt x="3036" y="0"/>
                    </a:cubicBezTo>
                    <a:cubicBezTo>
                      <a:pt x="34" y="0"/>
                      <a:pt x="34" y="0"/>
                      <a:pt x="34" y="0"/>
                    </a:cubicBezTo>
                    <a:cubicBezTo>
                      <a:pt x="13" y="0"/>
                      <a:pt x="0" y="24"/>
                      <a:pt x="0" y="51"/>
                    </a:cubicBezTo>
                    <a:cubicBezTo>
                      <a:pt x="0" y="92"/>
                      <a:pt x="0" y="92"/>
                      <a:pt x="0" y="92"/>
                    </a:cubicBezTo>
                    <a:cubicBezTo>
                      <a:pt x="0" y="119"/>
                      <a:pt x="13" y="143"/>
                      <a:pt x="34" y="143"/>
                    </a:cubicBezTo>
                    <a:cubicBezTo>
                      <a:pt x="82" y="143"/>
                      <a:pt x="82" y="143"/>
                      <a:pt x="82" y="143"/>
                    </a:cubicBezTo>
                    <a:cubicBezTo>
                      <a:pt x="82" y="933"/>
                      <a:pt x="82" y="933"/>
                      <a:pt x="82" y="933"/>
                    </a:cubicBezTo>
                    <a:cubicBezTo>
                      <a:pt x="34" y="933"/>
                      <a:pt x="34" y="933"/>
                      <a:pt x="34" y="933"/>
                    </a:cubicBezTo>
                    <a:cubicBezTo>
                      <a:pt x="13" y="933"/>
                      <a:pt x="0" y="957"/>
                      <a:pt x="0" y="984"/>
                    </a:cubicBezTo>
                    <a:cubicBezTo>
                      <a:pt x="0" y="1025"/>
                      <a:pt x="0" y="1025"/>
                      <a:pt x="0" y="1025"/>
                    </a:cubicBezTo>
                    <a:cubicBezTo>
                      <a:pt x="0" y="1053"/>
                      <a:pt x="13" y="1077"/>
                      <a:pt x="34" y="1077"/>
                    </a:cubicBezTo>
                    <a:cubicBezTo>
                      <a:pt x="3036" y="1077"/>
                      <a:pt x="3036" y="1077"/>
                      <a:pt x="3036" y="1077"/>
                    </a:cubicBezTo>
                    <a:cubicBezTo>
                      <a:pt x="3057" y="1077"/>
                      <a:pt x="3071" y="1053"/>
                      <a:pt x="3071" y="1025"/>
                    </a:cubicBezTo>
                    <a:cubicBezTo>
                      <a:pt x="3071" y="984"/>
                      <a:pt x="3071" y="984"/>
                      <a:pt x="3071" y="984"/>
                    </a:cubicBezTo>
                    <a:cubicBezTo>
                      <a:pt x="3071" y="957"/>
                      <a:pt x="3057" y="933"/>
                      <a:pt x="3036" y="933"/>
                    </a:cubicBezTo>
                    <a:cubicBezTo>
                      <a:pt x="2989" y="933"/>
                      <a:pt x="2989" y="933"/>
                      <a:pt x="2989" y="933"/>
                    </a:cubicBezTo>
                    <a:cubicBezTo>
                      <a:pt x="2989" y="143"/>
                      <a:pt x="2989" y="143"/>
                      <a:pt x="2989" y="143"/>
                    </a:cubicBezTo>
                    <a:lnTo>
                      <a:pt x="3036" y="143"/>
                    </a:lnTo>
                  </a:path>
                </a:pathLst>
              </a:custGeom>
              <a:solidFill>
                <a:schemeClr val="tx1">
                  <a:lumMod val="75000"/>
                </a:schemeClr>
              </a:solidFill>
              <a:ln>
                <a:noFill/>
              </a:ln>
              <a:effectLst/>
              <a:extLs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1828434"/>
                <a:endParaRPr lang="en-US" sz="3600">
                  <a:solidFill>
                    <a:srgbClr val="7F7F7F"/>
                  </a:solidFill>
                  <a:latin typeface="Poppins Light" charset="0"/>
                </a:endParaRPr>
              </a:p>
            </p:txBody>
          </p:sp>
          <p:sp>
            <p:nvSpPr>
              <p:cNvPr id="109" name="Freeform 205"/>
              <p:cNvSpPr>
                <a:spLocks noChangeArrowheads="1"/>
              </p:cNvSpPr>
              <p:nvPr/>
            </p:nvSpPr>
            <p:spPr bwMode="auto">
              <a:xfrm>
                <a:off x="4798758" y="7614976"/>
                <a:ext cx="952084" cy="425064"/>
              </a:xfrm>
              <a:custGeom>
                <a:avLst/>
                <a:gdLst>
                  <a:gd name="T0" fmla="*/ 1738 w 1739"/>
                  <a:gd name="T1" fmla="*/ 790 h 791"/>
                  <a:gd name="T2" fmla="*/ 0 w 1739"/>
                  <a:gd name="T3" fmla="*/ 790 h 791"/>
                  <a:gd name="T4" fmla="*/ 0 w 1739"/>
                  <a:gd name="T5" fmla="*/ 0 h 791"/>
                  <a:gd name="T6" fmla="*/ 1738 w 1739"/>
                  <a:gd name="T7" fmla="*/ 0 h 791"/>
                  <a:gd name="T8" fmla="*/ 1738 w 1739"/>
                  <a:gd name="T9" fmla="*/ 790 h 791"/>
                </a:gdLst>
                <a:ahLst/>
                <a:cxnLst>
                  <a:cxn ang="0">
                    <a:pos x="T0" y="T1"/>
                  </a:cxn>
                  <a:cxn ang="0">
                    <a:pos x="T2" y="T3"/>
                  </a:cxn>
                  <a:cxn ang="0">
                    <a:pos x="T4" y="T5"/>
                  </a:cxn>
                  <a:cxn ang="0">
                    <a:pos x="T6" y="T7"/>
                  </a:cxn>
                  <a:cxn ang="0">
                    <a:pos x="T8" y="T9"/>
                  </a:cxn>
                </a:cxnLst>
                <a:rect l="0" t="0" r="r" b="b"/>
                <a:pathLst>
                  <a:path w="1739" h="791">
                    <a:moveTo>
                      <a:pt x="1738" y="790"/>
                    </a:moveTo>
                    <a:lnTo>
                      <a:pt x="0" y="790"/>
                    </a:lnTo>
                    <a:lnTo>
                      <a:pt x="0" y="0"/>
                    </a:lnTo>
                    <a:lnTo>
                      <a:pt x="1738" y="0"/>
                    </a:lnTo>
                    <a:lnTo>
                      <a:pt x="1738" y="790"/>
                    </a:lnTo>
                  </a:path>
                </a:pathLst>
              </a:custGeom>
              <a:solidFill>
                <a:schemeClr val="tx1"/>
              </a:solidFill>
              <a:ln>
                <a:noFill/>
              </a:ln>
              <a:effectLst/>
              <a:extLs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1828434"/>
                <a:endParaRPr lang="en-US" sz="3600">
                  <a:solidFill>
                    <a:srgbClr val="7F7F7F"/>
                  </a:solidFill>
                  <a:latin typeface="Poppins Light" charset="0"/>
                </a:endParaRPr>
              </a:p>
            </p:txBody>
          </p:sp>
        </p:grpSp>
        <p:sp>
          <p:nvSpPr>
            <p:cNvPr id="106" name="Freeform 206"/>
            <p:cNvSpPr>
              <a:spLocks noChangeArrowheads="1"/>
            </p:cNvSpPr>
            <p:nvPr/>
          </p:nvSpPr>
          <p:spPr bwMode="auto">
            <a:xfrm>
              <a:off x="4472330" y="7614976"/>
              <a:ext cx="1604942" cy="0"/>
            </a:xfrm>
            <a:custGeom>
              <a:avLst/>
              <a:gdLst>
                <a:gd name="T0" fmla="*/ 2907 w 2908"/>
                <a:gd name="T1" fmla="*/ 28 h 29"/>
                <a:gd name="T2" fmla="*/ 0 w 2908"/>
                <a:gd name="T3" fmla="*/ 28 h 29"/>
                <a:gd name="T4" fmla="*/ 0 w 2908"/>
                <a:gd name="T5" fmla="*/ 0 h 29"/>
                <a:gd name="T6" fmla="*/ 2907 w 2908"/>
                <a:gd name="T7" fmla="*/ 0 h 29"/>
                <a:gd name="T8" fmla="*/ 2907 w 2908"/>
                <a:gd name="T9" fmla="*/ 28 h 29"/>
              </a:gdLst>
              <a:ahLst/>
              <a:cxnLst>
                <a:cxn ang="0">
                  <a:pos x="T0" y="T1"/>
                </a:cxn>
                <a:cxn ang="0">
                  <a:pos x="T2" y="T3"/>
                </a:cxn>
                <a:cxn ang="0">
                  <a:pos x="T4" y="T5"/>
                </a:cxn>
                <a:cxn ang="0">
                  <a:pos x="T6" y="T7"/>
                </a:cxn>
                <a:cxn ang="0">
                  <a:pos x="T8" y="T9"/>
                </a:cxn>
              </a:cxnLst>
              <a:rect l="0" t="0" r="r" b="b"/>
              <a:pathLst>
                <a:path w="2908" h="29">
                  <a:moveTo>
                    <a:pt x="2907" y="28"/>
                  </a:moveTo>
                  <a:lnTo>
                    <a:pt x="0" y="28"/>
                  </a:lnTo>
                  <a:lnTo>
                    <a:pt x="0" y="0"/>
                  </a:lnTo>
                  <a:lnTo>
                    <a:pt x="2907" y="0"/>
                  </a:lnTo>
                  <a:lnTo>
                    <a:pt x="2907" y="28"/>
                  </a:lnTo>
                </a:path>
              </a:pathLst>
            </a:custGeom>
            <a:solidFill>
              <a:srgbClr val="1E3647"/>
            </a:solidFill>
            <a:ln>
              <a:noFill/>
            </a:ln>
            <a:effectLst/>
            <a:extLs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1828434"/>
              <a:endParaRPr lang="en-US" sz="3600">
                <a:solidFill>
                  <a:srgbClr val="7F7F7F"/>
                </a:solidFill>
                <a:latin typeface="Poppins Light" charset="0"/>
              </a:endParaRPr>
            </a:p>
          </p:txBody>
        </p:sp>
        <p:sp>
          <p:nvSpPr>
            <p:cNvPr id="107" name="Freeform 207"/>
            <p:cNvSpPr>
              <a:spLocks noChangeArrowheads="1"/>
            </p:cNvSpPr>
            <p:nvPr/>
          </p:nvSpPr>
          <p:spPr bwMode="auto">
            <a:xfrm>
              <a:off x="4472330" y="8052397"/>
              <a:ext cx="1604942" cy="0"/>
            </a:xfrm>
            <a:custGeom>
              <a:avLst/>
              <a:gdLst>
                <a:gd name="T0" fmla="*/ 2907 w 2908"/>
                <a:gd name="T1" fmla="*/ 7 h 8"/>
                <a:gd name="T2" fmla="*/ 0 w 2908"/>
                <a:gd name="T3" fmla="*/ 7 h 8"/>
                <a:gd name="T4" fmla="*/ 0 w 2908"/>
                <a:gd name="T5" fmla="*/ 0 h 8"/>
                <a:gd name="T6" fmla="*/ 2907 w 2908"/>
                <a:gd name="T7" fmla="*/ 0 h 8"/>
                <a:gd name="T8" fmla="*/ 2907 w 2908"/>
                <a:gd name="T9" fmla="*/ 7 h 8"/>
              </a:gdLst>
              <a:ahLst/>
              <a:cxnLst>
                <a:cxn ang="0">
                  <a:pos x="T0" y="T1"/>
                </a:cxn>
                <a:cxn ang="0">
                  <a:pos x="T2" y="T3"/>
                </a:cxn>
                <a:cxn ang="0">
                  <a:pos x="T4" y="T5"/>
                </a:cxn>
                <a:cxn ang="0">
                  <a:pos x="T6" y="T7"/>
                </a:cxn>
                <a:cxn ang="0">
                  <a:pos x="T8" y="T9"/>
                </a:cxn>
              </a:cxnLst>
              <a:rect l="0" t="0" r="r" b="b"/>
              <a:pathLst>
                <a:path w="2908" h="8">
                  <a:moveTo>
                    <a:pt x="2907" y="7"/>
                  </a:moveTo>
                  <a:lnTo>
                    <a:pt x="0" y="7"/>
                  </a:lnTo>
                  <a:lnTo>
                    <a:pt x="0" y="0"/>
                  </a:lnTo>
                  <a:lnTo>
                    <a:pt x="2907" y="0"/>
                  </a:lnTo>
                  <a:lnTo>
                    <a:pt x="2907" y="7"/>
                  </a:lnTo>
                </a:path>
              </a:pathLst>
            </a:custGeom>
            <a:solidFill>
              <a:srgbClr val="385572"/>
            </a:solidFill>
            <a:ln>
              <a:noFill/>
            </a:ln>
            <a:effectLst/>
            <a:extLs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1828434"/>
              <a:endParaRPr lang="en-US" sz="3600">
                <a:solidFill>
                  <a:srgbClr val="7F7F7F"/>
                </a:solidFill>
                <a:latin typeface="Poppins Light" charset="0"/>
              </a:endParaRPr>
            </a:p>
          </p:txBody>
        </p:sp>
      </p:grpSp>
      <p:sp>
        <p:nvSpPr>
          <p:cNvPr id="48" name="TextBox 47"/>
          <p:cNvSpPr txBox="1"/>
          <p:nvPr/>
        </p:nvSpPr>
        <p:spPr>
          <a:xfrm>
            <a:off x="3386962" y="9876252"/>
            <a:ext cx="4236566" cy="1001364"/>
          </a:xfrm>
          <a:prstGeom prst="rect">
            <a:avLst/>
          </a:prstGeom>
          <a:noFill/>
        </p:spPr>
        <p:txBody>
          <a:bodyPr wrap="square" lIns="0" tIns="0" rIns="0" bIns="0" rtlCol="0">
            <a:spAutoFit/>
          </a:bodyPr>
          <a:lstStyle/>
          <a:p>
            <a:pPr algn="ctr" defTabSz="1828434">
              <a:lnSpc>
                <a:spcPts val="4066"/>
              </a:lnSpc>
            </a:pPr>
            <a:r>
              <a:rPr lang="en-US" sz="2400" dirty="0">
                <a:solidFill>
                  <a:srgbClr val="7F7F7F"/>
                </a:solidFill>
                <a:latin typeface="Poppins Light" charset="0"/>
                <a:ea typeface="Poppins Light" charset="0"/>
                <a:cs typeface="Poppins Light" charset="0"/>
              </a:rPr>
              <a:t>If you find yourself with an entirely blank page</a:t>
            </a:r>
          </a:p>
        </p:txBody>
      </p:sp>
      <p:sp>
        <p:nvSpPr>
          <p:cNvPr id="49" name="TextBox 48"/>
          <p:cNvSpPr txBox="1"/>
          <p:nvPr/>
        </p:nvSpPr>
        <p:spPr>
          <a:xfrm>
            <a:off x="7813518" y="9876250"/>
            <a:ext cx="4236566" cy="1001364"/>
          </a:xfrm>
          <a:prstGeom prst="rect">
            <a:avLst/>
          </a:prstGeom>
          <a:noFill/>
        </p:spPr>
        <p:txBody>
          <a:bodyPr wrap="square" lIns="0" tIns="0" rIns="0" bIns="0" rtlCol="0">
            <a:spAutoFit/>
          </a:bodyPr>
          <a:lstStyle/>
          <a:p>
            <a:pPr algn="ctr" defTabSz="1828434">
              <a:lnSpc>
                <a:spcPts val="4066"/>
              </a:lnSpc>
            </a:pPr>
            <a:r>
              <a:rPr lang="en-US" sz="2400" dirty="0">
                <a:solidFill>
                  <a:srgbClr val="7F7F7F"/>
                </a:solidFill>
                <a:latin typeface="Poppins Light" charset="0"/>
                <a:ea typeface="Poppins Light" charset="0"/>
                <a:cs typeface="Poppins Light" charset="0"/>
              </a:rPr>
              <a:t>If you find yourself with an entirely blank page</a:t>
            </a:r>
          </a:p>
        </p:txBody>
      </p:sp>
      <p:sp>
        <p:nvSpPr>
          <p:cNvPr id="54" name="TextBox 53"/>
          <p:cNvSpPr txBox="1"/>
          <p:nvPr/>
        </p:nvSpPr>
        <p:spPr>
          <a:xfrm>
            <a:off x="16847012" y="9876250"/>
            <a:ext cx="4236566" cy="1001364"/>
          </a:xfrm>
          <a:prstGeom prst="rect">
            <a:avLst/>
          </a:prstGeom>
          <a:noFill/>
        </p:spPr>
        <p:txBody>
          <a:bodyPr wrap="square" lIns="0" tIns="0" rIns="0" bIns="0" rtlCol="0">
            <a:spAutoFit/>
          </a:bodyPr>
          <a:lstStyle/>
          <a:p>
            <a:pPr algn="ctr" defTabSz="1828434">
              <a:lnSpc>
                <a:spcPts val="4066"/>
              </a:lnSpc>
            </a:pPr>
            <a:r>
              <a:rPr lang="en-US" sz="2400" dirty="0">
                <a:solidFill>
                  <a:srgbClr val="7F7F7F"/>
                </a:solidFill>
                <a:latin typeface="Poppins Light" charset="0"/>
                <a:ea typeface="Poppins Light" charset="0"/>
                <a:cs typeface="Poppins Light" charset="0"/>
              </a:rPr>
              <a:t>If you find yourself with an entirely blank page</a:t>
            </a:r>
          </a:p>
        </p:txBody>
      </p:sp>
      <p:sp>
        <p:nvSpPr>
          <p:cNvPr id="55" name="TextBox 54"/>
          <p:cNvSpPr txBox="1"/>
          <p:nvPr/>
        </p:nvSpPr>
        <p:spPr>
          <a:xfrm>
            <a:off x="4470512" y="8463486"/>
            <a:ext cx="2069477" cy="454099"/>
          </a:xfrm>
          <a:prstGeom prst="rect">
            <a:avLst/>
          </a:prstGeom>
          <a:noFill/>
        </p:spPr>
        <p:txBody>
          <a:bodyPr wrap="none" lIns="0" tIns="0" rIns="0" bIns="0" rtlCol="0">
            <a:spAutoFit/>
          </a:bodyPr>
          <a:lstStyle/>
          <a:p>
            <a:pPr algn="ctr" defTabSz="1828434">
              <a:lnSpc>
                <a:spcPts val="3733"/>
              </a:lnSpc>
              <a:spcAft>
                <a:spcPts val="3199"/>
              </a:spcAft>
            </a:pPr>
            <a:r>
              <a:rPr lang="en-US" sz="2900" b="1" dirty="0">
                <a:solidFill>
                  <a:srgbClr val="000000"/>
                </a:solidFill>
                <a:latin typeface="Montserrat Semi Bold" charset="0"/>
                <a:cs typeface="Montserrat Semi Bold" charset="0"/>
              </a:rPr>
              <a:t>FRANCE 2010</a:t>
            </a:r>
          </a:p>
        </p:txBody>
      </p:sp>
      <p:sp>
        <p:nvSpPr>
          <p:cNvPr id="56" name="TextBox 55"/>
          <p:cNvSpPr txBox="1"/>
          <p:nvPr/>
        </p:nvSpPr>
        <p:spPr>
          <a:xfrm>
            <a:off x="4926082" y="9005930"/>
            <a:ext cx="1158330" cy="428002"/>
          </a:xfrm>
          <a:prstGeom prst="rect">
            <a:avLst/>
          </a:prstGeom>
          <a:noFill/>
        </p:spPr>
        <p:txBody>
          <a:bodyPr wrap="none" lIns="0" tIns="0" rIns="0" bIns="0" rtlCol="0">
            <a:spAutoFit/>
          </a:bodyPr>
          <a:lstStyle/>
          <a:p>
            <a:pPr algn="ctr" defTabSz="1828434">
              <a:lnSpc>
                <a:spcPts val="3466"/>
              </a:lnSpc>
              <a:spcAft>
                <a:spcPts val="3199"/>
              </a:spcAft>
            </a:pPr>
            <a:r>
              <a:rPr lang="en-US" sz="2700" dirty="0">
                <a:solidFill>
                  <a:srgbClr val="7F7F7F"/>
                </a:solidFill>
                <a:latin typeface="Poppins Light" charset="0"/>
                <a:ea typeface="Poppins Light" charset="0"/>
                <a:cs typeface="Poppins Light" charset="0"/>
              </a:rPr>
              <a:t>Award 1</a:t>
            </a:r>
          </a:p>
        </p:txBody>
      </p:sp>
      <p:sp>
        <p:nvSpPr>
          <p:cNvPr id="57" name="TextBox 56"/>
          <p:cNvSpPr txBox="1"/>
          <p:nvPr/>
        </p:nvSpPr>
        <p:spPr>
          <a:xfrm>
            <a:off x="8702303" y="8463486"/>
            <a:ext cx="2459006" cy="454099"/>
          </a:xfrm>
          <a:prstGeom prst="rect">
            <a:avLst/>
          </a:prstGeom>
          <a:noFill/>
        </p:spPr>
        <p:txBody>
          <a:bodyPr wrap="none" lIns="0" tIns="0" rIns="0" bIns="0" rtlCol="0">
            <a:spAutoFit/>
          </a:bodyPr>
          <a:lstStyle/>
          <a:p>
            <a:pPr algn="ctr" defTabSz="1828434">
              <a:lnSpc>
                <a:spcPts val="3733"/>
              </a:lnSpc>
              <a:spcAft>
                <a:spcPts val="3199"/>
              </a:spcAft>
            </a:pPr>
            <a:r>
              <a:rPr lang="en-US" sz="2900" b="1" dirty="0">
                <a:solidFill>
                  <a:srgbClr val="000000"/>
                </a:solidFill>
                <a:latin typeface="Montserrat Semi Bold" charset="0"/>
                <a:cs typeface="Montserrat Semi Bold" charset="0"/>
              </a:rPr>
              <a:t>GERMANY 2011</a:t>
            </a:r>
          </a:p>
        </p:txBody>
      </p:sp>
      <p:sp>
        <p:nvSpPr>
          <p:cNvPr id="58" name="TextBox 57"/>
          <p:cNvSpPr txBox="1"/>
          <p:nvPr/>
        </p:nvSpPr>
        <p:spPr>
          <a:xfrm>
            <a:off x="9352640" y="9005930"/>
            <a:ext cx="1158329" cy="428002"/>
          </a:xfrm>
          <a:prstGeom prst="rect">
            <a:avLst/>
          </a:prstGeom>
          <a:noFill/>
        </p:spPr>
        <p:txBody>
          <a:bodyPr wrap="none" lIns="0" tIns="0" rIns="0" bIns="0" rtlCol="0">
            <a:spAutoFit/>
          </a:bodyPr>
          <a:lstStyle/>
          <a:p>
            <a:pPr algn="ctr" defTabSz="1828434">
              <a:lnSpc>
                <a:spcPts val="3466"/>
              </a:lnSpc>
              <a:spcAft>
                <a:spcPts val="3199"/>
              </a:spcAft>
            </a:pPr>
            <a:r>
              <a:rPr lang="en-US" sz="2700" dirty="0">
                <a:solidFill>
                  <a:srgbClr val="7F7F7F"/>
                </a:solidFill>
                <a:latin typeface="Poppins Light" charset="0"/>
                <a:ea typeface="Poppins Light" charset="0"/>
                <a:cs typeface="Poppins Light" charset="0"/>
              </a:rPr>
              <a:t>Award 2</a:t>
            </a:r>
          </a:p>
        </p:txBody>
      </p:sp>
      <p:sp>
        <p:nvSpPr>
          <p:cNvPr id="59" name="TextBox 58"/>
          <p:cNvSpPr txBox="1"/>
          <p:nvPr/>
        </p:nvSpPr>
        <p:spPr>
          <a:xfrm>
            <a:off x="18085859" y="8463486"/>
            <a:ext cx="1758879" cy="454099"/>
          </a:xfrm>
          <a:prstGeom prst="rect">
            <a:avLst/>
          </a:prstGeom>
          <a:noFill/>
        </p:spPr>
        <p:txBody>
          <a:bodyPr wrap="none" lIns="0" tIns="0" rIns="0" bIns="0" rtlCol="0">
            <a:spAutoFit/>
          </a:bodyPr>
          <a:lstStyle/>
          <a:p>
            <a:pPr algn="ctr" defTabSz="1828434">
              <a:lnSpc>
                <a:spcPts val="3733"/>
              </a:lnSpc>
              <a:spcAft>
                <a:spcPts val="3199"/>
              </a:spcAft>
            </a:pPr>
            <a:r>
              <a:rPr lang="en-US" sz="2900" b="1" dirty="0">
                <a:solidFill>
                  <a:srgbClr val="000000"/>
                </a:solidFill>
                <a:latin typeface="Montserrat Semi Bold" charset="0"/>
                <a:cs typeface="Montserrat Semi Bold" charset="0"/>
              </a:rPr>
              <a:t>SPAIN 2013</a:t>
            </a:r>
          </a:p>
        </p:txBody>
      </p:sp>
      <p:sp>
        <p:nvSpPr>
          <p:cNvPr id="60" name="TextBox 59"/>
          <p:cNvSpPr txBox="1"/>
          <p:nvPr/>
        </p:nvSpPr>
        <p:spPr>
          <a:xfrm>
            <a:off x="18386133" y="9005930"/>
            <a:ext cx="1158330" cy="428002"/>
          </a:xfrm>
          <a:prstGeom prst="rect">
            <a:avLst/>
          </a:prstGeom>
          <a:noFill/>
        </p:spPr>
        <p:txBody>
          <a:bodyPr wrap="none" lIns="0" tIns="0" rIns="0" bIns="0" rtlCol="0">
            <a:spAutoFit/>
          </a:bodyPr>
          <a:lstStyle/>
          <a:p>
            <a:pPr algn="ctr" defTabSz="1828434">
              <a:lnSpc>
                <a:spcPts val="3466"/>
              </a:lnSpc>
              <a:spcAft>
                <a:spcPts val="3199"/>
              </a:spcAft>
            </a:pPr>
            <a:r>
              <a:rPr lang="en-US" sz="2700" dirty="0">
                <a:solidFill>
                  <a:srgbClr val="7F7F7F"/>
                </a:solidFill>
                <a:latin typeface="Poppins Light" charset="0"/>
                <a:ea typeface="Poppins Light" charset="0"/>
                <a:cs typeface="Poppins Light" charset="0"/>
              </a:rPr>
              <a:t>Award 4</a:t>
            </a:r>
          </a:p>
        </p:txBody>
      </p:sp>
      <p:sp>
        <p:nvSpPr>
          <p:cNvPr id="61" name="Rectangle 60"/>
          <p:cNvSpPr/>
          <p:nvPr/>
        </p:nvSpPr>
        <p:spPr>
          <a:xfrm>
            <a:off x="9403150" y="9655322"/>
            <a:ext cx="1063653" cy="203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a:solidFill>
                <a:srgbClr val="7F7F7F"/>
              </a:solidFill>
              <a:latin typeface="Poppins Light" charset="0"/>
              <a:ea typeface="Poppins Light" charset="0"/>
              <a:cs typeface="Poppins Light" charset="0"/>
            </a:endParaRPr>
          </a:p>
        </p:txBody>
      </p:sp>
      <p:sp>
        <p:nvSpPr>
          <p:cNvPr id="62" name="Rectangle 61"/>
          <p:cNvSpPr/>
          <p:nvPr/>
        </p:nvSpPr>
        <p:spPr>
          <a:xfrm>
            <a:off x="18426945" y="9655322"/>
            <a:ext cx="1063653" cy="203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a:solidFill>
                <a:srgbClr val="7F7F7F"/>
              </a:solidFill>
              <a:latin typeface="Poppins Light" charset="0"/>
              <a:ea typeface="Poppins Light" charset="0"/>
              <a:cs typeface="Poppins Light" charset="0"/>
            </a:endParaRPr>
          </a:p>
        </p:txBody>
      </p:sp>
      <p:sp>
        <p:nvSpPr>
          <p:cNvPr id="63" name="Rectangle 62"/>
          <p:cNvSpPr/>
          <p:nvPr/>
        </p:nvSpPr>
        <p:spPr>
          <a:xfrm>
            <a:off x="4972364" y="9655322"/>
            <a:ext cx="1063653" cy="203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a:solidFill>
                <a:srgbClr val="7F7F7F"/>
              </a:solidFill>
              <a:latin typeface="Poppins Light" charset="0"/>
              <a:ea typeface="Poppins Light" charset="0"/>
              <a:cs typeface="Poppins Light" charset="0"/>
            </a:endParaRPr>
          </a:p>
        </p:txBody>
      </p:sp>
      <p:sp>
        <p:nvSpPr>
          <p:cNvPr id="64" name="TextBox 63"/>
          <p:cNvSpPr txBox="1"/>
          <p:nvPr/>
        </p:nvSpPr>
        <p:spPr>
          <a:xfrm>
            <a:off x="12394037" y="9876250"/>
            <a:ext cx="4236566" cy="1001364"/>
          </a:xfrm>
          <a:prstGeom prst="rect">
            <a:avLst/>
          </a:prstGeom>
          <a:noFill/>
        </p:spPr>
        <p:txBody>
          <a:bodyPr wrap="square" lIns="0" tIns="0" rIns="0" bIns="0" rtlCol="0">
            <a:spAutoFit/>
          </a:bodyPr>
          <a:lstStyle/>
          <a:p>
            <a:pPr algn="ctr" defTabSz="1828434">
              <a:lnSpc>
                <a:spcPts val="4066"/>
              </a:lnSpc>
            </a:pPr>
            <a:r>
              <a:rPr lang="en-US" sz="2400" dirty="0">
                <a:solidFill>
                  <a:srgbClr val="7F7F7F"/>
                </a:solidFill>
                <a:latin typeface="Poppins Light" charset="0"/>
                <a:ea typeface="Poppins Light" charset="0"/>
                <a:cs typeface="Poppins Light" charset="0"/>
              </a:rPr>
              <a:t>If you find yourself with an entirely blank page</a:t>
            </a:r>
          </a:p>
        </p:txBody>
      </p:sp>
      <p:sp>
        <p:nvSpPr>
          <p:cNvPr id="65" name="TextBox 64"/>
          <p:cNvSpPr txBox="1"/>
          <p:nvPr/>
        </p:nvSpPr>
        <p:spPr>
          <a:xfrm>
            <a:off x="13772408" y="8463486"/>
            <a:ext cx="1479828" cy="454099"/>
          </a:xfrm>
          <a:prstGeom prst="rect">
            <a:avLst/>
          </a:prstGeom>
          <a:noFill/>
        </p:spPr>
        <p:txBody>
          <a:bodyPr wrap="none" lIns="0" tIns="0" rIns="0" bIns="0" rtlCol="0">
            <a:spAutoFit/>
          </a:bodyPr>
          <a:lstStyle/>
          <a:p>
            <a:pPr algn="ctr" defTabSz="1828434">
              <a:lnSpc>
                <a:spcPts val="3733"/>
              </a:lnSpc>
              <a:spcAft>
                <a:spcPts val="3199"/>
              </a:spcAft>
            </a:pPr>
            <a:r>
              <a:rPr lang="en-US" sz="2900" b="1" dirty="0">
                <a:solidFill>
                  <a:srgbClr val="000000"/>
                </a:solidFill>
                <a:latin typeface="Montserrat Semi Bold" charset="0"/>
                <a:cs typeface="Montserrat Semi Bold" charset="0"/>
              </a:rPr>
              <a:t>USA 2012</a:t>
            </a:r>
          </a:p>
        </p:txBody>
      </p:sp>
      <p:sp>
        <p:nvSpPr>
          <p:cNvPr id="66" name="TextBox 65"/>
          <p:cNvSpPr txBox="1"/>
          <p:nvPr/>
        </p:nvSpPr>
        <p:spPr>
          <a:xfrm>
            <a:off x="13933159" y="9005930"/>
            <a:ext cx="1158329" cy="428002"/>
          </a:xfrm>
          <a:prstGeom prst="rect">
            <a:avLst/>
          </a:prstGeom>
          <a:noFill/>
        </p:spPr>
        <p:txBody>
          <a:bodyPr wrap="none" lIns="0" tIns="0" rIns="0" bIns="0" rtlCol="0">
            <a:spAutoFit/>
          </a:bodyPr>
          <a:lstStyle/>
          <a:p>
            <a:pPr algn="ctr" defTabSz="1828434">
              <a:lnSpc>
                <a:spcPts val="3466"/>
              </a:lnSpc>
              <a:spcAft>
                <a:spcPts val="3199"/>
              </a:spcAft>
            </a:pPr>
            <a:r>
              <a:rPr lang="en-US" sz="2700" dirty="0">
                <a:solidFill>
                  <a:srgbClr val="7F7F7F"/>
                </a:solidFill>
                <a:latin typeface="Poppins Light" charset="0"/>
                <a:ea typeface="Poppins Light" charset="0"/>
                <a:cs typeface="Poppins Light" charset="0"/>
              </a:rPr>
              <a:t>Award 3</a:t>
            </a:r>
          </a:p>
        </p:txBody>
      </p:sp>
      <p:sp>
        <p:nvSpPr>
          <p:cNvPr id="67" name="Rectangle 66"/>
          <p:cNvSpPr/>
          <p:nvPr/>
        </p:nvSpPr>
        <p:spPr>
          <a:xfrm>
            <a:off x="13973970" y="9655322"/>
            <a:ext cx="1063653" cy="203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a:solidFill>
                <a:srgbClr val="7F7F7F"/>
              </a:solidFill>
              <a:latin typeface="Poppins Light" charset="0"/>
              <a:ea typeface="Poppins Light" charset="0"/>
              <a:cs typeface="Poppins Light" charset="0"/>
            </a:endParaRPr>
          </a:p>
        </p:txBody>
      </p:sp>
      <p:sp>
        <p:nvSpPr>
          <p:cNvPr id="50" name="Rectangle 49"/>
          <p:cNvSpPr>
            <a:spLocks/>
          </p:cNvSpPr>
          <p:nvPr/>
        </p:nvSpPr>
        <p:spPr bwMode="auto">
          <a:xfrm>
            <a:off x="7811695" y="1312026"/>
            <a:ext cx="8805296" cy="901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vert="horz" wrap="none" lIns="0" tIns="0" rIns="0" bIns="0" anchor="ctr" anchorCtr="0">
            <a:spAutoFit/>
          </a:bodyPr>
          <a:lstStyle/>
          <a:p>
            <a:pPr algn="ctr" defTabSz="4572000">
              <a:lnSpc>
                <a:spcPts val="7400"/>
              </a:lnSpc>
            </a:pPr>
            <a:r>
              <a:rPr lang="en-US" sz="6000" b="1" spc="500" dirty="0">
                <a:solidFill>
                  <a:srgbClr val="000000"/>
                </a:solidFill>
                <a:latin typeface="Montserrat" charset="0"/>
                <a:ea typeface="Montserrat" charset="0"/>
                <a:cs typeface="Montserrat" charset="0"/>
                <a:sym typeface="Bebas Neue" charset="0"/>
              </a:rPr>
              <a:t>COMPANY AWARDS</a:t>
            </a:r>
          </a:p>
        </p:txBody>
      </p:sp>
    </p:spTree>
    <p:extLst>
      <p:ext uri="{BB962C8B-B14F-4D97-AF65-F5344CB8AC3E}">
        <p14:creationId xmlns:p14="http://schemas.microsoft.com/office/powerpoint/2010/main" val="370151877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nodeType="withEffect">
                                  <p:stCondLst>
                                    <p:cond delay="0"/>
                                  </p:stCondLst>
                                  <p:childTnLst>
                                    <p:set>
                                      <p:cBhvr>
                                        <p:cTn id="11" dur="1" fill="hold">
                                          <p:stCondLst>
                                            <p:cond delay="0"/>
                                          </p:stCondLst>
                                        </p:cTn>
                                        <p:tgtEl>
                                          <p:spTgt spid="89"/>
                                        </p:tgtEl>
                                        <p:attrNameLst>
                                          <p:attrName>style.visibility</p:attrName>
                                        </p:attrNameLst>
                                      </p:cBhvr>
                                      <p:to>
                                        <p:strVal val="visible"/>
                                      </p:to>
                                    </p:set>
                                    <p:anim calcmode="lin" valueType="num">
                                      <p:cBhvr>
                                        <p:cTn id="12" dur="500" fill="hold"/>
                                        <p:tgtEl>
                                          <p:spTgt spid="89"/>
                                        </p:tgtEl>
                                        <p:attrNameLst>
                                          <p:attrName>ppt_w</p:attrName>
                                        </p:attrNameLst>
                                      </p:cBhvr>
                                      <p:tavLst>
                                        <p:tav tm="0">
                                          <p:val>
                                            <p:fltVal val="0"/>
                                          </p:val>
                                        </p:tav>
                                        <p:tav tm="100000">
                                          <p:val>
                                            <p:strVal val="#ppt_w"/>
                                          </p:val>
                                        </p:tav>
                                      </p:tavLst>
                                    </p:anim>
                                    <p:anim calcmode="lin" valueType="num">
                                      <p:cBhvr>
                                        <p:cTn id="13" dur="500" fill="hold"/>
                                        <p:tgtEl>
                                          <p:spTgt spid="89"/>
                                        </p:tgtEl>
                                        <p:attrNameLst>
                                          <p:attrName>ppt_h</p:attrName>
                                        </p:attrNameLst>
                                      </p:cBhvr>
                                      <p:tavLst>
                                        <p:tav tm="0">
                                          <p:val>
                                            <p:fltVal val="0"/>
                                          </p:val>
                                        </p:tav>
                                        <p:tav tm="100000">
                                          <p:val>
                                            <p:strVal val="#ppt_h"/>
                                          </p:val>
                                        </p:tav>
                                      </p:tavLst>
                                    </p:anim>
                                    <p:animEffect transition="in" filter="fade">
                                      <p:cBhvr>
                                        <p:cTn id="14" dur="500"/>
                                        <p:tgtEl>
                                          <p:spTgt spid="89"/>
                                        </p:tgtEl>
                                      </p:cBhvr>
                                    </p:animEffect>
                                  </p:childTnLst>
                                </p:cTn>
                              </p:par>
                              <p:par>
                                <p:cTn id="15" presetID="53" presetClass="entr" presetSubtype="16" fill="hold" nodeType="withEffect">
                                  <p:stCondLst>
                                    <p:cond delay="0"/>
                                  </p:stCondLst>
                                  <p:childTnLst>
                                    <p:set>
                                      <p:cBhvr>
                                        <p:cTn id="16" dur="1" fill="hold">
                                          <p:stCondLst>
                                            <p:cond delay="0"/>
                                          </p:stCondLst>
                                        </p:cTn>
                                        <p:tgtEl>
                                          <p:spTgt spid="96"/>
                                        </p:tgtEl>
                                        <p:attrNameLst>
                                          <p:attrName>style.visibility</p:attrName>
                                        </p:attrNameLst>
                                      </p:cBhvr>
                                      <p:to>
                                        <p:strVal val="visible"/>
                                      </p:to>
                                    </p:set>
                                    <p:anim calcmode="lin" valueType="num">
                                      <p:cBhvr>
                                        <p:cTn id="17" dur="500" fill="hold"/>
                                        <p:tgtEl>
                                          <p:spTgt spid="96"/>
                                        </p:tgtEl>
                                        <p:attrNameLst>
                                          <p:attrName>ppt_w</p:attrName>
                                        </p:attrNameLst>
                                      </p:cBhvr>
                                      <p:tavLst>
                                        <p:tav tm="0">
                                          <p:val>
                                            <p:fltVal val="0"/>
                                          </p:val>
                                        </p:tav>
                                        <p:tav tm="100000">
                                          <p:val>
                                            <p:strVal val="#ppt_w"/>
                                          </p:val>
                                        </p:tav>
                                      </p:tavLst>
                                    </p:anim>
                                    <p:anim calcmode="lin" valueType="num">
                                      <p:cBhvr>
                                        <p:cTn id="18" dur="500" fill="hold"/>
                                        <p:tgtEl>
                                          <p:spTgt spid="96"/>
                                        </p:tgtEl>
                                        <p:attrNameLst>
                                          <p:attrName>ppt_h</p:attrName>
                                        </p:attrNameLst>
                                      </p:cBhvr>
                                      <p:tavLst>
                                        <p:tav tm="0">
                                          <p:val>
                                            <p:fltVal val="0"/>
                                          </p:val>
                                        </p:tav>
                                        <p:tav tm="100000">
                                          <p:val>
                                            <p:strVal val="#ppt_h"/>
                                          </p:val>
                                        </p:tav>
                                      </p:tavLst>
                                    </p:anim>
                                    <p:animEffect transition="in" filter="fade">
                                      <p:cBhvr>
                                        <p:cTn id="19" dur="500"/>
                                        <p:tgtEl>
                                          <p:spTgt spid="96"/>
                                        </p:tgtEl>
                                      </p:cBhvr>
                                    </p:animEffect>
                                  </p:childTnLst>
                                </p:cTn>
                              </p:par>
                              <p:par>
                                <p:cTn id="20" presetID="53" presetClass="entr" presetSubtype="16" fill="hold" nodeType="withEffect">
                                  <p:stCondLst>
                                    <p:cond delay="0"/>
                                  </p:stCondLst>
                                  <p:childTnLst>
                                    <p:set>
                                      <p:cBhvr>
                                        <p:cTn id="21" dur="1" fill="hold">
                                          <p:stCondLst>
                                            <p:cond delay="0"/>
                                          </p:stCondLst>
                                        </p:cTn>
                                        <p:tgtEl>
                                          <p:spTgt spid="103"/>
                                        </p:tgtEl>
                                        <p:attrNameLst>
                                          <p:attrName>style.visibility</p:attrName>
                                        </p:attrNameLst>
                                      </p:cBhvr>
                                      <p:to>
                                        <p:strVal val="visible"/>
                                      </p:to>
                                    </p:set>
                                    <p:anim calcmode="lin" valueType="num">
                                      <p:cBhvr>
                                        <p:cTn id="22" dur="500" fill="hold"/>
                                        <p:tgtEl>
                                          <p:spTgt spid="103"/>
                                        </p:tgtEl>
                                        <p:attrNameLst>
                                          <p:attrName>ppt_w</p:attrName>
                                        </p:attrNameLst>
                                      </p:cBhvr>
                                      <p:tavLst>
                                        <p:tav tm="0">
                                          <p:val>
                                            <p:fltVal val="0"/>
                                          </p:val>
                                        </p:tav>
                                        <p:tav tm="100000">
                                          <p:val>
                                            <p:strVal val="#ppt_w"/>
                                          </p:val>
                                        </p:tav>
                                      </p:tavLst>
                                    </p:anim>
                                    <p:anim calcmode="lin" valueType="num">
                                      <p:cBhvr>
                                        <p:cTn id="23" dur="500" fill="hold"/>
                                        <p:tgtEl>
                                          <p:spTgt spid="103"/>
                                        </p:tgtEl>
                                        <p:attrNameLst>
                                          <p:attrName>ppt_h</p:attrName>
                                        </p:attrNameLst>
                                      </p:cBhvr>
                                      <p:tavLst>
                                        <p:tav tm="0">
                                          <p:val>
                                            <p:fltVal val="0"/>
                                          </p:val>
                                        </p:tav>
                                        <p:tav tm="100000">
                                          <p:val>
                                            <p:strVal val="#ppt_h"/>
                                          </p:val>
                                        </p:tav>
                                      </p:tavLst>
                                    </p:anim>
                                    <p:animEffect transition="in" filter="fade">
                                      <p:cBhvr>
                                        <p:cTn id="24" dur="500"/>
                                        <p:tgtEl>
                                          <p:spTgt spid="103"/>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48"/>
                                        </p:tgtEl>
                                        <p:attrNameLst>
                                          <p:attrName>style.visibility</p:attrName>
                                        </p:attrNameLst>
                                      </p:cBhvr>
                                      <p:to>
                                        <p:strVal val="visible"/>
                                      </p:to>
                                    </p:set>
                                    <p:anim calcmode="lin" valueType="num">
                                      <p:cBhvr>
                                        <p:cTn id="27" dur="500" fill="hold"/>
                                        <p:tgtEl>
                                          <p:spTgt spid="48"/>
                                        </p:tgtEl>
                                        <p:attrNameLst>
                                          <p:attrName>ppt_w</p:attrName>
                                        </p:attrNameLst>
                                      </p:cBhvr>
                                      <p:tavLst>
                                        <p:tav tm="0">
                                          <p:val>
                                            <p:fltVal val="0"/>
                                          </p:val>
                                        </p:tav>
                                        <p:tav tm="100000">
                                          <p:val>
                                            <p:strVal val="#ppt_w"/>
                                          </p:val>
                                        </p:tav>
                                      </p:tavLst>
                                    </p:anim>
                                    <p:anim calcmode="lin" valueType="num">
                                      <p:cBhvr>
                                        <p:cTn id="28" dur="500" fill="hold"/>
                                        <p:tgtEl>
                                          <p:spTgt spid="48"/>
                                        </p:tgtEl>
                                        <p:attrNameLst>
                                          <p:attrName>ppt_h</p:attrName>
                                        </p:attrNameLst>
                                      </p:cBhvr>
                                      <p:tavLst>
                                        <p:tav tm="0">
                                          <p:val>
                                            <p:fltVal val="0"/>
                                          </p:val>
                                        </p:tav>
                                        <p:tav tm="100000">
                                          <p:val>
                                            <p:strVal val="#ppt_h"/>
                                          </p:val>
                                        </p:tav>
                                      </p:tavLst>
                                    </p:anim>
                                    <p:animEffect transition="in" filter="fade">
                                      <p:cBhvr>
                                        <p:cTn id="29" dur="500"/>
                                        <p:tgtEl>
                                          <p:spTgt spid="48"/>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49"/>
                                        </p:tgtEl>
                                        <p:attrNameLst>
                                          <p:attrName>style.visibility</p:attrName>
                                        </p:attrNameLst>
                                      </p:cBhvr>
                                      <p:to>
                                        <p:strVal val="visible"/>
                                      </p:to>
                                    </p:set>
                                    <p:anim calcmode="lin" valueType="num">
                                      <p:cBhvr>
                                        <p:cTn id="32" dur="500" fill="hold"/>
                                        <p:tgtEl>
                                          <p:spTgt spid="49"/>
                                        </p:tgtEl>
                                        <p:attrNameLst>
                                          <p:attrName>ppt_w</p:attrName>
                                        </p:attrNameLst>
                                      </p:cBhvr>
                                      <p:tavLst>
                                        <p:tav tm="0">
                                          <p:val>
                                            <p:fltVal val="0"/>
                                          </p:val>
                                        </p:tav>
                                        <p:tav tm="100000">
                                          <p:val>
                                            <p:strVal val="#ppt_w"/>
                                          </p:val>
                                        </p:tav>
                                      </p:tavLst>
                                    </p:anim>
                                    <p:anim calcmode="lin" valueType="num">
                                      <p:cBhvr>
                                        <p:cTn id="33" dur="500" fill="hold"/>
                                        <p:tgtEl>
                                          <p:spTgt spid="49"/>
                                        </p:tgtEl>
                                        <p:attrNameLst>
                                          <p:attrName>ppt_h</p:attrName>
                                        </p:attrNameLst>
                                      </p:cBhvr>
                                      <p:tavLst>
                                        <p:tav tm="0">
                                          <p:val>
                                            <p:fltVal val="0"/>
                                          </p:val>
                                        </p:tav>
                                        <p:tav tm="100000">
                                          <p:val>
                                            <p:strVal val="#ppt_h"/>
                                          </p:val>
                                        </p:tav>
                                      </p:tavLst>
                                    </p:anim>
                                    <p:animEffect transition="in" filter="fade">
                                      <p:cBhvr>
                                        <p:cTn id="34" dur="500"/>
                                        <p:tgtEl>
                                          <p:spTgt spid="49"/>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54"/>
                                        </p:tgtEl>
                                        <p:attrNameLst>
                                          <p:attrName>style.visibility</p:attrName>
                                        </p:attrNameLst>
                                      </p:cBhvr>
                                      <p:to>
                                        <p:strVal val="visible"/>
                                      </p:to>
                                    </p:set>
                                    <p:anim calcmode="lin" valueType="num">
                                      <p:cBhvr>
                                        <p:cTn id="37" dur="500" fill="hold"/>
                                        <p:tgtEl>
                                          <p:spTgt spid="54"/>
                                        </p:tgtEl>
                                        <p:attrNameLst>
                                          <p:attrName>ppt_w</p:attrName>
                                        </p:attrNameLst>
                                      </p:cBhvr>
                                      <p:tavLst>
                                        <p:tav tm="0">
                                          <p:val>
                                            <p:fltVal val="0"/>
                                          </p:val>
                                        </p:tav>
                                        <p:tav tm="100000">
                                          <p:val>
                                            <p:strVal val="#ppt_w"/>
                                          </p:val>
                                        </p:tav>
                                      </p:tavLst>
                                    </p:anim>
                                    <p:anim calcmode="lin" valueType="num">
                                      <p:cBhvr>
                                        <p:cTn id="38" dur="500" fill="hold"/>
                                        <p:tgtEl>
                                          <p:spTgt spid="54"/>
                                        </p:tgtEl>
                                        <p:attrNameLst>
                                          <p:attrName>ppt_h</p:attrName>
                                        </p:attrNameLst>
                                      </p:cBhvr>
                                      <p:tavLst>
                                        <p:tav tm="0">
                                          <p:val>
                                            <p:fltVal val="0"/>
                                          </p:val>
                                        </p:tav>
                                        <p:tav tm="100000">
                                          <p:val>
                                            <p:strVal val="#ppt_h"/>
                                          </p:val>
                                        </p:tav>
                                      </p:tavLst>
                                    </p:anim>
                                    <p:animEffect transition="in" filter="fade">
                                      <p:cBhvr>
                                        <p:cTn id="39" dur="500"/>
                                        <p:tgtEl>
                                          <p:spTgt spid="54"/>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55"/>
                                        </p:tgtEl>
                                        <p:attrNameLst>
                                          <p:attrName>style.visibility</p:attrName>
                                        </p:attrNameLst>
                                      </p:cBhvr>
                                      <p:to>
                                        <p:strVal val="visible"/>
                                      </p:to>
                                    </p:set>
                                    <p:anim calcmode="lin" valueType="num">
                                      <p:cBhvr>
                                        <p:cTn id="42" dur="500" fill="hold"/>
                                        <p:tgtEl>
                                          <p:spTgt spid="55"/>
                                        </p:tgtEl>
                                        <p:attrNameLst>
                                          <p:attrName>ppt_w</p:attrName>
                                        </p:attrNameLst>
                                      </p:cBhvr>
                                      <p:tavLst>
                                        <p:tav tm="0">
                                          <p:val>
                                            <p:fltVal val="0"/>
                                          </p:val>
                                        </p:tav>
                                        <p:tav tm="100000">
                                          <p:val>
                                            <p:strVal val="#ppt_w"/>
                                          </p:val>
                                        </p:tav>
                                      </p:tavLst>
                                    </p:anim>
                                    <p:anim calcmode="lin" valueType="num">
                                      <p:cBhvr>
                                        <p:cTn id="43" dur="500" fill="hold"/>
                                        <p:tgtEl>
                                          <p:spTgt spid="55"/>
                                        </p:tgtEl>
                                        <p:attrNameLst>
                                          <p:attrName>ppt_h</p:attrName>
                                        </p:attrNameLst>
                                      </p:cBhvr>
                                      <p:tavLst>
                                        <p:tav tm="0">
                                          <p:val>
                                            <p:fltVal val="0"/>
                                          </p:val>
                                        </p:tav>
                                        <p:tav tm="100000">
                                          <p:val>
                                            <p:strVal val="#ppt_h"/>
                                          </p:val>
                                        </p:tav>
                                      </p:tavLst>
                                    </p:anim>
                                    <p:animEffect transition="in" filter="fade">
                                      <p:cBhvr>
                                        <p:cTn id="44" dur="500"/>
                                        <p:tgtEl>
                                          <p:spTgt spid="55"/>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56"/>
                                        </p:tgtEl>
                                        <p:attrNameLst>
                                          <p:attrName>style.visibility</p:attrName>
                                        </p:attrNameLst>
                                      </p:cBhvr>
                                      <p:to>
                                        <p:strVal val="visible"/>
                                      </p:to>
                                    </p:set>
                                    <p:anim calcmode="lin" valueType="num">
                                      <p:cBhvr>
                                        <p:cTn id="47" dur="500" fill="hold"/>
                                        <p:tgtEl>
                                          <p:spTgt spid="56"/>
                                        </p:tgtEl>
                                        <p:attrNameLst>
                                          <p:attrName>ppt_w</p:attrName>
                                        </p:attrNameLst>
                                      </p:cBhvr>
                                      <p:tavLst>
                                        <p:tav tm="0">
                                          <p:val>
                                            <p:fltVal val="0"/>
                                          </p:val>
                                        </p:tav>
                                        <p:tav tm="100000">
                                          <p:val>
                                            <p:strVal val="#ppt_w"/>
                                          </p:val>
                                        </p:tav>
                                      </p:tavLst>
                                    </p:anim>
                                    <p:anim calcmode="lin" valueType="num">
                                      <p:cBhvr>
                                        <p:cTn id="48" dur="500" fill="hold"/>
                                        <p:tgtEl>
                                          <p:spTgt spid="56"/>
                                        </p:tgtEl>
                                        <p:attrNameLst>
                                          <p:attrName>ppt_h</p:attrName>
                                        </p:attrNameLst>
                                      </p:cBhvr>
                                      <p:tavLst>
                                        <p:tav tm="0">
                                          <p:val>
                                            <p:fltVal val="0"/>
                                          </p:val>
                                        </p:tav>
                                        <p:tav tm="100000">
                                          <p:val>
                                            <p:strVal val="#ppt_h"/>
                                          </p:val>
                                        </p:tav>
                                      </p:tavLst>
                                    </p:anim>
                                    <p:animEffect transition="in" filter="fade">
                                      <p:cBhvr>
                                        <p:cTn id="49" dur="500"/>
                                        <p:tgtEl>
                                          <p:spTgt spid="56"/>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57"/>
                                        </p:tgtEl>
                                        <p:attrNameLst>
                                          <p:attrName>style.visibility</p:attrName>
                                        </p:attrNameLst>
                                      </p:cBhvr>
                                      <p:to>
                                        <p:strVal val="visible"/>
                                      </p:to>
                                    </p:set>
                                    <p:anim calcmode="lin" valueType="num">
                                      <p:cBhvr>
                                        <p:cTn id="52" dur="500" fill="hold"/>
                                        <p:tgtEl>
                                          <p:spTgt spid="57"/>
                                        </p:tgtEl>
                                        <p:attrNameLst>
                                          <p:attrName>ppt_w</p:attrName>
                                        </p:attrNameLst>
                                      </p:cBhvr>
                                      <p:tavLst>
                                        <p:tav tm="0">
                                          <p:val>
                                            <p:fltVal val="0"/>
                                          </p:val>
                                        </p:tav>
                                        <p:tav tm="100000">
                                          <p:val>
                                            <p:strVal val="#ppt_w"/>
                                          </p:val>
                                        </p:tav>
                                      </p:tavLst>
                                    </p:anim>
                                    <p:anim calcmode="lin" valueType="num">
                                      <p:cBhvr>
                                        <p:cTn id="53" dur="500" fill="hold"/>
                                        <p:tgtEl>
                                          <p:spTgt spid="57"/>
                                        </p:tgtEl>
                                        <p:attrNameLst>
                                          <p:attrName>ppt_h</p:attrName>
                                        </p:attrNameLst>
                                      </p:cBhvr>
                                      <p:tavLst>
                                        <p:tav tm="0">
                                          <p:val>
                                            <p:fltVal val="0"/>
                                          </p:val>
                                        </p:tav>
                                        <p:tav tm="100000">
                                          <p:val>
                                            <p:strVal val="#ppt_h"/>
                                          </p:val>
                                        </p:tav>
                                      </p:tavLst>
                                    </p:anim>
                                    <p:animEffect transition="in" filter="fade">
                                      <p:cBhvr>
                                        <p:cTn id="54" dur="500"/>
                                        <p:tgtEl>
                                          <p:spTgt spid="57"/>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58"/>
                                        </p:tgtEl>
                                        <p:attrNameLst>
                                          <p:attrName>style.visibility</p:attrName>
                                        </p:attrNameLst>
                                      </p:cBhvr>
                                      <p:to>
                                        <p:strVal val="visible"/>
                                      </p:to>
                                    </p:set>
                                    <p:anim calcmode="lin" valueType="num">
                                      <p:cBhvr>
                                        <p:cTn id="57" dur="500" fill="hold"/>
                                        <p:tgtEl>
                                          <p:spTgt spid="58"/>
                                        </p:tgtEl>
                                        <p:attrNameLst>
                                          <p:attrName>ppt_w</p:attrName>
                                        </p:attrNameLst>
                                      </p:cBhvr>
                                      <p:tavLst>
                                        <p:tav tm="0">
                                          <p:val>
                                            <p:fltVal val="0"/>
                                          </p:val>
                                        </p:tav>
                                        <p:tav tm="100000">
                                          <p:val>
                                            <p:strVal val="#ppt_w"/>
                                          </p:val>
                                        </p:tav>
                                      </p:tavLst>
                                    </p:anim>
                                    <p:anim calcmode="lin" valueType="num">
                                      <p:cBhvr>
                                        <p:cTn id="58" dur="500" fill="hold"/>
                                        <p:tgtEl>
                                          <p:spTgt spid="58"/>
                                        </p:tgtEl>
                                        <p:attrNameLst>
                                          <p:attrName>ppt_h</p:attrName>
                                        </p:attrNameLst>
                                      </p:cBhvr>
                                      <p:tavLst>
                                        <p:tav tm="0">
                                          <p:val>
                                            <p:fltVal val="0"/>
                                          </p:val>
                                        </p:tav>
                                        <p:tav tm="100000">
                                          <p:val>
                                            <p:strVal val="#ppt_h"/>
                                          </p:val>
                                        </p:tav>
                                      </p:tavLst>
                                    </p:anim>
                                    <p:animEffect transition="in" filter="fade">
                                      <p:cBhvr>
                                        <p:cTn id="59" dur="500"/>
                                        <p:tgtEl>
                                          <p:spTgt spid="58"/>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59"/>
                                        </p:tgtEl>
                                        <p:attrNameLst>
                                          <p:attrName>style.visibility</p:attrName>
                                        </p:attrNameLst>
                                      </p:cBhvr>
                                      <p:to>
                                        <p:strVal val="visible"/>
                                      </p:to>
                                    </p:set>
                                    <p:anim calcmode="lin" valueType="num">
                                      <p:cBhvr>
                                        <p:cTn id="62" dur="500" fill="hold"/>
                                        <p:tgtEl>
                                          <p:spTgt spid="59"/>
                                        </p:tgtEl>
                                        <p:attrNameLst>
                                          <p:attrName>ppt_w</p:attrName>
                                        </p:attrNameLst>
                                      </p:cBhvr>
                                      <p:tavLst>
                                        <p:tav tm="0">
                                          <p:val>
                                            <p:fltVal val="0"/>
                                          </p:val>
                                        </p:tav>
                                        <p:tav tm="100000">
                                          <p:val>
                                            <p:strVal val="#ppt_w"/>
                                          </p:val>
                                        </p:tav>
                                      </p:tavLst>
                                    </p:anim>
                                    <p:anim calcmode="lin" valueType="num">
                                      <p:cBhvr>
                                        <p:cTn id="63" dur="500" fill="hold"/>
                                        <p:tgtEl>
                                          <p:spTgt spid="59"/>
                                        </p:tgtEl>
                                        <p:attrNameLst>
                                          <p:attrName>ppt_h</p:attrName>
                                        </p:attrNameLst>
                                      </p:cBhvr>
                                      <p:tavLst>
                                        <p:tav tm="0">
                                          <p:val>
                                            <p:fltVal val="0"/>
                                          </p:val>
                                        </p:tav>
                                        <p:tav tm="100000">
                                          <p:val>
                                            <p:strVal val="#ppt_h"/>
                                          </p:val>
                                        </p:tav>
                                      </p:tavLst>
                                    </p:anim>
                                    <p:animEffect transition="in" filter="fade">
                                      <p:cBhvr>
                                        <p:cTn id="64" dur="500"/>
                                        <p:tgtEl>
                                          <p:spTgt spid="59"/>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60"/>
                                        </p:tgtEl>
                                        <p:attrNameLst>
                                          <p:attrName>style.visibility</p:attrName>
                                        </p:attrNameLst>
                                      </p:cBhvr>
                                      <p:to>
                                        <p:strVal val="visible"/>
                                      </p:to>
                                    </p:set>
                                    <p:anim calcmode="lin" valueType="num">
                                      <p:cBhvr>
                                        <p:cTn id="67" dur="500" fill="hold"/>
                                        <p:tgtEl>
                                          <p:spTgt spid="60"/>
                                        </p:tgtEl>
                                        <p:attrNameLst>
                                          <p:attrName>ppt_w</p:attrName>
                                        </p:attrNameLst>
                                      </p:cBhvr>
                                      <p:tavLst>
                                        <p:tav tm="0">
                                          <p:val>
                                            <p:fltVal val="0"/>
                                          </p:val>
                                        </p:tav>
                                        <p:tav tm="100000">
                                          <p:val>
                                            <p:strVal val="#ppt_w"/>
                                          </p:val>
                                        </p:tav>
                                      </p:tavLst>
                                    </p:anim>
                                    <p:anim calcmode="lin" valueType="num">
                                      <p:cBhvr>
                                        <p:cTn id="68" dur="500" fill="hold"/>
                                        <p:tgtEl>
                                          <p:spTgt spid="60"/>
                                        </p:tgtEl>
                                        <p:attrNameLst>
                                          <p:attrName>ppt_h</p:attrName>
                                        </p:attrNameLst>
                                      </p:cBhvr>
                                      <p:tavLst>
                                        <p:tav tm="0">
                                          <p:val>
                                            <p:fltVal val="0"/>
                                          </p:val>
                                        </p:tav>
                                        <p:tav tm="100000">
                                          <p:val>
                                            <p:strVal val="#ppt_h"/>
                                          </p:val>
                                        </p:tav>
                                      </p:tavLst>
                                    </p:anim>
                                    <p:animEffect transition="in" filter="fade">
                                      <p:cBhvr>
                                        <p:cTn id="69" dur="500"/>
                                        <p:tgtEl>
                                          <p:spTgt spid="60"/>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61"/>
                                        </p:tgtEl>
                                        <p:attrNameLst>
                                          <p:attrName>style.visibility</p:attrName>
                                        </p:attrNameLst>
                                      </p:cBhvr>
                                      <p:to>
                                        <p:strVal val="visible"/>
                                      </p:to>
                                    </p:set>
                                    <p:anim calcmode="lin" valueType="num">
                                      <p:cBhvr>
                                        <p:cTn id="72" dur="500" fill="hold"/>
                                        <p:tgtEl>
                                          <p:spTgt spid="61"/>
                                        </p:tgtEl>
                                        <p:attrNameLst>
                                          <p:attrName>ppt_w</p:attrName>
                                        </p:attrNameLst>
                                      </p:cBhvr>
                                      <p:tavLst>
                                        <p:tav tm="0">
                                          <p:val>
                                            <p:fltVal val="0"/>
                                          </p:val>
                                        </p:tav>
                                        <p:tav tm="100000">
                                          <p:val>
                                            <p:strVal val="#ppt_w"/>
                                          </p:val>
                                        </p:tav>
                                      </p:tavLst>
                                    </p:anim>
                                    <p:anim calcmode="lin" valueType="num">
                                      <p:cBhvr>
                                        <p:cTn id="73" dur="500" fill="hold"/>
                                        <p:tgtEl>
                                          <p:spTgt spid="61"/>
                                        </p:tgtEl>
                                        <p:attrNameLst>
                                          <p:attrName>ppt_h</p:attrName>
                                        </p:attrNameLst>
                                      </p:cBhvr>
                                      <p:tavLst>
                                        <p:tav tm="0">
                                          <p:val>
                                            <p:fltVal val="0"/>
                                          </p:val>
                                        </p:tav>
                                        <p:tav tm="100000">
                                          <p:val>
                                            <p:strVal val="#ppt_h"/>
                                          </p:val>
                                        </p:tav>
                                      </p:tavLst>
                                    </p:anim>
                                    <p:animEffect transition="in" filter="fade">
                                      <p:cBhvr>
                                        <p:cTn id="74" dur="500"/>
                                        <p:tgtEl>
                                          <p:spTgt spid="61"/>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62"/>
                                        </p:tgtEl>
                                        <p:attrNameLst>
                                          <p:attrName>style.visibility</p:attrName>
                                        </p:attrNameLst>
                                      </p:cBhvr>
                                      <p:to>
                                        <p:strVal val="visible"/>
                                      </p:to>
                                    </p:set>
                                    <p:anim calcmode="lin" valueType="num">
                                      <p:cBhvr>
                                        <p:cTn id="77" dur="500" fill="hold"/>
                                        <p:tgtEl>
                                          <p:spTgt spid="62"/>
                                        </p:tgtEl>
                                        <p:attrNameLst>
                                          <p:attrName>ppt_w</p:attrName>
                                        </p:attrNameLst>
                                      </p:cBhvr>
                                      <p:tavLst>
                                        <p:tav tm="0">
                                          <p:val>
                                            <p:fltVal val="0"/>
                                          </p:val>
                                        </p:tav>
                                        <p:tav tm="100000">
                                          <p:val>
                                            <p:strVal val="#ppt_w"/>
                                          </p:val>
                                        </p:tav>
                                      </p:tavLst>
                                    </p:anim>
                                    <p:anim calcmode="lin" valueType="num">
                                      <p:cBhvr>
                                        <p:cTn id="78" dur="500" fill="hold"/>
                                        <p:tgtEl>
                                          <p:spTgt spid="62"/>
                                        </p:tgtEl>
                                        <p:attrNameLst>
                                          <p:attrName>ppt_h</p:attrName>
                                        </p:attrNameLst>
                                      </p:cBhvr>
                                      <p:tavLst>
                                        <p:tav tm="0">
                                          <p:val>
                                            <p:fltVal val="0"/>
                                          </p:val>
                                        </p:tav>
                                        <p:tav tm="100000">
                                          <p:val>
                                            <p:strVal val="#ppt_h"/>
                                          </p:val>
                                        </p:tav>
                                      </p:tavLst>
                                    </p:anim>
                                    <p:animEffect transition="in" filter="fade">
                                      <p:cBhvr>
                                        <p:cTn id="79" dur="500"/>
                                        <p:tgtEl>
                                          <p:spTgt spid="62"/>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63"/>
                                        </p:tgtEl>
                                        <p:attrNameLst>
                                          <p:attrName>style.visibility</p:attrName>
                                        </p:attrNameLst>
                                      </p:cBhvr>
                                      <p:to>
                                        <p:strVal val="visible"/>
                                      </p:to>
                                    </p:set>
                                    <p:anim calcmode="lin" valueType="num">
                                      <p:cBhvr>
                                        <p:cTn id="82" dur="500" fill="hold"/>
                                        <p:tgtEl>
                                          <p:spTgt spid="63"/>
                                        </p:tgtEl>
                                        <p:attrNameLst>
                                          <p:attrName>ppt_w</p:attrName>
                                        </p:attrNameLst>
                                      </p:cBhvr>
                                      <p:tavLst>
                                        <p:tav tm="0">
                                          <p:val>
                                            <p:fltVal val="0"/>
                                          </p:val>
                                        </p:tav>
                                        <p:tav tm="100000">
                                          <p:val>
                                            <p:strVal val="#ppt_w"/>
                                          </p:val>
                                        </p:tav>
                                      </p:tavLst>
                                    </p:anim>
                                    <p:anim calcmode="lin" valueType="num">
                                      <p:cBhvr>
                                        <p:cTn id="83" dur="500" fill="hold"/>
                                        <p:tgtEl>
                                          <p:spTgt spid="63"/>
                                        </p:tgtEl>
                                        <p:attrNameLst>
                                          <p:attrName>ppt_h</p:attrName>
                                        </p:attrNameLst>
                                      </p:cBhvr>
                                      <p:tavLst>
                                        <p:tav tm="0">
                                          <p:val>
                                            <p:fltVal val="0"/>
                                          </p:val>
                                        </p:tav>
                                        <p:tav tm="100000">
                                          <p:val>
                                            <p:strVal val="#ppt_h"/>
                                          </p:val>
                                        </p:tav>
                                      </p:tavLst>
                                    </p:anim>
                                    <p:animEffect transition="in" filter="fade">
                                      <p:cBhvr>
                                        <p:cTn id="84" dur="500"/>
                                        <p:tgtEl>
                                          <p:spTgt spid="63"/>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64"/>
                                        </p:tgtEl>
                                        <p:attrNameLst>
                                          <p:attrName>style.visibility</p:attrName>
                                        </p:attrNameLst>
                                      </p:cBhvr>
                                      <p:to>
                                        <p:strVal val="visible"/>
                                      </p:to>
                                    </p:set>
                                    <p:anim calcmode="lin" valueType="num">
                                      <p:cBhvr>
                                        <p:cTn id="87" dur="500" fill="hold"/>
                                        <p:tgtEl>
                                          <p:spTgt spid="64"/>
                                        </p:tgtEl>
                                        <p:attrNameLst>
                                          <p:attrName>ppt_w</p:attrName>
                                        </p:attrNameLst>
                                      </p:cBhvr>
                                      <p:tavLst>
                                        <p:tav tm="0">
                                          <p:val>
                                            <p:fltVal val="0"/>
                                          </p:val>
                                        </p:tav>
                                        <p:tav tm="100000">
                                          <p:val>
                                            <p:strVal val="#ppt_w"/>
                                          </p:val>
                                        </p:tav>
                                      </p:tavLst>
                                    </p:anim>
                                    <p:anim calcmode="lin" valueType="num">
                                      <p:cBhvr>
                                        <p:cTn id="88" dur="500" fill="hold"/>
                                        <p:tgtEl>
                                          <p:spTgt spid="64"/>
                                        </p:tgtEl>
                                        <p:attrNameLst>
                                          <p:attrName>ppt_h</p:attrName>
                                        </p:attrNameLst>
                                      </p:cBhvr>
                                      <p:tavLst>
                                        <p:tav tm="0">
                                          <p:val>
                                            <p:fltVal val="0"/>
                                          </p:val>
                                        </p:tav>
                                        <p:tav tm="100000">
                                          <p:val>
                                            <p:strVal val="#ppt_h"/>
                                          </p:val>
                                        </p:tav>
                                      </p:tavLst>
                                    </p:anim>
                                    <p:animEffect transition="in" filter="fade">
                                      <p:cBhvr>
                                        <p:cTn id="89" dur="500"/>
                                        <p:tgtEl>
                                          <p:spTgt spid="64"/>
                                        </p:tgtEl>
                                      </p:cBhvr>
                                    </p:animEffect>
                                  </p:childTnLst>
                                </p:cTn>
                              </p:par>
                              <p:par>
                                <p:cTn id="90" presetID="53" presetClass="entr" presetSubtype="16" fill="hold" grpId="0" nodeType="withEffect">
                                  <p:stCondLst>
                                    <p:cond delay="0"/>
                                  </p:stCondLst>
                                  <p:childTnLst>
                                    <p:set>
                                      <p:cBhvr>
                                        <p:cTn id="91" dur="1" fill="hold">
                                          <p:stCondLst>
                                            <p:cond delay="0"/>
                                          </p:stCondLst>
                                        </p:cTn>
                                        <p:tgtEl>
                                          <p:spTgt spid="65"/>
                                        </p:tgtEl>
                                        <p:attrNameLst>
                                          <p:attrName>style.visibility</p:attrName>
                                        </p:attrNameLst>
                                      </p:cBhvr>
                                      <p:to>
                                        <p:strVal val="visible"/>
                                      </p:to>
                                    </p:set>
                                    <p:anim calcmode="lin" valueType="num">
                                      <p:cBhvr>
                                        <p:cTn id="92" dur="500" fill="hold"/>
                                        <p:tgtEl>
                                          <p:spTgt spid="65"/>
                                        </p:tgtEl>
                                        <p:attrNameLst>
                                          <p:attrName>ppt_w</p:attrName>
                                        </p:attrNameLst>
                                      </p:cBhvr>
                                      <p:tavLst>
                                        <p:tav tm="0">
                                          <p:val>
                                            <p:fltVal val="0"/>
                                          </p:val>
                                        </p:tav>
                                        <p:tav tm="100000">
                                          <p:val>
                                            <p:strVal val="#ppt_w"/>
                                          </p:val>
                                        </p:tav>
                                      </p:tavLst>
                                    </p:anim>
                                    <p:anim calcmode="lin" valueType="num">
                                      <p:cBhvr>
                                        <p:cTn id="93" dur="500" fill="hold"/>
                                        <p:tgtEl>
                                          <p:spTgt spid="65"/>
                                        </p:tgtEl>
                                        <p:attrNameLst>
                                          <p:attrName>ppt_h</p:attrName>
                                        </p:attrNameLst>
                                      </p:cBhvr>
                                      <p:tavLst>
                                        <p:tav tm="0">
                                          <p:val>
                                            <p:fltVal val="0"/>
                                          </p:val>
                                        </p:tav>
                                        <p:tav tm="100000">
                                          <p:val>
                                            <p:strVal val="#ppt_h"/>
                                          </p:val>
                                        </p:tav>
                                      </p:tavLst>
                                    </p:anim>
                                    <p:animEffect transition="in" filter="fade">
                                      <p:cBhvr>
                                        <p:cTn id="94" dur="500"/>
                                        <p:tgtEl>
                                          <p:spTgt spid="65"/>
                                        </p:tgtEl>
                                      </p:cBhvr>
                                    </p:animEffect>
                                  </p:childTnLst>
                                </p:cTn>
                              </p:par>
                              <p:par>
                                <p:cTn id="95" presetID="53" presetClass="entr" presetSubtype="16" fill="hold" grpId="0" nodeType="withEffect">
                                  <p:stCondLst>
                                    <p:cond delay="0"/>
                                  </p:stCondLst>
                                  <p:childTnLst>
                                    <p:set>
                                      <p:cBhvr>
                                        <p:cTn id="96" dur="1" fill="hold">
                                          <p:stCondLst>
                                            <p:cond delay="0"/>
                                          </p:stCondLst>
                                        </p:cTn>
                                        <p:tgtEl>
                                          <p:spTgt spid="66"/>
                                        </p:tgtEl>
                                        <p:attrNameLst>
                                          <p:attrName>style.visibility</p:attrName>
                                        </p:attrNameLst>
                                      </p:cBhvr>
                                      <p:to>
                                        <p:strVal val="visible"/>
                                      </p:to>
                                    </p:set>
                                    <p:anim calcmode="lin" valueType="num">
                                      <p:cBhvr>
                                        <p:cTn id="97" dur="500" fill="hold"/>
                                        <p:tgtEl>
                                          <p:spTgt spid="66"/>
                                        </p:tgtEl>
                                        <p:attrNameLst>
                                          <p:attrName>ppt_w</p:attrName>
                                        </p:attrNameLst>
                                      </p:cBhvr>
                                      <p:tavLst>
                                        <p:tav tm="0">
                                          <p:val>
                                            <p:fltVal val="0"/>
                                          </p:val>
                                        </p:tav>
                                        <p:tav tm="100000">
                                          <p:val>
                                            <p:strVal val="#ppt_w"/>
                                          </p:val>
                                        </p:tav>
                                      </p:tavLst>
                                    </p:anim>
                                    <p:anim calcmode="lin" valueType="num">
                                      <p:cBhvr>
                                        <p:cTn id="98" dur="500" fill="hold"/>
                                        <p:tgtEl>
                                          <p:spTgt spid="66"/>
                                        </p:tgtEl>
                                        <p:attrNameLst>
                                          <p:attrName>ppt_h</p:attrName>
                                        </p:attrNameLst>
                                      </p:cBhvr>
                                      <p:tavLst>
                                        <p:tav tm="0">
                                          <p:val>
                                            <p:fltVal val="0"/>
                                          </p:val>
                                        </p:tav>
                                        <p:tav tm="100000">
                                          <p:val>
                                            <p:strVal val="#ppt_h"/>
                                          </p:val>
                                        </p:tav>
                                      </p:tavLst>
                                    </p:anim>
                                    <p:animEffect transition="in" filter="fade">
                                      <p:cBhvr>
                                        <p:cTn id="99" dur="500"/>
                                        <p:tgtEl>
                                          <p:spTgt spid="66"/>
                                        </p:tgtEl>
                                      </p:cBhvr>
                                    </p:animEffect>
                                  </p:childTnLst>
                                </p:cTn>
                              </p:par>
                              <p:par>
                                <p:cTn id="100" presetID="53" presetClass="entr" presetSubtype="16" fill="hold" grpId="0" nodeType="withEffect">
                                  <p:stCondLst>
                                    <p:cond delay="0"/>
                                  </p:stCondLst>
                                  <p:childTnLst>
                                    <p:set>
                                      <p:cBhvr>
                                        <p:cTn id="101" dur="1" fill="hold">
                                          <p:stCondLst>
                                            <p:cond delay="0"/>
                                          </p:stCondLst>
                                        </p:cTn>
                                        <p:tgtEl>
                                          <p:spTgt spid="67"/>
                                        </p:tgtEl>
                                        <p:attrNameLst>
                                          <p:attrName>style.visibility</p:attrName>
                                        </p:attrNameLst>
                                      </p:cBhvr>
                                      <p:to>
                                        <p:strVal val="visible"/>
                                      </p:to>
                                    </p:set>
                                    <p:anim calcmode="lin" valueType="num">
                                      <p:cBhvr>
                                        <p:cTn id="102" dur="500" fill="hold"/>
                                        <p:tgtEl>
                                          <p:spTgt spid="67"/>
                                        </p:tgtEl>
                                        <p:attrNameLst>
                                          <p:attrName>ppt_w</p:attrName>
                                        </p:attrNameLst>
                                      </p:cBhvr>
                                      <p:tavLst>
                                        <p:tav tm="0">
                                          <p:val>
                                            <p:fltVal val="0"/>
                                          </p:val>
                                        </p:tav>
                                        <p:tav tm="100000">
                                          <p:val>
                                            <p:strVal val="#ppt_w"/>
                                          </p:val>
                                        </p:tav>
                                      </p:tavLst>
                                    </p:anim>
                                    <p:anim calcmode="lin" valueType="num">
                                      <p:cBhvr>
                                        <p:cTn id="103" dur="500" fill="hold"/>
                                        <p:tgtEl>
                                          <p:spTgt spid="67"/>
                                        </p:tgtEl>
                                        <p:attrNameLst>
                                          <p:attrName>ppt_h</p:attrName>
                                        </p:attrNameLst>
                                      </p:cBhvr>
                                      <p:tavLst>
                                        <p:tav tm="0">
                                          <p:val>
                                            <p:fltVal val="0"/>
                                          </p:val>
                                        </p:tav>
                                        <p:tav tm="100000">
                                          <p:val>
                                            <p:strVal val="#ppt_h"/>
                                          </p:val>
                                        </p:tav>
                                      </p:tavLst>
                                    </p:anim>
                                    <p:animEffect transition="in" filter="fade">
                                      <p:cBhvr>
                                        <p:cTn id="104"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9" grpId="0"/>
      <p:bldP spid="54" grpId="0"/>
      <p:bldP spid="55" grpId="0"/>
      <p:bldP spid="56" grpId="0"/>
      <p:bldP spid="57" grpId="0"/>
      <p:bldP spid="58" grpId="0"/>
      <p:bldP spid="59" grpId="0"/>
      <p:bldP spid="60" grpId="0"/>
      <p:bldP spid="61" grpId="0" animBg="1"/>
      <p:bldP spid="62" grpId="0" animBg="1"/>
      <p:bldP spid="63" grpId="0" animBg="1"/>
      <p:bldP spid="64" grpId="0"/>
      <p:bldP spid="65" grpId="0"/>
      <p:bldP spid="66" grpId="0"/>
      <p:bldP spid="6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Subtitle 2"/>
          <p:cNvSpPr txBox="1">
            <a:spLocks/>
          </p:cNvSpPr>
          <p:nvPr/>
        </p:nvSpPr>
        <p:spPr>
          <a:xfrm>
            <a:off x="8796874" y="10477218"/>
            <a:ext cx="6811596" cy="124553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en-US" dirty="0">
                <a:solidFill>
                  <a:srgbClr val="7F7F7F"/>
                </a:solidFill>
                <a:latin typeface="Poppins Light" charset="0"/>
                <a:ea typeface="Poppins Light" charset="0"/>
                <a:cs typeface="Poppins Light" charset="0"/>
              </a:rPr>
              <a:t>Frequently, your initial font choice is taken out of your awesome hands</a:t>
            </a:r>
          </a:p>
        </p:txBody>
      </p:sp>
      <p:sp>
        <p:nvSpPr>
          <p:cNvPr id="72" name="TextBox 71"/>
          <p:cNvSpPr txBox="1"/>
          <p:nvPr/>
        </p:nvSpPr>
        <p:spPr>
          <a:xfrm>
            <a:off x="11235920" y="9386630"/>
            <a:ext cx="1645322" cy="400110"/>
          </a:xfrm>
          <a:prstGeom prst="rect">
            <a:avLst/>
          </a:prstGeom>
          <a:noFill/>
        </p:spPr>
        <p:txBody>
          <a:bodyPr wrap="none" rtlCol="0" anchor="ctr" anchorCtr="0">
            <a:spAutoFit/>
          </a:bodyPr>
          <a:lstStyle/>
          <a:p>
            <a:pPr defTabSz="1828434"/>
            <a:r>
              <a:rPr lang="en-US" sz="2000" dirty="0">
                <a:solidFill>
                  <a:srgbClr val="00CEAE"/>
                </a:solidFill>
                <a:latin typeface="Poppins Light" charset="0"/>
                <a:ea typeface="Poppins Light" charset="0"/>
                <a:cs typeface="Poppins Light" charset="0"/>
              </a:rPr>
              <a:t>Apple Devices</a:t>
            </a:r>
          </a:p>
        </p:txBody>
      </p:sp>
      <p:sp>
        <p:nvSpPr>
          <p:cNvPr id="73" name="TextBox 72"/>
          <p:cNvSpPr txBox="1"/>
          <p:nvPr/>
        </p:nvSpPr>
        <p:spPr>
          <a:xfrm>
            <a:off x="10924162" y="9868785"/>
            <a:ext cx="2534219" cy="523220"/>
          </a:xfrm>
          <a:prstGeom prst="rect">
            <a:avLst/>
          </a:prstGeom>
          <a:noFill/>
        </p:spPr>
        <p:txBody>
          <a:bodyPr wrap="none" rtlCol="0" anchor="ctr" anchorCtr="0">
            <a:spAutoFit/>
          </a:bodyPr>
          <a:lstStyle/>
          <a:p>
            <a:pPr algn="ctr" defTabSz="1828434"/>
            <a:r>
              <a:rPr lang="en-US" sz="2800" b="1" dirty="0">
                <a:solidFill>
                  <a:srgbClr val="000000"/>
                </a:solidFill>
                <a:latin typeface="Poppins SemiBold" charset="0"/>
                <a:ea typeface="Poppins SemiBold" charset="0"/>
                <a:cs typeface="Poppins SemiBold" charset="0"/>
              </a:rPr>
              <a:t>High Resolution</a:t>
            </a:r>
          </a:p>
        </p:txBody>
      </p:sp>
      <p:sp>
        <p:nvSpPr>
          <p:cNvPr id="49" name="Subtitle 2"/>
          <p:cNvSpPr txBox="1">
            <a:spLocks/>
          </p:cNvSpPr>
          <p:nvPr/>
        </p:nvSpPr>
        <p:spPr>
          <a:xfrm>
            <a:off x="16121917" y="10477218"/>
            <a:ext cx="6811596" cy="124553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en-US" dirty="0">
                <a:solidFill>
                  <a:srgbClr val="7F7F7F"/>
                </a:solidFill>
                <a:latin typeface="Poppins Light" charset="0"/>
                <a:ea typeface="Poppins Light" charset="0"/>
                <a:cs typeface="Poppins Light" charset="0"/>
              </a:rPr>
              <a:t>Frequently, your initial font choice is taken out of your awesome hands</a:t>
            </a:r>
          </a:p>
        </p:txBody>
      </p:sp>
      <p:sp>
        <p:nvSpPr>
          <p:cNvPr id="50" name="TextBox 49"/>
          <p:cNvSpPr txBox="1"/>
          <p:nvPr/>
        </p:nvSpPr>
        <p:spPr>
          <a:xfrm>
            <a:off x="18560963" y="9386630"/>
            <a:ext cx="1645322" cy="400110"/>
          </a:xfrm>
          <a:prstGeom prst="rect">
            <a:avLst/>
          </a:prstGeom>
          <a:noFill/>
        </p:spPr>
        <p:txBody>
          <a:bodyPr wrap="none" rtlCol="0" anchor="ctr" anchorCtr="0">
            <a:spAutoFit/>
          </a:bodyPr>
          <a:lstStyle/>
          <a:p>
            <a:pPr defTabSz="1828434"/>
            <a:r>
              <a:rPr lang="en-US" sz="2000" dirty="0">
                <a:solidFill>
                  <a:srgbClr val="00CEAE"/>
                </a:solidFill>
                <a:latin typeface="Poppins Light" charset="0"/>
                <a:ea typeface="Poppins Light" charset="0"/>
                <a:cs typeface="Poppins Light" charset="0"/>
              </a:rPr>
              <a:t>Apple Devices</a:t>
            </a:r>
          </a:p>
        </p:txBody>
      </p:sp>
      <p:sp>
        <p:nvSpPr>
          <p:cNvPr id="51" name="TextBox 50"/>
          <p:cNvSpPr txBox="1"/>
          <p:nvPr/>
        </p:nvSpPr>
        <p:spPr>
          <a:xfrm>
            <a:off x="18195823" y="9868785"/>
            <a:ext cx="2640979" cy="523220"/>
          </a:xfrm>
          <a:prstGeom prst="rect">
            <a:avLst/>
          </a:prstGeom>
          <a:noFill/>
        </p:spPr>
        <p:txBody>
          <a:bodyPr wrap="none" rtlCol="0" anchor="ctr" anchorCtr="0">
            <a:spAutoFit/>
          </a:bodyPr>
          <a:lstStyle/>
          <a:p>
            <a:pPr algn="ctr" defTabSz="1828434"/>
            <a:r>
              <a:rPr lang="en-US" sz="2800" b="1" dirty="0">
                <a:solidFill>
                  <a:srgbClr val="000000"/>
                </a:solidFill>
                <a:latin typeface="Poppins SemiBold" charset="0"/>
                <a:ea typeface="Poppins SemiBold" charset="0"/>
                <a:cs typeface="Poppins SemiBold" charset="0"/>
              </a:rPr>
              <a:t>Creative Designs</a:t>
            </a:r>
          </a:p>
        </p:txBody>
      </p:sp>
      <p:sp>
        <p:nvSpPr>
          <p:cNvPr id="54" name="Subtitle 2"/>
          <p:cNvSpPr txBox="1">
            <a:spLocks/>
          </p:cNvSpPr>
          <p:nvPr/>
        </p:nvSpPr>
        <p:spPr>
          <a:xfrm>
            <a:off x="1355311" y="10477218"/>
            <a:ext cx="6811596" cy="124553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en-US" dirty="0">
                <a:solidFill>
                  <a:srgbClr val="7F7F7F"/>
                </a:solidFill>
                <a:latin typeface="Poppins Light" charset="0"/>
                <a:ea typeface="Poppins Light" charset="0"/>
                <a:cs typeface="Poppins Light" charset="0"/>
              </a:rPr>
              <a:t>Frequently, your initial font choice is taken out of your awesome hands</a:t>
            </a:r>
          </a:p>
        </p:txBody>
      </p:sp>
      <p:sp>
        <p:nvSpPr>
          <p:cNvPr id="60" name="TextBox 59"/>
          <p:cNvSpPr txBox="1"/>
          <p:nvPr/>
        </p:nvSpPr>
        <p:spPr>
          <a:xfrm>
            <a:off x="3794357" y="9386630"/>
            <a:ext cx="1645322" cy="400110"/>
          </a:xfrm>
          <a:prstGeom prst="rect">
            <a:avLst/>
          </a:prstGeom>
          <a:noFill/>
        </p:spPr>
        <p:txBody>
          <a:bodyPr wrap="none" rtlCol="0" anchor="ctr" anchorCtr="0">
            <a:spAutoFit/>
          </a:bodyPr>
          <a:lstStyle/>
          <a:p>
            <a:pPr defTabSz="1828434"/>
            <a:r>
              <a:rPr lang="en-US" sz="2000" dirty="0">
                <a:solidFill>
                  <a:srgbClr val="00CEAE"/>
                </a:solidFill>
                <a:latin typeface="Poppins Light" charset="0"/>
                <a:ea typeface="Poppins Light" charset="0"/>
                <a:cs typeface="Poppins Light" charset="0"/>
              </a:rPr>
              <a:t>Apple Devices</a:t>
            </a:r>
          </a:p>
        </p:txBody>
      </p:sp>
      <p:sp>
        <p:nvSpPr>
          <p:cNvPr id="61" name="TextBox 60"/>
          <p:cNvSpPr txBox="1"/>
          <p:nvPr/>
        </p:nvSpPr>
        <p:spPr>
          <a:xfrm>
            <a:off x="3429217" y="9868785"/>
            <a:ext cx="2640979" cy="523220"/>
          </a:xfrm>
          <a:prstGeom prst="rect">
            <a:avLst/>
          </a:prstGeom>
          <a:noFill/>
        </p:spPr>
        <p:txBody>
          <a:bodyPr wrap="none" rtlCol="0" anchor="ctr" anchorCtr="0">
            <a:spAutoFit/>
          </a:bodyPr>
          <a:lstStyle/>
          <a:p>
            <a:pPr algn="ctr" defTabSz="1828434"/>
            <a:r>
              <a:rPr lang="en-US" sz="2800" b="1" dirty="0">
                <a:solidFill>
                  <a:srgbClr val="000000"/>
                </a:solidFill>
                <a:latin typeface="Poppins SemiBold" charset="0"/>
                <a:ea typeface="Poppins SemiBold" charset="0"/>
                <a:cs typeface="Poppins SemiBold" charset="0"/>
              </a:rPr>
              <a:t>Creative Designs</a:t>
            </a:r>
          </a:p>
        </p:txBody>
      </p:sp>
      <p:sp>
        <p:nvSpPr>
          <p:cNvPr id="62" name="Shape 2550"/>
          <p:cNvSpPr/>
          <p:nvPr/>
        </p:nvSpPr>
        <p:spPr>
          <a:xfrm>
            <a:off x="4241888" y="7539842"/>
            <a:ext cx="1062524" cy="1062524"/>
          </a:xfrm>
          <a:custGeom>
            <a:avLst/>
            <a:gdLst/>
            <a:ahLst/>
            <a:cxnLst>
              <a:cxn ang="0">
                <a:pos x="wd2" y="hd2"/>
              </a:cxn>
              <a:cxn ang="5400000">
                <a:pos x="wd2" y="hd2"/>
              </a:cxn>
              <a:cxn ang="10800000">
                <a:pos x="wd2" y="hd2"/>
              </a:cxn>
              <a:cxn ang="16200000">
                <a:pos x="wd2" y="hd2"/>
              </a:cxn>
            </a:cxnLst>
            <a:rect l="0" t="0" r="r" b="b"/>
            <a:pathLst>
              <a:path w="21600" h="21600" extrusionOk="0">
                <a:moveTo>
                  <a:pt x="21109" y="7364"/>
                </a:moveTo>
                <a:cubicBezTo>
                  <a:pt x="20838" y="7364"/>
                  <a:pt x="20618" y="7584"/>
                  <a:pt x="20618" y="7855"/>
                </a:cubicBezTo>
                <a:lnTo>
                  <a:pt x="20618" y="18655"/>
                </a:lnTo>
                <a:cubicBezTo>
                  <a:pt x="20618" y="19739"/>
                  <a:pt x="19739" y="20618"/>
                  <a:pt x="18655" y="20618"/>
                </a:cubicBezTo>
                <a:lnTo>
                  <a:pt x="2945" y="20618"/>
                </a:lnTo>
                <a:cubicBezTo>
                  <a:pt x="1861" y="20618"/>
                  <a:pt x="982" y="19739"/>
                  <a:pt x="982" y="18655"/>
                </a:cubicBezTo>
                <a:lnTo>
                  <a:pt x="982" y="2945"/>
                </a:lnTo>
                <a:cubicBezTo>
                  <a:pt x="982" y="1861"/>
                  <a:pt x="1861" y="982"/>
                  <a:pt x="2945" y="982"/>
                </a:cubicBezTo>
                <a:lnTo>
                  <a:pt x="13745" y="982"/>
                </a:lnTo>
                <a:cubicBezTo>
                  <a:pt x="14017" y="982"/>
                  <a:pt x="14236" y="762"/>
                  <a:pt x="14236" y="491"/>
                </a:cubicBezTo>
                <a:cubicBezTo>
                  <a:pt x="14236" y="220"/>
                  <a:pt x="14017" y="0"/>
                  <a:pt x="13745" y="0"/>
                </a:cubicBezTo>
                <a:lnTo>
                  <a:pt x="2945" y="0"/>
                </a:lnTo>
                <a:cubicBezTo>
                  <a:pt x="1318" y="0"/>
                  <a:pt x="0" y="1319"/>
                  <a:pt x="0" y="2945"/>
                </a:cubicBezTo>
                <a:lnTo>
                  <a:pt x="0" y="18655"/>
                </a:lnTo>
                <a:cubicBezTo>
                  <a:pt x="0" y="20282"/>
                  <a:pt x="1318" y="21600"/>
                  <a:pt x="2945" y="21600"/>
                </a:cubicBezTo>
                <a:lnTo>
                  <a:pt x="18655" y="21600"/>
                </a:lnTo>
                <a:cubicBezTo>
                  <a:pt x="20282" y="21600"/>
                  <a:pt x="21600" y="20282"/>
                  <a:pt x="21600" y="18655"/>
                </a:cubicBezTo>
                <a:lnTo>
                  <a:pt x="21600" y="7855"/>
                </a:lnTo>
                <a:cubicBezTo>
                  <a:pt x="21600" y="7584"/>
                  <a:pt x="21380" y="7364"/>
                  <a:pt x="21109" y="7364"/>
                </a:cubicBezTo>
                <a:moveTo>
                  <a:pt x="7006" y="12764"/>
                </a:moveTo>
                <a:lnTo>
                  <a:pt x="8836" y="12764"/>
                </a:lnTo>
                <a:lnTo>
                  <a:pt x="8836" y="14594"/>
                </a:lnTo>
                <a:lnTo>
                  <a:pt x="6627" y="14973"/>
                </a:lnTo>
                <a:cubicBezTo>
                  <a:pt x="6627" y="14973"/>
                  <a:pt x="7006" y="12764"/>
                  <a:pt x="7006" y="12764"/>
                </a:cubicBezTo>
                <a:close/>
                <a:moveTo>
                  <a:pt x="16775" y="2742"/>
                </a:moveTo>
                <a:lnTo>
                  <a:pt x="18858" y="4825"/>
                </a:lnTo>
                <a:lnTo>
                  <a:pt x="9818" y="13865"/>
                </a:lnTo>
                <a:lnTo>
                  <a:pt x="9818" y="11782"/>
                </a:lnTo>
                <a:lnTo>
                  <a:pt x="7736" y="11782"/>
                </a:lnTo>
                <a:cubicBezTo>
                  <a:pt x="7736" y="11782"/>
                  <a:pt x="16775" y="2742"/>
                  <a:pt x="16775" y="2742"/>
                </a:cubicBezTo>
                <a:close/>
                <a:moveTo>
                  <a:pt x="18104" y="1414"/>
                </a:moveTo>
                <a:cubicBezTo>
                  <a:pt x="18371" y="1147"/>
                  <a:pt x="18739" y="982"/>
                  <a:pt x="19145" y="982"/>
                </a:cubicBezTo>
                <a:cubicBezTo>
                  <a:pt x="19959" y="982"/>
                  <a:pt x="20618" y="1642"/>
                  <a:pt x="20618" y="2455"/>
                </a:cubicBezTo>
                <a:cubicBezTo>
                  <a:pt x="20618" y="2861"/>
                  <a:pt x="20453" y="3230"/>
                  <a:pt x="20187" y="3496"/>
                </a:cubicBezTo>
                <a:lnTo>
                  <a:pt x="19552" y="4131"/>
                </a:lnTo>
                <a:lnTo>
                  <a:pt x="17469" y="2048"/>
                </a:lnTo>
                <a:cubicBezTo>
                  <a:pt x="17469" y="2048"/>
                  <a:pt x="18104" y="1414"/>
                  <a:pt x="18104" y="1414"/>
                </a:cubicBezTo>
                <a:close/>
                <a:moveTo>
                  <a:pt x="5400" y="16200"/>
                </a:moveTo>
                <a:lnTo>
                  <a:pt x="9590" y="15481"/>
                </a:lnTo>
                <a:lnTo>
                  <a:pt x="20881" y="4190"/>
                </a:lnTo>
                <a:cubicBezTo>
                  <a:pt x="21325" y="3746"/>
                  <a:pt x="21600" y="3133"/>
                  <a:pt x="21600" y="2455"/>
                </a:cubicBezTo>
                <a:cubicBezTo>
                  <a:pt x="21600" y="1099"/>
                  <a:pt x="20501" y="0"/>
                  <a:pt x="19145" y="0"/>
                </a:cubicBezTo>
                <a:cubicBezTo>
                  <a:pt x="18468" y="0"/>
                  <a:pt x="17854" y="275"/>
                  <a:pt x="17410" y="719"/>
                </a:cubicBezTo>
                <a:lnTo>
                  <a:pt x="6119" y="12010"/>
                </a:lnTo>
                <a:cubicBezTo>
                  <a:pt x="6119" y="12010"/>
                  <a:pt x="5400" y="16200"/>
                  <a:pt x="5400" y="16200"/>
                </a:cubicBezTo>
                <a:close/>
              </a:path>
            </a:pathLst>
          </a:custGeom>
          <a:solidFill>
            <a:schemeClr val="tx2"/>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rgbClr val="FFFFFF"/>
              </a:solidFill>
              <a:effectLst>
                <a:outerShdw blurRad="38100" dist="12700" dir="5400000" rotWithShape="0">
                  <a:srgbClr val="000000">
                    <a:alpha val="50000"/>
                  </a:srgbClr>
                </a:outerShdw>
              </a:effectLst>
              <a:latin typeface="Gill Sans"/>
              <a:sym typeface="Gill Sans"/>
            </a:endParaRPr>
          </a:p>
        </p:txBody>
      </p:sp>
      <p:sp>
        <p:nvSpPr>
          <p:cNvPr id="64" name="Shape 2562"/>
          <p:cNvSpPr/>
          <p:nvPr/>
        </p:nvSpPr>
        <p:spPr>
          <a:xfrm>
            <a:off x="11669882" y="7532608"/>
            <a:ext cx="1037946" cy="1037946"/>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9"/>
                  <a:pt x="20178" y="20619"/>
                  <a:pt x="19636" y="20619"/>
                </a:cubicBezTo>
                <a:lnTo>
                  <a:pt x="1964" y="20619"/>
                </a:lnTo>
                <a:cubicBezTo>
                  <a:pt x="1421" y="20619"/>
                  <a:pt x="982" y="20179"/>
                  <a:pt x="982" y="19636"/>
                </a:cubicBezTo>
                <a:lnTo>
                  <a:pt x="982" y="1964"/>
                </a:lnTo>
                <a:cubicBezTo>
                  <a:pt x="982" y="1422"/>
                  <a:pt x="1421"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4294" y="17673"/>
                </a:moveTo>
                <a:lnTo>
                  <a:pt x="8376" y="10732"/>
                </a:lnTo>
                <a:lnTo>
                  <a:pt x="10838" y="14425"/>
                </a:lnTo>
                <a:cubicBezTo>
                  <a:pt x="10862" y="14484"/>
                  <a:pt x="10898" y="14536"/>
                  <a:pt x="10942" y="14581"/>
                </a:cubicBezTo>
                <a:lnTo>
                  <a:pt x="10944" y="14583"/>
                </a:lnTo>
                <a:cubicBezTo>
                  <a:pt x="11033" y="14673"/>
                  <a:pt x="11155" y="14727"/>
                  <a:pt x="11291" y="14727"/>
                </a:cubicBezTo>
                <a:cubicBezTo>
                  <a:pt x="11427" y="14727"/>
                  <a:pt x="11549" y="14673"/>
                  <a:pt x="11638" y="14583"/>
                </a:cubicBezTo>
                <a:lnTo>
                  <a:pt x="13686" y="12536"/>
                </a:lnTo>
                <a:lnTo>
                  <a:pt x="17242" y="17673"/>
                </a:lnTo>
                <a:cubicBezTo>
                  <a:pt x="17242" y="17673"/>
                  <a:pt x="4294" y="17673"/>
                  <a:pt x="4294" y="17673"/>
                </a:cubicBezTo>
                <a:close/>
                <a:moveTo>
                  <a:pt x="18620" y="17982"/>
                </a:moveTo>
                <a:lnTo>
                  <a:pt x="18617" y="17978"/>
                </a:lnTo>
                <a:cubicBezTo>
                  <a:pt x="18590" y="17913"/>
                  <a:pt x="18551" y="17858"/>
                  <a:pt x="18501" y="17810"/>
                </a:cubicBezTo>
                <a:lnTo>
                  <a:pt x="14201" y="11600"/>
                </a:lnTo>
                <a:lnTo>
                  <a:pt x="14200" y="11601"/>
                </a:lnTo>
                <a:cubicBezTo>
                  <a:pt x="14127" y="11420"/>
                  <a:pt x="13952" y="11291"/>
                  <a:pt x="13745" y="11291"/>
                </a:cubicBezTo>
                <a:cubicBezTo>
                  <a:pt x="13610" y="11291"/>
                  <a:pt x="13488" y="11346"/>
                  <a:pt x="13398" y="11435"/>
                </a:cubicBezTo>
                <a:lnTo>
                  <a:pt x="11360" y="13473"/>
                </a:lnTo>
                <a:lnTo>
                  <a:pt x="8798" y="9630"/>
                </a:lnTo>
                <a:cubicBezTo>
                  <a:pt x="8724" y="9453"/>
                  <a:pt x="8550" y="9327"/>
                  <a:pt x="8345" y="9327"/>
                </a:cubicBezTo>
                <a:cubicBezTo>
                  <a:pt x="8175" y="9327"/>
                  <a:pt x="8033" y="9420"/>
                  <a:pt x="7945" y="9551"/>
                </a:cubicBezTo>
                <a:lnTo>
                  <a:pt x="7937" y="9546"/>
                </a:lnTo>
                <a:lnTo>
                  <a:pt x="3028" y="17891"/>
                </a:lnTo>
                <a:lnTo>
                  <a:pt x="3036" y="17897"/>
                </a:lnTo>
                <a:cubicBezTo>
                  <a:pt x="2983" y="17974"/>
                  <a:pt x="2945" y="18063"/>
                  <a:pt x="2945" y="18164"/>
                </a:cubicBezTo>
                <a:cubicBezTo>
                  <a:pt x="2945" y="18435"/>
                  <a:pt x="3165" y="18655"/>
                  <a:pt x="3436" y="18655"/>
                </a:cubicBezTo>
                <a:lnTo>
                  <a:pt x="18164" y="18655"/>
                </a:lnTo>
                <a:cubicBezTo>
                  <a:pt x="18435" y="18655"/>
                  <a:pt x="18655" y="18435"/>
                  <a:pt x="18655" y="18164"/>
                </a:cubicBezTo>
                <a:cubicBezTo>
                  <a:pt x="18655" y="18099"/>
                  <a:pt x="18640" y="18039"/>
                  <a:pt x="18618" y="17983"/>
                </a:cubicBezTo>
                <a:cubicBezTo>
                  <a:pt x="18618" y="17983"/>
                  <a:pt x="18620" y="17982"/>
                  <a:pt x="18620" y="17982"/>
                </a:cubicBezTo>
                <a:close/>
                <a:moveTo>
                  <a:pt x="5400" y="3927"/>
                </a:moveTo>
                <a:cubicBezTo>
                  <a:pt x="6213" y="3927"/>
                  <a:pt x="6873" y="4587"/>
                  <a:pt x="6873" y="5400"/>
                </a:cubicBezTo>
                <a:cubicBezTo>
                  <a:pt x="6873" y="6214"/>
                  <a:pt x="6213" y="6873"/>
                  <a:pt x="5400" y="6873"/>
                </a:cubicBezTo>
                <a:cubicBezTo>
                  <a:pt x="4587" y="6873"/>
                  <a:pt x="3927" y="6214"/>
                  <a:pt x="3927" y="5400"/>
                </a:cubicBezTo>
                <a:cubicBezTo>
                  <a:pt x="3927" y="4587"/>
                  <a:pt x="4587" y="3927"/>
                  <a:pt x="5400" y="3927"/>
                </a:cubicBezTo>
                <a:moveTo>
                  <a:pt x="5400" y="7855"/>
                </a:moveTo>
                <a:cubicBezTo>
                  <a:pt x="6756" y="7855"/>
                  <a:pt x="7855" y="6756"/>
                  <a:pt x="7855" y="5400"/>
                </a:cubicBezTo>
                <a:cubicBezTo>
                  <a:pt x="7855" y="4045"/>
                  <a:pt x="6756" y="2945"/>
                  <a:pt x="5400" y="2945"/>
                </a:cubicBezTo>
                <a:cubicBezTo>
                  <a:pt x="4044" y="2945"/>
                  <a:pt x="2945" y="4045"/>
                  <a:pt x="2945" y="5400"/>
                </a:cubicBezTo>
                <a:cubicBezTo>
                  <a:pt x="2945" y="6756"/>
                  <a:pt x="4044" y="7855"/>
                  <a:pt x="5400" y="7855"/>
                </a:cubicBezTo>
              </a:path>
            </a:pathLst>
          </a:custGeom>
          <a:solidFill>
            <a:schemeClr val="tx2"/>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rgbClr val="FFFFFF"/>
              </a:solidFill>
              <a:effectLst>
                <a:outerShdw blurRad="38100" dist="12700" dir="5400000" rotWithShape="0">
                  <a:srgbClr val="000000">
                    <a:alpha val="50000"/>
                  </a:srgbClr>
                </a:outerShdw>
              </a:effectLst>
              <a:latin typeface="Gill Sans"/>
              <a:sym typeface="Gill Sans"/>
            </a:endParaRPr>
          </a:p>
        </p:txBody>
      </p:sp>
      <p:sp>
        <p:nvSpPr>
          <p:cNvPr id="66" name="Shape 2588"/>
          <p:cNvSpPr/>
          <p:nvPr/>
        </p:nvSpPr>
        <p:spPr>
          <a:xfrm>
            <a:off x="18932622" y="7548414"/>
            <a:ext cx="1159302" cy="1053953"/>
          </a:xfrm>
          <a:custGeom>
            <a:avLst/>
            <a:gdLst/>
            <a:ahLst/>
            <a:cxnLst>
              <a:cxn ang="0">
                <a:pos x="wd2" y="hd2"/>
              </a:cxn>
              <a:cxn ang="5400000">
                <a:pos x="wd2" y="hd2"/>
              </a:cxn>
              <a:cxn ang="10800000">
                <a:pos x="wd2" y="hd2"/>
              </a:cxn>
              <a:cxn ang="16200000">
                <a:pos x="wd2" y="hd2"/>
              </a:cxn>
            </a:cxnLst>
            <a:rect l="0" t="0" r="r" b="b"/>
            <a:pathLst>
              <a:path w="21600" h="21600" extrusionOk="0">
                <a:moveTo>
                  <a:pt x="17182" y="12420"/>
                </a:moveTo>
                <a:cubicBezTo>
                  <a:pt x="16368" y="12420"/>
                  <a:pt x="15709" y="11694"/>
                  <a:pt x="15709" y="10800"/>
                </a:cubicBezTo>
                <a:cubicBezTo>
                  <a:pt x="15709" y="9906"/>
                  <a:pt x="16368" y="9180"/>
                  <a:pt x="17182" y="9180"/>
                </a:cubicBezTo>
                <a:cubicBezTo>
                  <a:pt x="17995" y="9180"/>
                  <a:pt x="18655" y="9906"/>
                  <a:pt x="18655" y="10800"/>
                </a:cubicBezTo>
                <a:cubicBezTo>
                  <a:pt x="18655" y="11694"/>
                  <a:pt x="17995" y="12420"/>
                  <a:pt x="17182" y="12420"/>
                </a:cubicBezTo>
                <a:moveTo>
                  <a:pt x="21109" y="10260"/>
                </a:moveTo>
                <a:lnTo>
                  <a:pt x="19587" y="10260"/>
                </a:lnTo>
                <a:cubicBezTo>
                  <a:pt x="19360" y="9028"/>
                  <a:pt x="18369" y="8100"/>
                  <a:pt x="17182" y="8100"/>
                </a:cubicBezTo>
                <a:cubicBezTo>
                  <a:pt x="15994" y="8100"/>
                  <a:pt x="15004" y="9028"/>
                  <a:pt x="14777" y="10260"/>
                </a:cubicBezTo>
                <a:lnTo>
                  <a:pt x="491" y="10260"/>
                </a:lnTo>
                <a:cubicBezTo>
                  <a:pt x="220" y="10260"/>
                  <a:pt x="0" y="10502"/>
                  <a:pt x="0" y="10800"/>
                </a:cubicBezTo>
                <a:cubicBezTo>
                  <a:pt x="0" y="11098"/>
                  <a:pt x="220" y="11340"/>
                  <a:pt x="491" y="11340"/>
                </a:cubicBezTo>
                <a:lnTo>
                  <a:pt x="14777" y="11340"/>
                </a:lnTo>
                <a:cubicBezTo>
                  <a:pt x="15004" y="12572"/>
                  <a:pt x="15994" y="13500"/>
                  <a:pt x="17182" y="13500"/>
                </a:cubicBezTo>
                <a:cubicBezTo>
                  <a:pt x="18369" y="13500"/>
                  <a:pt x="19360" y="12572"/>
                  <a:pt x="19587" y="11340"/>
                </a:cubicBezTo>
                <a:lnTo>
                  <a:pt x="21109" y="11340"/>
                </a:lnTo>
                <a:cubicBezTo>
                  <a:pt x="21380" y="11340"/>
                  <a:pt x="21600" y="11098"/>
                  <a:pt x="21600" y="10800"/>
                </a:cubicBezTo>
                <a:cubicBezTo>
                  <a:pt x="21600" y="10502"/>
                  <a:pt x="21380" y="10260"/>
                  <a:pt x="21109" y="10260"/>
                </a:cubicBezTo>
                <a:moveTo>
                  <a:pt x="5400" y="1080"/>
                </a:moveTo>
                <a:cubicBezTo>
                  <a:pt x="6214" y="1080"/>
                  <a:pt x="6873" y="1806"/>
                  <a:pt x="6873" y="2700"/>
                </a:cubicBezTo>
                <a:cubicBezTo>
                  <a:pt x="6873" y="3595"/>
                  <a:pt x="6214" y="4320"/>
                  <a:pt x="5400" y="4320"/>
                </a:cubicBezTo>
                <a:cubicBezTo>
                  <a:pt x="4586" y="4320"/>
                  <a:pt x="3927" y="3595"/>
                  <a:pt x="3927" y="2700"/>
                </a:cubicBezTo>
                <a:cubicBezTo>
                  <a:pt x="3927" y="1806"/>
                  <a:pt x="4586" y="1080"/>
                  <a:pt x="5400" y="1080"/>
                </a:cubicBezTo>
                <a:moveTo>
                  <a:pt x="491" y="3240"/>
                </a:moveTo>
                <a:lnTo>
                  <a:pt x="2995" y="3240"/>
                </a:lnTo>
                <a:cubicBezTo>
                  <a:pt x="3222" y="4472"/>
                  <a:pt x="4213" y="5400"/>
                  <a:pt x="5400" y="5400"/>
                </a:cubicBezTo>
                <a:cubicBezTo>
                  <a:pt x="6587" y="5400"/>
                  <a:pt x="7578" y="4472"/>
                  <a:pt x="7805" y="3240"/>
                </a:cubicBezTo>
                <a:lnTo>
                  <a:pt x="21109" y="3240"/>
                </a:lnTo>
                <a:cubicBezTo>
                  <a:pt x="21380" y="3240"/>
                  <a:pt x="21600" y="2999"/>
                  <a:pt x="21600" y="2700"/>
                </a:cubicBezTo>
                <a:cubicBezTo>
                  <a:pt x="21600" y="2402"/>
                  <a:pt x="21380" y="2160"/>
                  <a:pt x="21109" y="2160"/>
                </a:cubicBezTo>
                <a:lnTo>
                  <a:pt x="7805" y="2160"/>
                </a:lnTo>
                <a:cubicBezTo>
                  <a:pt x="7578" y="928"/>
                  <a:pt x="6587" y="0"/>
                  <a:pt x="5400" y="0"/>
                </a:cubicBezTo>
                <a:cubicBezTo>
                  <a:pt x="4213" y="0"/>
                  <a:pt x="3222" y="928"/>
                  <a:pt x="2995" y="2160"/>
                </a:cubicBezTo>
                <a:lnTo>
                  <a:pt x="491" y="2160"/>
                </a:lnTo>
                <a:cubicBezTo>
                  <a:pt x="220" y="2160"/>
                  <a:pt x="0" y="2402"/>
                  <a:pt x="0" y="2700"/>
                </a:cubicBezTo>
                <a:cubicBezTo>
                  <a:pt x="0" y="2999"/>
                  <a:pt x="220" y="3240"/>
                  <a:pt x="491" y="3240"/>
                </a:cubicBezTo>
                <a:moveTo>
                  <a:pt x="9327" y="20519"/>
                </a:moveTo>
                <a:cubicBezTo>
                  <a:pt x="8514" y="20519"/>
                  <a:pt x="7855" y="19794"/>
                  <a:pt x="7855" y="18899"/>
                </a:cubicBezTo>
                <a:cubicBezTo>
                  <a:pt x="7855" y="18005"/>
                  <a:pt x="8514" y="17279"/>
                  <a:pt x="9327" y="17279"/>
                </a:cubicBezTo>
                <a:cubicBezTo>
                  <a:pt x="10141" y="17279"/>
                  <a:pt x="10800" y="18005"/>
                  <a:pt x="10800" y="18899"/>
                </a:cubicBezTo>
                <a:cubicBezTo>
                  <a:pt x="10800" y="19794"/>
                  <a:pt x="10141" y="20519"/>
                  <a:pt x="9327" y="20519"/>
                </a:cubicBezTo>
                <a:moveTo>
                  <a:pt x="21109" y="18359"/>
                </a:moveTo>
                <a:lnTo>
                  <a:pt x="11732" y="18359"/>
                </a:lnTo>
                <a:cubicBezTo>
                  <a:pt x="11505" y="17127"/>
                  <a:pt x="10515" y="16199"/>
                  <a:pt x="9327" y="16199"/>
                </a:cubicBezTo>
                <a:cubicBezTo>
                  <a:pt x="8140" y="16199"/>
                  <a:pt x="7150" y="17127"/>
                  <a:pt x="6922" y="18359"/>
                </a:cubicBezTo>
                <a:lnTo>
                  <a:pt x="491" y="18359"/>
                </a:lnTo>
                <a:cubicBezTo>
                  <a:pt x="220" y="18359"/>
                  <a:pt x="0" y="18601"/>
                  <a:pt x="0" y="18899"/>
                </a:cubicBezTo>
                <a:cubicBezTo>
                  <a:pt x="0" y="19198"/>
                  <a:pt x="220" y="19439"/>
                  <a:pt x="491" y="19439"/>
                </a:cubicBezTo>
                <a:lnTo>
                  <a:pt x="6922" y="19439"/>
                </a:lnTo>
                <a:cubicBezTo>
                  <a:pt x="7150" y="20672"/>
                  <a:pt x="8140" y="21600"/>
                  <a:pt x="9327" y="21600"/>
                </a:cubicBezTo>
                <a:cubicBezTo>
                  <a:pt x="10515" y="21600"/>
                  <a:pt x="11505" y="20672"/>
                  <a:pt x="11732" y="19439"/>
                </a:cubicBezTo>
                <a:lnTo>
                  <a:pt x="21109" y="19439"/>
                </a:lnTo>
                <a:cubicBezTo>
                  <a:pt x="21380" y="19439"/>
                  <a:pt x="21600" y="19198"/>
                  <a:pt x="21600" y="18899"/>
                </a:cubicBezTo>
                <a:cubicBezTo>
                  <a:pt x="21600" y="18601"/>
                  <a:pt x="21380" y="18359"/>
                  <a:pt x="21109" y="18359"/>
                </a:cubicBezTo>
              </a:path>
            </a:pathLst>
          </a:custGeom>
          <a:solidFill>
            <a:schemeClr val="tx2"/>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rgbClr val="FFFFFF"/>
              </a:solidFill>
              <a:effectLst>
                <a:outerShdw blurRad="38100" dist="12700" dir="5400000" rotWithShape="0">
                  <a:srgbClr val="000000">
                    <a:alpha val="50000"/>
                  </a:srgbClr>
                </a:outerShdw>
              </a:effectLst>
              <a:latin typeface="Gill Sans"/>
              <a:sym typeface="Gill Sans"/>
            </a:endParaRPr>
          </a:p>
        </p:txBody>
      </p:sp>
      <p:sp>
        <p:nvSpPr>
          <p:cNvPr id="2" name="Picture Placeholder 1"/>
          <p:cNvSpPr>
            <a:spLocks noGrp="1"/>
          </p:cNvSpPr>
          <p:nvPr>
            <p:ph type="pic" sz="quarter" idx="14"/>
          </p:nvPr>
        </p:nvSpPr>
        <p:spPr/>
      </p:sp>
    </p:spTree>
    <p:extLst>
      <p:ext uri="{BB962C8B-B14F-4D97-AF65-F5344CB8AC3E}">
        <p14:creationId xmlns:p14="http://schemas.microsoft.com/office/powerpoint/2010/main" val="364005459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14:bounceEnd="50000">
                                          <p:cBhvr additive="base">
                                            <p:cTn id="7" dur="750" fill="hold"/>
                                            <p:tgtEl>
                                              <p:spTgt spid="54"/>
                                            </p:tgtEl>
                                            <p:attrNameLst>
                                              <p:attrName>ppt_x</p:attrName>
                                            </p:attrNameLst>
                                          </p:cBhvr>
                                          <p:tavLst>
                                            <p:tav tm="0">
                                              <p:val>
                                                <p:strVal val="#ppt_x"/>
                                              </p:val>
                                            </p:tav>
                                            <p:tav tm="100000">
                                              <p:val>
                                                <p:strVal val="#ppt_x"/>
                                              </p:val>
                                            </p:tav>
                                          </p:tavLst>
                                        </p:anim>
                                        <p:anim calcmode="lin" valueType="num" p14:bounceEnd="50000">
                                          <p:cBhvr additive="base">
                                            <p:cTn id="8" dur="750" fill="hold"/>
                                            <p:tgtEl>
                                              <p:spTgt spid="5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50000">
                                      <p:stCondLst>
                                        <p:cond delay="0"/>
                                      </p:stCondLst>
                                      <p:childTnLst>
                                        <p:set>
                                          <p:cBhvr>
                                            <p:cTn id="10" dur="1" fill="hold">
                                              <p:stCondLst>
                                                <p:cond delay="0"/>
                                              </p:stCondLst>
                                            </p:cTn>
                                            <p:tgtEl>
                                              <p:spTgt spid="60"/>
                                            </p:tgtEl>
                                            <p:attrNameLst>
                                              <p:attrName>style.visibility</p:attrName>
                                            </p:attrNameLst>
                                          </p:cBhvr>
                                          <p:to>
                                            <p:strVal val="visible"/>
                                          </p:to>
                                        </p:set>
                                        <p:anim calcmode="lin" valueType="num" p14:bounceEnd="50000">
                                          <p:cBhvr additive="base">
                                            <p:cTn id="11" dur="750" fill="hold"/>
                                            <p:tgtEl>
                                              <p:spTgt spid="60"/>
                                            </p:tgtEl>
                                            <p:attrNameLst>
                                              <p:attrName>ppt_x</p:attrName>
                                            </p:attrNameLst>
                                          </p:cBhvr>
                                          <p:tavLst>
                                            <p:tav tm="0">
                                              <p:val>
                                                <p:strVal val="#ppt_x"/>
                                              </p:val>
                                            </p:tav>
                                            <p:tav tm="100000">
                                              <p:val>
                                                <p:strVal val="#ppt_x"/>
                                              </p:val>
                                            </p:tav>
                                          </p:tavLst>
                                        </p:anim>
                                        <p:anim calcmode="lin" valueType="num" p14:bounceEnd="50000">
                                          <p:cBhvr additive="base">
                                            <p:cTn id="12" dur="750" fill="hold"/>
                                            <p:tgtEl>
                                              <p:spTgt spid="6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14:presetBounceEnd="50000">
                                      <p:stCondLst>
                                        <p:cond delay="0"/>
                                      </p:stCondLst>
                                      <p:childTnLst>
                                        <p:set>
                                          <p:cBhvr>
                                            <p:cTn id="14" dur="1" fill="hold">
                                              <p:stCondLst>
                                                <p:cond delay="0"/>
                                              </p:stCondLst>
                                            </p:cTn>
                                            <p:tgtEl>
                                              <p:spTgt spid="61"/>
                                            </p:tgtEl>
                                            <p:attrNameLst>
                                              <p:attrName>style.visibility</p:attrName>
                                            </p:attrNameLst>
                                          </p:cBhvr>
                                          <p:to>
                                            <p:strVal val="visible"/>
                                          </p:to>
                                        </p:set>
                                        <p:anim calcmode="lin" valueType="num" p14:bounceEnd="50000">
                                          <p:cBhvr additive="base">
                                            <p:cTn id="15" dur="750" fill="hold"/>
                                            <p:tgtEl>
                                              <p:spTgt spid="61"/>
                                            </p:tgtEl>
                                            <p:attrNameLst>
                                              <p:attrName>ppt_x</p:attrName>
                                            </p:attrNameLst>
                                          </p:cBhvr>
                                          <p:tavLst>
                                            <p:tav tm="0">
                                              <p:val>
                                                <p:strVal val="#ppt_x"/>
                                              </p:val>
                                            </p:tav>
                                            <p:tav tm="100000">
                                              <p:val>
                                                <p:strVal val="#ppt_x"/>
                                              </p:val>
                                            </p:tav>
                                          </p:tavLst>
                                        </p:anim>
                                        <p:anim calcmode="lin" valueType="num" p14:bounceEnd="50000">
                                          <p:cBhvr additive="base">
                                            <p:cTn id="16" dur="750" fill="hold"/>
                                            <p:tgtEl>
                                              <p:spTgt spid="6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14:presetBounceEnd="50000">
                                      <p:stCondLst>
                                        <p:cond delay="0"/>
                                      </p:stCondLst>
                                      <p:childTnLst>
                                        <p:set>
                                          <p:cBhvr>
                                            <p:cTn id="18" dur="1" fill="hold">
                                              <p:stCondLst>
                                                <p:cond delay="0"/>
                                              </p:stCondLst>
                                            </p:cTn>
                                            <p:tgtEl>
                                              <p:spTgt spid="62"/>
                                            </p:tgtEl>
                                            <p:attrNameLst>
                                              <p:attrName>style.visibility</p:attrName>
                                            </p:attrNameLst>
                                          </p:cBhvr>
                                          <p:to>
                                            <p:strVal val="visible"/>
                                          </p:to>
                                        </p:set>
                                        <p:anim calcmode="lin" valueType="num" p14:bounceEnd="50000">
                                          <p:cBhvr additive="base">
                                            <p:cTn id="19" dur="750" fill="hold"/>
                                            <p:tgtEl>
                                              <p:spTgt spid="62"/>
                                            </p:tgtEl>
                                            <p:attrNameLst>
                                              <p:attrName>ppt_x</p:attrName>
                                            </p:attrNameLst>
                                          </p:cBhvr>
                                          <p:tavLst>
                                            <p:tav tm="0">
                                              <p:val>
                                                <p:strVal val="#ppt_x"/>
                                              </p:val>
                                            </p:tav>
                                            <p:tav tm="100000">
                                              <p:val>
                                                <p:strVal val="#ppt_x"/>
                                              </p:val>
                                            </p:tav>
                                          </p:tavLst>
                                        </p:anim>
                                        <p:anim calcmode="lin" valueType="num" p14:bounceEnd="50000">
                                          <p:cBhvr additive="base">
                                            <p:cTn id="20" dur="750" fill="hold"/>
                                            <p:tgtEl>
                                              <p:spTgt spid="62"/>
                                            </p:tgtEl>
                                            <p:attrNameLst>
                                              <p:attrName>ppt_y</p:attrName>
                                            </p:attrNameLst>
                                          </p:cBhvr>
                                          <p:tavLst>
                                            <p:tav tm="0">
                                              <p:val>
                                                <p:strVal val="1+#ppt_h/2"/>
                                              </p:val>
                                            </p:tav>
                                            <p:tav tm="100000">
                                              <p:val>
                                                <p:strVal val="#ppt_y"/>
                                              </p:val>
                                            </p:tav>
                                          </p:tavLst>
                                        </p:anim>
                                      </p:childTnLst>
                                    </p:cTn>
                                  </p:par>
                                </p:childTnLst>
                              </p:cTn>
                            </p:par>
                            <p:par>
                              <p:cTn id="21" fill="hold">
                                <p:stCondLst>
                                  <p:cond delay="750"/>
                                </p:stCondLst>
                                <p:childTnLst>
                                  <p:par>
                                    <p:cTn id="22" presetID="2" presetClass="entr" presetSubtype="4" fill="hold" grpId="0" nodeType="afterEffect" p14:presetBounceEnd="50000">
                                      <p:stCondLst>
                                        <p:cond delay="0"/>
                                      </p:stCondLst>
                                      <p:childTnLst>
                                        <p:set>
                                          <p:cBhvr>
                                            <p:cTn id="23" dur="1" fill="hold">
                                              <p:stCondLst>
                                                <p:cond delay="0"/>
                                              </p:stCondLst>
                                            </p:cTn>
                                            <p:tgtEl>
                                              <p:spTgt spid="71"/>
                                            </p:tgtEl>
                                            <p:attrNameLst>
                                              <p:attrName>style.visibility</p:attrName>
                                            </p:attrNameLst>
                                          </p:cBhvr>
                                          <p:to>
                                            <p:strVal val="visible"/>
                                          </p:to>
                                        </p:set>
                                        <p:anim calcmode="lin" valueType="num" p14:bounceEnd="50000">
                                          <p:cBhvr additive="base">
                                            <p:cTn id="24" dur="750" fill="hold"/>
                                            <p:tgtEl>
                                              <p:spTgt spid="71"/>
                                            </p:tgtEl>
                                            <p:attrNameLst>
                                              <p:attrName>ppt_x</p:attrName>
                                            </p:attrNameLst>
                                          </p:cBhvr>
                                          <p:tavLst>
                                            <p:tav tm="0">
                                              <p:val>
                                                <p:strVal val="#ppt_x"/>
                                              </p:val>
                                            </p:tav>
                                            <p:tav tm="100000">
                                              <p:val>
                                                <p:strVal val="#ppt_x"/>
                                              </p:val>
                                            </p:tav>
                                          </p:tavLst>
                                        </p:anim>
                                        <p:anim calcmode="lin" valueType="num" p14:bounceEnd="50000">
                                          <p:cBhvr additive="base">
                                            <p:cTn id="25" dur="750" fill="hold"/>
                                            <p:tgtEl>
                                              <p:spTgt spid="71"/>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14:presetBounceEnd="50000">
                                      <p:stCondLst>
                                        <p:cond delay="0"/>
                                      </p:stCondLst>
                                      <p:childTnLst>
                                        <p:set>
                                          <p:cBhvr>
                                            <p:cTn id="27" dur="1" fill="hold">
                                              <p:stCondLst>
                                                <p:cond delay="0"/>
                                              </p:stCondLst>
                                            </p:cTn>
                                            <p:tgtEl>
                                              <p:spTgt spid="72"/>
                                            </p:tgtEl>
                                            <p:attrNameLst>
                                              <p:attrName>style.visibility</p:attrName>
                                            </p:attrNameLst>
                                          </p:cBhvr>
                                          <p:to>
                                            <p:strVal val="visible"/>
                                          </p:to>
                                        </p:set>
                                        <p:anim calcmode="lin" valueType="num" p14:bounceEnd="50000">
                                          <p:cBhvr additive="base">
                                            <p:cTn id="28" dur="750" fill="hold"/>
                                            <p:tgtEl>
                                              <p:spTgt spid="72"/>
                                            </p:tgtEl>
                                            <p:attrNameLst>
                                              <p:attrName>ppt_x</p:attrName>
                                            </p:attrNameLst>
                                          </p:cBhvr>
                                          <p:tavLst>
                                            <p:tav tm="0">
                                              <p:val>
                                                <p:strVal val="#ppt_x"/>
                                              </p:val>
                                            </p:tav>
                                            <p:tav tm="100000">
                                              <p:val>
                                                <p:strVal val="#ppt_x"/>
                                              </p:val>
                                            </p:tav>
                                          </p:tavLst>
                                        </p:anim>
                                        <p:anim calcmode="lin" valueType="num" p14:bounceEnd="50000">
                                          <p:cBhvr additive="base">
                                            <p:cTn id="29" dur="750" fill="hold"/>
                                            <p:tgtEl>
                                              <p:spTgt spid="72"/>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14:presetBounceEnd="50000">
                                      <p:stCondLst>
                                        <p:cond delay="0"/>
                                      </p:stCondLst>
                                      <p:childTnLst>
                                        <p:set>
                                          <p:cBhvr>
                                            <p:cTn id="31" dur="1" fill="hold">
                                              <p:stCondLst>
                                                <p:cond delay="0"/>
                                              </p:stCondLst>
                                            </p:cTn>
                                            <p:tgtEl>
                                              <p:spTgt spid="73"/>
                                            </p:tgtEl>
                                            <p:attrNameLst>
                                              <p:attrName>style.visibility</p:attrName>
                                            </p:attrNameLst>
                                          </p:cBhvr>
                                          <p:to>
                                            <p:strVal val="visible"/>
                                          </p:to>
                                        </p:set>
                                        <p:anim calcmode="lin" valueType="num" p14:bounceEnd="50000">
                                          <p:cBhvr additive="base">
                                            <p:cTn id="32" dur="750" fill="hold"/>
                                            <p:tgtEl>
                                              <p:spTgt spid="73"/>
                                            </p:tgtEl>
                                            <p:attrNameLst>
                                              <p:attrName>ppt_x</p:attrName>
                                            </p:attrNameLst>
                                          </p:cBhvr>
                                          <p:tavLst>
                                            <p:tav tm="0">
                                              <p:val>
                                                <p:strVal val="#ppt_x"/>
                                              </p:val>
                                            </p:tav>
                                            <p:tav tm="100000">
                                              <p:val>
                                                <p:strVal val="#ppt_x"/>
                                              </p:val>
                                            </p:tav>
                                          </p:tavLst>
                                        </p:anim>
                                        <p:anim calcmode="lin" valueType="num" p14:bounceEnd="50000">
                                          <p:cBhvr additive="base">
                                            <p:cTn id="33" dur="750" fill="hold"/>
                                            <p:tgtEl>
                                              <p:spTgt spid="73"/>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14:presetBounceEnd="50000">
                                      <p:stCondLst>
                                        <p:cond delay="0"/>
                                      </p:stCondLst>
                                      <p:childTnLst>
                                        <p:set>
                                          <p:cBhvr>
                                            <p:cTn id="35" dur="1" fill="hold">
                                              <p:stCondLst>
                                                <p:cond delay="0"/>
                                              </p:stCondLst>
                                            </p:cTn>
                                            <p:tgtEl>
                                              <p:spTgt spid="64"/>
                                            </p:tgtEl>
                                            <p:attrNameLst>
                                              <p:attrName>style.visibility</p:attrName>
                                            </p:attrNameLst>
                                          </p:cBhvr>
                                          <p:to>
                                            <p:strVal val="visible"/>
                                          </p:to>
                                        </p:set>
                                        <p:anim calcmode="lin" valueType="num" p14:bounceEnd="50000">
                                          <p:cBhvr additive="base">
                                            <p:cTn id="36" dur="750" fill="hold"/>
                                            <p:tgtEl>
                                              <p:spTgt spid="64"/>
                                            </p:tgtEl>
                                            <p:attrNameLst>
                                              <p:attrName>ppt_x</p:attrName>
                                            </p:attrNameLst>
                                          </p:cBhvr>
                                          <p:tavLst>
                                            <p:tav tm="0">
                                              <p:val>
                                                <p:strVal val="#ppt_x"/>
                                              </p:val>
                                            </p:tav>
                                            <p:tav tm="100000">
                                              <p:val>
                                                <p:strVal val="#ppt_x"/>
                                              </p:val>
                                            </p:tav>
                                          </p:tavLst>
                                        </p:anim>
                                        <p:anim calcmode="lin" valueType="num" p14:bounceEnd="50000">
                                          <p:cBhvr additive="base">
                                            <p:cTn id="37" dur="750" fill="hold"/>
                                            <p:tgtEl>
                                              <p:spTgt spid="64"/>
                                            </p:tgtEl>
                                            <p:attrNameLst>
                                              <p:attrName>ppt_y</p:attrName>
                                            </p:attrNameLst>
                                          </p:cBhvr>
                                          <p:tavLst>
                                            <p:tav tm="0">
                                              <p:val>
                                                <p:strVal val="1+#ppt_h/2"/>
                                              </p:val>
                                            </p:tav>
                                            <p:tav tm="100000">
                                              <p:val>
                                                <p:strVal val="#ppt_y"/>
                                              </p:val>
                                            </p:tav>
                                          </p:tavLst>
                                        </p:anim>
                                      </p:childTnLst>
                                    </p:cTn>
                                  </p:par>
                                </p:childTnLst>
                              </p:cTn>
                            </p:par>
                            <p:par>
                              <p:cTn id="38" fill="hold">
                                <p:stCondLst>
                                  <p:cond delay="1500"/>
                                </p:stCondLst>
                                <p:childTnLst>
                                  <p:par>
                                    <p:cTn id="39" presetID="2" presetClass="entr" presetSubtype="4" fill="hold" grpId="0" nodeType="afterEffect" p14:presetBounceEnd="50000">
                                      <p:stCondLst>
                                        <p:cond delay="0"/>
                                      </p:stCondLst>
                                      <p:childTnLst>
                                        <p:set>
                                          <p:cBhvr>
                                            <p:cTn id="40" dur="1" fill="hold">
                                              <p:stCondLst>
                                                <p:cond delay="0"/>
                                              </p:stCondLst>
                                            </p:cTn>
                                            <p:tgtEl>
                                              <p:spTgt spid="50"/>
                                            </p:tgtEl>
                                            <p:attrNameLst>
                                              <p:attrName>style.visibility</p:attrName>
                                            </p:attrNameLst>
                                          </p:cBhvr>
                                          <p:to>
                                            <p:strVal val="visible"/>
                                          </p:to>
                                        </p:set>
                                        <p:anim calcmode="lin" valueType="num" p14:bounceEnd="50000">
                                          <p:cBhvr additive="base">
                                            <p:cTn id="41" dur="750" fill="hold"/>
                                            <p:tgtEl>
                                              <p:spTgt spid="50"/>
                                            </p:tgtEl>
                                            <p:attrNameLst>
                                              <p:attrName>ppt_x</p:attrName>
                                            </p:attrNameLst>
                                          </p:cBhvr>
                                          <p:tavLst>
                                            <p:tav tm="0">
                                              <p:val>
                                                <p:strVal val="#ppt_x"/>
                                              </p:val>
                                            </p:tav>
                                            <p:tav tm="100000">
                                              <p:val>
                                                <p:strVal val="#ppt_x"/>
                                              </p:val>
                                            </p:tav>
                                          </p:tavLst>
                                        </p:anim>
                                        <p:anim calcmode="lin" valueType="num" p14:bounceEnd="50000">
                                          <p:cBhvr additive="base">
                                            <p:cTn id="42" dur="750" fill="hold"/>
                                            <p:tgtEl>
                                              <p:spTgt spid="50"/>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14:presetBounceEnd="50000">
                                      <p:stCondLst>
                                        <p:cond delay="0"/>
                                      </p:stCondLst>
                                      <p:childTnLst>
                                        <p:set>
                                          <p:cBhvr>
                                            <p:cTn id="44" dur="1" fill="hold">
                                              <p:stCondLst>
                                                <p:cond delay="0"/>
                                              </p:stCondLst>
                                            </p:cTn>
                                            <p:tgtEl>
                                              <p:spTgt spid="51"/>
                                            </p:tgtEl>
                                            <p:attrNameLst>
                                              <p:attrName>style.visibility</p:attrName>
                                            </p:attrNameLst>
                                          </p:cBhvr>
                                          <p:to>
                                            <p:strVal val="visible"/>
                                          </p:to>
                                        </p:set>
                                        <p:anim calcmode="lin" valueType="num" p14:bounceEnd="50000">
                                          <p:cBhvr additive="base">
                                            <p:cTn id="45" dur="750" fill="hold"/>
                                            <p:tgtEl>
                                              <p:spTgt spid="51"/>
                                            </p:tgtEl>
                                            <p:attrNameLst>
                                              <p:attrName>ppt_x</p:attrName>
                                            </p:attrNameLst>
                                          </p:cBhvr>
                                          <p:tavLst>
                                            <p:tav tm="0">
                                              <p:val>
                                                <p:strVal val="#ppt_x"/>
                                              </p:val>
                                            </p:tav>
                                            <p:tav tm="100000">
                                              <p:val>
                                                <p:strVal val="#ppt_x"/>
                                              </p:val>
                                            </p:tav>
                                          </p:tavLst>
                                        </p:anim>
                                        <p:anim calcmode="lin" valueType="num" p14:bounceEnd="50000">
                                          <p:cBhvr additive="base">
                                            <p:cTn id="46" dur="750" fill="hold"/>
                                            <p:tgtEl>
                                              <p:spTgt spid="51"/>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14:presetBounceEnd="50000">
                                      <p:stCondLst>
                                        <p:cond delay="0"/>
                                      </p:stCondLst>
                                      <p:childTnLst>
                                        <p:set>
                                          <p:cBhvr>
                                            <p:cTn id="48" dur="1" fill="hold">
                                              <p:stCondLst>
                                                <p:cond delay="0"/>
                                              </p:stCondLst>
                                            </p:cTn>
                                            <p:tgtEl>
                                              <p:spTgt spid="66"/>
                                            </p:tgtEl>
                                            <p:attrNameLst>
                                              <p:attrName>style.visibility</p:attrName>
                                            </p:attrNameLst>
                                          </p:cBhvr>
                                          <p:to>
                                            <p:strVal val="visible"/>
                                          </p:to>
                                        </p:set>
                                        <p:anim calcmode="lin" valueType="num" p14:bounceEnd="50000">
                                          <p:cBhvr additive="base">
                                            <p:cTn id="49" dur="750" fill="hold"/>
                                            <p:tgtEl>
                                              <p:spTgt spid="66"/>
                                            </p:tgtEl>
                                            <p:attrNameLst>
                                              <p:attrName>ppt_x</p:attrName>
                                            </p:attrNameLst>
                                          </p:cBhvr>
                                          <p:tavLst>
                                            <p:tav tm="0">
                                              <p:val>
                                                <p:strVal val="#ppt_x"/>
                                              </p:val>
                                            </p:tav>
                                            <p:tav tm="100000">
                                              <p:val>
                                                <p:strVal val="#ppt_x"/>
                                              </p:val>
                                            </p:tav>
                                          </p:tavLst>
                                        </p:anim>
                                        <p:anim calcmode="lin" valueType="num" p14:bounceEnd="50000">
                                          <p:cBhvr additive="base">
                                            <p:cTn id="50" dur="750" fill="hold"/>
                                            <p:tgtEl>
                                              <p:spTgt spid="66"/>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14:presetBounceEnd="50000">
                                      <p:stCondLst>
                                        <p:cond delay="0"/>
                                      </p:stCondLst>
                                      <p:childTnLst>
                                        <p:set>
                                          <p:cBhvr>
                                            <p:cTn id="52" dur="1" fill="hold">
                                              <p:stCondLst>
                                                <p:cond delay="0"/>
                                              </p:stCondLst>
                                            </p:cTn>
                                            <p:tgtEl>
                                              <p:spTgt spid="49"/>
                                            </p:tgtEl>
                                            <p:attrNameLst>
                                              <p:attrName>style.visibility</p:attrName>
                                            </p:attrNameLst>
                                          </p:cBhvr>
                                          <p:to>
                                            <p:strVal val="visible"/>
                                          </p:to>
                                        </p:set>
                                        <p:anim calcmode="lin" valueType="num" p14:bounceEnd="50000">
                                          <p:cBhvr additive="base">
                                            <p:cTn id="53" dur="750" fill="hold"/>
                                            <p:tgtEl>
                                              <p:spTgt spid="49"/>
                                            </p:tgtEl>
                                            <p:attrNameLst>
                                              <p:attrName>ppt_x</p:attrName>
                                            </p:attrNameLst>
                                          </p:cBhvr>
                                          <p:tavLst>
                                            <p:tav tm="0">
                                              <p:val>
                                                <p:strVal val="#ppt_x"/>
                                              </p:val>
                                            </p:tav>
                                            <p:tav tm="100000">
                                              <p:val>
                                                <p:strVal val="#ppt_x"/>
                                              </p:val>
                                            </p:tav>
                                          </p:tavLst>
                                        </p:anim>
                                        <p:anim calcmode="lin" valueType="num" p14:bounceEnd="50000">
                                          <p:cBhvr additive="base">
                                            <p:cTn id="54" dur="750" fill="hold"/>
                                            <p:tgtEl>
                                              <p:spTgt spid="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2" grpId="0"/>
          <p:bldP spid="73" grpId="0"/>
          <p:bldP spid="49" grpId="0"/>
          <p:bldP spid="50" grpId="0"/>
          <p:bldP spid="51" grpId="0"/>
          <p:bldP spid="54" grpId="0"/>
          <p:bldP spid="60" grpId="0"/>
          <p:bldP spid="61" grpId="0"/>
          <p:bldP spid="62" grpId="0" animBg="1"/>
          <p:bldP spid="64" grpId="0" animBg="1"/>
          <p:bldP spid="66"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750" fill="hold"/>
                                            <p:tgtEl>
                                              <p:spTgt spid="54"/>
                                            </p:tgtEl>
                                            <p:attrNameLst>
                                              <p:attrName>ppt_x</p:attrName>
                                            </p:attrNameLst>
                                          </p:cBhvr>
                                          <p:tavLst>
                                            <p:tav tm="0">
                                              <p:val>
                                                <p:strVal val="#ppt_x"/>
                                              </p:val>
                                            </p:tav>
                                            <p:tav tm="100000">
                                              <p:val>
                                                <p:strVal val="#ppt_x"/>
                                              </p:val>
                                            </p:tav>
                                          </p:tavLst>
                                        </p:anim>
                                        <p:anim calcmode="lin" valueType="num">
                                          <p:cBhvr additive="base">
                                            <p:cTn id="8" dur="750" fill="hold"/>
                                            <p:tgtEl>
                                              <p:spTgt spid="5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0"/>
                                            </p:tgtEl>
                                            <p:attrNameLst>
                                              <p:attrName>style.visibility</p:attrName>
                                            </p:attrNameLst>
                                          </p:cBhvr>
                                          <p:to>
                                            <p:strVal val="visible"/>
                                          </p:to>
                                        </p:set>
                                        <p:anim calcmode="lin" valueType="num">
                                          <p:cBhvr additive="base">
                                            <p:cTn id="11" dur="750" fill="hold"/>
                                            <p:tgtEl>
                                              <p:spTgt spid="60"/>
                                            </p:tgtEl>
                                            <p:attrNameLst>
                                              <p:attrName>ppt_x</p:attrName>
                                            </p:attrNameLst>
                                          </p:cBhvr>
                                          <p:tavLst>
                                            <p:tav tm="0">
                                              <p:val>
                                                <p:strVal val="#ppt_x"/>
                                              </p:val>
                                            </p:tav>
                                            <p:tav tm="100000">
                                              <p:val>
                                                <p:strVal val="#ppt_x"/>
                                              </p:val>
                                            </p:tav>
                                          </p:tavLst>
                                        </p:anim>
                                        <p:anim calcmode="lin" valueType="num">
                                          <p:cBhvr additive="base">
                                            <p:cTn id="12" dur="750" fill="hold"/>
                                            <p:tgtEl>
                                              <p:spTgt spid="6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1"/>
                                            </p:tgtEl>
                                            <p:attrNameLst>
                                              <p:attrName>style.visibility</p:attrName>
                                            </p:attrNameLst>
                                          </p:cBhvr>
                                          <p:to>
                                            <p:strVal val="visible"/>
                                          </p:to>
                                        </p:set>
                                        <p:anim calcmode="lin" valueType="num">
                                          <p:cBhvr additive="base">
                                            <p:cTn id="15" dur="750" fill="hold"/>
                                            <p:tgtEl>
                                              <p:spTgt spid="61"/>
                                            </p:tgtEl>
                                            <p:attrNameLst>
                                              <p:attrName>ppt_x</p:attrName>
                                            </p:attrNameLst>
                                          </p:cBhvr>
                                          <p:tavLst>
                                            <p:tav tm="0">
                                              <p:val>
                                                <p:strVal val="#ppt_x"/>
                                              </p:val>
                                            </p:tav>
                                            <p:tav tm="100000">
                                              <p:val>
                                                <p:strVal val="#ppt_x"/>
                                              </p:val>
                                            </p:tav>
                                          </p:tavLst>
                                        </p:anim>
                                        <p:anim calcmode="lin" valueType="num">
                                          <p:cBhvr additive="base">
                                            <p:cTn id="16" dur="750" fill="hold"/>
                                            <p:tgtEl>
                                              <p:spTgt spid="6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2"/>
                                            </p:tgtEl>
                                            <p:attrNameLst>
                                              <p:attrName>style.visibility</p:attrName>
                                            </p:attrNameLst>
                                          </p:cBhvr>
                                          <p:to>
                                            <p:strVal val="visible"/>
                                          </p:to>
                                        </p:set>
                                        <p:anim calcmode="lin" valueType="num">
                                          <p:cBhvr additive="base">
                                            <p:cTn id="19" dur="750" fill="hold"/>
                                            <p:tgtEl>
                                              <p:spTgt spid="62"/>
                                            </p:tgtEl>
                                            <p:attrNameLst>
                                              <p:attrName>ppt_x</p:attrName>
                                            </p:attrNameLst>
                                          </p:cBhvr>
                                          <p:tavLst>
                                            <p:tav tm="0">
                                              <p:val>
                                                <p:strVal val="#ppt_x"/>
                                              </p:val>
                                            </p:tav>
                                            <p:tav tm="100000">
                                              <p:val>
                                                <p:strVal val="#ppt_x"/>
                                              </p:val>
                                            </p:tav>
                                          </p:tavLst>
                                        </p:anim>
                                        <p:anim calcmode="lin" valueType="num">
                                          <p:cBhvr additive="base">
                                            <p:cTn id="20" dur="750" fill="hold"/>
                                            <p:tgtEl>
                                              <p:spTgt spid="62"/>
                                            </p:tgtEl>
                                            <p:attrNameLst>
                                              <p:attrName>ppt_y</p:attrName>
                                            </p:attrNameLst>
                                          </p:cBhvr>
                                          <p:tavLst>
                                            <p:tav tm="0">
                                              <p:val>
                                                <p:strVal val="1+#ppt_h/2"/>
                                              </p:val>
                                            </p:tav>
                                            <p:tav tm="100000">
                                              <p:val>
                                                <p:strVal val="#ppt_y"/>
                                              </p:val>
                                            </p:tav>
                                          </p:tavLst>
                                        </p:anim>
                                      </p:childTnLst>
                                    </p:cTn>
                                  </p:par>
                                </p:childTnLst>
                              </p:cTn>
                            </p:par>
                            <p:par>
                              <p:cTn id="21" fill="hold">
                                <p:stCondLst>
                                  <p:cond delay="750"/>
                                </p:stCondLst>
                                <p:childTnLst>
                                  <p:par>
                                    <p:cTn id="22" presetID="2" presetClass="entr" presetSubtype="4" fill="hold" grpId="0" nodeType="afterEffect">
                                      <p:stCondLst>
                                        <p:cond delay="0"/>
                                      </p:stCondLst>
                                      <p:childTnLst>
                                        <p:set>
                                          <p:cBhvr>
                                            <p:cTn id="23" dur="1" fill="hold">
                                              <p:stCondLst>
                                                <p:cond delay="0"/>
                                              </p:stCondLst>
                                            </p:cTn>
                                            <p:tgtEl>
                                              <p:spTgt spid="71"/>
                                            </p:tgtEl>
                                            <p:attrNameLst>
                                              <p:attrName>style.visibility</p:attrName>
                                            </p:attrNameLst>
                                          </p:cBhvr>
                                          <p:to>
                                            <p:strVal val="visible"/>
                                          </p:to>
                                        </p:set>
                                        <p:anim calcmode="lin" valueType="num">
                                          <p:cBhvr additive="base">
                                            <p:cTn id="24" dur="750" fill="hold"/>
                                            <p:tgtEl>
                                              <p:spTgt spid="71"/>
                                            </p:tgtEl>
                                            <p:attrNameLst>
                                              <p:attrName>ppt_x</p:attrName>
                                            </p:attrNameLst>
                                          </p:cBhvr>
                                          <p:tavLst>
                                            <p:tav tm="0">
                                              <p:val>
                                                <p:strVal val="#ppt_x"/>
                                              </p:val>
                                            </p:tav>
                                            <p:tav tm="100000">
                                              <p:val>
                                                <p:strVal val="#ppt_x"/>
                                              </p:val>
                                            </p:tav>
                                          </p:tavLst>
                                        </p:anim>
                                        <p:anim calcmode="lin" valueType="num">
                                          <p:cBhvr additive="base">
                                            <p:cTn id="25" dur="750" fill="hold"/>
                                            <p:tgtEl>
                                              <p:spTgt spid="71"/>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72"/>
                                            </p:tgtEl>
                                            <p:attrNameLst>
                                              <p:attrName>style.visibility</p:attrName>
                                            </p:attrNameLst>
                                          </p:cBhvr>
                                          <p:to>
                                            <p:strVal val="visible"/>
                                          </p:to>
                                        </p:set>
                                        <p:anim calcmode="lin" valueType="num">
                                          <p:cBhvr additive="base">
                                            <p:cTn id="28" dur="750" fill="hold"/>
                                            <p:tgtEl>
                                              <p:spTgt spid="72"/>
                                            </p:tgtEl>
                                            <p:attrNameLst>
                                              <p:attrName>ppt_x</p:attrName>
                                            </p:attrNameLst>
                                          </p:cBhvr>
                                          <p:tavLst>
                                            <p:tav tm="0">
                                              <p:val>
                                                <p:strVal val="#ppt_x"/>
                                              </p:val>
                                            </p:tav>
                                            <p:tav tm="100000">
                                              <p:val>
                                                <p:strVal val="#ppt_x"/>
                                              </p:val>
                                            </p:tav>
                                          </p:tavLst>
                                        </p:anim>
                                        <p:anim calcmode="lin" valueType="num">
                                          <p:cBhvr additive="base">
                                            <p:cTn id="29" dur="750" fill="hold"/>
                                            <p:tgtEl>
                                              <p:spTgt spid="72"/>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73"/>
                                            </p:tgtEl>
                                            <p:attrNameLst>
                                              <p:attrName>style.visibility</p:attrName>
                                            </p:attrNameLst>
                                          </p:cBhvr>
                                          <p:to>
                                            <p:strVal val="visible"/>
                                          </p:to>
                                        </p:set>
                                        <p:anim calcmode="lin" valueType="num">
                                          <p:cBhvr additive="base">
                                            <p:cTn id="32" dur="750" fill="hold"/>
                                            <p:tgtEl>
                                              <p:spTgt spid="73"/>
                                            </p:tgtEl>
                                            <p:attrNameLst>
                                              <p:attrName>ppt_x</p:attrName>
                                            </p:attrNameLst>
                                          </p:cBhvr>
                                          <p:tavLst>
                                            <p:tav tm="0">
                                              <p:val>
                                                <p:strVal val="#ppt_x"/>
                                              </p:val>
                                            </p:tav>
                                            <p:tav tm="100000">
                                              <p:val>
                                                <p:strVal val="#ppt_x"/>
                                              </p:val>
                                            </p:tav>
                                          </p:tavLst>
                                        </p:anim>
                                        <p:anim calcmode="lin" valueType="num">
                                          <p:cBhvr additive="base">
                                            <p:cTn id="33" dur="750" fill="hold"/>
                                            <p:tgtEl>
                                              <p:spTgt spid="73"/>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64"/>
                                            </p:tgtEl>
                                            <p:attrNameLst>
                                              <p:attrName>style.visibility</p:attrName>
                                            </p:attrNameLst>
                                          </p:cBhvr>
                                          <p:to>
                                            <p:strVal val="visible"/>
                                          </p:to>
                                        </p:set>
                                        <p:anim calcmode="lin" valueType="num">
                                          <p:cBhvr additive="base">
                                            <p:cTn id="36" dur="750" fill="hold"/>
                                            <p:tgtEl>
                                              <p:spTgt spid="64"/>
                                            </p:tgtEl>
                                            <p:attrNameLst>
                                              <p:attrName>ppt_x</p:attrName>
                                            </p:attrNameLst>
                                          </p:cBhvr>
                                          <p:tavLst>
                                            <p:tav tm="0">
                                              <p:val>
                                                <p:strVal val="#ppt_x"/>
                                              </p:val>
                                            </p:tav>
                                            <p:tav tm="100000">
                                              <p:val>
                                                <p:strVal val="#ppt_x"/>
                                              </p:val>
                                            </p:tav>
                                          </p:tavLst>
                                        </p:anim>
                                        <p:anim calcmode="lin" valueType="num">
                                          <p:cBhvr additive="base">
                                            <p:cTn id="37" dur="750" fill="hold"/>
                                            <p:tgtEl>
                                              <p:spTgt spid="64"/>
                                            </p:tgtEl>
                                            <p:attrNameLst>
                                              <p:attrName>ppt_y</p:attrName>
                                            </p:attrNameLst>
                                          </p:cBhvr>
                                          <p:tavLst>
                                            <p:tav tm="0">
                                              <p:val>
                                                <p:strVal val="1+#ppt_h/2"/>
                                              </p:val>
                                            </p:tav>
                                            <p:tav tm="100000">
                                              <p:val>
                                                <p:strVal val="#ppt_y"/>
                                              </p:val>
                                            </p:tav>
                                          </p:tavLst>
                                        </p:anim>
                                      </p:childTnLst>
                                    </p:cTn>
                                  </p:par>
                                </p:childTnLst>
                              </p:cTn>
                            </p:par>
                            <p:par>
                              <p:cTn id="38" fill="hold">
                                <p:stCondLst>
                                  <p:cond delay="1500"/>
                                </p:stCondLst>
                                <p:childTnLst>
                                  <p:par>
                                    <p:cTn id="39" presetID="2" presetClass="entr" presetSubtype="4" fill="hold" grpId="0" nodeType="afterEffect">
                                      <p:stCondLst>
                                        <p:cond delay="0"/>
                                      </p:stCondLst>
                                      <p:childTnLst>
                                        <p:set>
                                          <p:cBhvr>
                                            <p:cTn id="40" dur="1" fill="hold">
                                              <p:stCondLst>
                                                <p:cond delay="0"/>
                                              </p:stCondLst>
                                            </p:cTn>
                                            <p:tgtEl>
                                              <p:spTgt spid="50"/>
                                            </p:tgtEl>
                                            <p:attrNameLst>
                                              <p:attrName>style.visibility</p:attrName>
                                            </p:attrNameLst>
                                          </p:cBhvr>
                                          <p:to>
                                            <p:strVal val="visible"/>
                                          </p:to>
                                        </p:set>
                                        <p:anim calcmode="lin" valueType="num">
                                          <p:cBhvr additive="base">
                                            <p:cTn id="41" dur="750" fill="hold"/>
                                            <p:tgtEl>
                                              <p:spTgt spid="50"/>
                                            </p:tgtEl>
                                            <p:attrNameLst>
                                              <p:attrName>ppt_x</p:attrName>
                                            </p:attrNameLst>
                                          </p:cBhvr>
                                          <p:tavLst>
                                            <p:tav tm="0">
                                              <p:val>
                                                <p:strVal val="#ppt_x"/>
                                              </p:val>
                                            </p:tav>
                                            <p:tav tm="100000">
                                              <p:val>
                                                <p:strVal val="#ppt_x"/>
                                              </p:val>
                                            </p:tav>
                                          </p:tavLst>
                                        </p:anim>
                                        <p:anim calcmode="lin" valueType="num">
                                          <p:cBhvr additive="base">
                                            <p:cTn id="42" dur="750" fill="hold"/>
                                            <p:tgtEl>
                                              <p:spTgt spid="50"/>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51"/>
                                            </p:tgtEl>
                                            <p:attrNameLst>
                                              <p:attrName>style.visibility</p:attrName>
                                            </p:attrNameLst>
                                          </p:cBhvr>
                                          <p:to>
                                            <p:strVal val="visible"/>
                                          </p:to>
                                        </p:set>
                                        <p:anim calcmode="lin" valueType="num">
                                          <p:cBhvr additive="base">
                                            <p:cTn id="45" dur="750" fill="hold"/>
                                            <p:tgtEl>
                                              <p:spTgt spid="51"/>
                                            </p:tgtEl>
                                            <p:attrNameLst>
                                              <p:attrName>ppt_x</p:attrName>
                                            </p:attrNameLst>
                                          </p:cBhvr>
                                          <p:tavLst>
                                            <p:tav tm="0">
                                              <p:val>
                                                <p:strVal val="#ppt_x"/>
                                              </p:val>
                                            </p:tav>
                                            <p:tav tm="100000">
                                              <p:val>
                                                <p:strVal val="#ppt_x"/>
                                              </p:val>
                                            </p:tav>
                                          </p:tavLst>
                                        </p:anim>
                                        <p:anim calcmode="lin" valueType="num">
                                          <p:cBhvr additive="base">
                                            <p:cTn id="46" dur="750" fill="hold"/>
                                            <p:tgtEl>
                                              <p:spTgt spid="51"/>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66"/>
                                            </p:tgtEl>
                                            <p:attrNameLst>
                                              <p:attrName>style.visibility</p:attrName>
                                            </p:attrNameLst>
                                          </p:cBhvr>
                                          <p:to>
                                            <p:strVal val="visible"/>
                                          </p:to>
                                        </p:set>
                                        <p:anim calcmode="lin" valueType="num">
                                          <p:cBhvr additive="base">
                                            <p:cTn id="49" dur="750" fill="hold"/>
                                            <p:tgtEl>
                                              <p:spTgt spid="66"/>
                                            </p:tgtEl>
                                            <p:attrNameLst>
                                              <p:attrName>ppt_x</p:attrName>
                                            </p:attrNameLst>
                                          </p:cBhvr>
                                          <p:tavLst>
                                            <p:tav tm="0">
                                              <p:val>
                                                <p:strVal val="#ppt_x"/>
                                              </p:val>
                                            </p:tav>
                                            <p:tav tm="100000">
                                              <p:val>
                                                <p:strVal val="#ppt_x"/>
                                              </p:val>
                                            </p:tav>
                                          </p:tavLst>
                                        </p:anim>
                                        <p:anim calcmode="lin" valueType="num">
                                          <p:cBhvr additive="base">
                                            <p:cTn id="50" dur="750" fill="hold"/>
                                            <p:tgtEl>
                                              <p:spTgt spid="66"/>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49"/>
                                            </p:tgtEl>
                                            <p:attrNameLst>
                                              <p:attrName>style.visibility</p:attrName>
                                            </p:attrNameLst>
                                          </p:cBhvr>
                                          <p:to>
                                            <p:strVal val="visible"/>
                                          </p:to>
                                        </p:set>
                                        <p:anim calcmode="lin" valueType="num">
                                          <p:cBhvr additive="base">
                                            <p:cTn id="53" dur="750" fill="hold"/>
                                            <p:tgtEl>
                                              <p:spTgt spid="49"/>
                                            </p:tgtEl>
                                            <p:attrNameLst>
                                              <p:attrName>ppt_x</p:attrName>
                                            </p:attrNameLst>
                                          </p:cBhvr>
                                          <p:tavLst>
                                            <p:tav tm="0">
                                              <p:val>
                                                <p:strVal val="#ppt_x"/>
                                              </p:val>
                                            </p:tav>
                                            <p:tav tm="100000">
                                              <p:val>
                                                <p:strVal val="#ppt_x"/>
                                              </p:val>
                                            </p:tav>
                                          </p:tavLst>
                                        </p:anim>
                                        <p:anim calcmode="lin" valueType="num">
                                          <p:cBhvr additive="base">
                                            <p:cTn id="54" dur="750" fill="hold"/>
                                            <p:tgtEl>
                                              <p:spTgt spid="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2" grpId="0"/>
          <p:bldP spid="73" grpId="0"/>
          <p:bldP spid="49" grpId="0"/>
          <p:bldP spid="50" grpId="0"/>
          <p:bldP spid="51" grpId="0"/>
          <p:bldP spid="54" grpId="0"/>
          <p:bldP spid="60" grpId="0"/>
          <p:bldP spid="61" grpId="0"/>
          <p:bldP spid="62" grpId="0" animBg="1"/>
          <p:bldP spid="64" grpId="0" animBg="1"/>
          <p:bldP spid="66" grpId="0" animBg="1"/>
        </p:bldLst>
      </p:timing>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Subtitle 2"/>
          <p:cNvSpPr txBox="1">
            <a:spLocks/>
          </p:cNvSpPr>
          <p:nvPr/>
        </p:nvSpPr>
        <p:spPr>
          <a:xfrm>
            <a:off x="8796874" y="9604179"/>
            <a:ext cx="6811596" cy="124553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en-US" dirty="0">
                <a:solidFill>
                  <a:srgbClr val="7F7F7F"/>
                </a:solidFill>
                <a:latin typeface="Poppins Light" charset="0"/>
                <a:ea typeface="Poppins Light" charset="0"/>
                <a:cs typeface="Poppins Light" charset="0"/>
              </a:rPr>
              <a:t>Frequently, your initial font choice is taken out of your awesome hands</a:t>
            </a:r>
          </a:p>
        </p:txBody>
      </p:sp>
      <p:sp>
        <p:nvSpPr>
          <p:cNvPr id="72" name="TextBox 71"/>
          <p:cNvSpPr txBox="1"/>
          <p:nvPr/>
        </p:nvSpPr>
        <p:spPr>
          <a:xfrm>
            <a:off x="11235920" y="8513591"/>
            <a:ext cx="1645322" cy="400110"/>
          </a:xfrm>
          <a:prstGeom prst="rect">
            <a:avLst/>
          </a:prstGeom>
          <a:noFill/>
        </p:spPr>
        <p:txBody>
          <a:bodyPr wrap="none" rtlCol="0" anchor="ctr" anchorCtr="0">
            <a:spAutoFit/>
          </a:bodyPr>
          <a:lstStyle/>
          <a:p>
            <a:pPr defTabSz="1828434"/>
            <a:r>
              <a:rPr lang="en-US" sz="2000" dirty="0">
                <a:solidFill>
                  <a:srgbClr val="00CEAE"/>
                </a:solidFill>
                <a:latin typeface="Poppins Light" charset="0"/>
                <a:ea typeface="Poppins Light" charset="0"/>
                <a:cs typeface="Poppins Light" charset="0"/>
              </a:rPr>
              <a:t>Apple Devices</a:t>
            </a:r>
          </a:p>
        </p:txBody>
      </p:sp>
      <p:sp>
        <p:nvSpPr>
          <p:cNvPr id="73" name="TextBox 72"/>
          <p:cNvSpPr txBox="1"/>
          <p:nvPr/>
        </p:nvSpPr>
        <p:spPr>
          <a:xfrm>
            <a:off x="10924162" y="8995746"/>
            <a:ext cx="2534219" cy="523220"/>
          </a:xfrm>
          <a:prstGeom prst="rect">
            <a:avLst/>
          </a:prstGeom>
          <a:noFill/>
        </p:spPr>
        <p:txBody>
          <a:bodyPr wrap="none" rtlCol="0" anchor="ctr" anchorCtr="0">
            <a:spAutoFit/>
          </a:bodyPr>
          <a:lstStyle/>
          <a:p>
            <a:pPr algn="ctr" defTabSz="1828434"/>
            <a:r>
              <a:rPr lang="en-US" sz="2800" b="1" dirty="0">
                <a:solidFill>
                  <a:srgbClr val="000000"/>
                </a:solidFill>
                <a:latin typeface="Poppins SemiBold" charset="0"/>
                <a:ea typeface="Poppins SemiBold" charset="0"/>
                <a:cs typeface="Poppins SemiBold" charset="0"/>
              </a:rPr>
              <a:t>High Resolution</a:t>
            </a:r>
          </a:p>
        </p:txBody>
      </p:sp>
      <p:sp>
        <p:nvSpPr>
          <p:cNvPr id="49" name="Subtitle 2"/>
          <p:cNvSpPr txBox="1">
            <a:spLocks/>
          </p:cNvSpPr>
          <p:nvPr/>
        </p:nvSpPr>
        <p:spPr>
          <a:xfrm>
            <a:off x="16121917" y="9604179"/>
            <a:ext cx="6811596" cy="124553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en-US" dirty="0">
                <a:solidFill>
                  <a:srgbClr val="7F7F7F"/>
                </a:solidFill>
                <a:latin typeface="Poppins Light" charset="0"/>
                <a:ea typeface="Poppins Light" charset="0"/>
                <a:cs typeface="Poppins Light" charset="0"/>
              </a:rPr>
              <a:t>Frequently, your initial font choice is taken out of your awesome hands</a:t>
            </a:r>
          </a:p>
        </p:txBody>
      </p:sp>
      <p:sp>
        <p:nvSpPr>
          <p:cNvPr id="50" name="TextBox 49"/>
          <p:cNvSpPr txBox="1"/>
          <p:nvPr/>
        </p:nvSpPr>
        <p:spPr>
          <a:xfrm>
            <a:off x="18560963" y="8513591"/>
            <a:ext cx="1645322" cy="400110"/>
          </a:xfrm>
          <a:prstGeom prst="rect">
            <a:avLst/>
          </a:prstGeom>
          <a:noFill/>
        </p:spPr>
        <p:txBody>
          <a:bodyPr wrap="none" rtlCol="0" anchor="ctr" anchorCtr="0">
            <a:spAutoFit/>
          </a:bodyPr>
          <a:lstStyle/>
          <a:p>
            <a:pPr defTabSz="1828434"/>
            <a:r>
              <a:rPr lang="en-US" sz="2000" dirty="0">
                <a:solidFill>
                  <a:srgbClr val="00CEAE"/>
                </a:solidFill>
                <a:latin typeface="Poppins Light" charset="0"/>
                <a:ea typeface="Poppins Light" charset="0"/>
                <a:cs typeface="Poppins Light" charset="0"/>
              </a:rPr>
              <a:t>Apple Devices</a:t>
            </a:r>
          </a:p>
        </p:txBody>
      </p:sp>
      <p:sp>
        <p:nvSpPr>
          <p:cNvPr id="51" name="TextBox 50"/>
          <p:cNvSpPr txBox="1"/>
          <p:nvPr/>
        </p:nvSpPr>
        <p:spPr>
          <a:xfrm>
            <a:off x="18195823" y="8995746"/>
            <a:ext cx="2640979" cy="523220"/>
          </a:xfrm>
          <a:prstGeom prst="rect">
            <a:avLst/>
          </a:prstGeom>
          <a:noFill/>
        </p:spPr>
        <p:txBody>
          <a:bodyPr wrap="none" rtlCol="0" anchor="ctr" anchorCtr="0">
            <a:spAutoFit/>
          </a:bodyPr>
          <a:lstStyle/>
          <a:p>
            <a:pPr algn="ctr" defTabSz="1828434"/>
            <a:r>
              <a:rPr lang="en-US" sz="2800" b="1" dirty="0">
                <a:solidFill>
                  <a:srgbClr val="000000"/>
                </a:solidFill>
                <a:latin typeface="Poppins SemiBold" charset="0"/>
                <a:ea typeface="Poppins SemiBold" charset="0"/>
                <a:cs typeface="Poppins SemiBold" charset="0"/>
              </a:rPr>
              <a:t>Creative Designs</a:t>
            </a:r>
          </a:p>
        </p:txBody>
      </p:sp>
      <p:sp>
        <p:nvSpPr>
          <p:cNvPr id="54" name="Subtitle 2"/>
          <p:cNvSpPr txBox="1">
            <a:spLocks/>
          </p:cNvSpPr>
          <p:nvPr/>
        </p:nvSpPr>
        <p:spPr>
          <a:xfrm>
            <a:off x="1355311" y="9604179"/>
            <a:ext cx="6811596" cy="124553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en-US" dirty="0">
                <a:solidFill>
                  <a:srgbClr val="7F7F7F"/>
                </a:solidFill>
                <a:latin typeface="Poppins Light" charset="0"/>
                <a:ea typeface="Poppins Light" charset="0"/>
                <a:cs typeface="Poppins Light" charset="0"/>
              </a:rPr>
              <a:t>Frequently, your initial font choice is taken out of your awesome hands</a:t>
            </a:r>
          </a:p>
        </p:txBody>
      </p:sp>
      <p:sp>
        <p:nvSpPr>
          <p:cNvPr id="60" name="TextBox 59"/>
          <p:cNvSpPr txBox="1"/>
          <p:nvPr/>
        </p:nvSpPr>
        <p:spPr>
          <a:xfrm>
            <a:off x="3794357" y="8513591"/>
            <a:ext cx="1645322" cy="400110"/>
          </a:xfrm>
          <a:prstGeom prst="rect">
            <a:avLst/>
          </a:prstGeom>
          <a:noFill/>
        </p:spPr>
        <p:txBody>
          <a:bodyPr wrap="none" rtlCol="0" anchor="ctr" anchorCtr="0">
            <a:spAutoFit/>
          </a:bodyPr>
          <a:lstStyle/>
          <a:p>
            <a:pPr defTabSz="1828434"/>
            <a:r>
              <a:rPr lang="en-US" sz="2000" dirty="0">
                <a:solidFill>
                  <a:srgbClr val="00CEAE"/>
                </a:solidFill>
                <a:latin typeface="Poppins Light" charset="0"/>
                <a:ea typeface="Poppins Light" charset="0"/>
                <a:cs typeface="Poppins Light" charset="0"/>
              </a:rPr>
              <a:t>Apple Devices</a:t>
            </a:r>
          </a:p>
        </p:txBody>
      </p:sp>
      <p:sp>
        <p:nvSpPr>
          <p:cNvPr id="61" name="TextBox 60"/>
          <p:cNvSpPr txBox="1"/>
          <p:nvPr/>
        </p:nvSpPr>
        <p:spPr>
          <a:xfrm>
            <a:off x="3429217" y="8995746"/>
            <a:ext cx="2640979" cy="523220"/>
          </a:xfrm>
          <a:prstGeom prst="rect">
            <a:avLst/>
          </a:prstGeom>
          <a:noFill/>
        </p:spPr>
        <p:txBody>
          <a:bodyPr wrap="none" rtlCol="0" anchor="ctr" anchorCtr="0">
            <a:spAutoFit/>
          </a:bodyPr>
          <a:lstStyle/>
          <a:p>
            <a:pPr algn="ctr" defTabSz="1828434"/>
            <a:r>
              <a:rPr lang="en-US" sz="2800" b="1" dirty="0">
                <a:solidFill>
                  <a:srgbClr val="000000"/>
                </a:solidFill>
                <a:latin typeface="Poppins SemiBold" charset="0"/>
                <a:ea typeface="Poppins SemiBold" charset="0"/>
                <a:cs typeface="Poppins SemiBold" charset="0"/>
              </a:rPr>
              <a:t>Creative Designs</a:t>
            </a:r>
          </a:p>
        </p:txBody>
      </p:sp>
      <p:sp>
        <p:nvSpPr>
          <p:cNvPr id="62" name="Shape 2550"/>
          <p:cNvSpPr/>
          <p:nvPr/>
        </p:nvSpPr>
        <p:spPr>
          <a:xfrm>
            <a:off x="4241888" y="6666803"/>
            <a:ext cx="1062524" cy="1062524"/>
          </a:xfrm>
          <a:custGeom>
            <a:avLst/>
            <a:gdLst/>
            <a:ahLst/>
            <a:cxnLst>
              <a:cxn ang="0">
                <a:pos x="wd2" y="hd2"/>
              </a:cxn>
              <a:cxn ang="5400000">
                <a:pos x="wd2" y="hd2"/>
              </a:cxn>
              <a:cxn ang="10800000">
                <a:pos x="wd2" y="hd2"/>
              </a:cxn>
              <a:cxn ang="16200000">
                <a:pos x="wd2" y="hd2"/>
              </a:cxn>
            </a:cxnLst>
            <a:rect l="0" t="0" r="r" b="b"/>
            <a:pathLst>
              <a:path w="21600" h="21600" extrusionOk="0">
                <a:moveTo>
                  <a:pt x="21109" y="7364"/>
                </a:moveTo>
                <a:cubicBezTo>
                  <a:pt x="20838" y="7364"/>
                  <a:pt x="20618" y="7584"/>
                  <a:pt x="20618" y="7855"/>
                </a:cubicBezTo>
                <a:lnTo>
                  <a:pt x="20618" y="18655"/>
                </a:lnTo>
                <a:cubicBezTo>
                  <a:pt x="20618" y="19739"/>
                  <a:pt x="19739" y="20618"/>
                  <a:pt x="18655" y="20618"/>
                </a:cubicBezTo>
                <a:lnTo>
                  <a:pt x="2945" y="20618"/>
                </a:lnTo>
                <a:cubicBezTo>
                  <a:pt x="1861" y="20618"/>
                  <a:pt x="982" y="19739"/>
                  <a:pt x="982" y="18655"/>
                </a:cubicBezTo>
                <a:lnTo>
                  <a:pt x="982" y="2945"/>
                </a:lnTo>
                <a:cubicBezTo>
                  <a:pt x="982" y="1861"/>
                  <a:pt x="1861" y="982"/>
                  <a:pt x="2945" y="982"/>
                </a:cubicBezTo>
                <a:lnTo>
                  <a:pt x="13745" y="982"/>
                </a:lnTo>
                <a:cubicBezTo>
                  <a:pt x="14017" y="982"/>
                  <a:pt x="14236" y="762"/>
                  <a:pt x="14236" y="491"/>
                </a:cubicBezTo>
                <a:cubicBezTo>
                  <a:pt x="14236" y="220"/>
                  <a:pt x="14017" y="0"/>
                  <a:pt x="13745" y="0"/>
                </a:cubicBezTo>
                <a:lnTo>
                  <a:pt x="2945" y="0"/>
                </a:lnTo>
                <a:cubicBezTo>
                  <a:pt x="1318" y="0"/>
                  <a:pt x="0" y="1319"/>
                  <a:pt x="0" y="2945"/>
                </a:cubicBezTo>
                <a:lnTo>
                  <a:pt x="0" y="18655"/>
                </a:lnTo>
                <a:cubicBezTo>
                  <a:pt x="0" y="20282"/>
                  <a:pt x="1318" y="21600"/>
                  <a:pt x="2945" y="21600"/>
                </a:cubicBezTo>
                <a:lnTo>
                  <a:pt x="18655" y="21600"/>
                </a:lnTo>
                <a:cubicBezTo>
                  <a:pt x="20282" y="21600"/>
                  <a:pt x="21600" y="20282"/>
                  <a:pt x="21600" y="18655"/>
                </a:cubicBezTo>
                <a:lnTo>
                  <a:pt x="21600" y="7855"/>
                </a:lnTo>
                <a:cubicBezTo>
                  <a:pt x="21600" y="7584"/>
                  <a:pt x="21380" y="7364"/>
                  <a:pt x="21109" y="7364"/>
                </a:cubicBezTo>
                <a:moveTo>
                  <a:pt x="7006" y="12764"/>
                </a:moveTo>
                <a:lnTo>
                  <a:pt x="8836" y="12764"/>
                </a:lnTo>
                <a:lnTo>
                  <a:pt x="8836" y="14594"/>
                </a:lnTo>
                <a:lnTo>
                  <a:pt x="6627" y="14973"/>
                </a:lnTo>
                <a:cubicBezTo>
                  <a:pt x="6627" y="14973"/>
                  <a:pt x="7006" y="12764"/>
                  <a:pt x="7006" y="12764"/>
                </a:cubicBezTo>
                <a:close/>
                <a:moveTo>
                  <a:pt x="16775" y="2742"/>
                </a:moveTo>
                <a:lnTo>
                  <a:pt x="18858" y="4825"/>
                </a:lnTo>
                <a:lnTo>
                  <a:pt x="9818" y="13865"/>
                </a:lnTo>
                <a:lnTo>
                  <a:pt x="9818" y="11782"/>
                </a:lnTo>
                <a:lnTo>
                  <a:pt x="7736" y="11782"/>
                </a:lnTo>
                <a:cubicBezTo>
                  <a:pt x="7736" y="11782"/>
                  <a:pt x="16775" y="2742"/>
                  <a:pt x="16775" y="2742"/>
                </a:cubicBezTo>
                <a:close/>
                <a:moveTo>
                  <a:pt x="18104" y="1414"/>
                </a:moveTo>
                <a:cubicBezTo>
                  <a:pt x="18371" y="1147"/>
                  <a:pt x="18739" y="982"/>
                  <a:pt x="19145" y="982"/>
                </a:cubicBezTo>
                <a:cubicBezTo>
                  <a:pt x="19959" y="982"/>
                  <a:pt x="20618" y="1642"/>
                  <a:pt x="20618" y="2455"/>
                </a:cubicBezTo>
                <a:cubicBezTo>
                  <a:pt x="20618" y="2861"/>
                  <a:pt x="20453" y="3230"/>
                  <a:pt x="20187" y="3496"/>
                </a:cubicBezTo>
                <a:lnTo>
                  <a:pt x="19552" y="4131"/>
                </a:lnTo>
                <a:lnTo>
                  <a:pt x="17469" y="2048"/>
                </a:lnTo>
                <a:cubicBezTo>
                  <a:pt x="17469" y="2048"/>
                  <a:pt x="18104" y="1414"/>
                  <a:pt x="18104" y="1414"/>
                </a:cubicBezTo>
                <a:close/>
                <a:moveTo>
                  <a:pt x="5400" y="16200"/>
                </a:moveTo>
                <a:lnTo>
                  <a:pt x="9590" y="15481"/>
                </a:lnTo>
                <a:lnTo>
                  <a:pt x="20881" y="4190"/>
                </a:lnTo>
                <a:cubicBezTo>
                  <a:pt x="21325" y="3746"/>
                  <a:pt x="21600" y="3133"/>
                  <a:pt x="21600" y="2455"/>
                </a:cubicBezTo>
                <a:cubicBezTo>
                  <a:pt x="21600" y="1099"/>
                  <a:pt x="20501" y="0"/>
                  <a:pt x="19145" y="0"/>
                </a:cubicBezTo>
                <a:cubicBezTo>
                  <a:pt x="18468" y="0"/>
                  <a:pt x="17854" y="275"/>
                  <a:pt x="17410" y="719"/>
                </a:cubicBezTo>
                <a:lnTo>
                  <a:pt x="6119" y="12010"/>
                </a:lnTo>
                <a:cubicBezTo>
                  <a:pt x="6119" y="12010"/>
                  <a:pt x="5400" y="16200"/>
                  <a:pt x="5400" y="16200"/>
                </a:cubicBezTo>
                <a:close/>
              </a:path>
            </a:pathLst>
          </a:custGeom>
          <a:solidFill>
            <a:schemeClr val="tx2"/>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rgbClr val="FFFFFF"/>
              </a:solidFill>
              <a:effectLst>
                <a:outerShdw blurRad="38100" dist="12700" dir="5400000" rotWithShape="0">
                  <a:srgbClr val="000000">
                    <a:alpha val="50000"/>
                  </a:srgbClr>
                </a:outerShdw>
              </a:effectLst>
              <a:latin typeface="Gill Sans"/>
              <a:sym typeface="Gill Sans"/>
            </a:endParaRPr>
          </a:p>
        </p:txBody>
      </p:sp>
      <p:sp>
        <p:nvSpPr>
          <p:cNvPr id="64" name="Shape 2562"/>
          <p:cNvSpPr/>
          <p:nvPr/>
        </p:nvSpPr>
        <p:spPr>
          <a:xfrm>
            <a:off x="11669882" y="6659569"/>
            <a:ext cx="1037946" cy="1037946"/>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9"/>
                  <a:pt x="20178" y="20619"/>
                  <a:pt x="19636" y="20619"/>
                </a:cubicBezTo>
                <a:lnTo>
                  <a:pt x="1964" y="20619"/>
                </a:lnTo>
                <a:cubicBezTo>
                  <a:pt x="1421" y="20619"/>
                  <a:pt x="982" y="20179"/>
                  <a:pt x="982" y="19636"/>
                </a:cubicBezTo>
                <a:lnTo>
                  <a:pt x="982" y="1964"/>
                </a:lnTo>
                <a:cubicBezTo>
                  <a:pt x="982" y="1422"/>
                  <a:pt x="1421"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4294" y="17673"/>
                </a:moveTo>
                <a:lnTo>
                  <a:pt x="8376" y="10732"/>
                </a:lnTo>
                <a:lnTo>
                  <a:pt x="10838" y="14425"/>
                </a:lnTo>
                <a:cubicBezTo>
                  <a:pt x="10862" y="14484"/>
                  <a:pt x="10898" y="14536"/>
                  <a:pt x="10942" y="14581"/>
                </a:cubicBezTo>
                <a:lnTo>
                  <a:pt x="10944" y="14583"/>
                </a:lnTo>
                <a:cubicBezTo>
                  <a:pt x="11033" y="14673"/>
                  <a:pt x="11155" y="14727"/>
                  <a:pt x="11291" y="14727"/>
                </a:cubicBezTo>
                <a:cubicBezTo>
                  <a:pt x="11427" y="14727"/>
                  <a:pt x="11549" y="14673"/>
                  <a:pt x="11638" y="14583"/>
                </a:cubicBezTo>
                <a:lnTo>
                  <a:pt x="13686" y="12536"/>
                </a:lnTo>
                <a:lnTo>
                  <a:pt x="17242" y="17673"/>
                </a:lnTo>
                <a:cubicBezTo>
                  <a:pt x="17242" y="17673"/>
                  <a:pt x="4294" y="17673"/>
                  <a:pt x="4294" y="17673"/>
                </a:cubicBezTo>
                <a:close/>
                <a:moveTo>
                  <a:pt x="18620" y="17982"/>
                </a:moveTo>
                <a:lnTo>
                  <a:pt x="18617" y="17978"/>
                </a:lnTo>
                <a:cubicBezTo>
                  <a:pt x="18590" y="17913"/>
                  <a:pt x="18551" y="17858"/>
                  <a:pt x="18501" y="17810"/>
                </a:cubicBezTo>
                <a:lnTo>
                  <a:pt x="14201" y="11600"/>
                </a:lnTo>
                <a:lnTo>
                  <a:pt x="14200" y="11601"/>
                </a:lnTo>
                <a:cubicBezTo>
                  <a:pt x="14127" y="11420"/>
                  <a:pt x="13952" y="11291"/>
                  <a:pt x="13745" y="11291"/>
                </a:cubicBezTo>
                <a:cubicBezTo>
                  <a:pt x="13610" y="11291"/>
                  <a:pt x="13488" y="11346"/>
                  <a:pt x="13398" y="11435"/>
                </a:cubicBezTo>
                <a:lnTo>
                  <a:pt x="11360" y="13473"/>
                </a:lnTo>
                <a:lnTo>
                  <a:pt x="8798" y="9630"/>
                </a:lnTo>
                <a:cubicBezTo>
                  <a:pt x="8724" y="9453"/>
                  <a:pt x="8550" y="9327"/>
                  <a:pt x="8345" y="9327"/>
                </a:cubicBezTo>
                <a:cubicBezTo>
                  <a:pt x="8175" y="9327"/>
                  <a:pt x="8033" y="9420"/>
                  <a:pt x="7945" y="9551"/>
                </a:cubicBezTo>
                <a:lnTo>
                  <a:pt x="7937" y="9546"/>
                </a:lnTo>
                <a:lnTo>
                  <a:pt x="3028" y="17891"/>
                </a:lnTo>
                <a:lnTo>
                  <a:pt x="3036" y="17897"/>
                </a:lnTo>
                <a:cubicBezTo>
                  <a:pt x="2983" y="17974"/>
                  <a:pt x="2945" y="18063"/>
                  <a:pt x="2945" y="18164"/>
                </a:cubicBezTo>
                <a:cubicBezTo>
                  <a:pt x="2945" y="18435"/>
                  <a:pt x="3165" y="18655"/>
                  <a:pt x="3436" y="18655"/>
                </a:cubicBezTo>
                <a:lnTo>
                  <a:pt x="18164" y="18655"/>
                </a:lnTo>
                <a:cubicBezTo>
                  <a:pt x="18435" y="18655"/>
                  <a:pt x="18655" y="18435"/>
                  <a:pt x="18655" y="18164"/>
                </a:cubicBezTo>
                <a:cubicBezTo>
                  <a:pt x="18655" y="18099"/>
                  <a:pt x="18640" y="18039"/>
                  <a:pt x="18618" y="17983"/>
                </a:cubicBezTo>
                <a:cubicBezTo>
                  <a:pt x="18618" y="17983"/>
                  <a:pt x="18620" y="17982"/>
                  <a:pt x="18620" y="17982"/>
                </a:cubicBezTo>
                <a:close/>
                <a:moveTo>
                  <a:pt x="5400" y="3927"/>
                </a:moveTo>
                <a:cubicBezTo>
                  <a:pt x="6213" y="3927"/>
                  <a:pt x="6873" y="4587"/>
                  <a:pt x="6873" y="5400"/>
                </a:cubicBezTo>
                <a:cubicBezTo>
                  <a:pt x="6873" y="6214"/>
                  <a:pt x="6213" y="6873"/>
                  <a:pt x="5400" y="6873"/>
                </a:cubicBezTo>
                <a:cubicBezTo>
                  <a:pt x="4587" y="6873"/>
                  <a:pt x="3927" y="6214"/>
                  <a:pt x="3927" y="5400"/>
                </a:cubicBezTo>
                <a:cubicBezTo>
                  <a:pt x="3927" y="4587"/>
                  <a:pt x="4587" y="3927"/>
                  <a:pt x="5400" y="3927"/>
                </a:cubicBezTo>
                <a:moveTo>
                  <a:pt x="5400" y="7855"/>
                </a:moveTo>
                <a:cubicBezTo>
                  <a:pt x="6756" y="7855"/>
                  <a:pt x="7855" y="6756"/>
                  <a:pt x="7855" y="5400"/>
                </a:cubicBezTo>
                <a:cubicBezTo>
                  <a:pt x="7855" y="4045"/>
                  <a:pt x="6756" y="2945"/>
                  <a:pt x="5400" y="2945"/>
                </a:cubicBezTo>
                <a:cubicBezTo>
                  <a:pt x="4044" y="2945"/>
                  <a:pt x="2945" y="4045"/>
                  <a:pt x="2945" y="5400"/>
                </a:cubicBezTo>
                <a:cubicBezTo>
                  <a:pt x="2945" y="6756"/>
                  <a:pt x="4044" y="7855"/>
                  <a:pt x="5400" y="7855"/>
                </a:cubicBezTo>
              </a:path>
            </a:pathLst>
          </a:custGeom>
          <a:solidFill>
            <a:schemeClr val="tx2"/>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rgbClr val="FFFFFF"/>
              </a:solidFill>
              <a:effectLst>
                <a:outerShdw blurRad="38100" dist="12700" dir="5400000" rotWithShape="0">
                  <a:srgbClr val="000000">
                    <a:alpha val="50000"/>
                  </a:srgbClr>
                </a:outerShdw>
              </a:effectLst>
              <a:latin typeface="Gill Sans"/>
              <a:sym typeface="Gill Sans"/>
            </a:endParaRPr>
          </a:p>
        </p:txBody>
      </p:sp>
      <p:sp>
        <p:nvSpPr>
          <p:cNvPr id="66" name="Shape 2588"/>
          <p:cNvSpPr/>
          <p:nvPr/>
        </p:nvSpPr>
        <p:spPr>
          <a:xfrm>
            <a:off x="18932622" y="6675375"/>
            <a:ext cx="1159302" cy="1053953"/>
          </a:xfrm>
          <a:custGeom>
            <a:avLst/>
            <a:gdLst/>
            <a:ahLst/>
            <a:cxnLst>
              <a:cxn ang="0">
                <a:pos x="wd2" y="hd2"/>
              </a:cxn>
              <a:cxn ang="5400000">
                <a:pos x="wd2" y="hd2"/>
              </a:cxn>
              <a:cxn ang="10800000">
                <a:pos x="wd2" y="hd2"/>
              </a:cxn>
              <a:cxn ang="16200000">
                <a:pos x="wd2" y="hd2"/>
              </a:cxn>
            </a:cxnLst>
            <a:rect l="0" t="0" r="r" b="b"/>
            <a:pathLst>
              <a:path w="21600" h="21600" extrusionOk="0">
                <a:moveTo>
                  <a:pt x="17182" y="12420"/>
                </a:moveTo>
                <a:cubicBezTo>
                  <a:pt x="16368" y="12420"/>
                  <a:pt x="15709" y="11694"/>
                  <a:pt x="15709" y="10800"/>
                </a:cubicBezTo>
                <a:cubicBezTo>
                  <a:pt x="15709" y="9906"/>
                  <a:pt x="16368" y="9180"/>
                  <a:pt x="17182" y="9180"/>
                </a:cubicBezTo>
                <a:cubicBezTo>
                  <a:pt x="17995" y="9180"/>
                  <a:pt x="18655" y="9906"/>
                  <a:pt x="18655" y="10800"/>
                </a:cubicBezTo>
                <a:cubicBezTo>
                  <a:pt x="18655" y="11694"/>
                  <a:pt x="17995" y="12420"/>
                  <a:pt x="17182" y="12420"/>
                </a:cubicBezTo>
                <a:moveTo>
                  <a:pt x="21109" y="10260"/>
                </a:moveTo>
                <a:lnTo>
                  <a:pt x="19587" y="10260"/>
                </a:lnTo>
                <a:cubicBezTo>
                  <a:pt x="19360" y="9028"/>
                  <a:pt x="18369" y="8100"/>
                  <a:pt x="17182" y="8100"/>
                </a:cubicBezTo>
                <a:cubicBezTo>
                  <a:pt x="15994" y="8100"/>
                  <a:pt x="15004" y="9028"/>
                  <a:pt x="14777" y="10260"/>
                </a:cubicBezTo>
                <a:lnTo>
                  <a:pt x="491" y="10260"/>
                </a:lnTo>
                <a:cubicBezTo>
                  <a:pt x="220" y="10260"/>
                  <a:pt x="0" y="10502"/>
                  <a:pt x="0" y="10800"/>
                </a:cubicBezTo>
                <a:cubicBezTo>
                  <a:pt x="0" y="11098"/>
                  <a:pt x="220" y="11340"/>
                  <a:pt x="491" y="11340"/>
                </a:cubicBezTo>
                <a:lnTo>
                  <a:pt x="14777" y="11340"/>
                </a:lnTo>
                <a:cubicBezTo>
                  <a:pt x="15004" y="12572"/>
                  <a:pt x="15994" y="13500"/>
                  <a:pt x="17182" y="13500"/>
                </a:cubicBezTo>
                <a:cubicBezTo>
                  <a:pt x="18369" y="13500"/>
                  <a:pt x="19360" y="12572"/>
                  <a:pt x="19587" y="11340"/>
                </a:cubicBezTo>
                <a:lnTo>
                  <a:pt x="21109" y="11340"/>
                </a:lnTo>
                <a:cubicBezTo>
                  <a:pt x="21380" y="11340"/>
                  <a:pt x="21600" y="11098"/>
                  <a:pt x="21600" y="10800"/>
                </a:cubicBezTo>
                <a:cubicBezTo>
                  <a:pt x="21600" y="10502"/>
                  <a:pt x="21380" y="10260"/>
                  <a:pt x="21109" y="10260"/>
                </a:cubicBezTo>
                <a:moveTo>
                  <a:pt x="5400" y="1080"/>
                </a:moveTo>
                <a:cubicBezTo>
                  <a:pt x="6214" y="1080"/>
                  <a:pt x="6873" y="1806"/>
                  <a:pt x="6873" y="2700"/>
                </a:cubicBezTo>
                <a:cubicBezTo>
                  <a:pt x="6873" y="3595"/>
                  <a:pt x="6214" y="4320"/>
                  <a:pt x="5400" y="4320"/>
                </a:cubicBezTo>
                <a:cubicBezTo>
                  <a:pt x="4586" y="4320"/>
                  <a:pt x="3927" y="3595"/>
                  <a:pt x="3927" y="2700"/>
                </a:cubicBezTo>
                <a:cubicBezTo>
                  <a:pt x="3927" y="1806"/>
                  <a:pt x="4586" y="1080"/>
                  <a:pt x="5400" y="1080"/>
                </a:cubicBezTo>
                <a:moveTo>
                  <a:pt x="491" y="3240"/>
                </a:moveTo>
                <a:lnTo>
                  <a:pt x="2995" y="3240"/>
                </a:lnTo>
                <a:cubicBezTo>
                  <a:pt x="3222" y="4472"/>
                  <a:pt x="4213" y="5400"/>
                  <a:pt x="5400" y="5400"/>
                </a:cubicBezTo>
                <a:cubicBezTo>
                  <a:pt x="6587" y="5400"/>
                  <a:pt x="7578" y="4472"/>
                  <a:pt x="7805" y="3240"/>
                </a:cubicBezTo>
                <a:lnTo>
                  <a:pt x="21109" y="3240"/>
                </a:lnTo>
                <a:cubicBezTo>
                  <a:pt x="21380" y="3240"/>
                  <a:pt x="21600" y="2999"/>
                  <a:pt x="21600" y="2700"/>
                </a:cubicBezTo>
                <a:cubicBezTo>
                  <a:pt x="21600" y="2402"/>
                  <a:pt x="21380" y="2160"/>
                  <a:pt x="21109" y="2160"/>
                </a:cubicBezTo>
                <a:lnTo>
                  <a:pt x="7805" y="2160"/>
                </a:lnTo>
                <a:cubicBezTo>
                  <a:pt x="7578" y="928"/>
                  <a:pt x="6587" y="0"/>
                  <a:pt x="5400" y="0"/>
                </a:cubicBezTo>
                <a:cubicBezTo>
                  <a:pt x="4213" y="0"/>
                  <a:pt x="3222" y="928"/>
                  <a:pt x="2995" y="2160"/>
                </a:cubicBezTo>
                <a:lnTo>
                  <a:pt x="491" y="2160"/>
                </a:lnTo>
                <a:cubicBezTo>
                  <a:pt x="220" y="2160"/>
                  <a:pt x="0" y="2402"/>
                  <a:pt x="0" y="2700"/>
                </a:cubicBezTo>
                <a:cubicBezTo>
                  <a:pt x="0" y="2999"/>
                  <a:pt x="220" y="3240"/>
                  <a:pt x="491" y="3240"/>
                </a:cubicBezTo>
                <a:moveTo>
                  <a:pt x="9327" y="20519"/>
                </a:moveTo>
                <a:cubicBezTo>
                  <a:pt x="8514" y="20519"/>
                  <a:pt x="7855" y="19794"/>
                  <a:pt x="7855" y="18899"/>
                </a:cubicBezTo>
                <a:cubicBezTo>
                  <a:pt x="7855" y="18005"/>
                  <a:pt x="8514" y="17279"/>
                  <a:pt x="9327" y="17279"/>
                </a:cubicBezTo>
                <a:cubicBezTo>
                  <a:pt x="10141" y="17279"/>
                  <a:pt x="10800" y="18005"/>
                  <a:pt x="10800" y="18899"/>
                </a:cubicBezTo>
                <a:cubicBezTo>
                  <a:pt x="10800" y="19794"/>
                  <a:pt x="10141" y="20519"/>
                  <a:pt x="9327" y="20519"/>
                </a:cubicBezTo>
                <a:moveTo>
                  <a:pt x="21109" y="18359"/>
                </a:moveTo>
                <a:lnTo>
                  <a:pt x="11732" y="18359"/>
                </a:lnTo>
                <a:cubicBezTo>
                  <a:pt x="11505" y="17127"/>
                  <a:pt x="10515" y="16199"/>
                  <a:pt x="9327" y="16199"/>
                </a:cubicBezTo>
                <a:cubicBezTo>
                  <a:pt x="8140" y="16199"/>
                  <a:pt x="7150" y="17127"/>
                  <a:pt x="6922" y="18359"/>
                </a:cubicBezTo>
                <a:lnTo>
                  <a:pt x="491" y="18359"/>
                </a:lnTo>
                <a:cubicBezTo>
                  <a:pt x="220" y="18359"/>
                  <a:pt x="0" y="18601"/>
                  <a:pt x="0" y="18899"/>
                </a:cubicBezTo>
                <a:cubicBezTo>
                  <a:pt x="0" y="19198"/>
                  <a:pt x="220" y="19439"/>
                  <a:pt x="491" y="19439"/>
                </a:cubicBezTo>
                <a:lnTo>
                  <a:pt x="6922" y="19439"/>
                </a:lnTo>
                <a:cubicBezTo>
                  <a:pt x="7150" y="20672"/>
                  <a:pt x="8140" y="21600"/>
                  <a:pt x="9327" y="21600"/>
                </a:cubicBezTo>
                <a:cubicBezTo>
                  <a:pt x="10515" y="21600"/>
                  <a:pt x="11505" y="20672"/>
                  <a:pt x="11732" y="19439"/>
                </a:cubicBezTo>
                <a:lnTo>
                  <a:pt x="21109" y="19439"/>
                </a:lnTo>
                <a:cubicBezTo>
                  <a:pt x="21380" y="19439"/>
                  <a:pt x="21600" y="19198"/>
                  <a:pt x="21600" y="18899"/>
                </a:cubicBezTo>
                <a:cubicBezTo>
                  <a:pt x="21600" y="18601"/>
                  <a:pt x="21380" y="18359"/>
                  <a:pt x="21109" y="18359"/>
                </a:cubicBezTo>
              </a:path>
            </a:pathLst>
          </a:custGeom>
          <a:solidFill>
            <a:schemeClr val="tx2"/>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rgbClr val="FFFFFF"/>
              </a:solidFill>
              <a:effectLst>
                <a:outerShdw blurRad="38100" dist="12700" dir="5400000" rotWithShape="0">
                  <a:srgbClr val="000000">
                    <a:alpha val="50000"/>
                  </a:srgbClr>
                </a:outerShdw>
              </a:effectLst>
              <a:latin typeface="Gill Sans"/>
              <a:sym typeface="Gill Sans"/>
            </a:endParaRPr>
          </a:p>
        </p:txBody>
      </p:sp>
      <p:sp>
        <p:nvSpPr>
          <p:cNvPr id="57" name="Subtitle 2"/>
          <p:cNvSpPr txBox="1">
            <a:spLocks/>
          </p:cNvSpPr>
          <p:nvPr/>
        </p:nvSpPr>
        <p:spPr>
          <a:xfrm>
            <a:off x="4662610" y="3431445"/>
            <a:ext cx="15058780" cy="1758497"/>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en-US" dirty="0">
                <a:solidFill>
                  <a:srgbClr val="7F7F7F"/>
                </a:solidFill>
                <a:latin typeface="Poppins Light" charset="0"/>
                <a:ea typeface="Poppins Light" charset="0"/>
                <a:cs typeface="Poppins Light" charset="0"/>
              </a:rPr>
              <a:t>Frequently, your initial font choice is taken out of your hands; companies often specify a typeface, or even a set of fonts, as part of their brand guidelines you’ll find a job has specific requirements, such as limited room that might require a</a:t>
            </a:r>
          </a:p>
        </p:txBody>
      </p:sp>
      <p:sp>
        <p:nvSpPr>
          <p:cNvPr id="18" name="Rectangle 17"/>
          <p:cNvSpPr>
            <a:spLocks/>
          </p:cNvSpPr>
          <p:nvPr/>
        </p:nvSpPr>
        <p:spPr bwMode="auto">
          <a:xfrm>
            <a:off x="7518341" y="1334328"/>
            <a:ext cx="9391995" cy="901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vert="horz" wrap="none" lIns="0" tIns="0" rIns="0" bIns="0" anchor="ctr" anchorCtr="0">
            <a:spAutoFit/>
          </a:bodyPr>
          <a:lstStyle/>
          <a:p>
            <a:pPr algn="ctr" defTabSz="4572000">
              <a:lnSpc>
                <a:spcPts val="7400"/>
              </a:lnSpc>
            </a:pPr>
            <a:r>
              <a:rPr lang="en-US" sz="6000" b="1" spc="500" dirty="0">
                <a:solidFill>
                  <a:srgbClr val="000000"/>
                </a:solidFill>
                <a:latin typeface="Montserrat" charset="0"/>
                <a:ea typeface="Montserrat" charset="0"/>
                <a:cs typeface="Montserrat" charset="0"/>
                <a:sym typeface="Bebas Neue" charset="0"/>
              </a:rPr>
              <a:t>CREATIVE FEATURES</a:t>
            </a:r>
          </a:p>
        </p:txBody>
      </p:sp>
    </p:spTree>
    <p:extLst>
      <p:ext uri="{BB962C8B-B14F-4D97-AF65-F5344CB8AC3E}">
        <p14:creationId xmlns:p14="http://schemas.microsoft.com/office/powerpoint/2010/main" val="335769706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0"/>
                                      </p:stCondLst>
                                      <p:childTnLst>
                                        <p:set>
                                          <p:cBhvr>
                                            <p:cTn id="6" dur="1" fill="hold">
                                              <p:stCondLst>
                                                <p:cond delay="0"/>
                                              </p:stCondLst>
                                            </p:cTn>
                                            <p:tgtEl>
                                              <p:spTgt spid="71"/>
                                            </p:tgtEl>
                                            <p:attrNameLst>
                                              <p:attrName>style.visibility</p:attrName>
                                            </p:attrNameLst>
                                          </p:cBhvr>
                                          <p:to>
                                            <p:strVal val="visible"/>
                                          </p:to>
                                        </p:set>
                                        <p:anim calcmode="lin" valueType="num" p14:bounceEnd="50000">
                                          <p:cBhvr additive="base">
                                            <p:cTn id="7" dur="750" fill="hold"/>
                                            <p:tgtEl>
                                              <p:spTgt spid="71"/>
                                            </p:tgtEl>
                                            <p:attrNameLst>
                                              <p:attrName>ppt_x</p:attrName>
                                            </p:attrNameLst>
                                          </p:cBhvr>
                                          <p:tavLst>
                                            <p:tav tm="0">
                                              <p:val>
                                                <p:strVal val="#ppt_x"/>
                                              </p:val>
                                            </p:tav>
                                            <p:tav tm="100000">
                                              <p:val>
                                                <p:strVal val="#ppt_x"/>
                                              </p:val>
                                            </p:tav>
                                          </p:tavLst>
                                        </p:anim>
                                        <p:anim calcmode="lin" valueType="num" p14:bounceEnd="50000">
                                          <p:cBhvr additive="base">
                                            <p:cTn id="8" dur="750" fill="hold"/>
                                            <p:tgtEl>
                                              <p:spTgt spid="7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50000">
                                      <p:stCondLst>
                                        <p:cond delay="0"/>
                                      </p:stCondLst>
                                      <p:childTnLst>
                                        <p:set>
                                          <p:cBhvr>
                                            <p:cTn id="10" dur="1" fill="hold">
                                              <p:stCondLst>
                                                <p:cond delay="0"/>
                                              </p:stCondLst>
                                            </p:cTn>
                                            <p:tgtEl>
                                              <p:spTgt spid="72"/>
                                            </p:tgtEl>
                                            <p:attrNameLst>
                                              <p:attrName>style.visibility</p:attrName>
                                            </p:attrNameLst>
                                          </p:cBhvr>
                                          <p:to>
                                            <p:strVal val="visible"/>
                                          </p:to>
                                        </p:set>
                                        <p:anim calcmode="lin" valueType="num" p14:bounceEnd="50000">
                                          <p:cBhvr additive="base">
                                            <p:cTn id="11" dur="750" fill="hold"/>
                                            <p:tgtEl>
                                              <p:spTgt spid="72"/>
                                            </p:tgtEl>
                                            <p:attrNameLst>
                                              <p:attrName>ppt_x</p:attrName>
                                            </p:attrNameLst>
                                          </p:cBhvr>
                                          <p:tavLst>
                                            <p:tav tm="0">
                                              <p:val>
                                                <p:strVal val="#ppt_x"/>
                                              </p:val>
                                            </p:tav>
                                            <p:tav tm="100000">
                                              <p:val>
                                                <p:strVal val="#ppt_x"/>
                                              </p:val>
                                            </p:tav>
                                          </p:tavLst>
                                        </p:anim>
                                        <p:anim calcmode="lin" valueType="num" p14:bounceEnd="50000">
                                          <p:cBhvr additive="base">
                                            <p:cTn id="12" dur="750" fill="hold"/>
                                            <p:tgtEl>
                                              <p:spTgt spid="7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14:presetBounceEnd="50000">
                                      <p:stCondLst>
                                        <p:cond delay="0"/>
                                      </p:stCondLst>
                                      <p:childTnLst>
                                        <p:set>
                                          <p:cBhvr>
                                            <p:cTn id="14" dur="1" fill="hold">
                                              <p:stCondLst>
                                                <p:cond delay="0"/>
                                              </p:stCondLst>
                                            </p:cTn>
                                            <p:tgtEl>
                                              <p:spTgt spid="73"/>
                                            </p:tgtEl>
                                            <p:attrNameLst>
                                              <p:attrName>style.visibility</p:attrName>
                                            </p:attrNameLst>
                                          </p:cBhvr>
                                          <p:to>
                                            <p:strVal val="visible"/>
                                          </p:to>
                                        </p:set>
                                        <p:anim calcmode="lin" valueType="num" p14:bounceEnd="50000">
                                          <p:cBhvr additive="base">
                                            <p:cTn id="15" dur="750" fill="hold"/>
                                            <p:tgtEl>
                                              <p:spTgt spid="73"/>
                                            </p:tgtEl>
                                            <p:attrNameLst>
                                              <p:attrName>ppt_x</p:attrName>
                                            </p:attrNameLst>
                                          </p:cBhvr>
                                          <p:tavLst>
                                            <p:tav tm="0">
                                              <p:val>
                                                <p:strVal val="#ppt_x"/>
                                              </p:val>
                                            </p:tav>
                                            <p:tav tm="100000">
                                              <p:val>
                                                <p:strVal val="#ppt_x"/>
                                              </p:val>
                                            </p:tav>
                                          </p:tavLst>
                                        </p:anim>
                                        <p:anim calcmode="lin" valueType="num" p14:bounceEnd="50000">
                                          <p:cBhvr additive="base">
                                            <p:cTn id="16" dur="750" fill="hold"/>
                                            <p:tgtEl>
                                              <p:spTgt spid="7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14:presetBounceEnd="50000">
                                      <p:stCondLst>
                                        <p:cond delay="0"/>
                                      </p:stCondLst>
                                      <p:childTnLst>
                                        <p:set>
                                          <p:cBhvr>
                                            <p:cTn id="18" dur="1" fill="hold">
                                              <p:stCondLst>
                                                <p:cond delay="0"/>
                                              </p:stCondLst>
                                            </p:cTn>
                                            <p:tgtEl>
                                              <p:spTgt spid="49"/>
                                            </p:tgtEl>
                                            <p:attrNameLst>
                                              <p:attrName>style.visibility</p:attrName>
                                            </p:attrNameLst>
                                          </p:cBhvr>
                                          <p:to>
                                            <p:strVal val="visible"/>
                                          </p:to>
                                        </p:set>
                                        <p:anim calcmode="lin" valueType="num" p14:bounceEnd="50000">
                                          <p:cBhvr additive="base">
                                            <p:cTn id="19" dur="750" fill="hold"/>
                                            <p:tgtEl>
                                              <p:spTgt spid="49"/>
                                            </p:tgtEl>
                                            <p:attrNameLst>
                                              <p:attrName>ppt_x</p:attrName>
                                            </p:attrNameLst>
                                          </p:cBhvr>
                                          <p:tavLst>
                                            <p:tav tm="0">
                                              <p:val>
                                                <p:strVal val="#ppt_x"/>
                                              </p:val>
                                            </p:tav>
                                            <p:tav tm="100000">
                                              <p:val>
                                                <p:strVal val="#ppt_x"/>
                                              </p:val>
                                            </p:tav>
                                          </p:tavLst>
                                        </p:anim>
                                        <p:anim calcmode="lin" valueType="num" p14:bounceEnd="50000">
                                          <p:cBhvr additive="base">
                                            <p:cTn id="20" dur="750" fill="hold"/>
                                            <p:tgtEl>
                                              <p:spTgt spid="4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14:presetBounceEnd="50000">
                                      <p:stCondLst>
                                        <p:cond delay="0"/>
                                      </p:stCondLst>
                                      <p:childTnLst>
                                        <p:set>
                                          <p:cBhvr>
                                            <p:cTn id="22" dur="1" fill="hold">
                                              <p:stCondLst>
                                                <p:cond delay="0"/>
                                              </p:stCondLst>
                                            </p:cTn>
                                            <p:tgtEl>
                                              <p:spTgt spid="50"/>
                                            </p:tgtEl>
                                            <p:attrNameLst>
                                              <p:attrName>style.visibility</p:attrName>
                                            </p:attrNameLst>
                                          </p:cBhvr>
                                          <p:to>
                                            <p:strVal val="visible"/>
                                          </p:to>
                                        </p:set>
                                        <p:anim calcmode="lin" valueType="num" p14:bounceEnd="50000">
                                          <p:cBhvr additive="base">
                                            <p:cTn id="23" dur="750" fill="hold"/>
                                            <p:tgtEl>
                                              <p:spTgt spid="50"/>
                                            </p:tgtEl>
                                            <p:attrNameLst>
                                              <p:attrName>ppt_x</p:attrName>
                                            </p:attrNameLst>
                                          </p:cBhvr>
                                          <p:tavLst>
                                            <p:tav tm="0">
                                              <p:val>
                                                <p:strVal val="#ppt_x"/>
                                              </p:val>
                                            </p:tav>
                                            <p:tav tm="100000">
                                              <p:val>
                                                <p:strVal val="#ppt_x"/>
                                              </p:val>
                                            </p:tav>
                                          </p:tavLst>
                                        </p:anim>
                                        <p:anim calcmode="lin" valueType="num" p14:bounceEnd="50000">
                                          <p:cBhvr additive="base">
                                            <p:cTn id="24" dur="750" fill="hold"/>
                                            <p:tgtEl>
                                              <p:spTgt spid="5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14:presetBounceEnd="50000">
                                      <p:stCondLst>
                                        <p:cond delay="0"/>
                                      </p:stCondLst>
                                      <p:childTnLst>
                                        <p:set>
                                          <p:cBhvr>
                                            <p:cTn id="26" dur="1" fill="hold">
                                              <p:stCondLst>
                                                <p:cond delay="0"/>
                                              </p:stCondLst>
                                            </p:cTn>
                                            <p:tgtEl>
                                              <p:spTgt spid="51"/>
                                            </p:tgtEl>
                                            <p:attrNameLst>
                                              <p:attrName>style.visibility</p:attrName>
                                            </p:attrNameLst>
                                          </p:cBhvr>
                                          <p:to>
                                            <p:strVal val="visible"/>
                                          </p:to>
                                        </p:set>
                                        <p:anim calcmode="lin" valueType="num" p14:bounceEnd="50000">
                                          <p:cBhvr additive="base">
                                            <p:cTn id="27" dur="750" fill="hold"/>
                                            <p:tgtEl>
                                              <p:spTgt spid="51"/>
                                            </p:tgtEl>
                                            <p:attrNameLst>
                                              <p:attrName>ppt_x</p:attrName>
                                            </p:attrNameLst>
                                          </p:cBhvr>
                                          <p:tavLst>
                                            <p:tav tm="0">
                                              <p:val>
                                                <p:strVal val="#ppt_x"/>
                                              </p:val>
                                            </p:tav>
                                            <p:tav tm="100000">
                                              <p:val>
                                                <p:strVal val="#ppt_x"/>
                                              </p:val>
                                            </p:tav>
                                          </p:tavLst>
                                        </p:anim>
                                        <p:anim calcmode="lin" valueType="num" p14:bounceEnd="50000">
                                          <p:cBhvr additive="base">
                                            <p:cTn id="28" dur="750" fill="hold"/>
                                            <p:tgtEl>
                                              <p:spTgt spid="5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14:presetBounceEnd="50000">
                                      <p:stCondLst>
                                        <p:cond delay="0"/>
                                      </p:stCondLst>
                                      <p:childTnLst>
                                        <p:set>
                                          <p:cBhvr>
                                            <p:cTn id="30" dur="1" fill="hold">
                                              <p:stCondLst>
                                                <p:cond delay="0"/>
                                              </p:stCondLst>
                                            </p:cTn>
                                            <p:tgtEl>
                                              <p:spTgt spid="54"/>
                                            </p:tgtEl>
                                            <p:attrNameLst>
                                              <p:attrName>style.visibility</p:attrName>
                                            </p:attrNameLst>
                                          </p:cBhvr>
                                          <p:to>
                                            <p:strVal val="visible"/>
                                          </p:to>
                                        </p:set>
                                        <p:anim calcmode="lin" valueType="num" p14:bounceEnd="50000">
                                          <p:cBhvr additive="base">
                                            <p:cTn id="31" dur="750" fill="hold"/>
                                            <p:tgtEl>
                                              <p:spTgt spid="54"/>
                                            </p:tgtEl>
                                            <p:attrNameLst>
                                              <p:attrName>ppt_x</p:attrName>
                                            </p:attrNameLst>
                                          </p:cBhvr>
                                          <p:tavLst>
                                            <p:tav tm="0">
                                              <p:val>
                                                <p:strVal val="#ppt_x"/>
                                              </p:val>
                                            </p:tav>
                                            <p:tav tm="100000">
                                              <p:val>
                                                <p:strVal val="#ppt_x"/>
                                              </p:val>
                                            </p:tav>
                                          </p:tavLst>
                                        </p:anim>
                                        <p:anim calcmode="lin" valueType="num" p14:bounceEnd="50000">
                                          <p:cBhvr additive="base">
                                            <p:cTn id="32" dur="750" fill="hold"/>
                                            <p:tgtEl>
                                              <p:spTgt spid="5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14:presetBounceEnd="50000">
                                      <p:stCondLst>
                                        <p:cond delay="0"/>
                                      </p:stCondLst>
                                      <p:childTnLst>
                                        <p:set>
                                          <p:cBhvr>
                                            <p:cTn id="34" dur="1" fill="hold">
                                              <p:stCondLst>
                                                <p:cond delay="0"/>
                                              </p:stCondLst>
                                            </p:cTn>
                                            <p:tgtEl>
                                              <p:spTgt spid="60"/>
                                            </p:tgtEl>
                                            <p:attrNameLst>
                                              <p:attrName>style.visibility</p:attrName>
                                            </p:attrNameLst>
                                          </p:cBhvr>
                                          <p:to>
                                            <p:strVal val="visible"/>
                                          </p:to>
                                        </p:set>
                                        <p:anim calcmode="lin" valueType="num" p14:bounceEnd="50000">
                                          <p:cBhvr additive="base">
                                            <p:cTn id="35" dur="750" fill="hold"/>
                                            <p:tgtEl>
                                              <p:spTgt spid="60"/>
                                            </p:tgtEl>
                                            <p:attrNameLst>
                                              <p:attrName>ppt_x</p:attrName>
                                            </p:attrNameLst>
                                          </p:cBhvr>
                                          <p:tavLst>
                                            <p:tav tm="0">
                                              <p:val>
                                                <p:strVal val="#ppt_x"/>
                                              </p:val>
                                            </p:tav>
                                            <p:tav tm="100000">
                                              <p:val>
                                                <p:strVal val="#ppt_x"/>
                                              </p:val>
                                            </p:tav>
                                          </p:tavLst>
                                        </p:anim>
                                        <p:anim calcmode="lin" valueType="num" p14:bounceEnd="50000">
                                          <p:cBhvr additive="base">
                                            <p:cTn id="36" dur="750" fill="hold"/>
                                            <p:tgtEl>
                                              <p:spTgt spid="6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14:presetBounceEnd="50000">
                                      <p:stCondLst>
                                        <p:cond delay="0"/>
                                      </p:stCondLst>
                                      <p:childTnLst>
                                        <p:set>
                                          <p:cBhvr>
                                            <p:cTn id="38" dur="1" fill="hold">
                                              <p:stCondLst>
                                                <p:cond delay="0"/>
                                              </p:stCondLst>
                                            </p:cTn>
                                            <p:tgtEl>
                                              <p:spTgt spid="61"/>
                                            </p:tgtEl>
                                            <p:attrNameLst>
                                              <p:attrName>style.visibility</p:attrName>
                                            </p:attrNameLst>
                                          </p:cBhvr>
                                          <p:to>
                                            <p:strVal val="visible"/>
                                          </p:to>
                                        </p:set>
                                        <p:anim calcmode="lin" valueType="num" p14:bounceEnd="50000">
                                          <p:cBhvr additive="base">
                                            <p:cTn id="39" dur="750" fill="hold"/>
                                            <p:tgtEl>
                                              <p:spTgt spid="61"/>
                                            </p:tgtEl>
                                            <p:attrNameLst>
                                              <p:attrName>ppt_x</p:attrName>
                                            </p:attrNameLst>
                                          </p:cBhvr>
                                          <p:tavLst>
                                            <p:tav tm="0">
                                              <p:val>
                                                <p:strVal val="#ppt_x"/>
                                              </p:val>
                                            </p:tav>
                                            <p:tav tm="100000">
                                              <p:val>
                                                <p:strVal val="#ppt_x"/>
                                              </p:val>
                                            </p:tav>
                                          </p:tavLst>
                                        </p:anim>
                                        <p:anim calcmode="lin" valueType="num" p14:bounceEnd="50000">
                                          <p:cBhvr additive="base">
                                            <p:cTn id="40" dur="750" fill="hold"/>
                                            <p:tgtEl>
                                              <p:spTgt spid="6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14:presetBounceEnd="50000">
                                      <p:stCondLst>
                                        <p:cond delay="0"/>
                                      </p:stCondLst>
                                      <p:childTnLst>
                                        <p:set>
                                          <p:cBhvr>
                                            <p:cTn id="42" dur="1" fill="hold">
                                              <p:stCondLst>
                                                <p:cond delay="0"/>
                                              </p:stCondLst>
                                            </p:cTn>
                                            <p:tgtEl>
                                              <p:spTgt spid="62"/>
                                            </p:tgtEl>
                                            <p:attrNameLst>
                                              <p:attrName>style.visibility</p:attrName>
                                            </p:attrNameLst>
                                          </p:cBhvr>
                                          <p:to>
                                            <p:strVal val="visible"/>
                                          </p:to>
                                        </p:set>
                                        <p:anim calcmode="lin" valueType="num" p14:bounceEnd="50000">
                                          <p:cBhvr additive="base">
                                            <p:cTn id="43" dur="750" fill="hold"/>
                                            <p:tgtEl>
                                              <p:spTgt spid="62"/>
                                            </p:tgtEl>
                                            <p:attrNameLst>
                                              <p:attrName>ppt_x</p:attrName>
                                            </p:attrNameLst>
                                          </p:cBhvr>
                                          <p:tavLst>
                                            <p:tav tm="0">
                                              <p:val>
                                                <p:strVal val="#ppt_x"/>
                                              </p:val>
                                            </p:tav>
                                            <p:tav tm="100000">
                                              <p:val>
                                                <p:strVal val="#ppt_x"/>
                                              </p:val>
                                            </p:tav>
                                          </p:tavLst>
                                        </p:anim>
                                        <p:anim calcmode="lin" valueType="num" p14:bounceEnd="50000">
                                          <p:cBhvr additive="base">
                                            <p:cTn id="44" dur="750" fill="hold"/>
                                            <p:tgtEl>
                                              <p:spTgt spid="62"/>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14:presetBounceEnd="50000">
                                      <p:stCondLst>
                                        <p:cond delay="0"/>
                                      </p:stCondLst>
                                      <p:childTnLst>
                                        <p:set>
                                          <p:cBhvr>
                                            <p:cTn id="46" dur="1" fill="hold">
                                              <p:stCondLst>
                                                <p:cond delay="0"/>
                                              </p:stCondLst>
                                            </p:cTn>
                                            <p:tgtEl>
                                              <p:spTgt spid="64"/>
                                            </p:tgtEl>
                                            <p:attrNameLst>
                                              <p:attrName>style.visibility</p:attrName>
                                            </p:attrNameLst>
                                          </p:cBhvr>
                                          <p:to>
                                            <p:strVal val="visible"/>
                                          </p:to>
                                        </p:set>
                                        <p:anim calcmode="lin" valueType="num" p14:bounceEnd="50000">
                                          <p:cBhvr additive="base">
                                            <p:cTn id="47" dur="750" fill="hold"/>
                                            <p:tgtEl>
                                              <p:spTgt spid="64"/>
                                            </p:tgtEl>
                                            <p:attrNameLst>
                                              <p:attrName>ppt_x</p:attrName>
                                            </p:attrNameLst>
                                          </p:cBhvr>
                                          <p:tavLst>
                                            <p:tav tm="0">
                                              <p:val>
                                                <p:strVal val="#ppt_x"/>
                                              </p:val>
                                            </p:tav>
                                            <p:tav tm="100000">
                                              <p:val>
                                                <p:strVal val="#ppt_x"/>
                                              </p:val>
                                            </p:tav>
                                          </p:tavLst>
                                        </p:anim>
                                        <p:anim calcmode="lin" valueType="num" p14:bounceEnd="50000">
                                          <p:cBhvr additive="base">
                                            <p:cTn id="48" dur="750" fill="hold"/>
                                            <p:tgtEl>
                                              <p:spTgt spid="64"/>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14:presetBounceEnd="50000">
                                      <p:stCondLst>
                                        <p:cond delay="0"/>
                                      </p:stCondLst>
                                      <p:childTnLst>
                                        <p:set>
                                          <p:cBhvr>
                                            <p:cTn id="50" dur="1" fill="hold">
                                              <p:stCondLst>
                                                <p:cond delay="0"/>
                                              </p:stCondLst>
                                            </p:cTn>
                                            <p:tgtEl>
                                              <p:spTgt spid="66"/>
                                            </p:tgtEl>
                                            <p:attrNameLst>
                                              <p:attrName>style.visibility</p:attrName>
                                            </p:attrNameLst>
                                          </p:cBhvr>
                                          <p:to>
                                            <p:strVal val="visible"/>
                                          </p:to>
                                        </p:set>
                                        <p:anim calcmode="lin" valueType="num" p14:bounceEnd="50000">
                                          <p:cBhvr additive="base">
                                            <p:cTn id="51" dur="750" fill="hold"/>
                                            <p:tgtEl>
                                              <p:spTgt spid="66"/>
                                            </p:tgtEl>
                                            <p:attrNameLst>
                                              <p:attrName>ppt_x</p:attrName>
                                            </p:attrNameLst>
                                          </p:cBhvr>
                                          <p:tavLst>
                                            <p:tav tm="0">
                                              <p:val>
                                                <p:strVal val="#ppt_x"/>
                                              </p:val>
                                            </p:tav>
                                            <p:tav tm="100000">
                                              <p:val>
                                                <p:strVal val="#ppt_x"/>
                                              </p:val>
                                            </p:tav>
                                          </p:tavLst>
                                        </p:anim>
                                        <p:anim calcmode="lin" valueType="num" p14:bounceEnd="50000">
                                          <p:cBhvr additive="base">
                                            <p:cTn id="52" dur="750" fill="hold"/>
                                            <p:tgtEl>
                                              <p:spTgt spid="66"/>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14:presetBounceEnd="50000">
                                      <p:stCondLst>
                                        <p:cond delay="0"/>
                                      </p:stCondLst>
                                      <p:childTnLst>
                                        <p:set>
                                          <p:cBhvr>
                                            <p:cTn id="54" dur="1" fill="hold">
                                              <p:stCondLst>
                                                <p:cond delay="0"/>
                                              </p:stCondLst>
                                            </p:cTn>
                                            <p:tgtEl>
                                              <p:spTgt spid="57"/>
                                            </p:tgtEl>
                                            <p:attrNameLst>
                                              <p:attrName>style.visibility</p:attrName>
                                            </p:attrNameLst>
                                          </p:cBhvr>
                                          <p:to>
                                            <p:strVal val="visible"/>
                                          </p:to>
                                        </p:set>
                                        <p:anim calcmode="lin" valueType="num" p14:bounceEnd="50000">
                                          <p:cBhvr additive="base">
                                            <p:cTn id="55" dur="750" fill="hold"/>
                                            <p:tgtEl>
                                              <p:spTgt spid="57"/>
                                            </p:tgtEl>
                                            <p:attrNameLst>
                                              <p:attrName>ppt_x</p:attrName>
                                            </p:attrNameLst>
                                          </p:cBhvr>
                                          <p:tavLst>
                                            <p:tav tm="0">
                                              <p:val>
                                                <p:strVal val="#ppt_x"/>
                                              </p:val>
                                            </p:tav>
                                            <p:tav tm="100000">
                                              <p:val>
                                                <p:strVal val="#ppt_x"/>
                                              </p:val>
                                            </p:tav>
                                          </p:tavLst>
                                        </p:anim>
                                        <p:anim calcmode="lin" valueType="num" p14:bounceEnd="50000">
                                          <p:cBhvr additive="base">
                                            <p:cTn id="56" dur="750" fill="hold"/>
                                            <p:tgtEl>
                                              <p:spTgt spid="57"/>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14:presetBounceEnd="50000">
                                      <p:stCondLst>
                                        <p:cond delay="0"/>
                                      </p:stCondLst>
                                      <p:childTnLst>
                                        <p:set>
                                          <p:cBhvr>
                                            <p:cTn id="58" dur="1" fill="hold">
                                              <p:stCondLst>
                                                <p:cond delay="0"/>
                                              </p:stCondLst>
                                            </p:cTn>
                                            <p:tgtEl>
                                              <p:spTgt spid="18"/>
                                            </p:tgtEl>
                                            <p:attrNameLst>
                                              <p:attrName>style.visibility</p:attrName>
                                            </p:attrNameLst>
                                          </p:cBhvr>
                                          <p:to>
                                            <p:strVal val="visible"/>
                                          </p:to>
                                        </p:set>
                                        <p:anim calcmode="lin" valueType="num" p14:bounceEnd="50000">
                                          <p:cBhvr additive="base">
                                            <p:cTn id="59" dur="750" fill="hold"/>
                                            <p:tgtEl>
                                              <p:spTgt spid="18"/>
                                            </p:tgtEl>
                                            <p:attrNameLst>
                                              <p:attrName>ppt_x</p:attrName>
                                            </p:attrNameLst>
                                          </p:cBhvr>
                                          <p:tavLst>
                                            <p:tav tm="0">
                                              <p:val>
                                                <p:strVal val="#ppt_x"/>
                                              </p:val>
                                            </p:tav>
                                            <p:tav tm="100000">
                                              <p:val>
                                                <p:strVal val="#ppt_x"/>
                                              </p:val>
                                            </p:tav>
                                          </p:tavLst>
                                        </p:anim>
                                        <p:anim calcmode="lin" valueType="num" p14:bounceEnd="50000">
                                          <p:cBhvr additive="base">
                                            <p:cTn id="60" dur="75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2" grpId="0"/>
          <p:bldP spid="73" grpId="0"/>
          <p:bldP spid="49" grpId="0"/>
          <p:bldP spid="50" grpId="0"/>
          <p:bldP spid="51" grpId="0"/>
          <p:bldP spid="54" grpId="0"/>
          <p:bldP spid="60" grpId="0"/>
          <p:bldP spid="61" grpId="0"/>
          <p:bldP spid="62" grpId="0" animBg="1"/>
          <p:bldP spid="64" grpId="0" animBg="1"/>
          <p:bldP spid="66" grpId="0" animBg="1"/>
          <p:bldP spid="57" grpId="0"/>
          <p:bldP spid="1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71"/>
                                            </p:tgtEl>
                                            <p:attrNameLst>
                                              <p:attrName>style.visibility</p:attrName>
                                            </p:attrNameLst>
                                          </p:cBhvr>
                                          <p:to>
                                            <p:strVal val="visible"/>
                                          </p:to>
                                        </p:set>
                                        <p:anim calcmode="lin" valueType="num">
                                          <p:cBhvr additive="base">
                                            <p:cTn id="7" dur="750" fill="hold"/>
                                            <p:tgtEl>
                                              <p:spTgt spid="71"/>
                                            </p:tgtEl>
                                            <p:attrNameLst>
                                              <p:attrName>ppt_x</p:attrName>
                                            </p:attrNameLst>
                                          </p:cBhvr>
                                          <p:tavLst>
                                            <p:tav tm="0">
                                              <p:val>
                                                <p:strVal val="#ppt_x"/>
                                              </p:val>
                                            </p:tav>
                                            <p:tav tm="100000">
                                              <p:val>
                                                <p:strVal val="#ppt_x"/>
                                              </p:val>
                                            </p:tav>
                                          </p:tavLst>
                                        </p:anim>
                                        <p:anim calcmode="lin" valueType="num">
                                          <p:cBhvr additive="base">
                                            <p:cTn id="8" dur="750" fill="hold"/>
                                            <p:tgtEl>
                                              <p:spTgt spid="7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2"/>
                                            </p:tgtEl>
                                            <p:attrNameLst>
                                              <p:attrName>style.visibility</p:attrName>
                                            </p:attrNameLst>
                                          </p:cBhvr>
                                          <p:to>
                                            <p:strVal val="visible"/>
                                          </p:to>
                                        </p:set>
                                        <p:anim calcmode="lin" valueType="num">
                                          <p:cBhvr additive="base">
                                            <p:cTn id="11" dur="750" fill="hold"/>
                                            <p:tgtEl>
                                              <p:spTgt spid="72"/>
                                            </p:tgtEl>
                                            <p:attrNameLst>
                                              <p:attrName>ppt_x</p:attrName>
                                            </p:attrNameLst>
                                          </p:cBhvr>
                                          <p:tavLst>
                                            <p:tav tm="0">
                                              <p:val>
                                                <p:strVal val="#ppt_x"/>
                                              </p:val>
                                            </p:tav>
                                            <p:tav tm="100000">
                                              <p:val>
                                                <p:strVal val="#ppt_x"/>
                                              </p:val>
                                            </p:tav>
                                          </p:tavLst>
                                        </p:anim>
                                        <p:anim calcmode="lin" valueType="num">
                                          <p:cBhvr additive="base">
                                            <p:cTn id="12" dur="750" fill="hold"/>
                                            <p:tgtEl>
                                              <p:spTgt spid="7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3"/>
                                            </p:tgtEl>
                                            <p:attrNameLst>
                                              <p:attrName>style.visibility</p:attrName>
                                            </p:attrNameLst>
                                          </p:cBhvr>
                                          <p:to>
                                            <p:strVal val="visible"/>
                                          </p:to>
                                        </p:set>
                                        <p:anim calcmode="lin" valueType="num">
                                          <p:cBhvr additive="base">
                                            <p:cTn id="15" dur="750" fill="hold"/>
                                            <p:tgtEl>
                                              <p:spTgt spid="73"/>
                                            </p:tgtEl>
                                            <p:attrNameLst>
                                              <p:attrName>ppt_x</p:attrName>
                                            </p:attrNameLst>
                                          </p:cBhvr>
                                          <p:tavLst>
                                            <p:tav tm="0">
                                              <p:val>
                                                <p:strVal val="#ppt_x"/>
                                              </p:val>
                                            </p:tav>
                                            <p:tav tm="100000">
                                              <p:val>
                                                <p:strVal val="#ppt_x"/>
                                              </p:val>
                                            </p:tav>
                                          </p:tavLst>
                                        </p:anim>
                                        <p:anim calcmode="lin" valueType="num">
                                          <p:cBhvr additive="base">
                                            <p:cTn id="16" dur="750" fill="hold"/>
                                            <p:tgtEl>
                                              <p:spTgt spid="7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9"/>
                                            </p:tgtEl>
                                            <p:attrNameLst>
                                              <p:attrName>style.visibility</p:attrName>
                                            </p:attrNameLst>
                                          </p:cBhvr>
                                          <p:to>
                                            <p:strVal val="visible"/>
                                          </p:to>
                                        </p:set>
                                        <p:anim calcmode="lin" valueType="num">
                                          <p:cBhvr additive="base">
                                            <p:cTn id="19" dur="750" fill="hold"/>
                                            <p:tgtEl>
                                              <p:spTgt spid="49"/>
                                            </p:tgtEl>
                                            <p:attrNameLst>
                                              <p:attrName>ppt_x</p:attrName>
                                            </p:attrNameLst>
                                          </p:cBhvr>
                                          <p:tavLst>
                                            <p:tav tm="0">
                                              <p:val>
                                                <p:strVal val="#ppt_x"/>
                                              </p:val>
                                            </p:tav>
                                            <p:tav tm="100000">
                                              <p:val>
                                                <p:strVal val="#ppt_x"/>
                                              </p:val>
                                            </p:tav>
                                          </p:tavLst>
                                        </p:anim>
                                        <p:anim calcmode="lin" valueType="num">
                                          <p:cBhvr additive="base">
                                            <p:cTn id="20" dur="750" fill="hold"/>
                                            <p:tgtEl>
                                              <p:spTgt spid="4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0"/>
                                            </p:tgtEl>
                                            <p:attrNameLst>
                                              <p:attrName>style.visibility</p:attrName>
                                            </p:attrNameLst>
                                          </p:cBhvr>
                                          <p:to>
                                            <p:strVal val="visible"/>
                                          </p:to>
                                        </p:set>
                                        <p:anim calcmode="lin" valueType="num">
                                          <p:cBhvr additive="base">
                                            <p:cTn id="23" dur="750" fill="hold"/>
                                            <p:tgtEl>
                                              <p:spTgt spid="50"/>
                                            </p:tgtEl>
                                            <p:attrNameLst>
                                              <p:attrName>ppt_x</p:attrName>
                                            </p:attrNameLst>
                                          </p:cBhvr>
                                          <p:tavLst>
                                            <p:tav tm="0">
                                              <p:val>
                                                <p:strVal val="#ppt_x"/>
                                              </p:val>
                                            </p:tav>
                                            <p:tav tm="100000">
                                              <p:val>
                                                <p:strVal val="#ppt_x"/>
                                              </p:val>
                                            </p:tav>
                                          </p:tavLst>
                                        </p:anim>
                                        <p:anim calcmode="lin" valueType="num">
                                          <p:cBhvr additive="base">
                                            <p:cTn id="24" dur="750" fill="hold"/>
                                            <p:tgtEl>
                                              <p:spTgt spid="5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51"/>
                                            </p:tgtEl>
                                            <p:attrNameLst>
                                              <p:attrName>style.visibility</p:attrName>
                                            </p:attrNameLst>
                                          </p:cBhvr>
                                          <p:to>
                                            <p:strVal val="visible"/>
                                          </p:to>
                                        </p:set>
                                        <p:anim calcmode="lin" valueType="num">
                                          <p:cBhvr additive="base">
                                            <p:cTn id="27" dur="750" fill="hold"/>
                                            <p:tgtEl>
                                              <p:spTgt spid="51"/>
                                            </p:tgtEl>
                                            <p:attrNameLst>
                                              <p:attrName>ppt_x</p:attrName>
                                            </p:attrNameLst>
                                          </p:cBhvr>
                                          <p:tavLst>
                                            <p:tav tm="0">
                                              <p:val>
                                                <p:strVal val="#ppt_x"/>
                                              </p:val>
                                            </p:tav>
                                            <p:tav tm="100000">
                                              <p:val>
                                                <p:strVal val="#ppt_x"/>
                                              </p:val>
                                            </p:tav>
                                          </p:tavLst>
                                        </p:anim>
                                        <p:anim calcmode="lin" valueType="num">
                                          <p:cBhvr additive="base">
                                            <p:cTn id="28" dur="750" fill="hold"/>
                                            <p:tgtEl>
                                              <p:spTgt spid="5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4"/>
                                            </p:tgtEl>
                                            <p:attrNameLst>
                                              <p:attrName>style.visibility</p:attrName>
                                            </p:attrNameLst>
                                          </p:cBhvr>
                                          <p:to>
                                            <p:strVal val="visible"/>
                                          </p:to>
                                        </p:set>
                                        <p:anim calcmode="lin" valueType="num">
                                          <p:cBhvr additive="base">
                                            <p:cTn id="31" dur="750" fill="hold"/>
                                            <p:tgtEl>
                                              <p:spTgt spid="54"/>
                                            </p:tgtEl>
                                            <p:attrNameLst>
                                              <p:attrName>ppt_x</p:attrName>
                                            </p:attrNameLst>
                                          </p:cBhvr>
                                          <p:tavLst>
                                            <p:tav tm="0">
                                              <p:val>
                                                <p:strVal val="#ppt_x"/>
                                              </p:val>
                                            </p:tav>
                                            <p:tav tm="100000">
                                              <p:val>
                                                <p:strVal val="#ppt_x"/>
                                              </p:val>
                                            </p:tav>
                                          </p:tavLst>
                                        </p:anim>
                                        <p:anim calcmode="lin" valueType="num">
                                          <p:cBhvr additive="base">
                                            <p:cTn id="32" dur="750" fill="hold"/>
                                            <p:tgtEl>
                                              <p:spTgt spid="5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60"/>
                                            </p:tgtEl>
                                            <p:attrNameLst>
                                              <p:attrName>style.visibility</p:attrName>
                                            </p:attrNameLst>
                                          </p:cBhvr>
                                          <p:to>
                                            <p:strVal val="visible"/>
                                          </p:to>
                                        </p:set>
                                        <p:anim calcmode="lin" valueType="num">
                                          <p:cBhvr additive="base">
                                            <p:cTn id="35" dur="750" fill="hold"/>
                                            <p:tgtEl>
                                              <p:spTgt spid="60"/>
                                            </p:tgtEl>
                                            <p:attrNameLst>
                                              <p:attrName>ppt_x</p:attrName>
                                            </p:attrNameLst>
                                          </p:cBhvr>
                                          <p:tavLst>
                                            <p:tav tm="0">
                                              <p:val>
                                                <p:strVal val="#ppt_x"/>
                                              </p:val>
                                            </p:tav>
                                            <p:tav tm="100000">
                                              <p:val>
                                                <p:strVal val="#ppt_x"/>
                                              </p:val>
                                            </p:tav>
                                          </p:tavLst>
                                        </p:anim>
                                        <p:anim calcmode="lin" valueType="num">
                                          <p:cBhvr additive="base">
                                            <p:cTn id="36" dur="750" fill="hold"/>
                                            <p:tgtEl>
                                              <p:spTgt spid="6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61"/>
                                            </p:tgtEl>
                                            <p:attrNameLst>
                                              <p:attrName>style.visibility</p:attrName>
                                            </p:attrNameLst>
                                          </p:cBhvr>
                                          <p:to>
                                            <p:strVal val="visible"/>
                                          </p:to>
                                        </p:set>
                                        <p:anim calcmode="lin" valueType="num">
                                          <p:cBhvr additive="base">
                                            <p:cTn id="39" dur="750" fill="hold"/>
                                            <p:tgtEl>
                                              <p:spTgt spid="61"/>
                                            </p:tgtEl>
                                            <p:attrNameLst>
                                              <p:attrName>ppt_x</p:attrName>
                                            </p:attrNameLst>
                                          </p:cBhvr>
                                          <p:tavLst>
                                            <p:tav tm="0">
                                              <p:val>
                                                <p:strVal val="#ppt_x"/>
                                              </p:val>
                                            </p:tav>
                                            <p:tav tm="100000">
                                              <p:val>
                                                <p:strVal val="#ppt_x"/>
                                              </p:val>
                                            </p:tav>
                                          </p:tavLst>
                                        </p:anim>
                                        <p:anim calcmode="lin" valueType="num">
                                          <p:cBhvr additive="base">
                                            <p:cTn id="40" dur="750" fill="hold"/>
                                            <p:tgtEl>
                                              <p:spTgt spid="6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62"/>
                                            </p:tgtEl>
                                            <p:attrNameLst>
                                              <p:attrName>style.visibility</p:attrName>
                                            </p:attrNameLst>
                                          </p:cBhvr>
                                          <p:to>
                                            <p:strVal val="visible"/>
                                          </p:to>
                                        </p:set>
                                        <p:anim calcmode="lin" valueType="num">
                                          <p:cBhvr additive="base">
                                            <p:cTn id="43" dur="750" fill="hold"/>
                                            <p:tgtEl>
                                              <p:spTgt spid="62"/>
                                            </p:tgtEl>
                                            <p:attrNameLst>
                                              <p:attrName>ppt_x</p:attrName>
                                            </p:attrNameLst>
                                          </p:cBhvr>
                                          <p:tavLst>
                                            <p:tav tm="0">
                                              <p:val>
                                                <p:strVal val="#ppt_x"/>
                                              </p:val>
                                            </p:tav>
                                            <p:tav tm="100000">
                                              <p:val>
                                                <p:strVal val="#ppt_x"/>
                                              </p:val>
                                            </p:tav>
                                          </p:tavLst>
                                        </p:anim>
                                        <p:anim calcmode="lin" valueType="num">
                                          <p:cBhvr additive="base">
                                            <p:cTn id="44" dur="750" fill="hold"/>
                                            <p:tgtEl>
                                              <p:spTgt spid="62"/>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64"/>
                                            </p:tgtEl>
                                            <p:attrNameLst>
                                              <p:attrName>style.visibility</p:attrName>
                                            </p:attrNameLst>
                                          </p:cBhvr>
                                          <p:to>
                                            <p:strVal val="visible"/>
                                          </p:to>
                                        </p:set>
                                        <p:anim calcmode="lin" valueType="num">
                                          <p:cBhvr additive="base">
                                            <p:cTn id="47" dur="750" fill="hold"/>
                                            <p:tgtEl>
                                              <p:spTgt spid="64"/>
                                            </p:tgtEl>
                                            <p:attrNameLst>
                                              <p:attrName>ppt_x</p:attrName>
                                            </p:attrNameLst>
                                          </p:cBhvr>
                                          <p:tavLst>
                                            <p:tav tm="0">
                                              <p:val>
                                                <p:strVal val="#ppt_x"/>
                                              </p:val>
                                            </p:tav>
                                            <p:tav tm="100000">
                                              <p:val>
                                                <p:strVal val="#ppt_x"/>
                                              </p:val>
                                            </p:tav>
                                          </p:tavLst>
                                        </p:anim>
                                        <p:anim calcmode="lin" valueType="num">
                                          <p:cBhvr additive="base">
                                            <p:cTn id="48" dur="750" fill="hold"/>
                                            <p:tgtEl>
                                              <p:spTgt spid="64"/>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66"/>
                                            </p:tgtEl>
                                            <p:attrNameLst>
                                              <p:attrName>style.visibility</p:attrName>
                                            </p:attrNameLst>
                                          </p:cBhvr>
                                          <p:to>
                                            <p:strVal val="visible"/>
                                          </p:to>
                                        </p:set>
                                        <p:anim calcmode="lin" valueType="num">
                                          <p:cBhvr additive="base">
                                            <p:cTn id="51" dur="750" fill="hold"/>
                                            <p:tgtEl>
                                              <p:spTgt spid="66"/>
                                            </p:tgtEl>
                                            <p:attrNameLst>
                                              <p:attrName>ppt_x</p:attrName>
                                            </p:attrNameLst>
                                          </p:cBhvr>
                                          <p:tavLst>
                                            <p:tav tm="0">
                                              <p:val>
                                                <p:strVal val="#ppt_x"/>
                                              </p:val>
                                            </p:tav>
                                            <p:tav tm="100000">
                                              <p:val>
                                                <p:strVal val="#ppt_x"/>
                                              </p:val>
                                            </p:tav>
                                          </p:tavLst>
                                        </p:anim>
                                        <p:anim calcmode="lin" valueType="num">
                                          <p:cBhvr additive="base">
                                            <p:cTn id="52" dur="750" fill="hold"/>
                                            <p:tgtEl>
                                              <p:spTgt spid="66"/>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57"/>
                                            </p:tgtEl>
                                            <p:attrNameLst>
                                              <p:attrName>style.visibility</p:attrName>
                                            </p:attrNameLst>
                                          </p:cBhvr>
                                          <p:to>
                                            <p:strVal val="visible"/>
                                          </p:to>
                                        </p:set>
                                        <p:anim calcmode="lin" valueType="num">
                                          <p:cBhvr additive="base">
                                            <p:cTn id="55" dur="750" fill="hold"/>
                                            <p:tgtEl>
                                              <p:spTgt spid="57"/>
                                            </p:tgtEl>
                                            <p:attrNameLst>
                                              <p:attrName>ppt_x</p:attrName>
                                            </p:attrNameLst>
                                          </p:cBhvr>
                                          <p:tavLst>
                                            <p:tav tm="0">
                                              <p:val>
                                                <p:strVal val="#ppt_x"/>
                                              </p:val>
                                            </p:tav>
                                            <p:tav tm="100000">
                                              <p:val>
                                                <p:strVal val="#ppt_x"/>
                                              </p:val>
                                            </p:tav>
                                          </p:tavLst>
                                        </p:anim>
                                        <p:anim calcmode="lin" valueType="num">
                                          <p:cBhvr additive="base">
                                            <p:cTn id="56" dur="750" fill="hold"/>
                                            <p:tgtEl>
                                              <p:spTgt spid="57"/>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8"/>
                                            </p:tgtEl>
                                            <p:attrNameLst>
                                              <p:attrName>style.visibility</p:attrName>
                                            </p:attrNameLst>
                                          </p:cBhvr>
                                          <p:to>
                                            <p:strVal val="visible"/>
                                          </p:to>
                                        </p:set>
                                        <p:anim calcmode="lin" valueType="num">
                                          <p:cBhvr additive="base">
                                            <p:cTn id="59" dur="750" fill="hold"/>
                                            <p:tgtEl>
                                              <p:spTgt spid="18"/>
                                            </p:tgtEl>
                                            <p:attrNameLst>
                                              <p:attrName>ppt_x</p:attrName>
                                            </p:attrNameLst>
                                          </p:cBhvr>
                                          <p:tavLst>
                                            <p:tav tm="0">
                                              <p:val>
                                                <p:strVal val="#ppt_x"/>
                                              </p:val>
                                            </p:tav>
                                            <p:tav tm="100000">
                                              <p:val>
                                                <p:strVal val="#ppt_x"/>
                                              </p:val>
                                            </p:tav>
                                          </p:tavLst>
                                        </p:anim>
                                        <p:anim calcmode="lin" valueType="num">
                                          <p:cBhvr additive="base">
                                            <p:cTn id="60" dur="750" fill="hold"/>
                                            <p:tgtEl>
                                              <p:spTgt spid="18"/>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9"/>
                                            </p:tgtEl>
                                            <p:attrNameLst>
                                              <p:attrName>style.visibility</p:attrName>
                                            </p:attrNameLst>
                                          </p:cBhvr>
                                          <p:to>
                                            <p:strVal val="visible"/>
                                          </p:to>
                                        </p:set>
                                        <p:anim calcmode="lin" valueType="num">
                                          <p:cBhvr additive="base">
                                            <p:cTn id="63" dur="750" fill="hold"/>
                                            <p:tgtEl>
                                              <p:spTgt spid="19"/>
                                            </p:tgtEl>
                                            <p:attrNameLst>
                                              <p:attrName>ppt_x</p:attrName>
                                            </p:attrNameLst>
                                          </p:cBhvr>
                                          <p:tavLst>
                                            <p:tav tm="0">
                                              <p:val>
                                                <p:strVal val="#ppt_x"/>
                                              </p:val>
                                            </p:tav>
                                            <p:tav tm="100000">
                                              <p:val>
                                                <p:strVal val="#ppt_x"/>
                                              </p:val>
                                            </p:tav>
                                          </p:tavLst>
                                        </p:anim>
                                        <p:anim calcmode="lin" valueType="num">
                                          <p:cBhvr additive="base">
                                            <p:cTn id="64" dur="750" fill="hold"/>
                                            <p:tgtEl>
                                              <p:spTgt spid="19"/>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additive="base">
                                            <p:cTn id="67" dur="750" fill="hold"/>
                                            <p:tgtEl>
                                              <p:spTgt spid="20"/>
                                            </p:tgtEl>
                                            <p:attrNameLst>
                                              <p:attrName>ppt_x</p:attrName>
                                            </p:attrNameLst>
                                          </p:cBhvr>
                                          <p:tavLst>
                                            <p:tav tm="0">
                                              <p:val>
                                                <p:strVal val="#ppt_x"/>
                                              </p:val>
                                            </p:tav>
                                            <p:tav tm="100000">
                                              <p:val>
                                                <p:strVal val="#ppt_x"/>
                                              </p:val>
                                            </p:tav>
                                          </p:tavLst>
                                        </p:anim>
                                        <p:anim calcmode="lin" valueType="num">
                                          <p:cBhvr additive="base">
                                            <p:cTn id="68" dur="75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2" grpId="0"/>
          <p:bldP spid="73" grpId="0"/>
          <p:bldP spid="49" grpId="0"/>
          <p:bldP spid="50" grpId="0"/>
          <p:bldP spid="51" grpId="0"/>
          <p:bldP spid="54" grpId="0"/>
          <p:bldP spid="60" grpId="0"/>
          <p:bldP spid="61" grpId="0"/>
          <p:bldP spid="62" grpId="0" animBg="1"/>
          <p:bldP spid="64" grpId="0" animBg="1"/>
          <p:bldP spid="66" grpId="0" animBg="1"/>
          <p:bldP spid="57" grpId="0"/>
          <p:bldP spid="18" grpId="0"/>
          <p:bldP spid="19" grpId="0"/>
          <p:bldP spid="20" grpId="0" animBg="1"/>
        </p:bldLst>
      </p:timing>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Subtitle 2"/>
          <p:cNvSpPr txBox="1">
            <a:spLocks/>
          </p:cNvSpPr>
          <p:nvPr/>
        </p:nvSpPr>
        <p:spPr>
          <a:xfrm>
            <a:off x="12370152" y="10967606"/>
            <a:ext cx="4935230" cy="119853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en-US" dirty="0">
                <a:solidFill>
                  <a:srgbClr val="7F7F7F"/>
                </a:solidFill>
                <a:latin typeface="Poppins Light" charset="0"/>
                <a:ea typeface="Poppins Light" charset="0"/>
                <a:cs typeface="Poppins Light" charset="0"/>
              </a:rPr>
              <a:t>We’ve packed all the features you could want into one awesome</a:t>
            </a:r>
          </a:p>
        </p:txBody>
      </p:sp>
      <p:sp>
        <p:nvSpPr>
          <p:cNvPr id="102" name="TextBox 101"/>
          <p:cNvSpPr txBox="1"/>
          <p:nvPr/>
        </p:nvSpPr>
        <p:spPr>
          <a:xfrm>
            <a:off x="13990138" y="10365378"/>
            <a:ext cx="1604542" cy="584775"/>
          </a:xfrm>
          <a:prstGeom prst="rect">
            <a:avLst/>
          </a:prstGeom>
          <a:noFill/>
        </p:spPr>
        <p:txBody>
          <a:bodyPr wrap="none" rtlCol="0" anchor="ctr" anchorCtr="0">
            <a:spAutoFit/>
          </a:bodyPr>
          <a:lstStyle/>
          <a:p>
            <a:pPr algn="ctr" defTabSz="1828434"/>
            <a:r>
              <a:rPr lang="en-US" sz="3200" b="1" dirty="0">
                <a:solidFill>
                  <a:srgbClr val="000000"/>
                </a:solidFill>
                <a:latin typeface="Montserrat Semi Bold" charset="0"/>
                <a:ea typeface="Montserrat Semi Bold" charset="0"/>
                <a:cs typeface="Montserrat Semi Bold" charset="0"/>
              </a:rPr>
              <a:t>Improve</a:t>
            </a:r>
          </a:p>
        </p:txBody>
      </p:sp>
      <p:sp>
        <p:nvSpPr>
          <p:cNvPr id="106" name="Oval 105"/>
          <p:cNvSpPr>
            <a:spLocks noChangeAspect="1"/>
          </p:cNvSpPr>
          <p:nvPr/>
        </p:nvSpPr>
        <p:spPr>
          <a:xfrm>
            <a:off x="14064439" y="8550534"/>
            <a:ext cx="1554480" cy="1554480"/>
          </a:xfrm>
          <a:prstGeom prst="ellipse">
            <a:avLst/>
          </a:prstGeom>
          <a:noFill/>
          <a:ln w="3429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a:solidFill>
                <a:srgbClr val="FFFFFF"/>
              </a:solidFill>
              <a:latin typeface="Poppins Light" charset="0"/>
            </a:endParaRPr>
          </a:p>
        </p:txBody>
      </p:sp>
      <p:sp>
        <p:nvSpPr>
          <p:cNvPr id="112" name="Oval 111"/>
          <p:cNvSpPr>
            <a:spLocks noChangeAspect="1"/>
          </p:cNvSpPr>
          <p:nvPr/>
        </p:nvSpPr>
        <p:spPr>
          <a:xfrm>
            <a:off x="8929792" y="8550534"/>
            <a:ext cx="1554480" cy="1554480"/>
          </a:xfrm>
          <a:prstGeom prst="ellipse">
            <a:avLst/>
          </a:prstGeom>
          <a:noFill/>
          <a:ln w="3429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a:solidFill>
                <a:srgbClr val="FFFFFF"/>
              </a:solidFill>
              <a:latin typeface="Poppins Light" charset="0"/>
            </a:endParaRPr>
          </a:p>
        </p:txBody>
      </p:sp>
      <p:sp>
        <p:nvSpPr>
          <p:cNvPr id="114" name="TextBox 113"/>
          <p:cNvSpPr txBox="1"/>
          <p:nvPr/>
        </p:nvSpPr>
        <p:spPr>
          <a:xfrm>
            <a:off x="3685211" y="10365378"/>
            <a:ext cx="1604542" cy="584775"/>
          </a:xfrm>
          <a:prstGeom prst="rect">
            <a:avLst/>
          </a:prstGeom>
          <a:noFill/>
        </p:spPr>
        <p:txBody>
          <a:bodyPr wrap="none" rtlCol="0" anchor="ctr" anchorCtr="0">
            <a:spAutoFit/>
          </a:bodyPr>
          <a:lstStyle/>
          <a:p>
            <a:pPr algn="ctr" defTabSz="1828434"/>
            <a:r>
              <a:rPr lang="en-US" sz="3200" b="1" dirty="0">
                <a:solidFill>
                  <a:srgbClr val="000000"/>
                </a:solidFill>
                <a:latin typeface="Montserrat Semi Bold" charset="0"/>
                <a:ea typeface="Montserrat Semi Bold" charset="0"/>
                <a:cs typeface="Montserrat Semi Bold" charset="0"/>
              </a:rPr>
              <a:t>Improve</a:t>
            </a:r>
          </a:p>
        </p:txBody>
      </p:sp>
      <p:sp>
        <p:nvSpPr>
          <p:cNvPr id="118" name="Oval 117"/>
          <p:cNvSpPr>
            <a:spLocks noChangeAspect="1"/>
          </p:cNvSpPr>
          <p:nvPr/>
        </p:nvSpPr>
        <p:spPr>
          <a:xfrm>
            <a:off x="3759512" y="8550534"/>
            <a:ext cx="1554480" cy="1554480"/>
          </a:xfrm>
          <a:prstGeom prst="ellipse">
            <a:avLst/>
          </a:prstGeom>
          <a:noFill/>
          <a:ln w="3429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a:solidFill>
                <a:srgbClr val="FFFFFF"/>
              </a:solidFill>
              <a:latin typeface="Poppins Light" charset="0"/>
            </a:endParaRPr>
          </a:p>
        </p:txBody>
      </p:sp>
      <p:sp>
        <p:nvSpPr>
          <p:cNvPr id="119" name="Subtitle 2"/>
          <p:cNvSpPr txBox="1">
            <a:spLocks/>
          </p:cNvSpPr>
          <p:nvPr/>
        </p:nvSpPr>
        <p:spPr>
          <a:xfrm>
            <a:off x="7235505" y="10967606"/>
            <a:ext cx="4935230" cy="119853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en-US" dirty="0">
                <a:solidFill>
                  <a:srgbClr val="7F7F7F"/>
                </a:solidFill>
                <a:latin typeface="Poppins Light" charset="0"/>
                <a:ea typeface="Poppins Light" charset="0"/>
                <a:cs typeface="Poppins Light" charset="0"/>
              </a:rPr>
              <a:t>We’ve packed all the features you could want into one awesome</a:t>
            </a:r>
          </a:p>
        </p:txBody>
      </p:sp>
      <p:sp>
        <p:nvSpPr>
          <p:cNvPr id="120" name="TextBox 119"/>
          <p:cNvSpPr txBox="1"/>
          <p:nvPr/>
        </p:nvSpPr>
        <p:spPr>
          <a:xfrm>
            <a:off x="8855491" y="10365378"/>
            <a:ext cx="1604542" cy="584775"/>
          </a:xfrm>
          <a:prstGeom prst="rect">
            <a:avLst/>
          </a:prstGeom>
          <a:noFill/>
        </p:spPr>
        <p:txBody>
          <a:bodyPr wrap="none" rtlCol="0" anchor="ctr" anchorCtr="0">
            <a:spAutoFit/>
          </a:bodyPr>
          <a:lstStyle/>
          <a:p>
            <a:pPr algn="ctr" defTabSz="1828434"/>
            <a:r>
              <a:rPr lang="en-US" sz="3200" b="1" dirty="0">
                <a:solidFill>
                  <a:srgbClr val="000000"/>
                </a:solidFill>
                <a:latin typeface="Montserrat Semi Bold" charset="0"/>
                <a:ea typeface="Montserrat Semi Bold" charset="0"/>
                <a:cs typeface="Montserrat Semi Bold" charset="0"/>
              </a:rPr>
              <a:t>Improve</a:t>
            </a:r>
          </a:p>
        </p:txBody>
      </p:sp>
      <p:sp>
        <p:nvSpPr>
          <p:cNvPr id="121" name="Oval 120"/>
          <p:cNvSpPr>
            <a:spLocks noChangeAspect="1"/>
          </p:cNvSpPr>
          <p:nvPr/>
        </p:nvSpPr>
        <p:spPr>
          <a:xfrm>
            <a:off x="19234719" y="8550534"/>
            <a:ext cx="1554480" cy="1554480"/>
          </a:xfrm>
          <a:prstGeom prst="ellipse">
            <a:avLst/>
          </a:prstGeom>
          <a:noFill/>
          <a:ln w="3429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a:solidFill>
                <a:srgbClr val="FFFFFF"/>
              </a:solidFill>
              <a:latin typeface="Poppins Light" charset="0"/>
            </a:endParaRPr>
          </a:p>
        </p:txBody>
      </p:sp>
      <p:sp>
        <p:nvSpPr>
          <p:cNvPr id="122" name="Subtitle 2"/>
          <p:cNvSpPr txBox="1">
            <a:spLocks/>
          </p:cNvSpPr>
          <p:nvPr/>
        </p:nvSpPr>
        <p:spPr>
          <a:xfrm>
            <a:off x="17540432" y="10967606"/>
            <a:ext cx="4935230" cy="119853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en-US" dirty="0">
                <a:solidFill>
                  <a:srgbClr val="7F7F7F"/>
                </a:solidFill>
                <a:latin typeface="Poppins Light" charset="0"/>
                <a:ea typeface="Poppins Light" charset="0"/>
                <a:cs typeface="Poppins Light" charset="0"/>
              </a:rPr>
              <a:t>We’ve packed all the features you could want into one awesome</a:t>
            </a:r>
          </a:p>
        </p:txBody>
      </p:sp>
      <p:sp>
        <p:nvSpPr>
          <p:cNvPr id="123" name="TextBox 122"/>
          <p:cNvSpPr txBox="1"/>
          <p:nvPr/>
        </p:nvSpPr>
        <p:spPr>
          <a:xfrm>
            <a:off x="19160418" y="10365378"/>
            <a:ext cx="1604542" cy="584775"/>
          </a:xfrm>
          <a:prstGeom prst="rect">
            <a:avLst/>
          </a:prstGeom>
          <a:noFill/>
        </p:spPr>
        <p:txBody>
          <a:bodyPr wrap="none" rtlCol="0" anchor="ctr" anchorCtr="0">
            <a:spAutoFit/>
          </a:bodyPr>
          <a:lstStyle/>
          <a:p>
            <a:pPr algn="ctr" defTabSz="1828434"/>
            <a:r>
              <a:rPr lang="en-US" sz="3200" b="1" dirty="0">
                <a:solidFill>
                  <a:srgbClr val="000000"/>
                </a:solidFill>
                <a:latin typeface="Montserrat Semi Bold" charset="0"/>
                <a:ea typeface="Montserrat Semi Bold" charset="0"/>
                <a:cs typeface="Montserrat Semi Bold" charset="0"/>
              </a:rPr>
              <a:t>Improve</a:t>
            </a:r>
          </a:p>
        </p:txBody>
      </p:sp>
      <p:sp>
        <p:nvSpPr>
          <p:cNvPr id="130" name="Subtitle 2"/>
          <p:cNvSpPr txBox="1">
            <a:spLocks/>
          </p:cNvSpPr>
          <p:nvPr/>
        </p:nvSpPr>
        <p:spPr>
          <a:xfrm>
            <a:off x="12370152" y="6112740"/>
            <a:ext cx="4935230" cy="119853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en-US" dirty="0">
                <a:solidFill>
                  <a:srgbClr val="7F7F7F"/>
                </a:solidFill>
                <a:latin typeface="Poppins Light" charset="0"/>
                <a:ea typeface="Poppins Light" charset="0"/>
                <a:cs typeface="Poppins Light" charset="0"/>
              </a:rPr>
              <a:t>We’ve packed all the features you could want into one awesome</a:t>
            </a:r>
          </a:p>
        </p:txBody>
      </p:sp>
      <p:sp>
        <p:nvSpPr>
          <p:cNvPr id="131" name="TextBox 130"/>
          <p:cNvSpPr txBox="1"/>
          <p:nvPr/>
        </p:nvSpPr>
        <p:spPr>
          <a:xfrm>
            <a:off x="13990138" y="5510512"/>
            <a:ext cx="1604542" cy="584775"/>
          </a:xfrm>
          <a:prstGeom prst="rect">
            <a:avLst/>
          </a:prstGeom>
          <a:noFill/>
        </p:spPr>
        <p:txBody>
          <a:bodyPr wrap="none" rtlCol="0" anchor="ctr" anchorCtr="0">
            <a:spAutoFit/>
          </a:bodyPr>
          <a:lstStyle/>
          <a:p>
            <a:pPr algn="ctr" defTabSz="1828434"/>
            <a:r>
              <a:rPr lang="en-US" sz="3200" b="1" dirty="0">
                <a:solidFill>
                  <a:srgbClr val="000000"/>
                </a:solidFill>
                <a:latin typeface="Montserrat Semi Bold" charset="0"/>
                <a:ea typeface="Montserrat Semi Bold" charset="0"/>
                <a:cs typeface="Montserrat Semi Bold" charset="0"/>
              </a:rPr>
              <a:t>Improve</a:t>
            </a:r>
          </a:p>
        </p:txBody>
      </p:sp>
      <p:sp>
        <p:nvSpPr>
          <p:cNvPr id="136" name="Oval 135"/>
          <p:cNvSpPr>
            <a:spLocks noChangeAspect="1"/>
          </p:cNvSpPr>
          <p:nvPr/>
        </p:nvSpPr>
        <p:spPr>
          <a:xfrm>
            <a:off x="14064439" y="3695668"/>
            <a:ext cx="1554480" cy="1554480"/>
          </a:xfrm>
          <a:prstGeom prst="ellipse">
            <a:avLst/>
          </a:prstGeom>
          <a:noFill/>
          <a:ln w="3429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a:solidFill>
                <a:srgbClr val="FFFFFF"/>
              </a:solidFill>
              <a:latin typeface="Poppins Light" charset="0"/>
            </a:endParaRPr>
          </a:p>
        </p:txBody>
      </p:sp>
      <p:sp>
        <p:nvSpPr>
          <p:cNvPr id="140" name="Oval 139"/>
          <p:cNvSpPr>
            <a:spLocks noChangeAspect="1"/>
          </p:cNvSpPr>
          <p:nvPr/>
        </p:nvSpPr>
        <p:spPr>
          <a:xfrm>
            <a:off x="8929792" y="3695668"/>
            <a:ext cx="1554480" cy="1554480"/>
          </a:xfrm>
          <a:prstGeom prst="ellipse">
            <a:avLst/>
          </a:prstGeom>
          <a:noFill/>
          <a:ln w="3429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a:solidFill>
                <a:srgbClr val="FFFFFF"/>
              </a:solidFill>
              <a:latin typeface="Poppins Light" charset="0"/>
            </a:endParaRPr>
          </a:p>
        </p:txBody>
      </p:sp>
      <p:sp>
        <p:nvSpPr>
          <p:cNvPr id="141" name="Subtitle 2"/>
          <p:cNvSpPr txBox="1">
            <a:spLocks/>
          </p:cNvSpPr>
          <p:nvPr/>
        </p:nvSpPr>
        <p:spPr>
          <a:xfrm>
            <a:off x="2065225" y="6112740"/>
            <a:ext cx="4935230" cy="119853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en-US" dirty="0">
                <a:solidFill>
                  <a:srgbClr val="7F7F7F"/>
                </a:solidFill>
                <a:latin typeface="Poppins Light" charset="0"/>
                <a:ea typeface="Poppins Light" charset="0"/>
                <a:cs typeface="Poppins Light" charset="0"/>
              </a:rPr>
              <a:t>We’ve packed all the features you could want into one awesome</a:t>
            </a:r>
          </a:p>
        </p:txBody>
      </p:sp>
      <p:sp>
        <p:nvSpPr>
          <p:cNvPr id="142" name="TextBox 141"/>
          <p:cNvSpPr txBox="1"/>
          <p:nvPr/>
        </p:nvSpPr>
        <p:spPr>
          <a:xfrm>
            <a:off x="3685211" y="5510512"/>
            <a:ext cx="1604542" cy="584775"/>
          </a:xfrm>
          <a:prstGeom prst="rect">
            <a:avLst/>
          </a:prstGeom>
          <a:noFill/>
        </p:spPr>
        <p:txBody>
          <a:bodyPr wrap="none" rtlCol="0" anchor="ctr" anchorCtr="0">
            <a:spAutoFit/>
          </a:bodyPr>
          <a:lstStyle/>
          <a:p>
            <a:pPr algn="ctr" defTabSz="1828434"/>
            <a:r>
              <a:rPr lang="en-US" sz="3200" b="1" dirty="0">
                <a:solidFill>
                  <a:srgbClr val="000000"/>
                </a:solidFill>
                <a:latin typeface="Montserrat Semi Bold" charset="0"/>
                <a:ea typeface="Montserrat Semi Bold" charset="0"/>
                <a:cs typeface="Montserrat Semi Bold" charset="0"/>
              </a:rPr>
              <a:t>Improve</a:t>
            </a:r>
          </a:p>
        </p:txBody>
      </p:sp>
      <p:grpSp>
        <p:nvGrpSpPr>
          <p:cNvPr id="143" name="Group 142"/>
          <p:cNvGrpSpPr/>
          <p:nvPr/>
        </p:nvGrpSpPr>
        <p:grpSpPr>
          <a:xfrm>
            <a:off x="4087131" y="4224374"/>
            <a:ext cx="891418" cy="534008"/>
            <a:chOff x="1775548" y="1990598"/>
            <a:chExt cx="621122" cy="372086"/>
          </a:xfrm>
        </p:grpSpPr>
        <p:sp>
          <p:nvSpPr>
            <p:cNvPr id="144" name="Freeform 226"/>
            <p:cNvSpPr>
              <a:spLocks noChangeArrowheads="1"/>
            </p:cNvSpPr>
            <p:nvPr/>
          </p:nvSpPr>
          <p:spPr bwMode="auto">
            <a:xfrm>
              <a:off x="1775548" y="1990598"/>
              <a:ext cx="621122" cy="372086"/>
            </a:xfrm>
            <a:custGeom>
              <a:avLst/>
              <a:gdLst>
                <a:gd name="T0" fmla="*/ 933 w 934"/>
                <a:gd name="T1" fmla="*/ 559 h 560"/>
                <a:gd name="T2" fmla="*/ 0 w 934"/>
                <a:gd name="T3" fmla="*/ 559 h 560"/>
                <a:gd name="T4" fmla="*/ 0 w 934"/>
                <a:gd name="T5" fmla="*/ 0 h 560"/>
                <a:gd name="T6" fmla="*/ 933 w 934"/>
                <a:gd name="T7" fmla="*/ 0 h 560"/>
                <a:gd name="T8" fmla="*/ 933 w 934"/>
                <a:gd name="T9" fmla="*/ 559 h 560"/>
              </a:gdLst>
              <a:ahLst/>
              <a:cxnLst>
                <a:cxn ang="0">
                  <a:pos x="T0" y="T1"/>
                </a:cxn>
                <a:cxn ang="0">
                  <a:pos x="T2" y="T3"/>
                </a:cxn>
                <a:cxn ang="0">
                  <a:pos x="T4" y="T5"/>
                </a:cxn>
                <a:cxn ang="0">
                  <a:pos x="T6" y="T7"/>
                </a:cxn>
                <a:cxn ang="0">
                  <a:pos x="T8" y="T9"/>
                </a:cxn>
              </a:cxnLst>
              <a:rect l="0" t="0" r="r" b="b"/>
              <a:pathLst>
                <a:path w="934" h="560">
                  <a:moveTo>
                    <a:pt x="933" y="559"/>
                  </a:moveTo>
                  <a:lnTo>
                    <a:pt x="0" y="559"/>
                  </a:lnTo>
                  <a:lnTo>
                    <a:pt x="0" y="0"/>
                  </a:lnTo>
                  <a:lnTo>
                    <a:pt x="933" y="0"/>
                  </a:lnTo>
                  <a:lnTo>
                    <a:pt x="933" y="559"/>
                  </a:lnTo>
                </a:path>
              </a:pathLst>
            </a:custGeom>
            <a:noFill/>
            <a:ln w="34290" cap="flat">
              <a:solidFill>
                <a:schemeClr val="tx2"/>
              </a:solidFill>
              <a:bevel/>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a:endParaRPr lang="en-US" sz="3600">
                <a:solidFill>
                  <a:srgbClr val="7F7F7F"/>
                </a:solidFill>
                <a:latin typeface="Poppins Light" charset="0"/>
              </a:endParaRPr>
            </a:p>
          </p:txBody>
        </p:sp>
        <p:sp>
          <p:nvSpPr>
            <p:cNvPr id="145" name="Freeform 227"/>
            <p:cNvSpPr>
              <a:spLocks noChangeArrowheads="1"/>
            </p:cNvSpPr>
            <p:nvPr/>
          </p:nvSpPr>
          <p:spPr bwMode="auto">
            <a:xfrm>
              <a:off x="1775548" y="1990598"/>
              <a:ext cx="621122" cy="199228"/>
            </a:xfrm>
            <a:custGeom>
              <a:avLst/>
              <a:gdLst>
                <a:gd name="T0" fmla="*/ 0 w 934"/>
                <a:gd name="T1" fmla="*/ 0 h 299"/>
                <a:gd name="T2" fmla="*/ 463 w 934"/>
                <a:gd name="T3" fmla="*/ 298 h 299"/>
                <a:gd name="T4" fmla="*/ 933 w 934"/>
                <a:gd name="T5" fmla="*/ 0 h 299"/>
              </a:gdLst>
              <a:ahLst/>
              <a:cxnLst>
                <a:cxn ang="0">
                  <a:pos x="T0" y="T1"/>
                </a:cxn>
                <a:cxn ang="0">
                  <a:pos x="T2" y="T3"/>
                </a:cxn>
                <a:cxn ang="0">
                  <a:pos x="T4" y="T5"/>
                </a:cxn>
              </a:cxnLst>
              <a:rect l="0" t="0" r="r" b="b"/>
              <a:pathLst>
                <a:path w="934" h="299">
                  <a:moveTo>
                    <a:pt x="0" y="0"/>
                  </a:moveTo>
                  <a:lnTo>
                    <a:pt x="463" y="298"/>
                  </a:lnTo>
                  <a:lnTo>
                    <a:pt x="933" y="0"/>
                  </a:lnTo>
                </a:path>
              </a:pathLst>
            </a:custGeom>
            <a:noFill/>
            <a:ln w="34290" cap="flat">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1828434"/>
              <a:endParaRPr lang="en-US" sz="3600">
                <a:solidFill>
                  <a:srgbClr val="7F7F7F"/>
                </a:solidFill>
                <a:latin typeface="Poppins Light" charset="0"/>
              </a:endParaRPr>
            </a:p>
          </p:txBody>
        </p:sp>
      </p:grpSp>
      <p:sp>
        <p:nvSpPr>
          <p:cNvPr id="146" name="Oval 145"/>
          <p:cNvSpPr>
            <a:spLocks noChangeAspect="1"/>
          </p:cNvSpPr>
          <p:nvPr/>
        </p:nvSpPr>
        <p:spPr>
          <a:xfrm>
            <a:off x="3759512" y="3695668"/>
            <a:ext cx="1554480" cy="1554480"/>
          </a:xfrm>
          <a:prstGeom prst="ellipse">
            <a:avLst/>
          </a:prstGeom>
          <a:noFill/>
          <a:ln w="3429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a:solidFill>
                <a:srgbClr val="FFFFFF"/>
              </a:solidFill>
              <a:latin typeface="Poppins Light" charset="0"/>
            </a:endParaRPr>
          </a:p>
        </p:txBody>
      </p:sp>
      <p:sp>
        <p:nvSpPr>
          <p:cNvPr id="147" name="Subtitle 2"/>
          <p:cNvSpPr txBox="1">
            <a:spLocks/>
          </p:cNvSpPr>
          <p:nvPr/>
        </p:nvSpPr>
        <p:spPr>
          <a:xfrm>
            <a:off x="7235505" y="6112740"/>
            <a:ext cx="4935230" cy="119853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en-US" dirty="0">
                <a:solidFill>
                  <a:srgbClr val="7F7F7F"/>
                </a:solidFill>
                <a:latin typeface="Poppins Light" charset="0"/>
                <a:ea typeface="Poppins Light" charset="0"/>
                <a:cs typeface="Poppins Light" charset="0"/>
              </a:rPr>
              <a:t>We’ve packed all the features you could want into one awesome</a:t>
            </a:r>
          </a:p>
        </p:txBody>
      </p:sp>
      <p:sp>
        <p:nvSpPr>
          <p:cNvPr id="148" name="TextBox 147"/>
          <p:cNvSpPr txBox="1"/>
          <p:nvPr/>
        </p:nvSpPr>
        <p:spPr>
          <a:xfrm>
            <a:off x="8855491" y="5510512"/>
            <a:ext cx="1604542" cy="584775"/>
          </a:xfrm>
          <a:prstGeom prst="rect">
            <a:avLst/>
          </a:prstGeom>
          <a:noFill/>
        </p:spPr>
        <p:txBody>
          <a:bodyPr wrap="none" rtlCol="0" anchor="ctr" anchorCtr="0">
            <a:spAutoFit/>
          </a:bodyPr>
          <a:lstStyle/>
          <a:p>
            <a:pPr algn="ctr" defTabSz="1828434"/>
            <a:r>
              <a:rPr lang="en-US" sz="3200" b="1" dirty="0">
                <a:solidFill>
                  <a:srgbClr val="000000"/>
                </a:solidFill>
                <a:latin typeface="Montserrat Semi Bold" charset="0"/>
                <a:ea typeface="Montserrat Semi Bold" charset="0"/>
                <a:cs typeface="Montserrat Semi Bold" charset="0"/>
              </a:rPr>
              <a:t>Improve</a:t>
            </a:r>
          </a:p>
        </p:txBody>
      </p:sp>
      <p:sp>
        <p:nvSpPr>
          <p:cNvPr id="149" name="Oval 148"/>
          <p:cNvSpPr>
            <a:spLocks noChangeAspect="1"/>
          </p:cNvSpPr>
          <p:nvPr/>
        </p:nvSpPr>
        <p:spPr>
          <a:xfrm>
            <a:off x="19234719" y="3695668"/>
            <a:ext cx="1554480" cy="1554480"/>
          </a:xfrm>
          <a:prstGeom prst="ellipse">
            <a:avLst/>
          </a:prstGeom>
          <a:noFill/>
          <a:ln w="3429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a:solidFill>
                <a:srgbClr val="FFFFFF"/>
              </a:solidFill>
              <a:latin typeface="Poppins Light" charset="0"/>
            </a:endParaRPr>
          </a:p>
        </p:txBody>
      </p:sp>
      <p:sp>
        <p:nvSpPr>
          <p:cNvPr id="150" name="Subtitle 2"/>
          <p:cNvSpPr txBox="1">
            <a:spLocks/>
          </p:cNvSpPr>
          <p:nvPr/>
        </p:nvSpPr>
        <p:spPr>
          <a:xfrm>
            <a:off x="17540432" y="6112740"/>
            <a:ext cx="4935230" cy="119853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en-US" dirty="0">
                <a:solidFill>
                  <a:srgbClr val="7F7F7F"/>
                </a:solidFill>
                <a:latin typeface="Poppins Light" charset="0"/>
                <a:ea typeface="Poppins Light" charset="0"/>
                <a:cs typeface="Poppins Light" charset="0"/>
              </a:rPr>
              <a:t>We’ve packed all the features you could want into one awesome</a:t>
            </a:r>
          </a:p>
        </p:txBody>
      </p:sp>
      <p:sp>
        <p:nvSpPr>
          <p:cNvPr id="151" name="TextBox 150"/>
          <p:cNvSpPr txBox="1"/>
          <p:nvPr/>
        </p:nvSpPr>
        <p:spPr>
          <a:xfrm>
            <a:off x="19160418" y="5510512"/>
            <a:ext cx="1604542" cy="584775"/>
          </a:xfrm>
          <a:prstGeom prst="rect">
            <a:avLst/>
          </a:prstGeom>
          <a:noFill/>
        </p:spPr>
        <p:txBody>
          <a:bodyPr wrap="none" rtlCol="0" anchor="ctr" anchorCtr="0">
            <a:spAutoFit/>
          </a:bodyPr>
          <a:lstStyle/>
          <a:p>
            <a:pPr algn="ctr" defTabSz="1828434"/>
            <a:r>
              <a:rPr lang="en-US" sz="3200" b="1" dirty="0">
                <a:solidFill>
                  <a:srgbClr val="000000"/>
                </a:solidFill>
                <a:latin typeface="Montserrat Semi Bold" charset="0"/>
                <a:ea typeface="Montserrat Semi Bold" charset="0"/>
                <a:cs typeface="Montserrat Semi Bold" charset="0"/>
              </a:rPr>
              <a:t>Improve</a:t>
            </a:r>
          </a:p>
        </p:txBody>
      </p:sp>
      <p:sp>
        <p:nvSpPr>
          <p:cNvPr id="152" name="Subtitle 2"/>
          <p:cNvSpPr txBox="1">
            <a:spLocks/>
          </p:cNvSpPr>
          <p:nvPr/>
        </p:nvSpPr>
        <p:spPr>
          <a:xfrm>
            <a:off x="2065225" y="10967606"/>
            <a:ext cx="4935230" cy="119853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en-US" dirty="0">
                <a:solidFill>
                  <a:srgbClr val="7F7F7F"/>
                </a:solidFill>
                <a:latin typeface="Poppins Light" charset="0"/>
                <a:ea typeface="Poppins Light" charset="0"/>
                <a:cs typeface="Poppins Light" charset="0"/>
              </a:rPr>
              <a:t>We’ve packed all the features you could want into one awesome</a:t>
            </a:r>
          </a:p>
        </p:txBody>
      </p:sp>
      <p:grpSp>
        <p:nvGrpSpPr>
          <p:cNvPr id="53" name="Group 52"/>
          <p:cNvGrpSpPr/>
          <p:nvPr/>
        </p:nvGrpSpPr>
        <p:grpSpPr>
          <a:xfrm>
            <a:off x="4164099" y="8844399"/>
            <a:ext cx="737483" cy="855649"/>
            <a:chOff x="1825356" y="10812285"/>
            <a:chExt cx="530297" cy="615266"/>
          </a:xfrm>
        </p:grpSpPr>
        <p:sp>
          <p:nvSpPr>
            <p:cNvPr id="54" name="Line 557"/>
            <p:cNvSpPr>
              <a:spLocks noChangeShapeType="1"/>
            </p:cNvSpPr>
            <p:nvPr/>
          </p:nvSpPr>
          <p:spPr bwMode="auto">
            <a:xfrm>
              <a:off x="2083180" y="10932411"/>
              <a:ext cx="2929" cy="495140"/>
            </a:xfrm>
            <a:prstGeom prst="line">
              <a:avLst/>
            </a:prstGeom>
            <a:noFill/>
            <a:ln w="34290" cap="flat">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1828434"/>
              <a:endParaRPr lang="en-US" sz="3600">
                <a:solidFill>
                  <a:srgbClr val="7F7F7F"/>
                </a:solidFill>
                <a:latin typeface="Poppins Light" charset="0"/>
              </a:endParaRPr>
            </a:p>
          </p:txBody>
        </p:sp>
        <p:sp>
          <p:nvSpPr>
            <p:cNvPr id="55" name="Freeform 558"/>
            <p:cNvSpPr>
              <a:spLocks noChangeArrowheads="1"/>
            </p:cNvSpPr>
            <p:nvPr/>
          </p:nvSpPr>
          <p:spPr bwMode="auto">
            <a:xfrm>
              <a:off x="1825356" y="11269339"/>
              <a:ext cx="128911" cy="99613"/>
            </a:xfrm>
            <a:custGeom>
              <a:avLst/>
              <a:gdLst>
                <a:gd name="T0" fmla="*/ 194 w 195"/>
                <a:gd name="T1" fmla="*/ 45 h 150"/>
                <a:gd name="T2" fmla="*/ 45 w 195"/>
                <a:gd name="T3" fmla="*/ 0 h 150"/>
                <a:gd name="T4" fmla="*/ 0 w 195"/>
                <a:gd name="T5" fmla="*/ 149 h 150"/>
              </a:gdLst>
              <a:ahLst/>
              <a:cxnLst>
                <a:cxn ang="0">
                  <a:pos x="T0" y="T1"/>
                </a:cxn>
                <a:cxn ang="0">
                  <a:pos x="T2" y="T3"/>
                </a:cxn>
                <a:cxn ang="0">
                  <a:pos x="T4" y="T5"/>
                </a:cxn>
              </a:cxnLst>
              <a:rect l="0" t="0" r="r" b="b"/>
              <a:pathLst>
                <a:path w="195" h="150">
                  <a:moveTo>
                    <a:pt x="194" y="45"/>
                  </a:moveTo>
                  <a:lnTo>
                    <a:pt x="45" y="0"/>
                  </a:lnTo>
                  <a:lnTo>
                    <a:pt x="0" y="149"/>
                  </a:lnTo>
                </a:path>
              </a:pathLst>
            </a:custGeom>
            <a:noFill/>
            <a:ln w="34290" cap="flat">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1828434"/>
              <a:endParaRPr lang="en-US" sz="3600">
                <a:solidFill>
                  <a:srgbClr val="7F7F7F"/>
                </a:solidFill>
                <a:latin typeface="Poppins Light" charset="0"/>
              </a:endParaRPr>
            </a:p>
          </p:txBody>
        </p:sp>
        <p:sp>
          <p:nvSpPr>
            <p:cNvPr id="56" name="Freeform 559"/>
            <p:cNvSpPr>
              <a:spLocks noChangeArrowheads="1"/>
            </p:cNvSpPr>
            <p:nvPr/>
          </p:nvSpPr>
          <p:spPr bwMode="auto">
            <a:xfrm>
              <a:off x="2212093" y="11269339"/>
              <a:ext cx="143560" cy="99613"/>
            </a:xfrm>
            <a:custGeom>
              <a:avLst/>
              <a:gdLst>
                <a:gd name="T0" fmla="*/ 0 w 218"/>
                <a:gd name="T1" fmla="*/ 45 h 150"/>
                <a:gd name="T2" fmla="*/ 157 w 218"/>
                <a:gd name="T3" fmla="*/ 0 h 150"/>
                <a:gd name="T4" fmla="*/ 217 w 218"/>
                <a:gd name="T5" fmla="*/ 149 h 150"/>
              </a:gdLst>
              <a:ahLst/>
              <a:cxnLst>
                <a:cxn ang="0">
                  <a:pos x="T0" y="T1"/>
                </a:cxn>
                <a:cxn ang="0">
                  <a:pos x="T2" y="T3"/>
                </a:cxn>
                <a:cxn ang="0">
                  <a:pos x="T4" y="T5"/>
                </a:cxn>
              </a:cxnLst>
              <a:rect l="0" t="0" r="r" b="b"/>
              <a:pathLst>
                <a:path w="218" h="150">
                  <a:moveTo>
                    <a:pt x="0" y="45"/>
                  </a:moveTo>
                  <a:lnTo>
                    <a:pt x="157" y="0"/>
                  </a:lnTo>
                  <a:lnTo>
                    <a:pt x="217" y="149"/>
                  </a:lnTo>
                </a:path>
              </a:pathLst>
            </a:custGeom>
            <a:noFill/>
            <a:ln w="34290" cap="flat">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1828434"/>
              <a:endParaRPr lang="en-US" sz="3600">
                <a:solidFill>
                  <a:srgbClr val="7F7F7F"/>
                </a:solidFill>
                <a:latin typeface="Poppins Light" charset="0"/>
              </a:endParaRPr>
            </a:p>
          </p:txBody>
        </p:sp>
        <p:sp>
          <p:nvSpPr>
            <p:cNvPr id="57" name="Freeform 560"/>
            <p:cNvSpPr>
              <a:spLocks noChangeArrowheads="1"/>
            </p:cNvSpPr>
            <p:nvPr/>
          </p:nvSpPr>
          <p:spPr bwMode="auto">
            <a:xfrm>
              <a:off x="1854654" y="11269339"/>
              <a:ext cx="457052" cy="158210"/>
            </a:xfrm>
            <a:custGeom>
              <a:avLst/>
              <a:gdLst>
                <a:gd name="T0" fmla="*/ 687 w 688"/>
                <a:gd name="T1" fmla="*/ 0 h 240"/>
                <a:gd name="T2" fmla="*/ 687 w 688"/>
                <a:gd name="T3" fmla="*/ 0 h 240"/>
                <a:gd name="T4" fmla="*/ 343 w 688"/>
                <a:gd name="T5" fmla="*/ 239 h 240"/>
                <a:gd name="T6" fmla="*/ 0 w 688"/>
                <a:gd name="T7" fmla="*/ 0 h 240"/>
              </a:gdLst>
              <a:ahLst/>
              <a:cxnLst>
                <a:cxn ang="0">
                  <a:pos x="T0" y="T1"/>
                </a:cxn>
                <a:cxn ang="0">
                  <a:pos x="T2" y="T3"/>
                </a:cxn>
                <a:cxn ang="0">
                  <a:pos x="T4" y="T5"/>
                </a:cxn>
                <a:cxn ang="0">
                  <a:pos x="T6" y="T7"/>
                </a:cxn>
              </a:cxnLst>
              <a:rect l="0" t="0" r="r" b="b"/>
              <a:pathLst>
                <a:path w="688" h="240">
                  <a:moveTo>
                    <a:pt x="687" y="0"/>
                  </a:moveTo>
                  <a:lnTo>
                    <a:pt x="687" y="0"/>
                  </a:lnTo>
                  <a:cubicBezTo>
                    <a:pt x="642" y="142"/>
                    <a:pt x="507" y="239"/>
                    <a:pt x="343" y="239"/>
                  </a:cubicBezTo>
                  <a:cubicBezTo>
                    <a:pt x="186" y="239"/>
                    <a:pt x="52" y="142"/>
                    <a:pt x="0" y="0"/>
                  </a:cubicBezTo>
                </a:path>
              </a:pathLst>
            </a:custGeom>
            <a:noFill/>
            <a:ln w="34290" cap="flat">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1828434"/>
              <a:endParaRPr lang="en-US" sz="3600">
                <a:solidFill>
                  <a:srgbClr val="7F7F7F"/>
                </a:solidFill>
                <a:latin typeface="Poppins Light" charset="0"/>
              </a:endParaRPr>
            </a:p>
          </p:txBody>
        </p:sp>
        <p:sp>
          <p:nvSpPr>
            <p:cNvPr id="58" name="Line 561"/>
            <p:cNvSpPr>
              <a:spLocks noChangeShapeType="1"/>
            </p:cNvSpPr>
            <p:nvPr/>
          </p:nvSpPr>
          <p:spPr bwMode="auto">
            <a:xfrm>
              <a:off x="1995285" y="10973427"/>
              <a:ext cx="178719" cy="2929"/>
            </a:xfrm>
            <a:prstGeom prst="line">
              <a:avLst/>
            </a:prstGeom>
            <a:noFill/>
            <a:ln w="34290" cap="flat">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1828434"/>
              <a:endParaRPr lang="en-US" sz="3600">
                <a:solidFill>
                  <a:srgbClr val="7F7F7F"/>
                </a:solidFill>
                <a:latin typeface="Poppins Light" charset="0"/>
              </a:endParaRPr>
            </a:p>
          </p:txBody>
        </p:sp>
        <p:sp>
          <p:nvSpPr>
            <p:cNvPr id="59" name="Freeform 562"/>
            <p:cNvSpPr>
              <a:spLocks noChangeArrowheads="1"/>
            </p:cNvSpPr>
            <p:nvPr/>
          </p:nvSpPr>
          <p:spPr bwMode="auto">
            <a:xfrm>
              <a:off x="2024584" y="10812285"/>
              <a:ext cx="120122" cy="120124"/>
            </a:xfrm>
            <a:custGeom>
              <a:avLst/>
              <a:gdLst>
                <a:gd name="T0" fmla="*/ 179 w 180"/>
                <a:gd name="T1" fmla="*/ 90 h 180"/>
                <a:gd name="T2" fmla="*/ 179 w 180"/>
                <a:gd name="T3" fmla="*/ 90 h 180"/>
                <a:gd name="T4" fmla="*/ 89 w 180"/>
                <a:gd name="T5" fmla="*/ 179 h 180"/>
                <a:gd name="T6" fmla="*/ 0 w 180"/>
                <a:gd name="T7" fmla="*/ 90 h 180"/>
                <a:gd name="T8" fmla="*/ 89 w 180"/>
                <a:gd name="T9" fmla="*/ 0 h 180"/>
                <a:gd name="T10" fmla="*/ 179 w 180"/>
                <a:gd name="T11" fmla="*/ 90 h 180"/>
              </a:gdLst>
              <a:ahLst/>
              <a:cxnLst>
                <a:cxn ang="0">
                  <a:pos x="T0" y="T1"/>
                </a:cxn>
                <a:cxn ang="0">
                  <a:pos x="T2" y="T3"/>
                </a:cxn>
                <a:cxn ang="0">
                  <a:pos x="T4" y="T5"/>
                </a:cxn>
                <a:cxn ang="0">
                  <a:pos x="T6" y="T7"/>
                </a:cxn>
                <a:cxn ang="0">
                  <a:pos x="T8" y="T9"/>
                </a:cxn>
                <a:cxn ang="0">
                  <a:pos x="T10" y="T11"/>
                </a:cxn>
              </a:cxnLst>
              <a:rect l="0" t="0" r="r" b="b"/>
              <a:pathLst>
                <a:path w="180" h="180">
                  <a:moveTo>
                    <a:pt x="179" y="90"/>
                  </a:moveTo>
                  <a:lnTo>
                    <a:pt x="179" y="90"/>
                  </a:lnTo>
                  <a:cubicBezTo>
                    <a:pt x="179" y="134"/>
                    <a:pt x="141" y="179"/>
                    <a:pt x="89" y="179"/>
                  </a:cubicBezTo>
                  <a:cubicBezTo>
                    <a:pt x="44" y="179"/>
                    <a:pt x="0" y="134"/>
                    <a:pt x="0" y="90"/>
                  </a:cubicBezTo>
                  <a:cubicBezTo>
                    <a:pt x="0" y="38"/>
                    <a:pt x="44" y="0"/>
                    <a:pt x="89" y="0"/>
                  </a:cubicBezTo>
                  <a:cubicBezTo>
                    <a:pt x="141" y="0"/>
                    <a:pt x="179" y="38"/>
                    <a:pt x="179" y="90"/>
                  </a:cubicBezTo>
                </a:path>
              </a:pathLst>
            </a:custGeom>
            <a:noFill/>
            <a:ln w="34290" cap="flat">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a:endParaRPr lang="en-US" sz="3600">
                <a:solidFill>
                  <a:srgbClr val="7F7F7F"/>
                </a:solidFill>
                <a:latin typeface="Poppins Light" charset="0"/>
              </a:endParaRPr>
            </a:p>
          </p:txBody>
        </p:sp>
      </p:grpSp>
      <p:grpSp>
        <p:nvGrpSpPr>
          <p:cNvPr id="3" name="Group 2"/>
          <p:cNvGrpSpPr/>
          <p:nvPr/>
        </p:nvGrpSpPr>
        <p:grpSpPr>
          <a:xfrm>
            <a:off x="19600214" y="4069796"/>
            <a:ext cx="863793" cy="696741"/>
            <a:chOff x="18024920" y="216885"/>
            <a:chExt cx="621122" cy="501001"/>
          </a:xfrm>
        </p:grpSpPr>
        <p:sp>
          <p:nvSpPr>
            <p:cNvPr id="75" name="Freeform 18"/>
            <p:cNvSpPr>
              <a:spLocks noChangeArrowheads="1"/>
            </p:cNvSpPr>
            <p:nvPr/>
          </p:nvSpPr>
          <p:spPr bwMode="auto">
            <a:xfrm>
              <a:off x="18291536" y="295992"/>
              <a:ext cx="79104" cy="79104"/>
            </a:xfrm>
            <a:custGeom>
              <a:avLst/>
              <a:gdLst>
                <a:gd name="T0" fmla="*/ 119 w 120"/>
                <a:gd name="T1" fmla="*/ 60 h 120"/>
                <a:gd name="T2" fmla="*/ 119 w 120"/>
                <a:gd name="T3" fmla="*/ 60 h 120"/>
                <a:gd name="T4" fmla="*/ 60 w 120"/>
                <a:gd name="T5" fmla="*/ 0 h 120"/>
                <a:gd name="T6" fmla="*/ 0 w 120"/>
                <a:gd name="T7" fmla="*/ 60 h 120"/>
                <a:gd name="T8" fmla="*/ 60 w 120"/>
                <a:gd name="T9" fmla="*/ 119 h 120"/>
                <a:gd name="T10" fmla="*/ 119 w 120"/>
                <a:gd name="T11" fmla="*/ 60 h 120"/>
              </a:gdLst>
              <a:ahLst/>
              <a:cxnLst>
                <a:cxn ang="0">
                  <a:pos x="T0" y="T1"/>
                </a:cxn>
                <a:cxn ang="0">
                  <a:pos x="T2" y="T3"/>
                </a:cxn>
                <a:cxn ang="0">
                  <a:pos x="T4" y="T5"/>
                </a:cxn>
                <a:cxn ang="0">
                  <a:pos x="T6" y="T7"/>
                </a:cxn>
                <a:cxn ang="0">
                  <a:pos x="T8" y="T9"/>
                </a:cxn>
                <a:cxn ang="0">
                  <a:pos x="T10" y="T11"/>
                </a:cxn>
              </a:cxnLst>
              <a:rect l="0" t="0" r="r" b="b"/>
              <a:pathLst>
                <a:path w="120" h="120">
                  <a:moveTo>
                    <a:pt x="119" y="60"/>
                  </a:moveTo>
                  <a:lnTo>
                    <a:pt x="119" y="60"/>
                  </a:lnTo>
                  <a:cubicBezTo>
                    <a:pt x="119" y="30"/>
                    <a:pt x="97" y="0"/>
                    <a:pt x="60" y="0"/>
                  </a:cubicBezTo>
                  <a:cubicBezTo>
                    <a:pt x="30" y="0"/>
                    <a:pt x="0" y="30"/>
                    <a:pt x="0" y="60"/>
                  </a:cubicBezTo>
                  <a:cubicBezTo>
                    <a:pt x="0" y="97"/>
                    <a:pt x="30" y="119"/>
                    <a:pt x="60" y="119"/>
                  </a:cubicBezTo>
                  <a:cubicBezTo>
                    <a:pt x="97" y="119"/>
                    <a:pt x="119" y="97"/>
                    <a:pt x="119" y="60"/>
                  </a:cubicBezTo>
                </a:path>
              </a:pathLst>
            </a:custGeom>
            <a:noFill/>
            <a:ln w="34290" cap="flat">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a:endParaRPr lang="en-US" sz="3600">
                <a:solidFill>
                  <a:srgbClr val="7F7F7F"/>
                </a:solidFill>
                <a:latin typeface="Poppins Light" charset="0"/>
              </a:endParaRPr>
            </a:p>
          </p:txBody>
        </p:sp>
        <p:sp>
          <p:nvSpPr>
            <p:cNvPr id="76" name="Freeform 19"/>
            <p:cNvSpPr>
              <a:spLocks noChangeArrowheads="1"/>
            </p:cNvSpPr>
            <p:nvPr/>
          </p:nvSpPr>
          <p:spPr bwMode="auto">
            <a:xfrm>
              <a:off x="18200710" y="216885"/>
              <a:ext cx="263684" cy="401387"/>
            </a:xfrm>
            <a:custGeom>
              <a:avLst/>
              <a:gdLst>
                <a:gd name="T0" fmla="*/ 389 w 397"/>
                <a:gd name="T1" fmla="*/ 209 h 605"/>
                <a:gd name="T2" fmla="*/ 389 w 397"/>
                <a:gd name="T3" fmla="*/ 209 h 605"/>
                <a:gd name="T4" fmla="*/ 195 w 397"/>
                <a:gd name="T5" fmla="*/ 0 h 605"/>
                <a:gd name="T6" fmla="*/ 0 w 397"/>
                <a:gd name="T7" fmla="*/ 209 h 605"/>
                <a:gd name="T8" fmla="*/ 195 w 397"/>
                <a:gd name="T9" fmla="*/ 604 h 605"/>
                <a:gd name="T10" fmla="*/ 389 w 397"/>
                <a:gd name="T11" fmla="*/ 209 h 605"/>
              </a:gdLst>
              <a:ahLst/>
              <a:cxnLst>
                <a:cxn ang="0">
                  <a:pos x="T0" y="T1"/>
                </a:cxn>
                <a:cxn ang="0">
                  <a:pos x="T2" y="T3"/>
                </a:cxn>
                <a:cxn ang="0">
                  <a:pos x="T4" y="T5"/>
                </a:cxn>
                <a:cxn ang="0">
                  <a:pos x="T6" y="T7"/>
                </a:cxn>
                <a:cxn ang="0">
                  <a:pos x="T8" y="T9"/>
                </a:cxn>
                <a:cxn ang="0">
                  <a:pos x="T10" y="T11"/>
                </a:cxn>
              </a:cxnLst>
              <a:rect l="0" t="0" r="r" b="b"/>
              <a:pathLst>
                <a:path w="397" h="605">
                  <a:moveTo>
                    <a:pt x="389" y="209"/>
                  </a:moveTo>
                  <a:lnTo>
                    <a:pt x="389" y="209"/>
                  </a:lnTo>
                  <a:cubicBezTo>
                    <a:pt x="389" y="97"/>
                    <a:pt x="307" y="0"/>
                    <a:pt x="195" y="0"/>
                  </a:cubicBezTo>
                  <a:cubicBezTo>
                    <a:pt x="90" y="0"/>
                    <a:pt x="0" y="97"/>
                    <a:pt x="0" y="209"/>
                  </a:cubicBezTo>
                  <a:cubicBezTo>
                    <a:pt x="0" y="358"/>
                    <a:pt x="195" y="604"/>
                    <a:pt x="195" y="604"/>
                  </a:cubicBezTo>
                  <a:cubicBezTo>
                    <a:pt x="195" y="604"/>
                    <a:pt x="396" y="358"/>
                    <a:pt x="389" y="209"/>
                  </a:cubicBezTo>
                </a:path>
              </a:pathLst>
            </a:custGeom>
            <a:noFill/>
            <a:ln w="34290" cap="flat">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a:endParaRPr lang="en-US" sz="3600">
                <a:solidFill>
                  <a:srgbClr val="7F7F7F"/>
                </a:solidFill>
                <a:latin typeface="Poppins Light" charset="0"/>
              </a:endParaRPr>
            </a:p>
          </p:txBody>
        </p:sp>
        <p:sp>
          <p:nvSpPr>
            <p:cNvPr id="77" name="Freeform 20"/>
            <p:cNvSpPr>
              <a:spLocks noChangeArrowheads="1"/>
            </p:cNvSpPr>
            <p:nvPr/>
          </p:nvSpPr>
          <p:spPr bwMode="auto">
            <a:xfrm>
              <a:off x="18024920" y="512798"/>
              <a:ext cx="621122" cy="205088"/>
            </a:xfrm>
            <a:custGeom>
              <a:avLst/>
              <a:gdLst>
                <a:gd name="T0" fmla="*/ 298 w 934"/>
                <a:gd name="T1" fmla="*/ 0 h 307"/>
                <a:gd name="T2" fmla="*/ 164 w 934"/>
                <a:gd name="T3" fmla="*/ 0 h 307"/>
                <a:gd name="T4" fmla="*/ 0 w 934"/>
                <a:gd name="T5" fmla="*/ 306 h 307"/>
                <a:gd name="T6" fmla="*/ 463 w 934"/>
                <a:gd name="T7" fmla="*/ 306 h 307"/>
                <a:gd name="T8" fmla="*/ 933 w 934"/>
                <a:gd name="T9" fmla="*/ 306 h 307"/>
                <a:gd name="T10" fmla="*/ 769 w 934"/>
                <a:gd name="T11" fmla="*/ 0 h 307"/>
                <a:gd name="T12" fmla="*/ 627 w 934"/>
                <a:gd name="T13" fmla="*/ 0 h 307"/>
              </a:gdLst>
              <a:ahLst/>
              <a:cxnLst>
                <a:cxn ang="0">
                  <a:pos x="T0" y="T1"/>
                </a:cxn>
                <a:cxn ang="0">
                  <a:pos x="T2" y="T3"/>
                </a:cxn>
                <a:cxn ang="0">
                  <a:pos x="T4" y="T5"/>
                </a:cxn>
                <a:cxn ang="0">
                  <a:pos x="T6" y="T7"/>
                </a:cxn>
                <a:cxn ang="0">
                  <a:pos x="T8" y="T9"/>
                </a:cxn>
                <a:cxn ang="0">
                  <a:pos x="T10" y="T11"/>
                </a:cxn>
                <a:cxn ang="0">
                  <a:pos x="T12" y="T13"/>
                </a:cxn>
              </a:cxnLst>
              <a:rect l="0" t="0" r="r" b="b"/>
              <a:pathLst>
                <a:path w="934" h="307">
                  <a:moveTo>
                    <a:pt x="298" y="0"/>
                  </a:moveTo>
                  <a:lnTo>
                    <a:pt x="164" y="0"/>
                  </a:lnTo>
                  <a:lnTo>
                    <a:pt x="0" y="306"/>
                  </a:lnTo>
                  <a:lnTo>
                    <a:pt x="463" y="306"/>
                  </a:lnTo>
                  <a:lnTo>
                    <a:pt x="933" y="306"/>
                  </a:lnTo>
                  <a:lnTo>
                    <a:pt x="769" y="0"/>
                  </a:lnTo>
                  <a:lnTo>
                    <a:pt x="627" y="0"/>
                  </a:lnTo>
                </a:path>
              </a:pathLst>
            </a:custGeom>
            <a:noFill/>
            <a:ln w="34290" cap="flat">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1828434"/>
              <a:endParaRPr lang="en-US" sz="3600">
                <a:solidFill>
                  <a:srgbClr val="7F7F7F"/>
                </a:solidFill>
                <a:latin typeface="Poppins Light" charset="0"/>
              </a:endParaRPr>
            </a:p>
          </p:txBody>
        </p:sp>
      </p:grpSp>
      <p:grpSp>
        <p:nvGrpSpPr>
          <p:cNvPr id="81" name="Group 80"/>
          <p:cNvGrpSpPr/>
          <p:nvPr/>
        </p:nvGrpSpPr>
        <p:grpSpPr>
          <a:xfrm>
            <a:off x="14405871" y="9089258"/>
            <a:ext cx="863793" cy="586727"/>
            <a:chOff x="4330350" y="12186372"/>
            <a:chExt cx="621122" cy="421894"/>
          </a:xfrm>
        </p:grpSpPr>
        <p:sp>
          <p:nvSpPr>
            <p:cNvPr id="82" name="Freeform 631"/>
            <p:cNvSpPr>
              <a:spLocks noChangeArrowheads="1"/>
            </p:cNvSpPr>
            <p:nvPr/>
          </p:nvSpPr>
          <p:spPr bwMode="auto">
            <a:xfrm>
              <a:off x="4330350" y="12186372"/>
              <a:ext cx="621122" cy="421894"/>
            </a:xfrm>
            <a:custGeom>
              <a:avLst/>
              <a:gdLst>
                <a:gd name="T0" fmla="*/ 934 w 935"/>
                <a:gd name="T1" fmla="*/ 0 h 635"/>
                <a:gd name="T2" fmla="*/ 0 w 935"/>
                <a:gd name="T3" fmla="*/ 0 h 635"/>
                <a:gd name="T4" fmla="*/ 0 w 935"/>
                <a:gd name="T5" fmla="*/ 634 h 635"/>
                <a:gd name="T6" fmla="*/ 934 w 935"/>
                <a:gd name="T7" fmla="*/ 634 h 635"/>
                <a:gd name="T8" fmla="*/ 934 w 935"/>
                <a:gd name="T9" fmla="*/ 0 h 635"/>
              </a:gdLst>
              <a:ahLst/>
              <a:cxnLst>
                <a:cxn ang="0">
                  <a:pos x="T0" y="T1"/>
                </a:cxn>
                <a:cxn ang="0">
                  <a:pos x="T2" y="T3"/>
                </a:cxn>
                <a:cxn ang="0">
                  <a:pos x="T4" y="T5"/>
                </a:cxn>
                <a:cxn ang="0">
                  <a:pos x="T6" y="T7"/>
                </a:cxn>
                <a:cxn ang="0">
                  <a:pos x="T8" y="T9"/>
                </a:cxn>
              </a:cxnLst>
              <a:rect l="0" t="0" r="r" b="b"/>
              <a:pathLst>
                <a:path w="935" h="635">
                  <a:moveTo>
                    <a:pt x="934" y="0"/>
                  </a:moveTo>
                  <a:lnTo>
                    <a:pt x="0" y="0"/>
                  </a:lnTo>
                  <a:lnTo>
                    <a:pt x="0" y="634"/>
                  </a:lnTo>
                  <a:lnTo>
                    <a:pt x="934" y="634"/>
                  </a:lnTo>
                  <a:lnTo>
                    <a:pt x="934" y="0"/>
                  </a:lnTo>
                </a:path>
              </a:pathLst>
            </a:custGeom>
            <a:noFill/>
            <a:ln w="34290" cap="flat">
              <a:solidFill>
                <a:schemeClr val="tx2"/>
              </a:solidFill>
              <a:bevel/>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a:endParaRPr lang="en-US" sz="3600">
                <a:solidFill>
                  <a:srgbClr val="7F7F7F"/>
                </a:solidFill>
                <a:latin typeface="Poppins Light" charset="0"/>
              </a:endParaRPr>
            </a:p>
          </p:txBody>
        </p:sp>
        <p:sp>
          <p:nvSpPr>
            <p:cNvPr id="83" name="Freeform 632"/>
            <p:cNvSpPr>
              <a:spLocks noChangeArrowheads="1"/>
            </p:cNvSpPr>
            <p:nvPr/>
          </p:nvSpPr>
          <p:spPr bwMode="auto">
            <a:xfrm>
              <a:off x="4330350" y="12347511"/>
              <a:ext cx="621122" cy="222666"/>
            </a:xfrm>
            <a:custGeom>
              <a:avLst/>
              <a:gdLst>
                <a:gd name="T0" fmla="*/ 0 w 935"/>
                <a:gd name="T1" fmla="*/ 306 h 337"/>
                <a:gd name="T2" fmla="*/ 344 w 935"/>
                <a:gd name="T3" fmla="*/ 0 h 337"/>
                <a:gd name="T4" fmla="*/ 523 w 935"/>
                <a:gd name="T5" fmla="*/ 179 h 337"/>
                <a:gd name="T6" fmla="*/ 613 w 935"/>
                <a:gd name="T7" fmla="*/ 59 h 337"/>
                <a:gd name="T8" fmla="*/ 934 w 935"/>
                <a:gd name="T9" fmla="*/ 336 h 337"/>
              </a:gdLst>
              <a:ahLst/>
              <a:cxnLst>
                <a:cxn ang="0">
                  <a:pos x="T0" y="T1"/>
                </a:cxn>
                <a:cxn ang="0">
                  <a:pos x="T2" y="T3"/>
                </a:cxn>
                <a:cxn ang="0">
                  <a:pos x="T4" y="T5"/>
                </a:cxn>
                <a:cxn ang="0">
                  <a:pos x="T6" y="T7"/>
                </a:cxn>
                <a:cxn ang="0">
                  <a:pos x="T8" y="T9"/>
                </a:cxn>
              </a:cxnLst>
              <a:rect l="0" t="0" r="r" b="b"/>
              <a:pathLst>
                <a:path w="935" h="337">
                  <a:moveTo>
                    <a:pt x="0" y="306"/>
                  </a:moveTo>
                  <a:lnTo>
                    <a:pt x="344" y="0"/>
                  </a:lnTo>
                  <a:lnTo>
                    <a:pt x="523" y="179"/>
                  </a:lnTo>
                  <a:lnTo>
                    <a:pt x="613" y="59"/>
                  </a:lnTo>
                  <a:lnTo>
                    <a:pt x="934" y="336"/>
                  </a:lnTo>
                </a:path>
              </a:pathLst>
            </a:custGeom>
            <a:noFill/>
            <a:ln w="34290" cap="flat">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1828434"/>
              <a:endParaRPr lang="en-US" sz="3600">
                <a:solidFill>
                  <a:srgbClr val="7F7F7F"/>
                </a:solidFill>
                <a:latin typeface="Poppins Light" charset="0"/>
              </a:endParaRPr>
            </a:p>
          </p:txBody>
        </p:sp>
        <p:sp>
          <p:nvSpPr>
            <p:cNvPr id="84" name="Freeform 633"/>
            <p:cNvSpPr>
              <a:spLocks noChangeArrowheads="1"/>
            </p:cNvSpPr>
            <p:nvPr/>
          </p:nvSpPr>
          <p:spPr bwMode="auto">
            <a:xfrm>
              <a:off x="4775684" y="12247900"/>
              <a:ext cx="105473" cy="99613"/>
            </a:xfrm>
            <a:custGeom>
              <a:avLst/>
              <a:gdLst>
                <a:gd name="T0" fmla="*/ 157 w 158"/>
                <a:gd name="T1" fmla="*/ 75 h 151"/>
                <a:gd name="T2" fmla="*/ 157 w 158"/>
                <a:gd name="T3" fmla="*/ 75 h 151"/>
                <a:gd name="T4" fmla="*/ 75 w 158"/>
                <a:gd name="T5" fmla="*/ 150 h 151"/>
                <a:gd name="T6" fmla="*/ 0 w 158"/>
                <a:gd name="T7" fmla="*/ 75 h 151"/>
                <a:gd name="T8" fmla="*/ 75 w 158"/>
                <a:gd name="T9" fmla="*/ 0 h 151"/>
                <a:gd name="T10" fmla="*/ 157 w 158"/>
                <a:gd name="T11" fmla="*/ 75 h 151"/>
              </a:gdLst>
              <a:ahLst/>
              <a:cxnLst>
                <a:cxn ang="0">
                  <a:pos x="T0" y="T1"/>
                </a:cxn>
                <a:cxn ang="0">
                  <a:pos x="T2" y="T3"/>
                </a:cxn>
                <a:cxn ang="0">
                  <a:pos x="T4" y="T5"/>
                </a:cxn>
                <a:cxn ang="0">
                  <a:pos x="T6" y="T7"/>
                </a:cxn>
                <a:cxn ang="0">
                  <a:pos x="T8" y="T9"/>
                </a:cxn>
                <a:cxn ang="0">
                  <a:pos x="T10" y="T11"/>
                </a:cxn>
              </a:cxnLst>
              <a:rect l="0" t="0" r="r" b="b"/>
              <a:pathLst>
                <a:path w="158" h="151">
                  <a:moveTo>
                    <a:pt x="157" y="75"/>
                  </a:moveTo>
                  <a:lnTo>
                    <a:pt x="157" y="75"/>
                  </a:lnTo>
                  <a:cubicBezTo>
                    <a:pt x="157" y="120"/>
                    <a:pt x="120" y="150"/>
                    <a:pt x="75" y="150"/>
                  </a:cubicBezTo>
                  <a:cubicBezTo>
                    <a:pt x="38" y="150"/>
                    <a:pt x="0" y="120"/>
                    <a:pt x="0" y="75"/>
                  </a:cubicBezTo>
                  <a:cubicBezTo>
                    <a:pt x="0" y="38"/>
                    <a:pt x="38" y="0"/>
                    <a:pt x="75" y="0"/>
                  </a:cubicBezTo>
                  <a:cubicBezTo>
                    <a:pt x="120" y="0"/>
                    <a:pt x="157" y="38"/>
                    <a:pt x="157" y="75"/>
                  </a:cubicBezTo>
                </a:path>
              </a:pathLst>
            </a:custGeom>
            <a:noFill/>
            <a:ln w="34290" cap="flat">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a:endParaRPr lang="en-US" sz="3600">
                <a:solidFill>
                  <a:srgbClr val="7F7F7F"/>
                </a:solidFill>
                <a:latin typeface="Poppins Light" charset="0"/>
              </a:endParaRPr>
            </a:p>
          </p:txBody>
        </p:sp>
      </p:grpSp>
      <p:grpSp>
        <p:nvGrpSpPr>
          <p:cNvPr id="85" name="Group 84"/>
          <p:cNvGrpSpPr/>
          <p:nvPr/>
        </p:nvGrpSpPr>
        <p:grpSpPr>
          <a:xfrm>
            <a:off x="9295285" y="4069795"/>
            <a:ext cx="863796" cy="863794"/>
            <a:chOff x="3050019" y="10809357"/>
            <a:chExt cx="621124" cy="621123"/>
          </a:xfrm>
        </p:grpSpPr>
        <p:sp>
          <p:nvSpPr>
            <p:cNvPr id="86" name="Freeform 563"/>
            <p:cNvSpPr>
              <a:spLocks noChangeArrowheads="1"/>
            </p:cNvSpPr>
            <p:nvPr/>
          </p:nvSpPr>
          <p:spPr bwMode="auto">
            <a:xfrm>
              <a:off x="3050021" y="10812287"/>
              <a:ext cx="621122" cy="615262"/>
            </a:xfrm>
            <a:custGeom>
              <a:avLst/>
              <a:gdLst>
                <a:gd name="T0" fmla="*/ 933 w 934"/>
                <a:gd name="T1" fmla="*/ 463 h 927"/>
                <a:gd name="T2" fmla="*/ 933 w 934"/>
                <a:gd name="T3" fmla="*/ 463 h 927"/>
                <a:gd name="T4" fmla="*/ 470 w 934"/>
                <a:gd name="T5" fmla="*/ 926 h 927"/>
                <a:gd name="T6" fmla="*/ 0 w 934"/>
                <a:gd name="T7" fmla="*/ 463 h 927"/>
                <a:gd name="T8" fmla="*/ 470 w 934"/>
                <a:gd name="T9" fmla="*/ 0 h 927"/>
                <a:gd name="T10" fmla="*/ 933 w 934"/>
                <a:gd name="T11" fmla="*/ 463 h 927"/>
              </a:gdLst>
              <a:ahLst/>
              <a:cxnLst>
                <a:cxn ang="0">
                  <a:pos x="T0" y="T1"/>
                </a:cxn>
                <a:cxn ang="0">
                  <a:pos x="T2" y="T3"/>
                </a:cxn>
                <a:cxn ang="0">
                  <a:pos x="T4" y="T5"/>
                </a:cxn>
                <a:cxn ang="0">
                  <a:pos x="T6" y="T7"/>
                </a:cxn>
                <a:cxn ang="0">
                  <a:pos x="T8" y="T9"/>
                </a:cxn>
                <a:cxn ang="0">
                  <a:pos x="T10" y="T11"/>
                </a:cxn>
              </a:cxnLst>
              <a:rect l="0" t="0" r="r" b="b"/>
              <a:pathLst>
                <a:path w="934" h="927">
                  <a:moveTo>
                    <a:pt x="933" y="463"/>
                  </a:moveTo>
                  <a:lnTo>
                    <a:pt x="933" y="463"/>
                  </a:lnTo>
                  <a:cubicBezTo>
                    <a:pt x="933" y="717"/>
                    <a:pt x="724" y="926"/>
                    <a:pt x="470" y="926"/>
                  </a:cubicBezTo>
                  <a:cubicBezTo>
                    <a:pt x="209" y="926"/>
                    <a:pt x="0" y="717"/>
                    <a:pt x="0" y="463"/>
                  </a:cubicBezTo>
                  <a:cubicBezTo>
                    <a:pt x="0" y="202"/>
                    <a:pt x="209" y="0"/>
                    <a:pt x="470" y="0"/>
                  </a:cubicBezTo>
                  <a:cubicBezTo>
                    <a:pt x="724" y="0"/>
                    <a:pt x="933" y="202"/>
                    <a:pt x="933" y="463"/>
                  </a:cubicBezTo>
                </a:path>
              </a:pathLst>
            </a:custGeom>
            <a:noFill/>
            <a:ln w="34290" cap="flat">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a:endParaRPr lang="en-US" sz="3600">
                <a:solidFill>
                  <a:srgbClr val="7F7F7F"/>
                </a:solidFill>
                <a:latin typeface="Poppins Light" charset="0"/>
              </a:endParaRPr>
            </a:p>
          </p:txBody>
        </p:sp>
        <p:sp>
          <p:nvSpPr>
            <p:cNvPr id="87" name="Freeform 564"/>
            <p:cNvSpPr>
              <a:spLocks noChangeArrowheads="1"/>
            </p:cNvSpPr>
            <p:nvPr/>
          </p:nvSpPr>
          <p:spPr bwMode="auto">
            <a:xfrm>
              <a:off x="3214090" y="10973429"/>
              <a:ext cx="298841" cy="298841"/>
            </a:xfrm>
            <a:custGeom>
              <a:avLst/>
              <a:gdLst>
                <a:gd name="T0" fmla="*/ 448 w 449"/>
                <a:gd name="T1" fmla="*/ 224 h 449"/>
                <a:gd name="T2" fmla="*/ 448 w 449"/>
                <a:gd name="T3" fmla="*/ 224 h 449"/>
                <a:gd name="T4" fmla="*/ 224 w 449"/>
                <a:gd name="T5" fmla="*/ 448 h 449"/>
                <a:gd name="T6" fmla="*/ 0 w 449"/>
                <a:gd name="T7" fmla="*/ 224 h 449"/>
                <a:gd name="T8" fmla="*/ 224 w 449"/>
                <a:gd name="T9" fmla="*/ 0 h 449"/>
                <a:gd name="T10" fmla="*/ 448 w 449"/>
                <a:gd name="T11" fmla="*/ 224 h 449"/>
              </a:gdLst>
              <a:ahLst/>
              <a:cxnLst>
                <a:cxn ang="0">
                  <a:pos x="T0" y="T1"/>
                </a:cxn>
                <a:cxn ang="0">
                  <a:pos x="T2" y="T3"/>
                </a:cxn>
                <a:cxn ang="0">
                  <a:pos x="T4" y="T5"/>
                </a:cxn>
                <a:cxn ang="0">
                  <a:pos x="T6" y="T7"/>
                </a:cxn>
                <a:cxn ang="0">
                  <a:pos x="T8" y="T9"/>
                </a:cxn>
                <a:cxn ang="0">
                  <a:pos x="T10" y="T11"/>
                </a:cxn>
              </a:cxnLst>
              <a:rect l="0" t="0" r="r" b="b"/>
              <a:pathLst>
                <a:path w="449" h="449">
                  <a:moveTo>
                    <a:pt x="448" y="224"/>
                  </a:moveTo>
                  <a:lnTo>
                    <a:pt x="448" y="224"/>
                  </a:lnTo>
                  <a:cubicBezTo>
                    <a:pt x="448" y="351"/>
                    <a:pt x="343" y="448"/>
                    <a:pt x="224" y="448"/>
                  </a:cubicBezTo>
                  <a:cubicBezTo>
                    <a:pt x="97" y="448"/>
                    <a:pt x="0" y="351"/>
                    <a:pt x="0" y="224"/>
                  </a:cubicBezTo>
                  <a:cubicBezTo>
                    <a:pt x="0" y="97"/>
                    <a:pt x="97" y="0"/>
                    <a:pt x="224" y="0"/>
                  </a:cubicBezTo>
                  <a:cubicBezTo>
                    <a:pt x="343" y="0"/>
                    <a:pt x="448" y="97"/>
                    <a:pt x="448" y="224"/>
                  </a:cubicBezTo>
                </a:path>
              </a:pathLst>
            </a:custGeom>
            <a:noFill/>
            <a:ln w="34290" cap="flat">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a:endParaRPr lang="en-US" sz="3600">
                <a:solidFill>
                  <a:srgbClr val="7F7F7F"/>
                </a:solidFill>
                <a:latin typeface="Poppins Light" charset="0"/>
              </a:endParaRPr>
            </a:p>
          </p:txBody>
        </p:sp>
        <p:sp>
          <p:nvSpPr>
            <p:cNvPr id="88" name="Line 565"/>
            <p:cNvSpPr>
              <a:spLocks noChangeShapeType="1"/>
            </p:cNvSpPr>
            <p:nvPr/>
          </p:nvSpPr>
          <p:spPr bwMode="auto">
            <a:xfrm flipV="1">
              <a:off x="3301985" y="10809357"/>
              <a:ext cx="2929" cy="175790"/>
            </a:xfrm>
            <a:prstGeom prst="line">
              <a:avLst/>
            </a:prstGeom>
            <a:noFill/>
            <a:ln w="34290" cap="flat">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1828434"/>
              <a:endParaRPr lang="en-US" sz="3600">
                <a:solidFill>
                  <a:srgbClr val="7F7F7F"/>
                </a:solidFill>
                <a:latin typeface="Poppins Light" charset="0"/>
              </a:endParaRPr>
            </a:p>
          </p:txBody>
        </p:sp>
        <p:sp>
          <p:nvSpPr>
            <p:cNvPr id="89" name="Line 566"/>
            <p:cNvSpPr>
              <a:spLocks noChangeShapeType="1"/>
            </p:cNvSpPr>
            <p:nvPr/>
          </p:nvSpPr>
          <p:spPr bwMode="auto">
            <a:xfrm flipV="1">
              <a:off x="3422106" y="10809357"/>
              <a:ext cx="2931" cy="175790"/>
            </a:xfrm>
            <a:prstGeom prst="line">
              <a:avLst/>
            </a:prstGeom>
            <a:noFill/>
            <a:ln w="34290" cap="flat">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1828434"/>
              <a:endParaRPr lang="en-US" sz="3600">
                <a:solidFill>
                  <a:srgbClr val="7F7F7F"/>
                </a:solidFill>
                <a:latin typeface="Poppins Light" charset="0"/>
              </a:endParaRPr>
            </a:p>
          </p:txBody>
        </p:sp>
        <p:sp>
          <p:nvSpPr>
            <p:cNvPr id="90" name="Line 567"/>
            <p:cNvSpPr>
              <a:spLocks noChangeShapeType="1"/>
            </p:cNvSpPr>
            <p:nvPr/>
          </p:nvSpPr>
          <p:spPr bwMode="auto">
            <a:xfrm flipV="1">
              <a:off x="3301985" y="11254690"/>
              <a:ext cx="2929" cy="175790"/>
            </a:xfrm>
            <a:prstGeom prst="line">
              <a:avLst/>
            </a:prstGeom>
            <a:noFill/>
            <a:ln w="34290" cap="flat">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1828434"/>
              <a:endParaRPr lang="en-US" sz="3600">
                <a:solidFill>
                  <a:srgbClr val="7F7F7F"/>
                </a:solidFill>
                <a:latin typeface="Poppins Light" charset="0"/>
              </a:endParaRPr>
            </a:p>
          </p:txBody>
        </p:sp>
        <p:sp>
          <p:nvSpPr>
            <p:cNvPr id="91" name="Line 568"/>
            <p:cNvSpPr>
              <a:spLocks noChangeShapeType="1"/>
            </p:cNvSpPr>
            <p:nvPr/>
          </p:nvSpPr>
          <p:spPr bwMode="auto">
            <a:xfrm flipV="1">
              <a:off x="3422106" y="11254690"/>
              <a:ext cx="2931" cy="175790"/>
            </a:xfrm>
            <a:prstGeom prst="line">
              <a:avLst/>
            </a:prstGeom>
            <a:noFill/>
            <a:ln w="34290" cap="flat">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1828434"/>
              <a:endParaRPr lang="en-US" sz="3600">
                <a:solidFill>
                  <a:srgbClr val="7F7F7F"/>
                </a:solidFill>
                <a:latin typeface="Poppins Light" charset="0"/>
              </a:endParaRPr>
            </a:p>
          </p:txBody>
        </p:sp>
        <p:sp>
          <p:nvSpPr>
            <p:cNvPr id="92" name="Line 569"/>
            <p:cNvSpPr>
              <a:spLocks noChangeShapeType="1"/>
            </p:cNvSpPr>
            <p:nvPr/>
          </p:nvSpPr>
          <p:spPr bwMode="auto">
            <a:xfrm>
              <a:off x="3501213" y="11061322"/>
              <a:ext cx="169930" cy="2929"/>
            </a:xfrm>
            <a:prstGeom prst="line">
              <a:avLst/>
            </a:prstGeom>
            <a:noFill/>
            <a:ln w="34290" cap="flat">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1828434"/>
              <a:endParaRPr lang="en-US" sz="3600">
                <a:solidFill>
                  <a:srgbClr val="7F7F7F"/>
                </a:solidFill>
                <a:latin typeface="Poppins Light" charset="0"/>
              </a:endParaRPr>
            </a:p>
          </p:txBody>
        </p:sp>
        <p:sp>
          <p:nvSpPr>
            <p:cNvPr id="93" name="Line 570"/>
            <p:cNvSpPr>
              <a:spLocks noChangeShapeType="1"/>
            </p:cNvSpPr>
            <p:nvPr/>
          </p:nvSpPr>
          <p:spPr bwMode="auto">
            <a:xfrm>
              <a:off x="3501213" y="11181442"/>
              <a:ext cx="169930" cy="2931"/>
            </a:xfrm>
            <a:prstGeom prst="line">
              <a:avLst/>
            </a:prstGeom>
            <a:noFill/>
            <a:ln w="34290" cap="flat">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1828434"/>
              <a:endParaRPr lang="en-US" sz="3600">
                <a:solidFill>
                  <a:srgbClr val="7F7F7F"/>
                </a:solidFill>
                <a:latin typeface="Poppins Light" charset="0"/>
              </a:endParaRPr>
            </a:p>
          </p:txBody>
        </p:sp>
        <p:sp>
          <p:nvSpPr>
            <p:cNvPr id="94" name="Line 571"/>
            <p:cNvSpPr>
              <a:spLocks noChangeShapeType="1"/>
            </p:cNvSpPr>
            <p:nvPr/>
          </p:nvSpPr>
          <p:spPr bwMode="auto">
            <a:xfrm>
              <a:off x="3050019" y="11061322"/>
              <a:ext cx="172859" cy="2929"/>
            </a:xfrm>
            <a:prstGeom prst="line">
              <a:avLst/>
            </a:prstGeom>
            <a:noFill/>
            <a:ln w="34290" cap="flat">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1828434"/>
              <a:endParaRPr lang="en-US" sz="3600">
                <a:solidFill>
                  <a:srgbClr val="7F7F7F"/>
                </a:solidFill>
                <a:latin typeface="Poppins Light" charset="0"/>
              </a:endParaRPr>
            </a:p>
          </p:txBody>
        </p:sp>
        <p:sp>
          <p:nvSpPr>
            <p:cNvPr id="95" name="Line 572"/>
            <p:cNvSpPr>
              <a:spLocks noChangeShapeType="1"/>
            </p:cNvSpPr>
            <p:nvPr/>
          </p:nvSpPr>
          <p:spPr bwMode="auto">
            <a:xfrm>
              <a:off x="3050019" y="11181442"/>
              <a:ext cx="172859" cy="2931"/>
            </a:xfrm>
            <a:prstGeom prst="line">
              <a:avLst/>
            </a:prstGeom>
            <a:noFill/>
            <a:ln w="34290" cap="flat">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1828434"/>
              <a:endParaRPr lang="en-US" sz="3600">
                <a:solidFill>
                  <a:srgbClr val="7F7F7F"/>
                </a:solidFill>
                <a:latin typeface="Poppins Light" charset="0"/>
              </a:endParaRPr>
            </a:p>
          </p:txBody>
        </p:sp>
      </p:grpSp>
      <p:sp>
        <p:nvSpPr>
          <p:cNvPr id="96" name="Freeform 199"/>
          <p:cNvSpPr>
            <a:spLocks noChangeArrowheads="1"/>
          </p:cNvSpPr>
          <p:nvPr/>
        </p:nvSpPr>
        <p:spPr bwMode="auto">
          <a:xfrm>
            <a:off x="14395621" y="4170023"/>
            <a:ext cx="863793" cy="753783"/>
          </a:xfrm>
          <a:custGeom>
            <a:avLst/>
            <a:gdLst>
              <a:gd name="T0" fmla="*/ 0 w 934"/>
              <a:gd name="T1" fmla="*/ 239 h 815"/>
              <a:gd name="T2" fmla="*/ 0 w 934"/>
              <a:gd name="T3" fmla="*/ 239 h 815"/>
              <a:gd name="T4" fmla="*/ 463 w 934"/>
              <a:gd name="T5" fmla="*/ 814 h 815"/>
              <a:gd name="T6" fmla="*/ 933 w 934"/>
              <a:gd name="T7" fmla="*/ 239 h 815"/>
              <a:gd name="T8" fmla="*/ 702 w 934"/>
              <a:gd name="T9" fmla="*/ 0 h 815"/>
              <a:gd name="T10" fmla="*/ 463 w 934"/>
              <a:gd name="T11" fmla="*/ 209 h 815"/>
              <a:gd name="T12" fmla="*/ 224 w 934"/>
              <a:gd name="T13" fmla="*/ 0 h 815"/>
              <a:gd name="T14" fmla="*/ 0 w 934"/>
              <a:gd name="T15" fmla="*/ 239 h 8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4" h="815">
                <a:moveTo>
                  <a:pt x="0" y="239"/>
                </a:moveTo>
                <a:lnTo>
                  <a:pt x="0" y="239"/>
                </a:lnTo>
                <a:cubicBezTo>
                  <a:pt x="0" y="537"/>
                  <a:pt x="463" y="814"/>
                  <a:pt x="463" y="814"/>
                </a:cubicBezTo>
                <a:cubicBezTo>
                  <a:pt x="463" y="814"/>
                  <a:pt x="933" y="537"/>
                  <a:pt x="933" y="239"/>
                </a:cubicBezTo>
                <a:cubicBezTo>
                  <a:pt x="933" y="119"/>
                  <a:pt x="844" y="0"/>
                  <a:pt x="702" y="0"/>
                </a:cubicBezTo>
                <a:cubicBezTo>
                  <a:pt x="583" y="0"/>
                  <a:pt x="463" y="90"/>
                  <a:pt x="463" y="209"/>
                </a:cubicBezTo>
                <a:cubicBezTo>
                  <a:pt x="463" y="90"/>
                  <a:pt x="351" y="0"/>
                  <a:pt x="224" y="0"/>
                </a:cubicBezTo>
                <a:cubicBezTo>
                  <a:pt x="90" y="0"/>
                  <a:pt x="0" y="119"/>
                  <a:pt x="0" y="239"/>
                </a:cubicBezTo>
              </a:path>
            </a:pathLst>
          </a:custGeom>
          <a:noFill/>
          <a:ln w="34290" cap="flat">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a:endParaRPr lang="en-US" sz="3600">
              <a:solidFill>
                <a:srgbClr val="7F7F7F"/>
              </a:solidFill>
              <a:latin typeface="Poppins Light" charset="0"/>
            </a:endParaRPr>
          </a:p>
        </p:txBody>
      </p:sp>
      <p:grpSp>
        <p:nvGrpSpPr>
          <p:cNvPr id="100" name="Group 99"/>
          <p:cNvGrpSpPr/>
          <p:nvPr/>
        </p:nvGrpSpPr>
        <p:grpSpPr>
          <a:xfrm>
            <a:off x="9544241" y="8881658"/>
            <a:ext cx="614840" cy="954968"/>
            <a:chOff x="6993559" y="8245765"/>
            <a:chExt cx="413103" cy="641631"/>
          </a:xfrm>
        </p:grpSpPr>
        <p:sp>
          <p:nvSpPr>
            <p:cNvPr id="107" name="Line 523"/>
            <p:cNvSpPr>
              <a:spLocks noChangeShapeType="1"/>
            </p:cNvSpPr>
            <p:nvPr/>
          </p:nvSpPr>
          <p:spPr bwMode="auto">
            <a:xfrm>
              <a:off x="6993559" y="8245765"/>
              <a:ext cx="2929" cy="641631"/>
            </a:xfrm>
            <a:prstGeom prst="line">
              <a:avLst/>
            </a:prstGeom>
            <a:noFill/>
            <a:ln w="34290" cap="flat">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1828434"/>
              <a:endParaRPr lang="en-US" sz="3600">
                <a:solidFill>
                  <a:srgbClr val="7F7F7F"/>
                </a:solidFill>
                <a:latin typeface="Poppins Light" charset="0"/>
              </a:endParaRPr>
            </a:p>
          </p:txBody>
        </p:sp>
        <p:sp>
          <p:nvSpPr>
            <p:cNvPr id="108" name="Freeform 524"/>
            <p:cNvSpPr>
              <a:spLocks noChangeArrowheads="1"/>
            </p:cNvSpPr>
            <p:nvPr/>
          </p:nvSpPr>
          <p:spPr bwMode="auto">
            <a:xfrm>
              <a:off x="6993559" y="8310220"/>
              <a:ext cx="413103" cy="237317"/>
            </a:xfrm>
            <a:custGeom>
              <a:avLst/>
              <a:gdLst>
                <a:gd name="T0" fmla="*/ 0 w 621"/>
                <a:gd name="T1" fmla="*/ 0 h 359"/>
                <a:gd name="T2" fmla="*/ 620 w 621"/>
                <a:gd name="T3" fmla="*/ 0 h 359"/>
                <a:gd name="T4" fmla="*/ 523 w 621"/>
                <a:gd name="T5" fmla="*/ 179 h 359"/>
                <a:gd name="T6" fmla="*/ 620 w 621"/>
                <a:gd name="T7" fmla="*/ 358 h 359"/>
                <a:gd name="T8" fmla="*/ 0 w 621"/>
                <a:gd name="T9" fmla="*/ 358 h 359"/>
              </a:gdLst>
              <a:ahLst/>
              <a:cxnLst>
                <a:cxn ang="0">
                  <a:pos x="T0" y="T1"/>
                </a:cxn>
                <a:cxn ang="0">
                  <a:pos x="T2" y="T3"/>
                </a:cxn>
                <a:cxn ang="0">
                  <a:pos x="T4" y="T5"/>
                </a:cxn>
                <a:cxn ang="0">
                  <a:pos x="T6" y="T7"/>
                </a:cxn>
                <a:cxn ang="0">
                  <a:pos x="T8" y="T9"/>
                </a:cxn>
              </a:cxnLst>
              <a:rect l="0" t="0" r="r" b="b"/>
              <a:pathLst>
                <a:path w="621" h="359">
                  <a:moveTo>
                    <a:pt x="0" y="0"/>
                  </a:moveTo>
                  <a:lnTo>
                    <a:pt x="620" y="0"/>
                  </a:lnTo>
                  <a:lnTo>
                    <a:pt x="523" y="179"/>
                  </a:lnTo>
                  <a:lnTo>
                    <a:pt x="620" y="358"/>
                  </a:lnTo>
                  <a:lnTo>
                    <a:pt x="0" y="358"/>
                  </a:lnTo>
                </a:path>
              </a:pathLst>
            </a:custGeom>
            <a:noFill/>
            <a:ln w="34290" cap="flat">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1828434"/>
              <a:endParaRPr lang="en-US" sz="3600">
                <a:solidFill>
                  <a:srgbClr val="7F7F7F"/>
                </a:solidFill>
                <a:latin typeface="Poppins Light" charset="0"/>
              </a:endParaRPr>
            </a:p>
          </p:txBody>
        </p:sp>
      </p:grpSp>
      <p:grpSp>
        <p:nvGrpSpPr>
          <p:cNvPr id="113" name="Group 112"/>
          <p:cNvGrpSpPr/>
          <p:nvPr/>
        </p:nvGrpSpPr>
        <p:grpSpPr>
          <a:xfrm>
            <a:off x="19600213" y="8921955"/>
            <a:ext cx="907002" cy="850316"/>
            <a:chOff x="8168415" y="12118985"/>
            <a:chExt cx="609403" cy="571318"/>
          </a:xfrm>
        </p:grpSpPr>
        <p:sp>
          <p:nvSpPr>
            <p:cNvPr id="126" name="Line 640"/>
            <p:cNvSpPr>
              <a:spLocks noChangeShapeType="1"/>
            </p:cNvSpPr>
            <p:nvPr/>
          </p:nvSpPr>
          <p:spPr bwMode="auto">
            <a:xfrm>
              <a:off x="8511205" y="12414900"/>
              <a:ext cx="49806" cy="49806"/>
            </a:xfrm>
            <a:prstGeom prst="line">
              <a:avLst/>
            </a:prstGeom>
            <a:noFill/>
            <a:ln w="34290" cap="flat">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1828434"/>
              <a:endParaRPr lang="en-US" sz="3600">
                <a:solidFill>
                  <a:srgbClr val="7F7F7F"/>
                </a:solidFill>
                <a:latin typeface="Poppins Light" charset="0"/>
              </a:endParaRPr>
            </a:p>
          </p:txBody>
        </p:sp>
        <p:sp>
          <p:nvSpPr>
            <p:cNvPr id="127" name="Freeform 641"/>
            <p:cNvSpPr>
              <a:spLocks noChangeArrowheads="1"/>
            </p:cNvSpPr>
            <p:nvPr/>
          </p:nvSpPr>
          <p:spPr bwMode="auto">
            <a:xfrm>
              <a:off x="8528785" y="12435408"/>
              <a:ext cx="249033" cy="254895"/>
            </a:xfrm>
            <a:custGeom>
              <a:avLst/>
              <a:gdLst>
                <a:gd name="T0" fmla="*/ 0 w 374"/>
                <a:gd name="T1" fmla="*/ 90 h 382"/>
                <a:gd name="T2" fmla="*/ 90 w 374"/>
                <a:gd name="T3" fmla="*/ 0 h 382"/>
                <a:gd name="T4" fmla="*/ 373 w 374"/>
                <a:gd name="T5" fmla="*/ 291 h 382"/>
                <a:gd name="T6" fmla="*/ 284 w 374"/>
                <a:gd name="T7" fmla="*/ 381 h 382"/>
                <a:gd name="T8" fmla="*/ 0 w 374"/>
                <a:gd name="T9" fmla="*/ 90 h 382"/>
              </a:gdLst>
              <a:ahLst/>
              <a:cxnLst>
                <a:cxn ang="0">
                  <a:pos x="T0" y="T1"/>
                </a:cxn>
                <a:cxn ang="0">
                  <a:pos x="T2" y="T3"/>
                </a:cxn>
                <a:cxn ang="0">
                  <a:pos x="T4" y="T5"/>
                </a:cxn>
                <a:cxn ang="0">
                  <a:pos x="T6" y="T7"/>
                </a:cxn>
                <a:cxn ang="0">
                  <a:pos x="T8" y="T9"/>
                </a:cxn>
              </a:cxnLst>
              <a:rect l="0" t="0" r="r" b="b"/>
              <a:pathLst>
                <a:path w="374" h="382">
                  <a:moveTo>
                    <a:pt x="0" y="90"/>
                  </a:moveTo>
                  <a:lnTo>
                    <a:pt x="90" y="0"/>
                  </a:lnTo>
                  <a:lnTo>
                    <a:pt x="373" y="291"/>
                  </a:lnTo>
                  <a:lnTo>
                    <a:pt x="284" y="381"/>
                  </a:lnTo>
                  <a:lnTo>
                    <a:pt x="0" y="90"/>
                  </a:lnTo>
                </a:path>
              </a:pathLst>
            </a:custGeom>
            <a:noFill/>
            <a:ln w="34290" cap="flat">
              <a:solidFill>
                <a:schemeClr val="tx2"/>
              </a:solidFill>
              <a:bevel/>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a:endParaRPr lang="en-US" sz="3600">
                <a:solidFill>
                  <a:srgbClr val="7F7F7F"/>
                </a:solidFill>
                <a:latin typeface="Poppins Light" charset="0"/>
              </a:endParaRPr>
            </a:p>
          </p:txBody>
        </p:sp>
        <p:sp>
          <p:nvSpPr>
            <p:cNvPr id="128" name="Freeform 642"/>
            <p:cNvSpPr>
              <a:spLocks noChangeArrowheads="1"/>
            </p:cNvSpPr>
            <p:nvPr/>
          </p:nvSpPr>
          <p:spPr bwMode="auto">
            <a:xfrm>
              <a:off x="8206504" y="12118985"/>
              <a:ext cx="123053" cy="120124"/>
            </a:xfrm>
            <a:custGeom>
              <a:avLst/>
              <a:gdLst>
                <a:gd name="T0" fmla="*/ 97 w 187"/>
                <a:gd name="T1" fmla="*/ 179 h 180"/>
                <a:gd name="T2" fmla="*/ 186 w 187"/>
                <a:gd name="T3" fmla="*/ 89 h 180"/>
                <a:gd name="T4" fmla="*/ 37 w 187"/>
                <a:gd name="T5" fmla="*/ 0 h 180"/>
                <a:gd name="T6" fmla="*/ 0 w 187"/>
                <a:gd name="T7" fmla="*/ 29 h 180"/>
                <a:gd name="T8" fmla="*/ 97 w 187"/>
                <a:gd name="T9" fmla="*/ 179 h 180"/>
              </a:gdLst>
              <a:ahLst/>
              <a:cxnLst>
                <a:cxn ang="0">
                  <a:pos x="T0" y="T1"/>
                </a:cxn>
                <a:cxn ang="0">
                  <a:pos x="T2" y="T3"/>
                </a:cxn>
                <a:cxn ang="0">
                  <a:pos x="T4" y="T5"/>
                </a:cxn>
                <a:cxn ang="0">
                  <a:pos x="T6" y="T7"/>
                </a:cxn>
                <a:cxn ang="0">
                  <a:pos x="T8" y="T9"/>
                </a:cxn>
              </a:cxnLst>
              <a:rect l="0" t="0" r="r" b="b"/>
              <a:pathLst>
                <a:path w="187" h="180">
                  <a:moveTo>
                    <a:pt x="97" y="179"/>
                  </a:moveTo>
                  <a:lnTo>
                    <a:pt x="186" y="89"/>
                  </a:lnTo>
                  <a:lnTo>
                    <a:pt x="37" y="0"/>
                  </a:lnTo>
                  <a:lnTo>
                    <a:pt x="0" y="29"/>
                  </a:lnTo>
                  <a:lnTo>
                    <a:pt x="97" y="179"/>
                  </a:lnTo>
                </a:path>
              </a:pathLst>
            </a:custGeom>
            <a:noFill/>
            <a:ln w="34290" cap="flat">
              <a:solidFill>
                <a:schemeClr val="tx2"/>
              </a:solidFill>
              <a:bevel/>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a:endParaRPr lang="en-US" sz="3600">
                <a:solidFill>
                  <a:srgbClr val="7F7F7F"/>
                </a:solidFill>
                <a:latin typeface="Poppins Light" charset="0"/>
              </a:endParaRPr>
            </a:p>
          </p:txBody>
        </p:sp>
        <p:sp>
          <p:nvSpPr>
            <p:cNvPr id="132" name="Line 643"/>
            <p:cNvSpPr>
              <a:spLocks noChangeShapeType="1"/>
            </p:cNvSpPr>
            <p:nvPr/>
          </p:nvSpPr>
          <p:spPr bwMode="auto">
            <a:xfrm flipH="1" flipV="1">
              <a:off x="8300259" y="12203952"/>
              <a:ext cx="134771" cy="134771"/>
            </a:xfrm>
            <a:prstGeom prst="line">
              <a:avLst/>
            </a:prstGeom>
            <a:noFill/>
            <a:ln w="34290" cap="flat">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1828434"/>
              <a:endParaRPr lang="en-US" sz="3600">
                <a:solidFill>
                  <a:srgbClr val="7F7F7F"/>
                </a:solidFill>
                <a:latin typeface="Poppins Light" charset="0"/>
              </a:endParaRPr>
            </a:p>
          </p:txBody>
        </p:sp>
        <p:sp>
          <p:nvSpPr>
            <p:cNvPr id="155" name="Freeform 644"/>
            <p:cNvSpPr>
              <a:spLocks noChangeArrowheads="1"/>
            </p:cNvSpPr>
            <p:nvPr/>
          </p:nvSpPr>
          <p:spPr bwMode="auto">
            <a:xfrm>
              <a:off x="8168415" y="12118987"/>
              <a:ext cx="562525" cy="559596"/>
            </a:xfrm>
            <a:custGeom>
              <a:avLst/>
              <a:gdLst>
                <a:gd name="T0" fmla="*/ 844 w 845"/>
                <a:gd name="T1" fmla="*/ 126 h 844"/>
                <a:gd name="T2" fmla="*/ 844 w 845"/>
                <a:gd name="T3" fmla="*/ 126 h 844"/>
                <a:gd name="T4" fmla="*/ 724 w 845"/>
                <a:gd name="T5" fmla="*/ 186 h 844"/>
                <a:gd name="T6" fmla="*/ 664 w 845"/>
                <a:gd name="T7" fmla="*/ 119 h 844"/>
                <a:gd name="T8" fmla="*/ 717 w 845"/>
                <a:gd name="T9" fmla="*/ 0 h 844"/>
                <a:gd name="T10" fmla="*/ 717 w 845"/>
                <a:gd name="T11" fmla="*/ 0 h 844"/>
                <a:gd name="T12" fmla="*/ 530 w 845"/>
                <a:gd name="T13" fmla="*/ 149 h 844"/>
                <a:gd name="T14" fmla="*/ 530 w 845"/>
                <a:gd name="T15" fmla="*/ 209 h 844"/>
                <a:gd name="T16" fmla="*/ 23 w 845"/>
                <a:gd name="T17" fmla="*/ 724 h 844"/>
                <a:gd name="T18" fmla="*/ 0 w 845"/>
                <a:gd name="T19" fmla="*/ 813 h 844"/>
                <a:gd name="T20" fmla="*/ 30 w 845"/>
                <a:gd name="T21" fmla="*/ 843 h 844"/>
                <a:gd name="T22" fmla="*/ 120 w 845"/>
                <a:gd name="T23" fmla="*/ 821 h 844"/>
                <a:gd name="T24" fmla="*/ 635 w 845"/>
                <a:gd name="T25" fmla="*/ 313 h 844"/>
                <a:gd name="T26" fmla="*/ 694 w 845"/>
                <a:gd name="T27" fmla="*/ 313 h 844"/>
                <a:gd name="T28" fmla="*/ 844 w 845"/>
                <a:gd name="T29" fmla="*/ 126 h 8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5" h="844">
                  <a:moveTo>
                    <a:pt x="844" y="126"/>
                  </a:moveTo>
                  <a:lnTo>
                    <a:pt x="844" y="126"/>
                  </a:lnTo>
                  <a:cubicBezTo>
                    <a:pt x="724" y="186"/>
                    <a:pt x="724" y="186"/>
                    <a:pt x="724" y="186"/>
                  </a:cubicBezTo>
                  <a:cubicBezTo>
                    <a:pt x="664" y="119"/>
                    <a:pt x="664" y="119"/>
                    <a:pt x="664" y="119"/>
                  </a:cubicBezTo>
                  <a:cubicBezTo>
                    <a:pt x="717" y="0"/>
                    <a:pt x="717" y="0"/>
                    <a:pt x="717" y="0"/>
                  </a:cubicBezTo>
                  <a:lnTo>
                    <a:pt x="717" y="0"/>
                  </a:lnTo>
                  <a:cubicBezTo>
                    <a:pt x="567" y="0"/>
                    <a:pt x="530" y="74"/>
                    <a:pt x="530" y="149"/>
                  </a:cubicBezTo>
                  <a:cubicBezTo>
                    <a:pt x="530" y="209"/>
                    <a:pt x="530" y="209"/>
                    <a:pt x="530" y="209"/>
                  </a:cubicBezTo>
                  <a:cubicBezTo>
                    <a:pt x="23" y="724"/>
                    <a:pt x="23" y="724"/>
                    <a:pt x="23" y="724"/>
                  </a:cubicBezTo>
                  <a:cubicBezTo>
                    <a:pt x="0" y="813"/>
                    <a:pt x="0" y="813"/>
                    <a:pt x="0" y="813"/>
                  </a:cubicBezTo>
                  <a:cubicBezTo>
                    <a:pt x="30" y="843"/>
                    <a:pt x="30" y="843"/>
                    <a:pt x="30" y="843"/>
                  </a:cubicBezTo>
                  <a:cubicBezTo>
                    <a:pt x="120" y="821"/>
                    <a:pt x="120" y="821"/>
                    <a:pt x="120" y="821"/>
                  </a:cubicBezTo>
                  <a:cubicBezTo>
                    <a:pt x="635" y="313"/>
                    <a:pt x="635" y="313"/>
                    <a:pt x="635" y="313"/>
                  </a:cubicBezTo>
                  <a:cubicBezTo>
                    <a:pt x="694" y="313"/>
                    <a:pt x="694" y="313"/>
                    <a:pt x="694" y="313"/>
                  </a:cubicBezTo>
                  <a:cubicBezTo>
                    <a:pt x="769" y="313"/>
                    <a:pt x="844" y="276"/>
                    <a:pt x="844" y="126"/>
                  </a:cubicBezTo>
                </a:path>
              </a:pathLst>
            </a:custGeom>
            <a:noFill/>
            <a:ln w="34290" cap="flat">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a:endParaRPr lang="en-US" sz="3600">
                <a:solidFill>
                  <a:srgbClr val="7F7F7F"/>
                </a:solidFill>
                <a:latin typeface="Poppins Light" charset="0"/>
              </a:endParaRPr>
            </a:p>
          </p:txBody>
        </p:sp>
      </p:grpSp>
      <p:sp>
        <p:nvSpPr>
          <p:cNvPr id="67" name="Rectangle 66"/>
          <p:cNvSpPr>
            <a:spLocks/>
          </p:cNvSpPr>
          <p:nvPr/>
        </p:nvSpPr>
        <p:spPr bwMode="auto">
          <a:xfrm>
            <a:off x="7585666" y="1334328"/>
            <a:ext cx="9257341" cy="901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vert="horz" wrap="none" lIns="0" tIns="0" rIns="0" bIns="0" anchor="ctr" anchorCtr="0">
            <a:spAutoFit/>
          </a:bodyPr>
          <a:lstStyle/>
          <a:p>
            <a:pPr algn="ctr" defTabSz="4572000">
              <a:lnSpc>
                <a:spcPts val="7400"/>
              </a:lnSpc>
            </a:pPr>
            <a:r>
              <a:rPr lang="en-US" sz="6000" b="1" spc="500" dirty="0">
                <a:solidFill>
                  <a:srgbClr val="000000"/>
                </a:solidFill>
                <a:latin typeface="Montserrat" charset="0"/>
                <a:ea typeface="Montserrat" charset="0"/>
                <a:cs typeface="Montserrat" charset="0"/>
                <a:sym typeface="Bebas Neue" charset="0"/>
              </a:rPr>
              <a:t>PREMIUM FEATURES</a:t>
            </a:r>
          </a:p>
        </p:txBody>
      </p:sp>
    </p:spTree>
    <p:extLst>
      <p:ext uri="{BB962C8B-B14F-4D97-AF65-F5344CB8AC3E}">
        <p14:creationId xmlns:p14="http://schemas.microsoft.com/office/powerpoint/2010/main" val="222916569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0"/>
                                      </p:stCondLst>
                                      <p:childTnLst>
                                        <p:set>
                                          <p:cBhvr>
                                            <p:cTn id="6" dur="1" fill="hold">
                                              <p:stCondLst>
                                                <p:cond delay="0"/>
                                              </p:stCondLst>
                                            </p:cTn>
                                            <p:tgtEl>
                                              <p:spTgt spid="101"/>
                                            </p:tgtEl>
                                            <p:attrNameLst>
                                              <p:attrName>style.visibility</p:attrName>
                                            </p:attrNameLst>
                                          </p:cBhvr>
                                          <p:to>
                                            <p:strVal val="visible"/>
                                          </p:to>
                                        </p:set>
                                        <p:anim calcmode="lin" valueType="num" p14:bounceEnd="50000">
                                          <p:cBhvr additive="base">
                                            <p:cTn id="7" dur="750" fill="hold"/>
                                            <p:tgtEl>
                                              <p:spTgt spid="101"/>
                                            </p:tgtEl>
                                            <p:attrNameLst>
                                              <p:attrName>ppt_x</p:attrName>
                                            </p:attrNameLst>
                                          </p:cBhvr>
                                          <p:tavLst>
                                            <p:tav tm="0">
                                              <p:val>
                                                <p:strVal val="#ppt_x"/>
                                              </p:val>
                                            </p:tav>
                                            <p:tav tm="100000">
                                              <p:val>
                                                <p:strVal val="#ppt_x"/>
                                              </p:val>
                                            </p:tav>
                                          </p:tavLst>
                                        </p:anim>
                                        <p:anim calcmode="lin" valueType="num" p14:bounceEnd="50000">
                                          <p:cBhvr additive="base">
                                            <p:cTn id="8" dur="750" fill="hold"/>
                                            <p:tgtEl>
                                              <p:spTgt spid="10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50000">
                                      <p:stCondLst>
                                        <p:cond delay="0"/>
                                      </p:stCondLst>
                                      <p:childTnLst>
                                        <p:set>
                                          <p:cBhvr>
                                            <p:cTn id="10" dur="1" fill="hold">
                                              <p:stCondLst>
                                                <p:cond delay="0"/>
                                              </p:stCondLst>
                                            </p:cTn>
                                            <p:tgtEl>
                                              <p:spTgt spid="102"/>
                                            </p:tgtEl>
                                            <p:attrNameLst>
                                              <p:attrName>style.visibility</p:attrName>
                                            </p:attrNameLst>
                                          </p:cBhvr>
                                          <p:to>
                                            <p:strVal val="visible"/>
                                          </p:to>
                                        </p:set>
                                        <p:anim calcmode="lin" valueType="num" p14:bounceEnd="50000">
                                          <p:cBhvr additive="base">
                                            <p:cTn id="11" dur="750" fill="hold"/>
                                            <p:tgtEl>
                                              <p:spTgt spid="102"/>
                                            </p:tgtEl>
                                            <p:attrNameLst>
                                              <p:attrName>ppt_x</p:attrName>
                                            </p:attrNameLst>
                                          </p:cBhvr>
                                          <p:tavLst>
                                            <p:tav tm="0">
                                              <p:val>
                                                <p:strVal val="#ppt_x"/>
                                              </p:val>
                                            </p:tav>
                                            <p:tav tm="100000">
                                              <p:val>
                                                <p:strVal val="#ppt_x"/>
                                              </p:val>
                                            </p:tav>
                                          </p:tavLst>
                                        </p:anim>
                                        <p:anim calcmode="lin" valueType="num" p14:bounceEnd="50000">
                                          <p:cBhvr additive="base">
                                            <p:cTn id="12" dur="750" fill="hold"/>
                                            <p:tgtEl>
                                              <p:spTgt spid="10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14:presetBounceEnd="50000">
                                      <p:stCondLst>
                                        <p:cond delay="0"/>
                                      </p:stCondLst>
                                      <p:childTnLst>
                                        <p:set>
                                          <p:cBhvr>
                                            <p:cTn id="14" dur="1" fill="hold">
                                              <p:stCondLst>
                                                <p:cond delay="0"/>
                                              </p:stCondLst>
                                            </p:cTn>
                                            <p:tgtEl>
                                              <p:spTgt spid="106"/>
                                            </p:tgtEl>
                                            <p:attrNameLst>
                                              <p:attrName>style.visibility</p:attrName>
                                            </p:attrNameLst>
                                          </p:cBhvr>
                                          <p:to>
                                            <p:strVal val="visible"/>
                                          </p:to>
                                        </p:set>
                                        <p:anim calcmode="lin" valueType="num" p14:bounceEnd="50000">
                                          <p:cBhvr additive="base">
                                            <p:cTn id="15" dur="750" fill="hold"/>
                                            <p:tgtEl>
                                              <p:spTgt spid="106"/>
                                            </p:tgtEl>
                                            <p:attrNameLst>
                                              <p:attrName>ppt_x</p:attrName>
                                            </p:attrNameLst>
                                          </p:cBhvr>
                                          <p:tavLst>
                                            <p:tav tm="0">
                                              <p:val>
                                                <p:strVal val="#ppt_x"/>
                                              </p:val>
                                            </p:tav>
                                            <p:tav tm="100000">
                                              <p:val>
                                                <p:strVal val="#ppt_x"/>
                                              </p:val>
                                            </p:tav>
                                          </p:tavLst>
                                        </p:anim>
                                        <p:anim calcmode="lin" valueType="num" p14:bounceEnd="50000">
                                          <p:cBhvr additive="base">
                                            <p:cTn id="16" dur="750" fill="hold"/>
                                            <p:tgtEl>
                                              <p:spTgt spid="10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14:presetBounceEnd="50000">
                                      <p:stCondLst>
                                        <p:cond delay="0"/>
                                      </p:stCondLst>
                                      <p:childTnLst>
                                        <p:set>
                                          <p:cBhvr>
                                            <p:cTn id="18" dur="1" fill="hold">
                                              <p:stCondLst>
                                                <p:cond delay="0"/>
                                              </p:stCondLst>
                                            </p:cTn>
                                            <p:tgtEl>
                                              <p:spTgt spid="112"/>
                                            </p:tgtEl>
                                            <p:attrNameLst>
                                              <p:attrName>style.visibility</p:attrName>
                                            </p:attrNameLst>
                                          </p:cBhvr>
                                          <p:to>
                                            <p:strVal val="visible"/>
                                          </p:to>
                                        </p:set>
                                        <p:anim calcmode="lin" valueType="num" p14:bounceEnd="50000">
                                          <p:cBhvr additive="base">
                                            <p:cTn id="19" dur="750" fill="hold"/>
                                            <p:tgtEl>
                                              <p:spTgt spid="112"/>
                                            </p:tgtEl>
                                            <p:attrNameLst>
                                              <p:attrName>ppt_x</p:attrName>
                                            </p:attrNameLst>
                                          </p:cBhvr>
                                          <p:tavLst>
                                            <p:tav tm="0">
                                              <p:val>
                                                <p:strVal val="#ppt_x"/>
                                              </p:val>
                                            </p:tav>
                                            <p:tav tm="100000">
                                              <p:val>
                                                <p:strVal val="#ppt_x"/>
                                              </p:val>
                                            </p:tav>
                                          </p:tavLst>
                                        </p:anim>
                                        <p:anim calcmode="lin" valueType="num" p14:bounceEnd="50000">
                                          <p:cBhvr additive="base">
                                            <p:cTn id="20" dur="750" fill="hold"/>
                                            <p:tgtEl>
                                              <p:spTgt spid="11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14:presetBounceEnd="50000">
                                      <p:stCondLst>
                                        <p:cond delay="0"/>
                                      </p:stCondLst>
                                      <p:childTnLst>
                                        <p:set>
                                          <p:cBhvr>
                                            <p:cTn id="22" dur="1" fill="hold">
                                              <p:stCondLst>
                                                <p:cond delay="0"/>
                                              </p:stCondLst>
                                            </p:cTn>
                                            <p:tgtEl>
                                              <p:spTgt spid="114"/>
                                            </p:tgtEl>
                                            <p:attrNameLst>
                                              <p:attrName>style.visibility</p:attrName>
                                            </p:attrNameLst>
                                          </p:cBhvr>
                                          <p:to>
                                            <p:strVal val="visible"/>
                                          </p:to>
                                        </p:set>
                                        <p:anim calcmode="lin" valueType="num" p14:bounceEnd="50000">
                                          <p:cBhvr additive="base">
                                            <p:cTn id="23" dur="750" fill="hold"/>
                                            <p:tgtEl>
                                              <p:spTgt spid="114"/>
                                            </p:tgtEl>
                                            <p:attrNameLst>
                                              <p:attrName>ppt_x</p:attrName>
                                            </p:attrNameLst>
                                          </p:cBhvr>
                                          <p:tavLst>
                                            <p:tav tm="0">
                                              <p:val>
                                                <p:strVal val="#ppt_x"/>
                                              </p:val>
                                            </p:tav>
                                            <p:tav tm="100000">
                                              <p:val>
                                                <p:strVal val="#ppt_x"/>
                                              </p:val>
                                            </p:tav>
                                          </p:tavLst>
                                        </p:anim>
                                        <p:anim calcmode="lin" valueType="num" p14:bounceEnd="50000">
                                          <p:cBhvr additive="base">
                                            <p:cTn id="24" dur="750" fill="hold"/>
                                            <p:tgtEl>
                                              <p:spTgt spid="11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14:presetBounceEnd="50000">
                                      <p:stCondLst>
                                        <p:cond delay="0"/>
                                      </p:stCondLst>
                                      <p:childTnLst>
                                        <p:set>
                                          <p:cBhvr>
                                            <p:cTn id="26" dur="1" fill="hold">
                                              <p:stCondLst>
                                                <p:cond delay="0"/>
                                              </p:stCondLst>
                                            </p:cTn>
                                            <p:tgtEl>
                                              <p:spTgt spid="118"/>
                                            </p:tgtEl>
                                            <p:attrNameLst>
                                              <p:attrName>style.visibility</p:attrName>
                                            </p:attrNameLst>
                                          </p:cBhvr>
                                          <p:to>
                                            <p:strVal val="visible"/>
                                          </p:to>
                                        </p:set>
                                        <p:anim calcmode="lin" valueType="num" p14:bounceEnd="50000">
                                          <p:cBhvr additive="base">
                                            <p:cTn id="27" dur="750" fill="hold"/>
                                            <p:tgtEl>
                                              <p:spTgt spid="118"/>
                                            </p:tgtEl>
                                            <p:attrNameLst>
                                              <p:attrName>ppt_x</p:attrName>
                                            </p:attrNameLst>
                                          </p:cBhvr>
                                          <p:tavLst>
                                            <p:tav tm="0">
                                              <p:val>
                                                <p:strVal val="#ppt_x"/>
                                              </p:val>
                                            </p:tav>
                                            <p:tav tm="100000">
                                              <p:val>
                                                <p:strVal val="#ppt_x"/>
                                              </p:val>
                                            </p:tav>
                                          </p:tavLst>
                                        </p:anim>
                                        <p:anim calcmode="lin" valueType="num" p14:bounceEnd="50000">
                                          <p:cBhvr additive="base">
                                            <p:cTn id="28" dur="750" fill="hold"/>
                                            <p:tgtEl>
                                              <p:spTgt spid="11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14:presetBounceEnd="50000">
                                      <p:stCondLst>
                                        <p:cond delay="0"/>
                                      </p:stCondLst>
                                      <p:childTnLst>
                                        <p:set>
                                          <p:cBhvr>
                                            <p:cTn id="30" dur="1" fill="hold">
                                              <p:stCondLst>
                                                <p:cond delay="0"/>
                                              </p:stCondLst>
                                            </p:cTn>
                                            <p:tgtEl>
                                              <p:spTgt spid="119"/>
                                            </p:tgtEl>
                                            <p:attrNameLst>
                                              <p:attrName>style.visibility</p:attrName>
                                            </p:attrNameLst>
                                          </p:cBhvr>
                                          <p:to>
                                            <p:strVal val="visible"/>
                                          </p:to>
                                        </p:set>
                                        <p:anim calcmode="lin" valueType="num" p14:bounceEnd="50000">
                                          <p:cBhvr additive="base">
                                            <p:cTn id="31" dur="750" fill="hold"/>
                                            <p:tgtEl>
                                              <p:spTgt spid="119"/>
                                            </p:tgtEl>
                                            <p:attrNameLst>
                                              <p:attrName>ppt_x</p:attrName>
                                            </p:attrNameLst>
                                          </p:cBhvr>
                                          <p:tavLst>
                                            <p:tav tm="0">
                                              <p:val>
                                                <p:strVal val="#ppt_x"/>
                                              </p:val>
                                            </p:tav>
                                            <p:tav tm="100000">
                                              <p:val>
                                                <p:strVal val="#ppt_x"/>
                                              </p:val>
                                            </p:tav>
                                          </p:tavLst>
                                        </p:anim>
                                        <p:anim calcmode="lin" valueType="num" p14:bounceEnd="50000">
                                          <p:cBhvr additive="base">
                                            <p:cTn id="32" dur="750" fill="hold"/>
                                            <p:tgtEl>
                                              <p:spTgt spid="11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14:presetBounceEnd="50000">
                                      <p:stCondLst>
                                        <p:cond delay="0"/>
                                      </p:stCondLst>
                                      <p:childTnLst>
                                        <p:set>
                                          <p:cBhvr>
                                            <p:cTn id="34" dur="1" fill="hold">
                                              <p:stCondLst>
                                                <p:cond delay="0"/>
                                              </p:stCondLst>
                                            </p:cTn>
                                            <p:tgtEl>
                                              <p:spTgt spid="120"/>
                                            </p:tgtEl>
                                            <p:attrNameLst>
                                              <p:attrName>style.visibility</p:attrName>
                                            </p:attrNameLst>
                                          </p:cBhvr>
                                          <p:to>
                                            <p:strVal val="visible"/>
                                          </p:to>
                                        </p:set>
                                        <p:anim calcmode="lin" valueType="num" p14:bounceEnd="50000">
                                          <p:cBhvr additive="base">
                                            <p:cTn id="35" dur="750" fill="hold"/>
                                            <p:tgtEl>
                                              <p:spTgt spid="120"/>
                                            </p:tgtEl>
                                            <p:attrNameLst>
                                              <p:attrName>ppt_x</p:attrName>
                                            </p:attrNameLst>
                                          </p:cBhvr>
                                          <p:tavLst>
                                            <p:tav tm="0">
                                              <p:val>
                                                <p:strVal val="#ppt_x"/>
                                              </p:val>
                                            </p:tav>
                                            <p:tav tm="100000">
                                              <p:val>
                                                <p:strVal val="#ppt_x"/>
                                              </p:val>
                                            </p:tav>
                                          </p:tavLst>
                                        </p:anim>
                                        <p:anim calcmode="lin" valueType="num" p14:bounceEnd="50000">
                                          <p:cBhvr additive="base">
                                            <p:cTn id="36" dur="750" fill="hold"/>
                                            <p:tgtEl>
                                              <p:spTgt spid="12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14:presetBounceEnd="50000">
                                      <p:stCondLst>
                                        <p:cond delay="0"/>
                                      </p:stCondLst>
                                      <p:childTnLst>
                                        <p:set>
                                          <p:cBhvr>
                                            <p:cTn id="38" dur="1" fill="hold">
                                              <p:stCondLst>
                                                <p:cond delay="0"/>
                                              </p:stCondLst>
                                            </p:cTn>
                                            <p:tgtEl>
                                              <p:spTgt spid="121"/>
                                            </p:tgtEl>
                                            <p:attrNameLst>
                                              <p:attrName>style.visibility</p:attrName>
                                            </p:attrNameLst>
                                          </p:cBhvr>
                                          <p:to>
                                            <p:strVal val="visible"/>
                                          </p:to>
                                        </p:set>
                                        <p:anim calcmode="lin" valueType="num" p14:bounceEnd="50000">
                                          <p:cBhvr additive="base">
                                            <p:cTn id="39" dur="750" fill="hold"/>
                                            <p:tgtEl>
                                              <p:spTgt spid="121"/>
                                            </p:tgtEl>
                                            <p:attrNameLst>
                                              <p:attrName>ppt_x</p:attrName>
                                            </p:attrNameLst>
                                          </p:cBhvr>
                                          <p:tavLst>
                                            <p:tav tm="0">
                                              <p:val>
                                                <p:strVal val="#ppt_x"/>
                                              </p:val>
                                            </p:tav>
                                            <p:tav tm="100000">
                                              <p:val>
                                                <p:strVal val="#ppt_x"/>
                                              </p:val>
                                            </p:tav>
                                          </p:tavLst>
                                        </p:anim>
                                        <p:anim calcmode="lin" valueType="num" p14:bounceEnd="50000">
                                          <p:cBhvr additive="base">
                                            <p:cTn id="40" dur="750" fill="hold"/>
                                            <p:tgtEl>
                                              <p:spTgt spid="12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14:presetBounceEnd="50000">
                                      <p:stCondLst>
                                        <p:cond delay="0"/>
                                      </p:stCondLst>
                                      <p:childTnLst>
                                        <p:set>
                                          <p:cBhvr>
                                            <p:cTn id="42" dur="1" fill="hold">
                                              <p:stCondLst>
                                                <p:cond delay="0"/>
                                              </p:stCondLst>
                                            </p:cTn>
                                            <p:tgtEl>
                                              <p:spTgt spid="122"/>
                                            </p:tgtEl>
                                            <p:attrNameLst>
                                              <p:attrName>style.visibility</p:attrName>
                                            </p:attrNameLst>
                                          </p:cBhvr>
                                          <p:to>
                                            <p:strVal val="visible"/>
                                          </p:to>
                                        </p:set>
                                        <p:anim calcmode="lin" valueType="num" p14:bounceEnd="50000">
                                          <p:cBhvr additive="base">
                                            <p:cTn id="43" dur="750" fill="hold"/>
                                            <p:tgtEl>
                                              <p:spTgt spid="122"/>
                                            </p:tgtEl>
                                            <p:attrNameLst>
                                              <p:attrName>ppt_x</p:attrName>
                                            </p:attrNameLst>
                                          </p:cBhvr>
                                          <p:tavLst>
                                            <p:tav tm="0">
                                              <p:val>
                                                <p:strVal val="#ppt_x"/>
                                              </p:val>
                                            </p:tav>
                                            <p:tav tm="100000">
                                              <p:val>
                                                <p:strVal val="#ppt_x"/>
                                              </p:val>
                                            </p:tav>
                                          </p:tavLst>
                                        </p:anim>
                                        <p:anim calcmode="lin" valueType="num" p14:bounceEnd="50000">
                                          <p:cBhvr additive="base">
                                            <p:cTn id="44" dur="750" fill="hold"/>
                                            <p:tgtEl>
                                              <p:spTgt spid="122"/>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14:presetBounceEnd="50000">
                                      <p:stCondLst>
                                        <p:cond delay="0"/>
                                      </p:stCondLst>
                                      <p:childTnLst>
                                        <p:set>
                                          <p:cBhvr>
                                            <p:cTn id="46" dur="1" fill="hold">
                                              <p:stCondLst>
                                                <p:cond delay="0"/>
                                              </p:stCondLst>
                                            </p:cTn>
                                            <p:tgtEl>
                                              <p:spTgt spid="123"/>
                                            </p:tgtEl>
                                            <p:attrNameLst>
                                              <p:attrName>style.visibility</p:attrName>
                                            </p:attrNameLst>
                                          </p:cBhvr>
                                          <p:to>
                                            <p:strVal val="visible"/>
                                          </p:to>
                                        </p:set>
                                        <p:anim calcmode="lin" valueType="num" p14:bounceEnd="50000">
                                          <p:cBhvr additive="base">
                                            <p:cTn id="47" dur="750" fill="hold"/>
                                            <p:tgtEl>
                                              <p:spTgt spid="123"/>
                                            </p:tgtEl>
                                            <p:attrNameLst>
                                              <p:attrName>ppt_x</p:attrName>
                                            </p:attrNameLst>
                                          </p:cBhvr>
                                          <p:tavLst>
                                            <p:tav tm="0">
                                              <p:val>
                                                <p:strVal val="#ppt_x"/>
                                              </p:val>
                                            </p:tav>
                                            <p:tav tm="100000">
                                              <p:val>
                                                <p:strVal val="#ppt_x"/>
                                              </p:val>
                                            </p:tav>
                                          </p:tavLst>
                                        </p:anim>
                                        <p:anim calcmode="lin" valueType="num" p14:bounceEnd="50000">
                                          <p:cBhvr additive="base">
                                            <p:cTn id="48" dur="750" fill="hold"/>
                                            <p:tgtEl>
                                              <p:spTgt spid="123"/>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14:presetBounceEnd="50000">
                                      <p:stCondLst>
                                        <p:cond delay="0"/>
                                      </p:stCondLst>
                                      <p:childTnLst>
                                        <p:set>
                                          <p:cBhvr>
                                            <p:cTn id="50" dur="1" fill="hold">
                                              <p:stCondLst>
                                                <p:cond delay="0"/>
                                              </p:stCondLst>
                                            </p:cTn>
                                            <p:tgtEl>
                                              <p:spTgt spid="130"/>
                                            </p:tgtEl>
                                            <p:attrNameLst>
                                              <p:attrName>style.visibility</p:attrName>
                                            </p:attrNameLst>
                                          </p:cBhvr>
                                          <p:to>
                                            <p:strVal val="visible"/>
                                          </p:to>
                                        </p:set>
                                        <p:anim calcmode="lin" valueType="num" p14:bounceEnd="50000">
                                          <p:cBhvr additive="base">
                                            <p:cTn id="51" dur="750" fill="hold"/>
                                            <p:tgtEl>
                                              <p:spTgt spid="130"/>
                                            </p:tgtEl>
                                            <p:attrNameLst>
                                              <p:attrName>ppt_x</p:attrName>
                                            </p:attrNameLst>
                                          </p:cBhvr>
                                          <p:tavLst>
                                            <p:tav tm="0">
                                              <p:val>
                                                <p:strVal val="#ppt_x"/>
                                              </p:val>
                                            </p:tav>
                                            <p:tav tm="100000">
                                              <p:val>
                                                <p:strVal val="#ppt_x"/>
                                              </p:val>
                                            </p:tav>
                                          </p:tavLst>
                                        </p:anim>
                                        <p:anim calcmode="lin" valueType="num" p14:bounceEnd="50000">
                                          <p:cBhvr additive="base">
                                            <p:cTn id="52" dur="750" fill="hold"/>
                                            <p:tgtEl>
                                              <p:spTgt spid="130"/>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14:presetBounceEnd="50000">
                                      <p:stCondLst>
                                        <p:cond delay="0"/>
                                      </p:stCondLst>
                                      <p:childTnLst>
                                        <p:set>
                                          <p:cBhvr>
                                            <p:cTn id="54" dur="1" fill="hold">
                                              <p:stCondLst>
                                                <p:cond delay="0"/>
                                              </p:stCondLst>
                                            </p:cTn>
                                            <p:tgtEl>
                                              <p:spTgt spid="131"/>
                                            </p:tgtEl>
                                            <p:attrNameLst>
                                              <p:attrName>style.visibility</p:attrName>
                                            </p:attrNameLst>
                                          </p:cBhvr>
                                          <p:to>
                                            <p:strVal val="visible"/>
                                          </p:to>
                                        </p:set>
                                        <p:anim calcmode="lin" valueType="num" p14:bounceEnd="50000">
                                          <p:cBhvr additive="base">
                                            <p:cTn id="55" dur="750" fill="hold"/>
                                            <p:tgtEl>
                                              <p:spTgt spid="131"/>
                                            </p:tgtEl>
                                            <p:attrNameLst>
                                              <p:attrName>ppt_x</p:attrName>
                                            </p:attrNameLst>
                                          </p:cBhvr>
                                          <p:tavLst>
                                            <p:tav tm="0">
                                              <p:val>
                                                <p:strVal val="#ppt_x"/>
                                              </p:val>
                                            </p:tav>
                                            <p:tav tm="100000">
                                              <p:val>
                                                <p:strVal val="#ppt_x"/>
                                              </p:val>
                                            </p:tav>
                                          </p:tavLst>
                                        </p:anim>
                                        <p:anim calcmode="lin" valueType="num" p14:bounceEnd="50000">
                                          <p:cBhvr additive="base">
                                            <p:cTn id="56" dur="750" fill="hold"/>
                                            <p:tgtEl>
                                              <p:spTgt spid="131"/>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14:presetBounceEnd="50000">
                                      <p:stCondLst>
                                        <p:cond delay="0"/>
                                      </p:stCondLst>
                                      <p:childTnLst>
                                        <p:set>
                                          <p:cBhvr>
                                            <p:cTn id="58" dur="1" fill="hold">
                                              <p:stCondLst>
                                                <p:cond delay="0"/>
                                              </p:stCondLst>
                                            </p:cTn>
                                            <p:tgtEl>
                                              <p:spTgt spid="136"/>
                                            </p:tgtEl>
                                            <p:attrNameLst>
                                              <p:attrName>style.visibility</p:attrName>
                                            </p:attrNameLst>
                                          </p:cBhvr>
                                          <p:to>
                                            <p:strVal val="visible"/>
                                          </p:to>
                                        </p:set>
                                        <p:anim calcmode="lin" valueType="num" p14:bounceEnd="50000">
                                          <p:cBhvr additive="base">
                                            <p:cTn id="59" dur="750" fill="hold"/>
                                            <p:tgtEl>
                                              <p:spTgt spid="136"/>
                                            </p:tgtEl>
                                            <p:attrNameLst>
                                              <p:attrName>ppt_x</p:attrName>
                                            </p:attrNameLst>
                                          </p:cBhvr>
                                          <p:tavLst>
                                            <p:tav tm="0">
                                              <p:val>
                                                <p:strVal val="#ppt_x"/>
                                              </p:val>
                                            </p:tav>
                                            <p:tav tm="100000">
                                              <p:val>
                                                <p:strVal val="#ppt_x"/>
                                              </p:val>
                                            </p:tav>
                                          </p:tavLst>
                                        </p:anim>
                                        <p:anim calcmode="lin" valueType="num" p14:bounceEnd="50000">
                                          <p:cBhvr additive="base">
                                            <p:cTn id="60" dur="750" fill="hold"/>
                                            <p:tgtEl>
                                              <p:spTgt spid="136"/>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14:presetBounceEnd="50000">
                                      <p:stCondLst>
                                        <p:cond delay="0"/>
                                      </p:stCondLst>
                                      <p:childTnLst>
                                        <p:set>
                                          <p:cBhvr>
                                            <p:cTn id="62" dur="1" fill="hold">
                                              <p:stCondLst>
                                                <p:cond delay="0"/>
                                              </p:stCondLst>
                                            </p:cTn>
                                            <p:tgtEl>
                                              <p:spTgt spid="140"/>
                                            </p:tgtEl>
                                            <p:attrNameLst>
                                              <p:attrName>style.visibility</p:attrName>
                                            </p:attrNameLst>
                                          </p:cBhvr>
                                          <p:to>
                                            <p:strVal val="visible"/>
                                          </p:to>
                                        </p:set>
                                        <p:anim calcmode="lin" valueType="num" p14:bounceEnd="50000">
                                          <p:cBhvr additive="base">
                                            <p:cTn id="63" dur="750" fill="hold"/>
                                            <p:tgtEl>
                                              <p:spTgt spid="140"/>
                                            </p:tgtEl>
                                            <p:attrNameLst>
                                              <p:attrName>ppt_x</p:attrName>
                                            </p:attrNameLst>
                                          </p:cBhvr>
                                          <p:tavLst>
                                            <p:tav tm="0">
                                              <p:val>
                                                <p:strVal val="#ppt_x"/>
                                              </p:val>
                                            </p:tav>
                                            <p:tav tm="100000">
                                              <p:val>
                                                <p:strVal val="#ppt_x"/>
                                              </p:val>
                                            </p:tav>
                                          </p:tavLst>
                                        </p:anim>
                                        <p:anim calcmode="lin" valueType="num" p14:bounceEnd="50000">
                                          <p:cBhvr additive="base">
                                            <p:cTn id="64" dur="750" fill="hold"/>
                                            <p:tgtEl>
                                              <p:spTgt spid="140"/>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14:presetBounceEnd="50000">
                                      <p:stCondLst>
                                        <p:cond delay="0"/>
                                      </p:stCondLst>
                                      <p:childTnLst>
                                        <p:set>
                                          <p:cBhvr>
                                            <p:cTn id="66" dur="1" fill="hold">
                                              <p:stCondLst>
                                                <p:cond delay="0"/>
                                              </p:stCondLst>
                                            </p:cTn>
                                            <p:tgtEl>
                                              <p:spTgt spid="141"/>
                                            </p:tgtEl>
                                            <p:attrNameLst>
                                              <p:attrName>style.visibility</p:attrName>
                                            </p:attrNameLst>
                                          </p:cBhvr>
                                          <p:to>
                                            <p:strVal val="visible"/>
                                          </p:to>
                                        </p:set>
                                        <p:anim calcmode="lin" valueType="num" p14:bounceEnd="50000">
                                          <p:cBhvr additive="base">
                                            <p:cTn id="67" dur="750" fill="hold"/>
                                            <p:tgtEl>
                                              <p:spTgt spid="141"/>
                                            </p:tgtEl>
                                            <p:attrNameLst>
                                              <p:attrName>ppt_x</p:attrName>
                                            </p:attrNameLst>
                                          </p:cBhvr>
                                          <p:tavLst>
                                            <p:tav tm="0">
                                              <p:val>
                                                <p:strVal val="#ppt_x"/>
                                              </p:val>
                                            </p:tav>
                                            <p:tav tm="100000">
                                              <p:val>
                                                <p:strVal val="#ppt_x"/>
                                              </p:val>
                                            </p:tav>
                                          </p:tavLst>
                                        </p:anim>
                                        <p:anim calcmode="lin" valueType="num" p14:bounceEnd="50000">
                                          <p:cBhvr additive="base">
                                            <p:cTn id="68" dur="750" fill="hold"/>
                                            <p:tgtEl>
                                              <p:spTgt spid="141"/>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14:presetBounceEnd="50000">
                                      <p:stCondLst>
                                        <p:cond delay="0"/>
                                      </p:stCondLst>
                                      <p:childTnLst>
                                        <p:set>
                                          <p:cBhvr>
                                            <p:cTn id="70" dur="1" fill="hold">
                                              <p:stCondLst>
                                                <p:cond delay="0"/>
                                              </p:stCondLst>
                                            </p:cTn>
                                            <p:tgtEl>
                                              <p:spTgt spid="142"/>
                                            </p:tgtEl>
                                            <p:attrNameLst>
                                              <p:attrName>style.visibility</p:attrName>
                                            </p:attrNameLst>
                                          </p:cBhvr>
                                          <p:to>
                                            <p:strVal val="visible"/>
                                          </p:to>
                                        </p:set>
                                        <p:anim calcmode="lin" valueType="num" p14:bounceEnd="50000">
                                          <p:cBhvr additive="base">
                                            <p:cTn id="71" dur="750" fill="hold"/>
                                            <p:tgtEl>
                                              <p:spTgt spid="142"/>
                                            </p:tgtEl>
                                            <p:attrNameLst>
                                              <p:attrName>ppt_x</p:attrName>
                                            </p:attrNameLst>
                                          </p:cBhvr>
                                          <p:tavLst>
                                            <p:tav tm="0">
                                              <p:val>
                                                <p:strVal val="#ppt_x"/>
                                              </p:val>
                                            </p:tav>
                                            <p:tav tm="100000">
                                              <p:val>
                                                <p:strVal val="#ppt_x"/>
                                              </p:val>
                                            </p:tav>
                                          </p:tavLst>
                                        </p:anim>
                                        <p:anim calcmode="lin" valueType="num" p14:bounceEnd="50000">
                                          <p:cBhvr additive="base">
                                            <p:cTn id="72" dur="750" fill="hold"/>
                                            <p:tgtEl>
                                              <p:spTgt spid="142"/>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14:presetBounceEnd="50000">
                                      <p:stCondLst>
                                        <p:cond delay="0"/>
                                      </p:stCondLst>
                                      <p:childTnLst>
                                        <p:set>
                                          <p:cBhvr>
                                            <p:cTn id="74" dur="1" fill="hold">
                                              <p:stCondLst>
                                                <p:cond delay="0"/>
                                              </p:stCondLst>
                                            </p:cTn>
                                            <p:tgtEl>
                                              <p:spTgt spid="143"/>
                                            </p:tgtEl>
                                            <p:attrNameLst>
                                              <p:attrName>style.visibility</p:attrName>
                                            </p:attrNameLst>
                                          </p:cBhvr>
                                          <p:to>
                                            <p:strVal val="visible"/>
                                          </p:to>
                                        </p:set>
                                        <p:anim calcmode="lin" valueType="num" p14:bounceEnd="50000">
                                          <p:cBhvr additive="base">
                                            <p:cTn id="75" dur="750" fill="hold"/>
                                            <p:tgtEl>
                                              <p:spTgt spid="143"/>
                                            </p:tgtEl>
                                            <p:attrNameLst>
                                              <p:attrName>ppt_x</p:attrName>
                                            </p:attrNameLst>
                                          </p:cBhvr>
                                          <p:tavLst>
                                            <p:tav tm="0">
                                              <p:val>
                                                <p:strVal val="#ppt_x"/>
                                              </p:val>
                                            </p:tav>
                                            <p:tav tm="100000">
                                              <p:val>
                                                <p:strVal val="#ppt_x"/>
                                              </p:val>
                                            </p:tav>
                                          </p:tavLst>
                                        </p:anim>
                                        <p:anim calcmode="lin" valueType="num" p14:bounceEnd="50000">
                                          <p:cBhvr additive="base">
                                            <p:cTn id="76" dur="750" fill="hold"/>
                                            <p:tgtEl>
                                              <p:spTgt spid="143"/>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14:presetBounceEnd="50000">
                                      <p:stCondLst>
                                        <p:cond delay="0"/>
                                      </p:stCondLst>
                                      <p:childTnLst>
                                        <p:set>
                                          <p:cBhvr>
                                            <p:cTn id="78" dur="1" fill="hold">
                                              <p:stCondLst>
                                                <p:cond delay="0"/>
                                              </p:stCondLst>
                                            </p:cTn>
                                            <p:tgtEl>
                                              <p:spTgt spid="146"/>
                                            </p:tgtEl>
                                            <p:attrNameLst>
                                              <p:attrName>style.visibility</p:attrName>
                                            </p:attrNameLst>
                                          </p:cBhvr>
                                          <p:to>
                                            <p:strVal val="visible"/>
                                          </p:to>
                                        </p:set>
                                        <p:anim calcmode="lin" valueType="num" p14:bounceEnd="50000">
                                          <p:cBhvr additive="base">
                                            <p:cTn id="79" dur="750" fill="hold"/>
                                            <p:tgtEl>
                                              <p:spTgt spid="146"/>
                                            </p:tgtEl>
                                            <p:attrNameLst>
                                              <p:attrName>ppt_x</p:attrName>
                                            </p:attrNameLst>
                                          </p:cBhvr>
                                          <p:tavLst>
                                            <p:tav tm="0">
                                              <p:val>
                                                <p:strVal val="#ppt_x"/>
                                              </p:val>
                                            </p:tav>
                                            <p:tav tm="100000">
                                              <p:val>
                                                <p:strVal val="#ppt_x"/>
                                              </p:val>
                                            </p:tav>
                                          </p:tavLst>
                                        </p:anim>
                                        <p:anim calcmode="lin" valueType="num" p14:bounceEnd="50000">
                                          <p:cBhvr additive="base">
                                            <p:cTn id="80" dur="750" fill="hold"/>
                                            <p:tgtEl>
                                              <p:spTgt spid="146"/>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14:presetBounceEnd="50000">
                                      <p:stCondLst>
                                        <p:cond delay="0"/>
                                      </p:stCondLst>
                                      <p:childTnLst>
                                        <p:set>
                                          <p:cBhvr>
                                            <p:cTn id="82" dur="1" fill="hold">
                                              <p:stCondLst>
                                                <p:cond delay="0"/>
                                              </p:stCondLst>
                                            </p:cTn>
                                            <p:tgtEl>
                                              <p:spTgt spid="147"/>
                                            </p:tgtEl>
                                            <p:attrNameLst>
                                              <p:attrName>style.visibility</p:attrName>
                                            </p:attrNameLst>
                                          </p:cBhvr>
                                          <p:to>
                                            <p:strVal val="visible"/>
                                          </p:to>
                                        </p:set>
                                        <p:anim calcmode="lin" valueType="num" p14:bounceEnd="50000">
                                          <p:cBhvr additive="base">
                                            <p:cTn id="83" dur="750" fill="hold"/>
                                            <p:tgtEl>
                                              <p:spTgt spid="147"/>
                                            </p:tgtEl>
                                            <p:attrNameLst>
                                              <p:attrName>ppt_x</p:attrName>
                                            </p:attrNameLst>
                                          </p:cBhvr>
                                          <p:tavLst>
                                            <p:tav tm="0">
                                              <p:val>
                                                <p:strVal val="#ppt_x"/>
                                              </p:val>
                                            </p:tav>
                                            <p:tav tm="100000">
                                              <p:val>
                                                <p:strVal val="#ppt_x"/>
                                              </p:val>
                                            </p:tav>
                                          </p:tavLst>
                                        </p:anim>
                                        <p:anim calcmode="lin" valueType="num" p14:bounceEnd="50000">
                                          <p:cBhvr additive="base">
                                            <p:cTn id="84" dur="750" fill="hold"/>
                                            <p:tgtEl>
                                              <p:spTgt spid="147"/>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14:presetBounceEnd="50000">
                                      <p:stCondLst>
                                        <p:cond delay="0"/>
                                      </p:stCondLst>
                                      <p:childTnLst>
                                        <p:set>
                                          <p:cBhvr>
                                            <p:cTn id="86" dur="1" fill="hold">
                                              <p:stCondLst>
                                                <p:cond delay="0"/>
                                              </p:stCondLst>
                                            </p:cTn>
                                            <p:tgtEl>
                                              <p:spTgt spid="148"/>
                                            </p:tgtEl>
                                            <p:attrNameLst>
                                              <p:attrName>style.visibility</p:attrName>
                                            </p:attrNameLst>
                                          </p:cBhvr>
                                          <p:to>
                                            <p:strVal val="visible"/>
                                          </p:to>
                                        </p:set>
                                        <p:anim calcmode="lin" valueType="num" p14:bounceEnd="50000">
                                          <p:cBhvr additive="base">
                                            <p:cTn id="87" dur="750" fill="hold"/>
                                            <p:tgtEl>
                                              <p:spTgt spid="148"/>
                                            </p:tgtEl>
                                            <p:attrNameLst>
                                              <p:attrName>ppt_x</p:attrName>
                                            </p:attrNameLst>
                                          </p:cBhvr>
                                          <p:tavLst>
                                            <p:tav tm="0">
                                              <p:val>
                                                <p:strVal val="#ppt_x"/>
                                              </p:val>
                                            </p:tav>
                                            <p:tav tm="100000">
                                              <p:val>
                                                <p:strVal val="#ppt_x"/>
                                              </p:val>
                                            </p:tav>
                                          </p:tavLst>
                                        </p:anim>
                                        <p:anim calcmode="lin" valueType="num" p14:bounceEnd="50000">
                                          <p:cBhvr additive="base">
                                            <p:cTn id="88" dur="750" fill="hold"/>
                                            <p:tgtEl>
                                              <p:spTgt spid="148"/>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14:presetBounceEnd="50000">
                                      <p:stCondLst>
                                        <p:cond delay="0"/>
                                      </p:stCondLst>
                                      <p:childTnLst>
                                        <p:set>
                                          <p:cBhvr>
                                            <p:cTn id="90" dur="1" fill="hold">
                                              <p:stCondLst>
                                                <p:cond delay="0"/>
                                              </p:stCondLst>
                                            </p:cTn>
                                            <p:tgtEl>
                                              <p:spTgt spid="149"/>
                                            </p:tgtEl>
                                            <p:attrNameLst>
                                              <p:attrName>style.visibility</p:attrName>
                                            </p:attrNameLst>
                                          </p:cBhvr>
                                          <p:to>
                                            <p:strVal val="visible"/>
                                          </p:to>
                                        </p:set>
                                        <p:anim calcmode="lin" valueType="num" p14:bounceEnd="50000">
                                          <p:cBhvr additive="base">
                                            <p:cTn id="91" dur="750" fill="hold"/>
                                            <p:tgtEl>
                                              <p:spTgt spid="149"/>
                                            </p:tgtEl>
                                            <p:attrNameLst>
                                              <p:attrName>ppt_x</p:attrName>
                                            </p:attrNameLst>
                                          </p:cBhvr>
                                          <p:tavLst>
                                            <p:tav tm="0">
                                              <p:val>
                                                <p:strVal val="#ppt_x"/>
                                              </p:val>
                                            </p:tav>
                                            <p:tav tm="100000">
                                              <p:val>
                                                <p:strVal val="#ppt_x"/>
                                              </p:val>
                                            </p:tav>
                                          </p:tavLst>
                                        </p:anim>
                                        <p:anim calcmode="lin" valueType="num" p14:bounceEnd="50000">
                                          <p:cBhvr additive="base">
                                            <p:cTn id="92" dur="750" fill="hold"/>
                                            <p:tgtEl>
                                              <p:spTgt spid="149"/>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14:presetBounceEnd="50000">
                                      <p:stCondLst>
                                        <p:cond delay="0"/>
                                      </p:stCondLst>
                                      <p:childTnLst>
                                        <p:set>
                                          <p:cBhvr>
                                            <p:cTn id="94" dur="1" fill="hold">
                                              <p:stCondLst>
                                                <p:cond delay="0"/>
                                              </p:stCondLst>
                                            </p:cTn>
                                            <p:tgtEl>
                                              <p:spTgt spid="150"/>
                                            </p:tgtEl>
                                            <p:attrNameLst>
                                              <p:attrName>style.visibility</p:attrName>
                                            </p:attrNameLst>
                                          </p:cBhvr>
                                          <p:to>
                                            <p:strVal val="visible"/>
                                          </p:to>
                                        </p:set>
                                        <p:anim calcmode="lin" valueType="num" p14:bounceEnd="50000">
                                          <p:cBhvr additive="base">
                                            <p:cTn id="95" dur="750" fill="hold"/>
                                            <p:tgtEl>
                                              <p:spTgt spid="150"/>
                                            </p:tgtEl>
                                            <p:attrNameLst>
                                              <p:attrName>ppt_x</p:attrName>
                                            </p:attrNameLst>
                                          </p:cBhvr>
                                          <p:tavLst>
                                            <p:tav tm="0">
                                              <p:val>
                                                <p:strVal val="#ppt_x"/>
                                              </p:val>
                                            </p:tav>
                                            <p:tav tm="100000">
                                              <p:val>
                                                <p:strVal val="#ppt_x"/>
                                              </p:val>
                                            </p:tav>
                                          </p:tavLst>
                                        </p:anim>
                                        <p:anim calcmode="lin" valueType="num" p14:bounceEnd="50000">
                                          <p:cBhvr additive="base">
                                            <p:cTn id="96" dur="750" fill="hold"/>
                                            <p:tgtEl>
                                              <p:spTgt spid="150"/>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14:presetBounceEnd="50000">
                                      <p:stCondLst>
                                        <p:cond delay="0"/>
                                      </p:stCondLst>
                                      <p:childTnLst>
                                        <p:set>
                                          <p:cBhvr>
                                            <p:cTn id="98" dur="1" fill="hold">
                                              <p:stCondLst>
                                                <p:cond delay="0"/>
                                              </p:stCondLst>
                                            </p:cTn>
                                            <p:tgtEl>
                                              <p:spTgt spid="151"/>
                                            </p:tgtEl>
                                            <p:attrNameLst>
                                              <p:attrName>style.visibility</p:attrName>
                                            </p:attrNameLst>
                                          </p:cBhvr>
                                          <p:to>
                                            <p:strVal val="visible"/>
                                          </p:to>
                                        </p:set>
                                        <p:anim calcmode="lin" valueType="num" p14:bounceEnd="50000">
                                          <p:cBhvr additive="base">
                                            <p:cTn id="99" dur="750" fill="hold"/>
                                            <p:tgtEl>
                                              <p:spTgt spid="151"/>
                                            </p:tgtEl>
                                            <p:attrNameLst>
                                              <p:attrName>ppt_x</p:attrName>
                                            </p:attrNameLst>
                                          </p:cBhvr>
                                          <p:tavLst>
                                            <p:tav tm="0">
                                              <p:val>
                                                <p:strVal val="#ppt_x"/>
                                              </p:val>
                                            </p:tav>
                                            <p:tav tm="100000">
                                              <p:val>
                                                <p:strVal val="#ppt_x"/>
                                              </p:val>
                                            </p:tav>
                                          </p:tavLst>
                                        </p:anim>
                                        <p:anim calcmode="lin" valueType="num" p14:bounceEnd="50000">
                                          <p:cBhvr additive="base">
                                            <p:cTn id="100" dur="750" fill="hold"/>
                                            <p:tgtEl>
                                              <p:spTgt spid="151"/>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14:presetBounceEnd="50000">
                                      <p:stCondLst>
                                        <p:cond delay="0"/>
                                      </p:stCondLst>
                                      <p:childTnLst>
                                        <p:set>
                                          <p:cBhvr>
                                            <p:cTn id="102" dur="1" fill="hold">
                                              <p:stCondLst>
                                                <p:cond delay="0"/>
                                              </p:stCondLst>
                                            </p:cTn>
                                            <p:tgtEl>
                                              <p:spTgt spid="152"/>
                                            </p:tgtEl>
                                            <p:attrNameLst>
                                              <p:attrName>style.visibility</p:attrName>
                                            </p:attrNameLst>
                                          </p:cBhvr>
                                          <p:to>
                                            <p:strVal val="visible"/>
                                          </p:to>
                                        </p:set>
                                        <p:anim calcmode="lin" valueType="num" p14:bounceEnd="50000">
                                          <p:cBhvr additive="base">
                                            <p:cTn id="103" dur="750" fill="hold"/>
                                            <p:tgtEl>
                                              <p:spTgt spid="152"/>
                                            </p:tgtEl>
                                            <p:attrNameLst>
                                              <p:attrName>ppt_x</p:attrName>
                                            </p:attrNameLst>
                                          </p:cBhvr>
                                          <p:tavLst>
                                            <p:tav tm="0">
                                              <p:val>
                                                <p:strVal val="#ppt_x"/>
                                              </p:val>
                                            </p:tav>
                                            <p:tav tm="100000">
                                              <p:val>
                                                <p:strVal val="#ppt_x"/>
                                              </p:val>
                                            </p:tav>
                                          </p:tavLst>
                                        </p:anim>
                                        <p:anim calcmode="lin" valueType="num" p14:bounceEnd="50000">
                                          <p:cBhvr additive="base">
                                            <p:cTn id="104" dur="750" fill="hold"/>
                                            <p:tgtEl>
                                              <p:spTgt spid="152"/>
                                            </p:tgtEl>
                                            <p:attrNameLst>
                                              <p:attrName>ppt_y</p:attrName>
                                            </p:attrNameLst>
                                          </p:cBhvr>
                                          <p:tavLst>
                                            <p:tav tm="0">
                                              <p:val>
                                                <p:strVal val="1+#ppt_h/2"/>
                                              </p:val>
                                            </p:tav>
                                            <p:tav tm="100000">
                                              <p:val>
                                                <p:strVal val="#ppt_y"/>
                                              </p:val>
                                            </p:tav>
                                          </p:tavLst>
                                        </p:anim>
                                      </p:childTnLst>
                                    </p:cTn>
                                  </p:par>
                                  <p:par>
                                    <p:cTn id="105" presetID="2" presetClass="entr" presetSubtype="4" fill="hold" nodeType="withEffect" p14:presetBounceEnd="50000">
                                      <p:stCondLst>
                                        <p:cond delay="0"/>
                                      </p:stCondLst>
                                      <p:childTnLst>
                                        <p:set>
                                          <p:cBhvr>
                                            <p:cTn id="106" dur="1" fill="hold">
                                              <p:stCondLst>
                                                <p:cond delay="0"/>
                                              </p:stCondLst>
                                            </p:cTn>
                                            <p:tgtEl>
                                              <p:spTgt spid="53"/>
                                            </p:tgtEl>
                                            <p:attrNameLst>
                                              <p:attrName>style.visibility</p:attrName>
                                            </p:attrNameLst>
                                          </p:cBhvr>
                                          <p:to>
                                            <p:strVal val="visible"/>
                                          </p:to>
                                        </p:set>
                                        <p:anim calcmode="lin" valueType="num" p14:bounceEnd="50000">
                                          <p:cBhvr additive="base">
                                            <p:cTn id="107" dur="750" fill="hold"/>
                                            <p:tgtEl>
                                              <p:spTgt spid="53"/>
                                            </p:tgtEl>
                                            <p:attrNameLst>
                                              <p:attrName>ppt_x</p:attrName>
                                            </p:attrNameLst>
                                          </p:cBhvr>
                                          <p:tavLst>
                                            <p:tav tm="0">
                                              <p:val>
                                                <p:strVal val="#ppt_x"/>
                                              </p:val>
                                            </p:tav>
                                            <p:tav tm="100000">
                                              <p:val>
                                                <p:strVal val="#ppt_x"/>
                                              </p:val>
                                            </p:tav>
                                          </p:tavLst>
                                        </p:anim>
                                        <p:anim calcmode="lin" valueType="num" p14:bounceEnd="50000">
                                          <p:cBhvr additive="base">
                                            <p:cTn id="108" dur="750" fill="hold"/>
                                            <p:tgtEl>
                                              <p:spTgt spid="53"/>
                                            </p:tgtEl>
                                            <p:attrNameLst>
                                              <p:attrName>ppt_y</p:attrName>
                                            </p:attrNameLst>
                                          </p:cBhvr>
                                          <p:tavLst>
                                            <p:tav tm="0">
                                              <p:val>
                                                <p:strVal val="1+#ppt_h/2"/>
                                              </p:val>
                                            </p:tav>
                                            <p:tav tm="100000">
                                              <p:val>
                                                <p:strVal val="#ppt_y"/>
                                              </p:val>
                                            </p:tav>
                                          </p:tavLst>
                                        </p:anim>
                                      </p:childTnLst>
                                    </p:cTn>
                                  </p:par>
                                  <p:par>
                                    <p:cTn id="109" presetID="2" presetClass="entr" presetSubtype="4" fill="hold" nodeType="withEffect" p14:presetBounceEnd="50000">
                                      <p:stCondLst>
                                        <p:cond delay="0"/>
                                      </p:stCondLst>
                                      <p:childTnLst>
                                        <p:set>
                                          <p:cBhvr>
                                            <p:cTn id="110" dur="1" fill="hold">
                                              <p:stCondLst>
                                                <p:cond delay="0"/>
                                              </p:stCondLst>
                                            </p:cTn>
                                            <p:tgtEl>
                                              <p:spTgt spid="3"/>
                                            </p:tgtEl>
                                            <p:attrNameLst>
                                              <p:attrName>style.visibility</p:attrName>
                                            </p:attrNameLst>
                                          </p:cBhvr>
                                          <p:to>
                                            <p:strVal val="visible"/>
                                          </p:to>
                                        </p:set>
                                        <p:anim calcmode="lin" valueType="num" p14:bounceEnd="50000">
                                          <p:cBhvr additive="base">
                                            <p:cTn id="111" dur="750" fill="hold"/>
                                            <p:tgtEl>
                                              <p:spTgt spid="3"/>
                                            </p:tgtEl>
                                            <p:attrNameLst>
                                              <p:attrName>ppt_x</p:attrName>
                                            </p:attrNameLst>
                                          </p:cBhvr>
                                          <p:tavLst>
                                            <p:tav tm="0">
                                              <p:val>
                                                <p:strVal val="#ppt_x"/>
                                              </p:val>
                                            </p:tav>
                                            <p:tav tm="100000">
                                              <p:val>
                                                <p:strVal val="#ppt_x"/>
                                              </p:val>
                                            </p:tav>
                                          </p:tavLst>
                                        </p:anim>
                                        <p:anim calcmode="lin" valueType="num" p14:bounceEnd="50000">
                                          <p:cBhvr additive="base">
                                            <p:cTn id="112" dur="750" fill="hold"/>
                                            <p:tgtEl>
                                              <p:spTgt spid="3"/>
                                            </p:tgtEl>
                                            <p:attrNameLst>
                                              <p:attrName>ppt_y</p:attrName>
                                            </p:attrNameLst>
                                          </p:cBhvr>
                                          <p:tavLst>
                                            <p:tav tm="0">
                                              <p:val>
                                                <p:strVal val="1+#ppt_h/2"/>
                                              </p:val>
                                            </p:tav>
                                            <p:tav tm="100000">
                                              <p:val>
                                                <p:strVal val="#ppt_y"/>
                                              </p:val>
                                            </p:tav>
                                          </p:tavLst>
                                        </p:anim>
                                      </p:childTnLst>
                                    </p:cTn>
                                  </p:par>
                                  <p:par>
                                    <p:cTn id="113" presetID="2" presetClass="entr" presetSubtype="4" fill="hold" nodeType="withEffect" p14:presetBounceEnd="50000">
                                      <p:stCondLst>
                                        <p:cond delay="0"/>
                                      </p:stCondLst>
                                      <p:childTnLst>
                                        <p:set>
                                          <p:cBhvr>
                                            <p:cTn id="114" dur="1" fill="hold">
                                              <p:stCondLst>
                                                <p:cond delay="0"/>
                                              </p:stCondLst>
                                            </p:cTn>
                                            <p:tgtEl>
                                              <p:spTgt spid="81"/>
                                            </p:tgtEl>
                                            <p:attrNameLst>
                                              <p:attrName>style.visibility</p:attrName>
                                            </p:attrNameLst>
                                          </p:cBhvr>
                                          <p:to>
                                            <p:strVal val="visible"/>
                                          </p:to>
                                        </p:set>
                                        <p:anim calcmode="lin" valueType="num" p14:bounceEnd="50000">
                                          <p:cBhvr additive="base">
                                            <p:cTn id="115" dur="750" fill="hold"/>
                                            <p:tgtEl>
                                              <p:spTgt spid="81"/>
                                            </p:tgtEl>
                                            <p:attrNameLst>
                                              <p:attrName>ppt_x</p:attrName>
                                            </p:attrNameLst>
                                          </p:cBhvr>
                                          <p:tavLst>
                                            <p:tav tm="0">
                                              <p:val>
                                                <p:strVal val="#ppt_x"/>
                                              </p:val>
                                            </p:tav>
                                            <p:tav tm="100000">
                                              <p:val>
                                                <p:strVal val="#ppt_x"/>
                                              </p:val>
                                            </p:tav>
                                          </p:tavLst>
                                        </p:anim>
                                        <p:anim calcmode="lin" valueType="num" p14:bounceEnd="50000">
                                          <p:cBhvr additive="base">
                                            <p:cTn id="116" dur="750" fill="hold"/>
                                            <p:tgtEl>
                                              <p:spTgt spid="81"/>
                                            </p:tgtEl>
                                            <p:attrNameLst>
                                              <p:attrName>ppt_y</p:attrName>
                                            </p:attrNameLst>
                                          </p:cBhvr>
                                          <p:tavLst>
                                            <p:tav tm="0">
                                              <p:val>
                                                <p:strVal val="1+#ppt_h/2"/>
                                              </p:val>
                                            </p:tav>
                                            <p:tav tm="100000">
                                              <p:val>
                                                <p:strVal val="#ppt_y"/>
                                              </p:val>
                                            </p:tav>
                                          </p:tavLst>
                                        </p:anim>
                                      </p:childTnLst>
                                    </p:cTn>
                                  </p:par>
                                  <p:par>
                                    <p:cTn id="117" presetID="2" presetClass="entr" presetSubtype="4" fill="hold" nodeType="withEffect" p14:presetBounceEnd="50000">
                                      <p:stCondLst>
                                        <p:cond delay="0"/>
                                      </p:stCondLst>
                                      <p:childTnLst>
                                        <p:set>
                                          <p:cBhvr>
                                            <p:cTn id="118" dur="1" fill="hold">
                                              <p:stCondLst>
                                                <p:cond delay="0"/>
                                              </p:stCondLst>
                                            </p:cTn>
                                            <p:tgtEl>
                                              <p:spTgt spid="85"/>
                                            </p:tgtEl>
                                            <p:attrNameLst>
                                              <p:attrName>style.visibility</p:attrName>
                                            </p:attrNameLst>
                                          </p:cBhvr>
                                          <p:to>
                                            <p:strVal val="visible"/>
                                          </p:to>
                                        </p:set>
                                        <p:anim calcmode="lin" valueType="num" p14:bounceEnd="50000">
                                          <p:cBhvr additive="base">
                                            <p:cTn id="119" dur="750" fill="hold"/>
                                            <p:tgtEl>
                                              <p:spTgt spid="85"/>
                                            </p:tgtEl>
                                            <p:attrNameLst>
                                              <p:attrName>ppt_x</p:attrName>
                                            </p:attrNameLst>
                                          </p:cBhvr>
                                          <p:tavLst>
                                            <p:tav tm="0">
                                              <p:val>
                                                <p:strVal val="#ppt_x"/>
                                              </p:val>
                                            </p:tav>
                                            <p:tav tm="100000">
                                              <p:val>
                                                <p:strVal val="#ppt_x"/>
                                              </p:val>
                                            </p:tav>
                                          </p:tavLst>
                                        </p:anim>
                                        <p:anim calcmode="lin" valueType="num" p14:bounceEnd="50000">
                                          <p:cBhvr additive="base">
                                            <p:cTn id="120" dur="750" fill="hold"/>
                                            <p:tgtEl>
                                              <p:spTgt spid="85"/>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14:presetBounceEnd="50000">
                                      <p:stCondLst>
                                        <p:cond delay="0"/>
                                      </p:stCondLst>
                                      <p:childTnLst>
                                        <p:set>
                                          <p:cBhvr>
                                            <p:cTn id="122" dur="1" fill="hold">
                                              <p:stCondLst>
                                                <p:cond delay="0"/>
                                              </p:stCondLst>
                                            </p:cTn>
                                            <p:tgtEl>
                                              <p:spTgt spid="96"/>
                                            </p:tgtEl>
                                            <p:attrNameLst>
                                              <p:attrName>style.visibility</p:attrName>
                                            </p:attrNameLst>
                                          </p:cBhvr>
                                          <p:to>
                                            <p:strVal val="visible"/>
                                          </p:to>
                                        </p:set>
                                        <p:anim calcmode="lin" valueType="num" p14:bounceEnd="50000">
                                          <p:cBhvr additive="base">
                                            <p:cTn id="123" dur="750" fill="hold"/>
                                            <p:tgtEl>
                                              <p:spTgt spid="96"/>
                                            </p:tgtEl>
                                            <p:attrNameLst>
                                              <p:attrName>ppt_x</p:attrName>
                                            </p:attrNameLst>
                                          </p:cBhvr>
                                          <p:tavLst>
                                            <p:tav tm="0">
                                              <p:val>
                                                <p:strVal val="#ppt_x"/>
                                              </p:val>
                                            </p:tav>
                                            <p:tav tm="100000">
                                              <p:val>
                                                <p:strVal val="#ppt_x"/>
                                              </p:val>
                                            </p:tav>
                                          </p:tavLst>
                                        </p:anim>
                                        <p:anim calcmode="lin" valueType="num" p14:bounceEnd="50000">
                                          <p:cBhvr additive="base">
                                            <p:cTn id="124" dur="750" fill="hold"/>
                                            <p:tgtEl>
                                              <p:spTgt spid="96"/>
                                            </p:tgtEl>
                                            <p:attrNameLst>
                                              <p:attrName>ppt_y</p:attrName>
                                            </p:attrNameLst>
                                          </p:cBhvr>
                                          <p:tavLst>
                                            <p:tav tm="0">
                                              <p:val>
                                                <p:strVal val="1+#ppt_h/2"/>
                                              </p:val>
                                            </p:tav>
                                            <p:tav tm="100000">
                                              <p:val>
                                                <p:strVal val="#ppt_y"/>
                                              </p:val>
                                            </p:tav>
                                          </p:tavLst>
                                        </p:anim>
                                      </p:childTnLst>
                                    </p:cTn>
                                  </p:par>
                                  <p:par>
                                    <p:cTn id="125" presetID="2" presetClass="entr" presetSubtype="4" fill="hold" nodeType="withEffect" p14:presetBounceEnd="50000">
                                      <p:stCondLst>
                                        <p:cond delay="0"/>
                                      </p:stCondLst>
                                      <p:childTnLst>
                                        <p:set>
                                          <p:cBhvr>
                                            <p:cTn id="126" dur="1" fill="hold">
                                              <p:stCondLst>
                                                <p:cond delay="0"/>
                                              </p:stCondLst>
                                            </p:cTn>
                                            <p:tgtEl>
                                              <p:spTgt spid="100"/>
                                            </p:tgtEl>
                                            <p:attrNameLst>
                                              <p:attrName>style.visibility</p:attrName>
                                            </p:attrNameLst>
                                          </p:cBhvr>
                                          <p:to>
                                            <p:strVal val="visible"/>
                                          </p:to>
                                        </p:set>
                                        <p:anim calcmode="lin" valueType="num" p14:bounceEnd="50000">
                                          <p:cBhvr additive="base">
                                            <p:cTn id="127" dur="750" fill="hold"/>
                                            <p:tgtEl>
                                              <p:spTgt spid="100"/>
                                            </p:tgtEl>
                                            <p:attrNameLst>
                                              <p:attrName>ppt_x</p:attrName>
                                            </p:attrNameLst>
                                          </p:cBhvr>
                                          <p:tavLst>
                                            <p:tav tm="0">
                                              <p:val>
                                                <p:strVal val="#ppt_x"/>
                                              </p:val>
                                            </p:tav>
                                            <p:tav tm="100000">
                                              <p:val>
                                                <p:strVal val="#ppt_x"/>
                                              </p:val>
                                            </p:tav>
                                          </p:tavLst>
                                        </p:anim>
                                        <p:anim calcmode="lin" valueType="num" p14:bounceEnd="50000">
                                          <p:cBhvr additive="base">
                                            <p:cTn id="128" dur="750" fill="hold"/>
                                            <p:tgtEl>
                                              <p:spTgt spid="100"/>
                                            </p:tgtEl>
                                            <p:attrNameLst>
                                              <p:attrName>ppt_y</p:attrName>
                                            </p:attrNameLst>
                                          </p:cBhvr>
                                          <p:tavLst>
                                            <p:tav tm="0">
                                              <p:val>
                                                <p:strVal val="1+#ppt_h/2"/>
                                              </p:val>
                                            </p:tav>
                                            <p:tav tm="100000">
                                              <p:val>
                                                <p:strVal val="#ppt_y"/>
                                              </p:val>
                                            </p:tav>
                                          </p:tavLst>
                                        </p:anim>
                                      </p:childTnLst>
                                    </p:cTn>
                                  </p:par>
                                  <p:par>
                                    <p:cTn id="129" presetID="2" presetClass="entr" presetSubtype="4" fill="hold" nodeType="withEffect" p14:presetBounceEnd="50000">
                                      <p:stCondLst>
                                        <p:cond delay="0"/>
                                      </p:stCondLst>
                                      <p:childTnLst>
                                        <p:set>
                                          <p:cBhvr>
                                            <p:cTn id="130" dur="1" fill="hold">
                                              <p:stCondLst>
                                                <p:cond delay="0"/>
                                              </p:stCondLst>
                                            </p:cTn>
                                            <p:tgtEl>
                                              <p:spTgt spid="113"/>
                                            </p:tgtEl>
                                            <p:attrNameLst>
                                              <p:attrName>style.visibility</p:attrName>
                                            </p:attrNameLst>
                                          </p:cBhvr>
                                          <p:to>
                                            <p:strVal val="visible"/>
                                          </p:to>
                                        </p:set>
                                        <p:anim calcmode="lin" valueType="num" p14:bounceEnd="50000">
                                          <p:cBhvr additive="base">
                                            <p:cTn id="131" dur="750" fill="hold"/>
                                            <p:tgtEl>
                                              <p:spTgt spid="113"/>
                                            </p:tgtEl>
                                            <p:attrNameLst>
                                              <p:attrName>ppt_x</p:attrName>
                                            </p:attrNameLst>
                                          </p:cBhvr>
                                          <p:tavLst>
                                            <p:tav tm="0">
                                              <p:val>
                                                <p:strVal val="#ppt_x"/>
                                              </p:val>
                                            </p:tav>
                                            <p:tav tm="100000">
                                              <p:val>
                                                <p:strVal val="#ppt_x"/>
                                              </p:val>
                                            </p:tav>
                                          </p:tavLst>
                                        </p:anim>
                                        <p:anim calcmode="lin" valueType="num" p14:bounceEnd="50000">
                                          <p:cBhvr additive="base">
                                            <p:cTn id="132" dur="750" fill="hold"/>
                                            <p:tgtEl>
                                              <p:spTgt spid="1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p:bldP spid="102" grpId="0"/>
          <p:bldP spid="106" grpId="0" animBg="1"/>
          <p:bldP spid="112" grpId="0" animBg="1"/>
          <p:bldP spid="114" grpId="0"/>
          <p:bldP spid="118" grpId="0" animBg="1"/>
          <p:bldP spid="119" grpId="0"/>
          <p:bldP spid="120" grpId="0"/>
          <p:bldP spid="121" grpId="0" animBg="1"/>
          <p:bldP spid="122" grpId="0"/>
          <p:bldP spid="123" grpId="0"/>
          <p:bldP spid="130" grpId="0"/>
          <p:bldP spid="131" grpId="0"/>
          <p:bldP spid="136" grpId="0" animBg="1"/>
          <p:bldP spid="140" grpId="0" animBg="1"/>
          <p:bldP spid="141" grpId="0"/>
          <p:bldP spid="142" grpId="0"/>
          <p:bldP spid="146" grpId="0" animBg="1"/>
          <p:bldP spid="147" grpId="0"/>
          <p:bldP spid="148" grpId="0"/>
          <p:bldP spid="149" grpId="0" animBg="1"/>
          <p:bldP spid="150" grpId="0"/>
          <p:bldP spid="151" grpId="0"/>
          <p:bldP spid="152" grpId="0"/>
          <p:bldP spid="96"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01"/>
                                            </p:tgtEl>
                                            <p:attrNameLst>
                                              <p:attrName>style.visibility</p:attrName>
                                            </p:attrNameLst>
                                          </p:cBhvr>
                                          <p:to>
                                            <p:strVal val="visible"/>
                                          </p:to>
                                        </p:set>
                                        <p:anim calcmode="lin" valueType="num">
                                          <p:cBhvr additive="base">
                                            <p:cTn id="7" dur="750" fill="hold"/>
                                            <p:tgtEl>
                                              <p:spTgt spid="101"/>
                                            </p:tgtEl>
                                            <p:attrNameLst>
                                              <p:attrName>ppt_x</p:attrName>
                                            </p:attrNameLst>
                                          </p:cBhvr>
                                          <p:tavLst>
                                            <p:tav tm="0">
                                              <p:val>
                                                <p:strVal val="#ppt_x"/>
                                              </p:val>
                                            </p:tav>
                                            <p:tav tm="100000">
                                              <p:val>
                                                <p:strVal val="#ppt_x"/>
                                              </p:val>
                                            </p:tav>
                                          </p:tavLst>
                                        </p:anim>
                                        <p:anim calcmode="lin" valueType="num">
                                          <p:cBhvr additive="base">
                                            <p:cTn id="8" dur="750" fill="hold"/>
                                            <p:tgtEl>
                                              <p:spTgt spid="10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2"/>
                                            </p:tgtEl>
                                            <p:attrNameLst>
                                              <p:attrName>style.visibility</p:attrName>
                                            </p:attrNameLst>
                                          </p:cBhvr>
                                          <p:to>
                                            <p:strVal val="visible"/>
                                          </p:to>
                                        </p:set>
                                        <p:anim calcmode="lin" valueType="num">
                                          <p:cBhvr additive="base">
                                            <p:cTn id="11" dur="750" fill="hold"/>
                                            <p:tgtEl>
                                              <p:spTgt spid="102"/>
                                            </p:tgtEl>
                                            <p:attrNameLst>
                                              <p:attrName>ppt_x</p:attrName>
                                            </p:attrNameLst>
                                          </p:cBhvr>
                                          <p:tavLst>
                                            <p:tav tm="0">
                                              <p:val>
                                                <p:strVal val="#ppt_x"/>
                                              </p:val>
                                            </p:tav>
                                            <p:tav tm="100000">
                                              <p:val>
                                                <p:strVal val="#ppt_x"/>
                                              </p:val>
                                            </p:tav>
                                          </p:tavLst>
                                        </p:anim>
                                        <p:anim calcmode="lin" valueType="num">
                                          <p:cBhvr additive="base">
                                            <p:cTn id="12" dur="750" fill="hold"/>
                                            <p:tgtEl>
                                              <p:spTgt spid="10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6"/>
                                            </p:tgtEl>
                                            <p:attrNameLst>
                                              <p:attrName>style.visibility</p:attrName>
                                            </p:attrNameLst>
                                          </p:cBhvr>
                                          <p:to>
                                            <p:strVal val="visible"/>
                                          </p:to>
                                        </p:set>
                                        <p:anim calcmode="lin" valueType="num">
                                          <p:cBhvr additive="base">
                                            <p:cTn id="15" dur="750" fill="hold"/>
                                            <p:tgtEl>
                                              <p:spTgt spid="106"/>
                                            </p:tgtEl>
                                            <p:attrNameLst>
                                              <p:attrName>ppt_x</p:attrName>
                                            </p:attrNameLst>
                                          </p:cBhvr>
                                          <p:tavLst>
                                            <p:tav tm="0">
                                              <p:val>
                                                <p:strVal val="#ppt_x"/>
                                              </p:val>
                                            </p:tav>
                                            <p:tav tm="100000">
                                              <p:val>
                                                <p:strVal val="#ppt_x"/>
                                              </p:val>
                                            </p:tav>
                                          </p:tavLst>
                                        </p:anim>
                                        <p:anim calcmode="lin" valueType="num">
                                          <p:cBhvr additive="base">
                                            <p:cTn id="16" dur="750" fill="hold"/>
                                            <p:tgtEl>
                                              <p:spTgt spid="10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12"/>
                                            </p:tgtEl>
                                            <p:attrNameLst>
                                              <p:attrName>style.visibility</p:attrName>
                                            </p:attrNameLst>
                                          </p:cBhvr>
                                          <p:to>
                                            <p:strVal val="visible"/>
                                          </p:to>
                                        </p:set>
                                        <p:anim calcmode="lin" valueType="num">
                                          <p:cBhvr additive="base">
                                            <p:cTn id="19" dur="750" fill="hold"/>
                                            <p:tgtEl>
                                              <p:spTgt spid="112"/>
                                            </p:tgtEl>
                                            <p:attrNameLst>
                                              <p:attrName>ppt_x</p:attrName>
                                            </p:attrNameLst>
                                          </p:cBhvr>
                                          <p:tavLst>
                                            <p:tav tm="0">
                                              <p:val>
                                                <p:strVal val="#ppt_x"/>
                                              </p:val>
                                            </p:tav>
                                            <p:tav tm="100000">
                                              <p:val>
                                                <p:strVal val="#ppt_x"/>
                                              </p:val>
                                            </p:tav>
                                          </p:tavLst>
                                        </p:anim>
                                        <p:anim calcmode="lin" valueType="num">
                                          <p:cBhvr additive="base">
                                            <p:cTn id="20" dur="750" fill="hold"/>
                                            <p:tgtEl>
                                              <p:spTgt spid="11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14"/>
                                            </p:tgtEl>
                                            <p:attrNameLst>
                                              <p:attrName>style.visibility</p:attrName>
                                            </p:attrNameLst>
                                          </p:cBhvr>
                                          <p:to>
                                            <p:strVal val="visible"/>
                                          </p:to>
                                        </p:set>
                                        <p:anim calcmode="lin" valueType="num">
                                          <p:cBhvr additive="base">
                                            <p:cTn id="23" dur="750" fill="hold"/>
                                            <p:tgtEl>
                                              <p:spTgt spid="114"/>
                                            </p:tgtEl>
                                            <p:attrNameLst>
                                              <p:attrName>ppt_x</p:attrName>
                                            </p:attrNameLst>
                                          </p:cBhvr>
                                          <p:tavLst>
                                            <p:tav tm="0">
                                              <p:val>
                                                <p:strVal val="#ppt_x"/>
                                              </p:val>
                                            </p:tav>
                                            <p:tav tm="100000">
                                              <p:val>
                                                <p:strVal val="#ppt_x"/>
                                              </p:val>
                                            </p:tav>
                                          </p:tavLst>
                                        </p:anim>
                                        <p:anim calcmode="lin" valueType="num">
                                          <p:cBhvr additive="base">
                                            <p:cTn id="24" dur="750" fill="hold"/>
                                            <p:tgtEl>
                                              <p:spTgt spid="11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18"/>
                                            </p:tgtEl>
                                            <p:attrNameLst>
                                              <p:attrName>style.visibility</p:attrName>
                                            </p:attrNameLst>
                                          </p:cBhvr>
                                          <p:to>
                                            <p:strVal val="visible"/>
                                          </p:to>
                                        </p:set>
                                        <p:anim calcmode="lin" valueType="num">
                                          <p:cBhvr additive="base">
                                            <p:cTn id="27" dur="750" fill="hold"/>
                                            <p:tgtEl>
                                              <p:spTgt spid="118"/>
                                            </p:tgtEl>
                                            <p:attrNameLst>
                                              <p:attrName>ppt_x</p:attrName>
                                            </p:attrNameLst>
                                          </p:cBhvr>
                                          <p:tavLst>
                                            <p:tav tm="0">
                                              <p:val>
                                                <p:strVal val="#ppt_x"/>
                                              </p:val>
                                            </p:tav>
                                            <p:tav tm="100000">
                                              <p:val>
                                                <p:strVal val="#ppt_x"/>
                                              </p:val>
                                            </p:tav>
                                          </p:tavLst>
                                        </p:anim>
                                        <p:anim calcmode="lin" valueType="num">
                                          <p:cBhvr additive="base">
                                            <p:cTn id="28" dur="750" fill="hold"/>
                                            <p:tgtEl>
                                              <p:spTgt spid="11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19"/>
                                            </p:tgtEl>
                                            <p:attrNameLst>
                                              <p:attrName>style.visibility</p:attrName>
                                            </p:attrNameLst>
                                          </p:cBhvr>
                                          <p:to>
                                            <p:strVal val="visible"/>
                                          </p:to>
                                        </p:set>
                                        <p:anim calcmode="lin" valueType="num">
                                          <p:cBhvr additive="base">
                                            <p:cTn id="31" dur="750" fill="hold"/>
                                            <p:tgtEl>
                                              <p:spTgt spid="119"/>
                                            </p:tgtEl>
                                            <p:attrNameLst>
                                              <p:attrName>ppt_x</p:attrName>
                                            </p:attrNameLst>
                                          </p:cBhvr>
                                          <p:tavLst>
                                            <p:tav tm="0">
                                              <p:val>
                                                <p:strVal val="#ppt_x"/>
                                              </p:val>
                                            </p:tav>
                                            <p:tav tm="100000">
                                              <p:val>
                                                <p:strVal val="#ppt_x"/>
                                              </p:val>
                                            </p:tav>
                                          </p:tavLst>
                                        </p:anim>
                                        <p:anim calcmode="lin" valueType="num">
                                          <p:cBhvr additive="base">
                                            <p:cTn id="32" dur="750" fill="hold"/>
                                            <p:tgtEl>
                                              <p:spTgt spid="11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20"/>
                                            </p:tgtEl>
                                            <p:attrNameLst>
                                              <p:attrName>style.visibility</p:attrName>
                                            </p:attrNameLst>
                                          </p:cBhvr>
                                          <p:to>
                                            <p:strVal val="visible"/>
                                          </p:to>
                                        </p:set>
                                        <p:anim calcmode="lin" valueType="num">
                                          <p:cBhvr additive="base">
                                            <p:cTn id="35" dur="750" fill="hold"/>
                                            <p:tgtEl>
                                              <p:spTgt spid="120"/>
                                            </p:tgtEl>
                                            <p:attrNameLst>
                                              <p:attrName>ppt_x</p:attrName>
                                            </p:attrNameLst>
                                          </p:cBhvr>
                                          <p:tavLst>
                                            <p:tav tm="0">
                                              <p:val>
                                                <p:strVal val="#ppt_x"/>
                                              </p:val>
                                            </p:tav>
                                            <p:tav tm="100000">
                                              <p:val>
                                                <p:strVal val="#ppt_x"/>
                                              </p:val>
                                            </p:tav>
                                          </p:tavLst>
                                        </p:anim>
                                        <p:anim calcmode="lin" valueType="num">
                                          <p:cBhvr additive="base">
                                            <p:cTn id="36" dur="750" fill="hold"/>
                                            <p:tgtEl>
                                              <p:spTgt spid="12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21"/>
                                            </p:tgtEl>
                                            <p:attrNameLst>
                                              <p:attrName>style.visibility</p:attrName>
                                            </p:attrNameLst>
                                          </p:cBhvr>
                                          <p:to>
                                            <p:strVal val="visible"/>
                                          </p:to>
                                        </p:set>
                                        <p:anim calcmode="lin" valueType="num">
                                          <p:cBhvr additive="base">
                                            <p:cTn id="39" dur="750" fill="hold"/>
                                            <p:tgtEl>
                                              <p:spTgt spid="121"/>
                                            </p:tgtEl>
                                            <p:attrNameLst>
                                              <p:attrName>ppt_x</p:attrName>
                                            </p:attrNameLst>
                                          </p:cBhvr>
                                          <p:tavLst>
                                            <p:tav tm="0">
                                              <p:val>
                                                <p:strVal val="#ppt_x"/>
                                              </p:val>
                                            </p:tav>
                                            <p:tav tm="100000">
                                              <p:val>
                                                <p:strVal val="#ppt_x"/>
                                              </p:val>
                                            </p:tav>
                                          </p:tavLst>
                                        </p:anim>
                                        <p:anim calcmode="lin" valueType="num">
                                          <p:cBhvr additive="base">
                                            <p:cTn id="40" dur="750" fill="hold"/>
                                            <p:tgtEl>
                                              <p:spTgt spid="12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2"/>
                                            </p:tgtEl>
                                            <p:attrNameLst>
                                              <p:attrName>style.visibility</p:attrName>
                                            </p:attrNameLst>
                                          </p:cBhvr>
                                          <p:to>
                                            <p:strVal val="visible"/>
                                          </p:to>
                                        </p:set>
                                        <p:anim calcmode="lin" valueType="num">
                                          <p:cBhvr additive="base">
                                            <p:cTn id="43" dur="750" fill="hold"/>
                                            <p:tgtEl>
                                              <p:spTgt spid="122"/>
                                            </p:tgtEl>
                                            <p:attrNameLst>
                                              <p:attrName>ppt_x</p:attrName>
                                            </p:attrNameLst>
                                          </p:cBhvr>
                                          <p:tavLst>
                                            <p:tav tm="0">
                                              <p:val>
                                                <p:strVal val="#ppt_x"/>
                                              </p:val>
                                            </p:tav>
                                            <p:tav tm="100000">
                                              <p:val>
                                                <p:strVal val="#ppt_x"/>
                                              </p:val>
                                            </p:tav>
                                          </p:tavLst>
                                        </p:anim>
                                        <p:anim calcmode="lin" valueType="num">
                                          <p:cBhvr additive="base">
                                            <p:cTn id="44" dur="750" fill="hold"/>
                                            <p:tgtEl>
                                              <p:spTgt spid="122"/>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23"/>
                                            </p:tgtEl>
                                            <p:attrNameLst>
                                              <p:attrName>style.visibility</p:attrName>
                                            </p:attrNameLst>
                                          </p:cBhvr>
                                          <p:to>
                                            <p:strVal val="visible"/>
                                          </p:to>
                                        </p:set>
                                        <p:anim calcmode="lin" valueType="num">
                                          <p:cBhvr additive="base">
                                            <p:cTn id="47" dur="750" fill="hold"/>
                                            <p:tgtEl>
                                              <p:spTgt spid="123"/>
                                            </p:tgtEl>
                                            <p:attrNameLst>
                                              <p:attrName>ppt_x</p:attrName>
                                            </p:attrNameLst>
                                          </p:cBhvr>
                                          <p:tavLst>
                                            <p:tav tm="0">
                                              <p:val>
                                                <p:strVal val="#ppt_x"/>
                                              </p:val>
                                            </p:tav>
                                            <p:tav tm="100000">
                                              <p:val>
                                                <p:strVal val="#ppt_x"/>
                                              </p:val>
                                            </p:tav>
                                          </p:tavLst>
                                        </p:anim>
                                        <p:anim calcmode="lin" valueType="num">
                                          <p:cBhvr additive="base">
                                            <p:cTn id="48" dur="750" fill="hold"/>
                                            <p:tgtEl>
                                              <p:spTgt spid="123"/>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30"/>
                                            </p:tgtEl>
                                            <p:attrNameLst>
                                              <p:attrName>style.visibility</p:attrName>
                                            </p:attrNameLst>
                                          </p:cBhvr>
                                          <p:to>
                                            <p:strVal val="visible"/>
                                          </p:to>
                                        </p:set>
                                        <p:anim calcmode="lin" valueType="num">
                                          <p:cBhvr additive="base">
                                            <p:cTn id="51" dur="750" fill="hold"/>
                                            <p:tgtEl>
                                              <p:spTgt spid="130"/>
                                            </p:tgtEl>
                                            <p:attrNameLst>
                                              <p:attrName>ppt_x</p:attrName>
                                            </p:attrNameLst>
                                          </p:cBhvr>
                                          <p:tavLst>
                                            <p:tav tm="0">
                                              <p:val>
                                                <p:strVal val="#ppt_x"/>
                                              </p:val>
                                            </p:tav>
                                            <p:tav tm="100000">
                                              <p:val>
                                                <p:strVal val="#ppt_x"/>
                                              </p:val>
                                            </p:tav>
                                          </p:tavLst>
                                        </p:anim>
                                        <p:anim calcmode="lin" valueType="num">
                                          <p:cBhvr additive="base">
                                            <p:cTn id="52" dur="750" fill="hold"/>
                                            <p:tgtEl>
                                              <p:spTgt spid="130"/>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31"/>
                                            </p:tgtEl>
                                            <p:attrNameLst>
                                              <p:attrName>style.visibility</p:attrName>
                                            </p:attrNameLst>
                                          </p:cBhvr>
                                          <p:to>
                                            <p:strVal val="visible"/>
                                          </p:to>
                                        </p:set>
                                        <p:anim calcmode="lin" valueType="num">
                                          <p:cBhvr additive="base">
                                            <p:cTn id="55" dur="750" fill="hold"/>
                                            <p:tgtEl>
                                              <p:spTgt spid="131"/>
                                            </p:tgtEl>
                                            <p:attrNameLst>
                                              <p:attrName>ppt_x</p:attrName>
                                            </p:attrNameLst>
                                          </p:cBhvr>
                                          <p:tavLst>
                                            <p:tav tm="0">
                                              <p:val>
                                                <p:strVal val="#ppt_x"/>
                                              </p:val>
                                            </p:tav>
                                            <p:tav tm="100000">
                                              <p:val>
                                                <p:strVal val="#ppt_x"/>
                                              </p:val>
                                            </p:tav>
                                          </p:tavLst>
                                        </p:anim>
                                        <p:anim calcmode="lin" valueType="num">
                                          <p:cBhvr additive="base">
                                            <p:cTn id="56" dur="750" fill="hold"/>
                                            <p:tgtEl>
                                              <p:spTgt spid="131"/>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36"/>
                                            </p:tgtEl>
                                            <p:attrNameLst>
                                              <p:attrName>style.visibility</p:attrName>
                                            </p:attrNameLst>
                                          </p:cBhvr>
                                          <p:to>
                                            <p:strVal val="visible"/>
                                          </p:to>
                                        </p:set>
                                        <p:anim calcmode="lin" valueType="num">
                                          <p:cBhvr additive="base">
                                            <p:cTn id="59" dur="750" fill="hold"/>
                                            <p:tgtEl>
                                              <p:spTgt spid="136"/>
                                            </p:tgtEl>
                                            <p:attrNameLst>
                                              <p:attrName>ppt_x</p:attrName>
                                            </p:attrNameLst>
                                          </p:cBhvr>
                                          <p:tavLst>
                                            <p:tav tm="0">
                                              <p:val>
                                                <p:strVal val="#ppt_x"/>
                                              </p:val>
                                            </p:tav>
                                            <p:tav tm="100000">
                                              <p:val>
                                                <p:strVal val="#ppt_x"/>
                                              </p:val>
                                            </p:tav>
                                          </p:tavLst>
                                        </p:anim>
                                        <p:anim calcmode="lin" valueType="num">
                                          <p:cBhvr additive="base">
                                            <p:cTn id="60" dur="750" fill="hold"/>
                                            <p:tgtEl>
                                              <p:spTgt spid="136"/>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40"/>
                                            </p:tgtEl>
                                            <p:attrNameLst>
                                              <p:attrName>style.visibility</p:attrName>
                                            </p:attrNameLst>
                                          </p:cBhvr>
                                          <p:to>
                                            <p:strVal val="visible"/>
                                          </p:to>
                                        </p:set>
                                        <p:anim calcmode="lin" valueType="num">
                                          <p:cBhvr additive="base">
                                            <p:cTn id="63" dur="750" fill="hold"/>
                                            <p:tgtEl>
                                              <p:spTgt spid="140"/>
                                            </p:tgtEl>
                                            <p:attrNameLst>
                                              <p:attrName>ppt_x</p:attrName>
                                            </p:attrNameLst>
                                          </p:cBhvr>
                                          <p:tavLst>
                                            <p:tav tm="0">
                                              <p:val>
                                                <p:strVal val="#ppt_x"/>
                                              </p:val>
                                            </p:tav>
                                            <p:tav tm="100000">
                                              <p:val>
                                                <p:strVal val="#ppt_x"/>
                                              </p:val>
                                            </p:tav>
                                          </p:tavLst>
                                        </p:anim>
                                        <p:anim calcmode="lin" valueType="num">
                                          <p:cBhvr additive="base">
                                            <p:cTn id="64" dur="750" fill="hold"/>
                                            <p:tgtEl>
                                              <p:spTgt spid="140"/>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41"/>
                                            </p:tgtEl>
                                            <p:attrNameLst>
                                              <p:attrName>style.visibility</p:attrName>
                                            </p:attrNameLst>
                                          </p:cBhvr>
                                          <p:to>
                                            <p:strVal val="visible"/>
                                          </p:to>
                                        </p:set>
                                        <p:anim calcmode="lin" valueType="num">
                                          <p:cBhvr additive="base">
                                            <p:cTn id="67" dur="750" fill="hold"/>
                                            <p:tgtEl>
                                              <p:spTgt spid="141"/>
                                            </p:tgtEl>
                                            <p:attrNameLst>
                                              <p:attrName>ppt_x</p:attrName>
                                            </p:attrNameLst>
                                          </p:cBhvr>
                                          <p:tavLst>
                                            <p:tav tm="0">
                                              <p:val>
                                                <p:strVal val="#ppt_x"/>
                                              </p:val>
                                            </p:tav>
                                            <p:tav tm="100000">
                                              <p:val>
                                                <p:strVal val="#ppt_x"/>
                                              </p:val>
                                            </p:tav>
                                          </p:tavLst>
                                        </p:anim>
                                        <p:anim calcmode="lin" valueType="num">
                                          <p:cBhvr additive="base">
                                            <p:cTn id="68" dur="750" fill="hold"/>
                                            <p:tgtEl>
                                              <p:spTgt spid="141"/>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142"/>
                                            </p:tgtEl>
                                            <p:attrNameLst>
                                              <p:attrName>style.visibility</p:attrName>
                                            </p:attrNameLst>
                                          </p:cBhvr>
                                          <p:to>
                                            <p:strVal val="visible"/>
                                          </p:to>
                                        </p:set>
                                        <p:anim calcmode="lin" valueType="num">
                                          <p:cBhvr additive="base">
                                            <p:cTn id="71" dur="750" fill="hold"/>
                                            <p:tgtEl>
                                              <p:spTgt spid="142"/>
                                            </p:tgtEl>
                                            <p:attrNameLst>
                                              <p:attrName>ppt_x</p:attrName>
                                            </p:attrNameLst>
                                          </p:cBhvr>
                                          <p:tavLst>
                                            <p:tav tm="0">
                                              <p:val>
                                                <p:strVal val="#ppt_x"/>
                                              </p:val>
                                            </p:tav>
                                            <p:tav tm="100000">
                                              <p:val>
                                                <p:strVal val="#ppt_x"/>
                                              </p:val>
                                            </p:tav>
                                          </p:tavLst>
                                        </p:anim>
                                        <p:anim calcmode="lin" valueType="num">
                                          <p:cBhvr additive="base">
                                            <p:cTn id="72" dur="750" fill="hold"/>
                                            <p:tgtEl>
                                              <p:spTgt spid="142"/>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143"/>
                                            </p:tgtEl>
                                            <p:attrNameLst>
                                              <p:attrName>style.visibility</p:attrName>
                                            </p:attrNameLst>
                                          </p:cBhvr>
                                          <p:to>
                                            <p:strVal val="visible"/>
                                          </p:to>
                                        </p:set>
                                        <p:anim calcmode="lin" valueType="num">
                                          <p:cBhvr additive="base">
                                            <p:cTn id="75" dur="750" fill="hold"/>
                                            <p:tgtEl>
                                              <p:spTgt spid="143"/>
                                            </p:tgtEl>
                                            <p:attrNameLst>
                                              <p:attrName>ppt_x</p:attrName>
                                            </p:attrNameLst>
                                          </p:cBhvr>
                                          <p:tavLst>
                                            <p:tav tm="0">
                                              <p:val>
                                                <p:strVal val="#ppt_x"/>
                                              </p:val>
                                            </p:tav>
                                            <p:tav tm="100000">
                                              <p:val>
                                                <p:strVal val="#ppt_x"/>
                                              </p:val>
                                            </p:tav>
                                          </p:tavLst>
                                        </p:anim>
                                        <p:anim calcmode="lin" valueType="num">
                                          <p:cBhvr additive="base">
                                            <p:cTn id="76" dur="750" fill="hold"/>
                                            <p:tgtEl>
                                              <p:spTgt spid="143"/>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146"/>
                                            </p:tgtEl>
                                            <p:attrNameLst>
                                              <p:attrName>style.visibility</p:attrName>
                                            </p:attrNameLst>
                                          </p:cBhvr>
                                          <p:to>
                                            <p:strVal val="visible"/>
                                          </p:to>
                                        </p:set>
                                        <p:anim calcmode="lin" valueType="num">
                                          <p:cBhvr additive="base">
                                            <p:cTn id="79" dur="750" fill="hold"/>
                                            <p:tgtEl>
                                              <p:spTgt spid="146"/>
                                            </p:tgtEl>
                                            <p:attrNameLst>
                                              <p:attrName>ppt_x</p:attrName>
                                            </p:attrNameLst>
                                          </p:cBhvr>
                                          <p:tavLst>
                                            <p:tav tm="0">
                                              <p:val>
                                                <p:strVal val="#ppt_x"/>
                                              </p:val>
                                            </p:tav>
                                            <p:tav tm="100000">
                                              <p:val>
                                                <p:strVal val="#ppt_x"/>
                                              </p:val>
                                            </p:tav>
                                          </p:tavLst>
                                        </p:anim>
                                        <p:anim calcmode="lin" valueType="num">
                                          <p:cBhvr additive="base">
                                            <p:cTn id="80" dur="750" fill="hold"/>
                                            <p:tgtEl>
                                              <p:spTgt spid="146"/>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147"/>
                                            </p:tgtEl>
                                            <p:attrNameLst>
                                              <p:attrName>style.visibility</p:attrName>
                                            </p:attrNameLst>
                                          </p:cBhvr>
                                          <p:to>
                                            <p:strVal val="visible"/>
                                          </p:to>
                                        </p:set>
                                        <p:anim calcmode="lin" valueType="num">
                                          <p:cBhvr additive="base">
                                            <p:cTn id="83" dur="750" fill="hold"/>
                                            <p:tgtEl>
                                              <p:spTgt spid="147"/>
                                            </p:tgtEl>
                                            <p:attrNameLst>
                                              <p:attrName>ppt_x</p:attrName>
                                            </p:attrNameLst>
                                          </p:cBhvr>
                                          <p:tavLst>
                                            <p:tav tm="0">
                                              <p:val>
                                                <p:strVal val="#ppt_x"/>
                                              </p:val>
                                            </p:tav>
                                            <p:tav tm="100000">
                                              <p:val>
                                                <p:strVal val="#ppt_x"/>
                                              </p:val>
                                            </p:tav>
                                          </p:tavLst>
                                        </p:anim>
                                        <p:anim calcmode="lin" valueType="num">
                                          <p:cBhvr additive="base">
                                            <p:cTn id="84" dur="750" fill="hold"/>
                                            <p:tgtEl>
                                              <p:spTgt spid="147"/>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148"/>
                                            </p:tgtEl>
                                            <p:attrNameLst>
                                              <p:attrName>style.visibility</p:attrName>
                                            </p:attrNameLst>
                                          </p:cBhvr>
                                          <p:to>
                                            <p:strVal val="visible"/>
                                          </p:to>
                                        </p:set>
                                        <p:anim calcmode="lin" valueType="num">
                                          <p:cBhvr additive="base">
                                            <p:cTn id="87" dur="750" fill="hold"/>
                                            <p:tgtEl>
                                              <p:spTgt spid="148"/>
                                            </p:tgtEl>
                                            <p:attrNameLst>
                                              <p:attrName>ppt_x</p:attrName>
                                            </p:attrNameLst>
                                          </p:cBhvr>
                                          <p:tavLst>
                                            <p:tav tm="0">
                                              <p:val>
                                                <p:strVal val="#ppt_x"/>
                                              </p:val>
                                            </p:tav>
                                            <p:tav tm="100000">
                                              <p:val>
                                                <p:strVal val="#ppt_x"/>
                                              </p:val>
                                            </p:tav>
                                          </p:tavLst>
                                        </p:anim>
                                        <p:anim calcmode="lin" valueType="num">
                                          <p:cBhvr additive="base">
                                            <p:cTn id="88" dur="750" fill="hold"/>
                                            <p:tgtEl>
                                              <p:spTgt spid="148"/>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149"/>
                                            </p:tgtEl>
                                            <p:attrNameLst>
                                              <p:attrName>style.visibility</p:attrName>
                                            </p:attrNameLst>
                                          </p:cBhvr>
                                          <p:to>
                                            <p:strVal val="visible"/>
                                          </p:to>
                                        </p:set>
                                        <p:anim calcmode="lin" valueType="num">
                                          <p:cBhvr additive="base">
                                            <p:cTn id="91" dur="750" fill="hold"/>
                                            <p:tgtEl>
                                              <p:spTgt spid="149"/>
                                            </p:tgtEl>
                                            <p:attrNameLst>
                                              <p:attrName>ppt_x</p:attrName>
                                            </p:attrNameLst>
                                          </p:cBhvr>
                                          <p:tavLst>
                                            <p:tav tm="0">
                                              <p:val>
                                                <p:strVal val="#ppt_x"/>
                                              </p:val>
                                            </p:tav>
                                            <p:tav tm="100000">
                                              <p:val>
                                                <p:strVal val="#ppt_x"/>
                                              </p:val>
                                            </p:tav>
                                          </p:tavLst>
                                        </p:anim>
                                        <p:anim calcmode="lin" valueType="num">
                                          <p:cBhvr additive="base">
                                            <p:cTn id="92" dur="750" fill="hold"/>
                                            <p:tgtEl>
                                              <p:spTgt spid="149"/>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150"/>
                                            </p:tgtEl>
                                            <p:attrNameLst>
                                              <p:attrName>style.visibility</p:attrName>
                                            </p:attrNameLst>
                                          </p:cBhvr>
                                          <p:to>
                                            <p:strVal val="visible"/>
                                          </p:to>
                                        </p:set>
                                        <p:anim calcmode="lin" valueType="num">
                                          <p:cBhvr additive="base">
                                            <p:cTn id="95" dur="750" fill="hold"/>
                                            <p:tgtEl>
                                              <p:spTgt spid="150"/>
                                            </p:tgtEl>
                                            <p:attrNameLst>
                                              <p:attrName>ppt_x</p:attrName>
                                            </p:attrNameLst>
                                          </p:cBhvr>
                                          <p:tavLst>
                                            <p:tav tm="0">
                                              <p:val>
                                                <p:strVal val="#ppt_x"/>
                                              </p:val>
                                            </p:tav>
                                            <p:tav tm="100000">
                                              <p:val>
                                                <p:strVal val="#ppt_x"/>
                                              </p:val>
                                            </p:tav>
                                          </p:tavLst>
                                        </p:anim>
                                        <p:anim calcmode="lin" valueType="num">
                                          <p:cBhvr additive="base">
                                            <p:cTn id="96" dur="750" fill="hold"/>
                                            <p:tgtEl>
                                              <p:spTgt spid="150"/>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151"/>
                                            </p:tgtEl>
                                            <p:attrNameLst>
                                              <p:attrName>style.visibility</p:attrName>
                                            </p:attrNameLst>
                                          </p:cBhvr>
                                          <p:to>
                                            <p:strVal val="visible"/>
                                          </p:to>
                                        </p:set>
                                        <p:anim calcmode="lin" valueType="num">
                                          <p:cBhvr additive="base">
                                            <p:cTn id="99" dur="750" fill="hold"/>
                                            <p:tgtEl>
                                              <p:spTgt spid="151"/>
                                            </p:tgtEl>
                                            <p:attrNameLst>
                                              <p:attrName>ppt_x</p:attrName>
                                            </p:attrNameLst>
                                          </p:cBhvr>
                                          <p:tavLst>
                                            <p:tav tm="0">
                                              <p:val>
                                                <p:strVal val="#ppt_x"/>
                                              </p:val>
                                            </p:tav>
                                            <p:tav tm="100000">
                                              <p:val>
                                                <p:strVal val="#ppt_x"/>
                                              </p:val>
                                            </p:tav>
                                          </p:tavLst>
                                        </p:anim>
                                        <p:anim calcmode="lin" valueType="num">
                                          <p:cBhvr additive="base">
                                            <p:cTn id="100" dur="750" fill="hold"/>
                                            <p:tgtEl>
                                              <p:spTgt spid="151"/>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152"/>
                                            </p:tgtEl>
                                            <p:attrNameLst>
                                              <p:attrName>style.visibility</p:attrName>
                                            </p:attrNameLst>
                                          </p:cBhvr>
                                          <p:to>
                                            <p:strVal val="visible"/>
                                          </p:to>
                                        </p:set>
                                        <p:anim calcmode="lin" valueType="num">
                                          <p:cBhvr additive="base">
                                            <p:cTn id="103" dur="750" fill="hold"/>
                                            <p:tgtEl>
                                              <p:spTgt spid="152"/>
                                            </p:tgtEl>
                                            <p:attrNameLst>
                                              <p:attrName>ppt_x</p:attrName>
                                            </p:attrNameLst>
                                          </p:cBhvr>
                                          <p:tavLst>
                                            <p:tav tm="0">
                                              <p:val>
                                                <p:strVal val="#ppt_x"/>
                                              </p:val>
                                            </p:tav>
                                            <p:tav tm="100000">
                                              <p:val>
                                                <p:strVal val="#ppt_x"/>
                                              </p:val>
                                            </p:tav>
                                          </p:tavLst>
                                        </p:anim>
                                        <p:anim calcmode="lin" valueType="num">
                                          <p:cBhvr additive="base">
                                            <p:cTn id="104" dur="750" fill="hold"/>
                                            <p:tgtEl>
                                              <p:spTgt spid="152"/>
                                            </p:tgtEl>
                                            <p:attrNameLst>
                                              <p:attrName>ppt_y</p:attrName>
                                            </p:attrNameLst>
                                          </p:cBhvr>
                                          <p:tavLst>
                                            <p:tav tm="0">
                                              <p:val>
                                                <p:strVal val="1+#ppt_h/2"/>
                                              </p:val>
                                            </p:tav>
                                            <p:tav tm="100000">
                                              <p:val>
                                                <p:strVal val="#ppt_y"/>
                                              </p:val>
                                            </p:tav>
                                          </p:tavLst>
                                        </p:anim>
                                      </p:childTnLst>
                                    </p:cTn>
                                  </p:par>
                                  <p:par>
                                    <p:cTn id="105" presetID="2" presetClass="entr" presetSubtype="4" fill="hold" nodeType="withEffect">
                                      <p:stCondLst>
                                        <p:cond delay="0"/>
                                      </p:stCondLst>
                                      <p:childTnLst>
                                        <p:set>
                                          <p:cBhvr>
                                            <p:cTn id="106" dur="1" fill="hold">
                                              <p:stCondLst>
                                                <p:cond delay="0"/>
                                              </p:stCondLst>
                                            </p:cTn>
                                            <p:tgtEl>
                                              <p:spTgt spid="53"/>
                                            </p:tgtEl>
                                            <p:attrNameLst>
                                              <p:attrName>style.visibility</p:attrName>
                                            </p:attrNameLst>
                                          </p:cBhvr>
                                          <p:to>
                                            <p:strVal val="visible"/>
                                          </p:to>
                                        </p:set>
                                        <p:anim calcmode="lin" valueType="num">
                                          <p:cBhvr additive="base">
                                            <p:cTn id="107" dur="750" fill="hold"/>
                                            <p:tgtEl>
                                              <p:spTgt spid="53"/>
                                            </p:tgtEl>
                                            <p:attrNameLst>
                                              <p:attrName>ppt_x</p:attrName>
                                            </p:attrNameLst>
                                          </p:cBhvr>
                                          <p:tavLst>
                                            <p:tav tm="0">
                                              <p:val>
                                                <p:strVal val="#ppt_x"/>
                                              </p:val>
                                            </p:tav>
                                            <p:tav tm="100000">
                                              <p:val>
                                                <p:strVal val="#ppt_x"/>
                                              </p:val>
                                            </p:tav>
                                          </p:tavLst>
                                        </p:anim>
                                        <p:anim calcmode="lin" valueType="num">
                                          <p:cBhvr additive="base">
                                            <p:cTn id="108" dur="750" fill="hold"/>
                                            <p:tgtEl>
                                              <p:spTgt spid="53"/>
                                            </p:tgtEl>
                                            <p:attrNameLst>
                                              <p:attrName>ppt_y</p:attrName>
                                            </p:attrNameLst>
                                          </p:cBhvr>
                                          <p:tavLst>
                                            <p:tav tm="0">
                                              <p:val>
                                                <p:strVal val="1+#ppt_h/2"/>
                                              </p:val>
                                            </p:tav>
                                            <p:tav tm="100000">
                                              <p:val>
                                                <p:strVal val="#ppt_y"/>
                                              </p:val>
                                            </p:tav>
                                          </p:tavLst>
                                        </p:anim>
                                      </p:childTnLst>
                                    </p:cTn>
                                  </p:par>
                                  <p:par>
                                    <p:cTn id="109" presetID="2" presetClass="entr" presetSubtype="4" fill="hold" nodeType="withEffect">
                                      <p:stCondLst>
                                        <p:cond delay="0"/>
                                      </p:stCondLst>
                                      <p:childTnLst>
                                        <p:set>
                                          <p:cBhvr>
                                            <p:cTn id="110" dur="1" fill="hold">
                                              <p:stCondLst>
                                                <p:cond delay="0"/>
                                              </p:stCondLst>
                                            </p:cTn>
                                            <p:tgtEl>
                                              <p:spTgt spid="3"/>
                                            </p:tgtEl>
                                            <p:attrNameLst>
                                              <p:attrName>style.visibility</p:attrName>
                                            </p:attrNameLst>
                                          </p:cBhvr>
                                          <p:to>
                                            <p:strVal val="visible"/>
                                          </p:to>
                                        </p:set>
                                        <p:anim calcmode="lin" valueType="num">
                                          <p:cBhvr additive="base">
                                            <p:cTn id="111" dur="750" fill="hold"/>
                                            <p:tgtEl>
                                              <p:spTgt spid="3"/>
                                            </p:tgtEl>
                                            <p:attrNameLst>
                                              <p:attrName>ppt_x</p:attrName>
                                            </p:attrNameLst>
                                          </p:cBhvr>
                                          <p:tavLst>
                                            <p:tav tm="0">
                                              <p:val>
                                                <p:strVal val="#ppt_x"/>
                                              </p:val>
                                            </p:tav>
                                            <p:tav tm="100000">
                                              <p:val>
                                                <p:strVal val="#ppt_x"/>
                                              </p:val>
                                            </p:tav>
                                          </p:tavLst>
                                        </p:anim>
                                        <p:anim calcmode="lin" valueType="num">
                                          <p:cBhvr additive="base">
                                            <p:cTn id="112" dur="750" fill="hold"/>
                                            <p:tgtEl>
                                              <p:spTgt spid="3"/>
                                            </p:tgtEl>
                                            <p:attrNameLst>
                                              <p:attrName>ppt_y</p:attrName>
                                            </p:attrNameLst>
                                          </p:cBhvr>
                                          <p:tavLst>
                                            <p:tav tm="0">
                                              <p:val>
                                                <p:strVal val="1+#ppt_h/2"/>
                                              </p:val>
                                            </p:tav>
                                            <p:tav tm="100000">
                                              <p:val>
                                                <p:strVal val="#ppt_y"/>
                                              </p:val>
                                            </p:tav>
                                          </p:tavLst>
                                        </p:anim>
                                      </p:childTnLst>
                                    </p:cTn>
                                  </p:par>
                                  <p:par>
                                    <p:cTn id="113" presetID="2" presetClass="entr" presetSubtype="4" fill="hold" nodeType="withEffect">
                                      <p:stCondLst>
                                        <p:cond delay="0"/>
                                      </p:stCondLst>
                                      <p:childTnLst>
                                        <p:set>
                                          <p:cBhvr>
                                            <p:cTn id="114" dur="1" fill="hold">
                                              <p:stCondLst>
                                                <p:cond delay="0"/>
                                              </p:stCondLst>
                                            </p:cTn>
                                            <p:tgtEl>
                                              <p:spTgt spid="81"/>
                                            </p:tgtEl>
                                            <p:attrNameLst>
                                              <p:attrName>style.visibility</p:attrName>
                                            </p:attrNameLst>
                                          </p:cBhvr>
                                          <p:to>
                                            <p:strVal val="visible"/>
                                          </p:to>
                                        </p:set>
                                        <p:anim calcmode="lin" valueType="num">
                                          <p:cBhvr additive="base">
                                            <p:cTn id="115" dur="750" fill="hold"/>
                                            <p:tgtEl>
                                              <p:spTgt spid="81"/>
                                            </p:tgtEl>
                                            <p:attrNameLst>
                                              <p:attrName>ppt_x</p:attrName>
                                            </p:attrNameLst>
                                          </p:cBhvr>
                                          <p:tavLst>
                                            <p:tav tm="0">
                                              <p:val>
                                                <p:strVal val="#ppt_x"/>
                                              </p:val>
                                            </p:tav>
                                            <p:tav tm="100000">
                                              <p:val>
                                                <p:strVal val="#ppt_x"/>
                                              </p:val>
                                            </p:tav>
                                          </p:tavLst>
                                        </p:anim>
                                        <p:anim calcmode="lin" valueType="num">
                                          <p:cBhvr additive="base">
                                            <p:cTn id="116" dur="750" fill="hold"/>
                                            <p:tgtEl>
                                              <p:spTgt spid="81"/>
                                            </p:tgtEl>
                                            <p:attrNameLst>
                                              <p:attrName>ppt_y</p:attrName>
                                            </p:attrNameLst>
                                          </p:cBhvr>
                                          <p:tavLst>
                                            <p:tav tm="0">
                                              <p:val>
                                                <p:strVal val="1+#ppt_h/2"/>
                                              </p:val>
                                            </p:tav>
                                            <p:tav tm="100000">
                                              <p:val>
                                                <p:strVal val="#ppt_y"/>
                                              </p:val>
                                            </p:tav>
                                          </p:tavLst>
                                        </p:anim>
                                      </p:childTnLst>
                                    </p:cTn>
                                  </p:par>
                                  <p:par>
                                    <p:cTn id="117" presetID="2" presetClass="entr" presetSubtype="4" fill="hold" nodeType="withEffect">
                                      <p:stCondLst>
                                        <p:cond delay="0"/>
                                      </p:stCondLst>
                                      <p:childTnLst>
                                        <p:set>
                                          <p:cBhvr>
                                            <p:cTn id="118" dur="1" fill="hold">
                                              <p:stCondLst>
                                                <p:cond delay="0"/>
                                              </p:stCondLst>
                                            </p:cTn>
                                            <p:tgtEl>
                                              <p:spTgt spid="85"/>
                                            </p:tgtEl>
                                            <p:attrNameLst>
                                              <p:attrName>style.visibility</p:attrName>
                                            </p:attrNameLst>
                                          </p:cBhvr>
                                          <p:to>
                                            <p:strVal val="visible"/>
                                          </p:to>
                                        </p:set>
                                        <p:anim calcmode="lin" valueType="num">
                                          <p:cBhvr additive="base">
                                            <p:cTn id="119" dur="750" fill="hold"/>
                                            <p:tgtEl>
                                              <p:spTgt spid="85"/>
                                            </p:tgtEl>
                                            <p:attrNameLst>
                                              <p:attrName>ppt_x</p:attrName>
                                            </p:attrNameLst>
                                          </p:cBhvr>
                                          <p:tavLst>
                                            <p:tav tm="0">
                                              <p:val>
                                                <p:strVal val="#ppt_x"/>
                                              </p:val>
                                            </p:tav>
                                            <p:tav tm="100000">
                                              <p:val>
                                                <p:strVal val="#ppt_x"/>
                                              </p:val>
                                            </p:tav>
                                          </p:tavLst>
                                        </p:anim>
                                        <p:anim calcmode="lin" valueType="num">
                                          <p:cBhvr additive="base">
                                            <p:cTn id="120" dur="750" fill="hold"/>
                                            <p:tgtEl>
                                              <p:spTgt spid="85"/>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96"/>
                                            </p:tgtEl>
                                            <p:attrNameLst>
                                              <p:attrName>style.visibility</p:attrName>
                                            </p:attrNameLst>
                                          </p:cBhvr>
                                          <p:to>
                                            <p:strVal val="visible"/>
                                          </p:to>
                                        </p:set>
                                        <p:anim calcmode="lin" valueType="num">
                                          <p:cBhvr additive="base">
                                            <p:cTn id="123" dur="750" fill="hold"/>
                                            <p:tgtEl>
                                              <p:spTgt spid="96"/>
                                            </p:tgtEl>
                                            <p:attrNameLst>
                                              <p:attrName>ppt_x</p:attrName>
                                            </p:attrNameLst>
                                          </p:cBhvr>
                                          <p:tavLst>
                                            <p:tav tm="0">
                                              <p:val>
                                                <p:strVal val="#ppt_x"/>
                                              </p:val>
                                            </p:tav>
                                            <p:tav tm="100000">
                                              <p:val>
                                                <p:strVal val="#ppt_x"/>
                                              </p:val>
                                            </p:tav>
                                          </p:tavLst>
                                        </p:anim>
                                        <p:anim calcmode="lin" valueType="num">
                                          <p:cBhvr additive="base">
                                            <p:cTn id="124" dur="750" fill="hold"/>
                                            <p:tgtEl>
                                              <p:spTgt spid="96"/>
                                            </p:tgtEl>
                                            <p:attrNameLst>
                                              <p:attrName>ppt_y</p:attrName>
                                            </p:attrNameLst>
                                          </p:cBhvr>
                                          <p:tavLst>
                                            <p:tav tm="0">
                                              <p:val>
                                                <p:strVal val="1+#ppt_h/2"/>
                                              </p:val>
                                            </p:tav>
                                            <p:tav tm="100000">
                                              <p:val>
                                                <p:strVal val="#ppt_y"/>
                                              </p:val>
                                            </p:tav>
                                          </p:tavLst>
                                        </p:anim>
                                      </p:childTnLst>
                                    </p:cTn>
                                  </p:par>
                                  <p:par>
                                    <p:cTn id="125" presetID="2" presetClass="entr" presetSubtype="4" fill="hold" nodeType="withEffect">
                                      <p:stCondLst>
                                        <p:cond delay="0"/>
                                      </p:stCondLst>
                                      <p:childTnLst>
                                        <p:set>
                                          <p:cBhvr>
                                            <p:cTn id="126" dur="1" fill="hold">
                                              <p:stCondLst>
                                                <p:cond delay="0"/>
                                              </p:stCondLst>
                                            </p:cTn>
                                            <p:tgtEl>
                                              <p:spTgt spid="100"/>
                                            </p:tgtEl>
                                            <p:attrNameLst>
                                              <p:attrName>style.visibility</p:attrName>
                                            </p:attrNameLst>
                                          </p:cBhvr>
                                          <p:to>
                                            <p:strVal val="visible"/>
                                          </p:to>
                                        </p:set>
                                        <p:anim calcmode="lin" valueType="num">
                                          <p:cBhvr additive="base">
                                            <p:cTn id="127" dur="750" fill="hold"/>
                                            <p:tgtEl>
                                              <p:spTgt spid="100"/>
                                            </p:tgtEl>
                                            <p:attrNameLst>
                                              <p:attrName>ppt_x</p:attrName>
                                            </p:attrNameLst>
                                          </p:cBhvr>
                                          <p:tavLst>
                                            <p:tav tm="0">
                                              <p:val>
                                                <p:strVal val="#ppt_x"/>
                                              </p:val>
                                            </p:tav>
                                            <p:tav tm="100000">
                                              <p:val>
                                                <p:strVal val="#ppt_x"/>
                                              </p:val>
                                            </p:tav>
                                          </p:tavLst>
                                        </p:anim>
                                        <p:anim calcmode="lin" valueType="num">
                                          <p:cBhvr additive="base">
                                            <p:cTn id="128" dur="750" fill="hold"/>
                                            <p:tgtEl>
                                              <p:spTgt spid="100"/>
                                            </p:tgtEl>
                                            <p:attrNameLst>
                                              <p:attrName>ppt_y</p:attrName>
                                            </p:attrNameLst>
                                          </p:cBhvr>
                                          <p:tavLst>
                                            <p:tav tm="0">
                                              <p:val>
                                                <p:strVal val="1+#ppt_h/2"/>
                                              </p:val>
                                            </p:tav>
                                            <p:tav tm="100000">
                                              <p:val>
                                                <p:strVal val="#ppt_y"/>
                                              </p:val>
                                            </p:tav>
                                          </p:tavLst>
                                        </p:anim>
                                      </p:childTnLst>
                                    </p:cTn>
                                  </p:par>
                                  <p:par>
                                    <p:cTn id="129" presetID="2" presetClass="entr" presetSubtype="4" fill="hold" nodeType="withEffect">
                                      <p:stCondLst>
                                        <p:cond delay="0"/>
                                      </p:stCondLst>
                                      <p:childTnLst>
                                        <p:set>
                                          <p:cBhvr>
                                            <p:cTn id="130" dur="1" fill="hold">
                                              <p:stCondLst>
                                                <p:cond delay="0"/>
                                              </p:stCondLst>
                                            </p:cTn>
                                            <p:tgtEl>
                                              <p:spTgt spid="113"/>
                                            </p:tgtEl>
                                            <p:attrNameLst>
                                              <p:attrName>style.visibility</p:attrName>
                                            </p:attrNameLst>
                                          </p:cBhvr>
                                          <p:to>
                                            <p:strVal val="visible"/>
                                          </p:to>
                                        </p:set>
                                        <p:anim calcmode="lin" valueType="num">
                                          <p:cBhvr additive="base">
                                            <p:cTn id="131" dur="750" fill="hold"/>
                                            <p:tgtEl>
                                              <p:spTgt spid="113"/>
                                            </p:tgtEl>
                                            <p:attrNameLst>
                                              <p:attrName>ppt_x</p:attrName>
                                            </p:attrNameLst>
                                          </p:cBhvr>
                                          <p:tavLst>
                                            <p:tav tm="0">
                                              <p:val>
                                                <p:strVal val="#ppt_x"/>
                                              </p:val>
                                            </p:tav>
                                            <p:tav tm="100000">
                                              <p:val>
                                                <p:strVal val="#ppt_x"/>
                                              </p:val>
                                            </p:tav>
                                          </p:tavLst>
                                        </p:anim>
                                        <p:anim calcmode="lin" valueType="num">
                                          <p:cBhvr additive="base">
                                            <p:cTn id="132" dur="750" fill="hold"/>
                                            <p:tgtEl>
                                              <p:spTgt spid="1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p:bldP spid="102" grpId="0"/>
          <p:bldP spid="106" grpId="0" animBg="1"/>
          <p:bldP spid="112" grpId="0" animBg="1"/>
          <p:bldP spid="114" grpId="0"/>
          <p:bldP spid="118" grpId="0" animBg="1"/>
          <p:bldP spid="119" grpId="0"/>
          <p:bldP spid="120" grpId="0"/>
          <p:bldP spid="121" grpId="0" animBg="1"/>
          <p:bldP spid="122" grpId="0"/>
          <p:bldP spid="123" grpId="0"/>
          <p:bldP spid="130" grpId="0"/>
          <p:bldP spid="131" grpId="0"/>
          <p:bldP spid="136" grpId="0" animBg="1"/>
          <p:bldP spid="140" grpId="0" animBg="1"/>
          <p:bldP spid="141" grpId="0"/>
          <p:bldP spid="142" grpId="0"/>
          <p:bldP spid="146" grpId="0" animBg="1"/>
          <p:bldP spid="147" grpId="0"/>
          <p:bldP spid="148" grpId="0"/>
          <p:bldP spid="149" grpId="0" animBg="1"/>
          <p:bldP spid="150" grpId="0"/>
          <p:bldP spid="151" grpId="0"/>
          <p:bldP spid="152" grpId="0"/>
          <p:bldP spid="96" grpId="0" animBg="1"/>
        </p:bldLst>
      </p:timing>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57"/>
          <p:cNvSpPr>
            <a:spLocks/>
          </p:cNvSpPr>
          <p:nvPr/>
        </p:nvSpPr>
        <p:spPr bwMode="auto">
          <a:xfrm>
            <a:off x="12472149" y="6550236"/>
            <a:ext cx="2945486" cy="5539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vert="horz" wrap="none" lIns="0" tIns="0" rIns="0" bIns="0" anchor="ctr" anchorCtr="0">
            <a:spAutoFit/>
          </a:bodyPr>
          <a:lstStyle/>
          <a:p>
            <a:pPr defTabSz="4572000"/>
            <a:r>
              <a:rPr lang="en-US" sz="3600" b="1" dirty="0">
                <a:solidFill>
                  <a:srgbClr val="000000"/>
                </a:solidFill>
                <a:latin typeface="Montserrat Semi Bold" charset="0"/>
                <a:ea typeface="Montserrat Semi Bold" charset="0"/>
                <a:cs typeface="Montserrat Semi Bold" charset="0"/>
                <a:sym typeface="Bebas Neue" charset="0"/>
              </a:rPr>
              <a:t>MANAGEMENT</a:t>
            </a:r>
          </a:p>
        </p:txBody>
      </p:sp>
      <p:sp>
        <p:nvSpPr>
          <p:cNvPr id="59" name="Rectangle 58"/>
          <p:cNvSpPr>
            <a:spLocks/>
          </p:cNvSpPr>
          <p:nvPr/>
        </p:nvSpPr>
        <p:spPr bwMode="auto">
          <a:xfrm>
            <a:off x="12450885" y="7317392"/>
            <a:ext cx="349826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vert="horz" wrap="none" lIns="0" tIns="0" rIns="0" bIns="0" anchor="ctr" anchorCtr="0">
            <a:spAutoFit/>
          </a:bodyPr>
          <a:lstStyle/>
          <a:p>
            <a:pPr defTabSz="4572000"/>
            <a:r>
              <a:rPr lang="en-US" sz="2000" b="1" dirty="0">
                <a:solidFill>
                  <a:srgbClr val="000000">
                    <a:lumMod val="25000"/>
                    <a:lumOff val="75000"/>
                  </a:srgbClr>
                </a:solidFill>
                <a:latin typeface="Montserrat Semi Bold" charset="0"/>
                <a:ea typeface="Montserrat Semi Bold" charset="0"/>
                <a:cs typeface="Montserrat Semi Bold" charset="0"/>
                <a:sym typeface="Bebas Neue" charset="0"/>
              </a:rPr>
              <a:t>PROFESSIONAL GRAPHIC DESIGN</a:t>
            </a:r>
          </a:p>
        </p:txBody>
      </p:sp>
      <p:sp>
        <p:nvSpPr>
          <p:cNvPr id="5" name="Rectangle 4"/>
          <p:cNvSpPr/>
          <p:nvPr/>
        </p:nvSpPr>
        <p:spPr>
          <a:xfrm>
            <a:off x="12472150" y="8091637"/>
            <a:ext cx="9497891" cy="65921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a:solidFill>
                <a:srgbClr val="FFFFFF"/>
              </a:solidFill>
              <a:latin typeface="Poppins Light" charset="0"/>
            </a:endParaRPr>
          </a:p>
        </p:txBody>
      </p:sp>
      <p:sp>
        <p:nvSpPr>
          <p:cNvPr id="61" name="Rectangle 60"/>
          <p:cNvSpPr>
            <a:spLocks/>
          </p:cNvSpPr>
          <p:nvPr/>
        </p:nvSpPr>
        <p:spPr bwMode="auto">
          <a:xfrm>
            <a:off x="12472149" y="9497992"/>
            <a:ext cx="2490746" cy="5539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vert="horz" wrap="none" lIns="0" tIns="0" rIns="0" bIns="0" anchor="ctr" anchorCtr="0">
            <a:spAutoFit/>
          </a:bodyPr>
          <a:lstStyle/>
          <a:p>
            <a:pPr defTabSz="4572000"/>
            <a:r>
              <a:rPr lang="en-US" sz="3600" b="1" dirty="0">
                <a:solidFill>
                  <a:srgbClr val="000000"/>
                </a:solidFill>
                <a:latin typeface="Montserrat Semi Bold" charset="0"/>
                <a:ea typeface="Montserrat Semi Bold" charset="0"/>
                <a:cs typeface="Montserrat Semi Bold" charset="0"/>
                <a:sym typeface="Bebas Neue" charset="0"/>
              </a:rPr>
              <a:t>CONSULTING</a:t>
            </a:r>
          </a:p>
        </p:txBody>
      </p:sp>
      <p:sp>
        <p:nvSpPr>
          <p:cNvPr id="62" name="Rectangle 61"/>
          <p:cNvSpPr>
            <a:spLocks/>
          </p:cNvSpPr>
          <p:nvPr/>
        </p:nvSpPr>
        <p:spPr bwMode="auto">
          <a:xfrm>
            <a:off x="12450885" y="10265148"/>
            <a:ext cx="349826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vert="horz" wrap="none" lIns="0" tIns="0" rIns="0" bIns="0" anchor="ctr" anchorCtr="0">
            <a:spAutoFit/>
          </a:bodyPr>
          <a:lstStyle/>
          <a:p>
            <a:pPr defTabSz="4572000"/>
            <a:r>
              <a:rPr lang="en-US" sz="2000" b="1" dirty="0">
                <a:solidFill>
                  <a:srgbClr val="000000">
                    <a:lumMod val="25000"/>
                    <a:lumOff val="75000"/>
                  </a:srgbClr>
                </a:solidFill>
                <a:latin typeface="Montserrat Semi Bold" charset="0"/>
                <a:ea typeface="Montserrat Semi Bold" charset="0"/>
                <a:cs typeface="Montserrat Semi Bold" charset="0"/>
                <a:sym typeface="Bebas Neue" charset="0"/>
              </a:rPr>
              <a:t>PROFESSIONAL GRAPHIC DESIGN</a:t>
            </a:r>
          </a:p>
        </p:txBody>
      </p:sp>
      <p:sp>
        <p:nvSpPr>
          <p:cNvPr id="63" name="Rectangle 62"/>
          <p:cNvSpPr/>
          <p:nvPr/>
        </p:nvSpPr>
        <p:spPr>
          <a:xfrm>
            <a:off x="12472150" y="11039393"/>
            <a:ext cx="9497891" cy="65921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a:solidFill>
                <a:srgbClr val="FFFFFF"/>
              </a:solidFill>
              <a:latin typeface="Poppins Light" charset="0"/>
            </a:endParaRPr>
          </a:p>
        </p:txBody>
      </p:sp>
      <p:sp>
        <p:nvSpPr>
          <p:cNvPr id="65" name="Rectangle 64"/>
          <p:cNvSpPr>
            <a:spLocks/>
          </p:cNvSpPr>
          <p:nvPr/>
        </p:nvSpPr>
        <p:spPr bwMode="auto">
          <a:xfrm>
            <a:off x="12472149" y="3615650"/>
            <a:ext cx="3888052" cy="5539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vert="horz" wrap="none" lIns="0" tIns="0" rIns="0" bIns="0" anchor="ctr" anchorCtr="0">
            <a:spAutoFit/>
          </a:bodyPr>
          <a:lstStyle/>
          <a:p>
            <a:pPr defTabSz="4572000"/>
            <a:r>
              <a:rPr lang="en-US" sz="3600" b="1" dirty="0">
                <a:solidFill>
                  <a:srgbClr val="000000"/>
                </a:solidFill>
                <a:latin typeface="Montserrat Semi Bold" charset="0"/>
                <a:ea typeface="Montserrat Semi Bold" charset="0"/>
                <a:cs typeface="Montserrat Semi Bold" charset="0"/>
                <a:sym typeface="Bebas Neue" charset="0"/>
              </a:rPr>
              <a:t>BUSINESS STRATEGY</a:t>
            </a:r>
          </a:p>
        </p:txBody>
      </p:sp>
      <p:sp>
        <p:nvSpPr>
          <p:cNvPr id="66" name="Rectangle 65"/>
          <p:cNvSpPr>
            <a:spLocks/>
          </p:cNvSpPr>
          <p:nvPr/>
        </p:nvSpPr>
        <p:spPr bwMode="auto">
          <a:xfrm>
            <a:off x="12450885" y="4382806"/>
            <a:ext cx="4049891"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vert="horz" wrap="none" lIns="0" tIns="0" rIns="0" bIns="0" anchor="ctr" anchorCtr="0">
            <a:spAutoFit/>
          </a:bodyPr>
          <a:lstStyle/>
          <a:p>
            <a:pPr defTabSz="4572000"/>
            <a:r>
              <a:rPr lang="en-US" sz="2000" b="1" dirty="0">
                <a:solidFill>
                  <a:srgbClr val="000000">
                    <a:lumMod val="25000"/>
                    <a:lumOff val="75000"/>
                  </a:srgbClr>
                </a:solidFill>
                <a:latin typeface="Montserrat Semi Bold" charset="0"/>
                <a:ea typeface="Montserrat Semi Bold" charset="0"/>
                <a:cs typeface="Montserrat Semi Bold" charset="0"/>
                <a:sym typeface="Bebas Neue" charset="0"/>
              </a:rPr>
              <a:t>PROFESSIONAL MARKETING ANALYSIS</a:t>
            </a:r>
          </a:p>
        </p:txBody>
      </p:sp>
      <p:sp>
        <p:nvSpPr>
          <p:cNvPr id="67" name="Rectangle 66"/>
          <p:cNvSpPr/>
          <p:nvPr/>
        </p:nvSpPr>
        <p:spPr>
          <a:xfrm>
            <a:off x="12472150" y="5157051"/>
            <a:ext cx="9497891" cy="65921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a:solidFill>
                <a:srgbClr val="FFFFFF"/>
              </a:solidFill>
              <a:latin typeface="Poppins Light" charset="0"/>
            </a:endParaRPr>
          </a:p>
        </p:txBody>
      </p:sp>
      <p:sp>
        <p:nvSpPr>
          <p:cNvPr id="69" name="Rectangle 68"/>
          <p:cNvSpPr>
            <a:spLocks/>
          </p:cNvSpPr>
          <p:nvPr/>
        </p:nvSpPr>
        <p:spPr bwMode="auto">
          <a:xfrm>
            <a:off x="2435015" y="6550236"/>
            <a:ext cx="2802049" cy="5539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vert="horz" wrap="none" lIns="0" tIns="0" rIns="0" bIns="0" anchor="ctr" anchorCtr="0">
            <a:spAutoFit/>
          </a:bodyPr>
          <a:lstStyle/>
          <a:p>
            <a:pPr defTabSz="4572000"/>
            <a:r>
              <a:rPr lang="en-US" sz="3600" b="1" dirty="0">
                <a:solidFill>
                  <a:srgbClr val="000000"/>
                </a:solidFill>
                <a:latin typeface="Montserrat Semi Bold" charset="0"/>
                <a:ea typeface="Montserrat Semi Bold" charset="0"/>
                <a:cs typeface="Montserrat Semi Bold" charset="0"/>
                <a:sym typeface="Bebas Neue" charset="0"/>
              </a:rPr>
              <a:t>SOCIAL MEDIA</a:t>
            </a:r>
          </a:p>
        </p:txBody>
      </p:sp>
      <p:sp>
        <p:nvSpPr>
          <p:cNvPr id="70" name="Rectangle 69"/>
          <p:cNvSpPr>
            <a:spLocks/>
          </p:cNvSpPr>
          <p:nvPr/>
        </p:nvSpPr>
        <p:spPr bwMode="auto">
          <a:xfrm>
            <a:off x="2413749" y="7317392"/>
            <a:ext cx="2411622"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vert="horz" wrap="none" lIns="0" tIns="0" rIns="0" bIns="0" anchor="ctr" anchorCtr="0">
            <a:spAutoFit/>
          </a:bodyPr>
          <a:lstStyle/>
          <a:p>
            <a:pPr defTabSz="4572000"/>
            <a:r>
              <a:rPr lang="en-US" sz="2000" b="1" dirty="0">
                <a:solidFill>
                  <a:srgbClr val="000000">
                    <a:lumMod val="25000"/>
                    <a:lumOff val="75000"/>
                  </a:srgbClr>
                </a:solidFill>
                <a:latin typeface="Montserrat Semi Bold" charset="0"/>
                <a:ea typeface="Montserrat Semi Bold" charset="0"/>
                <a:cs typeface="Montserrat Semi Bold" charset="0"/>
                <a:sym typeface="Bebas Neue" charset="0"/>
              </a:rPr>
              <a:t>SOCIAL MEDIA EXPERT</a:t>
            </a:r>
          </a:p>
        </p:txBody>
      </p:sp>
      <p:sp>
        <p:nvSpPr>
          <p:cNvPr id="71" name="Rectangle 70"/>
          <p:cNvSpPr/>
          <p:nvPr/>
        </p:nvSpPr>
        <p:spPr>
          <a:xfrm>
            <a:off x="2413750" y="8091637"/>
            <a:ext cx="9497891" cy="65921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a:solidFill>
                <a:srgbClr val="FFFFFF"/>
              </a:solidFill>
              <a:latin typeface="Poppins Light" charset="0"/>
            </a:endParaRPr>
          </a:p>
        </p:txBody>
      </p:sp>
      <p:sp>
        <p:nvSpPr>
          <p:cNvPr id="73" name="Rectangle 72"/>
          <p:cNvSpPr>
            <a:spLocks/>
          </p:cNvSpPr>
          <p:nvPr/>
        </p:nvSpPr>
        <p:spPr bwMode="auto">
          <a:xfrm>
            <a:off x="2435015" y="9497992"/>
            <a:ext cx="3651641" cy="5539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vert="horz" wrap="none" lIns="0" tIns="0" rIns="0" bIns="0" anchor="ctr" anchorCtr="0">
            <a:spAutoFit/>
          </a:bodyPr>
          <a:lstStyle/>
          <a:p>
            <a:pPr defTabSz="4572000"/>
            <a:r>
              <a:rPr lang="en-US" sz="3600" b="1" dirty="0">
                <a:solidFill>
                  <a:srgbClr val="000000"/>
                </a:solidFill>
                <a:latin typeface="Montserrat Semi Bold" charset="0"/>
                <a:ea typeface="Montserrat Semi Bold" charset="0"/>
                <a:cs typeface="Montserrat Semi Bold" charset="0"/>
                <a:sym typeface="Bebas Neue" charset="0"/>
              </a:rPr>
              <a:t>INBOUND MARKET</a:t>
            </a:r>
          </a:p>
        </p:txBody>
      </p:sp>
      <p:sp>
        <p:nvSpPr>
          <p:cNvPr id="74" name="Rectangle 73"/>
          <p:cNvSpPr>
            <a:spLocks/>
          </p:cNvSpPr>
          <p:nvPr/>
        </p:nvSpPr>
        <p:spPr bwMode="auto">
          <a:xfrm>
            <a:off x="2413749" y="10265148"/>
            <a:ext cx="1480918"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vert="horz" wrap="none" lIns="0" tIns="0" rIns="0" bIns="0" anchor="ctr" anchorCtr="0">
            <a:spAutoFit/>
          </a:bodyPr>
          <a:lstStyle/>
          <a:p>
            <a:pPr defTabSz="4572000"/>
            <a:r>
              <a:rPr lang="en-US" sz="2000" b="1" dirty="0">
                <a:solidFill>
                  <a:srgbClr val="000000">
                    <a:lumMod val="25000"/>
                    <a:lumOff val="75000"/>
                  </a:srgbClr>
                </a:solidFill>
                <a:latin typeface="Montserrat Semi Bold" charset="0"/>
                <a:ea typeface="Montserrat Semi Bold" charset="0"/>
                <a:cs typeface="Montserrat Semi Bold" charset="0"/>
                <a:sym typeface="Bebas Neue" charset="0"/>
              </a:rPr>
              <a:t>SEO ANALYSIS</a:t>
            </a:r>
          </a:p>
        </p:txBody>
      </p:sp>
      <p:sp>
        <p:nvSpPr>
          <p:cNvPr id="75" name="Rectangle 74"/>
          <p:cNvSpPr/>
          <p:nvPr/>
        </p:nvSpPr>
        <p:spPr>
          <a:xfrm>
            <a:off x="2435015" y="11039393"/>
            <a:ext cx="9497891" cy="65921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a:solidFill>
                <a:srgbClr val="FFFFFF"/>
              </a:solidFill>
              <a:latin typeface="Poppins Light" charset="0"/>
            </a:endParaRPr>
          </a:p>
        </p:txBody>
      </p:sp>
      <p:sp>
        <p:nvSpPr>
          <p:cNvPr id="77" name="Rectangle 76"/>
          <p:cNvSpPr>
            <a:spLocks/>
          </p:cNvSpPr>
          <p:nvPr/>
        </p:nvSpPr>
        <p:spPr bwMode="auto">
          <a:xfrm>
            <a:off x="2435014" y="3615650"/>
            <a:ext cx="2374048" cy="5539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vert="horz" wrap="none" lIns="0" tIns="0" rIns="0" bIns="0" anchor="ctr" anchorCtr="0">
            <a:spAutoFit/>
          </a:bodyPr>
          <a:lstStyle/>
          <a:p>
            <a:pPr defTabSz="4572000"/>
            <a:r>
              <a:rPr lang="en-US" sz="3600" b="1" dirty="0">
                <a:solidFill>
                  <a:srgbClr val="000000"/>
                </a:solidFill>
                <a:latin typeface="Montserrat Semi Bold" charset="0"/>
                <a:ea typeface="Montserrat Semi Bold" charset="0"/>
                <a:cs typeface="Montserrat Semi Bold" charset="0"/>
                <a:sym typeface="Bebas Neue" charset="0"/>
              </a:rPr>
              <a:t>MARKETING</a:t>
            </a:r>
          </a:p>
        </p:txBody>
      </p:sp>
      <p:sp>
        <p:nvSpPr>
          <p:cNvPr id="78" name="Rectangle 77"/>
          <p:cNvSpPr>
            <a:spLocks/>
          </p:cNvSpPr>
          <p:nvPr/>
        </p:nvSpPr>
        <p:spPr bwMode="auto">
          <a:xfrm>
            <a:off x="2413750" y="4382806"/>
            <a:ext cx="4049891"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vert="horz" wrap="none" lIns="0" tIns="0" rIns="0" bIns="0" anchor="ctr" anchorCtr="0">
            <a:spAutoFit/>
          </a:bodyPr>
          <a:lstStyle/>
          <a:p>
            <a:pPr defTabSz="4572000"/>
            <a:r>
              <a:rPr lang="en-US" sz="2000" b="1" dirty="0">
                <a:solidFill>
                  <a:srgbClr val="000000">
                    <a:lumMod val="25000"/>
                    <a:lumOff val="75000"/>
                  </a:srgbClr>
                </a:solidFill>
                <a:latin typeface="Montserrat Semi Bold" charset="0"/>
                <a:ea typeface="Montserrat Semi Bold" charset="0"/>
                <a:cs typeface="Montserrat Semi Bold" charset="0"/>
                <a:sym typeface="Bebas Neue" charset="0"/>
              </a:rPr>
              <a:t>PROFESSIONAL MARKETING ANALYSIS</a:t>
            </a:r>
          </a:p>
        </p:txBody>
      </p:sp>
      <p:sp>
        <p:nvSpPr>
          <p:cNvPr id="79" name="Rectangle 78"/>
          <p:cNvSpPr/>
          <p:nvPr/>
        </p:nvSpPr>
        <p:spPr>
          <a:xfrm>
            <a:off x="2435015" y="5157051"/>
            <a:ext cx="9497891" cy="65921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a:solidFill>
                <a:srgbClr val="FFFFFF"/>
              </a:solidFill>
              <a:latin typeface="Poppins Light" charset="0"/>
            </a:endParaRPr>
          </a:p>
        </p:txBody>
      </p:sp>
      <p:grpSp>
        <p:nvGrpSpPr>
          <p:cNvPr id="2" name="Group 1"/>
          <p:cNvGrpSpPr/>
          <p:nvPr/>
        </p:nvGrpSpPr>
        <p:grpSpPr>
          <a:xfrm>
            <a:off x="2435015" y="5144453"/>
            <a:ext cx="6286859" cy="667512"/>
            <a:chOff x="2431839" y="5389779"/>
            <a:chExt cx="6758429" cy="667512"/>
          </a:xfrm>
        </p:grpSpPr>
        <p:sp>
          <p:nvSpPr>
            <p:cNvPr id="80" name="Rectangle 79"/>
            <p:cNvSpPr/>
            <p:nvPr/>
          </p:nvSpPr>
          <p:spPr>
            <a:xfrm>
              <a:off x="2431839" y="5389779"/>
              <a:ext cx="6758429" cy="667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a:solidFill>
                  <a:srgbClr val="FFFFFF"/>
                </a:solidFill>
                <a:latin typeface="Poppins Light" charset="0"/>
              </a:endParaRPr>
            </a:p>
          </p:txBody>
        </p:sp>
        <p:sp>
          <p:nvSpPr>
            <p:cNvPr id="28" name="Rectangle 27"/>
            <p:cNvSpPr>
              <a:spLocks/>
            </p:cNvSpPr>
            <p:nvPr/>
          </p:nvSpPr>
          <p:spPr bwMode="auto">
            <a:xfrm>
              <a:off x="8253198" y="5487656"/>
              <a:ext cx="761673"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vert="horz" wrap="none" lIns="0" tIns="0" rIns="0" bIns="0" anchor="ctr" anchorCtr="0">
              <a:spAutoFit/>
            </a:bodyPr>
            <a:lstStyle/>
            <a:p>
              <a:pPr algn="r" defTabSz="4572000"/>
              <a:r>
                <a:rPr lang="en-US" sz="2800" b="1" dirty="0">
                  <a:solidFill>
                    <a:srgbClr val="FFFFFF"/>
                  </a:solidFill>
                  <a:latin typeface="Montserrat Semi Bold" charset="0"/>
                  <a:ea typeface="Montserrat Semi Bold" charset="0"/>
                  <a:cs typeface="Montserrat Semi Bold" charset="0"/>
                  <a:sym typeface="Bebas Neue" charset="0"/>
                </a:rPr>
                <a:t>65 %</a:t>
              </a:r>
            </a:p>
          </p:txBody>
        </p:sp>
      </p:grpSp>
      <p:grpSp>
        <p:nvGrpSpPr>
          <p:cNvPr id="8" name="Group 7"/>
          <p:cNvGrpSpPr/>
          <p:nvPr/>
        </p:nvGrpSpPr>
        <p:grpSpPr>
          <a:xfrm>
            <a:off x="12472150" y="5144453"/>
            <a:ext cx="4162998" cy="667512"/>
            <a:chOff x="12468975" y="5389779"/>
            <a:chExt cx="4162998" cy="667512"/>
          </a:xfrm>
        </p:grpSpPr>
        <p:sp>
          <p:nvSpPr>
            <p:cNvPr id="68" name="Rectangle 67"/>
            <p:cNvSpPr/>
            <p:nvPr/>
          </p:nvSpPr>
          <p:spPr>
            <a:xfrm>
              <a:off x="12468975" y="5389779"/>
              <a:ext cx="4162998" cy="6675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a:solidFill>
                  <a:srgbClr val="FFFFFF"/>
                </a:solidFill>
                <a:latin typeface="Poppins Light" charset="0"/>
              </a:endParaRPr>
            </a:p>
          </p:txBody>
        </p:sp>
        <p:sp>
          <p:nvSpPr>
            <p:cNvPr id="30" name="Rectangle 29"/>
            <p:cNvSpPr>
              <a:spLocks/>
            </p:cNvSpPr>
            <p:nvPr/>
          </p:nvSpPr>
          <p:spPr bwMode="auto">
            <a:xfrm>
              <a:off x="15750966" y="5488313"/>
              <a:ext cx="708527"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vert="horz" wrap="none" lIns="0" tIns="0" rIns="0" bIns="0" anchor="ctr" anchorCtr="0">
              <a:spAutoFit/>
            </a:bodyPr>
            <a:lstStyle/>
            <a:p>
              <a:pPr algn="r" defTabSz="4572000"/>
              <a:r>
                <a:rPr lang="en-US" sz="2800" b="1" dirty="0">
                  <a:solidFill>
                    <a:srgbClr val="FFFFFF"/>
                  </a:solidFill>
                  <a:latin typeface="Montserrat Semi Bold" charset="0"/>
                  <a:ea typeface="Montserrat Semi Bold" charset="0"/>
                  <a:cs typeface="Montserrat Semi Bold" charset="0"/>
                  <a:sym typeface="Bebas Neue" charset="0"/>
                </a:rPr>
                <a:t>42 %</a:t>
              </a:r>
            </a:p>
          </p:txBody>
        </p:sp>
      </p:grpSp>
      <p:grpSp>
        <p:nvGrpSpPr>
          <p:cNvPr id="6" name="Group 5"/>
          <p:cNvGrpSpPr/>
          <p:nvPr/>
        </p:nvGrpSpPr>
        <p:grpSpPr>
          <a:xfrm>
            <a:off x="2412713" y="8101343"/>
            <a:ext cx="8523442" cy="659219"/>
            <a:chOff x="2409538" y="8324366"/>
            <a:chExt cx="8523442" cy="659219"/>
          </a:xfrm>
        </p:grpSpPr>
        <p:sp>
          <p:nvSpPr>
            <p:cNvPr id="72" name="Rectangle 71"/>
            <p:cNvSpPr/>
            <p:nvPr/>
          </p:nvSpPr>
          <p:spPr>
            <a:xfrm>
              <a:off x="2409538" y="8324366"/>
              <a:ext cx="8523442" cy="6592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a:solidFill>
                  <a:srgbClr val="FFFFFF"/>
                </a:solidFill>
                <a:latin typeface="Poppins Light" charset="0"/>
              </a:endParaRPr>
            </a:p>
          </p:txBody>
        </p:sp>
        <p:sp>
          <p:nvSpPr>
            <p:cNvPr id="31" name="Rectangle 30"/>
            <p:cNvSpPr>
              <a:spLocks/>
            </p:cNvSpPr>
            <p:nvPr/>
          </p:nvSpPr>
          <p:spPr bwMode="auto">
            <a:xfrm>
              <a:off x="10050287" y="8428825"/>
              <a:ext cx="708527"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vert="horz" wrap="none" lIns="0" tIns="0" rIns="0" bIns="0" anchor="ctr" anchorCtr="0">
              <a:spAutoFit/>
            </a:bodyPr>
            <a:lstStyle/>
            <a:p>
              <a:pPr algn="r" defTabSz="4572000"/>
              <a:r>
                <a:rPr lang="en-US" sz="2800" b="1" dirty="0">
                  <a:solidFill>
                    <a:srgbClr val="FFFFFF"/>
                  </a:solidFill>
                  <a:latin typeface="Montserrat Semi Bold" charset="0"/>
                  <a:ea typeface="Montserrat Semi Bold" charset="0"/>
                  <a:cs typeface="Montserrat Semi Bold" charset="0"/>
                  <a:sym typeface="Bebas Neue" charset="0"/>
                </a:rPr>
                <a:t>93 %</a:t>
              </a:r>
            </a:p>
          </p:txBody>
        </p:sp>
      </p:grpSp>
      <p:grpSp>
        <p:nvGrpSpPr>
          <p:cNvPr id="9" name="Group 8"/>
          <p:cNvGrpSpPr/>
          <p:nvPr/>
        </p:nvGrpSpPr>
        <p:grpSpPr>
          <a:xfrm>
            <a:off x="2435016" y="11049099"/>
            <a:ext cx="5585109" cy="659219"/>
            <a:chOff x="2431840" y="11272122"/>
            <a:chExt cx="5585109" cy="659219"/>
          </a:xfrm>
        </p:grpSpPr>
        <p:sp>
          <p:nvSpPr>
            <p:cNvPr id="76" name="Rectangle 75"/>
            <p:cNvSpPr/>
            <p:nvPr/>
          </p:nvSpPr>
          <p:spPr>
            <a:xfrm>
              <a:off x="2431840" y="11272122"/>
              <a:ext cx="5585109" cy="6592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a:solidFill>
                  <a:srgbClr val="FFFFFF"/>
                </a:solidFill>
                <a:latin typeface="Poppins Light" charset="0"/>
              </a:endParaRPr>
            </a:p>
          </p:txBody>
        </p:sp>
        <p:sp>
          <p:nvSpPr>
            <p:cNvPr id="32" name="Rectangle 31"/>
            <p:cNvSpPr>
              <a:spLocks/>
            </p:cNvSpPr>
            <p:nvPr/>
          </p:nvSpPr>
          <p:spPr bwMode="auto">
            <a:xfrm>
              <a:off x="7145418" y="11376581"/>
              <a:ext cx="708527"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vert="horz" wrap="none" lIns="0" tIns="0" rIns="0" bIns="0" anchor="ctr" anchorCtr="0">
              <a:spAutoFit/>
            </a:bodyPr>
            <a:lstStyle/>
            <a:p>
              <a:pPr algn="r" defTabSz="4572000"/>
              <a:r>
                <a:rPr lang="en-US" sz="2800" b="1" dirty="0">
                  <a:solidFill>
                    <a:srgbClr val="FFFFFF"/>
                  </a:solidFill>
                  <a:latin typeface="Montserrat Semi Bold" charset="0"/>
                  <a:ea typeface="Montserrat Semi Bold" charset="0"/>
                  <a:cs typeface="Montserrat Semi Bold" charset="0"/>
                  <a:sym typeface="Bebas Neue" charset="0"/>
                </a:rPr>
                <a:t>57 %</a:t>
              </a:r>
            </a:p>
          </p:txBody>
        </p:sp>
      </p:grpSp>
      <p:grpSp>
        <p:nvGrpSpPr>
          <p:cNvPr id="10" name="Group 9"/>
          <p:cNvGrpSpPr/>
          <p:nvPr/>
        </p:nvGrpSpPr>
        <p:grpSpPr>
          <a:xfrm>
            <a:off x="12472151" y="11049099"/>
            <a:ext cx="5989146" cy="659219"/>
            <a:chOff x="12468976" y="11272122"/>
            <a:chExt cx="5989146" cy="659219"/>
          </a:xfrm>
        </p:grpSpPr>
        <p:sp>
          <p:nvSpPr>
            <p:cNvPr id="64" name="Rectangle 63"/>
            <p:cNvSpPr/>
            <p:nvPr/>
          </p:nvSpPr>
          <p:spPr>
            <a:xfrm>
              <a:off x="12468976" y="11272122"/>
              <a:ext cx="5989146" cy="6592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a:solidFill>
                  <a:srgbClr val="FFFFFF"/>
                </a:solidFill>
                <a:latin typeface="Poppins Light" charset="0"/>
              </a:endParaRPr>
            </a:p>
          </p:txBody>
        </p:sp>
        <p:sp>
          <p:nvSpPr>
            <p:cNvPr id="33" name="Rectangle 32"/>
            <p:cNvSpPr>
              <a:spLocks/>
            </p:cNvSpPr>
            <p:nvPr/>
          </p:nvSpPr>
          <p:spPr bwMode="auto">
            <a:xfrm>
              <a:off x="17615179" y="11386287"/>
              <a:ext cx="708527"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vert="horz" wrap="none" lIns="0" tIns="0" rIns="0" bIns="0" anchor="ctr" anchorCtr="0">
              <a:spAutoFit/>
            </a:bodyPr>
            <a:lstStyle/>
            <a:p>
              <a:pPr algn="r" defTabSz="4572000"/>
              <a:r>
                <a:rPr lang="en-US" sz="2800" b="1" dirty="0">
                  <a:solidFill>
                    <a:srgbClr val="FFFFFF"/>
                  </a:solidFill>
                  <a:latin typeface="Montserrat Semi Bold" charset="0"/>
                  <a:ea typeface="Montserrat Semi Bold" charset="0"/>
                  <a:cs typeface="Montserrat Semi Bold" charset="0"/>
                  <a:sym typeface="Bebas Neue" charset="0"/>
                </a:rPr>
                <a:t>62 %</a:t>
              </a:r>
            </a:p>
          </p:txBody>
        </p:sp>
      </p:grpSp>
      <p:grpSp>
        <p:nvGrpSpPr>
          <p:cNvPr id="7" name="Group 6"/>
          <p:cNvGrpSpPr/>
          <p:nvPr/>
        </p:nvGrpSpPr>
        <p:grpSpPr>
          <a:xfrm>
            <a:off x="12472149" y="8101343"/>
            <a:ext cx="8583491" cy="659219"/>
            <a:chOff x="12468973" y="8324366"/>
            <a:chExt cx="8583491" cy="659219"/>
          </a:xfrm>
        </p:grpSpPr>
        <p:sp>
          <p:nvSpPr>
            <p:cNvPr id="60" name="Rectangle 59"/>
            <p:cNvSpPr/>
            <p:nvPr/>
          </p:nvSpPr>
          <p:spPr>
            <a:xfrm>
              <a:off x="12468973" y="8324366"/>
              <a:ext cx="8583491" cy="6592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a:solidFill>
                  <a:srgbClr val="FFFFFF"/>
                </a:solidFill>
                <a:latin typeface="Poppins Light" charset="0"/>
              </a:endParaRPr>
            </a:p>
          </p:txBody>
        </p:sp>
        <p:sp>
          <p:nvSpPr>
            <p:cNvPr id="34" name="Rectangle 33"/>
            <p:cNvSpPr>
              <a:spLocks/>
            </p:cNvSpPr>
            <p:nvPr/>
          </p:nvSpPr>
          <p:spPr bwMode="auto">
            <a:xfrm>
              <a:off x="20195082" y="8450090"/>
              <a:ext cx="708527"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vert="horz" wrap="none" lIns="0" tIns="0" rIns="0" bIns="0" anchor="ctr" anchorCtr="0">
              <a:spAutoFit/>
            </a:bodyPr>
            <a:lstStyle/>
            <a:p>
              <a:pPr algn="r" defTabSz="4572000"/>
              <a:r>
                <a:rPr lang="en-US" sz="2800" b="1" dirty="0">
                  <a:solidFill>
                    <a:srgbClr val="FFFFFF"/>
                  </a:solidFill>
                  <a:latin typeface="Montserrat Semi Bold" charset="0"/>
                  <a:ea typeface="Montserrat Semi Bold" charset="0"/>
                  <a:cs typeface="Montserrat Semi Bold" charset="0"/>
                  <a:sym typeface="Bebas Neue" charset="0"/>
                </a:rPr>
                <a:t>95 %</a:t>
              </a:r>
            </a:p>
          </p:txBody>
        </p:sp>
      </p:grpSp>
      <p:sp>
        <p:nvSpPr>
          <p:cNvPr id="44" name="Rectangle 43"/>
          <p:cNvSpPr>
            <a:spLocks/>
          </p:cNvSpPr>
          <p:nvPr/>
        </p:nvSpPr>
        <p:spPr bwMode="auto">
          <a:xfrm>
            <a:off x="8896925" y="1334328"/>
            <a:ext cx="6634829" cy="901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vert="horz" wrap="none" lIns="0" tIns="0" rIns="0" bIns="0" anchor="ctr" anchorCtr="0">
            <a:spAutoFit/>
          </a:bodyPr>
          <a:lstStyle/>
          <a:p>
            <a:pPr algn="ctr" defTabSz="4572000">
              <a:lnSpc>
                <a:spcPts val="7400"/>
              </a:lnSpc>
            </a:pPr>
            <a:r>
              <a:rPr lang="en-US" sz="6000" b="1" spc="500" dirty="0">
                <a:solidFill>
                  <a:srgbClr val="000000"/>
                </a:solidFill>
                <a:latin typeface="Montserrat" charset="0"/>
                <a:ea typeface="Montserrat" charset="0"/>
                <a:cs typeface="Montserrat" charset="0"/>
                <a:sym typeface="Bebas Neue" charset="0"/>
              </a:rPr>
              <a:t>OUR SERVICES</a:t>
            </a:r>
          </a:p>
        </p:txBody>
      </p:sp>
    </p:spTree>
    <p:extLst>
      <p:ext uri="{BB962C8B-B14F-4D97-AF65-F5344CB8AC3E}">
        <p14:creationId xmlns:p14="http://schemas.microsoft.com/office/powerpoint/2010/main" val="33073351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14:bounceEnd="50000">
                                          <p:cBhvr additive="base">
                                            <p:cTn id="7" dur="750" fill="hold"/>
                                            <p:tgtEl>
                                              <p:spTgt spid="58"/>
                                            </p:tgtEl>
                                            <p:attrNameLst>
                                              <p:attrName>ppt_x</p:attrName>
                                            </p:attrNameLst>
                                          </p:cBhvr>
                                          <p:tavLst>
                                            <p:tav tm="0">
                                              <p:val>
                                                <p:strVal val="#ppt_x"/>
                                              </p:val>
                                            </p:tav>
                                            <p:tav tm="100000">
                                              <p:val>
                                                <p:strVal val="#ppt_x"/>
                                              </p:val>
                                            </p:tav>
                                          </p:tavLst>
                                        </p:anim>
                                        <p:anim calcmode="lin" valueType="num" p14:bounceEnd="50000">
                                          <p:cBhvr additive="base">
                                            <p:cTn id="8" dur="750" fill="hold"/>
                                            <p:tgtEl>
                                              <p:spTgt spid="5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50000">
                                      <p:stCondLst>
                                        <p:cond delay="0"/>
                                      </p:stCondLst>
                                      <p:childTnLst>
                                        <p:set>
                                          <p:cBhvr>
                                            <p:cTn id="10" dur="1" fill="hold">
                                              <p:stCondLst>
                                                <p:cond delay="0"/>
                                              </p:stCondLst>
                                            </p:cTn>
                                            <p:tgtEl>
                                              <p:spTgt spid="59"/>
                                            </p:tgtEl>
                                            <p:attrNameLst>
                                              <p:attrName>style.visibility</p:attrName>
                                            </p:attrNameLst>
                                          </p:cBhvr>
                                          <p:to>
                                            <p:strVal val="visible"/>
                                          </p:to>
                                        </p:set>
                                        <p:anim calcmode="lin" valueType="num" p14:bounceEnd="50000">
                                          <p:cBhvr additive="base">
                                            <p:cTn id="11" dur="750" fill="hold"/>
                                            <p:tgtEl>
                                              <p:spTgt spid="59"/>
                                            </p:tgtEl>
                                            <p:attrNameLst>
                                              <p:attrName>ppt_x</p:attrName>
                                            </p:attrNameLst>
                                          </p:cBhvr>
                                          <p:tavLst>
                                            <p:tav tm="0">
                                              <p:val>
                                                <p:strVal val="#ppt_x"/>
                                              </p:val>
                                            </p:tav>
                                            <p:tav tm="100000">
                                              <p:val>
                                                <p:strVal val="#ppt_x"/>
                                              </p:val>
                                            </p:tav>
                                          </p:tavLst>
                                        </p:anim>
                                        <p:anim calcmode="lin" valueType="num" p14:bounceEnd="50000">
                                          <p:cBhvr additive="base">
                                            <p:cTn id="12" dur="750" fill="hold"/>
                                            <p:tgtEl>
                                              <p:spTgt spid="5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14:presetBounceEnd="50000">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14:bounceEnd="50000">
                                          <p:cBhvr additive="base">
                                            <p:cTn id="15" dur="750" fill="hold"/>
                                            <p:tgtEl>
                                              <p:spTgt spid="5"/>
                                            </p:tgtEl>
                                            <p:attrNameLst>
                                              <p:attrName>ppt_x</p:attrName>
                                            </p:attrNameLst>
                                          </p:cBhvr>
                                          <p:tavLst>
                                            <p:tav tm="0">
                                              <p:val>
                                                <p:strVal val="#ppt_x"/>
                                              </p:val>
                                            </p:tav>
                                            <p:tav tm="100000">
                                              <p:val>
                                                <p:strVal val="#ppt_x"/>
                                              </p:val>
                                            </p:tav>
                                          </p:tavLst>
                                        </p:anim>
                                        <p:anim calcmode="lin" valueType="num" p14:bounceEnd="50000">
                                          <p:cBhvr additive="base">
                                            <p:cTn id="16" dur="75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14:presetBounceEnd="50000">
                                      <p:stCondLst>
                                        <p:cond delay="0"/>
                                      </p:stCondLst>
                                      <p:childTnLst>
                                        <p:set>
                                          <p:cBhvr>
                                            <p:cTn id="18" dur="1" fill="hold">
                                              <p:stCondLst>
                                                <p:cond delay="0"/>
                                              </p:stCondLst>
                                            </p:cTn>
                                            <p:tgtEl>
                                              <p:spTgt spid="61"/>
                                            </p:tgtEl>
                                            <p:attrNameLst>
                                              <p:attrName>style.visibility</p:attrName>
                                            </p:attrNameLst>
                                          </p:cBhvr>
                                          <p:to>
                                            <p:strVal val="visible"/>
                                          </p:to>
                                        </p:set>
                                        <p:anim calcmode="lin" valueType="num" p14:bounceEnd="50000">
                                          <p:cBhvr additive="base">
                                            <p:cTn id="19" dur="750" fill="hold"/>
                                            <p:tgtEl>
                                              <p:spTgt spid="61"/>
                                            </p:tgtEl>
                                            <p:attrNameLst>
                                              <p:attrName>ppt_x</p:attrName>
                                            </p:attrNameLst>
                                          </p:cBhvr>
                                          <p:tavLst>
                                            <p:tav tm="0">
                                              <p:val>
                                                <p:strVal val="#ppt_x"/>
                                              </p:val>
                                            </p:tav>
                                            <p:tav tm="100000">
                                              <p:val>
                                                <p:strVal val="#ppt_x"/>
                                              </p:val>
                                            </p:tav>
                                          </p:tavLst>
                                        </p:anim>
                                        <p:anim calcmode="lin" valueType="num" p14:bounceEnd="50000">
                                          <p:cBhvr additive="base">
                                            <p:cTn id="20" dur="750" fill="hold"/>
                                            <p:tgtEl>
                                              <p:spTgt spid="6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14:presetBounceEnd="50000">
                                      <p:stCondLst>
                                        <p:cond delay="0"/>
                                      </p:stCondLst>
                                      <p:childTnLst>
                                        <p:set>
                                          <p:cBhvr>
                                            <p:cTn id="22" dur="1" fill="hold">
                                              <p:stCondLst>
                                                <p:cond delay="0"/>
                                              </p:stCondLst>
                                            </p:cTn>
                                            <p:tgtEl>
                                              <p:spTgt spid="62"/>
                                            </p:tgtEl>
                                            <p:attrNameLst>
                                              <p:attrName>style.visibility</p:attrName>
                                            </p:attrNameLst>
                                          </p:cBhvr>
                                          <p:to>
                                            <p:strVal val="visible"/>
                                          </p:to>
                                        </p:set>
                                        <p:anim calcmode="lin" valueType="num" p14:bounceEnd="50000">
                                          <p:cBhvr additive="base">
                                            <p:cTn id="23" dur="750" fill="hold"/>
                                            <p:tgtEl>
                                              <p:spTgt spid="62"/>
                                            </p:tgtEl>
                                            <p:attrNameLst>
                                              <p:attrName>ppt_x</p:attrName>
                                            </p:attrNameLst>
                                          </p:cBhvr>
                                          <p:tavLst>
                                            <p:tav tm="0">
                                              <p:val>
                                                <p:strVal val="#ppt_x"/>
                                              </p:val>
                                            </p:tav>
                                            <p:tav tm="100000">
                                              <p:val>
                                                <p:strVal val="#ppt_x"/>
                                              </p:val>
                                            </p:tav>
                                          </p:tavLst>
                                        </p:anim>
                                        <p:anim calcmode="lin" valueType="num" p14:bounceEnd="50000">
                                          <p:cBhvr additive="base">
                                            <p:cTn id="24" dur="750" fill="hold"/>
                                            <p:tgtEl>
                                              <p:spTgt spid="6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14:presetBounceEnd="50000">
                                      <p:stCondLst>
                                        <p:cond delay="0"/>
                                      </p:stCondLst>
                                      <p:childTnLst>
                                        <p:set>
                                          <p:cBhvr>
                                            <p:cTn id="26" dur="1" fill="hold">
                                              <p:stCondLst>
                                                <p:cond delay="0"/>
                                              </p:stCondLst>
                                            </p:cTn>
                                            <p:tgtEl>
                                              <p:spTgt spid="63"/>
                                            </p:tgtEl>
                                            <p:attrNameLst>
                                              <p:attrName>style.visibility</p:attrName>
                                            </p:attrNameLst>
                                          </p:cBhvr>
                                          <p:to>
                                            <p:strVal val="visible"/>
                                          </p:to>
                                        </p:set>
                                        <p:anim calcmode="lin" valueType="num" p14:bounceEnd="50000">
                                          <p:cBhvr additive="base">
                                            <p:cTn id="27" dur="750" fill="hold"/>
                                            <p:tgtEl>
                                              <p:spTgt spid="63"/>
                                            </p:tgtEl>
                                            <p:attrNameLst>
                                              <p:attrName>ppt_x</p:attrName>
                                            </p:attrNameLst>
                                          </p:cBhvr>
                                          <p:tavLst>
                                            <p:tav tm="0">
                                              <p:val>
                                                <p:strVal val="#ppt_x"/>
                                              </p:val>
                                            </p:tav>
                                            <p:tav tm="100000">
                                              <p:val>
                                                <p:strVal val="#ppt_x"/>
                                              </p:val>
                                            </p:tav>
                                          </p:tavLst>
                                        </p:anim>
                                        <p:anim calcmode="lin" valueType="num" p14:bounceEnd="50000">
                                          <p:cBhvr additive="base">
                                            <p:cTn id="28" dur="750" fill="hold"/>
                                            <p:tgtEl>
                                              <p:spTgt spid="63"/>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14:presetBounceEnd="50000">
                                      <p:stCondLst>
                                        <p:cond delay="0"/>
                                      </p:stCondLst>
                                      <p:childTnLst>
                                        <p:set>
                                          <p:cBhvr>
                                            <p:cTn id="30" dur="1" fill="hold">
                                              <p:stCondLst>
                                                <p:cond delay="0"/>
                                              </p:stCondLst>
                                            </p:cTn>
                                            <p:tgtEl>
                                              <p:spTgt spid="65"/>
                                            </p:tgtEl>
                                            <p:attrNameLst>
                                              <p:attrName>style.visibility</p:attrName>
                                            </p:attrNameLst>
                                          </p:cBhvr>
                                          <p:to>
                                            <p:strVal val="visible"/>
                                          </p:to>
                                        </p:set>
                                        <p:anim calcmode="lin" valueType="num" p14:bounceEnd="50000">
                                          <p:cBhvr additive="base">
                                            <p:cTn id="31" dur="750" fill="hold"/>
                                            <p:tgtEl>
                                              <p:spTgt spid="65"/>
                                            </p:tgtEl>
                                            <p:attrNameLst>
                                              <p:attrName>ppt_x</p:attrName>
                                            </p:attrNameLst>
                                          </p:cBhvr>
                                          <p:tavLst>
                                            <p:tav tm="0">
                                              <p:val>
                                                <p:strVal val="#ppt_x"/>
                                              </p:val>
                                            </p:tav>
                                            <p:tav tm="100000">
                                              <p:val>
                                                <p:strVal val="#ppt_x"/>
                                              </p:val>
                                            </p:tav>
                                          </p:tavLst>
                                        </p:anim>
                                        <p:anim calcmode="lin" valueType="num" p14:bounceEnd="50000">
                                          <p:cBhvr additive="base">
                                            <p:cTn id="32" dur="750" fill="hold"/>
                                            <p:tgtEl>
                                              <p:spTgt spid="65"/>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14:presetBounceEnd="50000">
                                      <p:stCondLst>
                                        <p:cond delay="0"/>
                                      </p:stCondLst>
                                      <p:childTnLst>
                                        <p:set>
                                          <p:cBhvr>
                                            <p:cTn id="34" dur="1" fill="hold">
                                              <p:stCondLst>
                                                <p:cond delay="0"/>
                                              </p:stCondLst>
                                            </p:cTn>
                                            <p:tgtEl>
                                              <p:spTgt spid="66"/>
                                            </p:tgtEl>
                                            <p:attrNameLst>
                                              <p:attrName>style.visibility</p:attrName>
                                            </p:attrNameLst>
                                          </p:cBhvr>
                                          <p:to>
                                            <p:strVal val="visible"/>
                                          </p:to>
                                        </p:set>
                                        <p:anim calcmode="lin" valueType="num" p14:bounceEnd="50000">
                                          <p:cBhvr additive="base">
                                            <p:cTn id="35" dur="750" fill="hold"/>
                                            <p:tgtEl>
                                              <p:spTgt spid="66"/>
                                            </p:tgtEl>
                                            <p:attrNameLst>
                                              <p:attrName>ppt_x</p:attrName>
                                            </p:attrNameLst>
                                          </p:cBhvr>
                                          <p:tavLst>
                                            <p:tav tm="0">
                                              <p:val>
                                                <p:strVal val="#ppt_x"/>
                                              </p:val>
                                            </p:tav>
                                            <p:tav tm="100000">
                                              <p:val>
                                                <p:strVal val="#ppt_x"/>
                                              </p:val>
                                            </p:tav>
                                          </p:tavLst>
                                        </p:anim>
                                        <p:anim calcmode="lin" valueType="num" p14:bounceEnd="50000">
                                          <p:cBhvr additive="base">
                                            <p:cTn id="36" dur="750" fill="hold"/>
                                            <p:tgtEl>
                                              <p:spTgt spid="66"/>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14:presetBounceEnd="50000">
                                      <p:stCondLst>
                                        <p:cond delay="0"/>
                                      </p:stCondLst>
                                      <p:childTnLst>
                                        <p:set>
                                          <p:cBhvr>
                                            <p:cTn id="38" dur="1" fill="hold">
                                              <p:stCondLst>
                                                <p:cond delay="0"/>
                                              </p:stCondLst>
                                            </p:cTn>
                                            <p:tgtEl>
                                              <p:spTgt spid="67"/>
                                            </p:tgtEl>
                                            <p:attrNameLst>
                                              <p:attrName>style.visibility</p:attrName>
                                            </p:attrNameLst>
                                          </p:cBhvr>
                                          <p:to>
                                            <p:strVal val="visible"/>
                                          </p:to>
                                        </p:set>
                                        <p:anim calcmode="lin" valueType="num" p14:bounceEnd="50000">
                                          <p:cBhvr additive="base">
                                            <p:cTn id="39" dur="750" fill="hold"/>
                                            <p:tgtEl>
                                              <p:spTgt spid="67"/>
                                            </p:tgtEl>
                                            <p:attrNameLst>
                                              <p:attrName>ppt_x</p:attrName>
                                            </p:attrNameLst>
                                          </p:cBhvr>
                                          <p:tavLst>
                                            <p:tav tm="0">
                                              <p:val>
                                                <p:strVal val="#ppt_x"/>
                                              </p:val>
                                            </p:tav>
                                            <p:tav tm="100000">
                                              <p:val>
                                                <p:strVal val="#ppt_x"/>
                                              </p:val>
                                            </p:tav>
                                          </p:tavLst>
                                        </p:anim>
                                        <p:anim calcmode="lin" valueType="num" p14:bounceEnd="50000">
                                          <p:cBhvr additive="base">
                                            <p:cTn id="40" dur="750" fill="hold"/>
                                            <p:tgtEl>
                                              <p:spTgt spid="67"/>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14:presetBounceEnd="50000">
                                      <p:stCondLst>
                                        <p:cond delay="0"/>
                                      </p:stCondLst>
                                      <p:childTnLst>
                                        <p:set>
                                          <p:cBhvr>
                                            <p:cTn id="42" dur="1" fill="hold">
                                              <p:stCondLst>
                                                <p:cond delay="0"/>
                                              </p:stCondLst>
                                            </p:cTn>
                                            <p:tgtEl>
                                              <p:spTgt spid="69"/>
                                            </p:tgtEl>
                                            <p:attrNameLst>
                                              <p:attrName>style.visibility</p:attrName>
                                            </p:attrNameLst>
                                          </p:cBhvr>
                                          <p:to>
                                            <p:strVal val="visible"/>
                                          </p:to>
                                        </p:set>
                                        <p:anim calcmode="lin" valueType="num" p14:bounceEnd="50000">
                                          <p:cBhvr additive="base">
                                            <p:cTn id="43" dur="750" fill="hold"/>
                                            <p:tgtEl>
                                              <p:spTgt spid="69"/>
                                            </p:tgtEl>
                                            <p:attrNameLst>
                                              <p:attrName>ppt_x</p:attrName>
                                            </p:attrNameLst>
                                          </p:cBhvr>
                                          <p:tavLst>
                                            <p:tav tm="0">
                                              <p:val>
                                                <p:strVal val="#ppt_x"/>
                                              </p:val>
                                            </p:tav>
                                            <p:tav tm="100000">
                                              <p:val>
                                                <p:strVal val="#ppt_x"/>
                                              </p:val>
                                            </p:tav>
                                          </p:tavLst>
                                        </p:anim>
                                        <p:anim calcmode="lin" valueType="num" p14:bounceEnd="50000">
                                          <p:cBhvr additive="base">
                                            <p:cTn id="44" dur="750" fill="hold"/>
                                            <p:tgtEl>
                                              <p:spTgt spid="69"/>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14:presetBounceEnd="50000">
                                      <p:stCondLst>
                                        <p:cond delay="0"/>
                                      </p:stCondLst>
                                      <p:childTnLst>
                                        <p:set>
                                          <p:cBhvr>
                                            <p:cTn id="46" dur="1" fill="hold">
                                              <p:stCondLst>
                                                <p:cond delay="0"/>
                                              </p:stCondLst>
                                            </p:cTn>
                                            <p:tgtEl>
                                              <p:spTgt spid="70"/>
                                            </p:tgtEl>
                                            <p:attrNameLst>
                                              <p:attrName>style.visibility</p:attrName>
                                            </p:attrNameLst>
                                          </p:cBhvr>
                                          <p:to>
                                            <p:strVal val="visible"/>
                                          </p:to>
                                        </p:set>
                                        <p:anim calcmode="lin" valueType="num" p14:bounceEnd="50000">
                                          <p:cBhvr additive="base">
                                            <p:cTn id="47" dur="750" fill="hold"/>
                                            <p:tgtEl>
                                              <p:spTgt spid="70"/>
                                            </p:tgtEl>
                                            <p:attrNameLst>
                                              <p:attrName>ppt_x</p:attrName>
                                            </p:attrNameLst>
                                          </p:cBhvr>
                                          <p:tavLst>
                                            <p:tav tm="0">
                                              <p:val>
                                                <p:strVal val="#ppt_x"/>
                                              </p:val>
                                            </p:tav>
                                            <p:tav tm="100000">
                                              <p:val>
                                                <p:strVal val="#ppt_x"/>
                                              </p:val>
                                            </p:tav>
                                          </p:tavLst>
                                        </p:anim>
                                        <p:anim calcmode="lin" valueType="num" p14:bounceEnd="50000">
                                          <p:cBhvr additive="base">
                                            <p:cTn id="48" dur="750" fill="hold"/>
                                            <p:tgtEl>
                                              <p:spTgt spid="70"/>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14:presetBounceEnd="50000">
                                      <p:stCondLst>
                                        <p:cond delay="0"/>
                                      </p:stCondLst>
                                      <p:childTnLst>
                                        <p:set>
                                          <p:cBhvr>
                                            <p:cTn id="50" dur="1" fill="hold">
                                              <p:stCondLst>
                                                <p:cond delay="0"/>
                                              </p:stCondLst>
                                            </p:cTn>
                                            <p:tgtEl>
                                              <p:spTgt spid="71"/>
                                            </p:tgtEl>
                                            <p:attrNameLst>
                                              <p:attrName>style.visibility</p:attrName>
                                            </p:attrNameLst>
                                          </p:cBhvr>
                                          <p:to>
                                            <p:strVal val="visible"/>
                                          </p:to>
                                        </p:set>
                                        <p:anim calcmode="lin" valueType="num" p14:bounceEnd="50000">
                                          <p:cBhvr additive="base">
                                            <p:cTn id="51" dur="750" fill="hold"/>
                                            <p:tgtEl>
                                              <p:spTgt spid="71"/>
                                            </p:tgtEl>
                                            <p:attrNameLst>
                                              <p:attrName>ppt_x</p:attrName>
                                            </p:attrNameLst>
                                          </p:cBhvr>
                                          <p:tavLst>
                                            <p:tav tm="0">
                                              <p:val>
                                                <p:strVal val="#ppt_x"/>
                                              </p:val>
                                            </p:tav>
                                            <p:tav tm="100000">
                                              <p:val>
                                                <p:strVal val="#ppt_x"/>
                                              </p:val>
                                            </p:tav>
                                          </p:tavLst>
                                        </p:anim>
                                        <p:anim calcmode="lin" valueType="num" p14:bounceEnd="50000">
                                          <p:cBhvr additive="base">
                                            <p:cTn id="52" dur="750" fill="hold"/>
                                            <p:tgtEl>
                                              <p:spTgt spid="71"/>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14:presetBounceEnd="50000">
                                      <p:stCondLst>
                                        <p:cond delay="0"/>
                                      </p:stCondLst>
                                      <p:childTnLst>
                                        <p:set>
                                          <p:cBhvr>
                                            <p:cTn id="54" dur="1" fill="hold">
                                              <p:stCondLst>
                                                <p:cond delay="0"/>
                                              </p:stCondLst>
                                            </p:cTn>
                                            <p:tgtEl>
                                              <p:spTgt spid="73"/>
                                            </p:tgtEl>
                                            <p:attrNameLst>
                                              <p:attrName>style.visibility</p:attrName>
                                            </p:attrNameLst>
                                          </p:cBhvr>
                                          <p:to>
                                            <p:strVal val="visible"/>
                                          </p:to>
                                        </p:set>
                                        <p:anim calcmode="lin" valueType="num" p14:bounceEnd="50000">
                                          <p:cBhvr additive="base">
                                            <p:cTn id="55" dur="750" fill="hold"/>
                                            <p:tgtEl>
                                              <p:spTgt spid="73"/>
                                            </p:tgtEl>
                                            <p:attrNameLst>
                                              <p:attrName>ppt_x</p:attrName>
                                            </p:attrNameLst>
                                          </p:cBhvr>
                                          <p:tavLst>
                                            <p:tav tm="0">
                                              <p:val>
                                                <p:strVal val="#ppt_x"/>
                                              </p:val>
                                            </p:tav>
                                            <p:tav tm="100000">
                                              <p:val>
                                                <p:strVal val="#ppt_x"/>
                                              </p:val>
                                            </p:tav>
                                          </p:tavLst>
                                        </p:anim>
                                        <p:anim calcmode="lin" valueType="num" p14:bounceEnd="50000">
                                          <p:cBhvr additive="base">
                                            <p:cTn id="56" dur="750" fill="hold"/>
                                            <p:tgtEl>
                                              <p:spTgt spid="73"/>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14:presetBounceEnd="50000">
                                      <p:stCondLst>
                                        <p:cond delay="0"/>
                                      </p:stCondLst>
                                      <p:childTnLst>
                                        <p:set>
                                          <p:cBhvr>
                                            <p:cTn id="58" dur="1" fill="hold">
                                              <p:stCondLst>
                                                <p:cond delay="0"/>
                                              </p:stCondLst>
                                            </p:cTn>
                                            <p:tgtEl>
                                              <p:spTgt spid="74"/>
                                            </p:tgtEl>
                                            <p:attrNameLst>
                                              <p:attrName>style.visibility</p:attrName>
                                            </p:attrNameLst>
                                          </p:cBhvr>
                                          <p:to>
                                            <p:strVal val="visible"/>
                                          </p:to>
                                        </p:set>
                                        <p:anim calcmode="lin" valueType="num" p14:bounceEnd="50000">
                                          <p:cBhvr additive="base">
                                            <p:cTn id="59" dur="750" fill="hold"/>
                                            <p:tgtEl>
                                              <p:spTgt spid="74"/>
                                            </p:tgtEl>
                                            <p:attrNameLst>
                                              <p:attrName>ppt_x</p:attrName>
                                            </p:attrNameLst>
                                          </p:cBhvr>
                                          <p:tavLst>
                                            <p:tav tm="0">
                                              <p:val>
                                                <p:strVal val="#ppt_x"/>
                                              </p:val>
                                            </p:tav>
                                            <p:tav tm="100000">
                                              <p:val>
                                                <p:strVal val="#ppt_x"/>
                                              </p:val>
                                            </p:tav>
                                          </p:tavLst>
                                        </p:anim>
                                        <p:anim calcmode="lin" valueType="num" p14:bounceEnd="50000">
                                          <p:cBhvr additive="base">
                                            <p:cTn id="60" dur="750" fill="hold"/>
                                            <p:tgtEl>
                                              <p:spTgt spid="74"/>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14:presetBounceEnd="50000">
                                      <p:stCondLst>
                                        <p:cond delay="0"/>
                                      </p:stCondLst>
                                      <p:childTnLst>
                                        <p:set>
                                          <p:cBhvr>
                                            <p:cTn id="62" dur="1" fill="hold">
                                              <p:stCondLst>
                                                <p:cond delay="0"/>
                                              </p:stCondLst>
                                            </p:cTn>
                                            <p:tgtEl>
                                              <p:spTgt spid="75"/>
                                            </p:tgtEl>
                                            <p:attrNameLst>
                                              <p:attrName>style.visibility</p:attrName>
                                            </p:attrNameLst>
                                          </p:cBhvr>
                                          <p:to>
                                            <p:strVal val="visible"/>
                                          </p:to>
                                        </p:set>
                                        <p:anim calcmode="lin" valueType="num" p14:bounceEnd="50000">
                                          <p:cBhvr additive="base">
                                            <p:cTn id="63" dur="750" fill="hold"/>
                                            <p:tgtEl>
                                              <p:spTgt spid="75"/>
                                            </p:tgtEl>
                                            <p:attrNameLst>
                                              <p:attrName>ppt_x</p:attrName>
                                            </p:attrNameLst>
                                          </p:cBhvr>
                                          <p:tavLst>
                                            <p:tav tm="0">
                                              <p:val>
                                                <p:strVal val="#ppt_x"/>
                                              </p:val>
                                            </p:tav>
                                            <p:tav tm="100000">
                                              <p:val>
                                                <p:strVal val="#ppt_x"/>
                                              </p:val>
                                            </p:tav>
                                          </p:tavLst>
                                        </p:anim>
                                        <p:anim calcmode="lin" valueType="num" p14:bounceEnd="50000">
                                          <p:cBhvr additive="base">
                                            <p:cTn id="64" dur="750" fill="hold"/>
                                            <p:tgtEl>
                                              <p:spTgt spid="75"/>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14:presetBounceEnd="50000">
                                      <p:stCondLst>
                                        <p:cond delay="0"/>
                                      </p:stCondLst>
                                      <p:childTnLst>
                                        <p:set>
                                          <p:cBhvr>
                                            <p:cTn id="66" dur="1" fill="hold">
                                              <p:stCondLst>
                                                <p:cond delay="0"/>
                                              </p:stCondLst>
                                            </p:cTn>
                                            <p:tgtEl>
                                              <p:spTgt spid="77"/>
                                            </p:tgtEl>
                                            <p:attrNameLst>
                                              <p:attrName>style.visibility</p:attrName>
                                            </p:attrNameLst>
                                          </p:cBhvr>
                                          <p:to>
                                            <p:strVal val="visible"/>
                                          </p:to>
                                        </p:set>
                                        <p:anim calcmode="lin" valueType="num" p14:bounceEnd="50000">
                                          <p:cBhvr additive="base">
                                            <p:cTn id="67" dur="750" fill="hold"/>
                                            <p:tgtEl>
                                              <p:spTgt spid="77"/>
                                            </p:tgtEl>
                                            <p:attrNameLst>
                                              <p:attrName>ppt_x</p:attrName>
                                            </p:attrNameLst>
                                          </p:cBhvr>
                                          <p:tavLst>
                                            <p:tav tm="0">
                                              <p:val>
                                                <p:strVal val="#ppt_x"/>
                                              </p:val>
                                            </p:tav>
                                            <p:tav tm="100000">
                                              <p:val>
                                                <p:strVal val="#ppt_x"/>
                                              </p:val>
                                            </p:tav>
                                          </p:tavLst>
                                        </p:anim>
                                        <p:anim calcmode="lin" valueType="num" p14:bounceEnd="50000">
                                          <p:cBhvr additive="base">
                                            <p:cTn id="68" dur="750" fill="hold"/>
                                            <p:tgtEl>
                                              <p:spTgt spid="77"/>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14:presetBounceEnd="50000">
                                      <p:stCondLst>
                                        <p:cond delay="0"/>
                                      </p:stCondLst>
                                      <p:childTnLst>
                                        <p:set>
                                          <p:cBhvr>
                                            <p:cTn id="70" dur="1" fill="hold">
                                              <p:stCondLst>
                                                <p:cond delay="0"/>
                                              </p:stCondLst>
                                            </p:cTn>
                                            <p:tgtEl>
                                              <p:spTgt spid="78"/>
                                            </p:tgtEl>
                                            <p:attrNameLst>
                                              <p:attrName>style.visibility</p:attrName>
                                            </p:attrNameLst>
                                          </p:cBhvr>
                                          <p:to>
                                            <p:strVal val="visible"/>
                                          </p:to>
                                        </p:set>
                                        <p:anim calcmode="lin" valueType="num" p14:bounceEnd="50000">
                                          <p:cBhvr additive="base">
                                            <p:cTn id="71" dur="750" fill="hold"/>
                                            <p:tgtEl>
                                              <p:spTgt spid="78"/>
                                            </p:tgtEl>
                                            <p:attrNameLst>
                                              <p:attrName>ppt_x</p:attrName>
                                            </p:attrNameLst>
                                          </p:cBhvr>
                                          <p:tavLst>
                                            <p:tav tm="0">
                                              <p:val>
                                                <p:strVal val="#ppt_x"/>
                                              </p:val>
                                            </p:tav>
                                            <p:tav tm="100000">
                                              <p:val>
                                                <p:strVal val="#ppt_x"/>
                                              </p:val>
                                            </p:tav>
                                          </p:tavLst>
                                        </p:anim>
                                        <p:anim calcmode="lin" valueType="num" p14:bounceEnd="50000">
                                          <p:cBhvr additive="base">
                                            <p:cTn id="72" dur="750" fill="hold"/>
                                            <p:tgtEl>
                                              <p:spTgt spid="78"/>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14:presetBounceEnd="50000">
                                      <p:stCondLst>
                                        <p:cond delay="0"/>
                                      </p:stCondLst>
                                      <p:childTnLst>
                                        <p:set>
                                          <p:cBhvr>
                                            <p:cTn id="74" dur="1" fill="hold">
                                              <p:stCondLst>
                                                <p:cond delay="0"/>
                                              </p:stCondLst>
                                            </p:cTn>
                                            <p:tgtEl>
                                              <p:spTgt spid="79"/>
                                            </p:tgtEl>
                                            <p:attrNameLst>
                                              <p:attrName>style.visibility</p:attrName>
                                            </p:attrNameLst>
                                          </p:cBhvr>
                                          <p:to>
                                            <p:strVal val="visible"/>
                                          </p:to>
                                        </p:set>
                                        <p:anim calcmode="lin" valueType="num" p14:bounceEnd="50000">
                                          <p:cBhvr additive="base">
                                            <p:cTn id="75" dur="750" fill="hold"/>
                                            <p:tgtEl>
                                              <p:spTgt spid="79"/>
                                            </p:tgtEl>
                                            <p:attrNameLst>
                                              <p:attrName>ppt_x</p:attrName>
                                            </p:attrNameLst>
                                          </p:cBhvr>
                                          <p:tavLst>
                                            <p:tav tm="0">
                                              <p:val>
                                                <p:strVal val="#ppt_x"/>
                                              </p:val>
                                            </p:tav>
                                            <p:tav tm="100000">
                                              <p:val>
                                                <p:strVal val="#ppt_x"/>
                                              </p:val>
                                            </p:tav>
                                          </p:tavLst>
                                        </p:anim>
                                        <p:anim calcmode="lin" valueType="num" p14:bounceEnd="50000">
                                          <p:cBhvr additive="base">
                                            <p:cTn id="76" dur="750" fill="hold"/>
                                            <p:tgtEl>
                                              <p:spTgt spid="79"/>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14:presetBounceEnd="50000">
                                      <p:stCondLst>
                                        <p:cond delay="0"/>
                                      </p:stCondLst>
                                      <p:childTnLst>
                                        <p:set>
                                          <p:cBhvr>
                                            <p:cTn id="78" dur="1" fill="hold">
                                              <p:stCondLst>
                                                <p:cond delay="0"/>
                                              </p:stCondLst>
                                            </p:cTn>
                                            <p:tgtEl>
                                              <p:spTgt spid="2"/>
                                            </p:tgtEl>
                                            <p:attrNameLst>
                                              <p:attrName>style.visibility</p:attrName>
                                            </p:attrNameLst>
                                          </p:cBhvr>
                                          <p:to>
                                            <p:strVal val="visible"/>
                                          </p:to>
                                        </p:set>
                                        <p:anim calcmode="lin" valueType="num" p14:bounceEnd="50000">
                                          <p:cBhvr additive="base">
                                            <p:cTn id="79" dur="750" fill="hold"/>
                                            <p:tgtEl>
                                              <p:spTgt spid="2"/>
                                            </p:tgtEl>
                                            <p:attrNameLst>
                                              <p:attrName>ppt_x</p:attrName>
                                            </p:attrNameLst>
                                          </p:cBhvr>
                                          <p:tavLst>
                                            <p:tav tm="0">
                                              <p:val>
                                                <p:strVal val="#ppt_x"/>
                                              </p:val>
                                            </p:tav>
                                            <p:tav tm="100000">
                                              <p:val>
                                                <p:strVal val="#ppt_x"/>
                                              </p:val>
                                            </p:tav>
                                          </p:tavLst>
                                        </p:anim>
                                        <p:anim calcmode="lin" valueType="num" p14:bounceEnd="50000">
                                          <p:cBhvr additive="base">
                                            <p:cTn id="80" dur="750" fill="hold"/>
                                            <p:tgtEl>
                                              <p:spTgt spid="2"/>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14:presetBounceEnd="50000">
                                      <p:stCondLst>
                                        <p:cond delay="0"/>
                                      </p:stCondLst>
                                      <p:childTnLst>
                                        <p:set>
                                          <p:cBhvr>
                                            <p:cTn id="82" dur="1" fill="hold">
                                              <p:stCondLst>
                                                <p:cond delay="0"/>
                                              </p:stCondLst>
                                            </p:cTn>
                                            <p:tgtEl>
                                              <p:spTgt spid="8"/>
                                            </p:tgtEl>
                                            <p:attrNameLst>
                                              <p:attrName>style.visibility</p:attrName>
                                            </p:attrNameLst>
                                          </p:cBhvr>
                                          <p:to>
                                            <p:strVal val="visible"/>
                                          </p:to>
                                        </p:set>
                                        <p:anim calcmode="lin" valueType="num" p14:bounceEnd="50000">
                                          <p:cBhvr additive="base">
                                            <p:cTn id="83" dur="750" fill="hold"/>
                                            <p:tgtEl>
                                              <p:spTgt spid="8"/>
                                            </p:tgtEl>
                                            <p:attrNameLst>
                                              <p:attrName>ppt_x</p:attrName>
                                            </p:attrNameLst>
                                          </p:cBhvr>
                                          <p:tavLst>
                                            <p:tav tm="0">
                                              <p:val>
                                                <p:strVal val="#ppt_x"/>
                                              </p:val>
                                            </p:tav>
                                            <p:tav tm="100000">
                                              <p:val>
                                                <p:strVal val="#ppt_x"/>
                                              </p:val>
                                            </p:tav>
                                          </p:tavLst>
                                        </p:anim>
                                        <p:anim calcmode="lin" valueType="num" p14:bounceEnd="50000">
                                          <p:cBhvr additive="base">
                                            <p:cTn id="84" dur="750" fill="hold"/>
                                            <p:tgtEl>
                                              <p:spTgt spid="8"/>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14:presetBounceEnd="50000">
                                      <p:stCondLst>
                                        <p:cond delay="0"/>
                                      </p:stCondLst>
                                      <p:childTnLst>
                                        <p:set>
                                          <p:cBhvr>
                                            <p:cTn id="86" dur="1" fill="hold">
                                              <p:stCondLst>
                                                <p:cond delay="0"/>
                                              </p:stCondLst>
                                            </p:cTn>
                                            <p:tgtEl>
                                              <p:spTgt spid="6"/>
                                            </p:tgtEl>
                                            <p:attrNameLst>
                                              <p:attrName>style.visibility</p:attrName>
                                            </p:attrNameLst>
                                          </p:cBhvr>
                                          <p:to>
                                            <p:strVal val="visible"/>
                                          </p:to>
                                        </p:set>
                                        <p:anim calcmode="lin" valueType="num" p14:bounceEnd="50000">
                                          <p:cBhvr additive="base">
                                            <p:cTn id="87" dur="750" fill="hold"/>
                                            <p:tgtEl>
                                              <p:spTgt spid="6"/>
                                            </p:tgtEl>
                                            <p:attrNameLst>
                                              <p:attrName>ppt_x</p:attrName>
                                            </p:attrNameLst>
                                          </p:cBhvr>
                                          <p:tavLst>
                                            <p:tav tm="0">
                                              <p:val>
                                                <p:strVal val="#ppt_x"/>
                                              </p:val>
                                            </p:tav>
                                            <p:tav tm="100000">
                                              <p:val>
                                                <p:strVal val="#ppt_x"/>
                                              </p:val>
                                            </p:tav>
                                          </p:tavLst>
                                        </p:anim>
                                        <p:anim calcmode="lin" valueType="num" p14:bounceEnd="50000">
                                          <p:cBhvr additive="base">
                                            <p:cTn id="88" dur="750" fill="hold"/>
                                            <p:tgtEl>
                                              <p:spTgt spid="6"/>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14:presetBounceEnd="50000">
                                      <p:stCondLst>
                                        <p:cond delay="0"/>
                                      </p:stCondLst>
                                      <p:childTnLst>
                                        <p:set>
                                          <p:cBhvr>
                                            <p:cTn id="90" dur="1" fill="hold">
                                              <p:stCondLst>
                                                <p:cond delay="0"/>
                                              </p:stCondLst>
                                            </p:cTn>
                                            <p:tgtEl>
                                              <p:spTgt spid="9"/>
                                            </p:tgtEl>
                                            <p:attrNameLst>
                                              <p:attrName>style.visibility</p:attrName>
                                            </p:attrNameLst>
                                          </p:cBhvr>
                                          <p:to>
                                            <p:strVal val="visible"/>
                                          </p:to>
                                        </p:set>
                                        <p:anim calcmode="lin" valueType="num" p14:bounceEnd="50000">
                                          <p:cBhvr additive="base">
                                            <p:cTn id="91" dur="750" fill="hold"/>
                                            <p:tgtEl>
                                              <p:spTgt spid="9"/>
                                            </p:tgtEl>
                                            <p:attrNameLst>
                                              <p:attrName>ppt_x</p:attrName>
                                            </p:attrNameLst>
                                          </p:cBhvr>
                                          <p:tavLst>
                                            <p:tav tm="0">
                                              <p:val>
                                                <p:strVal val="#ppt_x"/>
                                              </p:val>
                                            </p:tav>
                                            <p:tav tm="100000">
                                              <p:val>
                                                <p:strVal val="#ppt_x"/>
                                              </p:val>
                                            </p:tav>
                                          </p:tavLst>
                                        </p:anim>
                                        <p:anim calcmode="lin" valueType="num" p14:bounceEnd="50000">
                                          <p:cBhvr additive="base">
                                            <p:cTn id="92" dur="750" fill="hold"/>
                                            <p:tgtEl>
                                              <p:spTgt spid="9"/>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14:presetBounceEnd="50000">
                                      <p:stCondLst>
                                        <p:cond delay="0"/>
                                      </p:stCondLst>
                                      <p:childTnLst>
                                        <p:set>
                                          <p:cBhvr>
                                            <p:cTn id="94" dur="1" fill="hold">
                                              <p:stCondLst>
                                                <p:cond delay="0"/>
                                              </p:stCondLst>
                                            </p:cTn>
                                            <p:tgtEl>
                                              <p:spTgt spid="10"/>
                                            </p:tgtEl>
                                            <p:attrNameLst>
                                              <p:attrName>style.visibility</p:attrName>
                                            </p:attrNameLst>
                                          </p:cBhvr>
                                          <p:to>
                                            <p:strVal val="visible"/>
                                          </p:to>
                                        </p:set>
                                        <p:anim calcmode="lin" valueType="num" p14:bounceEnd="50000">
                                          <p:cBhvr additive="base">
                                            <p:cTn id="95" dur="750" fill="hold"/>
                                            <p:tgtEl>
                                              <p:spTgt spid="10"/>
                                            </p:tgtEl>
                                            <p:attrNameLst>
                                              <p:attrName>ppt_x</p:attrName>
                                            </p:attrNameLst>
                                          </p:cBhvr>
                                          <p:tavLst>
                                            <p:tav tm="0">
                                              <p:val>
                                                <p:strVal val="#ppt_x"/>
                                              </p:val>
                                            </p:tav>
                                            <p:tav tm="100000">
                                              <p:val>
                                                <p:strVal val="#ppt_x"/>
                                              </p:val>
                                            </p:tav>
                                          </p:tavLst>
                                        </p:anim>
                                        <p:anim calcmode="lin" valueType="num" p14:bounceEnd="50000">
                                          <p:cBhvr additive="base">
                                            <p:cTn id="96" dur="750" fill="hold"/>
                                            <p:tgtEl>
                                              <p:spTgt spid="10"/>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14:presetBounceEnd="50000">
                                      <p:stCondLst>
                                        <p:cond delay="0"/>
                                      </p:stCondLst>
                                      <p:childTnLst>
                                        <p:set>
                                          <p:cBhvr>
                                            <p:cTn id="98" dur="1" fill="hold">
                                              <p:stCondLst>
                                                <p:cond delay="0"/>
                                              </p:stCondLst>
                                            </p:cTn>
                                            <p:tgtEl>
                                              <p:spTgt spid="7"/>
                                            </p:tgtEl>
                                            <p:attrNameLst>
                                              <p:attrName>style.visibility</p:attrName>
                                            </p:attrNameLst>
                                          </p:cBhvr>
                                          <p:to>
                                            <p:strVal val="visible"/>
                                          </p:to>
                                        </p:set>
                                        <p:anim calcmode="lin" valueType="num" p14:bounceEnd="50000">
                                          <p:cBhvr additive="base">
                                            <p:cTn id="99" dur="750" fill="hold"/>
                                            <p:tgtEl>
                                              <p:spTgt spid="7"/>
                                            </p:tgtEl>
                                            <p:attrNameLst>
                                              <p:attrName>ppt_x</p:attrName>
                                            </p:attrNameLst>
                                          </p:cBhvr>
                                          <p:tavLst>
                                            <p:tav tm="0">
                                              <p:val>
                                                <p:strVal val="#ppt_x"/>
                                              </p:val>
                                            </p:tav>
                                            <p:tav tm="100000">
                                              <p:val>
                                                <p:strVal val="#ppt_x"/>
                                              </p:val>
                                            </p:tav>
                                          </p:tavLst>
                                        </p:anim>
                                        <p:anim calcmode="lin" valueType="num" p14:bounceEnd="50000">
                                          <p:cBhvr additive="base">
                                            <p:cTn id="100" dur="75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59" grpId="0"/>
          <p:bldP spid="5" grpId="0" animBg="1"/>
          <p:bldP spid="61" grpId="0"/>
          <p:bldP spid="62" grpId="0"/>
          <p:bldP spid="63" grpId="0" animBg="1"/>
          <p:bldP spid="65" grpId="0"/>
          <p:bldP spid="66" grpId="0"/>
          <p:bldP spid="67" grpId="0" animBg="1"/>
          <p:bldP spid="69" grpId="0"/>
          <p:bldP spid="70" grpId="0"/>
          <p:bldP spid="71" grpId="0" animBg="1"/>
          <p:bldP spid="73" grpId="0"/>
          <p:bldP spid="74" grpId="0"/>
          <p:bldP spid="75" grpId="0" animBg="1"/>
          <p:bldP spid="77" grpId="0"/>
          <p:bldP spid="78" grpId="0"/>
          <p:bldP spid="79"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additive="base">
                                            <p:cTn id="7" dur="750" fill="hold"/>
                                            <p:tgtEl>
                                              <p:spTgt spid="58"/>
                                            </p:tgtEl>
                                            <p:attrNameLst>
                                              <p:attrName>ppt_x</p:attrName>
                                            </p:attrNameLst>
                                          </p:cBhvr>
                                          <p:tavLst>
                                            <p:tav tm="0">
                                              <p:val>
                                                <p:strVal val="#ppt_x"/>
                                              </p:val>
                                            </p:tav>
                                            <p:tav tm="100000">
                                              <p:val>
                                                <p:strVal val="#ppt_x"/>
                                              </p:val>
                                            </p:tav>
                                          </p:tavLst>
                                        </p:anim>
                                        <p:anim calcmode="lin" valueType="num">
                                          <p:cBhvr additive="base">
                                            <p:cTn id="8" dur="750" fill="hold"/>
                                            <p:tgtEl>
                                              <p:spTgt spid="5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9"/>
                                            </p:tgtEl>
                                            <p:attrNameLst>
                                              <p:attrName>style.visibility</p:attrName>
                                            </p:attrNameLst>
                                          </p:cBhvr>
                                          <p:to>
                                            <p:strVal val="visible"/>
                                          </p:to>
                                        </p:set>
                                        <p:anim calcmode="lin" valueType="num">
                                          <p:cBhvr additive="base">
                                            <p:cTn id="11" dur="750" fill="hold"/>
                                            <p:tgtEl>
                                              <p:spTgt spid="59"/>
                                            </p:tgtEl>
                                            <p:attrNameLst>
                                              <p:attrName>ppt_x</p:attrName>
                                            </p:attrNameLst>
                                          </p:cBhvr>
                                          <p:tavLst>
                                            <p:tav tm="0">
                                              <p:val>
                                                <p:strVal val="#ppt_x"/>
                                              </p:val>
                                            </p:tav>
                                            <p:tav tm="100000">
                                              <p:val>
                                                <p:strVal val="#ppt_x"/>
                                              </p:val>
                                            </p:tav>
                                          </p:tavLst>
                                        </p:anim>
                                        <p:anim calcmode="lin" valueType="num">
                                          <p:cBhvr additive="base">
                                            <p:cTn id="12" dur="750" fill="hold"/>
                                            <p:tgtEl>
                                              <p:spTgt spid="5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50" fill="hold"/>
                                            <p:tgtEl>
                                              <p:spTgt spid="5"/>
                                            </p:tgtEl>
                                            <p:attrNameLst>
                                              <p:attrName>ppt_x</p:attrName>
                                            </p:attrNameLst>
                                          </p:cBhvr>
                                          <p:tavLst>
                                            <p:tav tm="0">
                                              <p:val>
                                                <p:strVal val="#ppt_x"/>
                                              </p:val>
                                            </p:tav>
                                            <p:tav tm="100000">
                                              <p:val>
                                                <p:strVal val="#ppt_x"/>
                                              </p:val>
                                            </p:tav>
                                          </p:tavLst>
                                        </p:anim>
                                        <p:anim calcmode="lin" valueType="num">
                                          <p:cBhvr additive="base">
                                            <p:cTn id="16" dur="75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1"/>
                                            </p:tgtEl>
                                            <p:attrNameLst>
                                              <p:attrName>style.visibility</p:attrName>
                                            </p:attrNameLst>
                                          </p:cBhvr>
                                          <p:to>
                                            <p:strVal val="visible"/>
                                          </p:to>
                                        </p:set>
                                        <p:anim calcmode="lin" valueType="num">
                                          <p:cBhvr additive="base">
                                            <p:cTn id="19" dur="750" fill="hold"/>
                                            <p:tgtEl>
                                              <p:spTgt spid="61"/>
                                            </p:tgtEl>
                                            <p:attrNameLst>
                                              <p:attrName>ppt_x</p:attrName>
                                            </p:attrNameLst>
                                          </p:cBhvr>
                                          <p:tavLst>
                                            <p:tav tm="0">
                                              <p:val>
                                                <p:strVal val="#ppt_x"/>
                                              </p:val>
                                            </p:tav>
                                            <p:tav tm="100000">
                                              <p:val>
                                                <p:strVal val="#ppt_x"/>
                                              </p:val>
                                            </p:tav>
                                          </p:tavLst>
                                        </p:anim>
                                        <p:anim calcmode="lin" valueType="num">
                                          <p:cBhvr additive="base">
                                            <p:cTn id="20" dur="750" fill="hold"/>
                                            <p:tgtEl>
                                              <p:spTgt spid="6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62"/>
                                            </p:tgtEl>
                                            <p:attrNameLst>
                                              <p:attrName>style.visibility</p:attrName>
                                            </p:attrNameLst>
                                          </p:cBhvr>
                                          <p:to>
                                            <p:strVal val="visible"/>
                                          </p:to>
                                        </p:set>
                                        <p:anim calcmode="lin" valueType="num">
                                          <p:cBhvr additive="base">
                                            <p:cTn id="23" dur="750" fill="hold"/>
                                            <p:tgtEl>
                                              <p:spTgt spid="62"/>
                                            </p:tgtEl>
                                            <p:attrNameLst>
                                              <p:attrName>ppt_x</p:attrName>
                                            </p:attrNameLst>
                                          </p:cBhvr>
                                          <p:tavLst>
                                            <p:tav tm="0">
                                              <p:val>
                                                <p:strVal val="#ppt_x"/>
                                              </p:val>
                                            </p:tav>
                                            <p:tav tm="100000">
                                              <p:val>
                                                <p:strVal val="#ppt_x"/>
                                              </p:val>
                                            </p:tav>
                                          </p:tavLst>
                                        </p:anim>
                                        <p:anim calcmode="lin" valueType="num">
                                          <p:cBhvr additive="base">
                                            <p:cTn id="24" dur="750" fill="hold"/>
                                            <p:tgtEl>
                                              <p:spTgt spid="6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63"/>
                                            </p:tgtEl>
                                            <p:attrNameLst>
                                              <p:attrName>style.visibility</p:attrName>
                                            </p:attrNameLst>
                                          </p:cBhvr>
                                          <p:to>
                                            <p:strVal val="visible"/>
                                          </p:to>
                                        </p:set>
                                        <p:anim calcmode="lin" valueType="num">
                                          <p:cBhvr additive="base">
                                            <p:cTn id="27" dur="750" fill="hold"/>
                                            <p:tgtEl>
                                              <p:spTgt spid="63"/>
                                            </p:tgtEl>
                                            <p:attrNameLst>
                                              <p:attrName>ppt_x</p:attrName>
                                            </p:attrNameLst>
                                          </p:cBhvr>
                                          <p:tavLst>
                                            <p:tav tm="0">
                                              <p:val>
                                                <p:strVal val="#ppt_x"/>
                                              </p:val>
                                            </p:tav>
                                            <p:tav tm="100000">
                                              <p:val>
                                                <p:strVal val="#ppt_x"/>
                                              </p:val>
                                            </p:tav>
                                          </p:tavLst>
                                        </p:anim>
                                        <p:anim calcmode="lin" valueType="num">
                                          <p:cBhvr additive="base">
                                            <p:cTn id="28" dur="750" fill="hold"/>
                                            <p:tgtEl>
                                              <p:spTgt spid="63"/>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65"/>
                                            </p:tgtEl>
                                            <p:attrNameLst>
                                              <p:attrName>style.visibility</p:attrName>
                                            </p:attrNameLst>
                                          </p:cBhvr>
                                          <p:to>
                                            <p:strVal val="visible"/>
                                          </p:to>
                                        </p:set>
                                        <p:anim calcmode="lin" valueType="num">
                                          <p:cBhvr additive="base">
                                            <p:cTn id="31" dur="750" fill="hold"/>
                                            <p:tgtEl>
                                              <p:spTgt spid="65"/>
                                            </p:tgtEl>
                                            <p:attrNameLst>
                                              <p:attrName>ppt_x</p:attrName>
                                            </p:attrNameLst>
                                          </p:cBhvr>
                                          <p:tavLst>
                                            <p:tav tm="0">
                                              <p:val>
                                                <p:strVal val="#ppt_x"/>
                                              </p:val>
                                            </p:tav>
                                            <p:tav tm="100000">
                                              <p:val>
                                                <p:strVal val="#ppt_x"/>
                                              </p:val>
                                            </p:tav>
                                          </p:tavLst>
                                        </p:anim>
                                        <p:anim calcmode="lin" valueType="num">
                                          <p:cBhvr additive="base">
                                            <p:cTn id="32" dur="750" fill="hold"/>
                                            <p:tgtEl>
                                              <p:spTgt spid="65"/>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66"/>
                                            </p:tgtEl>
                                            <p:attrNameLst>
                                              <p:attrName>style.visibility</p:attrName>
                                            </p:attrNameLst>
                                          </p:cBhvr>
                                          <p:to>
                                            <p:strVal val="visible"/>
                                          </p:to>
                                        </p:set>
                                        <p:anim calcmode="lin" valueType="num">
                                          <p:cBhvr additive="base">
                                            <p:cTn id="35" dur="750" fill="hold"/>
                                            <p:tgtEl>
                                              <p:spTgt spid="66"/>
                                            </p:tgtEl>
                                            <p:attrNameLst>
                                              <p:attrName>ppt_x</p:attrName>
                                            </p:attrNameLst>
                                          </p:cBhvr>
                                          <p:tavLst>
                                            <p:tav tm="0">
                                              <p:val>
                                                <p:strVal val="#ppt_x"/>
                                              </p:val>
                                            </p:tav>
                                            <p:tav tm="100000">
                                              <p:val>
                                                <p:strVal val="#ppt_x"/>
                                              </p:val>
                                            </p:tav>
                                          </p:tavLst>
                                        </p:anim>
                                        <p:anim calcmode="lin" valueType="num">
                                          <p:cBhvr additive="base">
                                            <p:cTn id="36" dur="750" fill="hold"/>
                                            <p:tgtEl>
                                              <p:spTgt spid="66"/>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67"/>
                                            </p:tgtEl>
                                            <p:attrNameLst>
                                              <p:attrName>style.visibility</p:attrName>
                                            </p:attrNameLst>
                                          </p:cBhvr>
                                          <p:to>
                                            <p:strVal val="visible"/>
                                          </p:to>
                                        </p:set>
                                        <p:anim calcmode="lin" valueType="num">
                                          <p:cBhvr additive="base">
                                            <p:cTn id="39" dur="750" fill="hold"/>
                                            <p:tgtEl>
                                              <p:spTgt spid="67"/>
                                            </p:tgtEl>
                                            <p:attrNameLst>
                                              <p:attrName>ppt_x</p:attrName>
                                            </p:attrNameLst>
                                          </p:cBhvr>
                                          <p:tavLst>
                                            <p:tav tm="0">
                                              <p:val>
                                                <p:strVal val="#ppt_x"/>
                                              </p:val>
                                            </p:tav>
                                            <p:tav tm="100000">
                                              <p:val>
                                                <p:strVal val="#ppt_x"/>
                                              </p:val>
                                            </p:tav>
                                          </p:tavLst>
                                        </p:anim>
                                        <p:anim calcmode="lin" valueType="num">
                                          <p:cBhvr additive="base">
                                            <p:cTn id="40" dur="750" fill="hold"/>
                                            <p:tgtEl>
                                              <p:spTgt spid="67"/>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69"/>
                                            </p:tgtEl>
                                            <p:attrNameLst>
                                              <p:attrName>style.visibility</p:attrName>
                                            </p:attrNameLst>
                                          </p:cBhvr>
                                          <p:to>
                                            <p:strVal val="visible"/>
                                          </p:to>
                                        </p:set>
                                        <p:anim calcmode="lin" valueType="num">
                                          <p:cBhvr additive="base">
                                            <p:cTn id="43" dur="750" fill="hold"/>
                                            <p:tgtEl>
                                              <p:spTgt spid="69"/>
                                            </p:tgtEl>
                                            <p:attrNameLst>
                                              <p:attrName>ppt_x</p:attrName>
                                            </p:attrNameLst>
                                          </p:cBhvr>
                                          <p:tavLst>
                                            <p:tav tm="0">
                                              <p:val>
                                                <p:strVal val="#ppt_x"/>
                                              </p:val>
                                            </p:tav>
                                            <p:tav tm="100000">
                                              <p:val>
                                                <p:strVal val="#ppt_x"/>
                                              </p:val>
                                            </p:tav>
                                          </p:tavLst>
                                        </p:anim>
                                        <p:anim calcmode="lin" valueType="num">
                                          <p:cBhvr additive="base">
                                            <p:cTn id="44" dur="750" fill="hold"/>
                                            <p:tgtEl>
                                              <p:spTgt spid="69"/>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70"/>
                                            </p:tgtEl>
                                            <p:attrNameLst>
                                              <p:attrName>style.visibility</p:attrName>
                                            </p:attrNameLst>
                                          </p:cBhvr>
                                          <p:to>
                                            <p:strVal val="visible"/>
                                          </p:to>
                                        </p:set>
                                        <p:anim calcmode="lin" valueType="num">
                                          <p:cBhvr additive="base">
                                            <p:cTn id="47" dur="750" fill="hold"/>
                                            <p:tgtEl>
                                              <p:spTgt spid="70"/>
                                            </p:tgtEl>
                                            <p:attrNameLst>
                                              <p:attrName>ppt_x</p:attrName>
                                            </p:attrNameLst>
                                          </p:cBhvr>
                                          <p:tavLst>
                                            <p:tav tm="0">
                                              <p:val>
                                                <p:strVal val="#ppt_x"/>
                                              </p:val>
                                            </p:tav>
                                            <p:tav tm="100000">
                                              <p:val>
                                                <p:strVal val="#ppt_x"/>
                                              </p:val>
                                            </p:tav>
                                          </p:tavLst>
                                        </p:anim>
                                        <p:anim calcmode="lin" valueType="num">
                                          <p:cBhvr additive="base">
                                            <p:cTn id="48" dur="750" fill="hold"/>
                                            <p:tgtEl>
                                              <p:spTgt spid="70"/>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71"/>
                                            </p:tgtEl>
                                            <p:attrNameLst>
                                              <p:attrName>style.visibility</p:attrName>
                                            </p:attrNameLst>
                                          </p:cBhvr>
                                          <p:to>
                                            <p:strVal val="visible"/>
                                          </p:to>
                                        </p:set>
                                        <p:anim calcmode="lin" valueType="num">
                                          <p:cBhvr additive="base">
                                            <p:cTn id="51" dur="750" fill="hold"/>
                                            <p:tgtEl>
                                              <p:spTgt spid="71"/>
                                            </p:tgtEl>
                                            <p:attrNameLst>
                                              <p:attrName>ppt_x</p:attrName>
                                            </p:attrNameLst>
                                          </p:cBhvr>
                                          <p:tavLst>
                                            <p:tav tm="0">
                                              <p:val>
                                                <p:strVal val="#ppt_x"/>
                                              </p:val>
                                            </p:tav>
                                            <p:tav tm="100000">
                                              <p:val>
                                                <p:strVal val="#ppt_x"/>
                                              </p:val>
                                            </p:tav>
                                          </p:tavLst>
                                        </p:anim>
                                        <p:anim calcmode="lin" valueType="num">
                                          <p:cBhvr additive="base">
                                            <p:cTn id="52" dur="750" fill="hold"/>
                                            <p:tgtEl>
                                              <p:spTgt spid="71"/>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73"/>
                                            </p:tgtEl>
                                            <p:attrNameLst>
                                              <p:attrName>style.visibility</p:attrName>
                                            </p:attrNameLst>
                                          </p:cBhvr>
                                          <p:to>
                                            <p:strVal val="visible"/>
                                          </p:to>
                                        </p:set>
                                        <p:anim calcmode="lin" valueType="num">
                                          <p:cBhvr additive="base">
                                            <p:cTn id="55" dur="750" fill="hold"/>
                                            <p:tgtEl>
                                              <p:spTgt spid="73"/>
                                            </p:tgtEl>
                                            <p:attrNameLst>
                                              <p:attrName>ppt_x</p:attrName>
                                            </p:attrNameLst>
                                          </p:cBhvr>
                                          <p:tavLst>
                                            <p:tav tm="0">
                                              <p:val>
                                                <p:strVal val="#ppt_x"/>
                                              </p:val>
                                            </p:tav>
                                            <p:tav tm="100000">
                                              <p:val>
                                                <p:strVal val="#ppt_x"/>
                                              </p:val>
                                            </p:tav>
                                          </p:tavLst>
                                        </p:anim>
                                        <p:anim calcmode="lin" valueType="num">
                                          <p:cBhvr additive="base">
                                            <p:cTn id="56" dur="750" fill="hold"/>
                                            <p:tgtEl>
                                              <p:spTgt spid="73"/>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74"/>
                                            </p:tgtEl>
                                            <p:attrNameLst>
                                              <p:attrName>style.visibility</p:attrName>
                                            </p:attrNameLst>
                                          </p:cBhvr>
                                          <p:to>
                                            <p:strVal val="visible"/>
                                          </p:to>
                                        </p:set>
                                        <p:anim calcmode="lin" valueType="num">
                                          <p:cBhvr additive="base">
                                            <p:cTn id="59" dur="750" fill="hold"/>
                                            <p:tgtEl>
                                              <p:spTgt spid="74"/>
                                            </p:tgtEl>
                                            <p:attrNameLst>
                                              <p:attrName>ppt_x</p:attrName>
                                            </p:attrNameLst>
                                          </p:cBhvr>
                                          <p:tavLst>
                                            <p:tav tm="0">
                                              <p:val>
                                                <p:strVal val="#ppt_x"/>
                                              </p:val>
                                            </p:tav>
                                            <p:tav tm="100000">
                                              <p:val>
                                                <p:strVal val="#ppt_x"/>
                                              </p:val>
                                            </p:tav>
                                          </p:tavLst>
                                        </p:anim>
                                        <p:anim calcmode="lin" valueType="num">
                                          <p:cBhvr additive="base">
                                            <p:cTn id="60" dur="750" fill="hold"/>
                                            <p:tgtEl>
                                              <p:spTgt spid="74"/>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75"/>
                                            </p:tgtEl>
                                            <p:attrNameLst>
                                              <p:attrName>style.visibility</p:attrName>
                                            </p:attrNameLst>
                                          </p:cBhvr>
                                          <p:to>
                                            <p:strVal val="visible"/>
                                          </p:to>
                                        </p:set>
                                        <p:anim calcmode="lin" valueType="num">
                                          <p:cBhvr additive="base">
                                            <p:cTn id="63" dur="750" fill="hold"/>
                                            <p:tgtEl>
                                              <p:spTgt spid="75"/>
                                            </p:tgtEl>
                                            <p:attrNameLst>
                                              <p:attrName>ppt_x</p:attrName>
                                            </p:attrNameLst>
                                          </p:cBhvr>
                                          <p:tavLst>
                                            <p:tav tm="0">
                                              <p:val>
                                                <p:strVal val="#ppt_x"/>
                                              </p:val>
                                            </p:tav>
                                            <p:tav tm="100000">
                                              <p:val>
                                                <p:strVal val="#ppt_x"/>
                                              </p:val>
                                            </p:tav>
                                          </p:tavLst>
                                        </p:anim>
                                        <p:anim calcmode="lin" valueType="num">
                                          <p:cBhvr additive="base">
                                            <p:cTn id="64" dur="750" fill="hold"/>
                                            <p:tgtEl>
                                              <p:spTgt spid="75"/>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77"/>
                                            </p:tgtEl>
                                            <p:attrNameLst>
                                              <p:attrName>style.visibility</p:attrName>
                                            </p:attrNameLst>
                                          </p:cBhvr>
                                          <p:to>
                                            <p:strVal val="visible"/>
                                          </p:to>
                                        </p:set>
                                        <p:anim calcmode="lin" valueType="num">
                                          <p:cBhvr additive="base">
                                            <p:cTn id="67" dur="750" fill="hold"/>
                                            <p:tgtEl>
                                              <p:spTgt spid="77"/>
                                            </p:tgtEl>
                                            <p:attrNameLst>
                                              <p:attrName>ppt_x</p:attrName>
                                            </p:attrNameLst>
                                          </p:cBhvr>
                                          <p:tavLst>
                                            <p:tav tm="0">
                                              <p:val>
                                                <p:strVal val="#ppt_x"/>
                                              </p:val>
                                            </p:tav>
                                            <p:tav tm="100000">
                                              <p:val>
                                                <p:strVal val="#ppt_x"/>
                                              </p:val>
                                            </p:tav>
                                          </p:tavLst>
                                        </p:anim>
                                        <p:anim calcmode="lin" valueType="num">
                                          <p:cBhvr additive="base">
                                            <p:cTn id="68" dur="750" fill="hold"/>
                                            <p:tgtEl>
                                              <p:spTgt spid="77"/>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78"/>
                                            </p:tgtEl>
                                            <p:attrNameLst>
                                              <p:attrName>style.visibility</p:attrName>
                                            </p:attrNameLst>
                                          </p:cBhvr>
                                          <p:to>
                                            <p:strVal val="visible"/>
                                          </p:to>
                                        </p:set>
                                        <p:anim calcmode="lin" valueType="num">
                                          <p:cBhvr additive="base">
                                            <p:cTn id="71" dur="750" fill="hold"/>
                                            <p:tgtEl>
                                              <p:spTgt spid="78"/>
                                            </p:tgtEl>
                                            <p:attrNameLst>
                                              <p:attrName>ppt_x</p:attrName>
                                            </p:attrNameLst>
                                          </p:cBhvr>
                                          <p:tavLst>
                                            <p:tav tm="0">
                                              <p:val>
                                                <p:strVal val="#ppt_x"/>
                                              </p:val>
                                            </p:tav>
                                            <p:tav tm="100000">
                                              <p:val>
                                                <p:strVal val="#ppt_x"/>
                                              </p:val>
                                            </p:tav>
                                          </p:tavLst>
                                        </p:anim>
                                        <p:anim calcmode="lin" valueType="num">
                                          <p:cBhvr additive="base">
                                            <p:cTn id="72" dur="750" fill="hold"/>
                                            <p:tgtEl>
                                              <p:spTgt spid="78"/>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79"/>
                                            </p:tgtEl>
                                            <p:attrNameLst>
                                              <p:attrName>style.visibility</p:attrName>
                                            </p:attrNameLst>
                                          </p:cBhvr>
                                          <p:to>
                                            <p:strVal val="visible"/>
                                          </p:to>
                                        </p:set>
                                        <p:anim calcmode="lin" valueType="num">
                                          <p:cBhvr additive="base">
                                            <p:cTn id="75" dur="750" fill="hold"/>
                                            <p:tgtEl>
                                              <p:spTgt spid="79"/>
                                            </p:tgtEl>
                                            <p:attrNameLst>
                                              <p:attrName>ppt_x</p:attrName>
                                            </p:attrNameLst>
                                          </p:cBhvr>
                                          <p:tavLst>
                                            <p:tav tm="0">
                                              <p:val>
                                                <p:strVal val="#ppt_x"/>
                                              </p:val>
                                            </p:tav>
                                            <p:tav tm="100000">
                                              <p:val>
                                                <p:strVal val="#ppt_x"/>
                                              </p:val>
                                            </p:tav>
                                          </p:tavLst>
                                        </p:anim>
                                        <p:anim calcmode="lin" valueType="num">
                                          <p:cBhvr additive="base">
                                            <p:cTn id="76" dur="750" fill="hold"/>
                                            <p:tgtEl>
                                              <p:spTgt spid="79"/>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2"/>
                                            </p:tgtEl>
                                            <p:attrNameLst>
                                              <p:attrName>style.visibility</p:attrName>
                                            </p:attrNameLst>
                                          </p:cBhvr>
                                          <p:to>
                                            <p:strVal val="visible"/>
                                          </p:to>
                                        </p:set>
                                        <p:anim calcmode="lin" valueType="num">
                                          <p:cBhvr additive="base">
                                            <p:cTn id="79" dur="750" fill="hold"/>
                                            <p:tgtEl>
                                              <p:spTgt spid="2"/>
                                            </p:tgtEl>
                                            <p:attrNameLst>
                                              <p:attrName>ppt_x</p:attrName>
                                            </p:attrNameLst>
                                          </p:cBhvr>
                                          <p:tavLst>
                                            <p:tav tm="0">
                                              <p:val>
                                                <p:strVal val="#ppt_x"/>
                                              </p:val>
                                            </p:tav>
                                            <p:tav tm="100000">
                                              <p:val>
                                                <p:strVal val="#ppt_x"/>
                                              </p:val>
                                            </p:tav>
                                          </p:tavLst>
                                        </p:anim>
                                        <p:anim calcmode="lin" valueType="num">
                                          <p:cBhvr additive="base">
                                            <p:cTn id="80" dur="750" fill="hold"/>
                                            <p:tgtEl>
                                              <p:spTgt spid="2"/>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8"/>
                                            </p:tgtEl>
                                            <p:attrNameLst>
                                              <p:attrName>style.visibility</p:attrName>
                                            </p:attrNameLst>
                                          </p:cBhvr>
                                          <p:to>
                                            <p:strVal val="visible"/>
                                          </p:to>
                                        </p:set>
                                        <p:anim calcmode="lin" valueType="num">
                                          <p:cBhvr additive="base">
                                            <p:cTn id="83" dur="750" fill="hold"/>
                                            <p:tgtEl>
                                              <p:spTgt spid="8"/>
                                            </p:tgtEl>
                                            <p:attrNameLst>
                                              <p:attrName>ppt_x</p:attrName>
                                            </p:attrNameLst>
                                          </p:cBhvr>
                                          <p:tavLst>
                                            <p:tav tm="0">
                                              <p:val>
                                                <p:strVal val="#ppt_x"/>
                                              </p:val>
                                            </p:tav>
                                            <p:tav tm="100000">
                                              <p:val>
                                                <p:strVal val="#ppt_x"/>
                                              </p:val>
                                            </p:tav>
                                          </p:tavLst>
                                        </p:anim>
                                        <p:anim calcmode="lin" valueType="num">
                                          <p:cBhvr additive="base">
                                            <p:cTn id="84" dur="750" fill="hold"/>
                                            <p:tgtEl>
                                              <p:spTgt spid="8"/>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6"/>
                                            </p:tgtEl>
                                            <p:attrNameLst>
                                              <p:attrName>style.visibility</p:attrName>
                                            </p:attrNameLst>
                                          </p:cBhvr>
                                          <p:to>
                                            <p:strVal val="visible"/>
                                          </p:to>
                                        </p:set>
                                        <p:anim calcmode="lin" valueType="num">
                                          <p:cBhvr additive="base">
                                            <p:cTn id="87" dur="750" fill="hold"/>
                                            <p:tgtEl>
                                              <p:spTgt spid="6"/>
                                            </p:tgtEl>
                                            <p:attrNameLst>
                                              <p:attrName>ppt_x</p:attrName>
                                            </p:attrNameLst>
                                          </p:cBhvr>
                                          <p:tavLst>
                                            <p:tav tm="0">
                                              <p:val>
                                                <p:strVal val="#ppt_x"/>
                                              </p:val>
                                            </p:tav>
                                            <p:tav tm="100000">
                                              <p:val>
                                                <p:strVal val="#ppt_x"/>
                                              </p:val>
                                            </p:tav>
                                          </p:tavLst>
                                        </p:anim>
                                        <p:anim calcmode="lin" valueType="num">
                                          <p:cBhvr additive="base">
                                            <p:cTn id="88" dur="750" fill="hold"/>
                                            <p:tgtEl>
                                              <p:spTgt spid="6"/>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9"/>
                                            </p:tgtEl>
                                            <p:attrNameLst>
                                              <p:attrName>style.visibility</p:attrName>
                                            </p:attrNameLst>
                                          </p:cBhvr>
                                          <p:to>
                                            <p:strVal val="visible"/>
                                          </p:to>
                                        </p:set>
                                        <p:anim calcmode="lin" valueType="num">
                                          <p:cBhvr additive="base">
                                            <p:cTn id="91" dur="750" fill="hold"/>
                                            <p:tgtEl>
                                              <p:spTgt spid="9"/>
                                            </p:tgtEl>
                                            <p:attrNameLst>
                                              <p:attrName>ppt_x</p:attrName>
                                            </p:attrNameLst>
                                          </p:cBhvr>
                                          <p:tavLst>
                                            <p:tav tm="0">
                                              <p:val>
                                                <p:strVal val="#ppt_x"/>
                                              </p:val>
                                            </p:tav>
                                            <p:tav tm="100000">
                                              <p:val>
                                                <p:strVal val="#ppt_x"/>
                                              </p:val>
                                            </p:tav>
                                          </p:tavLst>
                                        </p:anim>
                                        <p:anim calcmode="lin" valueType="num">
                                          <p:cBhvr additive="base">
                                            <p:cTn id="92" dur="750" fill="hold"/>
                                            <p:tgtEl>
                                              <p:spTgt spid="9"/>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10"/>
                                            </p:tgtEl>
                                            <p:attrNameLst>
                                              <p:attrName>style.visibility</p:attrName>
                                            </p:attrNameLst>
                                          </p:cBhvr>
                                          <p:to>
                                            <p:strVal val="visible"/>
                                          </p:to>
                                        </p:set>
                                        <p:anim calcmode="lin" valueType="num">
                                          <p:cBhvr additive="base">
                                            <p:cTn id="95" dur="750" fill="hold"/>
                                            <p:tgtEl>
                                              <p:spTgt spid="10"/>
                                            </p:tgtEl>
                                            <p:attrNameLst>
                                              <p:attrName>ppt_x</p:attrName>
                                            </p:attrNameLst>
                                          </p:cBhvr>
                                          <p:tavLst>
                                            <p:tav tm="0">
                                              <p:val>
                                                <p:strVal val="#ppt_x"/>
                                              </p:val>
                                            </p:tav>
                                            <p:tav tm="100000">
                                              <p:val>
                                                <p:strVal val="#ppt_x"/>
                                              </p:val>
                                            </p:tav>
                                          </p:tavLst>
                                        </p:anim>
                                        <p:anim calcmode="lin" valueType="num">
                                          <p:cBhvr additive="base">
                                            <p:cTn id="96" dur="750" fill="hold"/>
                                            <p:tgtEl>
                                              <p:spTgt spid="10"/>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7"/>
                                            </p:tgtEl>
                                            <p:attrNameLst>
                                              <p:attrName>style.visibility</p:attrName>
                                            </p:attrNameLst>
                                          </p:cBhvr>
                                          <p:to>
                                            <p:strVal val="visible"/>
                                          </p:to>
                                        </p:set>
                                        <p:anim calcmode="lin" valueType="num">
                                          <p:cBhvr additive="base">
                                            <p:cTn id="99" dur="750" fill="hold"/>
                                            <p:tgtEl>
                                              <p:spTgt spid="7"/>
                                            </p:tgtEl>
                                            <p:attrNameLst>
                                              <p:attrName>ppt_x</p:attrName>
                                            </p:attrNameLst>
                                          </p:cBhvr>
                                          <p:tavLst>
                                            <p:tav tm="0">
                                              <p:val>
                                                <p:strVal val="#ppt_x"/>
                                              </p:val>
                                            </p:tav>
                                            <p:tav tm="100000">
                                              <p:val>
                                                <p:strVal val="#ppt_x"/>
                                              </p:val>
                                            </p:tav>
                                          </p:tavLst>
                                        </p:anim>
                                        <p:anim calcmode="lin" valueType="num">
                                          <p:cBhvr additive="base">
                                            <p:cTn id="100" dur="75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59" grpId="0"/>
          <p:bldP spid="5" grpId="0" animBg="1"/>
          <p:bldP spid="61" grpId="0"/>
          <p:bldP spid="62" grpId="0"/>
          <p:bldP spid="63" grpId="0" animBg="1"/>
          <p:bldP spid="65" grpId="0"/>
          <p:bldP spid="66" grpId="0"/>
          <p:bldP spid="67" grpId="0" animBg="1"/>
          <p:bldP spid="69" grpId="0"/>
          <p:bldP spid="70" grpId="0"/>
          <p:bldP spid="71" grpId="0" animBg="1"/>
          <p:bldP spid="73" grpId="0"/>
          <p:bldP spid="74" grpId="0"/>
          <p:bldP spid="75" grpId="0" animBg="1"/>
          <p:bldP spid="77" grpId="0"/>
          <p:bldP spid="78" grpId="0"/>
          <p:bldP spid="79" grpId="0" animBg="1"/>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a:spLocks/>
          </p:cNvSpPr>
          <p:nvPr/>
        </p:nvSpPr>
        <p:spPr bwMode="auto">
          <a:xfrm>
            <a:off x="1562101" y="2070777"/>
            <a:ext cx="5432577" cy="10900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none" lIns="0" tIns="0" rIns="0" bIns="0" anchor="ctr" anchorCtr="0">
            <a:spAutoFit/>
          </a:bodyPr>
          <a:lstStyle/>
          <a:p>
            <a:pPr defTabSz="4572000">
              <a:lnSpc>
                <a:spcPts val="8500"/>
              </a:lnSpc>
            </a:pPr>
            <a:r>
              <a:rPr lang="en-US" sz="7400" b="1" spc="500" dirty="0">
                <a:solidFill>
                  <a:schemeClr val="tx2"/>
                </a:solidFill>
                <a:latin typeface="Montserrat Semi" charset="0"/>
                <a:ea typeface="Montserrat Semi" charset="0"/>
                <a:cs typeface="Montserrat Semi" charset="0"/>
                <a:sym typeface="Bebas Neue" charset="0"/>
              </a:rPr>
              <a:t>OUR VISION</a:t>
            </a:r>
          </a:p>
        </p:txBody>
      </p:sp>
      <p:sp>
        <p:nvSpPr>
          <p:cNvPr id="48" name="Subtitle 2"/>
          <p:cNvSpPr txBox="1">
            <a:spLocks/>
          </p:cNvSpPr>
          <p:nvPr/>
        </p:nvSpPr>
        <p:spPr>
          <a:xfrm>
            <a:off x="1428288" y="3895454"/>
            <a:ext cx="9846070" cy="2224458"/>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4040"/>
              </a:lnSpc>
            </a:pPr>
            <a:r>
              <a:rPr lang="en-US" dirty="0">
                <a:solidFill>
                  <a:schemeClr val="tx1"/>
                </a:solidFill>
                <a:latin typeface="Poppins Light" charset="0"/>
                <a:ea typeface="Poppins Light" charset="0"/>
                <a:cs typeface="Poppins Light" charset="0"/>
              </a:rPr>
              <a:t>Frequently, your initial font choice is taken out of your awesome hands also we are companies often specify a typeface, or even a set of fonts,  part of their brand guides However, if you a great Frequently, your initial font choice is taken out of your hands.</a:t>
            </a:r>
          </a:p>
        </p:txBody>
      </p:sp>
      <p:sp>
        <p:nvSpPr>
          <p:cNvPr id="51" name="Subtitle 2"/>
          <p:cNvSpPr txBox="1">
            <a:spLocks/>
          </p:cNvSpPr>
          <p:nvPr/>
        </p:nvSpPr>
        <p:spPr>
          <a:xfrm>
            <a:off x="2846222" y="8089139"/>
            <a:ext cx="8428136" cy="124553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40"/>
              </a:lnSpc>
            </a:pPr>
            <a:r>
              <a:rPr lang="en-US" dirty="0">
                <a:solidFill>
                  <a:schemeClr val="tx1"/>
                </a:solidFill>
                <a:latin typeface="Poppins Light" charset="0"/>
                <a:ea typeface="Poppins Light" charset="0"/>
                <a:cs typeface="Poppins Light" charset="0"/>
              </a:rPr>
              <a:t>Frequently, your initial font choice is taken out of your awesome hands also we are companies</a:t>
            </a:r>
          </a:p>
        </p:txBody>
      </p:sp>
      <p:sp>
        <p:nvSpPr>
          <p:cNvPr id="52" name="TextBox 51"/>
          <p:cNvSpPr txBox="1"/>
          <p:nvPr/>
        </p:nvSpPr>
        <p:spPr>
          <a:xfrm>
            <a:off x="2963793" y="7515405"/>
            <a:ext cx="3699026" cy="461665"/>
          </a:xfrm>
          <a:prstGeom prst="rect">
            <a:avLst/>
          </a:prstGeom>
          <a:noFill/>
        </p:spPr>
        <p:txBody>
          <a:bodyPr wrap="none" rtlCol="0" anchor="ctr" anchorCtr="0">
            <a:spAutoFit/>
          </a:bodyPr>
          <a:lstStyle/>
          <a:p>
            <a:r>
              <a:rPr lang="en-US" sz="2400" b="1" dirty="0">
                <a:solidFill>
                  <a:schemeClr val="tx2"/>
                </a:solidFill>
                <a:latin typeface="Poppins SemiBold" charset="0"/>
                <a:ea typeface="Poppins SemiBold" charset="0"/>
                <a:cs typeface="Poppins SemiBold" charset="0"/>
              </a:rPr>
              <a:t>OFFER AWESOME SERVICES</a:t>
            </a:r>
          </a:p>
        </p:txBody>
      </p:sp>
      <p:sp>
        <p:nvSpPr>
          <p:cNvPr id="53" name="Shape 2622"/>
          <p:cNvSpPr/>
          <p:nvPr/>
        </p:nvSpPr>
        <p:spPr>
          <a:xfrm>
            <a:off x="1635684" y="7481414"/>
            <a:ext cx="991310" cy="991310"/>
          </a:xfrm>
          <a:custGeom>
            <a:avLst/>
            <a:gdLst/>
            <a:ahLst/>
            <a:cxnLst>
              <a:cxn ang="0">
                <a:pos x="wd2" y="hd2"/>
              </a:cxn>
              <a:cxn ang="5400000">
                <a:pos x="wd2" y="hd2"/>
              </a:cxn>
              <a:cxn ang="10800000">
                <a:pos x="wd2" y="hd2"/>
              </a:cxn>
              <a:cxn ang="16200000">
                <a:pos x="wd2" y="hd2"/>
              </a:cxn>
            </a:cxnLst>
            <a:rect l="0" t="0" r="r" b="b"/>
            <a:pathLst>
              <a:path w="21600" h="21600" extrusionOk="0">
                <a:moveTo>
                  <a:pt x="9579" y="17044"/>
                </a:moveTo>
                <a:cubicBezTo>
                  <a:pt x="9428" y="17174"/>
                  <a:pt x="9252" y="17274"/>
                  <a:pt x="9050" y="17344"/>
                </a:cubicBezTo>
                <a:cubicBezTo>
                  <a:pt x="8849" y="17415"/>
                  <a:pt x="8636" y="17450"/>
                  <a:pt x="8413" y="17450"/>
                </a:cubicBezTo>
                <a:cubicBezTo>
                  <a:pt x="7887" y="17450"/>
                  <a:pt x="7488" y="17288"/>
                  <a:pt x="7214" y="16966"/>
                </a:cubicBezTo>
                <a:cubicBezTo>
                  <a:pt x="6941" y="16644"/>
                  <a:pt x="6797" y="16226"/>
                  <a:pt x="6782" y="15715"/>
                </a:cubicBezTo>
                <a:lnTo>
                  <a:pt x="5864" y="15715"/>
                </a:lnTo>
                <a:cubicBezTo>
                  <a:pt x="5857" y="16122"/>
                  <a:pt x="5913" y="16486"/>
                  <a:pt x="6032" y="16805"/>
                </a:cubicBezTo>
                <a:cubicBezTo>
                  <a:pt x="6151" y="17123"/>
                  <a:pt x="6321" y="17393"/>
                  <a:pt x="6545" y="17611"/>
                </a:cubicBezTo>
                <a:cubicBezTo>
                  <a:pt x="6767" y="17830"/>
                  <a:pt x="7038" y="17995"/>
                  <a:pt x="7355" y="18106"/>
                </a:cubicBezTo>
                <a:cubicBezTo>
                  <a:pt x="7671" y="18218"/>
                  <a:pt x="8024" y="18273"/>
                  <a:pt x="8413" y="18273"/>
                </a:cubicBezTo>
                <a:cubicBezTo>
                  <a:pt x="8773" y="18273"/>
                  <a:pt x="9113" y="18223"/>
                  <a:pt x="9434" y="18123"/>
                </a:cubicBezTo>
                <a:cubicBezTo>
                  <a:pt x="9754" y="18023"/>
                  <a:pt x="10033" y="17873"/>
                  <a:pt x="10271" y="17672"/>
                </a:cubicBezTo>
                <a:cubicBezTo>
                  <a:pt x="10509" y="17472"/>
                  <a:pt x="10697" y="17222"/>
                  <a:pt x="10837" y="16922"/>
                </a:cubicBezTo>
                <a:cubicBezTo>
                  <a:pt x="10978" y="16621"/>
                  <a:pt x="11048" y="16275"/>
                  <a:pt x="11048" y="15881"/>
                </a:cubicBezTo>
                <a:cubicBezTo>
                  <a:pt x="11048" y="15407"/>
                  <a:pt x="10935" y="14995"/>
                  <a:pt x="10708" y="14646"/>
                </a:cubicBezTo>
                <a:cubicBezTo>
                  <a:pt x="10481" y="14298"/>
                  <a:pt x="10134" y="14072"/>
                  <a:pt x="9666" y="13968"/>
                </a:cubicBezTo>
                <a:lnTo>
                  <a:pt x="9666" y="13946"/>
                </a:lnTo>
                <a:cubicBezTo>
                  <a:pt x="9968" y="13805"/>
                  <a:pt x="10220" y="13597"/>
                  <a:pt x="10422" y="13323"/>
                </a:cubicBezTo>
                <a:cubicBezTo>
                  <a:pt x="10624" y="13048"/>
                  <a:pt x="10724" y="12734"/>
                  <a:pt x="10724" y="12377"/>
                </a:cubicBezTo>
                <a:cubicBezTo>
                  <a:pt x="10724" y="12014"/>
                  <a:pt x="10665" y="11698"/>
                  <a:pt x="10546" y="11432"/>
                </a:cubicBezTo>
                <a:cubicBezTo>
                  <a:pt x="10427" y="11165"/>
                  <a:pt x="10263" y="10946"/>
                  <a:pt x="10055" y="10776"/>
                </a:cubicBezTo>
                <a:cubicBezTo>
                  <a:pt x="9846" y="10605"/>
                  <a:pt x="9599" y="10477"/>
                  <a:pt x="9315" y="10392"/>
                </a:cubicBezTo>
                <a:cubicBezTo>
                  <a:pt x="9030" y="10306"/>
                  <a:pt x="8722" y="10264"/>
                  <a:pt x="8391" y="10264"/>
                </a:cubicBezTo>
                <a:cubicBezTo>
                  <a:pt x="8010" y="10264"/>
                  <a:pt x="7673" y="10326"/>
                  <a:pt x="7382" y="10453"/>
                </a:cubicBezTo>
                <a:cubicBezTo>
                  <a:pt x="7090" y="10579"/>
                  <a:pt x="6847" y="10753"/>
                  <a:pt x="6653" y="10976"/>
                </a:cubicBezTo>
                <a:cubicBezTo>
                  <a:pt x="6459" y="11198"/>
                  <a:pt x="6309" y="11466"/>
                  <a:pt x="6204" y="11777"/>
                </a:cubicBezTo>
                <a:cubicBezTo>
                  <a:pt x="6100" y="12088"/>
                  <a:pt x="6040" y="12433"/>
                  <a:pt x="6026" y="12811"/>
                </a:cubicBezTo>
                <a:lnTo>
                  <a:pt x="6944" y="12811"/>
                </a:lnTo>
                <a:cubicBezTo>
                  <a:pt x="6944" y="12581"/>
                  <a:pt x="6972" y="12363"/>
                  <a:pt x="7031" y="12155"/>
                </a:cubicBezTo>
                <a:cubicBezTo>
                  <a:pt x="7088" y="11947"/>
                  <a:pt x="7177" y="11766"/>
                  <a:pt x="7296" y="11610"/>
                </a:cubicBezTo>
                <a:cubicBezTo>
                  <a:pt x="7414" y="11454"/>
                  <a:pt x="7565" y="11330"/>
                  <a:pt x="7749" y="11237"/>
                </a:cubicBezTo>
                <a:cubicBezTo>
                  <a:pt x="7932" y="11144"/>
                  <a:pt x="8147" y="11098"/>
                  <a:pt x="8391" y="11098"/>
                </a:cubicBezTo>
                <a:cubicBezTo>
                  <a:pt x="8780" y="11098"/>
                  <a:pt x="9104" y="11204"/>
                  <a:pt x="9364" y="11415"/>
                </a:cubicBezTo>
                <a:cubicBezTo>
                  <a:pt x="9623" y="11627"/>
                  <a:pt x="9752" y="11943"/>
                  <a:pt x="9752" y="12366"/>
                </a:cubicBezTo>
                <a:cubicBezTo>
                  <a:pt x="9752" y="12574"/>
                  <a:pt x="9713" y="12759"/>
                  <a:pt x="9634" y="12922"/>
                </a:cubicBezTo>
                <a:cubicBezTo>
                  <a:pt x="9554" y="13086"/>
                  <a:pt x="9448" y="13221"/>
                  <a:pt x="9315" y="13329"/>
                </a:cubicBezTo>
                <a:cubicBezTo>
                  <a:pt x="9182" y="13436"/>
                  <a:pt x="9027" y="13517"/>
                  <a:pt x="8851" y="13574"/>
                </a:cubicBezTo>
                <a:cubicBezTo>
                  <a:pt x="8674" y="13629"/>
                  <a:pt x="8488" y="13657"/>
                  <a:pt x="8294" y="13657"/>
                </a:cubicBezTo>
                <a:lnTo>
                  <a:pt x="7992" y="13657"/>
                </a:lnTo>
                <a:cubicBezTo>
                  <a:pt x="7963" y="13657"/>
                  <a:pt x="7930" y="13653"/>
                  <a:pt x="7895" y="13645"/>
                </a:cubicBezTo>
                <a:lnTo>
                  <a:pt x="7895" y="14447"/>
                </a:lnTo>
                <a:cubicBezTo>
                  <a:pt x="8067" y="14424"/>
                  <a:pt x="8251" y="14413"/>
                  <a:pt x="8445" y="14413"/>
                </a:cubicBezTo>
                <a:cubicBezTo>
                  <a:pt x="8676" y="14413"/>
                  <a:pt x="8890" y="14444"/>
                  <a:pt x="9088" y="14507"/>
                </a:cubicBezTo>
                <a:cubicBezTo>
                  <a:pt x="9286" y="14571"/>
                  <a:pt x="9457" y="14667"/>
                  <a:pt x="9601" y="14797"/>
                </a:cubicBezTo>
                <a:cubicBezTo>
                  <a:pt x="9745" y="14927"/>
                  <a:pt x="9860" y="15086"/>
                  <a:pt x="9947" y="15275"/>
                </a:cubicBezTo>
                <a:cubicBezTo>
                  <a:pt x="10033" y="15464"/>
                  <a:pt x="10076" y="15682"/>
                  <a:pt x="10076" y="15926"/>
                </a:cubicBezTo>
                <a:cubicBezTo>
                  <a:pt x="10076" y="16163"/>
                  <a:pt x="10031" y="16377"/>
                  <a:pt x="9941" y="16565"/>
                </a:cubicBezTo>
                <a:cubicBezTo>
                  <a:pt x="9851" y="16754"/>
                  <a:pt x="9731" y="16914"/>
                  <a:pt x="9579" y="17044"/>
                </a:cubicBezTo>
                <a:moveTo>
                  <a:pt x="14257" y="18151"/>
                </a:moveTo>
                <a:lnTo>
                  <a:pt x="15175" y="18151"/>
                </a:lnTo>
                <a:lnTo>
                  <a:pt x="15175" y="10264"/>
                </a:lnTo>
                <a:lnTo>
                  <a:pt x="14473" y="10264"/>
                </a:lnTo>
                <a:cubicBezTo>
                  <a:pt x="14422" y="10561"/>
                  <a:pt x="14329" y="10805"/>
                  <a:pt x="14192" y="10998"/>
                </a:cubicBezTo>
                <a:cubicBezTo>
                  <a:pt x="14055" y="11191"/>
                  <a:pt x="13888" y="11343"/>
                  <a:pt x="13690" y="11454"/>
                </a:cubicBezTo>
                <a:cubicBezTo>
                  <a:pt x="13492" y="11565"/>
                  <a:pt x="13271" y="11641"/>
                  <a:pt x="13026" y="11682"/>
                </a:cubicBezTo>
                <a:cubicBezTo>
                  <a:pt x="12781" y="11723"/>
                  <a:pt x="12529" y="11743"/>
                  <a:pt x="12270" y="11743"/>
                </a:cubicBezTo>
                <a:lnTo>
                  <a:pt x="12270" y="12499"/>
                </a:lnTo>
                <a:lnTo>
                  <a:pt x="14257" y="12499"/>
                </a:lnTo>
                <a:cubicBezTo>
                  <a:pt x="14257" y="12499"/>
                  <a:pt x="14257" y="18151"/>
                  <a:pt x="14257" y="18151"/>
                </a:cubicBezTo>
                <a:close/>
                <a:moveTo>
                  <a:pt x="20618" y="6873"/>
                </a:moveTo>
                <a:lnTo>
                  <a:pt x="982" y="6873"/>
                </a:lnTo>
                <a:lnTo>
                  <a:pt x="982" y="3928"/>
                </a:lnTo>
                <a:cubicBezTo>
                  <a:pt x="982" y="3385"/>
                  <a:pt x="1421" y="2945"/>
                  <a:pt x="1964" y="2945"/>
                </a:cubicBezTo>
                <a:lnTo>
                  <a:pt x="3927" y="2945"/>
                </a:lnTo>
                <a:lnTo>
                  <a:pt x="3927" y="4418"/>
                </a:lnTo>
                <a:cubicBezTo>
                  <a:pt x="3927" y="4690"/>
                  <a:pt x="4147" y="4909"/>
                  <a:pt x="4418" y="4909"/>
                </a:cubicBezTo>
                <a:cubicBezTo>
                  <a:pt x="4690" y="4909"/>
                  <a:pt x="4909" y="4690"/>
                  <a:pt x="4909" y="4418"/>
                </a:cubicBezTo>
                <a:lnTo>
                  <a:pt x="4909" y="2945"/>
                </a:lnTo>
                <a:lnTo>
                  <a:pt x="16691" y="2945"/>
                </a:lnTo>
                <a:lnTo>
                  <a:pt x="16691" y="4418"/>
                </a:lnTo>
                <a:cubicBezTo>
                  <a:pt x="16691" y="4690"/>
                  <a:pt x="16910" y="4909"/>
                  <a:pt x="17182" y="4909"/>
                </a:cubicBezTo>
                <a:cubicBezTo>
                  <a:pt x="17453" y="4909"/>
                  <a:pt x="17673" y="4690"/>
                  <a:pt x="17673" y="4418"/>
                </a:cubicBezTo>
                <a:lnTo>
                  <a:pt x="17673" y="2945"/>
                </a:lnTo>
                <a:lnTo>
                  <a:pt x="19636" y="2945"/>
                </a:lnTo>
                <a:cubicBezTo>
                  <a:pt x="20179" y="2945"/>
                  <a:pt x="20618" y="3385"/>
                  <a:pt x="20618" y="3928"/>
                </a:cubicBezTo>
                <a:cubicBezTo>
                  <a:pt x="20618" y="3928"/>
                  <a:pt x="20618" y="6873"/>
                  <a:pt x="20618" y="6873"/>
                </a:cubicBezTo>
                <a:close/>
                <a:moveTo>
                  <a:pt x="20618" y="19636"/>
                </a:moveTo>
                <a:cubicBezTo>
                  <a:pt x="20618" y="20179"/>
                  <a:pt x="20179" y="20618"/>
                  <a:pt x="19636" y="20618"/>
                </a:cubicBezTo>
                <a:lnTo>
                  <a:pt x="1964" y="20618"/>
                </a:lnTo>
                <a:cubicBezTo>
                  <a:pt x="1421" y="20618"/>
                  <a:pt x="982" y="20179"/>
                  <a:pt x="982" y="19636"/>
                </a:cubicBezTo>
                <a:lnTo>
                  <a:pt x="982" y="7855"/>
                </a:lnTo>
                <a:lnTo>
                  <a:pt x="20618" y="7855"/>
                </a:lnTo>
                <a:cubicBezTo>
                  <a:pt x="20618" y="7855"/>
                  <a:pt x="20618" y="19636"/>
                  <a:pt x="20618" y="19636"/>
                </a:cubicBezTo>
                <a:close/>
                <a:moveTo>
                  <a:pt x="19636" y="1964"/>
                </a:moveTo>
                <a:lnTo>
                  <a:pt x="17673" y="1964"/>
                </a:lnTo>
                <a:lnTo>
                  <a:pt x="17673" y="491"/>
                </a:lnTo>
                <a:cubicBezTo>
                  <a:pt x="17673" y="220"/>
                  <a:pt x="17453" y="0"/>
                  <a:pt x="17182" y="0"/>
                </a:cubicBezTo>
                <a:cubicBezTo>
                  <a:pt x="16910" y="0"/>
                  <a:pt x="16691" y="220"/>
                  <a:pt x="16691" y="491"/>
                </a:cubicBezTo>
                <a:lnTo>
                  <a:pt x="16691" y="1964"/>
                </a:lnTo>
                <a:lnTo>
                  <a:pt x="4909" y="1964"/>
                </a:lnTo>
                <a:lnTo>
                  <a:pt x="4909" y="491"/>
                </a:lnTo>
                <a:cubicBezTo>
                  <a:pt x="4909" y="220"/>
                  <a:pt x="4690" y="0"/>
                  <a:pt x="4418" y="0"/>
                </a:cubicBezTo>
                <a:cubicBezTo>
                  <a:pt x="4147" y="0"/>
                  <a:pt x="3927" y="220"/>
                  <a:pt x="3927" y="491"/>
                </a:cubicBezTo>
                <a:lnTo>
                  <a:pt x="3927" y="1964"/>
                </a:lnTo>
                <a:lnTo>
                  <a:pt x="1964" y="1964"/>
                </a:lnTo>
                <a:cubicBezTo>
                  <a:pt x="879" y="1964"/>
                  <a:pt x="0" y="2843"/>
                  <a:pt x="0" y="3928"/>
                </a:cubicBezTo>
                <a:lnTo>
                  <a:pt x="0" y="19636"/>
                </a:lnTo>
                <a:cubicBezTo>
                  <a:pt x="0" y="20721"/>
                  <a:pt x="879" y="21600"/>
                  <a:pt x="1964" y="21600"/>
                </a:cubicBezTo>
                <a:lnTo>
                  <a:pt x="19636" y="21600"/>
                </a:lnTo>
                <a:cubicBezTo>
                  <a:pt x="20721" y="21600"/>
                  <a:pt x="21600" y="20721"/>
                  <a:pt x="21600" y="19636"/>
                </a:cubicBezTo>
                <a:lnTo>
                  <a:pt x="21600" y="3928"/>
                </a:lnTo>
                <a:cubicBezTo>
                  <a:pt x="21600" y="2843"/>
                  <a:pt x="20721" y="1964"/>
                  <a:pt x="19636" y="1964"/>
                </a:cubicBezTo>
              </a:path>
            </a:pathLst>
          </a:custGeom>
          <a:solidFill>
            <a:schemeClr val="accent2"/>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54" name="Subtitle 2"/>
          <p:cNvSpPr txBox="1">
            <a:spLocks/>
          </p:cNvSpPr>
          <p:nvPr/>
        </p:nvSpPr>
        <p:spPr>
          <a:xfrm>
            <a:off x="2909143" y="10774652"/>
            <a:ext cx="8428136" cy="124553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40"/>
              </a:lnSpc>
            </a:pPr>
            <a:r>
              <a:rPr lang="en-US" dirty="0">
                <a:solidFill>
                  <a:schemeClr val="tx1"/>
                </a:solidFill>
                <a:latin typeface="Poppins Light" charset="0"/>
                <a:ea typeface="Poppins Light" charset="0"/>
                <a:cs typeface="Poppins Light" charset="0"/>
              </a:rPr>
              <a:t>Frequently, your initial font choice is taken out of your awesome hands also we are companies</a:t>
            </a:r>
          </a:p>
        </p:txBody>
      </p:sp>
      <p:sp>
        <p:nvSpPr>
          <p:cNvPr id="55" name="TextBox 54"/>
          <p:cNvSpPr txBox="1"/>
          <p:nvPr/>
        </p:nvSpPr>
        <p:spPr>
          <a:xfrm>
            <a:off x="3026714" y="10200918"/>
            <a:ext cx="2955874" cy="461665"/>
          </a:xfrm>
          <a:prstGeom prst="rect">
            <a:avLst/>
          </a:prstGeom>
          <a:noFill/>
        </p:spPr>
        <p:txBody>
          <a:bodyPr wrap="none" rtlCol="0" anchor="ctr" anchorCtr="0">
            <a:spAutoFit/>
          </a:bodyPr>
          <a:lstStyle/>
          <a:p>
            <a:r>
              <a:rPr lang="en-US" sz="2400" b="1" dirty="0">
                <a:solidFill>
                  <a:schemeClr val="tx2"/>
                </a:solidFill>
                <a:latin typeface="Poppins SemiBold" charset="0"/>
                <a:ea typeface="Poppins SemiBold" charset="0"/>
                <a:cs typeface="Poppins SemiBold" charset="0"/>
              </a:rPr>
              <a:t>GREAT SUPPORT 24/7</a:t>
            </a:r>
          </a:p>
        </p:txBody>
      </p:sp>
      <p:sp>
        <p:nvSpPr>
          <p:cNvPr id="56" name="Shape 2547"/>
          <p:cNvSpPr/>
          <p:nvPr/>
        </p:nvSpPr>
        <p:spPr>
          <a:xfrm>
            <a:off x="1635684" y="10166927"/>
            <a:ext cx="991310" cy="991310"/>
          </a:xfrm>
          <a:custGeom>
            <a:avLst/>
            <a:gdLst/>
            <a:ahLst/>
            <a:cxnLst>
              <a:cxn ang="0">
                <a:pos x="wd2" y="hd2"/>
              </a:cxn>
              <a:cxn ang="5400000">
                <a:pos x="wd2" y="hd2"/>
              </a:cxn>
              <a:cxn ang="10800000">
                <a:pos x="wd2" y="hd2"/>
              </a:cxn>
              <a:cxn ang="16200000">
                <a:pos x="wd2" y="hd2"/>
              </a:cxn>
            </a:cxnLst>
            <a:rect l="0" t="0" r="r" b="b"/>
            <a:pathLst>
              <a:path w="21600" h="21600" extrusionOk="0">
                <a:moveTo>
                  <a:pt x="18073" y="17379"/>
                </a:moveTo>
                <a:lnTo>
                  <a:pt x="15643" y="14949"/>
                </a:lnTo>
                <a:cubicBezTo>
                  <a:pt x="16600" y="13832"/>
                  <a:pt x="17182" y="12386"/>
                  <a:pt x="17182" y="10800"/>
                </a:cubicBezTo>
                <a:cubicBezTo>
                  <a:pt x="17182" y="9214"/>
                  <a:pt x="16600" y="7767"/>
                  <a:pt x="15643" y="6651"/>
                </a:cubicBezTo>
                <a:lnTo>
                  <a:pt x="18073" y="4221"/>
                </a:lnTo>
                <a:cubicBezTo>
                  <a:pt x="19649" y="5963"/>
                  <a:pt x="20618" y="8266"/>
                  <a:pt x="20618" y="10800"/>
                </a:cubicBezTo>
                <a:cubicBezTo>
                  <a:pt x="20618" y="13335"/>
                  <a:pt x="19649" y="15637"/>
                  <a:pt x="18073" y="17379"/>
                </a:cubicBezTo>
                <a:moveTo>
                  <a:pt x="10800" y="20619"/>
                </a:moveTo>
                <a:cubicBezTo>
                  <a:pt x="8265" y="20619"/>
                  <a:pt x="5963" y="19650"/>
                  <a:pt x="4221" y="18073"/>
                </a:cubicBezTo>
                <a:lnTo>
                  <a:pt x="6651" y="15643"/>
                </a:lnTo>
                <a:cubicBezTo>
                  <a:pt x="7767" y="16600"/>
                  <a:pt x="9214" y="17182"/>
                  <a:pt x="10800" y="17182"/>
                </a:cubicBezTo>
                <a:cubicBezTo>
                  <a:pt x="12386" y="17182"/>
                  <a:pt x="13833" y="16600"/>
                  <a:pt x="14949" y="15643"/>
                </a:cubicBezTo>
                <a:lnTo>
                  <a:pt x="17379" y="18073"/>
                </a:lnTo>
                <a:cubicBezTo>
                  <a:pt x="15637" y="19650"/>
                  <a:pt x="13334" y="20619"/>
                  <a:pt x="10800" y="20619"/>
                </a:cubicBezTo>
                <a:moveTo>
                  <a:pt x="982" y="10800"/>
                </a:moveTo>
                <a:cubicBezTo>
                  <a:pt x="982" y="8266"/>
                  <a:pt x="1950" y="5963"/>
                  <a:pt x="3527" y="4221"/>
                </a:cubicBezTo>
                <a:lnTo>
                  <a:pt x="5957" y="6651"/>
                </a:lnTo>
                <a:cubicBezTo>
                  <a:pt x="4999" y="7767"/>
                  <a:pt x="4418" y="9214"/>
                  <a:pt x="4418" y="10800"/>
                </a:cubicBezTo>
                <a:cubicBezTo>
                  <a:pt x="4418" y="12386"/>
                  <a:pt x="4999" y="13832"/>
                  <a:pt x="5957" y="14949"/>
                </a:cubicBezTo>
                <a:lnTo>
                  <a:pt x="3527" y="17379"/>
                </a:lnTo>
                <a:cubicBezTo>
                  <a:pt x="1950" y="15637"/>
                  <a:pt x="982" y="13335"/>
                  <a:pt x="982" y="10800"/>
                </a:cubicBezTo>
                <a:moveTo>
                  <a:pt x="16200" y="10800"/>
                </a:moveTo>
                <a:cubicBezTo>
                  <a:pt x="16200" y="13782"/>
                  <a:pt x="13782" y="16200"/>
                  <a:pt x="10800" y="16200"/>
                </a:cubicBezTo>
                <a:cubicBezTo>
                  <a:pt x="7817" y="16200"/>
                  <a:pt x="5400" y="13782"/>
                  <a:pt x="5400" y="10800"/>
                </a:cubicBezTo>
                <a:cubicBezTo>
                  <a:pt x="5400" y="7817"/>
                  <a:pt x="7817" y="5400"/>
                  <a:pt x="10800" y="5400"/>
                </a:cubicBezTo>
                <a:cubicBezTo>
                  <a:pt x="13782" y="5400"/>
                  <a:pt x="16200" y="7817"/>
                  <a:pt x="16200" y="10800"/>
                </a:cubicBezTo>
                <a:moveTo>
                  <a:pt x="10800" y="982"/>
                </a:moveTo>
                <a:cubicBezTo>
                  <a:pt x="13334" y="982"/>
                  <a:pt x="15637" y="1950"/>
                  <a:pt x="17379" y="3527"/>
                </a:cubicBezTo>
                <a:lnTo>
                  <a:pt x="14949" y="5957"/>
                </a:lnTo>
                <a:cubicBezTo>
                  <a:pt x="13832" y="4999"/>
                  <a:pt x="12386" y="4418"/>
                  <a:pt x="10800" y="4418"/>
                </a:cubicBezTo>
                <a:cubicBezTo>
                  <a:pt x="9214" y="4418"/>
                  <a:pt x="7767" y="4999"/>
                  <a:pt x="6651" y="5957"/>
                </a:cubicBezTo>
                <a:lnTo>
                  <a:pt x="4221" y="3527"/>
                </a:lnTo>
                <a:cubicBezTo>
                  <a:pt x="5963" y="1950"/>
                  <a:pt x="8265" y="982"/>
                  <a:pt x="10800" y="982"/>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accent2"/>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3" name="Freeform 12"/>
          <p:cNvSpPr>
            <a:spLocks noChangeArrowheads="1"/>
          </p:cNvSpPr>
          <p:nvPr/>
        </p:nvSpPr>
        <p:spPr bwMode="auto">
          <a:xfrm rot="9999149" flipH="1">
            <a:off x="11940619" y="972354"/>
            <a:ext cx="13551408" cy="13092145"/>
          </a:xfrm>
          <a:custGeom>
            <a:avLst/>
            <a:gdLst>
              <a:gd name="T0" fmla="*/ 5238 w 5376"/>
              <a:gd name="T1" fmla="*/ 6050 h 7502"/>
              <a:gd name="T2" fmla="*/ 5139 w 5376"/>
              <a:gd name="T3" fmla="*/ 4984 h 7502"/>
              <a:gd name="T4" fmla="*/ 4699 w 5376"/>
              <a:gd name="T5" fmla="*/ 4481 h 7502"/>
              <a:gd name="T6" fmla="*/ 4538 w 5376"/>
              <a:gd name="T7" fmla="*/ 3167 h 7502"/>
              <a:gd name="T8" fmla="*/ 4420 w 5376"/>
              <a:gd name="T9" fmla="*/ 2349 h 7502"/>
              <a:gd name="T10" fmla="*/ 4246 w 5376"/>
              <a:gd name="T11" fmla="*/ 1791 h 7502"/>
              <a:gd name="T12" fmla="*/ 4141 w 5376"/>
              <a:gd name="T13" fmla="*/ 1432 h 7502"/>
              <a:gd name="T14" fmla="*/ 4098 w 5376"/>
              <a:gd name="T15" fmla="*/ 985 h 7502"/>
              <a:gd name="T16" fmla="*/ 3992 w 5376"/>
              <a:gd name="T17" fmla="*/ 458 h 7502"/>
              <a:gd name="T18" fmla="*/ 3937 w 5376"/>
              <a:gd name="T19" fmla="*/ 93 h 7502"/>
              <a:gd name="T20" fmla="*/ 775 w 5376"/>
              <a:gd name="T21" fmla="*/ 1494 h 7502"/>
              <a:gd name="T22" fmla="*/ 1519 w 5376"/>
              <a:gd name="T23" fmla="*/ 1233 h 7502"/>
              <a:gd name="T24" fmla="*/ 732 w 5376"/>
              <a:gd name="T25" fmla="*/ 1915 h 7502"/>
              <a:gd name="T26" fmla="*/ 360 w 5376"/>
              <a:gd name="T27" fmla="*/ 2423 h 7502"/>
              <a:gd name="T28" fmla="*/ 93 w 5376"/>
              <a:gd name="T29" fmla="*/ 2851 h 7502"/>
              <a:gd name="T30" fmla="*/ 68 w 5376"/>
              <a:gd name="T31" fmla="*/ 3273 h 7502"/>
              <a:gd name="T32" fmla="*/ 291 w 5376"/>
              <a:gd name="T33" fmla="*/ 4116 h 7502"/>
              <a:gd name="T34" fmla="*/ 564 w 5376"/>
              <a:gd name="T35" fmla="*/ 4587 h 7502"/>
              <a:gd name="T36" fmla="*/ 1023 w 5376"/>
              <a:gd name="T37" fmla="*/ 4928 h 7502"/>
              <a:gd name="T38" fmla="*/ 1308 w 5376"/>
              <a:gd name="T39" fmla="*/ 5157 h 7502"/>
              <a:gd name="T40" fmla="*/ 1333 w 5376"/>
              <a:gd name="T41" fmla="*/ 5523 h 7502"/>
              <a:gd name="T42" fmla="*/ 1451 w 5376"/>
              <a:gd name="T43" fmla="*/ 6137 h 7502"/>
              <a:gd name="T44" fmla="*/ 1724 w 5376"/>
              <a:gd name="T45" fmla="*/ 7098 h 7502"/>
              <a:gd name="T46" fmla="*/ 5022 w 5376"/>
              <a:gd name="T47" fmla="*/ 6936 h 7502"/>
              <a:gd name="T48" fmla="*/ 5201 w 5376"/>
              <a:gd name="T49" fmla="*/ 7104 h 7502"/>
              <a:gd name="T50" fmla="*/ 341 w 5376"/>
              <a:gd name="T51" fmla="*/ 2541 h 7502"/>
              <a:gd name="T52" fmla="*/ 570 w 5376"/>
              <a:gd name="T53" fmla="*/ 4550 h 7502"/>
              <a:gd name="T54" fmla="*/ 1327 w 5376"/>
              <a:gd name="T55" fmla="*/ 1382 h 7502"/>
              <a:gd name="T56" fmla="*/ 4643 w 5376"/>
              <a:gd name="T57" fmla="*/ 5461 h 7502"/>
              <a:gd name="T58" fmla="*/ 3732 w 5376"/>
              <a:gd name="T59" fmla="*/ 6112 h 7502"/>
              <a:gd name="T60" fmla="*/ 4265 w 5376"/>
              <a:gd name="T61" fmla="*/ 5988 h 7502"/>
              <a:gd name="T62" fmla="*/ 3732 w 5376"/>
              <a:gd name="T63" fmla="*/ 6112 h 7502"/>
              <a:gd name="T64" fmla="*/ 4519 w 5376"/>
              <a:gd name="T65" fmla="*/ 5480 h 7502"/>
              <a:gd name="T66" fmla="*/ 3273 w 5376"/>
              <a:gd name="T67" fmla="*/ 4699 h 7502"/>
              <a:gd name="T68" fmla="*/ 2666 w 5376"/>
              <a:gd name="T69" fmla="*/ 6298 h 7502"/>
              <a:gd name="T70" fmla="*/ 2350 w 5376"/>
              <a:gd name="T71" fmla="*/ 3725 h 7502"/>
              <a:gd name="T72" fmla="*/ 2480 w 5376"/>
              <a:gd name="T73" fmla="*/ 6347 h 7502"/>
              <a:gd name="T74" fmla="*/ 2226 w 5376"/>
              <a:gd name="T75" fmla="*/ 3756 h 7502"/>
              <a:gd name="T76" fmla="*/ 2182 w 5376"/>
              <a:gd name="T77" fmla="*/ 3775 h 7502"/>
              <a:gd name="T78" fmla="*/ 2040 w 5376"/>
              <a:gd name="T79" fmla="*/ 1047 h 7502"/>
              <a:gd name="T80" fmla="*/ 1909 w 5376"/>
              <a:gd name="T81" fmla="*/ 4209 h 7502"/>
              <a:gd name="T82" fmla="*/ 1897 w 5376"/>
              <a:gd name="T83" fmla="*/ 1109 h 7502"/>
              <a:gd name="T84" fmla="*/ 1897 w 5376"/>
              <a:gd name="T85" fmla="*/ 3986 h 7502"/>
              <a:gd name="T86" fmla="*/ 1748 w 5376"/>
              <a:gd name="T87" fmla="*/ 1177 h 7502"/>
              <a:gd name="T88" fmla="*/ 1575 w 5376"/>
              <a:gd name="T89" fmla="*/ 1215 h 7502"/>
              <a:gd name="T90" fmla="*/ 1519 w 5376"/>
              <a:gd name="T91" fmla="*/ 1289 h 7502"/>
              <a:gd name="T92" fmla="*/ 1630 w 5376"/>
              <a:gd name="T93" fmla="*/ 6459 h 7502"/>
              <a:gd name="T94" fmla="*/ 1711 w 5376"/>
              <a:gd name="T95" fmla="*/ 7011 h 7502"/>
              <a:gd name="T96" fmla="*/ 1928 w 5376"/>
              <a:gd name="T97" fmla="*/ 6112 h 7502"/>
              <a:gd name="T98" fmla="*/ 1971 w 5376"/>
              <a:gd name="T99" fmla="*/ 6044 h 7502"/>
              <a:gd name="T100" fmla="*/ 2300 w 5376"/>
              <a:gd name="T101" fmla="*/ 3886 h 7502"/>
              <a:gd name="T102" fmla="*/ 5052 w 5376"/>
              <a:gd name="T103" fmla="*/ 4655 h 7502"/>
              <a:gd name="T104" fmla="*/ 5015 w 5376"/>
              <a:gd name="T105" fmla="*/ 4916 h 7502"/>
              <a:gd name="T106" fmla="*/ 5201 w 5376"/>
              <a:gd name="T107" fmla="*/ 7110 h 7502"/>
              <a:gd name="T108" fmla="*/ 837 w 5376"/>
              <a:gd name="T109" fmla="*/ 1692 h 7502"/>
              <a:gd name="T110" fmla="*/ 1135 w 5376"/>
              <a:gd name="T111" fmla="*/ 1177 h 7502"/>
              <a:gd name="T112" fmla="*/ 824 w 5376"/>
              <a:gd name="T113" fmla="*/ 1618 h 7502"/>
              <a:gd name="T114" fmla="*/ 99 w 5376"/>
              <a:gd name="T115" fmla="*/ 3694 h 7502"/>
              <a:gd name="T116" fmla="*/ 4835 w 5376"/>
              <a:gd name="T117" fmla="*/ 4556 h 7502"/>
              <a:gd name="T118" fmla="*/ 887 w 5376"/>
              <a:gd name="T119" fmla="*/ 4965 h 7502"/>
              <a:gd name="T120" fmla="*/ 1066 w 5376"/>
              <a:gd name="T121" fmla="*/ 4953 h 7502"/>
              <a:gd name="T122" fmla="*/ 3689 w 5376"/>
              <a:gd name="T123" fmla="*/ 6131 h 7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376" h="7502">
                <a:moveTo>
                  <a:pt x="5369" y="6961"/>
                </a:moveTo>
                <a:lnTo>
                  <a:pt x="5369" y="6961"/>
                </a:lnTo>
                <a:cubicBezTo>
                  <a:pt x="5362" y="6942"/>
                  <a:pt x="5344" y="6924"/>
                  <a:pt x="5338" y="6905"/>
                </a:cubicBezTo>
                <a:cubicBezTo>
                  <a:pt x="5338" y="6905"/>
                  <a:pt x="5350" y="6887"/>
                  <a:pt x="5344" y="6881"/>
                </a:cubicBezTo>
                <a:cubicBezTo>
                  <a:pt x="5338" y="6837"/>
                  <a:pt x="5307" y="6788"/>
                  <a:pt x="5319" y="6757"/>
                </a:cubicBezTo>
                <a:cubicBezTo>
                  <a:pt x="5319" y="6744"/>
                  <a:pt x="5338" y="6744"/>
                  <a:pt x="5338" y="6732"/>
                </a:cubicBezTo>
                <a:cubicBezTo>
                  <a:pt x="5338" y="6719"/>
                  <a:pt x="5319" y="6695"/>
                  <a:pt x="5319" y="6676"/>
                </a:cubicBezTo>
                <a:cubicBezTo>
                  <a:pt x="5319" y="6614"/>
                  <a:pt x="5300" y="6552"/>
                  <a:pt x="5288" y="6478"/>
                </a:cubicBezTo>
                <a:cubicBezTo>
                  <a:pt x="5282" y="6428"/>
                  <a:pt x="5276" y="6379"/>
                  <a:pt x="5270" y="6329"/>
                </a:cubicBezTo>
                <a:cubicBezTo>
                  <a:pt x="5263" y="6298"/>
                  <a:pt x="5251" y="6261"/>
                  <a:pt x="5257" y="6223"/>
                </a:cubicBezTo>
                <a:cubicBezTo>
                  <a:pt x="5257" y="6217"/>
                  <a:pt x="5276" y="6205"/>
                  <a:pt x="5276" y="6199"/>
                </a:cubicBezTo>
                <a:cubicBezTo>
                  <a:pt x="5282" y="6168"/>
                  <a:pt x="5251" y="6099"/>
                  <a:pt x="5238" y="6050"/>
                </a:cubicBezTo>
                <a:cubicBezTo>
                  <a:pt x="5226" y="5994"/>
                  <a:pt x="5214" y="5932"/>
                  <a:pt x="5214" y="5889"/>
                </a:cubicBezTo>
                <a:cubicBezTo>
                  <a:pt x="5214" y="5883"/>
                  <a:pt x="5226" y="5883"/>
                  <a:pt x="5226" y="5876"/>
                </a:cubicBezTo>
                <a:cubicBezTo>
                  <a:pt x="5226" y="5858"/>
                  <a:pt x="5214" y="5833"/>
                  <a:pt x="5214" y="5814"/>
                </a:cubicBezTo>
                <a:cubicBezTo>
                  <a:pt x="5207" y="5752"/>
                  <a:pt x="5214" y="5697"/>
                  <a:pt x="5207" y="5610"/>
                </a:cubicBezTo>
                <a:cubicBezTo>
                  <a:pt x="5201" y="5579"/>
                  <a:pt x="5189" y="5554"/>
                  <a:pt x="5183" y="5523"/>
                </a:cubicBezTo>
                <a:cubicBezTo>
                  <a:pt x="5176" y="5480"/>
                  <a:pt x="5195" y="5368"/>
                  <a:pt x="5183" y="5312"/>
                </a:cubicBezTo>
                <a:cubicBezTo>
                  <a:pt x="5183" y="5294"/>
                  <a:pt x="5158" y="5275"/>
                  <a:pt x="5158" y="5256"/>
                </a:cubicBezTo>
                <a:cubicBezTo>
                  <a:pt x="5158" y="5250"/>
                  <a:pt x="5170" y="5250"/>
                  <a:pt x="5170" y="5244"/>
                </a:cubicBezTo>
                <a:cubicBezTo>
                  <a:pt x="5170" y="5244"/>
                  <a:pt x="5158" y="5225"/>
                  <a:pt x="5164" y="5219"/>
                </a:cubicBezTo>
                <a:cubicBezTo>
                  <a:pt x="5170" y="5182"/>
                  <a:pt x="5183" y="5089"/>
                  <a:pt x="5164" y="5040"/>
                </a:cubicBezTo>
                <a:cubicBezTo>
                  <a:pt x="5158" y="5027"/>
                  <a:pt x="5139" y="5021"/>
                  <a:pt x="5133" y="5008"/>
                </a:cubicBezTo>
                <a:cubicBezTo>
                  <a:pt x="5133" y="5008"/>
                  <a:pt x="5146" y="4990"/>
                  <a:pt x="5139" y="4984"/>
                </a:cubicBezTo>
                <a:cubicBezTo>
                  <a:pt x="5139" y="4965"/>
                  <a:pt x="5108" y="4872"/>
                  <a:pt x="5108" y="4860"/>
                </a:cubicBezTo>
                <a:cubicBezTo>
                  <a:pt x="5108" y="4835"/>
                  <a:pt x="5133" y="4810"/>
                  <a:pt x="5127" y="4792"/>
                </a:cubicBezTo>
                <a:cubicBezTo>
                  <a:pt x="5127" y="4792"/>
                  <a:pt x="5077" y="4729"/>
                  <a:pt x="5083" y="4711"/>
                </a:cubicBezTo>
                <a:cubicBezTo>
                  <a:pt x="5090" y="4711"/>
                  <a:pt x="5121" y="4717"/>
                  <a:pt x="5121" y="4711"/>
                </a:cubicBezTo>
                <a:cubicBezTo>
                  <a:pt x="5127" y="4680"/>
                  <a:pt x="5096" y="4692"/>
                  <a:pt x="5108" y="4661"/>
                </a:cubicBezTo>
                <a:cubicBezTo>
                  <a:pt x="5114" y="4649"/>
                  <a:pt x="5146" y="4668"/>
                  <a:pt x="5133" y="4655"/>
                </a:cubicBezTo>
                <a:cubicBezTo>
                  <a:pt x="5121" y="4630"/>
                  <a:pt x="5040" y="4612"/>
                  <a:pt x="4978" y="4605"/>
                </a:cubicBezTo>
                <a:cubicBezTo>
                  <a:pt x="4904" y="4599"/>
                  <a:pt x="4854" y="4556"/>
                  <a:pt x="4749" y="4556"/>
                </a:cubicBezTo>
                <a:cubicBezTo>
                  <a:pt x="4767" y="4556"/>
                  <a:pt x="4674" y="4575"/>
                  <a:pt x="4674" y="4556"/>
                </a:cubicBezTo>
                <a:cubicBezTo>
                  <a:pt x="4674" y="4556"/>
                  <a:pt x="4711" y="4562"/>
                  <a:pt x="4699" y="4550"/>
                </a:cubicBezTo>
                <a:cubicBezTo>
                  <a:pt x="4699" y="4550"/>
                  <a:pt x="4668" y="4562"/>
                  <a:pt x="4656" y="4537"/>
                </a:cubicBezTo>
                <a:cubicBezTo>
                  <a:pt x="4662" y="4544"/>
                  <a:pt x="4693" y="4500"/>
                  <a:pt x="4699" y="4481"/>
                </a:cubicBezTo>
                <a:cubicBezTo>
                  <a:pt x="4730" y="4420"/>
                  <a:pt x="4742" y="4351"/>
                  <a:pt x="4730" y="4264"/>
                </a:cubicBezTo>
                <a:cubicBezTo>
                  <a:pt x="4718" y="4215"/>
                  <a:pt x="4718" y="4190"/>
                  <a:pt x="4693" y="4165"/>
                </a:cubicBezTo>
                <a:cubicBezTo>
                  <a:pt x="4681" y="4153"/>
                  <a:pt x="4681" y="4140"/>
                  <a:pt x="4681" y="4122"/>
                </a:cubicBezTo>
                <a:cubicBezTo>
                  <a:pt x="4668" y="4079"/>
                  <a:pt x="4693" y="3967"/>
                  <a:pt x="4674" y="3899"/>
                </a:cubicBezTo>
                <a:cubicBezTo>
                  <a:pt x="4662" y="3868"/>
                  <a:pt x="4631" y="3843"/>
                  <a:pt x="4625" y="3800"/>
                </a:cubicBezTo>
                <a:cubicBezTo>
                  <a:pt x="4612" y="3744"/>
                  <a:pt x="4631" y="3651"/>
                  <a:pt x="4606" y="3583"/>
                </a:cubicBezTo>
                <a:cubicBezTo>
                  <a:pt x="4600" y="3552"/>
                  <a:pt x="4569" y="3527"/>
                  <a:pt x="4563" y="3490"/>
                </a:cubicBezTo>
                <a:cubicBezTo>
                  <a:pt x="4557" y="3477"/>
                  <a:pt x="4569" y="3453"/>
                  <a:pt x="4569" y="3434"/>
                </a:cubicBezTo>
                <a:cubicBezTo>
                  <a:pt x="4569" y="3421"/>
                  <a:pt x="4557" y="3409"/>
                  <a:pt x="4550" y="3397"/>
                </a:cubicBezTo>
                <a:cubicBezTo>
                  <a:pt x="4550" y="3372"/>
                  <a:pt x="4557" y="3341"/>
                  <a:pt x="4550" y="3316"/>
                </a:cubicBezTo>
                <a:cubicBezTo>
                  <a:pt x="4550" y="3291"/>
                  <a:pt x="4532" y="3273"/>
                  <a:pt x="4532" y="3248"/>
                </a:cubicBezTo>
                <a:cubicBezTo>
                  <a:pt x="4532" y="3223"/>
                  <a:pt x="4544" y="3192"/>
                  <a:pt x="4538" y="3167"/>
                </a:cubicBezTo>
                <a:cubicBezTo>
                  <a:pt x="4538" y="3142"/>
                  <a:pt x="4513" y="3124"/>
                  <a:pt x="4507" y="3099"/>
                </a:cubicBezTo>
                <a:cubicBezTo>
                  <a:pt x="4488" y="3049"/>
                  <a:pt x="4507" y="3000"/>
                  <a:pt x="4494" y="2944"/>
                </a:cubicBezTo>
                <a:cubicBezTo>
                  <a:pt x="4488" y="2901"/>
                  <a:pt x="4463" y="2864"/>
                  <a:pt x="4457" y="2820"/>
                </a:cubicBezTo>
                <a:cubicBezTo>
                  <a:pt x="4451" y="2801"/>
                  <a:pt x="4463" y="2789"/>
                  <a:pt x="4463" y="2771"/>
                </a:cubicBezTo>
                <a:cubicBezTo>
                  <a:pt x="4463" y="2740"/>
                  <a:pt x="4439" y="2702"/>
                  <a:pt x="4439" y="2665"/>
                </a:cubicBezTo>
                <a:cubicBezTo>
                  <a:pt x="4439" y="2647"/>
                  <a:pt x="4451" y="2628"/>
                  <a:pt x="4445" y="2609"/>
                </a:cubicBezTo>
                <a:cubicBezTo>
                  <a:pt x="4445" y="2597"/>
                  <a:pt x="4433" y="2585"/>
                  <a:pt x="4433" y="2566"/>
                </a:cubicBezTo>
                <a:cubicBezTo>
                  <a:pt x="4433" y="2554"/>
                  <a:pt x="4445" y="2541"/>
                  <a:pt x="4439" y="2529"/>
                </a:cubicBezTo>
                <a:cubicBezTo>
                  <a:pt x="4439" y="2523"/>
                  <a:pt x="4426" y="2504"/>
                  <a:pt x="4420" y="2492"/>
                </a:cubicBezTo>
                <a:cubicBezTo>
                  <a:pt x="4414" y="2473"/>
                  <a:pt x="4426" y="2454"/>
                  <a:pt x="4420" y="2436"/>
                </a:cubicBezTo>
                <a:cubicBezTo>
                  <a:pt x="4414" y="2392"/>
                  <a:pt x="4395" y="2380"/>
                  <a:pt x="4402" y="2361"/>
                </a:cubicBezTo>
                <a:cubicBezTo>
                  <a:pt x="4402" y="2355"/>
                  <a:pt x="4420" y="2361"/>
                  <a:pt x="4420" y="2349"/>
                </a:cubicBezTo>
                <a:cubicBezTo>
                  <a:pt x="4420" y="2287"/>
                  <a:pt x="4358" y="2206"/>
                  <a:pt x="4321" y="2169"/>
                </a:cubicBezTo>
                <a:cubicBezTo>
                  <a:pt x="4302" y="2144"/>
                  <a:pt x="4271" y="2132"/>
                  <a:pt x="4271" y="2126"/>
                </a:cubicBezTo>
                <a:cubicBezTo>
                  <a:pt x="4271" y="2120"/>
                  <a:pt x="4302" y="2132"/>
                  <a:pt x="4302" y="2132"/>
                </a:cubicBezTo>
                <a:cubicBezTo>
                  <a:pt x="4296" y="2126"/>
                  <a:pt x="4271" y="2101"/>
                  <a:pt x="4271" y="2089"/>
                </a:cubicBezTo>
                <a:cubicBezTo>
                  <a:pt x="4271" y="2076"/>
                  <a:pt x="4296" y="2070"/>
                  <a:pt x="4296" y="2058"/>
                </a:cubicBezTo>
                <a:cubicBezTo>
                  <a:pt x="4290" y="2045"/>
                  <a:pt x="4271" y="2039"/>
                  <a:pt x="4265" y="2021"/>
                </a:cubicBezTo>
                <a:cubicBezTo>
                  <a:pt x="4259" y="1990"/>
                  <a:pt x="4296" y="1952"/>
                  <a:pt x="4284" y="1934"/>
                </a:cubicBezTo>
                <a:cubicBezTo>
                  <a:pt x="4284" y="1927"/>
                  <a:pt x="4209" y="1946"/>
                  <a:pt x="4197" y="1927"/>
                </a:cubicBezTo>
                <a:lnTo>
                  <a:pt x="4203" y="1866"/>
                </a:lnTo>
                <a:cubicBezTo>
                  <a:pt x="4209" y="1853"/>
                  <a:pt x="4234" y="1847"/>
                  <a:pt x="4240" y="1841"/>
                </a:cubicBezTo>
                <a:cubicBezTo>
                  <a:pt x="4240" y="1834"/>
                  <a:pt x="4240" y="1816"/>
                  <a:pt x="4240" y="1816"/>
                </a:cubicBezTo>
                <a:cubicBezTo>
                  <a:pt x="4240" y="1810"/>
                  <a:pt x="4246" y="1803"/>
                  <a:pt x="4246" y="1791"/>
                </a:cubicBezTo>
                <a:cubicBezTo>
                  <a:pt x="4240" y="1766"/>
                  <a:pt x="4222" y="1803"/>
                  <a:pt x="4209" y="1791"/>
                </a:cubicBezTo>
                <a:cubicBezTo>
                  <a:pt x="4216" y="1791"/>
                  <a:pt x="4228" y="1748"/>
                  <a:pt x="4216" y="1735"/>
                </a:cubicBezTo>
                <a:cubicBezTo>
                  <a:pt x="4209" y="1723"/>
                  <a:pt x="4197" y="1742"/>
                  <a:pt x="4197" y="1723"/>
                </a:cubicBezTo>
                <a:cubicBezTo>
                  <a:pt x="4197" y="1704"/>
                  <a:pt x="4209" y="1692"/>
                  <a:pt x="4209" y="1673"/>
                </a:cubicBezTo>
                <a:cubicBezTo>
                  <a:pt x="4209" y="1673"/>
                  <a:pt x="4185" y="1667"/>
                  <a:pt x="4185" y="1661"/>
                </a:cubicBezTo>
                <a:cubicBezTo>
                  <a:pt x="4178" y="1642"/>
                  <a:pt x="4203" y="1642"/>
                  <a:pt x="4203" y="1630"/>
                </a:cubicBezTo>
                <a:cubicBezTo>
                  <a:pt x="4203" y="1618"/>
                  <a:pt x="4197" y="1580"/>
                  <a:pt x="4197" y="1580"/>
                </a:cubicBezTo>
                <a:cubicBezTo>
                  <a:pt x="4191" y="1568"/>
                  <a:pt x="4172" y="1580"/>
                  <a:pt x="4166" y="1574"/>
                </a:cubicBezTo>
                <a:cubicBezTo>
                  <a:pt x="4160" y="1562"/>
                  <a:pt x="4191" y="1549"/>
                  <a:pt x="4147" y="1562"/>
                </a:cubicBezTo>
                <a:cubicBezTo>
                  <a:pt x="4098" y="1586"/>
                  <a:pt x="4160" y="1543"/>
                  <a:pt x="4166" y="1512"/>
                </a:cubicBezTo>
                <a:cubicBezTo>
                  <a:pt x="4172" y="1500"/>
                  <a:pt x="4172" y="1450"/>
                  <a:pt x="4166" y="1438"/>
                </a:cubicBezTo>
                <a:cubicBezTo>
                  <a:pt x="4160" y="1425"/>
                  <a:pt x="4141" y="1450"/>
                  <a:pt x="4141" y="1432"/>
                </a:cubicBezTo>
                <a:cubicBezTo>
                  <a:pt x="4135" y="1413"/>
                  <a:pt x="4172" y="1376"/>
                  <a:pt x="4154" y="1351"/>
                </a:cubicBezTo>
                <a:cubicBezTo>
                  <a:pt x="4147" y="1345"/>
                  <a:pt x="4129" y="1363"/>
                  <a:pt x="4122" y="1345"/>
                </a:cubicBezTo>
                <a:cubicBezTo>
                  <a:pt x="4122" y="1320"/>
                  <a:pt x="4154" y="1308"/>
                  <a:pt x="4147" y="1277"/>
                </a:cubicBezTo>
                <a:cubicBezTo>
                  <a:pt x="4147" y="1277"/>
                  <a:pt x="4116" y="1264"/>
                  <a:pt x="4116" y="1258"/>
                </a:cubicBezTo>
                <a:cubicBezTo>
                  <a:pt x="4116" y="1258"/>
                  <a:pt x="4135" y="1246"/>
                  <a:pt x="4135" y="1239"/>
                </a:cubicBezTo>
                <a:cubicBezTo>
                  <a:pt x="4110" y="1221"/>
                  <a:pt x="4085" y="1246"/>
                  <a:pt x="4085" y="1227"/>
                </a:cubicBezTo>
                <a:cubicBezTo>
                  <a:pt x="4079" y="1215"/>
                  <a:pt x="4110" y="1202"/>
                  <a:pt x="4116" y="1184"/>
                </a:cubicBezTo>
                <a:cubicBezTo>
                  <a:pt x="4135" y="1140"/>
                  <a:pt x="4098" y="1128"/>
                  <a:pt x="4116" y="1109"/>
                </a:cubicBezTo>
                <a:cubicBezTo>
                  <a:pt x="4141" y="1091"/>
                  <a:pt x="4098" y="1103"/>
                  <a:pt x="4104" y="1078"/>
                </a:cubicBezTo>
                <a:cubicBezTo>
                  <a:pt x="4104" y="1078"/>
                  <a:pt x="4122" y="1078"/>
                  <a:pt x="4116" y="1066"/>
                </a:cubicBezTo>
                <a:cubicBezTo>
                  <a:pt x="4110" y="1047"/>
                  <a:pt x="4085" y="1053"/>
                  <a:pt x="4085" y="1016"/>
                </a:cubicBezTo>
                <a:cubicBezTo>
                  <a:pt x="4085" y="1023"/>
                  <a:pt x="4098" y="991"/>
                  <a:pt x="4098" y="985"/>
                </a:cubicBezTo>
                <a:cubicBezTo>
                  <a:pt x="4098" y="979"/>
                  <a:pt x="4079" y="979"/>
                  <a:pt x="4079" y="973"/>
                </a:cubicBezTo>
                <a:cubicBezTo>
                  <a:pt x="4073" y="973"/>
                  <a:pt x="4085" y="967"/>
                  <a:pt x="4085" y="960"/>
                </a:cubicBezTo>
                <a:cubicBezTo>
                  <a:pt x="4073" y="948"/>
                  <a:pt x="4061" y="954"/>
                  <a:pt x="4061" y="936"/>
                </a:cubicBezTo>
                <a:cubicBezTo>
                  <a:pt x="4061" y="911"/>
                  <a:pt x="4110" y="843"/>
                  <a:pt x="4030" y="855"/>
                </a:cubicBezTo>
                <a:cubicBezTo>
                  <a:pt x="3980" y="861"/>
                  <a:pt x="4116" y="818"/>
                  <a:pt x="4061" y="787"/>
                </a:cubicBezTo>
                <a:cubicBezTo>
                  <a:pt x="4048" y="775"/>
                  <a:pt x="4036" y="768"/>
                  <a:pt x="4042" y="725"/>
                </a:cubicBezTo>
                <a:cubicBezTo>
                  <a:pt x="4042" y="712"/>
                  <a:pt x="4061" y="669"/>
                  <a:pt x="4042" y="644"/>
                </a:cubicBezTo>
                <a:cubicBezTo>
                  <a:pt x="4030" y="632"/>
                  <a:pt x="4005" y="638"/>
                  <a:pt x="4005" y="626"/>
                </a:cubicBezTo>
                <a:cubicBezTo>
                  <a:pt x="4005" y="607"/>
                  <a:pt x="4067" y="601"/>
                  <a:pt x="4054" y="570"/>
                </a:cubicBezTo>
                <a:cubicBezTo>
                  <a:pt x="4054" y="558"/>
                  <a:pt x="3999" y="564"/>
                  <a:pt x="3992" y="545"/>
                </a:cubicBezTo>
                <a:cubicBezTo>
                  <a:pt x="3986" y="539"/>
                  <a:pt x="3999" y="520"/>
                  <a:pt x="3999" y="508"/>
                </a:cubicBezTo>
                <a:cubicBezTo>
                  <a:pt x="3999" y="483"/>
                  <a:pt x="3992" y="471"/>
                  <a:pt x="3992" y="458"/>
                </a:cubicBezTo>
                <a:cubicBezTo>
                  <a:pt x="3992" y="446"/>
                  <a:pt x="4017" y="421"/>
                  <a:pt x="3992" y="403"/>
                </a:cubicBezTo>
                <a:cubicBezTo>
                  <a:pt x="3974" y="390"/>
                  <a:pt x="3968" y="396"/>
                  <a:pt x="3992" y="378"/>
                </a:cubicBezTo>
                <a:cubicBezTo>
                  <a:pt x="4036" y="347"/>
                  <a:pt x="3974" y="359"/>
                  <a:pt x="3974" y="341"/>
                </a:cubicBezTo>
                <a:cubicBezTo>
                  <a:pt x="3974" y="328"/>
                  <a:pt x="3999" y="328"/>
                  <a:pt x="3999" y="310"/>
                </a:cubicBezTo>
                <a:cubicBezTo>
                  <a:pt x="4005" y="247"/>
                  <a:pt x="3949" y="291"/>
                  <a:pt x="3943" y="260"/>
                </a:cubicBezTo>
                <a:cubicBezTo>
                  <a:pt x="3943" y="247"/>
                  <a:pt x="3974" y="254"/>
                  <a:pt x="3980" y="254"/>
                </a:cubicBezTo>
                <a:cubicBezTo>
                  <a:pt x="3974" y="254"/>
                  <a:pt x="3980" y="217"/>
                  <a:pt x="3986" y="210"/>
                </a:cubicBezTo>
                <a:cubicBezTo>
                  <a:pt x="3980" y="210"/>
                  <a:pt x="3961" y="210"/>
                  <a:pt x="3955" y="204"/>
                </a:cubicBezTo>
                <a:cubicBezTo>
                  <a:pt x="3943" y="179"/>
                  <a:pt x="3974" y="198"/>
                  <a:pt x="3974" y="179"/>
                </a:cubicBezTo>
                <a:cubicBezTo>
                  <a:pt x="3968" y="155"/>
                  <a:pt x="3943" y="186"/>
                  <a:pt x="3943" y="155"/>
                </a:cubicBezTo>
                <a:cubicBezTo>
                  <a:pt x="3943" y="142"/>
                  <a:pt x="3961" y="130"/>
                  <a:pt x="3955" y="111"/>
                </a:cubicBezTo>
                <a:cubicBezTo>
                  <a:pt x="3955" y="93"/>
                  <a:pt x="3937" y="117"/>
                  <a:pt x="3937" y="93"/>
                </a:cubicBezTo>
                <a:cubicBezTo>
                  <a:pt x="3930" y="68"/>
                  <a:pt x="3961" y="31"/>
                  <a:pt x="3937" y="18"/>
                </a:cubicBezTo>
                <a:cubicBezTo>
                  <a:pt x="3912" y="0"/>
                  <a:pt x="3701" y="74"/>
                  <a:pt x="3639" y="99"/>
                </a:cubicBezTo>
                <a:cubicBezTo>
                  <a:pt x="3360" y="210"/>
                  <a:pt x="3050" y="334"/>
                  <a:pt x="2740" y="440"/>
                </a:cubicBezTo>
                <a:cubicBezTo>
                  <a:pt x="2684" y="458"/>
                  <a:pt x="2635" y="477"/>
                  <a:pt x="2585" y="502"/>
                </a:cubicBezTo>
                <a:cubicBezTo>
                  <a:pt x="2529" y="520"/>
                  <a:pt x="2467" y="551"/>
                  <a:pt x="2430" y="570"/>
                </a:cubicBezTo>
                <a:cubicBezTo>
                  <a:pt x="2275" y="638"/>
                  <a:pt x="2133" y="675"/>
                  <a:pt x="2009" y="737"/>
                </a:cubicBezTo>
                <a:cubicBezTo>
                  <a:pt x="1990" y="750"/>
                  <a:pt x="1978" y="762"/>
                  <a:pt x="1959" y="775"/>
                </a:cubicBezTo>
                <a:cubicBezTo>
                  <a:pt x="1699" y="905"/>
                  <a:pt x="1413" y="1016"/>
                  <a:pt x="1159" y="1165"/>
                </a:cubicBezTo>
                <a:cubicBezTo>
                  <a:pt x="1246" y="1146"/>
                  <a:pt x="1178" y="1159"/>
                  <a:pt x="1135" y="1190"/>
                </a:cubicBezTo>
                <a:cubicBezTo>
                  <a:pt x="1122" y="1196"/>
                  <a:pt x="1116" y="1221"/>
                  <a:pt x="1104" y="1227"/>
                </a:cubicBezTo>
                <a:cubicBezTo>
                  <a:pt x="1011" y="1301"/>
                  <a:pt x="800" y="1388"/>
                  <a:pt x="763" y="1469"/>
                </a:cubicBezTo>
                <a:cubicBezTo>
                  <a:pt x="756" y="1475"/>
                  <a:pt x="775" y="1500"/>
                  <a:pt x="775" y="1494"/>
                </a:cubicBezTo>
                <a:cubicBezTo>
                  <a:pt x="775" y="1500"/>
                  <a:pt x="725" y="1549"/>
                  <a:pt x="725" y="1549"/>
                </a:cubicBezTo>
                <a:cubicBezTo>
                  <a:pt x="738" y="1562"/>
                  <a:pt x="812" y="1506"/>
                  <a:pt x="824" y="1494"/>
                </a:cubicBezTo>
                <a:cubicBezTo>
                  <a:pt x="911" y="1432"/>
                  <a:pt x="973" y="1388"/>
                  <a:pt x="1079" y="1339"/>
                </a:cubicBezTo>
                <a:cubicBezTo>
                  <a:pt x="1135" y="1314"/>
                  <a:pt x="1066" y="1363"/>
                  <a:pt x="1048" y="1376"/>
                </a:cubicBezTo>
                <a:cubicBezTo>
                  <a:pt x="930" y="1444"/>
                  <a:pt x="874" y="1475"/>
                  <a:pt x="763" y="1574"/>
                </a:cubicBezTo>
                <a:cubicBezTo>
                  <a:pt x="744" y="1586"/>
                  <a:pt x="707" y="1630"/>
                  <a:pt x="688" y="1649"/>
                </a:cubicBezTo>
                <a:cubicBezTo>
                  <a:pt x="670" y="1686"/>
                  <a:pt x="707" y="1673"/>
                  <a:pt x="744" y="1655"/>
                </a:cubicBezTo>
                <a:cubicBezTo>
                  <a:pt x="775" y="1642"/>
                  <a:pt x="787" y="1605"/>
                  <a:pt x="849" y="1599"/>
                </a:cubicBezTo>
                <a:cubicBezTo>
                  <a:pt x="843" y="1599"/>
                  <a:pt x="843" y="1605"/>
                  <a:pt x="843" y="1605"/>
                </a:cubicBezTo>
                <a:cubicBezTo>
                  <a:pt x="849" y="1605"/>
                  <a:pt x="849" y="1605"/>
                  <a:pt x="849" y="1599"/>
                </a:cubicBezTo>
                <a:cubicBezTo>
                  <a:pt x="942" y="1537"/>
                  <a:pt x="1054" y="1469"/>
                  <a:pt x="1159" y="1413"/>
                </a:cubicBezTo>
                <a:cubicBezTo>
                  <a:pt x="1246" y="1363"/>
                  <a:pt x="1389" y="1283"/>
                  <a:pt x="1519" y="1233"/>
                </a:cubicBezTo>
                <a:cubicBezTo>
                  <a:pt x="1618" y="1202"/>
                  <a:pt x="1482" y="1258"/>
                  <a:pt x="1451" y="1277"/>
                </a:cubicBezTo>
                <a:cubicBezTo>
                  <a:pt x="1339" y="1339"/>
                  <a:pt x="1246" y="1401"/>
                  <a:pt x="1147" y="1456"/>
                </a:cubicBezTo>
                <a:cubicBezTo>
                  <a:pt x="1041" y="1518"/>
                  <a:pt x="899" y="1593"/>
                  <a:pt x="800" y="1686"/>
                </a:cubicBezTo>
                <a:lnTo>
                  <a:pt x="769" y="1723"/>
                </a:lnTo>
                <a:cubicBezTo>
                  <a:pt x="769" y="1729"/>
                  <a:pt x="806" y="1704"/>
                  <a:pt x="837" y="1692"/>
                </a:cubicBezTo>
                <a:cubicBezTo>
                  <a:pt x="887" y="1649"/>
                  <a:pt x="942" y="1599"/>
                  <a:pt x="992" y="1574"/>
                </a:cubicBezTo>
                <a:cubicBezTo>
                  <a:pt x="1085" y="1512"/>
                  <a:pt x="1147" y="1481"/>
                  <a:pt x="1228" y="1438"/>
                </a:cubicBezTo>
                <a:cubicBezTo>
                  <a:pt x="1228" y="1432"/>
                  <a:pt x="1240" y="1432"/>
                  <a:pt x="1228" y="1438"/>
                </a:cubicBezTo>
                <a:cubicBezTo>
                  <a:pt x="1110" y="1562"/>
                  <a:pt x="887" y="1642"/>
                  <a:pt x="744" y="1791"/>
                </a:cubicBezTo>
                <a:cubicBezTo>
                  <a:pt x="732" y="1803"/>
                  <a:pt x="676" y="1866"/>
                  <a:pt x="738" y="1841"/>
                </a:cubicBezTo>
                <a:cubicBezTo>
                  <a:pt x="800" y="1810"/>
                  <a:pt x="750" y="1859"/>
                  <a:pt x="744" y="1878"/>
                </a:cubicBezTo>
                <a:cubicBezTo>
                  <a:pt x="750" y="1866"/>
                  <a:pt x="750" y="1921"/>
                  <a:pt x="732" y="1915"/>
                </a:cubicBezTo>
                <a:cubicBezTo>
                  <a:pt x="775" y="1934"/>
                  <a:pt x="806" y="1847"/>
                  <a:pt x="837" y="1872"/>
                </a:cubicBezTo>
                <a:cubicBezTo>
                  <a:pt x="843" y="1878"/>
                  <a:pt x="781" y="1915"/>
                  <a:pt x="824" y="1921"/>
                </a:cubicBezTo>
                <a:cubicBezTo>
                  <a:pt x="843" y="1927"/>
                  <a:pt x="930" y="1847"/>
                  <a:pt x="961" y="1828"/>
                </a:cubicBezTo>
                <a:cubicBezTo>
                  <a:pt x="998" y="1816"/>
                  <a:pt x="1029" y="1810"/>
                  <a:pt x="980" y="1847"/>
                </a:cubicBezTo>
                <a:cubicBezTo>
                  <a:pt x="917" y="1884"/>
                  <a:pt x="843" y="1927"/>
                  <a:pt x="787" y="1983"/>
                </a:cubicBezTo>
                <a:cubicBezTo>
                  <a:pt x="750" y="2027"/>
                  <a:pt x="868" y="1952"/>
                  <a:pt x="893" y="1934"/>
                </a:cubicBezTo>
                <a:cubicBezTo>
                  <a:pt x="942" y="1903"/>
                  <a:pt x="967" y="1872"/>
                  <a:pt x="992" y="1859"/>
                </a:cubicBezTo>
                <a:cubicBezTo>
                  <a:pt x="1023" y="1847"/>
                  <a:pt x="1122" y="1791"/>
                  <a:pt x="1041" y="1859"/>
                </a:cubicBezTo>
                <a:cubicBezTo>
                  <a:pt x="868" y="1990"/>
                  <a:pt x="694" y="2120"/>
                  <a:pt x="527" y="2256"/>
                </a:cubicBezTo>
                <a:cubicBezTo>
                  <a:pt x="502" y="2281"/>
                  <a:pt x="471" y="2299"/>
                  <a:pt x="452" y="2324"/>
                </a:cubicBezTo>
                <a:cubicBezTo>
                  <a:pt x="446" y="2324"/>
                  <a:pt x="452" y="2337"/>
                  <a:pt x="446" y="2349"/>
                </a:cubicBezTo>
                <a:cubicBezTo>
                  <a:pt x="446" y="2349"/>
                  <a:pt x="378" y="2411"/>
                  <a:pt x="360" y="2423"/>
                </a:cubicBezTo>
                <a:cubicBezTo>
                  <a:pt x="273" y="2504"/>
                  <a:pt x="452" y="2355"/>
                  <a:pt x="459" y="2361"/>
                </a:cubicBezTo>
                <a:cubicBezTo>
                  <a:pt x="459" y="2368"/>
                  <a:pt x="378" y="2436"/>
                  <a:pt x="366" y="2448"/>
                </a:cubicBezTo>
                <a:cubicBezTo>
                  <a:pt x="329" y="2479"/>
                  <a:pt x="291" y="2498"/>
                  <a:pt x="279" y="2523"/>
                </a:cubicBezTo>
                <a:cubicBezTo>
                  <a:pt x="273" y="2529"/>
                  <a:pt x="273" y="2566"/>
                  <a:pt x="273" y="2566"/>
                </a:cubicBezTo>
                <a:cubicBezTo>
                  <a:pt x="223" y="2628"/>
                  <a:pt x="161" y="2647"/>
                  <a:pt x="118" y="2715"/>
                </a:cubicBezTo>
                <a:cubicBezTo>
                  <a:pt x="174" y="2696"/>
                  <a:pt x="180" y="2665"/>
                  <a:pt x="236" y="2616"/>
                </a:cubicBezTo>
                <a:cubicBezTo>
                  <a:pt x="254" y="2597"/>
                  <a:pt x="316" y="2560"/>
                  <a:pt x="316" y="2560"/>
                </a:cubicBezTo>
                <a:cubicBezTo>
                  <a:pt x="322" y="2560"/>
                  <a:pt x="304" y="2597"/>
                  <a:pt x="298" y="2616"/>
                </a:cubicBezTo>
                <a:cubicBezTo>
                  <a:pt x="304" y="2609"/>
                  <a:pt x="310" y="2603"/>
                  <a:pt x="310" y="2597"/>
                </a:cubicBezTo>
                <a:cubicBezTo>
                  <a:pt x="291" y="2628"/>
                  <a:pt x="291" y="2628"/>
                  <a:pt x="298" y="2616"/>
                </a:cubicBezTo>
                <a:cubicBezTo>
                  <a:pt x="254" y="2665"/>
                  <a:pt x="180" y="2715"/>
                  <a:pt x="136" y="2777"/>
                </a:cubicBezTo>
                <a:cubicBezTo>
                  <a:pt x="124" y="2795"/>
                  <a:pt x="111" y="2826"/>
                  <a:pt x="93" y="2851"/>
                </a:cubicBezTo>
                <a:cubicBezTo>
                  <a:pt x="81" y="2876"/>
                  <a:pt x="37" y="2938"/>
                  <a:pt x="62" y="2975"/>
                </a:cubicBezTo>
                <a:cubicBezTo>
                  <a:pt x="81" y="2994"/>
                  <a:pt x="99" y="2888"/>
                  <a:pt x="93" y="2895"/>
                </a:cubicBezTo>
                <a:cubicBezTo>
                  <a:pt x="99" y="2888"/>
                  <a:pt x="118" y="2907"/>
                  <a:pt x="124" y="2901"/>
                </a:cubicBezTo>
                <a:cubicBezTo>
                  <a:pt x="118" y="2907"/>
                  <a:pt x="149" y="2864"/>
                  <a:pt x="155" y="2876"/>
                </a:cubicBezTo>
                <a:cubicBezTo>
                  <a:pt x="167" y="2888"/>
                  <a:pt x="130" y="2913"/>
                  <a:pt x="118" y="2950"/>
                </a:cubicBezTo>
                <a:cubicBezTo>
                  <a:pt x="105" y="2975"/>
                  <a:pt x="118" y="2994"/>
                  <a:pt x="118" y="3000"/>
                </a:cubicBezTo>
                <a:cubicBezTo>
                  <a:pt x="118" y="2994"/>
                  <a:pt x="130" y="2994"/>
                  <a:pt x="130" y="3000"/>
                </a:cubicBezTo>
                <a:cubicBezTo>
                  <a:pt x="136" y="3037"/>
                  <a:pt x="87" y="3081"/>
                  <a:pt x="81" y="3112"/>
                </a:cubicBezTo>
                <a:cubicBezTo>
                  <a:pt x="81" y="3118"/>
                  <a:pt x="99" y="3136"/>
                  <a:pt x="93" y="3149"/>
                </a:cubicBezTo>
                <a:cubicBezTo>
                  <a:pt x="93" y="3149"/>
                  <a:pt x="43" y="3248"/>
                  <a:pt x="81" y="3192"/>
                </a:cubicBezTo>
                <a:cubicBezTo>
                  <a:pt x="81" y="3186"/>
                  <a:pt x="130" y="3155"/>
                  <a:pt x="130" y="3155"/>
                </a:cubicBezTo>
                <a:cubicBezTo>
                  <a:pt x="136" y="3161"/>
                  <a:pt x="74" y="3260"/>
                  <a:pt x="68" y="3273"/>
                </a:cubicBezTo>
                <a:cubicBezTo>
                  <a:pt x="56" y="3291"/>
                  <a:pt x="62" y="3291"/>
                  <a:pt x="37" y="3304"/>
                </a:cubicBezTo>
                <a:cubicBezTo>
                  <a:pt x="62" y="3310"/>
                  <a:pt x="19" y="3353"/>
                  <a:pt x="25" y="3378"/>
                </a:cubicBezTo>
                <a:cubicBezTo>
                  <a:pt x="31" y="3397"/>
                  <a:pt x="68" y="3403"/>
                  <a:pt x="74" y="3421"/>
                </a:cubicBezTo>
                <a:cubicBezTo>
                  <a:pt x="74" y="3428"/>
                  <a:pt x="56" y="3453"/>
                  <a:pt x="62" y="3471"/>
                </a:cubicBezTo>
                <a:cubicBezTo>
                  <a:pt x="62" y="3508"/>
                  <a:pt x="111" y="3521"/>
                  <a:pt x="124" y="3564"/>
                </a:cubicBezTo>
                <a:cubicBezTo>
                  <a:pt x="130" y="3589"/>
                  <a:pt x="111" y="3663"/>
                  <a:pt x="130" y="3688"/>
                </a:cubicBezTo>
                <a:cubicBezTo>
                  <a:pt x="124" y="3682"/>
                  <a:pt x="180" y="3719"/>
                  <a:pt x="180" y="3725"/>
                </a:cubicBezTo>
                <a:cubicBezTo>
                  <a:pt x="161" y="3738"/>
                  <a:pt x="111" y="3682"/>
                  <a:pt x="99" y="3694"/>
                </a:cubicBezTo>
                <a:cubicBezTo>
                  <a:pt x="93" y="3719"/>
                  <a:pt x="167" y="3725"/>
                  <a:pt x="180" y="3744"/>
                </a:cubicBezTo>
                <a:cubicBezTo>
                  <a:pt x="192" y="3769"/>
                  <a:pt x="161" y="3806"/>
                  <a:pt x="167" y="3831"/>
                </a:cubicBezTo>
                <a:cubicBezTo>
                  <a:pt x="180" y="3911"/>
                  <a:pt x="291" y="3936"/>
                  <a:pt x="298" y="4017"/>
                </a:cubicBezTo>
                <a:cubicBezTo>
                  <a:pt x="304" y="4041"/>
                  <a:pt x="273" y="4079"/>
                  <a:pt x="291" y="4116"/>
                </a:cubicBezTo>
                <a:cubicBezTo>
                  <a:pt x="298" y="4128"/>
                  <a:pt x="329" y="4153"/>
                  <a:pt x="347" y="4159"/>
                </a:cubicBezTo>
                <a:cubicBezTo>
                  <a:pt x="397" y="4184"/>
                  <a:pt x="484" y="4153"/>
                  <a:pt x="440" y="4240"/>
                </a:cubicBezTo>
                <a:cubicBezTo>
                  <a:pt x="465" y="4234"/>
                  <a:pt x="440" y="4264"/>
                  <a:pt x="440" y="4240"/>
                </a:cubicBezTo>
                <a:cubicBezTo>
                  <a:pt x="428" y="4240"/>
                  <a:pt x="428" y="4246"/>
                  <a:pt x="422" y="4258"/>
                </a:cubicBezTo>
                <a:cubicBezTo>
                  <a:pt x="496" y="4227"/>
                  <a:pt x="434" y="4351"/>
                  <a:pt x="415" y="4351"/>
                </a:cubicBezTo>
                <a:cubicBezTo>
                  <a:pt x="391" y="4364"/>
                  <a:pt x="409" y="4296"/>
                  <a:pt x="422" y="4289"/>
                </a:cubicBezTo>
                <a:cubicBezTo>
                  <a:pt x="391" y="4302"/>
                  <a:pt x="378" y="4320"/>
                  <a:pt x="397" y="4370"/>
                </a:cubicBezTo>
                <a:cubicBezTo>
                  <a:pt x="409" y="4407"/>
                  <a:pt x="527" y="4413"/>
                  <a:pt x="546" y="4438"/>
                </a:cubicBezTo>
                <a:cubicBezTo>
                  <a:pt x="539" y="4432"/>
                  <a:pt x="564" y="4544"/>
                  <a:pt x="570" y="4537"/>
                </a:cubicBezTo>
                <a:cubicBezTo>
                  <a:pt x="564" y="4544"/>
                  <a:pt x="533" y="4531"/>
                  <a:pt x="521" y="4537"/>
                </a:cubicBezTo>
                <a:cubicBezTo>
                  <a:pt x="508" y="4550"/>
                  <a:pt x="558" y="4556"/>
                  <a:pt x="564" y="4562"/>
                </a:cubicBezTo>
                <a:cubicBezTo>
                  <a:pt x="564" y="4568"/>
                  <a:pt x="558" y="4581"/>
                  <a:pt x="564" y="4587"/>
                </a:cubicBezTo>
                <a:cubicBezTo>
                  <a:pt x="583" y="4599"/>
                  <a:pt x="595" y="4575"/>
                  <a:pt x="595" y="4599"/>
                </a:cubicBezTo>
                <a:cubicBezTo>
                  <a:pt x="595" y="4599"/>
                  <a:pt x="564" y="4612"/>
                  <a:pt x="558" y="4612"/>
                </a:cubicBezTo>
                <a:cubicBezTo>
                  <a:pt x="539" y="4612"/>
                  <a:pt x="477" y="4593"/>
                  <a:pt x="446" y="4575"/>
                </a:cubicBezTo>
                <a:cubicBezTo>
                  <a:pt x="452" y="4636"/>
                  <a:pt x="539" y="4624"/>
                  <a:pt x="564" y="4661"/>
                </a:cubicBezTo>
                <a:cubicBezTo>
                  <a:pt x="570" y="4668"/>
                  <a:pt x="552" y="4699"/>
                  <a:pt x="552" y="4699"/>
                </a:cubicBezTo>
                <a:cubicBezTo>
                  <a:pt x="552" y="4711"/>
                  <a:pt x="620" y="4760"/>
                  <a:pt x="651" y="4773"/>
                </a:cubicBezTo>
                <a:cubicBezTo>
                  <a:pt x="651" y="4773"/>
                  <a:pt x="663" y="4785"/>
                  <a:pt x="663" y="4792"/>
                </a:cubicBezTo>
                <a:cubicBezTo>
                  <a:pt x="657" y="4792"/>
                  <a:pt x="576" y="4773"/>
                  <a:pt x="576" y="4773"/>
                </a:cubicBezTo>
                <a:cubicBezTo>
                  <a:pt x="558" y="4798"/>
                  <a:pt x="682" y="4841"/>
                  <a:pt x="682" y="4847"/>
                </a:cubicBezTo>
                <a:cubicBezTo>
                  <a:pt x="700" y="4853"/>
                  <a:pt x="694" y="4878"/>
                  <a:pt x="725" y="4897"/>
                </a:cubicBezTo>
                <a:cubicBezTo>
                  <a:pt x="763" y="4909"/>
                  <a:pt x="806" y="4909"/>
                  <a:pt x="824" y="4934"/>
                </a:cubicBezTo>
                <a:cubicBezTo>
                  <a:pt x="849" y="4916"/>
                  <a:pt x="955" y="4934"/>
                  <a:pt x="1023" y="4928"/>
                </a:cubicBezTo>
                <a:cubicBezTo>
                  <a:pt x="1085" y="4922"/>
                  <a:pt x="1265" y="4884"/>
                  <a:pt x="1289" y="4916"/>
                </a:cubicBezTo>
                <a:cubicBezTo>
                  <a:pt x="1283" y="4916"/>
                  <a:pt x="1246" y="4953"/>
                  <a:pt x="1252" y="4971"/>
                </a:cubicBezTo>
                <a:cubicBezTo>
                  <a:pt x="1252" y="4971"/>
                  <a:pt x="1277" y="4965"/>
                  <a:pt x="1271" y="4977"/>
                </a:cubicBezTo>
                <a:cubicBezTo>
                  <a:pt x="1265" y="4996"/>
                  <a:pt x="1234" y="5008"/>
                  <a:pt x="1228" y="5027"/>
                </a:cubicBezTo>
                <a:cubicBezTo>
                  <a:pt x="1228" y="5033"/>
                  <a:pt x="1246" y="5070"/>
                  <a:pt x="1252" y="5070"/>
                </a:cubicBezTo>
                <a:lnTo>
                  <a:pt x="1252" y="5070"/>
                </a:lnTo>
                <a:cubicBezTo>
                  <a:pt x="1252" y="5070"/>
                  <a:pt x="1252" y="5077"/>
                  <a:pt x="1252" y="5070"/>
                </a:cubicBezTo>
                <a:cubicBezTo>
                  <a:pt x="1246" y="5077"/>
                  <a:pt x="1240" y="5089"/>
                  <a:pt x="1246" y="5089"/>
                </a:cubicBezTo>
                <a:cubicBezTo>
                  <a:pt x="1277" y="5108"/>
                  <a:pt x="1277" y="5077"/>
                  <a:pt x="1320" y="5077"/>
                </a:cubicBezTo>
                <a:lnTo>
                  <a:pt x="1320" y="5089"/>
                </a:lnTo>
                <a:cubicBezTo>
                  <a:pt x="1320" y="5089"/>
                  <a:pt x="1345" y="5077"/>
                  <a:pt x="1352" y="5083"/>
                </a:cubicBezTo>
                <a:cubicBezTo>
                  <a:pt x="1352" y="5095"/>
                  <a:pt x="1308" y="5139"/>
                  <a:pt x="1308" y="5157"/>
                </a:cubicBezTo>
                <a:cubicBezTo>
                  <a:pt x="1308" y="5170"/>
                  <a:pt x="1333" y="5132"/>
                  <a:pt x="1345" y="5145"/>
                </a:cubicBezTo>
                <a:cubicBezTo>
                  <a:pt x="1339" y="5145"/>
                  <a:pt x="1339" y="5194"/>
                  <a:pt x="1333" y="5207"/>
                </a:cubicBezTo>
                <a:cubicBezTo>
                  <a:pt x="1320" y="5244"/>
                  <a:pt x="1271" y="5263"/>
                  <a:pt x="1271" y="5287"/>
                </a:cubicBezTo>
                <a:cubicBezTo>
                  <a:pt x="1271" y="5294"/>
                  <a:pt x="1314" y="5287"/>
                  <a:pt x="1314" y="5294"/>
                </a:cubicBezTo>
                <a:cubicBezTo>
                  <a:pt x="1327" y="5312"/>
                  <a:pt x="1308" y="5325"/>
                  <a:pt x="1302" y="5337"/>
                </a:cubicBezTo>
                <a:cubicBezTo>
                  <a:pt x="1289" y="5356"/>
                  <a:pt x="1289" y="5343"/>
                  <a:pt x="1289" y="5362"/>
                </a:cubicBezTo>
                <a:cubicBezTo>
                  <a:pt x="1289" y="5349"/>
                  <a:pt x="1302" y="5368"/>
                  <a:pt x="1289" y="5399"/>
                </a:cubicBezTo>
                <a:cubicBezTo>
                  <a:pt x="1289" y="5393"/>
                  <a:pt x="1277" y="5418"/>
                  <a:pt x="1277" y="5418"/>
                </a:cubicBezTo>
                <a:lnTo>
                  <a:pt x="1302" y="5424"/>
                </a:lnTo>
                <a:cubicBezTo>
                  <a:pt x="1302" y="5449"/>
                  <a:pt x="1277" y="5461"/>
                  <a:pt x="1296" y="5480"/>
                </a:cubicBezTo>
                <a:cubicBezTo>
                  <a:pt x="1302" y="5492"/>
                  <a:pt x="1327" y="5473"/>
                  <a:pt x="1333" y="5480"/>
                </a:cubicBezTo>
                <a:cubicBezTo>
                  <a:pt x="1339" y="5486"/>
                  <a:pt x="1333" y="5517"/>
                  <a:pt x="1333" y="5523"/>
                </a:cubicBezTo>
                <a:cubicBezTo>
                  <a:pt x="1333" y="5517"/>
                  <a:pt x="1352" y="5523"/>
                  <a:pt x="1358" y="5523"/>
                </a:cubicBezTo>
                <a:cubicBezTo>
                  <a:pt x="1352" y="5517"/>
                  <a:pt x="1364" y="5554"/>
                  <a:pt x="1364" y="5560"/>
                </a:cubicBezTo>
                <a:cubicBezTo>
                  <a:pt x="1364" y="5579"/>
                  <a:pt x="1339" y="5579"/>
                  <a:pt x="1345" y="5610"/>
                </a:cubicBezTo>
                <a:cubicBezTo>
                  <a:pt x="1339" y="5591"/>
                  <a:pt x="1370" y="5622"/>
                  <a:pt x="1370" y="5653"/>
                </a:cubicBezTo>
                <a:cubicBezTo>
                  <a:pt x="1370" y="5684"/>
                  <a:pt x="1364" y="5666"/>
                  <a:pt x="1382" y="5684"/>
                </a:cubicBezTo>
                <a:cubicBezTo>
                  <a:pt x="1395" y="5697"/>
                  <a:pt x="1382" y="5715"/>
                  <a:pt x="1382" y="5740"/>
                </a:cubicBezTo>
                <a:cubicBezTo>
                  <a:pt x="1389" y="5827"/>
                  <a:pt x="1463" y="5895"/>
                  <a:pt x="1463" y="5920"/>
                </a:cubicBezTo>
                <a:cubicBezTo>
                  <a:pt x="1463" y="5926"/>
                  <a:pt x="1444" y="5938"/>
                  <a:pt x="1451" y="5944"/>
                </a:cubicBezTo>
                <a:cubicBezTo>
                  <a:pt x="1451" y="5951"/>
                  <a:pt x="1469" y="5932"/>
                  <a:pt x="1469" y="5944"/>
                </a:cubicBezTo>
                <a:cubicBezTo>
                  <a:pt x="1469" y="5957"/>
                  <a:pt x="1457" y="5969"/>
                  <a:pt x="1457" y="5988"/>
                </a:cubicBezTo>
                <a:cubicBezTo>
                  <a:pt x="1451" y="6013"/>
                  <a:pt x="1457" y="6050"/>
                  <a:pt x="1457" y="6068"/>
                </a:cubicBezTo>
                <a:cubicBezTo>
                  <a:pt x="1451" y="6093"/>
                  <a:pt x="1432" y="6118"/>
                  <a:pt x="1451" y="6137"/>
                </a:cubicBezTo>
                <a:cubicBezTo>
                  <a:pt x="1476" y="6168"/>
                  <a:pt x="1482" y="6106"/>
                  <a:pt x="1519" y="6155"/>
                </a:cubicBezTo>
                <a:cubicBezTo>
                  <a:pt x="1525" y="6168"/>
                  <a:pt x="1513" y="6211"/>
                  <a:pt x="1531" y="6223"/>
                </a:cubicBezTo>
                <a:cubicBezTo>
                  <a:pt x="1544" y="6236"/>
                  <a:pt x="1537" y="6174"/>
                  <a:pt x="1562" y="6192"/>
                </a:cubicBezTo>
                <a:cubicBezTo>
                  <a:pt x="1575" y="6199"/>
                  <a:pt x="1556" y="6310"/>
                  <a:pt x="1562" y="6329"/>
                </a:cubicBezTo>
                <a:cubicBezTo>
                  <a:pt x="1568" y="6366"/>
                  <a:pt x="1587" y="6347"/>
                  <a:pt x="1587" y="6385"/>
                </a:cubicBezTo>
                <a:cubicBezTo>
                  <a:pt x="1587" y="6434"/>
                  <a:pt x="1537" y="6478"/>
                  <a:pt x="1544" y="6546"/>
                </a:cubicBezTo>
                <a:cubicBezTo>
                  <a:pt x="1550" y="6608"/>
                  <a:pt x="1606" y="6626"/>
                  <a:pt x="1637" y="6676"/>
                </a:cubicBezTo>
                <a:cubicBezTo>
                  <a:pt x="1649" y="6701"/>
                  <a:pt x="1668" y="6750"/>
                  <a:pt x="1668" y="6775"/>
                </a:cubicBezTo>
                <a:cubicBezTo>
                  <a:pt x="1668" y="6775"/>
                  <a:pt x="1649" y="6769"/>
                  <a:pt x="1649" y="6781"/>
                </a:cubicBezTo>
                <a:cubicBezTo>
                  <a:pt x="1661" y="6831"/>
                  <a:pt x="1686" y="6837"/>
                  <a:pt x="1674" y="6899"/>
                </a:cubicBezTo>
                <a:cubicBezTo>
                  <a:pt x="1668" y="6924"/>
                  <a:pt x="1655" y="6961"/>
                  <a:pt x="1668" y="6998"/>
                </a:cubicBezTo>
                <a:cubicBezTo>
                  <a:pt x="1674" y="7042"/>
                  <a:pt x="1717" y="7060"/>
                  <a:pt x="1724" y="7098"/>
                </a:cubicBezTo>
                <a:cubicBezTo>
                  <a:pt x="1724" y="7110"/>
                  <a:pt x="1705" y="7129"/>
                  <a:pt x="1705" y="7153"/>
                </a:cubicBezTo>
                <a:cubicBezTo>
                  <a:pt x="1711" y="7172"/>
                  <a:pt x="1748" y="7240"/>
                  <a:pt x="1779" y="7259"/>
                </a:cubicBezTo>
                <a:cubicBezTo>
                  <a:pt x="1854" y="7296"/>
                  <a:pt x="1959" y="7346"/>
                  <a:pt x="2052" y="7352"/>
                </a:cubicBezTo>
                <a:cubicBezTo>
                  <a:pt x="2120" y="7358"/>
                  <a:pt x="2238" y="7364"/>
                  <a:pt x="2319" y="7339"/>
                </a:cubicBezTo>
                <a:cubicBezTo>
                  <a:pt x="2331" y="7339"/>
                  <a:pt x="2337" y="7321"/>
                  <a:pt x="2350" y="7321"/>
                </a:cubicBezTo>
                <a:cubicBezTo>
                  <a:pt x="2424" y="7296"/>
                  <a:pt x="2492" y="7296"/>
                  <a:pt x="2567" y="7277"/>
                </a:cubicBezTo>
                <a:cubicBezTo>
                  <a:pt x="2659" y="7259"/>
                  <a:pt x="2759" y="7228"/>
                  <a:pt x="2858" y="7203"/>
                </a:cubicBezTo>
                <a:cubicBezTo>
                  <a:pt x="3137" y="7129"/>
                  <a:pt x="3428" y="7048"/>
                  <a:pt x="3720" y="6974"/>
                </a:cubicBezTo>
                <a:cubicBezTo>
                  <a:pt x="3837" y="6949"/>
                  <a:pt x="3968" y="6905"/>
                  <a:pt x="4098" y="6881"/>
                </a:cubicBezTo>
                <a:cubicBezTo>
                  <a:pt x="4370" y="6825"/>
                  <a:pt x="4587" y="6775"/>
                  <a:pt x="4891" y="6732"/>
                </a:cubicBezTo>
                <a:cubicBezTo>
                  <a:pt x="4941" y="6726"/>
                  <a:pt x="4972" y="6719"/>
                  <a:pt x="4978" y="6775"/>
                </a:cubicBezTo>
                <a:cubicBezTo>
                  <a:pt x="4990" y="6837"/>
                  <a:pt x="4997" y="6887"/>
                  <a:pt x="5022" y="6936"/>
                </a:cubicBezTo>
                <a:cubicBezTo>
                  <a:pt x="5022" y="6930"/>
                  <a:pt x="5028" y="6912"/>
                  <a:pt x="5028" y="6912"/>
                </a:cubicBezTo>
                <a:cubicBezTo>
                  <a:pt x="5034" y="6918"/>
                  <a:pt x="5052" y="6974"/>
                  <a:pt x="5065" y="7005"/>
                </a:cubicBezTo>
                <a:cubicBezTo>
                  <a:pt x="5065" y="7011"/>
                  <a:pt x="5059" y="7029"/>
                  <a:pt x="5065" y="7029"/>
                </a:cubicBezTo>
                <a:cubicBezTo>
                  <a:pt x="5059" y="7023"/>
                  <a:pt x="5152" y="7110"/>
                  <a:pt x="5127" y="7060"/>
                </a:cubicBezTo>
                <a:cubicBezTo>
                  <a:pt x="5127" y="7060"/>
                  <a:pt x="5096" y="7042"/>
                  <a:pt x="5121" y="7023"/>
                </a:cubicBezTo>
                <a:cubicBezTo>
                  <a:pt x="5127" y="7023"/>
                  <a:pt x="5139" y="7036"/>
                  <a:pt x="5152" y="7054"/>
                </a:cubicBezTo>
                <a:lnTo>
                  <a:pt x="5152" y="7048"/>
                </a:lnTo>
                <a:cubicBezTo>
                  <a:pt x="5152" y="7054"/>
                  <a:pt x="5158" y="7060"/>
                  <a:pt x="5164" y="7060"/>
                </a:cubicBezTo>
                <a:cubicBezTo>
                  <a:pt x="5183" y="7085"/>
                  <a:pt x="5195" y="7110"/>
                  <a:pt x="5201" y="7110"/>
                </a:cubicBezTo>
                <a:lnTo>
                  <a:pt x="5201" y="7104"/>
                </a:lnTo>
                <a:cubicBezTo>
                  <a:pt x="5201" y="7104"/>
                  <a:pt x="5201" y="7104"/>
                  <a:pt x="5207" y="7104"/>
                </a:cubicBezTo>
                <a:cubicBezTo>
                  <a:pt x="5201" y="7104"/>
                  <a:pt x="5201" y="7104"/>
                  <a:pt x="5201" y="7104"/>
                </a:cubicBezTo>
                <a:cubicBezTo>
                  <a:pt x="5207" y="7110"/>
                  <a:pt x="5245" y="7135"/>
                  <a:pt x="5245" y="7129"/>
                </a:cubicBezTo>
                <a:cubicBezTo>
                  <a:pt x="5251" y="7122"/>
                  <a:pt x="5189" y="7066"/>
                  <a:pt x="5238" y="7060"/>
                </a:cubicBezTo>
                <a:cubicBezTo>
                  <a:pt x="5232" y="7060"/>
                  <a:pt x="5331" y="7153"/>
                  <a:pt x="5300" y="7110"/>
                </a:cubicBezTo>
                <a:cubicBezTo>
                  <a:pt x="5294" y="7091"/>
                  <a:pt x="5313" y="7098"/>
                  <a:pt x="5313" y="7098"/>
                </a:cubicBezTo>
                <a:cubicBezTo>
                  <a:pt x="5307" y="7079"/>
                  <a:pt x="5307" y="7066"/>
                  <a:pt x="5307" y="7066"/>
                </a:cubicBezTo>
                <a:cubicBezTo>
                  <a:pt x="5307" y="7066"/>
                  <a:pt x="5313" y="7073"/>
                  <a:pt x="5331" y="7066"/>
                </a:cubicBezTo>
                <a:cubicBezTo>
                  <a:pt x="5356" y="7060"/>
                  <a:pt x="5375" y="7011"/>
                  <a:pt x="5369" y="6961"/>
                </a:cubicBezTo>
                <a:close/>
                <a:moveTo>
                  <a:pt x="186" y="2969"/>
                </a:moveTo>
                <a:lnTo>
                  <a:pt x="186" y="2969"/>
                </a:lnTo>
                <a:cubicBezTo>
                  <a:pt x="180" y="2963"/>
                  <a:pt x="198" y="2950"/>
                  <a:pt x="198" y="2950"/>
                </a:cubicBezTo>
                <a:cubicBezTo>
                  <a:pt x="229" y="2932"/>
                  <a:pt x="198" y="2975"/>
                  <a:pt x="186" y="2969"/>
                </a:cubicBezTo>
                <a:close/>
                <a:moveTo>
                  <a:pt x="341" y="2541"/>
                </a:moveTo>
                <a:cubicBezTo>
                  <a:pt x="341" y="2541"/>
                  <a:pt x="329" y="2541"/>
                  <a:pt x="341" y="2541"/>
                </a:cubicBezTo>
                <a:close/>
                <a:moveTo>
                  <a:pt x="415" y="4376"/>
                </a:moveTo>
                <a:lnTo>
                  <a:pt x="415" y="4376"/>
                </a:lnTo>
                <a:cubicBezTo>
                  <a:pt x="415" y="4370"/>
                  <a:pt x="428" y="4364"/>
                  <a:pt x="434" y="4370"/>
                </a:cubicBezTo>
                <a:cubicBezTo>
                  <a:pt x="434" y="4370"/>
                  <a:pt x="422" y="4376"/>
                  <a:pt x="415" y="4376"/>
                </a:cubicBezTo>
                <a:close/>
                <a:moveTo>
                  <a:pt x="490" y="4382"/>
                </a:moveTo>
                <a:lnTo>
                  <a:pt x="490" y="4382"/>
                </a:lnTo>
                <a:cubicBezTo>
                  <a:pt x="490" y="4382"/>
                  <a:pt x="471" y="4333"/>
                  <a:pt x="465" y="4339"/>
                </a:cubicBezTo>
                <a:cubicBezTo>
                  <a:pt x="490" y="4314"/>
                  <a:pt x="552" y="4413"/>
                  <a:pt x="490" y="4382"/>
                </a:cubicBezTo>
                <a:close/>
                <a:moveTo>
                  <a:pt x="558" y="4556"/>
                </a:moveTo>
                <a:lnTo>
                  <a:pt x="558" y="4556"/>
                </a:lnTo>
                <a:cubicBezTo>
                  <a:pt x="552" y="4556"/>
                  <a:pt x="570" y="4550"/>
                  <a:pt x="570" y="4550"/>
                </a:cubicBezTo>
                <a:cubicBezTo>
                  <a:pt x="576" y="4556"/>
                  <a:pt x="558" y="4562"/>
                  <a:pt x="558" y="4556"/>
                </a:cubicBezTo>
                <a:close/>
                <a:moveTo>
                  <a:pt x="601" y="4692"/>
                </a:moveTo>
                <a:lnTo>
                  <a:pt x="601" y="4692"/>
                </a:lnTo>
                <a:cubicBezTo>
                  <a:pt x="601" y="4680"/>
                  <a:pt x="564" y="4674"/>
                  <a:pt x="601" y="4668"/>
                </a:cubicBezTo>
                <a:cubicBezTo>
                  <a:pt x="657" y="4668"/>
                  <a:pt x="601" y="4742"/>
                  <a:pt x="601" y="4692"/>
                </a:cubicBezTo>
                <a:close/>
                <a:moveTo>
                  <a:pt x="1296" y="1401"/>
                </a:moveTo>
                <a:cubicBezTo>
                  <a:pt x="1296" y="1401"/>
                  <a:pt x="1289" y="1401"/>
                  <a:pt x="1296" y="1401"/>
                </a:cubicBezTo>
                <a:close/>
                <a:moveTo>
                  <a:pt x="1320" y="5070"/>
                </a:moveTo>
                <a:lnTo>
                  <a:pt x="1320" y="5070"/>
                </a:lnTo>
                <a:cubicBezTo>
                  <a:pt x="1320" y="5064"/>
                  <a:pt x="1339" y="5058"/>
                  <a:pt x="1345" y="5064"/>
                </a:cubicBezTo>
                <a:cubicBezTo>
                  <a:pt x="1345" y="5064"/>
                  <a:pt x="1327" y="5070"/>
                  <a:pt x="1320" y="5070"/>
                </a:cubicBezTo>
                <a:close/>
                <a:moveTo>
                  <a:pt x="1327" y="1382"/>
                </a:moveTo>
                <a:lnTo>
                  <a:pt x="1327" y="1382"/>
                </a:lnTo>
                <a:cubicBezTo>
                  <a:pt x="1327" y="1388"/>
                  <a:pt x="1320" y="1388"/>
                  <a:pt x="1314" y="1388"/>
                </a:cubicBezTo>
                <a:cubicBezTo>
                  <a:pt x="1314" y="1401"/>
                  <a:pt x="1302" y="1394"/>
                  <a:pt x="1314" y="1388"/>
                </a:cubicBezTo>
                <a:cubicBezTo>
                  <a:pt x="1314" y="1382"/>
                  <a:pt x="1320" y="1382"/>
                  <a:pt x="1327" y="1382"/>
                </a:cubicBezTo>
                <a:cubicBezTo>
                  <a:pt x="1358" y="1363"/>
                  <a:pt x="1382" y="1345"/>
                  <a:pt x="1420" y="1339"/>
                </a:cubicBezTo>
                <a:cubicBezTo>
                  <a:pt x="1420" y="1332"/>
                  <a:pt x="1432" y="1339"/>
                  <a:pt x="1420" y="1339"/>
                </a:cubicBezTo>
                <a:cubicBezTo>
                  <a:pt x="1395" y="1357"/>
                  <a:pt x="1370" y="1376"/>
                  <a:pt x="1327" y="1382"/>
                </a:cubicBezTo>
                <a:close/>
                <a:moveTo>
                  <a:pt x="1401" y="4333"/>
                </a:moveTo>
                <a:lnTo>
                  <a:pt x="1401" y="4333"/>
                </a:lnTo>
                <a:cubicBezTo>
                  <a:pt x="1395" y="4327"/>
                  <a:pt x="1420" y="4320"/>
                  <a:pt x="1426" y="4327"/>
                </a:cubicBezTo>
                <a:cubicBezTo>
                  <a:pt x="1432" y="4333"/>
                  <a:pt x="1401" y="4339"/>
                  <a:pt x="1401" y="4333"/>
                </a:cubicBezTo>
                <a:close/>
                <a:moveTo>
                  <a:pt x="4643" y="5461"/>
                </a:moveTo>
                <a:lnTo>
                  <a:pt x="4643" y="5461"/>
                </a:lnTo>
                <a:cubicBezTo>
                  <a:pt x="4650" y="5467"/>
                  <a:pt x="4631" y="5473"/>
                  <a:pt x="4631" y="5467"/>
                </a:cubicBezTo>
                <a:cubicBezTo>
                  <a:pt x="4625" y="5467"/>
                  <a:pt x="4643" y="5461"/>
                  <a:pt x="4643" y="5461"/>
                </a:cubicBezTo>
                <a:close/>
                <a:moveTo>
                  <a:pt x="4693" y="5895"/>
                </a:moveTo>
                <a:lnTo>
                  <a:pt x="4693" y="5895"/>
                </a:lnTo>
                <a:cubicBezTo>
                  <a:pt x="4736" y="5889"/>
                  <a:pt x="4891" y="5883"/>
                  <a:pt x="4811" y="5895"/>
                </a:cubicBezTo>
                <a:cubicBezTo>
                  <a:pt x="4687" y="5920"/>
                  <a:pt x="4563" y="5926"/>
                  <a:pt x="4457" y="5944"/>
                </a:cubicBezTo>
                <a:cubicBezTo>
                  <a:pt x="4395" y="5957"/>
                  <a:pt x="4346" y="5975"/>
                  <a:pt x="4309" y="5975"/>
                </a:cubicBezTo>
                <a:cubicBezTo>
                  <a:pt x="4333" y="6007"/>
                  <a:pt x="4240" y="5963"/>
                  <a:pt x="4309" y="5975"/>
                </a:cubicBezTo>
                <a:cubicBezTo>
                  <a:pt x="4383" y="5951"/>
                  <a:pt x="4575" y="5914"/>
                  <a:pt x="4693" y="5895"/>
                </a:cubicBezTo>
                <a:close/>
                <a:moveTo>
                  <a:pt x="3732" y="6112"/>
                </a:moveTo>
                <a:lnTo>
                  <a:pt x="3732" y="6112"/>
                </a:lnTo>
                <a:cubicBezTo>
                  <a:pt x="3744" y="6112"/>
                  <a:pt x="3751" y="6112"/>
                  <a:pt x="3763" y="6112"/>
                </a:cubicBezTo>
                <a:cubicBezTo>
                  <a:pt x="3738" y="6112"/>
                  <a:pt x="3751" y="6087"/>
                  <a:pt x="3775" y="6099"/>
                </a:cubicBezTo>
                <a:cubicBezTo>
                  <a:pt x="3775" y="6087"/>
                  <a:pt x="3794" y="6093"/>
                  <a:pt x="3800" y="6093"/>
                </a:cubicBezTo>
                <a:cubicBezTo>
                  <a:pt x="3806" y="6081"/>
                  <a:pt x="3819" y="6087"/>
                  <a:pt x="3831" y="6087"/>
                </a:cubicBezTo>
                <a:cubicBezTo>
                  <a:pt x="3831" y="6106"/>
                  <a:pt x="3850" y="6087"/>
                  <a:pt x="3837" y="6087"/>
                </a:cubicBezTo>
                <a:cubicBezTo>
                  <a:pt x="3862" y="6081"/>
                  <a:pt x="3899" y="6068"/>
                  <a:pt x="3893" y="6068"/>
                </a:cubicBezTo>
                <a:lnTo>
                  <a:pt x="3887" y="6068"/>
                </a:lnTo>
                <a:cubicBezTo>
                  <a:pt x="3893" y="6068"/>
                  <a:pt x="3893" y="6068"/>
                  <a:pt x="3893" y="6068"/>
                </a:cubicBezTo>
                <a:cubicBezTo>
                  <a:pt x="3906" y="6068"/>
                  <a:pt x="3912" y="6068"/>
                  <a:pt x="3924" y="6062"/>
                </a:cubicBezTo>
                <a:cubicBezTo>
                  <a:pt x="3943" y="6062"/>
                  <a:pt x="3955" y="6050"/>
                  <a:pt x="3992" y="6056"/>
                </a:cubicBezTo>
                <a:cubicBezTo>
                  <a:pt x="3980" y="6044"/>
                  <a:pt x="3986" y="6044"/>
                  <a:pt x="4005" y="6044"/>
                </a:cubicBezTo>
                <a:cubicBezTo>
                  <a:pt x="4104" y="6025"/>
                  <a:pt x="4185" y="6000"/>
                  <a:pt x="4265" y="5988"/>
                </a:cubicBezTo>
                <a:cubicBezTo>
                  <a:pt x="4302" y="5982"/>
                  <a:pt x="4278" y="5988"/>
                  <a:pt x="4271" y="5994"/>
                </a:cubicBezTo>
                <a:cubicBezTo>
                  <a:pt x="4246" y="6007"/>
                  <a:pt x="4073" y="6044"/>
                  <a:pt x="3992" y="6056"/>
                </a:cubicBezTo>
                <a:cubicBezTo>
                  <a:pt x="3893" y="6081"/>
                  <a:pt x="3782" y="6124"/>
                  <a:pt x="3676" y="6143"/>
                </a:cubicBezTo>
                <a:cubicBezTo>
                  <a:pt x="3658" y="6143"/>
                  <a:pt x="3639" y="6137"/>
                  <a:pt x="3620" y="6143"/>
                </a:cubicBezTo>
                <a:cubicBezTo>
                  <a:pt x="3614" y="6143"/>
                  <a:pt x="3614" y="6155"/>
                  <a:pt x="3614" y="6155"/>
                </a:cubicBezTo>
                <a:cubicBezTo>
                  <a:pt x="3552" y="6174"/>
                  <a:pt x="3484" y="6180"/>
                  <a:pt x="3422" y="6192"/>
                </a:cubicBezTo>
                <a:cubicBezTo>
                  <a:pt x="3416" y="6192"/>
                  <a:pt x="3416" y="6205"/>
                  <a:pt x="3410" y="6205"/>
                </a:cubicBezTo>
                <a:cubicBezTo>
                  <a:pt x="3410" y="6205"/>
                  <a:pt x="3391" y="6192"/>
                  <a:pt x="3391" y="6199"/>
                </a:cubicBezTo>
                <a:cubicBezTo>
                  <a:pt x="3391" y="6186"/>
                  <a:pt x="3422" y="6186"/>
                  <a:pt x="3459" y="6174"/>
                </a:cubicBezTo>
                <a:cubicBezTo>
                  <a:pt x="3521" y="6162"/>
                  <a:pt x="3645" y="6124"/>
                  <a:pt x="3726" y="6118"/>
                </a:cubicBezTo>
                <a:cubicBezTo>
                  <a:pt x="3720" y="6118"/>
                  <a:pt x="3720" y="6118"/>
                  <a:pt x="3720" y="6118"/>
                </a:cubicBezTo>
                <a:cubicBezTo>
                  <a:pt x="3720" y="6124"/>
                  <a:pt x="3732" y="6118"/>
                  <a:pt x="3732" y="6112"/>
                </a:cubicBezTo>
                <a:close/>
                <a:moveTo>
                  <a:pt x="4618" y="5467"/>
                </a:moveTo>
                <a:lnTo>
                  <a:pt x="4618" y="5467"/>
                </a:lnTo>
                <a:cubicBezTo>
                  <a:pt x="4618" y="5467"/>
                  <a:pt x="4594" y="5492"/>
                  <a:pt x="4581" y="5473"/>
                </a:cubicBezTo>
                <a:cubicBezTo>
                  <a:pt x="4581" y="5473"/>
                  <a:pt x="4612" y="5467"/>
                  <a:pt x="4618" y="5467"/>
                </a:cubicBezTo>
                <a:close/>
                <a:moveTo>
                  <a:pt x="4569" y="5473"/>
                </a:moveTo>
                <a:lnTo>
                  <a:pt x="4569" y="5473"/>
                </a:lnTo>
                <a:cubicBezTo>
                  <a:pt x="4569" y="5473"/>
                  <a:pt x="4544" y="5498"/>
                  <a:pt x="4532" y="5480"/>
                </a:cubicBezTo>
                <a:cubicBezTo>
                  <a:pt x="4532" y="5480"/>
                  <a:pt x="4563" y="5473"/>
                  <a:pt x="4569" y="5473"/>
                </a:cubicBezTo>
                <a:close/>
                <a:moveTo>
                  <a:pt x="4519" y="5480"/>
                </a:moveTo>
                <a:lnTo>
                  <a:pt x="4519" y="5480"/>
                </a:lnTo>
                <a:cubicBezTo>
                  <a:pt x="4519" y="5486"/>
                  <a:pt x="4501" y="5492"/>
                  <a:pt x="4494" y="5492"/>
                </a:cubicBezTo>
                <a:cubicBezTo>
                  <a:pt x="4494" y="5486"/>
                  <a:pt x="4513" y="5480"/>
                  <a:pt x="4519" y="5480"/>
                </a:cubicBezTo>
                <a:close/>
                <a:moveTo>
                  <a:pt x="4309" y="5517"/>
                </a:moveTo>
                <a:lnTo>
                  <a:pt x="4309" y="5517"/>
                </a:lnTo>
                <a:cubicBezTo>
                  <a:pt x="4346" y="5511"/>
                  <a:pt x="4445" y="5486"/>
                  <a:pt x="4470" y="5486"/>
                </a:cubicBezTo>
                <a:cubicBezTo>
                  <a:pt x="4457" y="5486"/>
                  <a:pt x="4439" y="5504"/>
                  <a:pt x="4408" y="5511"/>
                </a:cubicBezTo>
                <a:cubicBezTo>
                  <a:pt x="3986" y="5597"/>
                  <a:pt x="3608" y="5690"/>
                  <a:pt x="3224" y="5783"/>
                </a:cubicBezTo>
                <a:cubicBezTo>
                  <a:pt x="3217" y="5808"/>
                  <a:pt x="3193" y="5777"/>
                  <a:pt x="3224" y="5783"/>
                </a:cubicBezTo>
                <a:cubicBezTo>
                  <a:pt x="3565" y="5697"/>
                  <a:pt x="3943" y="5585"/>
                  <a:pt x="4309" y="5517"/>
                </a:cubicBezTo>
                <a:close/>
                <a:moveTo>
                  <a:pt x="3025" y="4884"/>
                </a:moveTo>
                <a:lnTo>
                  <a:pt x="3025" y="4884"/>
                </a:lnTo>
                <a:cubicBezTo>
                  <a:pt x="3056" y="4847"/>
                  <a:pt x="3100" y="4829"/>
                  <a:pt x="3143" y="4798"/>
                </a:cubicBezTo>
                <a:cubicBezTo>
                  <a:pt x="3187" y="4760"/>
                  <a:pt x="3217" y="4723"/>
                  <a:pt x="3261" y="4705"/>
                </a:cubicBezTo>
                <a:cubicBezTo>
                  <a:pt x="3267" y="4705"/>
                  <a:pt x="3261" y="4699"/>
                  <a:pt x="3273" y="4699"/>
                </a:cubicBezTo>
                <a:cubicBezTo>
                  <a:pt x="3298" y="4692"/>
                  <a:pt x="3230" y="4742"/>
                  <a:pt x="3230" y="4742"/>
                </a:cubicBezTo>
                <a:cubicBezTo>
                  <a:pt x="3224" y="4742"/>
                  <a:pt x="3242" y="4748"/>
                  <a:pt x="3242" y="4748"/>
                </a:cubicBezTo>
                <a:cubicBezTo>
                  <a:pt x="3205" y="4785"/>
                  <a:pt x="3094" y="4884"/>
                  <a:pt x="3025" y="4916"/>
                </a:cubicBezTo>
                <a:cubicBezTo>
                  <a:pt x="3000" y="4922"/>
                  <a:pt x="3013" y="4903"/>
                  <a:pt x="3025" y="4884"/>
                </a:cubicBezTo>
                <a:close/>
                <a:moveTo>
                  <a:pt x="3019" y="5839"/>
                </a:moveTo>
                <a:cubicBezTo>
                  <a:pt x="3019" y="5839"/>
                  <a:pt x="3050" y="5845"/>
                  <a:pt x="3019" y="5839"/>
                </a:cubicBezTo>
                <a:close/>
                <a:moveTo>
                  <a:pt x="2697" y="6292"/>
                </a:moveTo>
                <a:lnTo>
                  <a:pt x="2697" y="6292"/>
                </a:lnTo>
                <a:lnTo>
                  <a:pt x="2684" y="6298"/>
                </a:lnTo>
                <a:cubicBezTo>
                  <a:pt x="2678" y="6292"/>
                  <a:pt x="2691" y="6285"/>
                  <a:pt x="2697" y="6292"/>
                </a:cubicBezTo>
                <a:close/>
                <a:moveTo>
                  <a:pt x="2666" y="6298"/>
                </a:moveTo>
                <a:lnTo>
                  <a:pt x="2666" y="6298"/>
                </a:lnTo>
                <a:cubicBezTo>
                  <a:pt x="2672" y="6298"/>
                  <a:pt x="2647" y="6304"/>
                  <a:pt x="2647" y="6304"/>
                </a:cubicBezTo>
                <a:cubicBezTo>
                  <a:pt x="2641" y="6298"/>
                  <a:pt x="2666" y="6292"/>
                  <a:pt x="2666" y="6298"/>
                </a:cubicBezTo>
                <a:close/>
                <a:moveTo>
                  <a:pt x="2641" y="6304"/>
                </a:moveTo>
                <a:lnTo>
                  <a:pt x="2641" y="6304"/>
                </a:lnTo>
                <a:cubicBezTo>
                  <a:pt x="2641" y="6304"/>
                  <a:pt x="2622" y="6316"/>
                  <a:pt x="2616" y="6310"/>
                </a:cubicBezTo>
                <a:cubicBezTo>
                  <a:pt x="2616" y="6304"/>
                  <a:pt x="2635" y="6298"/>
                  <a:pt x="2641" y="6304"/>
                </a:cubicBezTo>
                <a:close/>
                <a:moveTo>
                  <a:pt x="2610" y="3651"/>
                </a:moveTo>
                <a:lnTo>
                  <a:pt x="2610" y="3651"/>
                </a:lnTo>
                <a:cubicBezTo>
                  <a:pt x="2616" y="3657"/>
                  <a:pt x="2598" y="3663"/>
                  <a:pt x="2598" y="3657"/>
                </a:cubicBezTo>
                <a:cubicBezTo>
                  <a:pt x="2591" y="3657"/>
                  <a:pt x="2610" y="3651"/>
                  <a:pt x="2610" y="3651"/>
                </a:cubicBezTo>
                <a:close/>
                <a:moveTo>
                  <a:pt x="2350" y="3725"/>
                </a:moveTo>
                <a:lnTo>
                  <a:pt x="2350" y="3725"/>
                </a:lnTo>
                <a:cubicBezTo>
                  <a:pt x="2356" y="3713"/>
                  <a:pt x="2368" y="3719"/>
                  <a:pt x="2381" y="3719"/>
                </a:cubicBezTo>
                <a:cubicBezTo>
                  <a:pt x="2399" y="3701"/>
                  <a:pt x="2424" y="3701"/>
                  <a:pt x="2455" y="3694"/>
                </a:cubicBezTo>
                <a:cubicBezTo>
                  <a:pt x="2461" y="3682"/>
                  <a:pt x="2474" y="3688"/>
                  <a:pt x="2486" y="3688"/>
                </a:cubicBezTo>
                <a:cubicBezTo>
                  <a:pt x="2486" y="3676"/>
                  <a:pt x="2505" y="3682"/>
                  <a:pt x="2511" y="3682"/>
                </a:cubicBezTo>
                <a:cubicBezTo>
                  <a:pt x="2517" y="3669"/>
                  <a:pt x="2529" y="3676"/>
                  <a:pt x="2542" y="3676"/>
                </a:cubicBezTo>
                <a:cubicBezTo>
                  <a:pt x="2554" y="3651"/>
                  <a:pt x="2585" y="3682"/>
                  <a:pt x="2542" y="3676"/>
                </a:cubicBezTo>
                <a:cubicBezTo>
                  <a:pt x="2542" y="3682"/>
                  <a:pt x="2523" y="3682"/>
                  <a:pt x="2511" y="3682"/>
                </a:cubicBezTo>
                <a:cubicBezTo>
                  <a:pt x="2511" y="3694"/>
                  <a:pt x="2498" y="3688"/>
                  <a:pt x="2486" y="3688"/>
                </a:cubicBezTo>
                <a:cubicBezTo>
                  <a:pt x="2486" y="3701"/>
                  <a:pt x="2467" y="3694"/>
                  <a:pt x="2455" y="3694"/>
                </a:cubicBezTo>
                <a:cubicBezTo>
                  <a:pt x="2436" y="3707"/>
                  <a:pt x="2411" y="3713"/>
                  <a:pt x="2381" y="3719"/>
                </a:cubicBezTo>
                <a:cubicBezTo>
                  <a:pt x="2381" y="3725"/>
                  <a:pt x="2362" y="3725"/>
                  <a:pt x="2350" y="3725"/>
                </a:cubicBezTo>
                <a:close/>
                <a:moveTo>
                  <a:pt x="2480" y="6347"/>
                </a:moveTo>
                <a:cubicBezTo>
                  <a:pt x="2480" y="6347"/>
                  <a:pt x="2443" y="6335"/>
                  <a:pt x="2480" y="6347"/>
                </a:cubicBezTo>
                <a:close/>
                <a:moveTo>
                  <a:pt x="2319" y="3731"/>
                </a:moveTo>
                <a:lnTo>
                  <a:pt x="2319" y="3731"/>
                </a:lnTo>
                <a:cubicBezTo>
                  <a:pt x="2319" y="3731"/>
                  <a:pt x="2306" y="3738"/>
                  <a:pt x="2300" y="3738"/>
                </a:cubicBezTo>
                <a:cubicBezTo>
                  <a:pt x="2300" y="3731"/>
                  <a:pt x="2312" y="3725"/>
                  <a:pt x="2319" y="3731"/>
                </a:cubicBezTo>
                <a:close/>
                <a:moveTo>
                  <a:pt x="2275" y="3744"/>
                </a:moveTo>
                <a:lnTo>
                  <a:pt x="2275" y="3744"/>
                </a:lnTo>
                <a:cubicBezTo>
                  <a:pt x="2281" y="3750"/>
                  <a:pt x="2257" y="3756"/>
                  <a:pt x="2257" y="3750"/>
                </a:cubicBezTo>
                <a:cubicBezTo>
                  <a:pt x="2250" y="3750"/>
                  <a:pt x="2269" y="3738"/>
                  <a:pt x="2275" y="3744"/>
                </a:cubicBezTo>
                <a:close/>
                <a:moveTo>
                  <a:pt x="2244" y="3750"/>
                </a:moveTo>
                <a:lnTo>
                  <a:pt x="2244" y="3750"/>
                </a:lnTo>
                <a:cubicBezTo>
                  <a:pt x="2250" y="3756"/>
                  <a:pt x="2232" y="3762"/>
                  <a:pt x="2226" y="3756"/>
                </a:cubicBezTo>
                <a:cubicBezTo>
                  <a:pt x="2219" y="3756"/>
                  <a:pt x="2244" y="3750"/>
                  <a:pt x="2244" y="3750"/>
                </a:cubicBezTo>
                <a:close/>
                <a:moveTo>
                  <a:pt x="2219" y="3756"/>
                </a:moveTo>
                <a:lnTo>
                  <a:pt x="2219" y="3756"/>
                </a:lnTo>
                <a:cubicBezTo>
                  <a:pt x="2219" y="3762"/>
                  <a:pt x="2207" y="3769"/>
                  <a:pt x="2207" y="3762"/>
                </a:cubicBezTo>
                <a:cubicBezTo>
                  <a:pt x="2201" y="3762"/>
                  <a:pt x="2219" y="3756"/>
                  <a:pt x="2219" y="3756"/>
                </a:cubicBezTo>
                <a:close/>
                <a:moveTo>
                  <a:pt x="2151" y="998"/>
                </a:moveTo>
                <a:lnTo>
                  <a:pt x="2151" y="998"/>
                </a:lnTo>
                <a:cubicBezTo>
                  <a:pt x="2157" y="985"/>
                  <a:pt x="2164" y="979"/>
                  <a:pt x="2182" y="985"/>
                </a:cubicBezTo>
                <a:cubicBezTo>
                  <a:pt x="2207" y="954"/>
                  <a:pt x="2238" y="985"/>
                  <a:pt x="2182" y="985"/>
                </a:cubicBezTo>
                <a:cubicBezTo>
                  <a:pt x="2176" y="991"/>
                  <a:pt x="2164" y="998"/>
                  <a:pt x="2151" y="998"/>
                </a:cubicBezTo>
                <a:close/>
                <a:moveTo>
                  <a:pt x="2182" y="3775"/>
                </a:moveTo>
                <a:lnTo>
                  <a:pt x="2182" y="3775"/>
                </a:lnTo>
                <a:cubicBezTo>
                  <a:pt x="2182" y="3769"/>
                  <a:pt x="2195" y="3762"/>
                  <a:pt x="2201" y="3762"/>
                </a:cubicBezTo>
                <a:cubicBezTo>
                  <a:pt x="2201" y="3769"/>
                  <a:pt x="2188" y="3775"/>
                  <a:pt x="2182" y="3775"/>
                </a:cubicBezTo>
                <a:close/>
                <a:moveTo>
                  <a:pt x="2120" y="1010"/>
                </a:moveTo>
                <a:cubicBezTo>
                  <a:pt x="2120" y="1010"/>
                  <a:pt x="2126" y="1016"/>
                  <a:pt x="2120" y="1010"/>
                </a:cubicBezTo>
                <a:close/>
                <a:moveTo>
                  <a:pt x="2102" y="1016"/>
                </a:moveTo>
                <a:cubicBezTo>
                  <a:pt x="2102" y="1016"/>
                  <a:pt x="2126" y="1023"/>
                  <a:pt x="2102" y="1016"/>
                </a:cubicBezTo>
                <a:close/>
                <a:moveTo>
                  <a:pt x="2095" y="3793"/>
                </a:moveTo>
                <a:lnTo>
                  <a:pt x="2095" y="3793"/>
                </a:lnTo>
                <a:cubicBezTo>
                  <a:pt x="2095" y="3800"/>
                  <a:pt x="2083" y="3800"/>
                  <a:pt x="2077" y="3800"/>
                </a:cubicBezTo>
                <a:cubicBezTo>
                  <a:pt x="2077" y="3800"/>
                  <a:pt x="2089" y="3793"/>
                  <a:pt x="2095" y="3793"/>
                </a:cubicBezTo>
                <a:close/>
                <a:moveTo>
                  <a:pt x="2040" y="1047"/>
                </a:moveTo>
                <a:lnTo>
                  <a:pt x="2040" y="1047"/>
                </a:lnTo>
                <a:cubicBezTo>
                  <a:pt x="2040" y="1041"/>
                  <a:pt x="2040" y="1035"/>
                  <a:pt x="2052" y="1041"/>
                </a:cubicBezTo>
                <a:cubicBezTo>
                  <a:pt x="2052" y="1016"/>
                  <a:pt x="2077" y="1047"/>
                  <a:pt x="2052" y="1041"/>
                </a:cubicBezTo>
                <a:cubicBezTo>
                  <a:pt x="2052" y="1041"/>
                  <a:pt x="2046" y="1047"/>
                  <a:pt x="2040" y="1047"/>
                </a:cubicBezTo>
                <a:close/>
                <a:moveTo>
                  <a:pt x="1990" y="1066"/>
                </a:moveTo>
                <a:cubicBezTo>
                  <a:pt x="1990" y="1066"/>
                  <a:pt x="2015" y="1072"/>
                  <a:pt x="1990" y="1066"/>
                </a:cubicBezTo>
                <a:close/>
                <a:moveTo>
                  <a:pt x="1940" y="3837"/>
                </a:moveTo>
                <a:lnTo>
                  <a:pt x="1940" y="3837"/>
                </a:lnTo>
                <a:cubicBezTo>
                  <a:pt x="1940" y="3837"/>
                  <a:pt x="1928" y="3843"/>
                  <a:pt x="1922" y="3843"/>
                </a:cubicBezTo>
                <a:cubicBezTo>
                  <a:pt x="1922" y="3837"/>
                  <a:pt x="1934" y="3831"/>
                  <a:pt x="1940" y="3837"/>
                </a:cubicBezTo>
                <a:close/>
                <a:moveTo>
                  <a:pt x="1940" y="4203"/>
                </a:moveTo>
                <a:lnTo>
                  <a:pt x="1940" y="4203"/>
                </a:lnTo>
                <a:cubicBezTo>
                  <a:pt x="1940" y="4203"/>
                  <a:pt x="1916" y="4209"/>
                  <a:pt x="1909" y="4209"/>
                </a:cubicBezTo>
                <a:cubicBezTo>
                  <a:pt x="1909" y="4203"/>
                  <a:pt x="1934" y="4196"/>
                  <a:pt x="1940" y="4203"/>
                </a:cubicBezTo>
                <a:close/>
                <a:moveTo>
                  <a:pt x="1916" y="3843"/>
                </a:moveTo>
                <a:lnTo>
                  <a:pt x="1916" y="3843"/>
                </a:lnTo>
                <a:cubicBezTo>
                  <a:pt x="1922" y="3843"/>
                  <a:pt x="1903" y="3849"/>
                  <a:pt x="1903" y="3849"/>
                </a:cubicBezTo>
                <a:cubicBezTo>
                  <a:pt x="1897" y="3849"/>
                  <a:pt x="1916" y="3843"/>
                  <a:pt x="1916" y="3843"/>
                </a:cubicBezTo>
                <a:close/>
                <a:moveTo>
                  <a:pt x="1835" y="1134"/>
                </a:moveTo>
                <a:lnTo>
                  <a:pt x="1835" y="1134"/>
                </a:lnTo>
                <a:cubicBezTo>
                  <a:pt x="1835" y="1128"/>
                  <a:pt x="1847" y="1128"/>
                  <a:pt x="1854" y="1128"/>
                </a:cubicBezTo>
                <a:cubicBezTo>
                  <a:pt x="1854" y="1122"/>
                  <a:pt x="1860" y="1122"/>
                  <a:pt x="1866" y="1122"/>
                </a:cubicBezTo>
                <a:cubicBezTo>
                  <a:pt x="1872" y="1115"/>
                  <a:pt x="1872" y="1115"/>
                  <a:pt x="1885" y="1115"/>
                </a:cubicBezTo>
                <a:cubicBezTo>
                  <a:pt x="1885" y="1109"/>
                  <a:pt x="1891" y="1109"/>
                  <a:pt x="1897" y="1109"/>
                </a:cubicBezTo>
                <a:cubicBezTo>
                  <a:pt x="1897" y="1091"/>
                  <a:pt x="1928" y="1115"/>
                  <a:pt x="1897" y="1109"/>
                </a:cubicBezTo>
                <a:cubicBezTo>
                  <a:pt x="1897" y="1115"/>
                  <a:pt x="1891" y="1115"/>
                  <a:pt x="1885" y="1115"/>
                </a:cubicBezTo>
                <a:cubicBezTo>
                  <a:pt x="1878" y="1122"/>
                  <a:pt x="1878" y="1122"/>
                  <a:pt x="1866" y="1122"/>
                </a:cubicBezTo>
                <a:cubicBezTo>
                  <a:pt x="1866" y="1128"/>
                  <a:pt x="1860" y="1128"/>
                  <a:pt x="1854" y="1128"/>
                </a:cubicBezTo>
                <a:cubicBezTo>
                  <a:pt x="1854" y="1140"/>
                  <a:pt x="1841" y="1140"/>
                  <a:pt x="1835" y="1134"/>
                </a:cubicBezTo>
                <a:close/>
                <a:moveTo>
                  <a:pt x="1872" y="3855"/>
                </a:moveTo>
                <a:lnTo>
                  <a:pt x="1872" y="3855"/>
                </a:lnTo>
                <a:cubicBezTo>
                  <a:pt x="1872" y="3855"/>
                  <a:pt x="1885" y="3849"/>
                  <a:pt x="1891" y="3849"/>
                </a:cubicBezTo>
                <a:cubicBezTo>
                  <a:pt x="1891" y="3855"/>
                  <a:pt x="1878" y="3855"/>
                  <a:pt x="1872" y="3855"/>
                </a:cubicBezTo>
                <a:close/>
                <a:moveTo>
                  <a:pt x="1897" y="3986"/>
                </a:moveTo>
                <a:lnTo>
                  <a:pt x="1897" y="3986"/>
                </a:lnTo>
                <a:cubicBezTo>
                  <a:pt x="1953" y="3973"/>
                  <a:pt x="1829" y="4017"/>
                  <a:pt x="1816" y="4004"/>
                </a:cubicBezTo>
                <a:cubicBezTo>
                  <a:pt x="1816" y="3998"/>
                  <a:pt x="1872" y="3986"/>
                  <a:pt x="1897" y="3986"/>
                </a:cubicBezTo>
                <a:close/>
                <a:moveTo>
                  <a:pt x="1655" y="1221"/>
                </a:moveTo>
                <a:lnTo>
                  <a:pt x="1655" y="1221"/>
                </a:lnTo>
                <a:cubicBezTo>
                  <a:pt x="1686" y="1202"/>
                  <a:pt x="1711" y="1184"/>
                  <a:pt x="1748" y="1177"/>
                </a:cubicBezTo>
                <a:cubicBezTo>
                  <a:pt x="1748" y="1171"/>
                  <a:pt x="1754" y="1171"/>
                  <a:pt x="1761" y="1171"/>
                </a:cubicBezTo>
                <a:cubicBezTo>
                  <a:pt x="1767" y="1165"/>
                  <a:pt x="1767" y="1165"/>
                  <a:pt x="1779" y="1165"/>
                </a:cubicBezTo>
                <a:cubicBezTo>
                  <a:pt x="1779" y="1159"/>
                  <a:pt x="1785" y="1159"/>
                  <a:pt x="1792" y="1159"/>
                </a:cubicBezTo>
                <a:cubicBezTo>
                  <a:pt x="1792" y="1153"/>
                  <a:pt x="1798" y="1153"/>
                  <a:pt x="1804" y="1153"/>
                </a:cubicBezTo>
                <a:cubicBezTo>
                  <a:pt x="1804" y="1128"/>
                  <a:pt x="1835" y="1159"/>
                  <a:pt x="1804" y="1153"/>
                </a:cubicBezTo>
                <a:cubicBezTo>
                  <a:pt x="1804" y="1159"/>
                  <a:pt x="1798" y="1159"/>
                  <a:pt x="1792" y="1159"/>
                </a:cubicBezTo>
                <a:cubicBezTo>
                  <a:pt x="1792" y="1165"/>
                  <a:pt x="1785" y="1165"/>
                  <a:pt x="1779" y="1165"/>
                </a:cubicBezTo>
                <a:cubicBezTo>
                  <a:pt x="1773" y="1171"/>
                  <a:pt x="1773" y="1171"/>
                  <a:pt x="1761" y="1171"/>
                </a:cubicBezTo>
                <a:cubicBezTo>
                  <a:pt x="1761" y="1177"/>
                  <a:pt x="1754" y="1177"/>
                  <a:pt x="1748" y="1177"/>
                </a:cubicBezTo>
                <a:cubicBezTo>
                  <a:pt x="1724" y="1196"/>
                  <a:pt x="1699" y="1215"/>
                  <a:pt x="1655" y="1221"/>
                </a:cubicBezTo>
                <a:close/>
                <a:moveTo>
                  <a:pt x="1792" y="4010"/>
                </a:moveTo>
                <a:lnTo>
                  <a:pt x="1792" y="4010"/>
                </a:lnTo>
                <a:cubicBezTo>
                  <a:pt x="1785" y="4004"/>
                  <a:pt x="1810" y="3998"/>
                  <a:pt x="1810" y="4004"/>
                </a:cubicBezTo>
                <a:cubicBezTo>
                  <a:pt x="1816" y="4004"/>
                  <a:pt x="1798" y="4017"/>
                  <a:pt x="1792" y="4010"/>
                </a:cubicBezTo>
                <a:close/>
                <a:moveTo>
                  <a:pt x="1618" y="1239"/>
                </a:moveTo>
                <a:lnTo>
                  <a:pt x="1618" y="1239"/>
                </a:lnTo>
                <a:cubicBezTo>
                  <a:pt x="1618" y="1239"/>
                  <a:pt x="1624" y="1233"/>
                  <a:pt x="1630" y="1233"/>
                </a:cubicBezTo>
                <a:cubicBezTo>
                  <a:pt x="1630" y="1215"/>
                  <a:pt x="1661" y="1239"/>
                  <a:pt x="1630" y="1233"/>
                </a:cubicBezTo>
                <a:cubicBezTo>
                  <a:pt x="1630" y="1239"/>
                  <a:pt x="1624" y="1246"/>
                  <a:pt x="1618" y="1239"/>
                </a:cubicBezTo>
                <a:close/>
                <a:moveTo>
                  <a:pt x="1575" y="1215"/>
                </a:moveTo>
                <a:lnTo>
                  <a:pt x="1575" y="1215"/>
                </a:lnTo>
                <a:cubicBezTo>
                  <a:pt x="1575" y="1208"/>
                  <a:pt x="1581" y="1208"/>
                  <a:pt x="1587" y="1208"/>
                </a:cubicBezTo>
                <a:cubicBezTo>
                  <a:pt x="1587" y="1184"/>
                  <a:pt x="1618" y="1215"/>
                  <a:pt x="1587" y="1208"/>
                </a:cubicBezTo>
                <a:cubicBezTo>
                  <a:pt x="1587" y="1215"/>
                  <a:pt x="1581" y="1215"/>
                  <a:pt x="1575" y="1215"/>
                </a:cubicBezTo>
                <a:close/>
                <a:moveTo>
                  <a:pt x="1469" y="4320"/>
                </a:moveTo>
                <a:lnTo>
                  <a:pt x="1469" y="4320"/>
                </a:lnTo>
                <a:cubicBezTo>
                  <a:pt x="1463" y="4314"/>
                  <a:pt x="1482" y="4308"/>
                  <a:pt x="1482" y="4314"/>
                </a:cubicBezTo>
                <a:cubicBezTo>
                  <a:pt x="1488" y="4314"/>
                  <a:pt x="1469" y="4320"/>
                  <a:pt x="1469" y="4320"/>
                </a:cubicBezTo>
                <a:close/>
                <a:moveTo>
                  <a:pt x="1519" y="1289"/>
                </a:moveTo>
                <a:lnTo>
                  <a:pt x="1519" y="1289"/>
                </a:lnTo>
                <a:cubicBezTo>
                  <a:pt x="1519" y="1295"/>
                  <a:pt x="1513" y="1301"/>
                  <a:pt x="1506" y="1295"/>
                </a:cubicBezTo>
                <a:cubicBezTo>
                  <a:pt x="1500" y="1320"/>
                  <a:pt x="1476" y="1289"/>
                  <a:pt x="1506" y="1295"/>
                </a:cubicBezTo>
                <a:cubicBezTo>
                  <a:pt x="1506" y="1295"/>
                  <a:pt x="1513" y="1289"/>
                  <a:pt x="1519" y="1289"/>
                </a:cubicBezTo>
                <a:cubicBezTo>
                  <a:pt x="1519" y="1283"/>
                  <a:pt x="1525" y="1283"/>
                  <a:pt x="1531" y="1283"/>
                </a:cubicBezTo>
                <a:cubicBezTo>
                  <a:pt x="1531" y="1277"/>
                  <a:pt x="1537" y="1277"/>
                  <a:pt x="1544" y="1277"/>
                </a:cubicBezTo>
                <a:cubicBezTo>
                  <a:pt x="1550" y="1258"/>
                  <a:pt x="1575" y="1283"/>
                  <a:pt x="1544" y="1277"/>
                </a:cubicBezTo>
                <a:cubicBezTo>
                  <a:pt x="1544" y="1283"/>
                  <a:pt x="1537" y="1283"/>
                  <a:pt x="1531" y="1283"/>
                </a:cubicBezTo>
                <a:cubicBezTo>
                  <a:pt x="1531" y="1289"/>
                  <a:pt x="1525" y="1289"/>
                  <a:pt x="1519" y="1289"/>
                </a:cubicBezTo>
                <a:close/>
                <a:moveTo>
                  <a:pt x="1600" y="6595"/>
                </a:moveTo>
                <a:lnTo>
                  <a:pt x="1600" y="6595"/>
                </a:lnTo>
                <a:cubicBezTo>
                  <a:pt x="1606" y="6626"/>
                  <a:pt x="1643" y="6651"/>
                  <a:pt x="1612" y="6626"/>
                </a:cubicBezTo>
                <a:cubicBezTo>
                  <a:pt x="1600" y="6620"/>
                  <a:pt x="1581" y="6614"/>
                  <a:pt x="1575" y="6595"/>
                </a:cubicBezTo>
                <a:cubicBezTo>
                  <a:pt x="1562" y="6571"/>
                  <a:pt x="1568" y="6502"/>
                  <a:pt x="1575" y="6496"/>
                </a:cubicBezTo>
                <a:cubicBezTo>
                  <a:pt x="1581" y="6490"/>
                  <a:pt x="1600" y="6465"/>
                  <a:pt x="1618" y="6465"/>
                </a:cubicBezTo>
                <a:cubicBezTo>
                  <a:pt x="1612" y="6465"/>
                  <a:pt x="1630" y="6453"/>
                  <a:pt x="1630" y="6459"/>
                </a:cubicBezTo>
                <a:cubicBezTo>
                  <a:pt x="1630" y="6490"/>
                  <a:pt x="1587" y="6540"/>
                  <a:pt x="1600" y="6595"/>
                </a:cubicBezTo>
                <a:close/>
                <a:moveTo>
                  <a:pt x="1655" y="4376"/>
                </a:moveTo>
                <a:lnTo>
                  <a:pt x="1655" y="4376"/>
                </a:lnTo>
                <a:cubicBezTo>
                  <a:pt x="1624" y="4382"/>
                  <a:pt x="1537" y="4420"/>
                  <a:pt x="1525" y="4401"/>
                </a:cubicBezTo>
                <a:cubicBezTo>
                  <a:pt x="1519" y="4401"/>
                  <a:pt x="1637" y="4376"/>
                  <a:pt x="1643" y="4376"/>
                </a:cubicBezTo>
                <a:cubicBezTo>
                  <a:pt x="1692" y="4364"/>
                  <a:pt x="1717" y="4351"/>
                  <a:pt x="1761" y="4345"/>
                </a:cubicBezTo>
                <a:cubicBezTo>
                  <a:pt x="1816" y="4345"/>
                  <a:pt x="1717" y="4364"/>
                  <a:pt x="1655" y="4376"/>
                </a:cubicBezTo>
                <a:close/>
                <a:moveTo>
                  <a:pt x="1699" y="6868"/>
                </a:moveTo>
                <a:lnTo>
                  <a:pt x="1699" y="6868"/>
                </a:lnTo>
                <a:lnTo>
                  <a:pt x="1711" y="6862"/>
                </a:lnTo>
                <a:cubicBezTo>
                  <a:pt x="1717" y="6868"/>
                  <a:pt x="1705" y="6874"/>
                  <a:pt x="1699" y="6868"/>
                </a:cubicBezTo>
                <a:close/>
                <a:moveTo>
                  <a:pt x="1711" y="7011"/>
                </a:moveTo>
                <a:lnTo>
                  <a:pt x="1711" y="7011"/>
                </a:lnTo>
                <a:cubicBezTo>
                  <a:pt x="1699" y="7017"/>
                  <a:pt x="1674" y="6967"/>
                  <a:pt x="1692" y="6949"/>
                </a:cubicBezTo>
                <a:cubicBezTo>
                  <a:pt x="1717" y="6924"/>
                  <a:pt x="1748" y="7005"/>
                  <a:pt x="1711" y="7011"/>
                </a:cubicBezTo>
                <a:close/>
                <a:moveTo>
                  <a:pt x="1742" y="7160"/>
                </a:moveTo>
                <a:lnTo>
                  <a:pt x="1742" y="7160"/>
                </a:lnTo>
                <a:cubicBezTo>
                  <a:pt x="1736" y="7153"/>
                  <a:pt x="1754" y="7153"/>
                  <a:pt x="1754" y="7153"/>
                </a:cubicBezTo>
                <a:cubicBezTo>
                  <a:pt x="1754" y="7141"/>
                  <a:pt x="1711" y="7122"/>
                  <a:pt x="1730" y="7110"/>
                </a:cubicBezTo>
                <a:cubicBezTo>
                  <a:pt x="1736" y="7104"/>
                  <a:pt x="1773" y="7141"/>
                  <a:pt x="1792" y="7160"/>
                </a:cubicBezTo>
                <a:cubicBezTo>
                  <a:pt x="1835" y="7209"/>
                  <a:pt x="1773" y="7190"/>
                  <a:pt x="1742" y="7160"/>
                </a:cubicBezTo>
                <a:close/>
                <a:moveTo>
                  <a:pt x="1804" y="4339"/>
                </a:moveTo>
                <a:cubicBezTo>
                  <a:pt x="1804" y="4339"/>
                  <a:pt x="1798" y="4345"/>
                  <a:pt x="1804" y="4339"/>
                </a:cubicBezTo>
                <a:close/>
                <a:moveTo>
                  <a:pt x="1928" y="6112"/>
                </a:moveTo>
                <a:lnTo>
                  <a:pt x="1928" y="6112"/>
                </a:lnTo>
                <a:cubicBezTo>
                  <a:pt x="1928" y="6118"/>
                  <a:pt x="1928" y="6118"/>
                  <a:pt x="1922" y="6118"/>
                </a:cubicBezTo>
                <a:cubicBezTo>
                  <a:pt x="1922" y="6124"/>
                  <a:pt x="1922" y="6124"/>
                  <a:pt x="1922" y="6124"/>
                </a:cubicBezTo>
                <a:cubicBezTo>
                  <a:pt x="1847" y="6192"/>
                  <a:pt x="1730" y="6304"/>
                  <a:pt x="1903" y="6124"/>
                </a:cubicBezTo>
                <a:cubicBezTo>
                  <a:pt x="1878" y="6131"/>
                  <a:pt x="1823" y="6137"/>
                  <a:pt x="1829" y="6137"/>
                </a:cubicBezTo>
                <a:cubicBezTo>
                  <a:pt x="1823" y="6131"/>
                  <a:pt x="1866" y="6081"/>
                  <a:pt x="1866" y="6081"/>
                </a:cubicBezTo>
                <a:cubicBezTo>
                  <a:pt x="1872" y="6075"/>
                  <a:pt x="1909" y="6081"/>
                  <a:pt x="1916" y="6081"/>
                </a:cubicBezTo>
                <a:cubicBezTo>
                  <a:pt x="1928" y="6075"/>
                  <a:pt x="1953" y="6056"/>
                  <a:pt x="1965" y="6068"/>
                </a:cubicBezTo>
                <a:cubicBezTo>
                  <a:pt x="1965" y="6075"/>
                  <a:pt x="1953" y="6093"/>
                  <a:pt x="1928" y="6112"/>
                </a:cubicBezTo>
                <a:close/>
                <a:moveTo>
                  <a:pt x="1940" y="6050"/>
                </a:moveTo>
                <a:lnTo>
                  <a:pt x="1940" y="6050"/>
                </a:lnTo>
                <a:cubicBezTo>
                  <a:pt x="1940" y="6050"/>
                  <a:pt x="1971" y="6038"/>
                  <a:pt x="1971" y="6044"/>
                </a:cubicBezTo>
                <a:cubicBezTo>
                  <a:pt x="1971" y="6044"/>
                  <a:pt x="1953" y="6062"/>
                  <a:pt x="1940" y="6050"/>
                </a:cubicBezTo>
                <a:close/>
                <a:moveTo>
                  <a:pt x="1990" y="4184"/>
                </a:moveTo>
                <a:lnTo>
                  <a:pt x="1990" y="4184"/>
                </a:lnTo>
                <a:cubicBezTo>
                  <a:pt x="1984" y="4196"/>
                  <a:pt x="1971" y="4190"/>
                  <a:pt x="1959" y="4190"/>
                </a:cubicBezTo>
                <a:cubicBezTo>
                  <a:pt x="1959" y="4215"/>
                  <a:pt x="1928" y="4184"/>
                  <a:pt x="1959" y="4190"/>
                </a:cubicBezTo>
                <a:cubicBezTo>
                  <a:pt x="1959" y="4184"/>
                  <a:pt x="1978" y="4184"/>
                  <a:pt x="1990" y="4184"/>
                </a:cubicBezTo>
                <a:close/>
                <a:moveTo>
                  <a:pt x="2009" y="3967"/>
                </a:moveTo>
                <a:lnTo>
                  <a:pt x="2009" y="3967"/>
                </a:lnTo>
                <a:cubicBezTo>
                  <a:pt x="1934" y="3986"/>
                  <a:pt x="1897" y="3979"/>
                  <a:pt x="1978" y="3955"/>
                </a:cubicBezTo>
                <a:cubicBezTo>
                  <a:pt x="2033" y="3942"/>
                  <a:pt x="2095" y="3924"/>
                  <a:pt x="2151" y="3911"/>
                </a:cubicBezTo>
                <a:cubicBezTo>
                  <a:pt x="2238" y="3886"/>
                  <a:pt x="2294" y="3862"/>
                  <a:pt x="2374" y="3855"/>
                </a:cubicBezTo>
                <a:cubicBezTo>
                  <a:pt x="2443" y="3849"/>
                  <a:pt x="2331" y="3874"/>
                  <a:pt x="2300" y="3886"/>
                </a:cubicBezTo>
                <a:cubicBezTo>
                  <a:pt x="2219" y="3905"/>
                  <a:pt x="2071" y="3955"/>
                  <a:pt x="2009" y="3967"/>
                </a:cubicBezTo>
                <a:close/>
                <a:moveTo>
                  <a:pt x="4916" y="6701"/>
                </a:moveTo>
                <a:lnTo>
                  <a:pt x="4916" y="6701"/>
                </a:lnTo>
                <a:cubicBezTo>
                  <a:pt x="4048" y="6806"/>
                  <a:pt x="3366" y="7066"/>
                  <a:pt x="2560" y="7246"/>
                </a:cubicBezTo>
                <a:cubicBezTo>
                  <a:pt x="2517" y="7259"/>
                  <a:pt x="2461" y="7271"/>
                  <a:pt x="2387" y="7283"/>
                </a:cubicBezTo>
                <a:cubicBezTo>
                  <a:pt x="2319" y="7296"/>
                  <a:pt x="2108" y="7296"/>
                  <a:pt x="2232" y="7283"/>
                </a:cubicBezTo>
                <a:cubicBezTo>
                  <a:pt x="2474" y="7265"/>
                  <a:pt x="2691" y="7209"/>
                  <a:pt x="2876" y="7160"/>
                </a:cubicBezTo>
                <a:cubicBezTo>
                  <a:pt x="3323" y="7042"/>
                  <a:pt x="3738" y="6936"/>
                  <a:pt x="4197" y="6819"/>
                </a:cubicBezTo>
                <a:cubicBezTo>
                  <a:pt x="4420" y="6769"/>
                  <a:pt x="4650" y="6701"/>
                  <a:pt x="4891" y="6688"/>
                </a:cubicBezTo>
                <a:cubicBezTo>
                  <a:pt x="4947" y="6688"/>
                  <a:pt x="4984" y="6695"/>
                  <a:pt x="4916" y="6701"/>
                </a:cubicBezTo>
                <a:close/>
                <a:moveTo>
                  <a:pt x="5052" y="4655"/>
                </a:moveTo>
                <a:lnTo>
                  <a:pt x="5052" y="4655"/>
                </a:lnTo>
                <a:cubicBezTo>
                  <a:pt x="5052" y="4655"/>
                  <a:pt x="5028" y="4674"/>
                  <a:pt x="5015" y="4661"/>
                </a:cubicBezTo>
                <a:cubicBezTo>
                  <a:pt x="5015" y="4661"/>
                  <a:pt x="5046" y="4649"/>
                  <a:pt x="5052" y="4655"/>
                </a:cubicBezTo>
                <a:close/>
                <a:moveTo>
                  <a:pt x="4978" y="4655"/>
                </a:moveTo>
                <a:lnTo>
                  <a:pt x="4978" y="4655"/>
                </a:lnTo>
                <a:cubicBezTo>
                  <a:pt x="4978" y="4655"/>
                  <a:pt x="4997" y="4643"/>
                  <a:pt x="5003" y="4649"/>
                </a:cubicBezTo>
                <a:cubicBezTo>
                  <a:pt x="5003" y="4655"/>
                  <a:pt x="4984" y="4661"/>
                  <a:pt x="4978" y="4655"/>
                </a:cubicBezTo>
                <a:close/>
                <a:moveTo>
                  <a:pt x="5034" y="6856"/>
                </a:moveTo>
                <a:lnTo>
                  <a:pt x="5034" y="6856"/>
                </a:lnTo>
                <a:cubicBezTo>
                  <a:pt x="5034" y="6862"/>
                  <a:pt x="5022" y="6874"/>
                  <a:pt x="5009" y="6843"/>
                </a:cubicBezTo>
                <a:cubicBezTo>
                  <a:pt x="5009" y="6849"/>
                  <a:pt x="4984" y="6769"/>
                  <a:pt x="5003" y="6750"/>
                </a:cubicBezTo>
                <a:cubicBezTo>
                  <a:pt x="5015" y="6732"/>
                  <a:pt x="5040" y="6856"/>
                  <a:pt x="5034" y="6856"/>
                </a:cubicBezTo>
                <a:close/>
                <a:moveTo>
                  <a:pt x="5015" y="4916"/>
                </a:moveTo>
                <a:lnTo>
                  <a:pt x="5015" y="4916"/>
                </a:lnTo>
                <a:cubicBezTo>
                  <a:pt x="5015" y="4903"/>
                  <a:pt x="5046" y="4909"/>
                  <a:pt x="5046" y="4916"/>
                </a:cubicBezTo>
                <a:cubicBezTo>
                  <a:pt x="5046" y="4916"/>
                  <a:pt x="5022" y="4934"/>
                  <a:pt x="5015" y="4916"/>
                </a:cubicBezTo>
                <a:close/>
                <a:moveTo>
                  <a:pt x="5034" y="4742"/>
                </a:moveTo>
                <a:lnTo>
                  <a:pt x="5034" y="4742"/>
                </a:lnTo>
                <a:cubicBezTo>
                  <a:pt x="5034" y="4736"/>
                  <a:pt x="5052" y="4729"/>
                  <a:pt x="5059" y="4736"/>
                </a:cubicBezTo>
                <a:cubicBezTo>
                  <a:pt x="5059" y="4736"/>
                  <a:pt x="5040" y="4742"/>
                  <a:pt x="5034" y="4742"/>
                </a:cubicBezTo>
                <a:close/>
                <a:moveTo>
                  <a:pt x="5071" y="6936"/>
                </a:moveTo>
                <a:cubicBezTo>
                  <a:pt x="5071" y="6936"/>
                  <a:pt x="5071" y="6930"/>
                  <a:pt x="5071" y="6936"/>
                </a:cubicBezTo>
                <a:close/>
                <a:moveTo>
                  <a:pt x="5183" y="7104"/>
                </a:moveTo>
                <a:lnTo>
                  <a:pt x="5183" y="7104"/>
                </a:lnTo>
                <a:cubicBezTo>
                  <a:pt x="5195" y="7110"/>
                  <a:pt x="5195" y="7110"/>
                  <a:pt x="5201" y="7110"/>
                </a:cubicBezTo>
                <a:cubicBezTo>
                  <a:pt x="5195" y="7110"/>
                  <a:pt x="5183" y="7098"/>
                  <a:pt x="5164" y="7060"/>
                </a:cubicBezTo>
                <a:cubicBezTo>
                  <a:pt x="5158" y="7060"/>
                  <a:pt x="5158" y="7054"/>
                  <a:pt x="5152" y="7054"/>
                </a:cubicBezTo>
                <a:cubicBezTo>
                  <a:pt x="5164" y="7073"/>
                  <a:pt x="5170" y="7091"/>
                  <a:pt x="5183" y="7104"/>
                </a:cubicBezTo>
                <a:close/>
                <a:moveTo>
                  <a:pt x="1903" y="6124"/>
                </a:moveTo>
                <a:lnTo>
                  <a:pt x="1903" y="6124"/>
                </a:lnTo>
                <a:cubicBezTo>
                  <a:pt x="1909" y="6124"/>
                  <a:pt x="1916" y="6124"/>
                  <a:pt x="1922" y="6124"/>
                </a:cubicBezTo>
                <a:cubicBezTo>
                  <a:pt x="1922" y="6118"/>
                  <a:pt x="1928" y="6118"/>
                  <a:pt x="1928" y="6112"/>
                </a:cubicBezTo>
                <a:cubicBezTo>
                  <a:pt x="1934" y="6106"/>
                  <a:pt x="1934" y="6093"/>
                  <a:pt x="1940" y="6093"/>
                </a:cubicBezTo>
                <a:cubicBezTo>
                  <a:pt x="1928" y="6106"/>
                  <a:pt x="1916" y="6118"/>
                  <a:pt x="1903" y="6124"/>
                </a:cubicBezTo>
                <a:close/>
                <a:moveTo>
                  <a:pt x="3986" y="210"/>
                </a:moveTo>
                <a:lnTo>
                  <a:pt x="3986" y="210"/>
                </a:lnTo>
                <a:close/>
                <a:moveTo>
                  <a:pt x="837" y="1692"/>
                </a:moveTo>
                <a:lnTo>
                  <a:pt x="837" y="1692"/>
                </a:lnTo>
                <a:cubicBezTo>
                  <a:pt x="824" y="1698"/>
                  <a:pt x="812" y="1704"/>
                  <a:pt x="800" y="1710"/>
                </a:cubicBezTo>
                <a:cubicBezTo>
                  <a:pt x="905" y="1642"/>
                  <a:pt x="874" y="1667"/>
                  <a:pt x="837" y="1692"/>
                </a:cubicBezTo>
                <a:close/>
                <a:moveTo>
                  <a:pt x="1147" y="1171"/>
                </a:moveTo>
                <a:lnTo>
                  <a:pt x="1147" y="1171"/>
                </a:lnTo>
                <a:cubicBezTo>
                  <a:pt x="1153" y="1171"/>
                  <a:pt x="1159" y="1171"/>
                  <a:pt x="1159" y="1165"/>
                </a:cubicBezTo>
                <a:cubicBezTo>
                  <a:pt x="1153" y="1165"/>
                  <a:pt x="1147" y="1165"/>
                  <a:pt x="1147" y="1171"/>
                </a:cubicBezTo>
                <a:close/>
                <a:moveTo>
                  <a:pt x="1135" y="1177"/>
                </a:moveTo>
                <a:lnTo>
                  <a:pt x="1135" y="1177"/>
                </a:lnTo>
                <a:cubicBezTo>
                  <a:pt x="1141" y="1177"/>
                  <a:pt x="1147" y="1177"/>
                  <a:pt x="1147" y="1171"/>
                </a:cubicBezTo>
                <a:cubicBezTo>
                  <a:pt x="1141" y="1171"/>
                  <a:pt x="1135" y="1171"/>
                  <a:pt x="1135" y="1177"/>
                </a:cubicBezTo>
                <a:close/>
                <a:moveTo>
                  <a:pt x="1135" y="1177"/>
                </a:moveTo>
                <a:cubicBezTo>
                  <a:pt x="1135" y="1177"/>
                  <a:pt x="1128" y="1202"/>
                  <a:pt x="1135" y="1177"/>
                </a:cubicBezTo>
                <a:close/>
                <a:moveTo>
                  <a:pt x="831" y="1611"/>
                </a:moveTo>
                <a:lnTo>
                  <a:pt x="831" y="1611"/>
                </a:lnTo>
                <a:cubicBezTo>
                  <a:pt x="837" y="1618"/>
                  <a:pt x="843" y="1611"/>
                  <a:pt x="843" y="1605"/>
                </a:cubicBezTo>
                <a:cubicBezTo>
                  <a:pt x="837" y="1605"/>
                  <a:pt x="831" y="1605"/>
                  <a:pt x="831" y="1611"/>
                </a:cubicBezTo>
                <a:close/>
                <a:moveTo>
                  <a:pt x="824" y="1618"/>
                </a:moveTo>
                <a:lnTo>
                  <a:pt x="824" y="1618"/>
                </a:lnTo>
                <a:cubicBezTo>
                  <a:pt x="831" y="1624"/>
                  <a:pt x="831" y="1618"/>
                  <a:pt x="831" y="1611"/>
                </a:cubicBezTo>
                <a:cubicBezTo>
                  <a:pt x="824" y="1611"/>
                  <a:pt x="824" y="1618"/>
                  <a:pt x="824" y="1618"/>
                </a:cubicBezTo>
                <a:close/>
                <a:moveTo>
                  <a:pt x="818" y="1630"/>
                </a:moveTo>
                <a:lnTo>
                  <a:pt x="818" y="1630"/>
                </a:lnTo>
                <a:cubicBezTo>
                  <a:pt x="824" y="1630"/>
                  <a:pt x="824" y="1624"/>
                  <a:pt x="824" y="1618"/>
                </a:cubicBezTo>
                <a:cubicBezTo>
                  <a:pt x="818" y="1618"/>
                  <a:pt x="818" y="1624"/>
                  <a:pt x="818" y="1630"/>
                </a:cubicBezTo>
                <a:close/>
                <a:moveTo>
                  <a:pt x="818" y="1630"/>
                </a:moveTo>
                <a:cubicBezTo>
                  <a:pt x="818" y="1630"/>
                  <a:pt x="818" y="1636"/>
                  <a:pt x="818" y="1630"/>
                </a:cubicBezTo>
                <a:close/>
                <a:moveTo>
                  <a:pt x="118" y="2715"/>
                </a:moveTo>
                <a:cubicBezTo>
                  <a:pt x="118" y="2715"/>
                  <a:pt x="118" y="2721"/>
                  <a:pt x="118" y="2715"/>
                </a:cubicBezTo>
                <a:close/>
                <a:moveTo>
                  <a:pt x="19" y="3248"/>
                </a:moveTo>
                <a:cubicBezTo>
                  <a:pt x="19" y="3248"/>
                  <a:pt x="19" y="3236"/>
                  <a:pt x="19" y="3248"/>
                </a:cubicBezTo>
                <a:close/>
                <a:moveTo>
                  <a:pt x="19" y="3248"/>
                </a:moveTo>
                <a:cubicBezTo>
                  <a:pt x="19" y="3248"/>
                  <a:pt x="25" y="3285"/>
                  <a:pt x="19" y="3248"/>
                </a:cubicBezTo>
                <a:close/>
                <a:moveTo>
                  <a:pt x="37" y="3304"/>
                </a:moveTo>
                <a:cubicBezTo>
                  <a:pt x="37" y="3304"/>
                  <a:pt x="0" y="3291"/>
                  <a:pt x="37" y="3304"/>
                </a:cubicBezTo>
                <a:close/>
                <a:moveTo>
                  <a:pt x="99" y="3694"/>
                </a:moveTo>
                <a:cubicBezTo>
                  <a:pt x="99" y="3694"/>
                  <a:pt x="93" y="3694"/>
                  <a:pt x="99" y="3694"/>
                </a:cubicBezTo>
                <a:close/>
                <a:moveTo>
                  <a:pt x="422" y="4258"/>
                </a:moveTo>
                <a:cubicBezTo>
                  <a:pt x="422" y="4258"/>
                  <a:pt x="440" y="4296"/>
                  <a:pt x="422" y="4258"/>
                </a:cubicBezTo>
                <a:close/>
                <a:moveTo>
                  <a:pt x="546" y="4506"/>
                </a:moveTo>
                <a:lnTo>
                  <a:pt x="546" y="4506"/>
                </a:lnTo>
                <a:cubicBezTo>
                  <a:pt x="546" y="4512"/>
                  <a:pt x="521" y="4500"/>
                  <a:pt x="521" y="4494"/>
                </a:cubicBezTo>
                <a:cubicBezTo>
                  <a:pt x="521" y="4488"/>
                  <a:pt x="539" y="4488"/>
                  <a:pt x="539" y="4481"/>
                </a:cubicBezTo>
                <a:cubicBezTo>
                  <a:pt x="533" y="4475"/>
                  <a:pt x="515" y="4481"/>
                  <a:pt x="515" y="4469"/>
                </a:cubicBezTo>
                <a:cubicBezTo>
                  <a:pt x="515" y="4432"/>
                  <a:pt x="484" y="4494"/>
                  <a:pt x="521" y="4537"/>
                </a:cubicBezTo>
                <a:cubicBezTo>
                  <a:pt x="502" y="4506"/>
                  <a:pt x="539" y="4519"/>
                  <a:pt x="546" y="4506"/>
                </a:cubicBezTo>
                <a:close/>
                <a:moveTo>
                  <a:pt x="4835" y="4556"/>
                </a:moveTo>
                <a:cubicBezTo>
                  <a:pt x="4835" y="4556"/>
                  <a:pt x="4829" y="4556"/>
                  <a:pt x="4835" y="4556"/>
                </a:cubicBezTo>
                <a:close/>
                <a:moveTo>
                  <a:pt x="446" y="4575"/>
                </a:moveTo>
                <a:cubicBezTo>
                  <a:pt x="446" y="4575"/>
                  <a:pt x="434" y="4575"/>
                  <a:pt x="446" y="4575"/>
                </a:cubicBezTo>
                <a:close/>
                <a:moveTo>
                  <a:pt x="1259" y="4922"/>
                </a:moveTo>
                <a:lnTo>
                  <a:pt x="1259" y="4922"/>
                </a:lnTo>
                <a:cubicBezTo>
                  <a:pt x="1252" y="4916"/>
                  <a:pt x="1221" y="4928"/>
                  <a:pt x="1221" y="4928"/>
                </a:cubicBezTo>
                <a:cubicBezTo>
                  <a:pt x="1240" y="4940"/>
                  <a:pt x="1259" y="4922"/>
                  <a:pt x="1259" y="4922"/>
                </a:cubicBezTo>
                <a:close/>
                <a:moveTo>
                  <a:pt x="1184" y="4934"/>
                </a:moveTo>
                <a:lnTo>
                  <a:pt x="1184" y="4934"/>
                </a:lnTo>
                <a:cubicBezTo>
                  <a:pt x="1196" y="4953"/>
                  <a:pt x="1215" y="4928"/>
                  <a:pt x="1215" y="4928"/>
                </a:cubicBezTo>
                <a:lnTo>
                  <a:pt x="1184" y="4934"/>
                </a:lnTo>
                <a:close/>
                <a:moveTo>
                  <a:pt x="887" y="4965"/>
                </a:moveTo>
                <a:lnTo>
                  <a:pt x="887" y="4965"/>
                </a:lnTo>
                <a:cubicBezTo>
                  <a:pt x="911" y="4940"/>
                  <a:pt x="998" y="4971"/>
                  <a:pt x="1041" y="4959"/>
                </a:cubicBezTo>
                <a:cubicBezTo>
                  <a:pt x="1035" y="4959"/>
                  <a:pt x="1029" y="4953"/>
                  <a:pt x="1023" y="4953"/>
                </a:cubicBezTo>
                <a:cubicBezTo>
                  <a:pt x="1004" y="4946"/>
                  <a:pt x="868" y="4959"/>
                  <a:pt x="824" y="4934"/>
                </a:cubicBezTo>
                <a:cubicBezTo>
                  <a:pt x="812" y="4959"/>
                  <a:pt x="862" y="4959"/>
                  <a:pt x="887" y="4965"/>
                </a:cubicBezTo>
                <a:close/>
                <a:moveTo>
                  <a:pt x="1135" y="4940"/>
                </a:moveTo>
                <a:lnTo>
                  <a:pt x="1135" y="4940"/>
                </a:lnTo>
                <a:cubicBezTo>
                  <a:pt x="1135" y="4946"/>
                  <a:pt x="1153" y="4940"/>
                  <a:pt x="1153" y="4940"/>
                </a:cubicBezTo>
                <a:cubicBezTo>
                  <a:pt x="1215" y="4940"/>
                  <a:pt x="1122" y="4934"/>
                  <a:pt x="1135" y="4940"/>
                </a:cubicBezTo>
                <a:close/>
                <a:moveTo>
                  <a:pt x="1066" y="4953"/>
                </a:moveTo>
                <a:lnTo>
                  <a:pt x="1066" y="4953"/>
                </a:lnTo>
                <a:cubicBezTo>
                  <a:pt x="1072" y="4953"/>
                  <a:pt x="1091" y="4953"/>
                  <a:pt x="1097" y="4953"/>
                </a:cubicBezTo>
                <a:cubicBezTo>
                  <a:pt x="1165" y="4946"/>
                  <a:pt x="1060" y="4940"/>
                  <a:pt x="1066" y="4953"/>
                </a:cubicBezTo>
                <a:close/>
                <a:moveTo>
                  <a:pt x="887" y="4965"/>
                </a:moveTo>
                <a:cubicBezTo>
                  <a:pt x="887" y="4965"/>
                  <a:pt x="942" y="4953"/>
                  <a:pt x="887" y="4965"/>
                </a:cubicBezTo>
                <a:close/>
                <a:moveTo>
                  <a:pt x="4005" y="6044"/>
                </a:moveTo>
                <a:cubicBezTo>
                  <a:pt x="4005" y="6044"/>
                  <a:pt x="4017" y="6044"/>
                  <a:pt x="4005" y="6044"/>
                </a:cubicBezTo>
                <a:close/>
                <a:moveTo>
                  <a:pt x="3800" y="6093"/>
                </a:moveTo>
                <a:cubicBezTo>
                  <a:pt x="3800" y="6093"/>
                  <a:pt x="3813" y="6093"/>
                  <a:pt x="3800" y="6093"/>
                </a:cubicBezTo>
                <a:close/>
                <a:moveTo>
                  <a:pt x="3775" y="6099"/>
                </a:moveTo>
                <a:cubicBezTo>
                  <a:pt x="3775" y="6099"/>
                  <a:pt x="3782" y="6099"/>
                  <a:pt x="3775" y="6099"/>
                </a:cubicBezTo>
                <a:close/>
                <a:moveTo>
                  <a:pt x="3689" y="6131"/>
                </a:moveTo>
                <a:lnTo>
                  <a:pt x="3689" y="6131"/>
                </a:lnTo>
                <a:cubicBezTo>
                  <a:pt x="3695" y="6131"/>
                  <a:pt x="3707" y="6124"/>
                  <a:pt x="3707" y="6118"/>
                </a:cubicBezTo>
                <a:cubicBezTo>
                  <a:pt x="3701" y="6118"/>
                  <a:pt x="3689" y="6124"/>
                  <a:pt x="3689" y="6131"/>
                </a:cubicBezTo>
                <a:close/>
                <a:moveTo>
                  <a:pt x="3664" y="6137"/>
                </a:moveTo>
                <a:cubicBezTo>
                  <a:pt x="3664" y="6137"/>
                  <a:pt x="3658" y="6131"/>
                  <a:pt x="3664" y="6137"/>
                </a:cubicBezTo>
                <a:close/>
                <a:moveTo>
                  <a:pt x="1773" y="7160"/>
                </a:moveTo>
                <a:cubicBezTo>
                  <a:pt x="1773" y="7160"/>
                  <a:pt x="1767" y="7153"/>
                  <a:pt x="1773" y="7160"/>
                </a:cubicBezTo>
                <a:close/>
                <a:moveTo>
                  <a:pt x="1847" y="7494"/>
                </a:moveTo>
                <a:cubicBezTo>
                  <a:pt x="1847" y="7494"/>
                  <a:pt x="1854" y="7501"/>
                  <a:pt x="1847" y="7494"/>
                </a:cubicBezTo>
                <a:close/>
              </a:path>
            </a:pathLst>
          </a:custGeom>
          <a:solidFill>
            <a:schemeClr val="bg1">
              <a:lumMod val="95000"/>
            </a:schemeClr>
          </a:solidFill>
          <a:ln>
            <a:noFill/>
          </a:ln>
          <a:effectLst/>
        </p:spPr>
        <p:txBody>
          <a:bodyPr wrap="none" anchor="ctr"/>
          <a:lstStyle/>
          <a:p>
            <a:endParaRPr lang="en-US">
              <a:latin typeface="Poppins Light" charset="0"/>
            </a:endParaRPr>
          </a:p>
        </p:txBody>
      </p:sp>
      <p:sp>
        <p:nvSpPr>
          <p:cNvPr id="2" name="Picture Placeholder 1"/>
          <p:cNvSpPr>
            <a:spLocks noGrp="1"/>
          </p:cNvSpPr>
          <p:nvPr>
            <p:ph type="pic" sz="quarter" idx="25"/>
          </p:nvPr>
        </p:nvSpPr>
        <p:spPr/>
      </p:sp>
    </p:spTree>
    <p:extLst>
      <p:ext uri="{BB962C8B-B14F-4D97-AF65-F5344CB8AC3E}">
        <p14:creationId xmlns:p14="http://schemas.microsoft.com/office/powerpoint/2010/main" val="183158010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Subtitle 2"/>
          <p:cNvSpPr txBox="1">
            <a:spLocks/>
          </p:cNvSpPr>
          <p:nvPr/>
        </p:nvSpPr>
        <p:spPr>
          <a:xfrm>
            <a:off x="13713108" y="6267211"/>
            <a:ext cx="8428136" cy="124553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40"/>
              </a:lnSpc>
            </a:pPr>
            <a:r>
              <a:rPr lang="en-US" dirty="0">
                <a:solidFill>
                  <a:srgbClr val="7F7F7F"/>
                </a:solidFill>
                <a:latin typeface="Poppins Light" charset="0"/>
                <a:ea typeface="Poppins Light" charset="0"/>
                <a:cs typeface="Poppins Light" charset="0"/>
              </a:rPr>
              <a:t>Frequently, your initial font choice is taken out of your awesome hands also we are companies</a:t>
            </a:r>
          </a:p>
        </p:txBody>
      </p:sp>
      <p:sp>
        <p:nvSpPr>
          <p:cNvPr id="62" name="TextBox 61"/>
          <p:cNvSpPr txBox="1"/>
          <p:nvPr/>
        </p:nvSpPr>
        <p:spPr>
          <a:xfrm>
            <a:off x="13830679" y="5693477"/>
            <a:ext cx="3699026" cy="461665"/>
          </a:xfrm>
          <a:prstGeom prst="rect">
            <a:avLst/>
          </a:prstGeom>
          <a:noFill/>
        </p:spPr>
        <p:txBody>
          <a:bodyPr wrap="none" rtlCol="0" anchor="ctr" anchorCtr="0">
            <a:spAutoFit/>
          </a:bodyPr>
          <a:lstStyle/>
          <a:p>
            <a:pPr defTabSz="1828434"/>
            <a:r>
              <a:rPr lang="en-US" sz="2400" b="1" dirty="0">
                <a:solidFill>
                  <a:srgbClr val="000000"/>
                </a:solidFill>
                <a:latin typeface="Poppins SemiBold" charset="0"/>
                <a:ea typeface="Poppins SemiBold" charset="0"/>
                <a:cs typeface="Poppins SemiBold" charset="0"/>
              </a:rPr>
              <a:t>OFFER AWESOME SERVICES</a:t>
            </a:r>
          </a:p>
        </p:txBody>
      </p:sp>
      <p:sp>
        <p:nvSpPr>
          <p:cNvPr id="63" name="Subtitle 2"/>
          <p:cNvSpPr txBox="1">
            <a:spLocks/>
          </p:cNvSpPr>
          <p:nvPr/>
        </p:nvSpPr>
        <p:spPr>
          <a:xfrm>
            <a:off x="13713108" y="11200905"/>
            <a:ext cx="8428136" cy="124553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40"/>
              </a:lnSpc>
            </a:pPr>
            <a:r>
              <a:rPr lang="en-US" dirty="0">
                <a:solidFill>
                  <a:srgbClr val="7F7F7F"/>
                </a:solidFill>
                <a:latin typeface="Poppins Light" charset="0"/>
                <a:ea typeface="Poppins Light" charset="0"/>
                <a:cs typeface="Poppins Light" charset="0"/>
              </a:rPr>
              <a:t>Frequently, your initial font choice is taken out of your awesome hands also we are companies</a:t>
            </a:r>
          </a:p>
        </p:txBody>
      </p:sp>
      <p:sp>
        <p:nvSpPr>
          <p:cNvPr id="64" name="TextBox 63"/>
          <p:cNvSpPr txBox="1"/>
          <p:nvPr/>
        </p:nvSpPr>
        <p:spPr>
          <a:xfrm>
            <a:off x="13830679" y="10627171"/>
            <a:ext cx="2940420" cy="461665"/>
          </a:xfrm>
          <a:prstGeom prst="rect">
            <a:avLst/>
          </a:prstGeom>
          <a:noFill/>
        </p:spPr>
        <p:txBody>
          <a:bodyPr wrap="none" rtlCol="0" anchor="ctr" anchorCtr="0">
            <a:spAutoFit/>
          </a:bodyPr>
          <a:lstStyle/>
          <a:p>
            <a:pPr defTabSz="1828434"/>
            <a:r>
              <a:rPr lang="en-US" sz="2400" b="1" dirty="0">
                <a:solidFill>
                  <a:srgbClr val="000000"/>
                </a:solidFill>
                <a:latin typeface="Poppins SemiBold" charset="0"/>
                <a:ea typeface="Poppins SemiBold" charset="0"/>
                <a:cs typeface="Poppins SemiBold" charset="0"/>
              </a:rPr>
              <a:t>OFFER 24/7 SUPPORT</a:t>
            </a:r>
          </a:p>
        </p:txBody>
      </p:sp>
      <p:sp>
        <p:nvSpPr>
          <p:cNvPr id="65" name="Subtitle 2"/>
          <p:cNvSpPr txBox="1">
            <a:spLocks/>
          </p:cNvSpPr>
          <p:nvPr/>
        </p:nvSpPr>
        <p:spPr>
          <a:xfrm>
            <a:off x="13713108" y="3796033"/>
            <a:ext cx="8428136" cy="124553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40"/>
              </a:lnSpc>
            </a:pPr>
            <a:r>
              <a:rPr lang="en-US" dirty="0">
                <a:solidFill>
                  <a:srgbClr val="7F7F7F"/>
                </a:solidFill>
                <a:latin typeface="Poppins Light" charset="0"/>
                <a:ea typeface="Poppins Light" charset="0"/>
                <a:cs typeface="Poppins Light" charset="0"/>
              </a:rPr>
              <a:t>Frequently, your initial font choice is taken out of your awesome hands also we are companies</a:t>
            </a:r>
          </a:p>
        </p:txBody>
      </p:sp>
      <p:sp>
        <p:nvSpPr>
          <p:cNvPr id="66" name="TextBox 65"/>
          <p:cNvSpPr txBox="1"/>
          <p:nvPr/>
        </p:nvSpPr>
        <p:spPr>
          <a:xfrm>
            <a:off x="13830679" y="3222299"/>
            <a:ext cx="3157916" cy="461665"/>
          </a:xfrm>
          <a:prstGeom prst="rect">
            <a:avLst/>
          </a:prstGeom>
          <a:noFill/>
        </p:spPr>
        <p:txBody>
          <a:bodyPr wrap="none" rtlCol="0" anchor="ctr" anchorCtr="0">
            <a:spAutoFit/>
          </a:bodyPr>
          <a:lstStyle/>
          <a:p>
            <a:pPr defTabSz="1828434"/>
            <a:r>
              <a:rPr lang="en-US" sz="2400" b="1" dirty="0">
                <a:solidFill>
                  <a:srgbClr val="000000"/>
                </a:solidFill>
                <a:latin typeface="Poppins SemiBold" charset="0"/>
                <a:ea typeface="Poppins SemiBold" charset="0"/>
                <a:cs typeface="Poppins SemiBold" charset="0"/>
              </a:rPr>
              <a:t>BE THE BEST COMPANY</a:t>
            </a:r>
          </a:p>
        </p:txBody>
      </p:sp>
      <p:sp>
        <p:nvSpPr>
          <p:cNvPr id="67" name="Shape 2645"/>
          <p:cNvSpPr/>
          <p:nvPr/>
        </p:nvSpPr>
        <p:spPr>
          <a:xfrm>
            <a:off x="13014963" y="3244845"/>
            <a:ext cx="558655" cy="406295"/>
          </a:xfrm>
          <a:custGeom>
            <a:avLst/>
            <a:gdLst/>
            <a:ahLst/>
            <a:cxnLst>
              <a:cxn ang="0">
                <a:pos x="wd2" y="hd2"/>
              </a:cxn>
              <a:cxn ang="5400000">
                <a:pos x="wd2" y="hd2"/>
              </a:cxn>
              <a:cxn ang="10800000">
                <a:pos x="wd2" y="hd2"/>
              </a:cxn>
              <a:cxn ang="16200000">
                <a:pos x="wd2" y="hd2"/>
              </a:cxn>
            </a:cxnLst>
            <a:rect l="0" t="0" r="r" b="b"/>
            <a:pathLst>
              <a:path w="21600" h="21600" extrusionOk="0">
                <a:moveTo>
                  <a:pt x="1408" y="20250"/>
                </a:moveTo>
                <a:lnTo>
                  <a:pt x="2740" y="17504"/>
                </a:lnTo>
                <a:cubicBezTo>
                  <a:pt x="2807" y="17526"/>
                  <a:pt x="2874" y="17550"/>
                  <a:pt x="2945" y="17550"/>
                </a:cubicBezTo>
                <a:lnTo>
                  <a:pt x="18655" y="17550"/>
                </a:lnTo>
                <a:cubicBezTo>
                  <a:pt x="18726" y="17550"/>
                  <a:pt x="18793" y="17526"/>
                  <a:pt x="18860" y="17504"/>
                </a:cubicBezTo>
                <a:lnTo>
                  <a:pt x="20192" y="20250"/>
                </a:lnTo>
                <a:cubicBezTo>
                  <a:pt x="20192" y="20250"/>
                  <a:pt x="1408" y="20250"/>
                  <a:pt x="1408" y="20250"/>
                </a:cubicBezTo>
                <a:close/>
                <a:moveTo>
                  <a:pt x="2945" y="1350"/>
                </a:moveTo>
                <a:lnTo>
                  <a:pt x="18655" y="1350"/>
                </a:lnTo>
                <a:lnTo>
                  <a:pt x="18655" y="16200"/>
                </a:lnTo>
                <a:lnTo>
                  <a:pt x="2945" y="16200"/>
                </a:lnTo>
                <a:cubicBezTo>
                  <a:pt x="2945" y="16200"/>
                  <a:pt x="2945" y="1350"/>
                  <a:pt x="2945" y="1350"/>
                </a:cubicBezTo>
                <a:close/>
                <a:moveTo>
                  <a:pt x="21510" y="20558"/>
                </a:moveTo>
                <a:lnTo>
                  <a:pt x="21518" y="20551"/>
                </a:lnTo>
                <a:lnTo>
                  <a:pt x="19591" y="16577"/>
                </a:lnTo>
                <a:cubicBezTo>
                  <a:pt x="19617" y="16457"/>
                  <a:pt x="19636" y="16332"/>
                  <a:pt x="19636" y="16200"/>
                </a:cubicBezTo>
                <a:lnTo>
                  <a:pt x="19636" y="1350"/>
                </a:lnTo>
                <a:cubicBezTo>
                  <a:pt x="19636" y="605"/>
                  <a:pt x="19197" y="0"/>
                  <a:pt x="18655" y="0"/>
                </a:cubicBezTo>
                <a:lnTo>
                  <a:pt x="2945" y="0"/>
                </a:lnTo>
                <a:cubicBezTo>
                  <a:pt x="2403" y="0"/>
                  <a:pt x="1964" y="605"/>
                  <a:pt x="1964" y="1350"/>
                </a:cubicBezTo>
                <a:lnTo>
                  <a:pt x="1964" y="16200"/>
                </a:lnTo>
                <a:cubicBezTo>
                  <a:pt x="1964" y="16332"/>
                  <a:pt x="1983" y="16457"/>
                  <a:pt x="2009" y="16577"/>
                </a:cubicBezTo>
                <a:lnTo>
                  <a:pt x="82" y="20551"/>
                </a:lnTo>
                <a:lnTo>
                  <a:pt x="90" y="20558"/>
                </a:lnTo>
                <a:cubicBezTo>
                  <a:pt x="38" y="20665"/>
                  <a:pt x="0" y="20787"/>
                  <a:pt x="0" y="20925"/>
                </a:cubicBezTo>
                <a:cubicBezTo>
                  <a:pt x="0" y="21298"/>
                  <a:pt x="220" y="21600"/>
                  <a:pt x="491" y="21600"/>
                </a:cubicBezTo>
                <a:lnTo>
                  <a:pt x="21109" y="21600"/>
                </a:lnTo>
                <a:cubicBezTo>
                  <a:pt x="21380" y="21600"/>
                  <a:pt x="21600" y="21298"/>
                  <a:pt x="21600" y="20925"/>
                </a:cubicBezTo>
                <a:cubicBezTo>
                  <a:pt x="21600" y="20787"/>
                  <a:pt x="21562" y="20665"/>
                  <a:pt x="21510" y="20558"/>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rgbClr val="FFFFFF"/>
              </a:solidFill>
              <a:effectLst>
                <a:outerShdw blurRad="38100" dist="12700" dir="5400000" rotWithShape="0">
                  <a:srgbClr val="000000">
                    <a:alpha val="50000"/>
                  </a:srgbClr>
                </a:outerShdw>
              </a:effectLst>
              <a:latin typeface="Gill Sans"/>
              <a:sym typeface="Gill Sans"/>
            </a:endParaRPr>
          </a:p>
        </p:txBody>
      </p:sp>
      <p:sp>
        <p:nvSpPr>
          <p:cNvPr id="36" name="Shape 2687"/>
          <p:cNvSpPr/>
          <p:nvPr/>
        </p:nvSpPr>
        <p:spPr>
          <a:xfrm>
            <a:off x="13014963" y="5640951"/>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8655" y="16200"/>
                </a:moveTo>
                <a:lnTo>
                  <a:pt x="15709" y="16200"/>
                </a:lnTo>
                <a:lnTo>
                  <a:pt x="15709" y="14727"/>
                </a:lnTo>
                <a:lnTo>
                  <a:pt x="18655" y="14727"/>
                </a:lnTo>
                <a:cubicBezTo>
                  <a:pt x="18655" y="14727"/>
                  <a:pt x="18655" y="16200"/>
                  <a:pt x="18655" y="16200"/>
                </a:cubicBezTo>
                <a:close/>
                <a:moveTo>
                  <a:pt x="18655" y="18655"/>
                </a:moveTo>
                <a:lnTo>
                  <a:pt x="15709" y="18655"/>
                </a:lnTo>
                <a:lnTo>
                  <a:pt x="15709" y="17182"/>
                </a:lnTo>
                <a:lnTo>
                  <a:pt x="18655" y="17182"/>
                </a:lnTo>
                <a:cubicBezTo>
                  <a:pt x="18655" y="17182"/>
                  <a:pt x="18655" y="18655"/>
                  <a:pt x="18655" y="18655"/>
                </a:cubicBezTo>
                <a:close/>
                <a:moveTo>
                  <a:pt x="17182" y="20618"/>
                </a:moveTo>
                <a:cubicBezTo>
                  <a:pt x="16542" y="20618"/>
                  <a:pt x="16002" y="20207"/>
                  <a:pt x="15799" y="19636"/>
                </a:cubicBezTo>
                <a:lnTo>
                  <a:pt x="18564" y="19636"/>
                </a:lnTo>
                <a:cubicBezTo>
                  <a:pt x="18361" y="20207"/>
                  <a:pt x="17822" y="20618"/>
                  <a:pt x="17182" y="20618"/>
                </a:cubicBezTo>
                <a:moveTo>
                  <a:pt x="17182" y="12764"/>
                </a:moveTo>
                <a:cubicBezTo>
                  <a:pt x="17822" y="12764"/>
                  <a:pt x="18361" y="13175"/>
                  <a:pt x="18564" y="13745"/>
                </a:cubicBezTo>
                <a:lnTo>
                  <a:pt x="15799" y="13745"/>
                </a:lnTo>
                <a:cubicBezTo>
                  <a:pt x="16002" y="13175"/>
                  <a:pt x="16542" y="12764"/>
                  <a:pt x="17182" y="12764"/>
                </a:cubicBezTo>
                <a:moveTo>
                  <a:pt x="5891" y="16200"/>
                </a:moveTo>
                <a:lnTo>
                  <a:pt x="2945" y="16200"/>
                </a:lnTo>
                <a:lnTo>
                  <a:pt x="2945" y="14727"/>
                </a:lnTo>
                <a:lnTo>
                  <a:pt x="5891" y="14727"/>
                </a:lnTo>
                <a:cubicBezTo>
                  <a:pt x="5891" y="14727"/>
                  <a:pt x="5891" y="16200"/>
                  <a:pt x="5891" y="16200"/>
                </a:cubicBezTo>
                <a:close/>
                <a:moveTo>
                  <a:pt x="4418" y="12764"/>
                </a:moveTo>
                <a:cubicBezTo>
                  <a:pt x="5058" y="12764"/>
                  <a:pt x="5598" y="13175"/>
                  <a:pt x="5801" y="13745"/>
                </a:cubicBezTo>
                <a:lnTo>
                  <a:pt x="3036" y="13745"/>
                </a:lnTo>
                <a:cubicBezTo>
                  <a:pt x="3239" y="13175"/>
                  <a:pt x="3778" y="12764"/>
                  <a:pt x="4418" y="12764"/>
                </a:cubicBezTo>
                <a:moveTo>
                  <a:pt x="5891" y="18655"/>
                </a:moveTo>
                <a:lnTo>
                  <a:pt x="2945" y="18655"/>
                </a:lnTo>
                <a:lnTo>
                  <a:pt x="2945" y="17182"/>
                </a:lnTo>
                <a:lnTo>
                  <a:pt x="5891" y="17182"/>
                </a:lnTo>
                <a:cubicBezTo>
                  <a:pt x="5891" y="17182"/>
                  <a:pt x="5891" y="18655"/>
                  <a:pt x="5891" y="18655"/>
                </a:cubicBezTo>
                <a:close/>
                <a:moveTo>
                  <a:pt x="4418" y="20618"/>
                </a:moveTo>
                <a:cubicBezTo>
                  <a:pt x="3778" y="20618"/>
                  <a:pt x="3239" y="20207"/>
                  <a:pt x="3036" y="19636"/>
                </a:cubicBezTo>
                <a:lnTo>
                  <a:pt x="5801" y="19636"/>
                </a:lnTo>
                <a:cubicBezTo>
                  <a:pt x="5598" y="20207"/>
                  <a:pt x="5058" y="20618"/>
                  <a:pt x="4418" y="20618"/>
                </a:cubicBezTo>
                <a:moveTo>
                  <a:pt x="19636" y="13745"/>
                </a:moveTo>
                <a:lnTo>
                  <a:pt x="19636" y="8836"/>
                </a:lnTo>
                <a:cubicBezTo>
                  <a:pt x="19636" y="3956"/>
                  <a:pt x="15680" y="0"/>
                  <a:pt x="10800" y="0"/>
                </a:cubicBezTo>
                <a:cubicBezTo>
                  <a:pt x="5920" y="0"/>
                  <a:pt x="1964" y="3956"/>
                  <a:pt x="1964" y="8836"/>
                </a:cubicBezTo>
                <a:lnTo>
                  <a:pt x="1964" y="13745"/>
                </a:lnTo>
                <a:cubicBezTo>
                  <a:pt x="879" y="13745"/>
                  <a:pt x="0" y="14625"/>
                  <a:pt x="0" y="15709"/>
                </a:cubicBezTo>
                <a:lnTo>
                  <a:pt x="0" y="17673"/>
                </a:lnTo>
                <a:cubicBezTo>
                  <a:pt x="0" y="18757"/>
                  <a:pt x="879" y="19636"/>
                  <a:pt x="1964" y="19636"/>
                </a:cubicBezTo>
                <a:lnTo>
                  <a:pt x="2013" y="19636"/>
                </a:lnTo>
                <a:cubicBezTo>
                  <a:pt x="2241" y="20757"/>
                  <a:pt x="3231" y="21600"/>
                  <a:pt x="4418" y="21600"/>
                </a:cubicBezTo>
                <a:cubicBezTo>
                  <a:pt x="5774" y="21600"/>
                  <a:pt x="6873" y="20501"/>
                  <a:pt x="6873" y="19145"/>
                </a:cubicBezTo>
                <a:lnTo>
                  <a:pt x="6873" y="14236"/>
                </a:lnTo>
                <a:cubicBezTo>
                  <a:pt x="6873" y="12881"/>
                  <a:pt x="5774" y="11782"/>
                  <a:pt x="4418" y="11782"/>
                </a:cubicBezTo>
                <a:cubicBezTo>
                  <a:pt x="3864" y="11782"/>
                  <a:pt x="3356" y="11971"/>
                  <a:pt x="2945" y="12282"/>
                </a:cubicBezTo>
                <a:lnTo>
                  <a:pt x="2945" y="8836"/>
                </a:lnTo>
                <a:cubicBezTo>
                  <a:pt x="2945" y="4499"/>
                  <a:pt x="6462" y="982"/>
                  <a:pt x="10800" y="982"/>
                </a:cubicBezTo>
                <a:cubicBezTo>
                  <a:pt x="15138" y="982"/>
                  <a:pt x="18655" y="4499"/>
                  <a:pt x="18655" y="8836"/>
                </a:cubicBezTo>
                <a:lnTo>
                  <a:pt x="18655" y="12282"/>
                </a:lnTo>
                <a:cubicBezTo>
                  <a:pt x="18244" y="11971"/>
                  <a:pt x="17736" y="11782"/>
                  <a:pt x="17182" y="11782"/>
                </a:cubicBezTo>
                <a:cubicBezTo>
                  <a:pt x="15826" y="11782"/>
                  <a:pt x="14727" y="12881"/>
                  <a:pt x="14727" y="14236"/>
                </a:cubicBezTo>
                <a:lnTo>
                  <a:pt x="14727" y="19145"/>
                </a:lnTo>
                <a:cubicBezTo>
                  <a:pt x="14727" y="20501"/>
                  <a:pt x="15826" y="21600"/>
                  <a:pt x="17182" y="21600"/>
                </a:cubicBezTo>
                <a:cubicBezTo>
                  <a:pt x="18369" y="21600"/>
                  <a:pt x="19360" y="20757"/>
                  <a:pt x="19587" y="19636"/>
                </a:cubicBezTo>
                <a:lnTo>
                  <a:pt x="19636" y="19636"/>
                </a:lnTo>
                <a:cubicBezTo>
                  <a:pt x="20721" y="19636"/>
                  <a:pt x="21600" y="18757"/>
                  <a:pt x="21600" y="17673"/>
                </a:cubicBezTo>
                <a:lnTo>
                  <a:pt x="21600" y="15709"/>
                </a:lnTo>
                <a:cubicBezTo>
                  <a:pt x="21600" y="14625"/>
                  <a:pt x="20721" y="13745"/>
                  <a:pt x="19636" y="13745"/>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rgbClr val="FFFFFF"/>
              </a:solidFill>
              <a:effectLst>
                <a:outerShdw blurRad="38100" dist="12700" dir="5400000" rotWithShape="0">
                  <a:srgbClr val="000000">
                    <a:alpha val="50000"/>
                  </a:srgbClr>
                </a:outerShdw>
              </a:effectLst>
              <a:latin typeface="Gill Sans"/>
              <a:sym typeface="Gill Sans"/>
            </a:endParaRPr>
          </a:p>
        </p:txBody>
      </p:sp>
      <p:sp>
        <p:nvSpPr>
          <p:cNvPr id="38" name="Subtitle 2"/>
          <p:cNvSpPr txBox="1">
            <a:spLocks/>
          </p:cNvSpPr>
          <p:nvPr/>
        </p:nvSpPr>
        <p:spPr>
          <a:xfrm>
            <a:off x="13713108" y="8738389"/>
            <a:ext cx="8428136" cy="124553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40"/>
              </a:lnSpc>
            </a:pPr>
            <a:r>
              <a:rPr lang="en-US" dirty="0">
                <a:solidFill>
                  <a:srgbClr val="7F7F7F"/>
                </a:solidFill>
                <a:latin typeface="Poppins Light" charset="0"/>
                <a:ea typeface="Poppins Light" charset="0"/>
                <a:cs typeface="Poppins Light" charset="0"/>
              </a:rPr>
              <a:t>Frequently, your initial font choice is taken out of your awesome hands also we are companies</a:t>
            </a:r>
          </a:p>
        </p:txBody>
      </p:sp>
      <p:sp>
        <p:nvSpPr>
          <p:cNvPr id="39" name="TextBox 38"/>
          <p:cNvSpPr txBox="1"/>
          <p:nvPr/>
        </p:nvSpPr>
        <p:spPr>
          <a:xfrm>
            <a:off x="13830680" y="8164655"/>
            <a:ext cx="3763403" cy="461665"/>
          </a:xfrm>
          <a:prstGeom prst="rect">
            <a:avLst/>
          </a:prstGeom>
          <a:noFill/>
        </p:spPr>
        <p:txBody>
          <a:bodyPr wrap="none" rtlCol="0" anchor="ctr" anchorCtr="0">
            <a:spAutoFit/>
          </a:bodyPr>
          <a:lstStyle/>
          <a:p>
            <a:pPr defTabSz="1828434"/>
            <a:r>
              <a:rPr lang="en-US" sz="2400" b="1" dirty="0">
                <a:solidFill>
                  <a:srgbClr val="000000"/>
                </a:solidFill>
                <a:latin typeface="Poppins SemiBold" charset="0"/>
                <a:ea typeface="Poppins SemiBold" charset="0"/>
                <a:cs typeface="Poppins SemiBold" charset="0"/>
              </a:rPr>
              <a:t>RELEASE CREATIVE LAYOUTS</a:t>
            </a:r>
          </a:p>
        </p:txBody>
      </p:sp>
      <p:sp>
        <p:nvSpPr>
          <p:cNvPr id="40" name="Shape 2783"/>
          <p:cNvSpPr/>
          <p:nvPr/>
        </p:nvSpPr>
        <p:spPr>
          <a:xfrm>
            <a:off x="13014962" y="8154249"/>
            <a:ext cx="558655" cy="482475"/>
          </a:xfrm>
          <a:custGeom>
            <a:avLst/>
            <a:gdLst/>
            <a:ahLst/>
            <a:cxnLst>
              <a:cxn ang="0">
                <a:pos x="wd2" y="hd2"/>
              </a:cxn>
              <a:cxn ang="5400000">
                <a:pos x="wd2" y="hd2"/>
              </a:cxn>
              <a:cxn ang="10800000">
                <a:pos x="wd2" y="hd2"/>
              </a:cxn>
              <a:cxn ang="16200000">
                <a:pos x="wd2" y="hd2"/>
              </a:cxn>
            </a:cxnLst>
            <a:rect l="0" t="0" r="r" b="b"/>
            <a:pathLst>
              <a:path w="21600" h="21600" extrusionOk="0">
                <a:moveTo>
                  <a:pt x="10800" y="15855"/>
                </a:moveTo>
                <a:lnTo>
                  <a:pt x="1633" y="10800"/>
                </a:lnTo>
                <a:lnTo>
                  <a:pt x="4615" y="9156"/>
                </a:lnTo>
                <a:lnTo>
                  <a:pt x="10589" y="12450"/>
                </a:lnTo>
                <a:lnTo>
                  <a:pt x="10591" y="12446"/>
                </a:lnTo>
                <a:cubicBezTo>
                  <a:pt x="10654" y="12482"/>
                  <a:pt x="10724" y="12505"/>
                  <a:pt x="10800" y="12505"/>
                </a:cubicBezTo>
                <a:cubicBezTo>
                  <a:pt x="10876" y="12505"/>
                  <a:pt x="10946" y="12482"/>
                  <a:pt x="11009" y="12446"/>
                </a:cubicBezTo>
                <a:lnTo>
                  <a:pt x="11011" y="12450"/>
                </a:lnTo>
                <a:lnTo>
                  <a:pt x="16985" y="9156"/>
                </a:lnTo>
                <a:lnTo>
                  <a:pt x="19967" y="10800"/>
                </a:lnTo>
                <a:cubicBezTo>
                  <a:pt x="19967" y="10800"/>
                  <a:pt x="10800" y="15855"/>
                  <a:pt x="10800" y="15855"/>
                </a:cubicBezTo>
                <a:close/>
                <a:moveTo>
                  <a:pt x="19967" y="15347"/>
                </a:moveTo>
                <a:lnTo>
                  <a:pt x="10800" y="20402"/>
                </a:lnTo>
                <a:lnTo>
                  <a:pt x="1633" y="15347"/>
                </a:lnTo>
                <a:lnTo>
                  <a:pt x="4615" y="13703"/>
                </a:lnTo>
                <a:lnTo>
                  <a:pt x="10589" y="16997"/>
                </a:lnTo>
                <a:lnTo>
                  <a:pt x="10591" y="16994"/>
                </a:lnTo>
                <a:cubicBezTo>
                  <a:pt x="10654" y="17029"/>
                  <a:pt x="10724" y="17053"/>
                  <a:pt x="10800" y="17053"/>
                </a:cubicBezTo>
                <a:cubicBezTo>
                  <a:pt x="10876" y="17053"/>
                  <a:pt x="10946" y="17029"/>
                  <a:pt x="11009" y="16994"/>
                </a:cubicBezTo>
                <a:lnTo>
                  <a:pt x="11011" y="16997"/>
                </a:lnTo>
                <a:lnTo>
                  <a:pt x="16985" y="13703"/>
                </a:lnTo>
                <a:cubicBezTo>
                  <a:pt x="16985" y="13703"/>
                  <a:pt x="19967" y="15347"/>
                  <a:pt x="19967" y="15347"/>
                </a:cubicBezTo>
                <a:close/>
                <a:moveTo>
                  <a:pt x="1633" y="6253"/>
                </a:moveTo>
                <a:lnTo>
                  <a:pt x="10800" y="1198"/>
                </a:lnTo>
                <a:lnTo>
                  <a:pt x="19967" y="6253"/>
                </a:lnTo>
                <a:lnTo>
                  <a:pt x="10800" y="11307"/>
                </a:lnTo>
                <a:cubicBezTo>
                  <a:pt x="10800" y="11307"/>
                  <a:pt x="1633" y="6253"/>
                  <a:pt x="1633" y="6253"/>
                </a:cubicBezTo>
                <a:close/>
                <a:moveTo>
                  <a:pt x="21600" y="10800"/>
                </a:moveTo>
                <a:cubicBezTo>
                  <a:pt x="21600" y="10574"/>
                  <a:pt x="21484" y="10383"/>
                  <a:pt x="21319" y="10290"/>
                </a:cubicBezTo>
                <a:lnTo>
                  <a:pt x="21320" y="10287"/>
                </a:lnTo>
                <a:lnTo>
                  <a:pt x="18127" y="8526"/>
                </a:lnTo>
                <a:lnTo>
                  <a:pt x="21320" y="6766"/>
                </a:lnTo>
                <a:lnTo>
                  <a:pt x="21319" y="6762"/>
                </a:lnTo>
                <a:cubicBezTo>
                  <a:pt x="21484" y="6671"/>
                  <a:pt x="21600" y="6479"/>
                  <a:pt x="21600" y="6253"/>
                </a:cubicBezTo>
                <a:cubicBezTo>
                  <a:pt x="21600" y="6027"/>
                  <a:pt x="21484" y="5835"/>
                  <a:pt x="21319" y="5743"/>
                </a:cubicBezTo>
                <a:lnTo>
                  <a:pt x="21320" y="5740"/>
                </a:lnTo>
                <a:lnTo>
                  <a:pt x="11011" y="56"/>
                </a:lnTo>
                <a:lnTo>
                  <a:pt x="11009" y="59"/>
                </a:lnTo>
                <a:cubicBezTo>
                  <a:pt x="10946" y="23"/>
                  <a:pt x="10876" y="0"/>
                  <a:pt x="10800" y="0"/>
                </a:cubicBezTo>
                <a:cubicBezTo>
                  <a:pt x="10724" y="0"/>
                  <a:pt x="10654" y="23"/>
                  <a:pt x="10591" y="59"/>
                </a:cubicBezTo>
                <a:lnTo>
                  <a:pt x="10589" y="56"/>
                </a:lnTo>
                <a:lnTo>
                  <a:pt x="280" y="5740"/>
                </a:lnTo>
                <a:lnTo>
                  <a:pt x="281" y="5743"/>
                </a:lnTo>
                <a:cubicBezTo>
                  <a:pt x="116" y="5835"/>
                  <a:pt x="0" y="6027"/>
                  <a:pt x="0" y="6253"/>
                </a:cubicBezTo>
                <a:cubicBezTo>
                  <a:pt x="0" y="6479"/>
                  <a:pt x="116" y="6671"/>
                  <a:pt x="281" y="6762"/>
                </a:cubicBezTo>
                <a:lnTo>
                  <a:pt x="280" y="6766"/>
                </a:lnTo>
                <a:lnTo>
                  <a:pt x="3473" y="8526"/>
                </a:lnTo>
                <a:lnTo>
                  <a:pt x="280" y="10287"/>
                </a:lnTo>
                <a:lnTo>
                  <a:pt x="281" y="10290"/>
                </a:lnTo>
                <a:cubicBezTo>
                  <a:pt x="116" y="10383"/>
                  <a:pt x="0" y="10574"/>
                  <a:pt x="0" y="10800"/>
                </a:cubicBezTo>
                <a:cubicBezTo>
                  <a:pt x="0" y="11026"/>
                  <a:pt x="116" y="11218"/>
                  <a:pt x="281" y="11310"/>
                </a:cubicBezTo>
                <a:lnTo>
                  <a:pt x="280" y="11313"/>
                </a:lnTo>
                <a:lnTo>
                  <a:pt x="3473" y="13074"/>
                </a:lnTo>
                <a:lnTo>
                  <a:pt x="280" y="14834"/>
                </a:lnTo>
                <a:lnTo>
                  <a:pt x="281" y="14838"/>
                </a:lnTo>
                <a:cubicBezTo>
                  <a:pt x="116" y="14930"/>
                  <a:pt x="0" y="15121"/>
                  <a:pt x="0" y="15347"/>
                </a:cubicBezTo>
                <a:cubicBezTo>
                  <a:pt x="0" y="15574"/>
                  <a:pt x="116" y="15765"/>
                  <a:pt x="281" y="15857"/>
                </a:cubicBezTo>
                <a:lnTo>
                  <a:pt x="280" y="15860"/>
                </a:lnTo>
                <a:lnTo>
                  <a:pt x="10589" y="21544"/>
                </a:lnTo>
                <a:lnTo>
                  <a:pt x="10591" y="21541"/>
                </a:lnTo>
                <a:cubicBezTo>
                  <a:pt x="10654" y="21577"/>
                  <a:pt x="10724" y="21600"/>
                  <a:pt x="10800" y="21600"/>
                </a:cubicBezTo>
                <a:cubicBezTo>
                  <a:pt x="10876" y="21600"/>
                  <a:pt x="10946" y="21577"/>
                  <a:pt x="11009" y="21541"/>
                </a:cubicBezTo>
                <a:lnTo>
                  <a:pt x="11011" y="21544"/>
                </a:lnTo>
                <a:lnTo>
                  <a:pt x="21320" y="15860"/>
                </a:lnTo>
                <a:lnTo>
                  <a:pt x="21319" y="15857"/>
                </a:lnTo>
                <a:cubicBezTo>
                  <a:pt x="21484" y="15765"/>
                  <a:pt x="21600" y="15574"/>
                  <a:pt x="21600" y="15347"/>
                </a:cubicBezTo>
                <a:cubicBezTo>
                  <a:pt x="21600" y="15121"/>
                  <a:pt x="21484" y="14930"/>
                  <a:pt x="21319" y="14838"/>
                </a:cubicBezTo>
                <a:lnTo>
                  <a:pt x="21320" y="14834"/>
                </a:lnTo>
                <a:lnTo>
                  <a:pt x="18127" y="13074"/>
                </a:lnTo>
                <a:lnTo>
                  <a:pt x="21320" y="11313"/>
                </a:lnTo>
                <a:lnTo>
                  <a:pt x="21319" y="11310"/>
                </a:lnTo>
                <a:cubicBezTo>
                  <a:pt x="21484" y="11218"/>
                  <a:pt x="21600" y="11026"/>
                  <a:pt x="21600" y="1080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rgbClr val="FFFFFF"/>
              </a:solidFill>
              <a:effectLst>
                <a:outerShdw blurRad="38100" dist="12700" dir="5400000" rotWithShape="0">
                  <a:srgbClr val="000000">
                    <a:alpha val="50000"/>
                  </a:srgbClr>
                </a:outerShdw>
              </a:effectLst>
              <a:latin typeface="Gill Sans"/>
              <a:sym typeface="Gill Sans"/>
            </a:endParaRPr>
          </a:p>
        </p:txBody>
      </p:sp>
      <p:sp>
        <p:nvSpPr>
          <p:cNvPr id="45" name="Shape 2547"/>
          <p:cNvSpPr/>
          <p:nvPr/>
        </p:nvSpPr>
        <p:spPr>
          <a:xfrm>
            <a:off x="13014961" y="10525325"/>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8073" y="17379"/>
                </a:moveTo>
                <a:lnTo>
                  <a:pt x="15643" y="14949"/>
                </a:lnTo>
                <a:cubicBezTo>
                  <a:pt x="16600" y="13832"/>
                  <a:pt x="17182" y="12386"/>
                  <a:pt x="17182" y="10800"/>
                </a:cubicBezTo>
                <a:cubicBezTo>
                  <a:pt x="17182" y="9214"/>
                  <a:pt x="16600" y="7767"/>
                  <a:pt x="15643" y="6651"/>
                </a:cubicBezTo>
                <a:lnTo>
                  <a:pt x="18073" y="4221"/>
                </a:lnTo>
                <a:cubicBezTo>
                  <a:pt x="19649" y="5963"/>
                  <a:pt x="20618" y="8266"/>
                  <a:pt x="20618" y="10800"/>
                </a:cubicBezTo>
                <a:cubicBezTo>
                  <a:pt x="20618" y="13335"/>
                  <a:pt x="19649" y="15637"/>
                  <a:pt x="18073" y="17379"/>
                </a:cubicBezTo>
                <a:moveTo>
                  <a:pt x="10800" y="20619"/>
                </a:moveTo>
                <a:cubicBezTo>
                  <a:pt x="8265" y="20619"/>
                  <a:pt x="5963" y="19650"/>
                  <a:pt x="4221" y="18073"/>
                </a:cubicBezTo>
                <a:lnTo>
                  <a:pt x="6651" y="15643"/>
                </a:lnTo>
                <a:cubicBezTo>
                  <a:pt x="7767" y="16600"/>
                  <a:pt x="9214" y="17182"/>
                  <a:pt x="10800" y="17182"/>
                </a:cubicBezTo>
                <a:cubicBezTo>
                  <a:pt x="12386" y="17182"/>
                  <a:pt x="13833" y="16600"/>
                  <a:pt x="14949" y="15643"/>
                </a:cubicBezTo>
                <a:lnTo>
                  <a:pt x="17379" y="18073"/>
                </a:lnTo>
                <a:cubicBezTo>
                  <a:pt x="15637" y="19650"/>
                  <a:pt x="13334" y="20619"/>
                  <a:pt x="10800" y="20619"/>
                </a:cubicBezTo>
                <a:moveTo>
                  <a:pt x="982" y="10800"/>
                </a:moveTo>
                <a:cubicBezTo>
                  <a:pt x="982" y="8266"/>
                  <a:pt x="1950" y="5963"/>
                  <a:pt x="3527" y="4221"/>
                </a:cubicBezTo>
                <a:lnTo>
                  <a:pt x="5957" y="6651"/>
                </a:lnTo>
                <a:cubicBezTo>
                  <a:pt x="4999" y="7767"/>
                  <a:pt x="4418" y="9214"/>
                  <a:pt x="4418" y="10800"/>
                </a:cubicBezTo>
                <a:cubicBezTo>
                  <a:pt x="4418" y="12386"/>
                  <a:pt x="4999" y="13832"/>
                  <a:pt x="5957" y="14949"/>
                </a:cubicBezTo>
                <a:lnTo>
                  <a:pt x="3527" y="17379"/>
                </a:lnTo>
                <a:cubicBezTo>
                  <a:pt x="1950" y="15637"/>
                  <a:pt x="982" y="13335"/>
                  <a:pt x="982" y="10800"/>
                </a:cubicBezTo>
                <a:moveTo>
                  <a:pt x="16200" y="10800"/>
                </a:moveTo>
                <a:cubicBezTo>
                  <a:pt x="16200" y="13782"/>
                  <a:pt x="13782" y="16200"/>
                  <a:pt x="10800" y="16200"/>
                </a:cubicBezTo>
                <a:cubicBezTo>
                  <a:pt x="7817" y="16200"/>
                  <a:pt x="5400" y="13782"/>
                  <a:pt x="5400" y="10800"/>
                </a:cubicBezTo>
                <a:cubicBezTo>
                  <a:pt x="5400" y="7817"/>
                  <a:pt x="7817" y="5400"/>
                  <a:pt x="10800" y="5400"/>
                </a:cubicBezTo>
                <a:cubicBezTo>
                  <a:pt x="13782" y="5400"/>
                  <a:pt x="16200" y="7817"/>
                  <a:pt x="16200" y="10800"/>
                </a:cubicBezTo>
                <a:moveTo>
                  <a:pt x="10800" y="982"/>
                </a:moveTo>
                <a:cubicBezTo>
                  <a:pt x="13334" y="982"/>
                  <a:pt x="15637" y="1950"/>
                  <a:pt x="17379" y="3527"/>
                </a:cubicBezTo>
                <a:lnTo>
                  <a:pt x="14949" y="5957"/>
                </a:lnTo>
                <a:cubicBezTo>
                  <a:pt x="13832" y="4999"/>
                  <a:pt x="12386" y="4418"/>
                  <a:pt x="10800" y="4418"/>
                </a:cubicBezTo>
                <a:cubicBezTo>
                  <a:pt x="9214" y="4418"/>
                  <a:pt x="7767" y="4999"/>
                  <a:pt x="6651" y="5957"/>
                </a:cubicBezTo>
                <a:lnTo>
                  <a:pt x="4221" y="3527"/>
                </a:lnTo>
                <a:cubicBezTo>
                  <a:pt x="5963" y="1950"/>
                  <a:pt x="8265" y="982"/>
                  <a:pt x="10800" y="982"/>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rgbClr val="FFFFFF"/>
              </a:solidFill>
              <a:effectLst>
                <a:outerShdw blurRad="38100" dist="12700" dir="5400000" rotWithShape="0">
                  <a:srgbClr val="000000">
                    <a:alpha val="50000"/>
                  </a:srgbClr>
                </a:outerShdw>
              </a:effectLst>
              <a:latin typeface="Gill Sans"/>
              <a:sym typeface="Gill Sans"/>
            </a:endParaRPr>
          </a:p>
        </p:txBody>
      </p:sp>
      <p:sp>
        <p:nvSpPr>
          <p:cNvPr id="6" name="Freeform 5"/>
          <p:cNvSpPr/>
          <p:nvPr/>
        </p:nvSpPr>
        <p:spPr>
          <a:xfrm>
            <a:off x="4411296" y="3882020"/>
            <a:ext cx="3669312" cy="3669312"/>
          </a:xfrm>
          <a:custGeom>
            <a:avLst/>
            <a:gdLst>
              <a:gd name="connsiteX0" fmla="*/ 0 w 3165827"/>
              <a:gd name="connsiteY0" fmla="*/ 3165827 h 3165827"/>
              <a:gd name="connsiteX1" fmla="*/ 1582914 w 3165827"/>
              <a:gd name="connsiteY1" fmla="*/ 0 h 3165827"/>
              <a:gd name="connsiteX2" fmla="*/ 3165827 w 3165827"/>
              <a:gd name="connsiteY2" fmla="*/ 3165827 h 3165827"/>
              <a:gd name="connsiteX3" fmla="*/ 0 w 3165827"/>
              <a:gd name="connsiteY3" fmla="*/ 3165827 h 3165827"/>
            </a:gdLst>
            <a:ahLst/>
            <a:cxnLst>
              <a:cxn ang="0">
                <a:pos x="connsiteX0" y="connsiteY0"/>
              </a:cxn>
              <a:cxn ang="0">
                <a:pos x="connsiteX1" y="connsiteY1"/>
              </a:cxn>
              <a:cxn ang="0">
                <a:pos x="connsiteX2" y="connsiteY2"/>
              </a:cxn>
              <a:cxn ang="0">
                <a:pos x="connsiteX3" y="connsiteY3"/>
              </a:cxn>
            </a:cxnLst>
            <a:rect l="l" t="t" r="r" b="b"/>
            <a:pathLst>
              <a:path w="3165827" h="3165827">
                <a:moveTo>
                  <a:pt x="0" y="3165827"/>
                </a:moveTo>
                <a:lnTo>
                  <a:pt x="1582914" y="0"/>
                </a:lnTo>
                <a:lnTo>
                  <a:pt x="3165827" y="3165827"/>
                </a:lnTo>
                <a:lnTo>
                  <a:pt x="0" y="3165827"/>
                </a:lnTo>
                <a:close/>
              </a:path>
            </a:pathLst>
          </a:custGeom>
          <a:solidFill>
            <a:schemeClr val="accent1"/>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947667" tIns="1739124" rIns="947667" bIns="156210" numCol="1" spcCol="1270" anchor="ctr" anchorCtr="0">
            <a:noAutofit/>
          </a:bodyPr>
          <a:lstStyle/>
          <a:p>
            <a:pPr algn="ctr" defTabSz="1822450">
              <a:lnSpc>
                <a:spcPct val="90000"/>
              </a:lnSpc>
              <a:spcBef>
                <a:spcPct val="0"/>
              </a:spcBef>
              <a:spcAft>
                <a:spcPct val="35000"/>
              </a:spcAft>
            </a:pPr>
            <a:endParaRPr lang="en-US" sz="4100" dirty="0">
              <a:solidFill>
                <a:srgbClr val="FFFFFF"/>
              </a:solidFill>
              <a:latin typeface="Poppins Light" charset="0"/>
            </a:endParaRPr>
          </a:p>
        </p:txBody>
      </p:sp>
      <p:sp>
        <p:nvSpPr>
          <p:cNvPr id="7" name="Freeform 6"/>
          <p:cNvSpPr/>
          <p:nvPr/>
        </p:nvSpPr>
        <p:spPr>
          <a:xfrm>
            <a:off x="2598941" y="7551332"/>
            <a:ext cx="3669312" cy="3669312"/>
          </a:xfrm>
          <a:custGeom>
            <a:avLst/>
            <a:gdLst>
              <a:gd name="connsiteX0" fmla="*/ 0 w 3165827"/>
              <a:gd name="connsiteY0" fmla="*/ 3165827 h 3165827"/>
              <a:gd name="connsiteX1" fmla="*/ 1582914 w 3165827"/>
              <a:gd name="connsiteY1" fmla="*/ 0 h 3165827"/>
              <a:gd name="connsiteX2" fmla="*/ 3165827 w 3165827"/>
              <a:gd name="connsiteY2" fmla="*/ 3165827 h 3165827"/>
              <a:gd name="connsiteX3" fmla="*/ 0 w 3165827"/>
              <a:gd name="connsiteY3" fmla="*/ 3165827 h 3165827"/>
            </a:gdLst>
            <a:ahLst/>
            <a:cxnLst>
              <a:cxn ang="0">
                <a:pos x="connsiteX0" y="connsiteY0"/>
              </a:cxn>
              <a:cxn ang="0">
                <a:pos x="connsiteX1" y="connsiteY1"/>
              </a:cxn>
              <a:cxn ang="0">
                <a:pos x="connsiteX2" y="connsiteY2"/>
              </a:cxn>
              <a:cxn ang="0">
                <a:pos x="connsiteX3" y="connsiteY3"/>
              </a:cxn>
            </a:cxnLst>
            <a:rect l="l" t="t" r="r" b="b"/>
            <a:pathLst>
              <a:path w="3165827" h="3165827">
                <a:moveTo>
                  <a:pt x="0" y="3165827"/>
                </a:moveTo>
                <a:lnTo>
                  <a:pt x="1582914" y="0"/>
                </a:lnTo>
                <a:lnTo>
                  <a:pt x="3165827" y="3165827"/>
                </a:lnTo>
                <a:lnTo>
                  <a:pt x="0" y="3165827"/>
                </a:lnTo>
                <a:close/>
              </a:path>
            </a:pathLst>
          </a:custGeom>
          <a:solidFill>
            <a:schemeClr val="accent1">
              <a:lumMod val="75000"/>
              <a:lumOff val="25000"/>
            </a:schemeClr>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947667" tIns="1739124" rIns="947667" bIns="156210" numCol="1" spcCol="1270" anchor="ctr" anchorCtr="0">
            <a:noAutofit/>
          </a:bodyPr>
          <a:lstStyle/>
          <a:p>
            <a:pPr algn="ctr" defTabSz="1822450">
              <a:lnSpc>
                <a:spcPct val="90000"/>
              </a:lnSpc>
              <a:spcBef>
                <a:spcPct val="0"/>
              </a:spcBef>
              <a:spcAft>
                <a:spcPct val="35000"/>
              </a:spcAft>
            </a:pPr>
            <a:endParaRPr lang="en-US" sz="4100" dirty="0">
              <a:solidFill>
                <a:srgbClr val="FFFFFF"/>
              </a:solidFill>
              <a:latin typeface="Poppins Light" charset="0"/>
            </a:endParaRPr>
          </a:p>
        </p:txBody>
      </p:sp>
      <p:sp>
        <p:nvSpPr>
          <p:cNvPr id="8" name="Freeform 7"/>
          <p:cNvSpPr/>
          <p:nvPr/>
        </p:nvSpPr>
        <p:spPr>
          <a:xfrm>
            <a:off x="4411297" y="7551332"/>
            <a:ext cx="3669313" cy="3669313"/>
          </a:xfrm>
          <a:custGeom>
            <a:avLst/>
            <a:gdLst>
              <a:gd name="connsiteX0" fmla="*/ 0 w 3165827"/>
              <a:gd name="connsiteY0" fmla="*/ 3165827 h 3165827"/>
              <a:gd name="connsiteX1" fmla="*/ 1582914 w 3165827"/>
              <a:gd name="connsiteY1" fmla="*/ 0 h 3165827"/>
              <a:gd name="connsiteX2" fmla="*/ 3165827 w 3165827"/>
              <a:gd name="connsiteY2" fmla="*/ 3165827 h 3165827"/>
              <a:gd name="connsiteX3" fmla="*/ 0 w 3165827"/>
              <a:gd name="connsiteY3" fmla="*/ 3165827 h 3165827"/>
            </a:gdLst>
            <a:ahLst/>
            <a:cxnLst>
              <a:cxn ang="0">
                <a:pos x="connsiteX0" y="connsiteY0"/>
              </a:cxn>
              <a:cxn ang="0">
                <a:pos x="connsiteX1" y="connsiteY1"/>
              </a:cxn>
              <a:cxn ang="0">
                <a:pos x="connsiteX2" y="connsiteY2"/>
              </a:cxn>
              <a:cxn ang="0">
                <a:pos x="connsiteX3" y="connsiteY3"/>
              </a:cxn>
            </a:cxnLst>
            <a:rect l="l" t="t" r="r" b="b"/>
            <a:pathLst>
              <a:path w="3165827" h="3165827">
                <a:moveTo>
                  <a:pt x="3165827" y="0"/>
                </a:moveTo>
                <a:lnTo>
                  <a:pt x="1582913" y="3165827"/>
                </a:lnTo>
                <a:lnTo>
                  <a:pt x="0" y="0"/>
                </a:lnTo>
                <a:lnTo>
                  <a:pt x="3165827" y="0"/>
                </a:lnTo>
                <a:close/>
              </a:path>
            </a:pathLst>
          </a:custGeom>
          <a:solidFill>
            <a:schemeClr val="accent1">
              <a:lumMod val="65000"/>
              <a:lumOff val="35000"/>
            </a:schemeClr>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947667" tIns="156211" rIns="947668" bIns="1739124" numCol="1" spcCol="1270" anchor="ctr" anchorCtr="0">
            <a:noAutofit/>
          </a:bodyPr>
          <a:lstStyle/>
          <a:p>
            <a:pPr algn="ctr" defTabSz="1822450">
              <a:lnSpc>
                <a:spcPct val="90000"/>
              </a:lnSpc>
              <a:spcBef>
                <a:spcPct val="0"/>
              </a:spcBef>
              <a:spcAft>
                <a:spcPct val="35000"/>
              </a:spcAft>
            </a:pPr>
            <a:endParaRPr lang="en-US" sz="4100" dirty="0">
              <a:solidFill>
                <a:srgbClr val="FFFFFF"/>
              </a:solidFill>
              <a:latin typeface="Poppins Light" charset="0"/>
            </a:endParaRPr>
          </a:p>
        </p:txBody>
      </p:sp>
      <p:sp>
        <p:nvSpPr>
          <p:cNvPr id="9" name="Freeform 8"/>
          <p:cNvSpPr/>
          <p:nvPr/>
        </p:nvSpPr>
        <p:spPr>
          <a:xfrm>
            <a:off x="6245952" y="7551332"/>
            <a:ext cx="3669312" cy="3669312"/>
          </a:xfrm>
          <a:custGeom>
            <a:avLst/>
            <a:gdLst>
              <a:gd name="connsiteX0" fmla="*/ 0 w 3165827"/>
              <a:gd name="connsiteY0" fmla="*/ 3165827 h 3165827"/>
              <a:gd name="connsiteX1" fmla="*/ 1582914 w 3165827"/>
              <a:gd name="connsiteY1" fmla="*/ 0 h 3165827"/>
              <a:gd name="connsiteX2" fmla="*/ 3165827 w 3165827"/>
              <a:gd name="connsiteY2" fmla="*/ 3165827 h 3165827"/>
              <a:gd name="connsiteX3" fmla="*/ 0 w 3165827"/>
              <a:gd name="connsiteY3" fmla="*/ 3165827 h 3165827"/>
            </a:gdLst>
            <a:ahLst/>
            <a:cxnLst>
              <a:cxn ang="0">
                <a:pos x="connsiteX0" y="connsiteY0"/>
              </a:cxn>
              <a:cxn ang="0">
                <a:pos x="connsiteX1" y="connsiteY1"/>
              </a:cxn>
              <a:cxn ang="0">
                <a:pos x="connsiteX2" y="connsiteY2"/>
              </a:cxn>
              <a:cxn ang="0">
                <a:pos x="connsiteX3" y="connsiteY3"/>
              </a:cxn>
            </a:cxnLst>
            <a:rect l="l" t="t" r="r" b="b"/>
            <a:pathLst>
              <a:path w="3165827" h="3165827">
                <a:moveTo>
                  <a:pt x="0" y="3165827"/>
                </a:moveTo>
                <a:lnTo>
                  <a:pt x="1582914" y="0"/>
                </a:lnTo>
                <a:lnTo>
                  <a:pt x="3165827" y="3165827"/>
                </a:lnTo>
                <a:lnTo>
                  <a:pt x="0" y="3165827"/>
                </a:lnTo>
                <a:close/>
              </a:path>
            </a:pathLst>
          </a:custGeom>
          <a:solidFill>
            <a:schemeClr val="accent1">
              <a:lumMod val="50000"/>
              <a:lumOff val="50000"/>
            </a:schemeClr>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947667" tIns="1739124" rIns="947667" bIns="156210" numCol="1" spcCol="1270" anchor="ctr" anchorCtr="0">
            <a:noAutofit/>
          </a:bodyPr>
          <a:lstStyle/>
          <a:p>
            <a:pPr algn="ctr" defTabSz="1822450">
              <a:lnSpc>
                <a:spcPct val="90000"/>
              </a:lnSpc>
              <a:spcBef>
                <a:spcPct val="0"/>
              </a:spcBef>
              <a:spcAft>
                <a:spcPct val="35000"/>
              </a:spcAft>
            </a:pPr>
            <a:endParaRPr lang="en-US" sz="4100" dirty="0">
              <a:solidFill>
                <a:srgbClr val="FFFFFF"/>
              </a:solidFill>
              <a:latin typeface="Poppins Light" charset="0"/>
            </a:endParaRPr>
          </a:p>
        </p:txBody>
      </p:sp>
      <p:sp>
        <p:nvSpPr>
          <p:cNvPr id="20" name="Rectangle 19"/>
          <p:cNvSpPr>
            <a:spLocks/>
          </p:cNvSpPr>
          <p:nvPr/>
        </p:nvSpPr>
        <p:spPr bwMode="auto">
          <a:xfrm>
            <a:off x="6662344" y="1334328"/>
            <a:ext cx="11104001" cy="901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vert="horz" wrap="none" lIns="0" tIns="0" rIns="0" bIns="0" anchor="ctr" anchorCtr="0">
            <a:spAutoFit/>
          </a:bodyPr>
          <a:lstStyle/>
          <a:p>
            <a:pPr algn="ctr" defTabSz="4572000">
              <a:lnSpc>
                <a:spcPts val="7400"/>
              </a:lnSpc>
            </a:pPr>
            <a:r>
              <a:rPr lang="en-US" sz="6000" b="1" spc="500" dirty="0">
                <a:solidFill>
                  <a:srgbClr val="000000"/>
                </a:solidFill>
                <a:latin typeface="Montserrat" charset="0"/>
                <a:ea typeface="Montserrat" charset="0"/>
                <a:cs typeface="Montserrat" charset="0"/>
                <a:sym typeface="Bebas Neue" charset="0"/>
              </a:rPr>
              <a:t>TRIANGLE INFOGRAPHIC</a:t>
            </a:r>
          </a:p>
        </p:txBody>
      </p:sp>
    </p:spTree>
    <p:extLst>
      <p:ext uri="{BB962C8B-B14F-4D97-AF65-F5344CB8AC3E}">
        <p14:creationId xmlns:p14="http://schemas.microsoft.com/office/powerpoint/2010/main" val="155289733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14:presetBounceEnd="50000">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14:bounceEnd="50000">
                                          <p:cBhvr additive="base">
                                            <p:cTn id="7" dur="750" fill="hold"/>
                                            <p:tgtEl>
                                              <p:spTgt spid="61"/>
                                            </p:tgtEl>
                                            <p:attrNameLst>
                                              <p:attrName>ppt_x</p:attrName>
                                            </p:attrNameLst>
                                          </p:cBhvr>
                                          <p:tavLst>
                                            <p:tav tm="0">
                                              <p:val>
                                                <p:strVal val="0-#ppt_w/2"/>
                                              </p:val>
                                            </p:tav>
                                            <p:tav tm="100000">
                                              <p:val>
                                                <p:strVal val="#ppt_x"/>
                                              </p:val>
                                            </p:tav>
                                          </p:tavLst>
                                        </p:anim>
                                        <p:anim calcmode="lin" valueType="num" p14:bounceEnd="50000">
                                          <p:cBhvr additive="base">
                                            <p:cTn id="8" dur="750" fill="hold"/>
                                            <p:tgtEl>
                                              <p:spTgt spid="6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14:presetBounceEnd="50000">
                                      <p:stCondLst>
                                        <p:cond delay="0"/>
                                      </p:stCondLst>
                                      <p:childTnLst>
                                        <p:set>
                                          <p:cBhvr>
                                            <p:cTn id="10" dur="1" fill="hold">
                                              <p:stCondLst>
                                                <p:cond delay="0"/>
                                              </p:stCondLst>
                                            </p:cTn>
                                            <p:tgtEl>
                                              <p:spTgt spid="62"/>
                                            </p:tgtEl>
                                            <p:attrNameLst>
                                              <p:attrName>style.visibility</p:attrName>
                                            </p:attrNameLst>
                                          </p:cBhvr>
                                          <p:to>
                                            <p:strVal val="visible"/>
                                          </p:to>
                                        </p:set>
                                        <p:anim calcmode="lin" valueType="num" p14:bounceEnd="50000">
                                          <p:cBhvr additive="base">
                                            <p:cTn id="11" dur="750" fill="hold"/>
                                            <p:tgtEl>
                                              <p:spTgt spid="62"/>
                                            </p:tgtEl>
                                            <p:attrNameLst>
                                              <p:attrName>ppt_x</p:attrName>
                                            </p:attrNameLst>
                                          </p:cBhvr>
                                          <p:tavLst>
                                            <p:tav tm="0">
                                              <p:val>
                                                <p:strVal val="0-#ppt_w/2"/>
                                              </p:val>
                                            </p:tav>
                                            <p:tav tm="100000">
                                              <p:val>
                                                <p:strVal val="#ppt_x"/>
                                              </p:val>
                                            </p:tav>
                                          </p:tavLst>
                                        </p:anim>
                                        <p:anim calcmode="lin" valueType="num" p14:bounceEnd="50000">
                                          <p:cBhvr additive="base">
                                            <p:cTn id="12" dur="750" fill="hold"/>
                                            <p:tgtEl>
                                              <p:spTgt spid="6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14:presetBounceEnd="50000">
                                      <p:stCondLst>
                                        <p:cond delay="0"/>
                                      </p:stCondLst>
                                      <p:childTnLst>
                                        <p:set>
                                          <p:cBhvr>
                                            <p:cTn id="14" dur="1" fill="hold">
                                              <p:stCondLst>
                                                <p:cond delay="0"/>
                                              </p:stCondLst>
                                            </p:cTn>
                                            <p:tgtEl>
                                              <p:spTgt spid="63"/>
                                            </p:tgtEl>
                                            <p:attrNameLst>
                                              <p:attrName>style.visibility</p:attrName>
                                            </p:attrNameLst>
                                          </p:cBhvr>
                                          <p:to>
                                            <p:strVal val="visible"/>
                                          </p:to>
                                        </p:set>
                                        <p:anim calcmode="lin" valueType="num" p14:bounceEnd="50000">
                                          <p:cBhvr additive="base">
                                            <p:cTn id="15" dur="750" fill="hold"/>
                                            <p:tgtEl>
                                              <p:spTgt spid="63"/>
                                            </p:tgtEl>
                                            <p:attrNameLst>
                                              <p:attrName>ppt_x</p:attrName>
                                            </p:attrNameLst>
                                          </p:cBhvr>
                                          <p:tavLst>
                                            <p:tav tm="0">
                                              <p:val>
                                                <p:strVal val="0-#ppt_w/2"/>
                                              </p:val>
                                            </p:tav>
                                            <p:tav tm="100000">
                                              <p:val>
                                                <p:strVal val="#ppt_x"/>
                                              </p:val>
                                            </p:tav>
                                          </p:tavLst>
                                        </p:anim>
                                        <p:anim calcmode="lin" valueType="num" p14:bounceEnd="50000">
                                          <p:cBhvr additive="base">
                                            <p:cTn id="16" dur="750" fill="hold"/>
                                            <p:tgtEl>
                                              <p:spTgt spid="63"/>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14:presetBounceEnd="50000">
                                      <p:stCondLst>
                                        <p:cond delay="0"/>
                                      </p:stCondLst>
                                      <p:childTnLst>
                                        <p:set>
                                          <p:cBhvr>
                                            <p:cTn id="18" dur="1" fill="hold">
                                              <p:stCondLst>
                                                <p:cond delay="0"/>
                                              </p:stCondLst>
                                            </p:cTn>
                                            <p:tgtEl>
                                              <p:spTgt spid="64"/>
                                            </p:tgtEl>
                                            <p:attrNameLst>
                                              <p:attrName>style.visibility</p:attrName>
                                            </p:attrNameLst>
                                          </p:cBhvr>
                                          <p:to>
                                            <p:strVal val="visible"/>
                                          </p:to>
                                        </p:set>
                                        <p:anim calcmode="lin" valueType="num" p14:bounceEnd="50000">
                                          <p:cBhvr additive="base">
                                            <p:cTn id="19" dur="750" fill="hold"/>
                                            <p:tgtEl>
                                              <p:spTgt spid="64"/>
                                            </p:tgtEl>
                                            <p:attrNameLst>
                                              <p:attrName>ppt_x</p:attrName>
                                            </p:attrNameLst>
                                          </p:cBhvr>
                                          <p:tavLst>
                                            <p:tav tm="0">
                                              <p:val>
                                                <p:strVal val="0-#ppt_w/2"/>
                                              </p:val>
                                            </p:tav>
                                            <p:tav tm="100000">
                                              <p:val>
                                                <p:strVal val="#ppt_x"/>
                                              </p:val>
                                            </p:tav>
                                          </p:tavLst>
                                        </p:anim>
                                        <p:anim calcmode="lin" valueType="num" p14:bounceEnd="50000">
                                          <p:cBhvr additive="base">
                                            <p:cTn id="20" dur="750" fill="hold"/>
                                            <p:tgtEl>
                                              <p:spTgt spid="64"/>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14:presetBounceEnd="50000">
                                      <p:stCondLst>
                                        <p:cond delay="0"/>
                                      </p:stCondLst>
                                      <p:childTnLst>
                                        <p:set>
                                          <p:cBhvr>
                                            <p:cTn id="22" dur="1" fill="hold">
                                              <p:stCondLst>
                                                <p:cond delay="0"/>
                                              </p:stCondLst>
                                            </p:cTn>
                                            <p:tgtEl>
                                              <p:spTgt spid="65"/>
                                            </p:tgtEl>
                                            <p:attrNameLst>
                                              <p:attrName>style.visibility</p:attrName>
                                            </p:attrNameLst>
                                          </p:cBhvr>
                                          <p:to>
                                            <p:strVal val="visible"/>
                                          </p:to>
                                        </p:set>
                                        <p:anim calcmode="lin" valueType="num" p14:bounceEnd="50000">
                                          <p:cBhvr additive="base">
                                            <p:cTn id="23" dur="750" fill="hold"/>
                                            <p:tgtEl>
                                              <p:spTgt spid="65"/>
                                            </p:tgtEl>
                                            <p:attrNameLst>
                                              <p:attrName>ppt_x</p:attrName>
                                            </p:attrNameLst>
                                          </p:cBhvr>
                                          <p:tavLst>
                                            <p:tav tm="0">
                                              <p:val>
                                                <p:strVal val="0-#ppt_w/2"/>
                                              </p:val>
                                            </p:tav>
                                            <p:tav tm="100000">
                                              <p:val>
                                                <p:strVal val="#ppt_x"/>
                                              </p:val>
                                            </p:tav>
                                          </p:tavLst>
                                        </p:anim>
                                        <p:anim calcmode="lin" valueType="num" p14:bounceEnd="50000">
                                          <p:cBhvr additive="base">
                                            <p:cTn id="24" dur="750" fill="hold"/>
                                            <p:tgtEl>
                                              <p:spTgt spid="65"/>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14:presetBounceEnd="50000">
                                      <p:stCondLst>
                                        <p:cond delay="0"/>
                                      </p:stCondLst>
                                      <p:childTnLst>
                                        <p:set>
                                          <p:cBhvr>
                                            <p:cTn id="26" dur="1" fill="hold">
                                              <p:stCondLst>
                                                <p:cond delay="0"/>
                                              </p:stCondLst>
                                            </p:cTn>
                                            <p:tgtEl>
                                              <p:spTgt spid="66"/>
                                            </p:tgtEl>
                                            <p:attrNameLst>
                                              <p:attrName>style.visibility</p:attrName>
                                            </p:attrNameLst>
                                          </p:cBhvr>
                                          <p:to>
                                            <p:strVal val="visible"/>
                                          </p:to>
                                        </p:set>
                                        <p:anim calcmode="lin" valueType="num" p14:bounceEnd="50000">
                                          <p:cBhvr additive="base">
                                            <p:cTn id="27" dur="750" fill="hold"/>
                                            <p:tgtEl>
                                              <p:spTgt spid="66"/>
                                            </p:tgtEl>
                                            <p:attrNameLst>
                                              <p:attrName>ppt_x</p:attrName>
                                            </p:attrNameLst>
                                          </p:cBhvr>
                                          <p:tavLst>
                                            <p:tav tm="0">
                                              <p:val>
                                                <p:strVal val="0-#ppt_w/2"/>
                                              </p:val>
                                            </p:tav>
                                            <p:tav tm="100000">
                                              <p:val>
                                                <p:strVal val="#ppt_x"/>
                                              </p:val>
                                            </p:tav>
                                          </p:tavLst>
                                        </p:anim>
                                        <p:anim calcmode="lin" valueType="num" p14:bounceEnd="50000">
                                          <p:cBhvr additive="base">
                                            <p:cTn id="28" dur="750" fill="hold"/>
                                            <p:tgtEl>
                                              <p:spTgt spid="66"/>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14:presetBounceEnd="50000">
                                      <p:stCondLst>
                                        <p:cond delay="0"/>
                                      </p:stCondLst>
                                      <p:childTnLst>
                                        <p:set>
                                          <p:cBhvr>
                                            <p:cTn id="30" dur="1" fill="hold">
                                              <p:stCondLst>
                                                <p:cond delay="0"/>
                                              </p:stCondLst>
                                            </p:cTn>
                                            <p:tgtEl>
                                              <p:spTgt spid="67"/>
                                            </p:tgtEl>
                                            <p:attrNameLst>
                                              <p:attrName>style.visibility</p:attrName>
                                            </p:attrNameLst>
                                          </p:cBhvr>
                                          <p:to>
                                            <p:strVal val="visible"/>
                                          </p:to>
                                        </p:set>
                                        <p:anim calcmode="lin" valueType="num" p14:bounceEnd="50000">
                                          <p:cBhvr additive="base">
                                            <p:cTn id="31" dur="750" fill="hold"/>
                                            <p:tgtEl>
                                              <p:spTgt spid="67"/>
                                            </p:tgtEl>
                                            <p:attrNameLst>
                                              <p:attrName>ppt_x</p:attrName>
                                            </p:attrNameLst>
                                          </p:cBhvr>
                                          <p:tavLst>
                                            <p:tav tm="0">
                                              <p:val>
                                                <p:strVal val="0-#ppt_w/2"/>
                                              </p:val>
                                            </p:tav>
                                            <p:tav tm="100000">
                                              <p:val>
                                                <p:strVal val="#ppt_x"/>
                                              </p:val>
                                            </p:tav>
                                          </p:tavLst>
                                        </p:anim>
                                        <p:anim calcmode="lin" valueType="num" p14:bounceEnd="50000">
                                          <p:cBhvr additive="base">
                                            <p:cTn id="32" dur="750" fill="hold"/>
                                            <p:tgtEl>
                                              <p:spTgt spid="67"/>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14:presetBounceEnd="50000">
                                      <p:stCondLst>
                                        <p:cond delay="0"/>
                                      </p:stCondLst>
                                      <p:childTnLst>
                                        <p:set>
                                          <p:cBhvr>
                                            <p:cTn id="34" dur="1" fill="hold">
                                              <p:stCondLst>
                                                <p:cond delay="0"/>
                                              </p:stCondLst>
                                            </p:cTn>
                                            <p:tgtEl>
                                              <p:spTgt spid="36"/>
                                            </p:tgtEl>
                                            <p:attrNameLst>
                                              <p:attrName>style.visibility</p:attrName>
                                            </p:attrNameLst>
                                          </p:cBhvr>
                                          <p:to>
                                            <p:strVal val="visible"/>
                                          </p:to>
                                        </p:set>
                                        <p:anim calcmode="lin" valueType="num" p14:bounceEnd="50000">
                                          <p:cBhvr additive="base">
                                            <p:cTn id="35" dur="750" fill="hold"/>
                                            <p:tgtEl>
                                              <p:spTgt spid="36"/>
                                            </p:tgtEl>
                                            <p:attrNameLst>
                                              <p:attrName>ppt_x</p:attrName>
                                            </p:attrNameLst>
                                          </p:cBhvr>
                                          <p:tavLst>
                                            <p:tav tm="0">
                                              <p:val>
                                                <p:strVal val="0-#ppt_w/2"/>
                                              </p:val>
                                            </p:tav>
                                            <p:tav tm="100000">
                                              <p:val>
                                                <p:strVal val="#ppt_x"/>
                                              </p:val>
                                            </p:tav>
                                          </p:tavLst>
                                        </p:anim>
                                        <p:anim calcmode="lin" valueType="num" p14:bounceEnd="50000">
                                          <p:cBhvr additive="base">
                                            <p:cTn id="36" dur="750" fill="hold"/>
                                            <p:tgtEl>
                                              <p:spTgt spid="36"/>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14:presetBounceEnd="50000">
                                      <p:stCondLst>
                                        <p:cond delay="0"/>
                                      </p:stCondLst>
                                      <p:childTnLst>
                                        <p:set>
                                          <p:cBhvr>
                                            <p:cTn id="38" dur="1" fill="hold">
                                              <p:stCondLst>
                                                <p:cond delay="0"/>
                                              </p:stCondLst>
                                            </p:cTn>
                                            <p:tgtEl>
                                              <p:spTgt spid="38"/>
                                            </p:tgtEl>
                                            <p:attrNameLst>
                                              <p:attrName>style.visibility</p:attrName>
                                            </p:attrNameLst>
                                          </p:cBhvr>
                                          <p:to>
                                            <p:strVal val="visible"/>
                                          </p:to>
                                        </p:set>
                                        <p:anim calcmode="lin" valueType="num" p14:bounceEnd="50000">
                                          <p:cBhvr additive="base">
                                            <p:cTn id="39" dur="750" fill="hold"/>
                                            <p:tgtEl>
                                              <p:spTgt spid="38"/>
                                            </p:tgtEl>
                                            <p:attrNameLst>
                                              <p:attrName>ppt_x</p:attrName>
                                            </p:attrNameLst>
                                          </p:cBhvr>
                                          <p:tavLst>
                                            <p:tav tm="0">
                                              <p:val>
                                                <p:strVal val="0-#ppt_w/2"/>
                                              </p:val>
                                            </p:tav>
                                            <p:tav tm="100000">
                                              <p:val>
                                                <p:strVal val="#ppt_x"/>
                                              </p:val>
                                            </p:tav>
                                          </p:tavLst>
                                        </p:anim>
                                        <p:anim calcmode="lin" valueType="num" p14:bounceEnd="50000">
                                          <p:cBhvr additive="base">
                                            <p:cTn id="40" dur="750" fill="hold"/>
                                            <p:tgtEl>
                                              <p:spTgt spid="38"/>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14:presetBounceEnd="50000">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14:bounceEnd="50000">
                                          <p:cBhvr additive="base">
                                            <p:cTn id="43" dur="750" fill="hold"/>
                                            <p:tgtEl>
                                              <p:spTgt spid="39"/>
                                            </p:tgtEl>
                                            <p:attrNameLst>
                                              <p:attrName>ppt_x</p:attrName>
                                            </p:attrNameLst>
                                          </p:cBhvr>
                                          <p:tavLst>
                                            <p:tav tm="0">
                                              <p:val>
                                                <p:strVal val="0-#ppt_w/2"/>
                                              </p:val>
                                            </p:tav>
                                            <p:tav tm="100000">
                                              <p:val>
                                                <p:strVal val="#ppt_x"/>
                                              </p:val>
                                            </p:tav>
                                          </p:tavLst>
                                        </p:anim>
                                        <p:anim calcmode="lin" valueType="num" p14:bounceEnd="50000">
                                          <p:cBhvr additive="base">
                                            <p:cTn id="44" dur="750" fill="hold"/>
                                            <p:tgtEl>
                                              <p:spTgt spid="39"/>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14:presetBounceEnd="50000">
                                      <p:stCondLst>
                                        <p:cond delay="0"/>
                                      </p:stCondLst>
                                      <p:childTnLst>
                                        <p:set>
                                          <p:cBhvr>
                                            <p:cTn id="46" dur="1" fill="hold">
                                              <p:stCondLst>
                                                <p:cond delay="0"/>
                                              </p:stCondLst>
                                            </p:cTn>
                                            <p:tgtEl>
                                              <p:spTgt spid="40"/>
                                            </p:tgtEl>
                                            <p:attrNameLst>
                                              <p:attrName>style.visibility</p:attrName>
                                            </p:attrNameLst>
                                          </p:cBhvr>
                                          <p:to>
                                            <p:strVal val="visible"/>
                                          </p:to>
                                        </p:set>
                                        <p:anim calcmode="lin" valueType="num" p14:bounceEnd="50000">
                                          <p:cBhvr additive="base">
                                            <p:cTn id="47" dur="750" fill="hold"/>
                                            <p:tgtEl>
                                              <p:spTgt spid="40"/>
                                            </p:tgtEl>
                                            <p:attrNameLst>
                                              <p:attrName>ppt_x</p:attrName>
                                            </p:attrNameLst>
                                          </p:cBhvr>
                                          <p:tavLst>
                                            <p:tav tm="0">
                                              <p:val>
                                                <p:strVal val="0-#ppt_w/2"/>
                                              </p:val>
                                            </p:tav>
                                            <p:tav tm="100000">
                                              <p:val>
                                                <p:strVal val="#ppt_x"/>
                                              </p:val>
                                            </p:tav>
                                          </p:tavLst>
                                        </p:anim>
                                        <p:anim calcmode="lin" valueType="num" p14:bounceEnd="50000">
                                          <p:cBhvr additive="base">
                                            <p:cTn id="48" dur="750" fill="hold"/>
                                            <p:tgtEl>
                                              <p:spTgt spid="40"/>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14:presetBounceEnd="50000">
                                      <p:stCondLst>
                                        <p:cond delay="0"/>
                                      </p:stCondLst>
                                      <p:childTnLst>
                                        <p:set>
                                          <p:cBhvr>
                                            <p:cTn id="50" dur="1" fill="hold">
                                              <p:stCondLst>
                                                <p:cond delay="0"/>
                                              </p:stCondLst>
                                            </p:cTn>
                                            <p:tgtEl>
                                              <p:spTgt spid="45"/>
                                            </p:tgtEl>
                                            <p:attrNameLst>
                                              <p:attrName>style.visibility</p:attrName>
                                            </p:attrNameLst>
                                          </p:cBhvr>
                                          <p:to>
                                            <p:strVal val="visible"/>
                                          </p:to>
                                        </p:set>
                                        <p:anim calcmode="lin" valueType="num" p14:bounceEnd="50000">
                                          <p:cBhvr additive="base">
                                            <p:cTn id="51" dur="750" fill="hold"/>
                                            <p:tgtEl>
                                              <p:spTgt spid="45"/>
                                            </p:tgtEl>
                                            <p:attrNameLst>
                                              <p:attrName>ppt_x</p:attrName>
                                            </p:attrNameLst>
                                          </p:cBhvr>
                                          <p:tavLst>
                                            <p:tav tm="0">
                                              <p:val>
                                                <p:strVal val="0-#ppt_w/2"/>
                                              </p:val>
                                            </p:tav>
                                            <p:tav tm="100000">
                                              <p:val>
                                                <p:strVal val="#ppt_x"/>
                                              </p:val>
                                            </p:tav>
                                          </p:tavLst>
                                        </p:anim>
                                        <p:anim calcmode="lin" valueType="num" p14:bounceEnd="50000">
                                          <p:cBhvr additive="base">
                                            <p:cTn id="52" dur="750" fill="hold"/>
                                            <p:tgtEl>
                                              <p:spTgt spid="45"/>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14:presetBounceEnd="50000">
                                      <p:stCondLst>
                                        <p:cond delay="0"/>
                                      </p:stCondLst>
                                      <p:childTnLst>
                                        <p:set>
                                          <p:cBhvr>
                                            <p:cTn id="54" dur="1" fill="hold">
                                              <p:stCondLst>
                                                <p:cond delay="0"/>
                                              </p:stCondLst>
                                            </p:cTn>
                                            <p:tgtEl>
                                              <p:spTgt spid="6"/>
                                            </p:tgtEl>
                                            <p:attrNameLst>
                                              <p:attrName>style.visibility</p:attrName>
                                            </p:attrNameLst>
                                          </p:cBhvr>
                                          <p:to>
                                            <p:strVal val="visible"/>
                                          </p:to>
                                        </p:set>
                                        <p:anim calcmode="lin" valueType="num" p14:bounceEnd="50000">
                                          <p:cBhvr additive="base">
                                            <p:cTn id="55" dur="750" fill="hold"/>
                                            <p:tgtEl>
                                              <p:spTgt spid="6"/>
                                            </p:tgtEl>
                                            <p:attrNameLst>
                                              <p:attrName>ppt_x</p:attrName>
                                            </p:attrNameLst>
                                          </p:cBhvr>
                                          <p:tavLst>
                                            <p:tav tm="0">
                                              <p:val>
                                                <p:strVal val="0-#ppt_w/2"/>
                                              </p:val>
                                            </p:tav>
                                            <p:tav tm="100000">
                                              <p:val>
                                                <p:strVal val="#ppt_x"/>
                                              </p:val>
                                            </p:tav>
                                          </p:tavLst>
                                        </p:anim>
                                        <p:anim calcmode="lin" valueType="num" p14:bounceEnd="50000">
                                          <p:cBhvr additive="base">
                                            <p:cTn id="56" dur="750" fill="hold"/>
                                            <p:tgtEl>
                                              <p:spTgt spid="6"/>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14:presetBounceEnd="50000">
                                      <p:stCondLst>
                                        <p:cond delay="0"/>
                                      </p:stCondLst>
                                      <p:childTnLst>
                                        <p:set>
                                          <p:cBhvr>
                                            <p:cTn id="58" dur="1" fill="hold">
                                              <p:stCondLst>
                                                <p:cond delay="0"/>
                                              </p:stCondLst>
                                            </p:cTn>
                                            <p:tgtEl>
                                              <p:spTgt spid="7"/>
                                            </p:tgtEl>
                                            <p:attrNameLst>
                                              <p:attrName>style.visibility</p:attrName>
                                            </p:attrNameLst>
                                          </p:cBhvr>
                                          <p:to>
                                            <p:strVal val="visible"/>
                                          </p:to>
                                        </p:set>
                                        <p:anim calcmode="lin" valueType="num" p14:bounceEnd="50000">
                                          <p:cBhvr additive="base">
                                            <p:cTn id="59" dur="750" fill="hold"/>
                                            <p:tgtEl>
                                              <p:spTgt spid="7"/>
                                            </p:tgtEl>
                                            <p:attrNameLst>
                                              <p:attrName>ppt_x</p:attrName>
                                            </p:attrNameLst>
                                          </p:cBhvr>
                                          <p:tavLst>
                                            <p:tav tm="0">
                                              <p:val>
                                                <p:strVal val="0-#ppt_w/2"/>
                                              </p:val>
                                            </p:tav>
                                            <p:tav tm="100000">
                                              <p:val>
                                                <p:strVal val="#ppt_x"/>
                                              </p:val>
                                            </p:tav>
                                          </p:tavLst>
                                        </p:anim>
                                        <p:anim calcmode="lin" valueType="num" p14:bounceEnd="50000">
                                          <p:cBhvr additive="base">
                                            <p:cTn id="60" dur="750" fill="hold"/>
                                            <p:tgtEl>
                                              <p:spTgt spid="7"/>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14:presetBounceEnd="50000">
                                      <p:stCondLst>
                                        <p:cond delay="0"/>
                                      </p:stCondLst>
                                      <p:childTnLst>
                                        <p:set>
                                          <p:cBhvr>
                                            <p:cTn id="62" dur="1" fill="hold">
                                              <p:stCondLst>
                                                <p:cond delay="0"/>
                                              </p:stCondLst>
                                            </p:cTn>
                                            <p:tgtEl>
                                              <p:spTgt spid="8"/>
                                            </p:tgtEl>
                                            <p:attrNameLst>
                                              <p:attrName>style.visibility</p:attrName>
                                            </p:attrNameLst>
                                          </p:cBhvr>
                                          <p:to>
                                            <p:strVal val="visible"/>
                                          </p:to>
                                        </p:set>
                                        <p:anim calcmode="lin" valueType="num" p14:bounceEnd="50000">
                                          <p:cBhvr additive="base">
                                            <p:cTn id="63" dur="750" fill="hold"/>
                                            <p:tgtEl>
                                              <p:spTgt spid="8"/>
                                            </p:tgtEl>
                                            <p:attrNameLst>
                                              <p:attrName>ppt_x</p:attrName>
                                            </p:attrNameLst>
                                          </p:cBhvr>
                                          <p:tavLst>
                                            <p:tav tm="0">
                                              <p:val>
                                                <p:strVal val="0-#ppt_w/2"/>
                                              </p:val>
                                            </p:tav>
                                            <p:tav tm="100000">
                                              <p:val>
                                                <p:strVal val="#ppt_x"/>
                                              </p:val>
                                            </p:tav>
                                          </p:tavLst>
                                        </p:anim>
                                        <p:anim calcmode="lin" valueType="num" p14:bounceEnd="50000">
                                          <p:cBhvr additive="base">
                                            <p:cTn id="64" dur="750" fill="hold"/>
                                            <p:tgtEl>
                                              <p:spTgt spid="8"/>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14:presetBounceEnd="50000">
                                      <p:stCondLst>
                                        <p:cond delay="0"/>
                                      </p:stCondLst>
                                      <p:childTnLst>
                                        <p:set>
                                          <p:cBhvr>
                                            <p:cTn id="66" dur="1" fill="hold">
                                              <p:stCondLst>
                                                <p:cond delay="0"/>
                                              </p:stCondLst>
                                            </p:cTn>
                                            <p:tgtEl>
                                              <p:spTgt spid="9"/>
                                            </p:tgtEl>
                                            <p:attrNameLst>
                                              <p:attrName>style.visibility</p:attrName>
                                            </p:attrNameLst>
                                          </p:cBhvr>
                                          <p:to>
                                            <p:strVal val="visible"/>
                                          </p:to>
                                        </p:set>
                                        <p:anim calcmode="lin" valueType="num" p14:bounceEnd="50000">
                                          <p:cBhvr additive="base">
                                            <p:cTn id="67" dur="750" fill="hold"/>
                                            <p:tgtEl>
                                              <p:spTgt spid="9"/>
                                            </p:tgtEl>
                                            <p:attrNameLst>
                                              <p:attrName>ppt_x</p:attrName>
                                            </p:attrNameLst>
                                          </p:cBhvr>
                                          <p:tavLst>
                                            <p:tav tm="0">
                                              <p:val>
                                                <p:strVal val="0-#ppt_w/2"/>
                                              </p:val>
                                            </p:tav>
                                            <p:tav tm="100000">
                                              <p:val>
                                                <p:strVal val="#ppt_x"/>
                                              </p:val>
                                            </p:tav>
                                          </p:tavLst>
                                        </p:anim>
                                        <p:anim calcmode="lin" valueType="num" p14:bounceEnd="50000">
                                          <p:cBhvr additive="base">
                                            <p:cTn id="68" dur="75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2" grpId="0"/>
          <p:bldP spid="63" grpId="0"/>
          <p:bldP spid="64" grpId="0"/>
          <p:bldP spid="65" grpId="0"/>
          <p:bldP spid="66" grpId="0"/>
          <p:bldP spid="67" grpId="0" animBg="1"/>
          <p:bldP spid="36" grpId="0" animBg="1"/>
          <p:bldP spid="38" grpId="0"/>
          <p:bldP spid="39" grpId="0"/>
          <p:bldP spid="40" grpId="0" animBg="1"/>
          <p:bldP spid="45" grpId="0" animBg="1"/>
          <p:bldP spid="6" grpId="0" animBg="1"/>
          <p:bldP spid="7" grpId="0" animBg="1"/>
          <p:bldP spid="8" grpId="0" animBg="1"/>
          <p:bldP spid="9"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750" fill="hold"/>
                                            <p:tgtEl>
                                              <p:spTgt spid="61"/>
                                            </p:tgtEl>
                                            <p:attrNameLst>
                                              <p:attrName>ppt_x</p:attrName>
                                            </p:attrNameLst>
                                          </p:cBhvr>
                                          <p:tavLst>
                                            <p:tav tm="0">
                                              <p:val>
                                                <p:strVal val="0-#ppt_w/2"/>
                                              </p:val>
                                            </p:tav>
                                            <p:tav tm="100000">
                                              <p:val>
                                                <p:strVal val="#ppt_x"/>
                                              </p:val>
                                            </p:tav>
                                          </p:tavLst>
                                        </p:anim>
                                        <p:anim calcmode="lin" valueType="num">
                                          <p:cBhvr additive="base">
                                            <p:cTn id="8" dur="750" fill="hold"/>
                                            <p:tgtEl>
                                              <p:spTgt spid="6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2"/>
                                            </p:tgtEl>
                                            <p:attrNameLst>
                                              <p:attrName>style.visibility</p:attrName>
                                            </p:attrNameLst>
                                          </p:cBhvr>
                                          <p:to>
                                            <p:strVal val="visible"/>
                                          </p:to>
                                        </p:set>
                                        <p:anim calcmode="lin" valueType="num">
                                          <p:cBhvr additive="base">
                                            <p:cTn id="11" dur="750" fill="hold"/>
                                            <p:tgtEl>
                                              <p:spTgt spid="62"/>
                                            </p:tgtEl>
                                            <p:attrNameLst>
                                              <p:attrName>ppt_x</p:attrName>
                                            </p:attrNameLst>
                                          </p:cBhvr>
                                          <p:tavLst>
                                            <p:tav tm="0">
                                              <p:val>
                                                <p:strVal val="0-#ppt_w/2"/>
                                              </p:val>
                                            </p:tav>
                                            <p:tav tm="100000">
                                              <p:val>
                                                <p:strVal val="#ppt_x"/>
                                              </p:val>
                                            </p:tav>
                                          </p:tavLst>
                                        </p:anim>
                                        <p:anim calcmode="lin" valueType="num">
                                          <p:cBhvr additive="base">
                                            <p:cTn id="12" dur="750" fill="hold"/>
                                            <p:tgtEl>
                                              <p:spTgt spid="6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63"/>
                                            </p:tgtEl>
                                            <p:attrNameLst>
                                              <p:attrName>style.visibility</p:attrName>
                                            </p:attrNameLst>
                                          </p:cBhvr>
                                          <p:to>
                                            <p:strVal val="visible"/>
                                          </p:to>
                                        </p:set>
                                        <p:anim calcmode="lin" valueType="num">
                                          <p:cBhvr additive="base">
                                            <p:cTn id="15" dur="750" fill="hold"/>
                                            <p:tgtEl>
                                              <p:spTgt spid="63"/>
                                            </p:tgtEl>
                                            <p:attrNameLst>
                                              <p:attrName>ppt_x</p:attrName>
                                            </p:attrNameLst>
                                          </p:cBhvr>
                                          <p:tavLst>
                                            <p:tav tm="0">
                                              <p:val>
                                                <p:strVal val="0-#ppt_w/2"/>
                                              </p:val>
                                            </p:tav>
                                            <p:tav tm="100000">
                                              <p:val>
                                                <p:strVal val="#ppt_x"/>
                                              </p:val>
                                            </p:tav>
                                          </p:tavLst>
                                        </p:anim>
                                        <p:anim calcmode="lin" valueType="num">
                                          <p:cBhvr additive="base">
                                            <p:cTn id="16" dur="750" fill="hold"/>
                                            <p:tgtEl>
                                              <p:spTgt spid="63"/>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64"/>
                                            </p:tgtEl>
                                            <p:attrNameLst>
                                              <p:attrName>style.visibility</p:attrName>
                                            </p:attrNameLst>
                                          </p:cBhvr>
                                          <p:to>
                                            <p:strVal val="visible"/>
                                          </p:to>
                                        </p:set>
                                        <p:anim calcmode="lin" valueType="num">
                                          <p:cBhvr additive="base">
                                            <p:cTn id="19" dur="750" fill="hold"/>
                                            <p:tgtEl>
                                              <p:spTgt spid="64"/>
                                            </p:tgtEl>
                                            <p:attrNameLst>
                                              <p:attrName>ppt_x</p:attrName>
                                            </p:attrNameLst>
                                          </p:cBhvr>
                                          <p:tavLst>
                                            <p:tav tm="0">
                                              <p:val>
                                                <p:strVal val="0-#ppt_w/2"/>
                                              </p:val>
                                            </p:tav>
                                            <p:tav tm="100000">
                                              <p:val>
                                                <p:strVal val="#ppt_x"/>
                                              </p:val>
                                            </p:tav>
                                          </p:tavLst>
                                        </p:anim>
                                        <p:anim calcmode="lin" valueType="num">
                                          <p:cBhvr additive="base">
                                            <p:cTn id="20" dur="750" fill="hold"/>
                                            <p:tgtEl>
                                              <p:spTgt spid="64"/>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65"/>
                                            </p:tgtEl>
                                            <p:attrNameLst>
                                              <p:attrName>style.visibility</p:attrName>
                                            </p:attrNameLst>
                                          </p:cBhvr>
                                          <p:to>
                                            <p:strVal val="visible"/>
                                          </p:to>
                                        </p:set>
                                        <p:anim calcmode="lin" valueType="num">
                                          <p:cBhvr additive="base">
                                            <p:cTn id="23" dur="750" fill="hold"/>
                                            <p:tgtEl>
                                              <p:spTgt spid="65"/>
                                            </p:tgtEl>
                                            <p:attrNameLst>
                                              <p:attrName>ppt_x</p:attrName>
                                            </p:attrNameLst>
                                          </p:cBhvr>
                                          <p:tavLst>
                                            <p:tav tm="0">
                                              <p:val>
                                                <p:strVal val="0-#ppt_w/2"/>
                                              </p:val>
                                            </p:tav>
                                            <p:tav tm="100000">
                                              <p:val>
                                                <p:strVal val="#ppt_x"/>
                                              </p:val>
                                            </p:tav>
                                          </p:tavLst>
                                        </p:anim>
                                        <p:anim calcmode="lin" valueType="num">
                                          <p:cBhvr additive="base">
                                            <p:cTn id="24" dur="750" fill="hold"/>
                                            <p:tgtEl>
                                              <p:spTgt spid="65"/>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66"/>
                                            </p:tgtEl>
                                            <p:attrNameLst>
                                              <p:attrName>style.visibility</p:attrName>
                                            </p:attrNameLst>
                                          </p:cBhvr>
                                          <p:to>
                                            <p:strVal val="visible"/>
                                          </p:to>
                                        </p:set>
                                        <p:anim calcmode="lin" valueType="num">
                                          <p:cBhvr additive="base">
                                            <p:cTn id="27" dur="750" fill="hold"/>
                                            <p:tgtEl>
                                              <p:spTgt spid="66"/>
                                            </p:tgtEl>
                                            <p:attrNameLst>
                                              <p:attrName>ppt_x</p:attrName>
                                            </p:attrNameLst>
                                          </p:cBhvr>
                                          <p:tavLst>
                                            <p:tav tm="0">
                                              <p:val>
                                                <p:strVal val="0-#ppt_w/2"/>
                                              </p:val>
                                            </p:tav>
                                            <p:tav tm="100000">
                                              <p:val>
                                                <p:strVal val="#ppt_x"/>
                                              </p:val>
                                            </p:tav>
                                          </p:tavLst>
                                        </p:anim>
                                        <p:anim calcmode="lin" valueType="num">
                                          <p:cBhvr additive="base">
                                            <p:cTn id="28" dur="750" fill="hold"/>
                                            <p:tgtEl>
                                              <p:spTgt spid="66"/>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67"/>
                                            </p:tgtEl>
                                            <p:attrNameLst>
                                              <p:attrName>style.visibility</p:attrName>
                                            </p:attrNameLst>
                                          </p:cBhvr>
                                          <p:to>
                                            <p:strVal val="visible"/>
                                          </p:to>
                                        </p:set>
                                        <p:anim calcmode="lin" valueType="num">
                                          <p:cBhvr additive="base">
                                            <p:cTn id="31" dur="750" fill="hold"/>
                                            <p:tgtEl>
                                              <p:spTgt spid="67"/>
                                            </p:tgtEl>
                                            <p:attrNameLst>
                                              <p:attrName>ppt_x</p:attrName>
                                            </p:attrNameLst>
                                          </p:cBhvr>
                                          <p:tavLst>
                                            <p:tav tm="0">
                                              <p:val>
                                                <p:strVal val="0-#ppt_w/2"/>
                                              </p:val>
                                            </p:tav>
                                            <p:tav tm="100000">
                                              <p:val>
                                                <p:strVal val="#ppt_x"/>
                                              </p:val>
                                            </p:tav>
                                          </p:tavLst>
                                        </p:anim>
                                        <p:anim calcmode="lin" valueType="num">
                                          <p:cBhvr additive="base">
                                            <p:cTn id="32" dur="750" fill="hold"/>
                                            <p:tgtEl>
                                              <p:spTgt spid="67"/>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36"/>
                                            </p:tgtEl>
                                            <p:attrNameLst>
                                              <p:attrName>style.visibility</p:attrName>
                                            </p:attrNameLst>
                                          </p:cBhvr>
                                          <p:to>
                                            <p:strVal val="visible"/>
                                          </p:to>
                                        </p:set>
                                        <p:anim calcmode="lin" valueType="num">
                                          <p:cBhvr additive="base">
                                            <p:cTn id="35" dur="750" fill="hold"/>
                                            <p:tgtEl>
                                              <p:spTgt spid="36"/>
                                            </p:tgtEl>
                                            <p:attrNameLst>
                                              <p:attrName>ppt_x</p:attrName>
                                            </p:attrNameLst>
                                          </p:cBhvr>
                                          <p:tavLst>
                                            <p:tav tm="0">
                                              <p:val>
                                                <p:strVal val="0-#ppt_w/2"/>
                                              </p:val>
                                            </p:tav>
                                            <p:tav tm="100000">
                                              <p:val>
                                                <p:strVal val="#ppt_x"/>
                                              </p:val>
                                            </p:tav>
                                          </p:tavLst>
                                        </p:anim>
                                        <p:anim calcmode="lin" valueType="num">
                                          <p:cBhvr additive="base">
                                            <p:cTn id="36" dur="750" fill="hold"/>
                                            <p:tgtEl>
                                              <p:spTgt spid="36"/>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anim calcmode="lin" valueType="num">
                                          <p:cBhvr additive="base">
                                            <p:cTn id="39" dur="750" fill="hold"/>
                                            <p:tgtEl>
                                              <p:spTgt spid="38"/>
                                            </p:tgtEl>
                                            <p:attrNameLst>
                                              <p:attrName>ppt_x</p:attrName>
                                            </p:attrNameLst>
                                          </p:cBhvr>
                                          <p:tavLst>
                                            <p:tav tm="0">
                                              <p:val>
                                                <p:strVal val="0-#ppt_w/2"/>
                                              </p:val>
                                            </p:tav>
                                            <p:tav tm="100000">
                                              <p:val>
                                                <p:strVal val="#ppt_x"/>
                                              </p:val>
                                            </p:tav>
                                          </p:tavLst>
                                        </p:anim>
                                        <p:anim calcmode="lin" valueType="num">
                                          <p:cBhvr additive="base">
                                            <p:cTn id="40" dur="750" fill="hold"/>
                                            <p:tgtEl>
                                              <p:spTgt spid="38"/>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additive="base">
                                            <p:cTn id="43" dur="750" fill="hold"/>
                                            <p:tgtEl>
                                              <p:spTgt spid="39"/>
                                            </p:tgtEl>
                                            <p:attrNameLst>
                                              <p:attrName>ppt_x</p:attrName>
                                            </p:attrNameLst>
                                          </p:cBhvr>
                                          <p:tavLst>
                                            <p:tav tm="0">
                                              <p:val>
                                                <p:strVal val="0-#ppt_w/2"/>
                                              </p:val>
                                            </p:tav>
                                            <p:tav tm="100000">
                                              <p:val>
                                                <p:strVal val="#ppt_x"/>
                                              </p:val>
                                            </p:tav>
                                          </p:tavLst>
                                        </p:anim>
                                        <p:anim calcmode="lin" valueType="num">
                                          <p:cBhvr additive="base">
                                            <p:cTn id="44" dur="750" fill="hold"/>
                                            <p:tgtEl>
                                              <p:spTgt spid="39"/>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40"/>
                                            </p:tgtEl>
                                            <p:attrNameLst>
                                              <p:attrName>style.visibility</p:attrName>
                                            </p:attrNameLst>
                                          </p:cBhvr>
                                          <p:to>
                                            <p:strVal val="visible"/>
                                          </p:to>
                                        </p:set>
                                        <p:anim calcmode="lin" valueType="num">
                                          <p:cBhvr additive="base">
                                            <p:cTn id="47" dur="750" fill="hold"/>
                                            <p:tgtEl>
                                              <p:spTgt spid="40"/>
                                            </p:tgtEl>
                                            <p:attrNameLst>
                                              <p:attrName>ppt_x</p:attrName>
                                            </p:attrNameLst>
                                          </p:cBhvr>
                                          <p:tavLst>
                                            <p:tav tm="0">
                                              <p:val>
                                                <p:strVal val="0-#ppt_w/2"/>
                                              </p:val>
                                            </p:tav>
                                            <p:tav tm="100000">
                                              <p:val>
                                                <p:strVal val="#ppt_x"/>
                                              </p:val>
                                            </p:tav>
                                          </p:tavLst>
                                        </p:anim>
                                        <p:anim calcmode="lin" valueType="num">
                                          <p:cBhvr additive="base">
                                            <p:cTn id="48" dur="750" fill="hold"/>
                                            <p:tgtEl>
                                              <p:spTgt spid="40"/>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45"/>
                                            </p:tgtEl>
                                            <p:attrNameLst>
                                              <p:attrName>style.visibility</p:attrName>
                                            </p:attrNameLst>
                                          </p:cBhvr>
                                          <p:to>
                                            <p:strVal val="visible"/>
                                          </p:to>
                                        </p:set>
                                        <p:anim calcmode="lin" valueType="num">
                                          <p:cBhvr additive="base">
                                            <p:cTn id="51" dur="750" fill="hold"/>
                                            <p:tgtEl>
                                              <p:spTgt spid="45"/>
                                            </p:tgtEl>
                                            <p:attrNameLst>
                                              <p:attrName>ppt_x</p:attrName>
                                            </p:attrNameLst>
                                          </p:cBhvr>
                                          <p:tavLst>
                                            <p:tav tm="0">
                                              <p:val>
                                                <p:strVal val="0-#ppt_w/2"/>
                                              </p:val>
                                            </p:tav>
                                            <p:tav tm="100000">
                                              <p:val>
                                                <p:strVal val="#ppt_x"/>
                                              </p:val>
                                            </p:tav>
                                          </p:tavLst>
                                        </p:anim>
                                        <p:anim calcmode="lin" valueType="num">
                                          <p:cBhvr additive="base">
                                            <p:cTn id="52" dur="750" fill="hold"/>
                                            <p:tgtEl>
                                              <p:spTgt spid="45"/>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6"/>
                                            </p:tgtEl>
                                            <p:attrNameLst>
                                              <p:attrName>style.visibility</p:attrName>
                                            </p:attrNameLst>
                                          </p:cBhvr>
                                          <p:to>
                                            <p:strVal val="visible"/>
                                          </p:to>
                                        </p:set>
                                        <p:anim calcmode="lin" valueType="num">
                                          <p:cBhvr additive="base">
                                            <p:cTn id="55" dur="750" fill="hold"/>
                                            <p:tgtEl>
                                              <p:spTgt spid="6"/>
                                            </p:tgtEl>
                                            <p:attrNameLst>
                                              <p:attrName>ppt_x</p:attrName>
                                            </p:attrNameLst>
                                          </p:cBhvr>
                                          <p:tavLst>
                                            <p:tav tm="0">
                                              <p:val>
                                                <p:strVal val="0-#ppt_w/2"/>
                                              </p:val>
                                            </p:tav>
                                            <p:tav tm="100000">
                                              <p:val>
                                                <p:strVal val="#ppt_x"/>
                                              </p:val>
                                            </p:tav>
                                          </p:tavLst>
                                        </p:anim>
                                        <p:anim calcmode="lin" valueType="num">
                                          <p:cBhvr additive="base">
                                            <p:cTn id="56" dur="750" fill="hold"/>
                                            <p:tgtEl>
                                              <p:spTgt spid="6"/>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7"/>
                                            </p:tgtEl>
                                            <p:attrNameLst>
                                              <p:attrName>style.visibility</p:attrName>
                                            </p:attrNameLst>
                                          </p:cBhvr>
                                          <p:to>
                                            <p:strVal val="visible"/>
                                          </p:to>
                                        </p:set>
                                        <p:anim calcmode="lin" valueType="num">
                                          <p:cBhvr additive="base">
                                            <p:cTn id="59" dur="750" fill="hold"/>
                                            <p:tgtEl>
                                              <p:spTgt spid="7"/>
                                            </p:tgtEl>
                                            <p:attrNameLst>
                                              <p:attrName>ppt_x</p:attrName>
                                            </p:attrNameLst>
                                          </p:cBhvr>
                                          <p:tavLst>
                                            <p:tav tm="0">
                                              <p:val>
                                                <p:strVal val="0-#ppt_w/2"/>
                                              </p:val>
                                            </p:tav>
                                            <p:tav tm="100000">
                                              <p:val>
                                                <p:strVal val="#ppt_x"/>
                                              </p:val>
                                            </p:tav>
                                          </p:tavLst>
                                        </p:anim>
                                        <p:anim calcmode="lin" valueType="num">
                                          <p:cBhvr additive="base">
                                            <p:cTn id="60" dur="750" fill="hold"/>
                                            <p:tgtEl>
                                              <p:spTgt spid="7"/>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0"/>
                                      </p:stCondLst>
                                      <p:childTnLst>
                                        <p:set>
                                          <p:cBhvr>
                                            <p:cTn id="62" dur="1" fill="hold">
                                              <p:stCondLst>
                                                <p:cond delay="0"/>
                                              </p:stCondLst>
                                            </p:cTn>
                                            <p:tgtEl>
                                              <p:spTgt spid="8"/>
                                            </p:tgtEl>
                                            <p:attrNameLst>
                                              <p:attrName>style.visibility</p:attrName>
                                            </p:attrNameLst>
                                          </p:cBhvr>
                                          <p:to>
                                            <p:strVal val="visible"/>
                                          </p:to>
                                        </p:set>
                                        <p:anim calcmode="lin" valueType="num">
                                          <p:cBhvr additive="base">
                                            <p:cTn id="63" dur="750" fill="hold"/>
                                            <p:tgtEl>
                                              <p:spTgt spid="8"/>
                                            </p:tgtEl>
                                            <p:attrNameLst>
                                              <p:attrName>ppt_x</p:attrName>
                                            </p:attrNameLst>
                                          </p:cBhvr>
                                          <p:tavLst>
                                            <p:tav tm="0">
                                              <p:val>
                                                <p:strVal val="0-#ppt_w/2"/>
                                              </p:val>
                                            </p:tav>
                                            <p:tav tm="100000">
                                              <p:val>
                                                <p:strVal val="#ppt_x"/>
                                              </p:val>
                                            </p:tav>
                                          </p:tavLst>
                                        </p:anim>
                                        <p:anim calcmode="lin" valueType="num">
                                          <p:cBhvr additive="base">
                                            <p:cTn id="64" dur="750" fill="hold"/>
                                            <p:tgtEl>
                                              <p:spTgt spid="8"/>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stCondLst>
                                        <p:cond delay="0"/>
                                      </p:stCondLst>
                                      <p:childTnLst>
                                        <p:set>
                                          <p:cBhvr>
                                            <p:cTn id="66" dur="1" fill="hold">
                                              <p:stCondLst>
                                                <p:cond delay="0"/>
                                              </p:stCondLst>
                                            </p:cTn>
                                            <p:tgtEl>
                                              <p:spTgt spid="9"/>
                                            </p:tgtEl>
                                            <p:attrNameLst>
                                              <p:attrName>style.visibility</p:attrName>
                                            </p:attrNameLst>
                                          </p:cBhvr>
                                          <p:to>
                                            <p:strVal val="visible"/>
                                          </p:to>
                                        </p:set>
                                        <p:anim calcmode="lin" valueType="num">
                                          <p:cBhvr additive="base">
                                            <p:cTn id="67" dur="750" fill="hold"/>
                                            <p:tgtEl>
                                              <p:spTgt spid="9"/>
                                            </p:tgtEl>
                                            <p:attrNameLst>
                                              <p:attrName>ppt_x</p:attrName>
                                            </p:attrNameLst>
                                          </p:cBhvr>
                                          <p:tavLst>
                                            <p:tav tm="0">
                                              <p:val>
                                                <p:strVal val="0-#ppt_w/2"/>
                                              </p:val>
                                            </p:tav>
                                            <p:tav tm="100000">
                                              <p:val>
                                                <p:strVal val="#ppt_x"/>
                                              </p:val>
                                            </p:tav>
                                          </p:tavLst>
                                        </p:anim>
                                        <p:anim calcmode="lin" valueType="num">
                                          <p:cBhvr additive="base">
                                            <p:cTn id="68" dur="75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2" grpId="0"/>
          <p:bldP spid="63" grpId="0"/>
          <p:bldP spid="64" grpId="0"/>
          <p:bldP spid="65" grpId="0"/>
          <p:bldP spid="66" grpId="0"/>
          <p:bldP spid="67" grpId="0" animBg="1"/>
          <p:bldP spid="36" grpId="0" animBg="1"/>
          <p:bldP spid="38" grpId="0"/>
          <p:bldP spid="39" grpId="0"/>
          <p:bldP spid="40" grpId="0" animBg="1"/>
          <p:bldP spid="45" grpId="0" animBg="1"/>
          <p:bldP spid="6" grpId="0" animBg="1"/>
          <p:bldP spid="7" grpId="0" animBg="1"/>
          <p:bldP spid="8" grpId="0" animBg="1"/>
          <p:bldP spid="9" grpId="0" animBg="1"/>
        </p:bldLst>
      </p:timing>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ubtitle 2"/>
          <p:cNvSpPr txBox="1">
            <a:spLocks/>
          </p:cNvSpPr>
          <p:nvPr/>
        </p:nvSpPr>
        <p:spPr>
          <a:xfrm>
            <a:off x="9862536" y="10406916"/>
            <a:ext cx="5295926" cy="1758497"/>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40"/>
              </a:lnSpc>
            </a:pPr>
            <a:r>
              <a:rPr lang="en-US" dirty="0">
                <a:solidFill>
                  <a:srgbClr val="000000">
                    <a:lumMod val="50000"/>
                    <a:lumOff val="50000"/>
                  </a:srgbClr>
                </a:solidFill>
                <a:latin typeface="Poppins Light" charset="0"/>
                <a:ea typeface="Poppins Light" charset="0"/>
                <a:cs typeface="Poppins Light" charset="0"/>
              </a:rPr>
              <a:t>Frequently, your initial font choice is taken out of your hands companies often</a:t>
            </a:r>
          </a:p>
        </p:txBody>
      </p:sp>
      <p:sp>
        <p:nvSpPr>
          <p:cNvPr id="31" name="TextBox 30"/>
          <p:cNvSpPr txBox="1"/>
          <p:nvPr/>
        </p:nvSpPr>
        <p:spPr>
          <a:xfrm>
            <a:off x="9972286" y="9640483"/>
            <a:ext cx="1164101" cy="584775"/>
          </a:xfrm>
          <a:prstGeom prst="rect">
            <a:avLst/>
          </a:prstGeom>
          <a:noFill/>
        </p:spPr>
        <p:txBody>
          <a:bodyPr wrap="none" rtlCol="0" anchor="ctr" anchorCtr="0">
            <a:spAutoFit/>
          </a:bodyPr>
          <a:lstStyle/>
          <a:p>
            <a:pPr defTabSz="1828434"/>
            <a:r>
              <a:rPr lang="en-US" sz="3200" b="1" dirty="0">
                <a:solidFill>
                  <a:srgbClr val="000000"/>
                </a:solidFill>
                <a:latin typeface="Montserrat Semi Bold" charset="0"/>
                <a:ea typeface="Montserrat Semi Bold" charset="0"/>
                <a:cs typeface="Montserrat Semi Bold" charset="0"/>
              </a:rPr>
              <a:t>Cloud</a:t>
            </a:r>
          </a:p>
        </p:txBody>
      </p:sp>
      <p:sp>
        <p:nvSpPr>
          <p:cNvPr id="32" name="Subtitle 2"/>
          <p:cNvSpPr txBox="1">
            <a:spLocks/>
          </p:cNvSpPr>
          <p:nvPr/>
        </p:nvSpPr>
        <p:spPr>
          <a:xfrm>
            <a:off x="2951373" y="10406916"/>
            <a:ext cx="5295926" cy="1758497"/>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40"/>
              </a:lnSpc>
            </a:pPr>
            <a:r>
              <a:rPr lang="en-US" dirty="0">
                <a:solidFill>
                  <a:srgbClr val="000000">
                    <a:lumMod val="50000"/>
                    <a:lumOff val="50000"/>
                  </a:srgbClr>
                </a:solidFill>
                <a:latin typeface="Poppins Light" charset="0"/>
                <a:ea typeface="Poppins Light" charset="0"/>
                <a:cs typeface="Poppins Light" charset="0"/>
              </a:rPr>
              <a:t>Frequently, your initial font choice is taken out of your hands companies often</a:t>
            </a:r>
          </a:p>
        </p:txBody>
      </p:sp>
      <p:sp>
        <p:nvSpPr>
          <p:cNvPr id="33" name="TextBox 32"/>
          <p:cNvSpPr txBox="1"/>
          <p:nvPr/>
        </p:nvSpPr>
        <p:spPr>
          <a:xfrm>
            <a:off x="3061122" y="9640483"/>
            <a:ext cx="1547218" cy="584775"/>
          </a:xfrm>
          <a:prstGeom prst="rect">
            <a:avLst/>
          </a:prstGeom>
          <a:noFill/>
        </p:spPr>
        <p:txBody>
          <a:bodyPr wrap="none" rtlCol="0" anchor="ctr" anchorCtr="0">
            <a:spAutoFit/>
          </a:bodyPr>
          <a:lstStyle/>
          <a:p>
            <a:pPr defTabSz="1828434"/>
            <a:r>
              <a:rPr lang="en-US" sz="3200" b="1" dirty="0">
                <a:solidFill>
                  <a:srgbClr val="000000"/>
                </a:solidFill>
                <a:latin typeface="Montserrat Semi Bold" charset="0"/>
                <a:ea typeface="Montserrat Semi Bold" charset="0"/>
                <a:cs typeface="Montserrat Semi Bold" charset="0"/>
              </a:rPr>
              <a:t>Support</a:t>
            </a:r>
          </a:p>
        </p:txBody>
      </p:sp>
      <p:sp>
        <p:nvSpPr>
          <p:cNvPr id="35" name="TextBox 34"/>
          <p:cNvSpPr txBox="1"/>
          <p:nvPr/>
        </p:nvSpPr>
        <p:spPr>
          <a:xfrm>
            <a:off x="9972285" y="5134697"/>
            <a:ext cx="1699504" cy="584775"/>
          </a:xfrm>
          <a:prstGeom prst="rect">
            <a:avLst/>
          </a:prstGeom>
          <a:noFill/>
        </p:spPr>
        <p:txBody>
          <a:bodyPr wrap="none" rtlCol="0" anchor="ctr" anchorCtr="0">
            <a:spAutoFit/>
          </a:bodyPr>
          <a:lstStyle/>
          <a:p>
            <a:pPr defTabSz="1828434"/>
            <a:r>
              <a:rPr lang="en-US" sz="3200" b="1" dirty="0">
                <a:solidFill>
                  <a:srgbClr val="000000"/>
                </a:solidFill>
                <a:latin typeface="Montserrat Semi Bold" charset="0"/>
                <a:ea typeface="Montserrat Semi Bold" charset="0"/>
                <a:cs typeface="Montserrat Semi Bold" charset="0"/>
              </a:rPr>
              <a:t>Deadline</a:t>
            </a:r>
          </a:p>
        </p:txBody>
      </p:sp>
      <p:sp>
        <p:nvSpPr>
          <p:cNvPr id="36" name="Subtitle 2"/>
          <p:cNvSpPr txBox="1">
            <a:spLocks/>
          </p:cNvSpPr>
          <p:nvPr/>
        </p:nvSpPr>
        <p:spPr>
          <a:xfrm>
            <a:off x="2951373" y="5901130"/>
            <a:ext cx="5295926" cy="1758497"/>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40"/>
              </a:lnSpc>
            </a:pPr>
            <a:r>
              <a:rPr lang="en-US" dirty="0">
                <a:solidFill>
                  <a:srgbClr val="000000">
                    <a:lumMod val="50000"/>
                    <a:lumOff val="50000"/>
                  </a:srgbClr>
                </a:solidFill>
                <a:latin typeface="Poppins Light" charset="0"/>
                <a:ea typeface="Poppins Light" charset="0"/>
                <a:cs typeface="Poppins Light" charset="0"/>
              </a:rPr>
              <a:t>Frequently, your initial font choice is taken out of your hands companies often</a:t>
            </a:r>
          </a:p>
        </p:txBody>
      </p:sp>
      <p:sp>
        <p:nvSpPr>
          <p:cNvPr id="37" name="TextBox 36"/>
          <p:cNvSpPr txBox="1"/>
          <p:nvPr/>
        </p:nvSpPr>
        <p:spPr>
          <a:xfrm>
            <a:off x="3061122" y="5134697"/>
            <a:ext cx="1604542" cy="584775"/>
          </a:xfrm>
          <a:prstGeom prst="rect">
            <a:avLst/>
          </a:prstGeom>
          <a:noFill/>
        </p:spPr>
        <p:txBody>
          <a:bodyPr wrap="none" rtlCol="0" anchor="ctr" anchorCtr="0">
            <a:spAutoFit/>
          </a:bodyPr>
          <a:lstStyle/>
          <a:p>
            <a:pPr defTabSz="1828434"/>
            <a:r>
              <a:rPr lang="en-US" sz="3200" b="1" dirty="0">
                <a:solidFill>
                  <a:srgbClr val="000000"/>
                </a:solidFill>
                <a:latin typeface="Montserrat Semi Bold" charset="0"/>
                <a:ea typeface="Montserrat Semi Bold" charset="0"/>
                <a:cs typeface="Montserrat Semi Bold" charset="0"/>
              </a:rPr>
              <a:t>Improve</a:t>
            </a:r>
          </a:p>
        </p:txBody>
      </p:sp>
      <p:grpSp>
        <p:nvGrpSpPr>
          <p:cNvPr id="38" name="Group 37"/>
          <p:cNvGrpSpPr/>
          <p:nvPr/>
        </p:nvGrpSpPr>
        <p:grpSpPr>
          <a:xfrm>
            <a:off x="3213605" y="3836687"/>
            <a:ext cx="1035588" cy="903700"/>
            <a:chOff x="6885153" y="7021098"/>
            <a:chExt cx="621122" cy="542018"/>
          </a:xfrm>
        </p:grpSpPr>
        <p:sp>
          <p:nvSpPr>
            <p:cNvPr id="39" name="Line 469"/>
            <p:cNvSpPr>
              <a:spLocks noChangeShapeType="1"/>
            </p:cNvSpPr>
            <p:nvPr/>
          </p:nvSpPr>
          <p:spPr bwMode="auto">
            <a:xfrm>
              <a:off x="6973050" y="7129503"/>
              <a:ext cx="442403" cy="2929"/>
            </a:xfrm>
            <a:prstGeom prst="line">
              <a:avLst/>
            </a:prstGeom>
            <a:noFill/>
            <a:ln w="3429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1828434"/>
              <a:endParaRPr lang="en-US" sz="3600">
                <a:solidFill>
                  <a:srgbClr val="7F7F7F"/>
                </a:solidFill>
                <a:latin typeface="Poppins Light" charset="0"/>
              </a:endParaRPr>
            </a:p>
          </p:txBody>
        </p:sp>
        <p:sp>
          <p:nvSpPr>
            <p:cNvPr id="40" name="Line 470"/>
            <p:cNvSpPr>
              <a:spLocks noChangeShapeType="1"/>
            </p:cNvSpPr>
            <p:nvPr/>
          </p:nvSpPr>
          <p:spPr bwMode="auto">
            <a:xfrm>
              <a:off x="6973050" y="7229116"/>
              <a:ext cx="442403" cy="2929"/>
            </a:xfrm>
            <a:prstGeom prst="line">
              <a:avLst/>
            </a:prstGeom>
            <a:noFill/>
            <a:ln w="3429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1828434"/>
              <a:endParaRPr lang="en-US" sz="3600">
                <a:solidFill>
                  <a:srgbClr val="7F7F7F"/>
                </a:solidFill>
                <a:latin typeface="Poppins Light" charset="0"/>
              </a:endParaRPr>
            </a:p>
          </p:txBody>
        </p:sp>
        <p:sp>
          <p:nvSpPr>
            <p:cNvPr id="41" name="Line 471"/>
            <p:cNvSpPr>
              <a:spLocks noChangeShapeType="1"/>
            </p:cNvSpPr>
            <p:nvPr/>
          </p:nvSpPr>
          <p:spPr bwMode="auto">
            <a:xfrm>
              <a:off x="6973050" y="7328731"/>
              <a:ext cx="442403" cy="2929"/>
            </a:xfrm>
            <a:prstGeom prst="line">
              <a:avLst/>
            </a:prstGeom>
            <a:noFill/>
            <a:ln w="3429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1828434"/>
              <a:endParaRPr lang="en-US" sz="3600">
                <a:solidFill>
                  <a:srgbClr val="7F7F7F"/>
                </a:solidFill>
                <a:latin typeface="Poppins Light" charset="0"/>
              </a:endParaRPr>
            </a:p>
          </p:txBody>
        </p:sp>
        <p:sp>
          <p:nvSpPr>
            <p:cNvPr id="42" name="Freeform 472"/>
            <p:cNvSpPr>
              <a:spLocks noChangeArrowheads="1"/>
            </p:cNvSpPr>
            <p:nvPr/>
          </p:nvSpPr>
          <p:spPr bwMode="auto">
            <a:xfrm>
              <a:off x="6885153" y="7021098"/>
              <a:ext cx="621122" cy="542018"/>
            </a:xfrm>
            <a:custGeom>
              <a:avLst/>
              <a:gdLst>
                <a:gd name="T0" fmla="*/ 463 w 934"/>
                <a:gd name="T1" fmla="*/ 634 h 814"/>
                <a:gd name="T2" fmla="*/ 933 w 934"/>
                <a:gd name="T3" fmla="*/ 634 h 814"/>
                <a:gd name="T4" fmla="*/ 933 w 934"/>
                <a:gd name="T5" fmla="*/ 0 h 814"/>
                <a:gd name="T6" fmla="*/ 0 w 934"/>
                <a:gd name="T7" fmla="*/ 0 h 814"/>
                <a:gd name="T8" fmla="*/ 0 w 934"/>
                <a:gd name="T9" fmla="*/ 634 h 814"/>
                <a:gd name="T10" fmla="*/ 254 w 934"/>
                <a:gd name="T11" fmla="*/ 634 h 814"/>
                <a:gd name="T12" fmla="*/ 254 w 934"/>
                <a:gd name="T13" fmla="*/ 813 h 814"/>
                <a:gd name="T14" fmla="*/ 463 w 934"/>
                <a:gd name="T15" fmla="*/ 634 h 8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4" h="814">
                  <a:moveTo>
                    <a:pt x="463" y="634"/>
                  </a:moveTo>
                  <a:lnTo>
                    <a:pt x="933" y="634"/>
                  </a:lnTo>
                  <a:lnTo>
                    <a:pt x="933" y="0"/>
                  </a:lnTo>
                  <a:lnTo>
                    <a:pt x="0" y="0"/>
                  </a:lnTo>
                  <a:lnTo>
                    <a:pt x="0" y="634"/>
                  </a:lnTo>
                  <a:lnTo>
                    <a:pt x="254" y="634"/>
                  </a:lnTo>
                  <a:lnTo>
                    <a:pt x="254" y="813"/>
                  </a:lnTo>
                  <a:lnTo>
                    <a:pt x="463" y="634"/>
                  </a:lnTo>
                </a:path>
              </a:pathLst>
            </a:custGeom>
            <a:noFill/>
            <a:ln w="34290" cap="flat">
              <a:solidFill>
                <a:schemeClr val="accent1"/>
              </a:solidFill>
              <a:bevel/>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a:endParaRPr lang="en-US" sz="3600">
                <a:solidFill>
                  <a:srgbClr val="7F7F7F"/>
                </a:solidFill>
                <a:latin typeface="Poppins Light" charset="0"/>
              </a:endParaRPr>
            </a:p>
          </p:txBody>
        </p:sp>
      </p:grpSp>
      <p:grpSp>
        <p:nvGrpSpPr>
          <p:cNvPr id="43" name="Group 42"/>
          <p:cNvGrpSpPr/>
          <p:nvPr/>
        </p:nvGrpSpPr>
        <p:grpSpPr>
          <a:xfrm>
            <a:off x="10168325" y="3836687"/>
            <a:ext cx="522518" cy="903700"/>
            <a:chOff x="19646597" y="4430710"/>
            <a:chExt cx="357437" cy="618192"/>
          </a:xfrm>
        </p:grpSpPr>
        <p:sp>
          <p:nvSpPr>
            <p:cNvPr id="44" name="Freeform 69"/>
            <p:cNvSpPr>
              <a:spLocks noChangeArrowheads="1"/>
            </p:cNvSpPr>
            <p:nvPr/>
          </p:nvSpPr>
          <p:spPr bwMode="auto">
            <a:xfrm>
              <a:off x="19646597" y="4430710"/>
              <a:ext cx="357437" cy="41018"/>
            </a:xfrm>
            <a:custGeom>
              <a:avLst/>
              <a:gdLst>
                <a:gd name="T0" fmla="*/ 537 w 538"/>
                <a:gd name="T1" fmla="*/ 59 h 60"/>
                <a:gd name="T2" fmla="*/ 0 w 538"/>
                <a:gd name="T3" fmla="*/ 59 h 60"/>
                <a:gd name="T4" fmla="*/ 0 w 538"/>
                <a:gd name="T5" fmla="*/ 0 h 60"/>
                <a:gd name="T6" fmla="*/ 537 w 538"/>
                <a:gd name="T7" fmla="*/ 0 h 60"/>
                <a:gd name="T8" fmla="*/ 537 w 538"/>
                <a:gd name="T9" fmla="*/ 59 h 60"/>
              </a:gdLst>
              <a:ahLst/>
              <a:cxnLst>
                <a:cxn ang="0">
                  <a:pos x="T0" y="T1"/>
                </a:cxn>
                <a:cxn ang="0">
                  <a:pos x="T2" y="T3"/>
                </a:cxn>
                <a:cxn ang="0">
                  <a:pos x="T4" y="T5"/>
                </a:cxn>
                <a:cxn ang="0">
                  <a:pos x="T6" y="T7"/>
                </a:cxn>
                <a:cxn ang="0">
                  <a:pos x="T8" y="T9"/>
                </a:cxn>
              </a:cxnLst>
              <a:rect l="0" t="0" r="r" b="b"/>
              <a:pathLst>
                <a:path w="538" h="60">
                  <a:moveTo>
                    <a:pt x="537" y="59"/>
                  </a:moveTo>
                  <a:lnTo>
                    <a:pt x="0" y="59"/>
                  </a:lnTo>
                  <a:lnTo>
                    <a:pt x="0" y="0"/>
                  </a:lnTo>
                  <a:lnTo>
                    <a:pt x="537" y="0"/>
                  </a:lnTo>
                  <a:lnTo>
                    <a:pt x="537" y="59"/>
                  </a:lnTo>
                </a:path>
              </a:pathLst>
            </a:custGeom>
            <a:noFill/>
            <a:ln w="34290" cap="flat">
              <a:solidFill>
                <a:schemeClr val="accent2"/>
              </a:solidFill>
              <a:bevel/>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a:endParaRPr lang="en-US" sz="3600">
                <a:solidFill>
                  <a:srgbClr val="7F7F7F"/>
                </a:solidFill>
                <a:latin typeface="Poppins Light" charset="0"/>
              </a:endParaRPr>
            </a:p>
          </p:txBody>
        </p:sp>
        <p:sp>
          <p:nvSpPr>
            <p:cNvPr id="45" name="Freeform 70"/>
            <p:cNvSpPr>
              <a:spLocks noChangeArrowheads="1"/>
            </p:cNvSpPr>
            <p:nvPr/>
          </p:nvSpPr>
          <p:spPr bwMode="auto">
            <a:xfrm>
              <a:off x="19646597" y="5007884"/>
              <a:ext cx="357437" cy="41018"/>
            </a:xfrm>
            <a:custGeom>
              <a:avLst/>
              <a:gdLst>
                <a:gd name="T0" fmla="*/ 537 w 538"/>
                <a:gd name="T1" fmla="*/ 59 h 60"/>
                <a:gd name="T2" fmla="*/ 0 w 538"/>
                <a:gd name="T3" fmla="*/ 59 h 60"/>
                <a:gd name="T4" fmla="*/ 0 w 538"/>
                <a:gd name="T5" fmla="*/ 0 h 60"/>
                <a:gd name="T6" fmla="*/ 537 w 538"/>
                <a:gd name="T7" fmla="*/ 0 h 60"/>
                <a:gd name="T8" fmla="*/ 537 w 538"/>
                <a:gd name="T9" fmla="*/ 59 h 60"/>
              </a:gdLst>
              <a:ahLst/>
              <a:cxnLst>
                <a:cxn ang="0">
                  <a:pos x="T0" y="T1"/>
                </a:cxn>
                <a:cxn ang="0">
                  <a:pos x="T2" y="T3"/>
                </a:cxn>
                <a:cxn ang="0">
                  <a:pos x="T4" y="T5"/>
                </a:cxn>
                <a:cxn ang="0">
                  <a:pos x="T6" y="T7"/>
                </a:cxn>
                <a:cxn ang="0">
                  <a:pos x="T8" y="T9"/>
                </a:cxn>
              </a:cxnLst>
              <a:rect l="0" t="0" r="r" b="b"/>
              <a:pathLst>
                <a:path w="538" h="60">
                  <a:moveTo>
                    <a:pt x="537" y="59"/>
                  </a:moveTo>
                  <a:lnTo>
                    <a:pt x="0" y="59"/>
                  </a:lnTo>
                  <a:lnTo>
                    <a:pt x="0" y="0"/>
                  </a:lnTo>
                  <a:lnTo>
                    <a:pt x="537" y="0"/>
                  </a:lnTo>
                  <a:lnTo>
                    <a:pt x="537" y="59"/>
                  </a:lnTo>
                </a:path>
              </a:pathLst>
            </a:custGeom>
            <a:noFill/>
            <a:ln w="34290" cap="flat">
              <a:solidFill>
                <a:schemeClr val="accent2"/>
              </a:solidFill>
              <a:bevel/>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a:endParaRPr lang="en-US" sz="3600">
                <a:solidFill>
                  <a:srgbClr val="7F7F7F"/>
                </a:solidFill>
                <a:latin typeface="Poppins Light" charset="0"/>
              </a:endParaRPr>
            </a:p>
          </p:txBody>
        </p:sp>
        <p:sp>
          <p:nvSpPr>
            <p:cNvPr id="46" name="Freeform 71"/>
            <p:cNvSpPr>
              <a:spLocks noChangeArrowheads="1"/>
            </p:cNvSpPr>
            <p:nvPr/>
          </p:nvSpPr>
          <p:spPr bwMode="auto">
            <a:xfrm>
              <a:off x="19684687" y="4471726"/>
              <a:ext cx="287123" cy="536158"/>
            </a:xfrm>
            <a:custGeom>
              <a:avLst/>
              <a:gdLst>
                <a:gd name="T0" fmla="*/ 0 w 434"/>
                <a:gd name="T1" fmla="*/ 807 h 808"/>
                <a:gd name="T2" fmla="*/ 0 w 434"/>
                <a:gd name="T3" fmla="*/ 807 h 808"/>
                <a:gd name="T4" fmla="*/ 0 w 434"/>
                <a:gd name="T5" fmla="*/ 598 h 808"/>
                <a:gd name="T6" fmla="*/ 433 w 434"/>
                <a:gd name="T7" fmla="*/ 225 h 808"/>
                <a:gd name="T8" fmla="*/ 433 w 434"/>
                <a:gd name="T9" fmla="*/ 0 h 808"/>
              </a:gdLst>
              <a:ahLst/>
              <a:cxnLst>
                <a:cxn ang="0">
                  <a:pos x="T0" y="T1"/>
                </a:cxn>
                <a:cxn ang="0">
                  <a:pos x="T2" y="T3"/>
                </a:cxn>
                <a:cxn ang="0">
                  <a:pos x="T4" y="T5"/>
                </a:cxn>
                <a:cxn ang="0">
                  <a:pos x="T6" y="T7"/>
                </a:cxn>
                <a:cxn ang="0">
                  <a:pos x="T8" y="T9"/>
                </a:cxn>
              </a:cxnLst>
              <a:rect l="0" t="0" r="r" b="b"/>
              <a:pathLst>
                <a:path w="434" h="808">
                  <a:moveTo>
                    <a:pt x="0" y="807"/>
                  </a:moveTo>
                  <a:lnTo>
                    <a:pt x="0" y="807"/>
                  </a:lnTo>
                  <a:cubicBezTo>
                    <a:pt x="0" y="807"/>
                    <a:pt x="0" y="687"/>
                    <a:pt x="0" y="598"/>
                  </a:cubicBezTo>
                  <a:cubicBezTo>
                    <a:pt x="0" y="508"/>
                    <a:pt x="433" y="314"/>
                    <a:pt x="433" y="225"/>
                  </a:cubicBezTo>
                  <a:cubicBezTo>
                    <a:pt x="433" y="195"/>
                    <a:pt x="433" y="0"/>
                    <a:pt x="433" y="0"/>
                  </a:cubicBezTo>
                </a:path>
              </a:pathLst>
            </a:custGeom>
            <a:noFill/>
            <a:ln w="34290" cap="flat">
              <a:solidFill>
                <a:schemeClr val="accent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1828434"/>
              <a:endParaRPr lang="en-US" sz="3600">
                <a:solidFill>
                  <a:srgbClr val="7F7F7F"/>
                </a:solidFill>
                <a:latin typeface="Poppins Light" charset="0"/>
              </a:endParaRPr>
            </a:p>
          </p:txBody>
        </p:sp>
        <p:sp>
          <p:nvSpPr>
            <p:cNvPr id="47" name="Freeform 72"/>
            <p:cNvSpPr>
              <a:spLocks noChangeArrowheads="1"/>
            </p:cNvSpPr>
            <p:nvPr/>
          </p:nvSpPr>
          <p:spPr bwMode="auto">
            <a:xfrm>
              <a:off x="19684687" y="4471726"/>
              <a:ext cx="287123" cy="536158"/>
            </a:xfrm>
            <a:custGeom>
              <a:avLst/>
              <a:gdLst>
                <a:gd name="T0" fmla="*/ 433 w 434"/>
                <a:gd name="T1" fmla="*/ 807 h 808"/>
                <a:gd name="T2" fmla="*/ 433 w 434"/>
                <a:gd name="T3" fmla="*/ 807 h 808"/>
                <a:gd name="T4" fmla="*/ 433 w 434"/>
                <a:gd name="T5" fmla="*/ 598 h 808"/>
                <a:gd name="T6" fmla="*/ 0 w 434"/>
                <a:gd name="T7" fmla="*/ 225 h 808"/>
                <a:gd name="T8" fmla="*/ 0 w 434"/>
                <a:gd name="T9" fmla="*/ 0 h 808"/>
              </a:gdLst>
              <a:ahLst/>
              <a:cxnLst>
                <a:cxn ang="0">
                  <a:pos x="T0" y="T1"/>
                </a:cxn>
                <a:cxn ang="0">
                  <a:pos x="T2" y="T3"/>
                </a:cxn>
                <a:cxn ang="0">
                  <a:pos x="T4" y="T5"/>
                </a:cxn>
                <a:cxn ang="0">
                  <a:pos x="T6" y="T7"/>
                </a:cxn>
                <a:cxn ang="0">
                  <a:pos x="T8" y="T9"/>
                </a:cxn>
              </a:cxnLst>
              <a:rect l="0" t="0" r="r" b="b"/>
              <a:pathLst>
                <a:path w="434" h="808">
                  <a:moveTo>
                    <a:pt x="433" y="807"/>
                  </a:moveTo>
                  <a:lnTo>
                    <a:pt x="433" y="807"/>
                  </a:lnTo>
                  <a:cubicBezTo>
                    <a:pt x="433" y="807"/>
                    <a:pt x="433" y="687"/>
                    <a:pt x="433" y="598"/>
                  </a:cubicBezTo>
                  <a:cubicBezTo>
                    <a:pt x="433" y="508"/>
                    <a:pt x="0" y="314"/>
                    <a:pt x="0" y="225"/>
                  </a:cubicBezTo>
                  <a:cubicBezTo>
                    <a:pt x="0" y="195"/>
                    <a:pt x="0" y="0"/>
                    <a:pt x="0" y="0"/>
                  </a:cubicBezTo>
                </a:path>
              </a:pathLst>
            </a:custGeom>
            <a:noFill/>
            <a:ln w="34290" cap="flat">
              <a:solidFill>
                <a:schemeClr val="accent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1828434"/>
              <a:endParaRPr lang="en-US" sz="3600">
                <a:solidFill>
                  <a:srgbClr val="7F7F7F"/>
                </a:solidFill>
                <a:latin typeface="Poppins Light" charset="0"/>
              </a:endParaRPr>
            </a:p>
          </p:txBody>
        </p:sp>
      </p:grpSp>
      <p:grpSp>
        <p:nvGrpSpPr>
          <p:cNvPr id="48" name="Group 47"/>
          <p:cNvGrpSpPr/>
          <p:nvPr/>
        </p:nvGrpSpPr>
        <p:grpSpPr>
          <a:xfrm>
            <a:off x="3224162" y="8326116"/>
            <a:ext cx="1040712" cy="1040712"/>
            <a:chOff x="3050019" y="10809357"/>
            <a:chExt cx="621124" cy="621123"/>
          </a:xfrm>
        </p:grpSpPr>
        <p:sp>
          <p:nvSpPr>
            <p:cNvPr id="49" name="Freeform 563"/>
            <p:cNvSpPr>
              <a:spLocks noChangeArrowheads="1"/>
            </p:cNvSpPr>
            <p:nvPr/>
          </p:nvSpPr>
          <p:spPr bwMode="auto">
            <a:xfrm>
              <a:off x="3050021" y="10812287"/>
              <a:ext cx="621122" cy="615262"/>
            </a:xfrm>
            <a:custGeom>
              <a:avLst/>
              <a:gdLst>
                <a:gd name="T0" fmla="*/ 933 w 934"/>
                <a:gd name="T1" fmla="*/ 463 h 927"/>
                <a:gd name="T2" fmla="*/ 933 w 934"/>
                <a:gd name="T3" fmla="*/ 463 h 927"/>
                <a:gd name="T4" fmla="*/ 470 w 934"/>
                <a:gd name="T5" fmla="*/ 926 h 927"/>
                <a:gd name="T6" fmla="*/ 0 w 934"/>
                <a:gd name="T7" fmla="*/ 463 h 927"/>
                <a:gd name="T8" fmla="*/ 470 w 934"/>
                <a:gd name="T9" fmla="*/ 0 h 927"/>
                <a:gd name="T10" fmla="*/ 933 w 934"/>
                <a:gd name="T11" fmla="*/ 463 h 927"/>
              </a:gdLst>
              <a:ahLst/>
              <a:cxnLst>
                <a:cxn ang="0">
                  <a:pos x="T0" y="T1"/>
                </a:cxn>
                <a:cxn ang="0">
                  <a:pos x="T2" y="T3"/>
                </a:cxn>
                <a:cxn ang="0">
                  <a:pos x="T4" y="T5"/>
                </a:cxn>
                <a:cxn ang="0">
                  <a:pos x="T6" y="T7"/>
                </a:cxn>
                <a:cxn ang="0">
                  <a:pos x="T8" y="T9"/>
                </a:cxn>
                <a:cxn ang="0">
                  <a:pos x="T10" y="T11"/>
                </a:cxn>
              </a:cxnLst>
              <a:rect l="0" t="0" r="r" b="b"/>
              <a:pathLst>
                <a:path w="934" h="927">
                  <a:moveTo>
                    <a:pt x="933" y="463"/>
                  </a:moveTo>
                  <a:lnTo>
                    <a:pt x="933" y="463"/>
                  </a:lnTo>
                  <a:cubicBezTo>
                    <a:pt x="933" y="717"/>
                    <a:pt x="724" y="926"/>
                    <a:pt x="470" y="926"/>
                  </a:cubicBezTo>
                  <a:cubicBezTo>
                    <a:pt x="209" y="926"/>
                    <a:pt x="0" y="717"/>
                    <a:pt x="0" y="463"/>
                  </a:cubicBezTo>
                  <a:cubicBezTo>
                    <a:pt x="0" y="202"/>
                    <a:pt x="209" y="0"/>
                    <a:pt x="470" y="0"/>
                  </a:cubicBezTo>
                  <a:cubicBezTo>
                    <a:pt x="724" y="0"/>
                    <a:pt x="933" y="202"/>
                    <a:pt x="933" y="463"/>
                  </a:cubicBezTo>
                </a:path>
              </a:pathLst>
            </a:custGeom>
            <a:noFill/>
            <a:ln w="34290" cap="flat">
              <a:solidFill>
                <a:schemeClr val="accent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a:endParaRPr lang="en-US" sz="3600">
                <a:solidFill>
                  <a:srgbClr val="7F7F7F"/>
                </a:solidFill>
                <a:latin typeface="Poppins Light" charset="0"/>
              </a:endParaRPr>
            </a:p>
          </p:txBody>
        </p:sp>
        <p:sp>
          <p:nvSpPr>
            <p:cNvPr id="50" name="Freeform 564"/>
            <p:cNvSpPr>
              <a:spLocks noChangeArrowheads="1"/>
            </p:cNvSpPr>
            <p:nvPr/>
          </p:nvSpPr>
          <p:spPr bwMode="auto">
            <a:xfrm>
              <a:off x="3214090" y="10973429"/>
              <a:ext cx="298841" cy="298841"/>
            </a:xfrm>
            <a:custGeom>
              <a:avLst/>
              <a:gdLst>
                <a:gd name="T0" fmla="*/ 448 w 449"/>
                <a:gd name="T1" fmla="*/ 224 h 449"/>
                <a:gd name="T2" fmla="*/ 448 w 449"/>
                <a:gd name="T3" fmla="*/ 224 h 449"/>
                <a:gd name="T4" fmla="*/ 224 w 449"/>
                <a:gd name="T5" fmla="*/ 448 h 449"/>
                <a:gd name="T6" fmla="*/ 0 w 449"/>
                <a:gd name="T7" fmla="*/ 224 h 449"/>
                <a:gd name="T8" fmla="*/ 224 w 449"/>
                <a:gd name="T9" fmla="*/ 0 h 449"/>
                <a:gd name="T10" fmla="*/ 448 w 449"/>
                <a:gd name="T11" fmla="*/ 224 h 449"/>
              </a:gdLst>
              <a:ahLst/>
              <a:cxnLst>
                <a:cxn ang="0">
                  <a:pos x="T0" y="T1"/>
                </a:cxn>
                <a:cxn ang="0">
                  <a:pos x="T2" y="T3"/>
                </a:cxn>
                <a:cxn ang="0">
                  <a:pos x="T4" y="T5"/>
                </a:cxn>
                <a:cxn ang="0">
                  <a:pos x="T6" y="T7"/>
                </a:cxn>
                <a:cxn ang="0">
                  <a:pos x="T8" y="T9"/>
                </a:cxn>
                <a:cxn ang="0">
                  <a:pos x="T10" y="T11"/>
                </a:cxn>
              </a:cxnLst>
              <a:rect l="0" t="0" r="r" b="b"/>
              <a:pathLst>
                <a:path w="449" h="449">
                  <a:moveTo>
                    <a:pt x="448" y="224"/>
                  </a:moveTo>
                  <a:lnTo>
                    <a:pt x="448" y="224"/>
                  </a:lnTo>
                  <a:cubicBezTo>
                    <a:pt x="448" y="351"/>
                    <a:pt x="343" y="448"/>
                    <a:pt x="224" y="448"/>
                  </a:cubicBezTo>
                  <a:cubicBezTo>
                    <a:pt x="97" y="448"/>
                    <a:pt x="0" y="351"/>
                    <a:pt x="0" y="224"/>
                  </a:cubicBezTo>
                  <a:cubicBezTo>
                    <a:pt x="0" y="97"/>
                    <a:pt x="97" y="0"/>
                    <a:pt x="224" y="0"/>
                  </a:cubicBezTo>
                  <a:cubicBezTo>
                    <a:pt x="343" y="0"/>
                    <a:pt x="448" y="97"/>
                    <a:pt x="448" y="224"/>
                  </a:cubicBezTo>
                </a:path>
              </a:pathLst>
            </a:custGeom>
            <a:noFill/>
            <a:ln w="34290" cap="flat">
              <a:solidFill>
                <a:schemeClr val="accent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a:endParaRPr lang="en-US" sz="3600">
                <a:solidFill>
                  <a:srgbClr val="7F7F7F"/>
                </a:solidFill>
                <a:latin typeface="Poppins Light" charset="0"/>
              </a:endParaRPr>
            </a:p>
          </p:txBody>
        </p:sp>
        <p:sp>
          <p:nvSpPr>
            <p:cNvPr id="51" name="Line 565"/>
            <p:cNvSpPr>
              <a:spLocks noChangeShapeType="1"/>
            </p:cNvSpPr>
            <p:nvPr/>
          </p:nvSpPr>
          <p:spPr bwMode="auto">
            <a:xfrm flipV="1">
              <a:off x="3301985" y="10809357"/>
              <a:ext cx="2929" cy="175790"/>
            </a:xfrm>
            <a:prstGeom prst="line">
              <a:avLst/>
            </a:prstGeom>
            <a:noFill/>
            <a:ln w="34290" cap="flat">
              <a:solidFill>
                <a:schemeClr val="accent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1828434"/>
              <a:endParaRPr lang="en-US" sz="3600">
                <a:solidFill>
                  <a:srgbClr val="7F7F7F"/>
                </a:solidFill>
                <a:latin typeface="Poppins Light" charset="0"/>
              </a:endParaRPr>
            </a:p>
          </p:txBody>
        </p:sp>
        <p:sp>
          <p:nvSpPr>
            <p:cNvPr id="52" name="Line 566"/>
            <p:cNvSpPr>
              <a:spLocks noChangeShapeType="1"/>
            </p:cNvSpPr>
            <p:nvPr/>
          </p:nvSpPr>
          <p:spPr bwMode="auto">
            <a:xfrm flipV="1">
              <a:off x="3422106" y="10809357"/>
              <a:ext cx="2931" cy="175790"/>
            </a:xfrm>
            <a:prstGeom prst="line">
              <a:avLst/>
            </a:prstGeom>
            <a:noFill/>
            <a:ln w="34290" cap="flat">
              <a:solidFill>
                <a:schemeClr val="accent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1828434"/>
              <a:endParaRPr lang="en-US" sz="3600">
                <a:solidFill>
                  <a:srgbClr val="7F7F7F"/>
                </a:solidFill>
                <a:latin typeface="Poppins Light" charset="0"/>
              </a:endParaRPr>
            </a:p>
          </p:txBody>
        </p:sp>
        <p:sp>
          <p:nvSpPr>
            <p:cNvPr id="53" name="Line 567"/>
            <p:cNvSpPr>
              <a:spLocks noChangeShapeType="1"/>
            </p:cNvSpPr>
            <p:nvPr/>
          </p:nvSpPr>
          <p:spPr bwMode="auto">
            <a:xfrm flipV="1">
              <a:off x="3301985" y="11254690"/>
              <a:ext cx="2929" cy="175790"/>
            </a:xfrm>
            <a:prstGeom prst="line">
              <a:avLst/>
            </a:prstGeom>
            <a:noFill/>
            <a:ln w="34290" cap="flat">
              <a:solidFill>
                <a:schemeClr val="accent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1828434"/>
              <a:endParaRPr lang="en-US" sz="3600">
                <a:solidFill>
                  <a:srgbClr val="7F7F7F"/>
                </a:solidFill>
                <a:latin typeface="Poppins Light" charset="0"/>
              </a:endParaRPr>
            </a:p>
          </p:txBody>
        </p:sp>
        <p:sp>
          <p:nvSpPr>
            <p:cNvPr id="54" name="Line 568"/>
            <p:cNvSpPr>
              <a:spLocks noChangeShapeType="1"/>
            </p:cNvSpPr>
            <p:nvPr/>
          </p:nvSpPr>
          <p:spPr bwMode="auto">
            <a:xfrm flipV="1">
              <a:off x="3422106" y="11254690"/>
              <a:ext cx="2931" cy="175790"/>
            </a:xfrm>
            <a:prstGeom prst="line">
              <a:avLst/>
            </a:prstGeom>
            <a:noFill/>
            <a:ln w="34290" cap="flat">
              <a:solidFill>
                <a:schemeClr val="accent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1828434"/>
              <a:endParaRPr lang="en-US" sz="3600">
                <a:solidFill>
                  <a:srgbClr val="7F7F7F"/>
                </a:solidFill>
                <a:latin typeface="Poppins Light" charset="0"/>
              </a:endParaRPr>
            </a:p>
          </p:txBody>
        </p:sp>
        <p:sp>
          <p:nvSpPr>
            <p:cNvPr id="55" name="Line 569"/>
            <p:cNvSpPr>
              <a:spLocks noChangeShapeType="1"/>
            </p:cNvSpPr>
            <p:nvPr/>
          </p:nvSpPr>
          <p:spPr bwMode="auto">
            <a:xfrm>
              <a:off x="3501213" y="11061322"/>
              <a:ext cx="169930" cy="2929"/>
            </a:xfrm>
            <a:prstGeom prst="line">
              <a:avLst/>
            </a:prstGeom>
            <a:noFill/>
            <a:ln w="34290" cap="flat">
              <a:solidFill>
                <a:schemeClr val="accent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1828434"/>
              <a:endParaRPr lang="en-US" sz="3600">
                <a:solidFill>
                  <a:srgbClr val="7F7F7F"/>
                </a:solidFill>
                <a:latin typeface="Poppins Light" charset="0"/>
              </a:endParaRPr>
            </a:p>
          </p:txBody>
        </p:sp>
        <p:sp>
          <p:nvSpPr>
            <p:cNvPr id="56" name="Line 570"/>
            <p:cNvSpPr>
              <a:spLocks noChangeShapeType="1"/>
            </p:cNvSpPr>
            <p:nvPr/>
          </p:nvSpPr>
          <p:spPr bwMode="auto">
            <a:xfrm>
              <a:off x="3501213" y="11181442"/>
              <a:ext cx="169930" cy="2931"/>
            </a:xfrm>
            <a:prstGeom prst="line">
              <a:avLst/>
            </a:prstGeom>
            <a:noFill/>
            <a:ln w="34290" cap="flat">
              <a:solidFill>
                <a:schemeClr val="accent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1828434"/>
              <a:endParaRPr lang="en-US" sz="3600">
                <a:solidFill>
                  <a:srgbClr val="7F7F7F"/>
                </a:solidFill>
                <a:latin typeface="Poppins Light" charset="0"/>
              </a:endParaRPr>
            </a:p>
          </p:txBody>
        </p:sp>
        <p:sp>
          <p:nvSpPr>
            <p:cNvPr id="57" name="Line 571"/>
            <p:cNvSpPr>
              <a:spLocks noChangeShapeType="1"/>
            </p:cNvSpPr>
            <p:nvPr/>
          </p:nvSpPr>
          <p:spPr bwMode="auto">
            <a:xfrm>
              <a:off x="3050019" y="11061322"/>
              <a:ext cx="172859" cy="2929"/>
            </a:xfrm>
            <a:prstGeom prst="line">
              <a:avLst/>
            </a:prstGeom>
            <a:noFill/>
            <a:ln w="34290" cap="flat">
              <a:solidFill>
                <a:schemeClr val="accent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1828434"/>
              <a:endParaRPr lang="en-US" sz="3600">
                <a:solidFill>
                  <a:srgbClr val="7F7F7F"/>
                </a:solidFill>
                <a:latin typeface="Poppins Light" charset="0"/>
              </a:endParaRPr>
            </a:p>
          </p:txBody>
        </p:sp>
        <p:sp>
          <p:nvSpPr>
            <p:cNvPr id="81" name="Line 572"/>
            <p:cNvSpPr>
              <a:spLocks noChangeShapeType="1"/>
            </p:cNvSpPr>
            <p:nvPr/>
          </p:nvSpPr>
          <p:spPr bwMode="auto">
            <a:xfrm>
              <a:off x="3050019" y="11181442"/>
              <a:ext cx="172859" cy="2931"/>
            </a:xfrm>
            <a:prstGeom prst="line">
              <a:avLst/>
            </a:prstGeom>
            <a:noFill/>
            <a:ln w="34290" cap="flat">
              <a:solidFill>
                <a:schemeClr val="accent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1828434"/>
              <a:endParaRPr lang="en-US" sz="3600">
                <a:solidFill>
                  <a:srgbClr val="7F7F7F"/>
                </a:solidFill>
                <a:latin typeface="Poppins Light" charset="0"/>
              </a:endParaRPr>
            </a:p>
          </p:txBody>
        </p:sp>
      </p:grpSp>
      <p:sp>
        <p:nvSpPr>
          <p:cNvPr id="82" name="Freeform 582"/>
          <p:cNvSpPr>
            <a:spLocks noChangeArrowheads="1"/>
          </p:cNvSpPr>
          <p:nvPr/>
        </p:nvSpPr>
        <p:spPr bwMode="auto">
          <a:xfrm>
            <a:off x="10123383" y="8715101"/>
            <a:ext cx="1040708" cy="598898"/>
          </a:xfrm>
          <a:custGeom>
            <a:avLst/>
            <a:gdLst>
              <a:gd name="T0" fmla="*/ 597 w 934"/>
              <a:gd name="T1" fmla="*/ 538 h 539"/>
              <a:gd name="T2" fmla="*/ 597 w 934"/>
              <a:gd name="T3" fmla="*/ 538 h 539"/>
              <a:gd name="T4" fmla="*/ 814 w 934"/>
              <a:gd name="T5" fmla="*/ 538 h 539"/>
              <a:gd name="T6" fmla="*/ 933 w 934"/>
              <a:gd name="T7" fmla="*/ 418 h 539"/>
              <a:gd name="T8" fmla="*/ 814 w 934"/>
              <a:gd name="T9" fmla="*/ 299 h 539"/>
              <a:gd name="T10" fmla="*/ 493 w 934"/>
              <a:gd name="T11" fmla="*/ 0 h 539"/>
              <a:gd name="T12" fmla="*/ 179 w 934"/>
              <a:gd name="T13" fmla="*/ 239 h 539"/>
              <a:gd name="T14" fmla="*/ 157 w 934"/>
              <a:gd name="T15" fmla="*/ 239 h 539"/>
              <a:gd name="T16" fmla="*/ 0 w 934"/>
              <a:gd name="T17" fmla="*/ 388 h 539"/>
              <a:gd name="T18" fmla="*/ 149 w 934"/>
              <a:gd name="T19" fmla="*/ 538 h 539"/>
              <a:gd name="T20" fmla="*/ 597 w 934"/>
              <a:gd name="T21" fmla="*/ 538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4" h="539">
                <a:moveTo>
                  <a:pt x="597" y="538"/>
                </a:moveTo>
                <a:lnTo>
                  <a:pt x="597" y="538"/>
                </a:lnTo>
                <a:cubicBezTo>
                  <a:pt x="814" y="538"/>
                  <a:pt x="814" y="538"/>
                  <a:pt x="814" y="538"/>
                </a:cubicBezTo>
                <a:cubicBezTo>
                  <a:pt x="881" y="538"/>
                  <a:pt x="933" y="486"/>
                  <a:pt x="933" y="418"/>
                </a:cubicBezTo>
                <a:cubicBezTo>
                  <a:pt x="933" y="351"/>
                  <a:pt x="881" y="299"/>
                  <a:pt x="814" y="299"/>
                </a:cubicBezTo>
                <a:cubicBezTo>
                  <a:pt x="814" y="135"/>
                  <a:pt x="664" y="0"/>
                  <a:pt x="493" y="0"/>
                </a:cubicBezTo>
                <a:cubicBezTo>
                  <a:pt x="343" y="0"/>
                  <a:pt x="209" y="97"/>
                  <a:pt x="179" y="239"/>
                </a:cubicBezTo>
                <a:cubicBezTo>
                  <a:pt x="179" y="239"/>
                  <a:pt x="164" y="239"/>
                  <a:pt x="157" y="239"/>
                </a:cubicBezTo>
                <a:cubicBezTo>
                  <a:pt x="67" y="239"/>
                  <a:pt x="0" y="306"/>
                  <a:pt x="0" y="388"/>
                </a:cubicBezTo>
                <a:cubicBezTo>
                  <a:pt x="0" y="471"/>
                  <a:pt x="67" y="538"/>
                  <a:pt x="149" y="538"/>
                </a:cubicBezTo>
                <a:cubicBezTo>
                  <a:pt x="597" y="538"/>
                  <a:pt x="597" y="538"/>
                  <a:pt x="597" y="538"/>
                </a:cubicBezTo>
              </a:path>
            </a:pathLst>
          </a:custGeom>
          <a:noFill/>
          <a:ln w="34290" cap="flat">
            <a:solidFill>
              <a:schemeClr val="accent5"/>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a:endParaRPr lang="en-US" sz="3600">
              <a:solidFill>
                <a:srgbClr val="7F7F7F"/>
              </a:solidFill>
              <a:latin typeface="Poppins Light" charset="0"/>
            </a:endParaRPr>
          </a:p>
        </p:txBody>
      </p:sp>
      <p:sp>
        <p:nvSpPr>
          <p:cNvPr id="83" name="Subtitle 2"/>
          <p:cNvSpPr txBox="1">
            <a:spLocks/>
          </p:cNvSpPr>
          <p:nvPr/>
        </p:nvSpPr>
        <p:spPr>
          <a:xfrm>
            <a:off x="16773699" y="10406916"/>
            <a:ext cx="5295926" cy="1758497"/>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40"/>
              </a:lnSpc>
            </a:pPr>
            <a:r>
              <a:rPr lang="en-US" dirty="0">
                <a:solidFill>
                  <a:srgbClr val="000000">
                    <a:lumMod val="50000"/>
                    <a:lumOff val="50000"/>
                  </a:srgbClr>
                </a:solidFill>
                <a:latin typeface="Poppins Light" charset="0"/>
                <a:ea typeface="Poppins Light" charset="0"/>
                <a:cs typeface="Poppins Light" charset="0"/>
              </a:rPr>
              <a:t>Frequently, your initial font choice is taken out of your hands companies often</a:t>
            </a:r>
          </a:p>
        </p:txBody>
      </p:sp>
      <p:sp>
        <p:nvSpPr>
          <p:cNvPr id="84" name="TextBox 83"/>
          <p:cNvSpPr txBox="1"/>
          <p:nvPr/>
        </p:nvSpPr>
        <p:spPr>
          <a:xfrm>
            <a:off x="16883449" y="9640483"/>
            <a:ext cx="1164101" cy="584775"/>
          </a:xfrm>
          <a:prstGeom prst="rect">
            <a:avLst/>
          </a:prstGeom>
          <a:noFill/>
        </p:spPr>
        <p:txBody>
          <a:bodyPr wrap="none" rtlCol="0" anchor="ctr" anchorCtr="0">
            <a:spAutoFit/>
          </a:bodyPr>
          <a:lstStyle/>
          <a:p>
            <a:pPr defTabSz="1828434"/>
            <a:r>
              <a:rPr lang="en-US" sz="3200" b="1" dirty="0">
                <a:solidFill>
                  <a:srgbClr val="000000"/>
                </a:solidFill>
                <a:latin typeface="Montserrat Semi Bold" charset="0"/>
                <a:ea typeface="Montserrat Semi Bold" charset="0"/>
                <a:cs typeface="Montserrat Semi Bold" charset="0"/>
              </a:rPr>
              <a:t>Cloud</a:t>
            </a:r>
          </a:p>
        </p:txBody>
      </p:sp>
      <p:sp>
        <p:nvSpPr>
          <p:cNvPr id="87" name="Subtitle 2"/>
          <p:cNvSpPr txBox="1">
            <a:spLocks/>
          </p:cNvSpPr>
          <p:nvPr/>
        </p:nvSpPr>
        <p:spPr>
          <a:xfrm>
            <a:off x="16773699" y="5901130"/>
            <a:ext cx="5295926" cy="1758497"/>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40"/>
              </a:lnSpc>
            </a:pPr>
            <a:r>
              <a:rPr lang="en-US" dirty="0">
                <a:solidFill>
                  <a:srgbClr val="000000">
                    <a:lumMod val="50000"/>
                    <a:lumOff val="50000"/>
                  </a:srgbClr>
                </a:solidFill>
                <a:latin typeface="Poppins Light" charset="0"/>
                <a:ea typeface="Poppins Light" charset="0"/>
                <a:cs typeface="Poppins Light" charset="0"/>
              </a:rPr>
              <a:t>Frequently, your initial font choice is taken out of your hands companies often</a:t>
            </a:r>
          </a:p>
        </p:txBody>
      </p:sp>
      <p:sp>
        <p:nvSpPr>
          <p:cNvPr id="88" name="TextBox 87"/>
          <p:cNvSpPr txBox="1"/>
          <p:nvPr/>
        </p:nvSpPr>
        <p:spPr>
          <a:xfrm>
            <a:off x="16883448" y="5134697"/>
            <a:ext cx="1699504" cy="584775"/>
          </a:xfrm>
          <a:prstGeom prst="rect">
            <a:avLst/>
          </a:prstGeom>
          <a:noFill/>
        </p:spPr>
        <p:txBody>
          <a:bodyPr wrap="none" rtlCol="0" anchor="ctr" anchorCtr="0">
            <a:spAutoFit/>
          </a:bodyPr>
          <a:lstStyle/>
          <a:p>
            <a:pPr defTabSz="1828434"/>
            <a:r>
              <a:rPr lang="en-US" sz="3200" b="1" dirty="0">
                <a:solidFill>
                  <a:srgbClr val="000000"/>
                </a:solidFill>
                <a:latin typeface="Montserrat Semi Bold" charset="0"/>
                <a:ea typeface="Montserrat Semi Bold" charset="0"/>
                <a:cs typeface="Montserrat Semi Bold" charset="0"/>
              </a:rPr>
              <a:t>Deadline</a:t>
            </a:r>
          </a:p>
        </p:txBody>
      </p:sp>
      <p:sp>
        <p:nvSpPr>
          <p:cNvPr id="89" name="Subtitle 2"/>
          <p:cNvSpPr txBox="1">
            <a:spLocks/>
          </p:cNvSpPr>
          <p:nvPr/>
        </p:nvSpPr>
        <p:spPr>
          <a:xfrm>
            <a:off x="9862536" y="5901130"/>
            <a:ext cx="5295926" cy="1758497"/>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40"/>
              </a:lnSpc>
            </a:pPr>
            <a:r>
              <a:rPr lang="en-US" dirty="0">
                <a:solidFill>
                  <a:srgbClr val="000000">
                    <a:lumMod val="50000"/>
                    <a:lumOff val="50000"/>
                  </a:srgbClr>
                </a:solidFill>
                <a:latin typeface="Poppins Light" charset="0"/>
                <a:ea typeface="Poppins Light" charset="0"/>
                <a:cs typeface="Poppins Light" charset="0"/>
              </a:rPr>
              <a:t>Frequently, your initial font choice is taken out of your hands companies often</a:t>
            </a:r>
          </a:p>
        </p:txBody>
      </p:sp>
      <p:sp>
        <p:nvSpPr>
          <p:cNvPr id="114" name="Freeform 583"/>
          <p:cNvSpPr>
            <a:spLocks noChangeArrowheads="1"/>
          </p:cNvSpPr>
          <p:nvPr/>
        </p:nvSpPr>
        <p:spPr bwMode="auto">
          <a:xfrm>
            <a:off x="16972248" y="3814331"/>
            <a:ext cx="917109" cy="926057"/>
          </a:xfrm>
          <a:custGeom>
            <a:avLst/>
            <a:gdLst>
              <a:gd name="T0" fmla="*/ 455 w 904"/>
              <a:gd name="T1" fmla="*/ 687 h 912"/>
              <a:gd name="T2" fmla="*/ 157 w 904"/>
              <a:gd name="T3" fmla="*/ 911 h 912"/>
              <a:gd name="T4" fmla="*/ 276 w 904"/>
              <a:gd name="T5" fmla="*/ 553 h 912"/>
              <a:gd name="T6" fmla="*/ 0 w 904"/>
              <a:gd name="T7" fmla="*/ 344 h 912"/>
              <a:gd name="T8" fmla="*/ 336 w 904"/>
              <a:gd name="T9" fmla="*/ 344 h 912"/>
              <a:gd name="T10" fmla="*/ 455 w 904"/>
              <a:gd name="T11" fmla="*/ 0 h 912"/>
              <a:gd name="T12" fmla="*/ 575 w 904"/>
              <a:gd name="T13" fmla="*/ 344 h 912"/>
              <a:gd name="T14" fmla="*/ 903 w 904"/>
              <a:gd name="T15" fmla="*/ 344 h 912"/>
              <a:gd name="T16" fmla="*/ 635 w 904"/>
              <a:gd name="T17" fmla="*/ 553 h 912"/>
              <a:gd name="T18" fmla="*/ 754 w 904"/>
              <a:gd name="T19" fmla="*/ 911 h 912"/>
              <a:gd name="T20" fmla="*/ 455 w 904"/>
              <a:gd name="T21" fmla="*/ 687 h 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4" h="912">
                <a:moveTo>
                  <a:pt x="455" y="687"/>
                </a:moveTo>
                <a:lnTo>
                  <a:pt x="157" y="911"/>
                </a:lnTo>
                <a:lnTo>
                  <a:pt x="276" y="553"/>
                </a:lnTo>
                <a:lnTo>
                  <a:pt x="0" y="344"/>
                </a:lnTo>
                <a:lnTo>
                  <a:pt x="336" y="344"/>
                </a:lnTo>
                <a:lnTo>
                  <a:pt x="455" y="0"/>
                </a:lnTo>
                <a:lnTo>
                  <a:pt x="575" y="344"/>
                </a:lnTo>
                <a:lnTo>
                  <a:pt x="903" y="344"/>
                </a:lnTo>
                <a:lnTo>
                  <a:pt x="635" y="553"/>
                </a:lnTo>
                <a:lnTo>
                  <a:pt x="754" y="911"/>
                </a:lnTo>
                <a:lnTo>
                  <a:pt x="455" y="687"/>
                </a:lnTo>
              </a:path>
            </a:pathLst>
          </a:custGeom>
          <a:noFill/>
          <a:ln w="34290" cap="flat">
            <a:solidFill>
              <a:schemeClr val="accent3"/>
            </a:solidFill>
            <a:bevel/>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a:endParaRPr lang="en-US" sz="3600">
              <a:solidFill>
                <a:srgbClr val="7F7F7F"/>
              </a:solidFill>
              <a:latin typeface="Poppins Light" charset="0"/>
            </a:endParaRPr>
          </a:p>
        </p:txBody>
      </p:sp>
      <p:grpSp>
        <p:nvGrpSpPr>
          <p:cNvPr id="118" name="Group 117"/>
          <p:cNvGrpSpPr/>
          <p:nvPr/>
        </p:nvGrpSpPr>
        <p:grpSpPr>
          <a:xfrm>
            <a:off x="17022600" y="8368689"/>
            <a:ext cx="687930" cy="1012786"/>
            <a:chOff x="14507692" y="3150377"/>
            <a:chExt cx="421894" cy="621122"/>
          </a:xfrm>
        </p:grpSpPr>
        <p:sp>
          <p:nvSpPr>
            <p:cNvPr id="119" name="Freeform 1"/>
            <p:cNvSpPr>
              <a:spLocks noChangeArrowheads="1"/>
            </p:cNvSpPr>
            <p:nvPr/>
          </p:nvSpPr>
          <p:spPr bwMode="auto">
            <a:xfrm>
              <a:off x="14657115" y="3299797"/>
              <a:ext cx="120122" cy="120124"/>
            </a:xfrm>
            <a:custGeom>
              <a:avLst/>
              <a:gdLst>
                <a:gd name="T0" fmla="*/ 179 w 180"/>
                <a:gd name="T1" fmla="*/ 89 h 180"/>
                <a:gd name="T2" fmla="*/ 179 w 180"/>
                <a:gd name="T3" fmla="*/ 89 h 180"/>
                <a:gd name="T4" fmla="*/ 89 w 180"/>
                <a:gd name="T5" fmla="*/ 0 h 180"/>
                <a:gd name="T6" fmla="*/ 0 w 180"/>
                <a:gd name="T7" fmla="*/ 89 h 180"/>
                <a:gd name="T8" fmla="*/ 89 w 180"/>
                <a:gd name="T9" fmla="*/ 179 h 180"/>
                <a:gd name="T10" fmla="*/ 179 w 180"/>
                <a:gd name="T11" fmla="*/ 89 h 180"/>
              </a:gdLst>
              <a:ahLst/>
              <a:cxnLst>
                <a:cxn ang="0">
                  <a:pos x="T0" y="T1"/>
                </a:cxn>
                <a:cxn ang="0">
                  <a:pos x="T2" y="T3"/>
                </a:cxn>
                <a:cxn ang="0">
                  <a:pos x="T4" y="T5"/>
                </a:cxn>
                <a:cxn ang="0">
                  <a:pos x="T6" y="T7"/>
                </a:cxn>
                <a:cxn ang="0">
                  <a:pos x="T8" y="T9"/>
                </a:cxn>
                <a:cxn ang="0">
                  <a:pos x="T10" y="T11"/>
                </a:cxn>
              </a:cxnLst>
              <a:rect l="0" t="0" r="r" b="b"/>
              <a:pathLst>
                <a:path w="180" h="180">
                  <a:moveTo>
                    <a:pt x="179" y="89"/>
                  </a:moveTo>
                  <a:lnTo>
                    <a:pt x="179" y="89"/>
                  </a:lnTo>
                  <a:cubicBezTo>
                    <a:pt x="179" y="45"/>
                    <a:pt x="141" y="0"/>
                    <a:pt x="89" y="0"/>
                  </a:cubicBezTo>
                  <a:cubicBezTo>
                    <a:pt x="44" y="0"/>
                    <a:pt x="0" y="45"/>
                    <a:pt x="0" y="89"/>
                  </a:cubicBezTo>
                  <a:cubicBezTo>
                    <a:pt x="0" y="142"/>
                    <a:pt x="44" y="179"/>
                    <a:pt x="89" y="179"/>
                  </a:cubicBezTo>
                  <a:cubicBezTo>
                    <a:pt x="141" y="179"/>
                    <a:pt x="179" y="142"/>
                    <a:pt x="179" y="89"/>
                  </a:cubicBezTo>
                </a:path>
              </a:pathLst>
            </a:custGeom>
            <a:noFill/>
            <a:ln w="34290" cap="flat">
              <a:solidFill>
                <a:schemeClr val="accent6"/>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a:endParaRPr lang="en-US" sz="3600">
                <a:solidFill>
                  <a:srgbClr val="7F7F7F"/>
                </a:solidFill>
                <a:latin typeface="Poppins Light" charset="0"/>
              </a:endParaRPr>
            </a:p>
          </p:txBody>
        </p:sp>
        <p:sp>
          <p:nvSpPr>
            <p:cNvPr id="120" name="Freeform 2"/>
            <p:cNvSpPr>
              <a:spLocks noChangeArrowheads="1"/>
            </p:cNvSpPr>
            <p:nvPr/>
          </p:nvSpPr>
          <p:spPr bwMode="auto">
            <a:xfrm>
              <a:off x="14507692" y="3150377"/>
              <a:ext cx="421894" cy="621122"/>
            </a:xfrm>
            <a:custGeom>
              <a:avLst/>
              <a:gdLst>
                <a:gd name="T0" fmla="*/ 627 w 635"/>
                <a:gd name="T1" fmla="*/ 328 h 934"/>
                <a:gd name="T2" fmla="*/ 627 w 635"/>
                <a:gd name="T3" fmla="*/ 328 h 934"/>
                <a:gd name="T4" fmla="*/ 313 w 635"/>
                <a:gd name="T5" fmla="*/ 0 h 934"/>
                <a:gd name="T6" fmla="*/ 0 w 635"/>
                <a:gd name="T7" fmla="*/ 328 h 934"/>
                <a:gd name="T8" fmla="*/ 313 w 635"/>
                <a:gd name="T9" fmla="*/ 933 h 934"/>
                <a:gd name="T10" fmla="*/ 627 w 635"/>
                <a:gd name="T11" fmla="*/ 328 h 934"/>
              </a:gdLst>
              <a:ahLst/>
              <a:cxnLst>
                <a:cxn ang="0">
                  <a:pos x="T0" y="T1"/>
                </a:cxn>
                <a:cxn ang="0">
                  <a:pos x="T2" y="T3"/>
                </a:cxn>
                <a:cxn ang="0">
                  <a:pos x="T4" y="T5"/>
                </a:cxn>
                <a:cxn ang="0">
                  <a:pos x="T6" y="T7"/>
                </a:cxn>
                <a:cxn ang="0">
                  <a:pos x="T8" y="T9"/>
                </a:cxn>
                <a:cxn ang="0">
                  <a:pos x="T10" y="T11"/>
                </a:cxn>
              </a:cxnLst>
              <a:rect l="0" t="0" r="r" b="b"/>
              <a:pathLst>
                <a:path w="635" h="934">
                  <a:moveTo>
                    <a:pt x="627" y="328"/>
                  </a:moveTo>
                  <a:lnTo>
                    <a:pt x="627" y="328"/>
                  </a:lnTo>
                  <a:cubicBezTo>
                    <a:pt x="627" y="149"/>
                    <a:pt x="492" y="0"/>
                    <a:pt x="313" y="0"/>
                  </a:cubicBezTo>
                  <a:cubicBezTo>
                    <a:pt x="142" y="0"/>
                    <a:pt x="0" y="149"/>
                    <a:pt x="0" y="328"/>
                  </a:cubicBezTo>
                  <a:cubicBezTo>
                    <a:pt x="0" y="560"/>
                    <a:pt x="313" y="933"/>
                    <a:pt x="313" y="933"/>
                  </a:cubicBezTo>
                  <a:cubicBezTo>
                    <a:pt x="313" y="933"/>
                    <a:pt x="634" y="560"/>
                    <a:pt x="627" y="328"/>
                  </a:cubicBezTo>
                </a:path>
              </a:pathLst>
            </a:custGeom>
            <a:noFill/>
            <a:ln w="34290" cap="flat">
              <a:solidFill>
                <a:schemeClr val="accent6"/>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a:endParaRPr lang="en-US" sz="3600">
                <a:solidFill>
                  <a:srgbClr val="7F7F7F"/>
                </a:solidFill>
                <a:latin typeface="Poppins Light" charset="0"/>
              </a:endParaRPr>
            </a:p>
          </p:txBody>
        </p:sp>
      </p:grpSp>
      <p:sp>
        <p:nvSpPr>
          <p:cNvPr id="59" name="Rectangle 58"/>
          <p:cNvSpPr>
            <a:spLocks/>
          </p:cNvSpPr>
          <p:nvPr/>
        </p:nvSpPr>
        <p:spPr bwMode="auto">
          <a:xfrm>
            <a:off x="8896926" y="1334328"/>
            <a:ext cx="6634829" cy="901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vert="horz" wrap="none" lIns="0" tIns="0" rIns="0" bIns="0" anchor="ctr" anchorCtr="0">
            <a:spAutoFit/>
          </a:bodyPr>
          <a:lstStyle/>
          <a:p>
            <a:pPr algn="ctr" defTabSz="4572000">
              <a:lnSpc>
                <a:spcPts val="7400"/>
              </a:lnSpc>
            </a:pPr>
            <a:r>
              <a:rPr lang="en-US" sz="6000" b="1" spc="500" dirty="0">
                <a:solidFill>
                  <a:srgbClr val="000000"/>
                </a:solidFill>
                <a:latin typeface="Montserrat" charset="0"/>
                <a:ea typeface="Montserrat" charset="0"/>
                <a:cs typeface="Montserrat" charset="0"/>
                <a:sym typeface="Bebas Neue" charset="0"/>
              </a:rPr>
              <a:t>OUR SERVICES</a:t>
            </a:r>
          </a:p>
        </p:txBody>
      </p:sp>
    </p:spTree>
    <p:extLst>
      <p:ext uri="{BB962C8B-B14F-4D97-AF65-F5344CB8AC3E}">
        <p14:creationId xmlns:p14="http://schemas.microsoft.com/office/powerpoint/2010/main" val="317349056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14:bounceEnd="50000">
                                          <p:cBhvr additive="base">
                                            <p:cTn id="7" dur="750" fill="hold"/>
                                            <p:tgtEl>
                                              <p:spTgt spid="30"/>
                                            </p:tgtEl>
                                            <p:attrNameLst>
                                              <p:attrName>ppt_x</p:attrName>
                                            </p:attrNameLst>
                                          </p:cBhvr>
                                          <p:tavLst>
                                            <p:tav tm="0">
                                              <p:val>
                                                <p:strVal val="#ppt_x"/>
                                              </p:val>
                                            </p:tav>
                                            <p:tav tm="100000">
                                              <p:val>
                                                <p:strVal val="#ppt_x"/>
                                              </p:val>
                                            </p:tav>
                                          </p:tavLst>
                                        </p:anim>
                                        <p:anim calcmode="lin" valueType="num" p14:bounceEnd="50000">
                                          <p:cBhvr additive="base">
                                            <p:cTn id="8" dur="750" fill="hold"/>
                                            <p:tgtEl>
                                              <p:spTgt spid="3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50000">
                                      <p:stCondLst>
                                        <p:cond delay="0"/>
                                      </p:stCondLst>
                                      <p:childTnLst>
                                        <p:set>
                                          <p:cBhvr>
                                            <p:cTn id="10" dur="1" fill="hold">
                                              <p:stCondLst>
                                                <p:cond delay="0"/>
                                              </p:stCondLst>
                                            </p:cTn>
                                            <p:tgtEl>
                                              <p:spTgt spid="31"/>
                                            </p:tgtEl>
                                            <p:attrNameLst>
                                              <p:attrName>style.visibility</p:attrName>
                                            </p:attrNameLst>
                                          </p:cBhvr>
                                          <p:to>
                                            <p:strVal val="visible"/>
                                          </p:to>
                                        </p:set>
                                        <p:anim calcmode="lin" valueType="num" p14:bounceEnd="50000">
                                          <p:cBhvr additive="base">
                                            <p:cTn id="11" dur="750" fill="hold"/>
                                            <p:tgtEl>
                                              <p:spTgt spid="31"/>
                                            </p:tgtEl>
                                            <p:attrNameLst>
                                              <p:attrName>ppt_x</p:attrName>
                                            </p:attrNameLst>
                                          </p:cBhvr>
                                          <p:tavLst>
                                            <p:tav tm="0">
                                              <p:val>
                                                <p:strVal val="#ppt_x"/>
                                              </p:val>
                                            </p:tav>
                                            <p:tav tm="100000">
                                              <p:val>
                                                <p:strVal val="#ppt_x"/>
                                              </p:val>
                                            </p:tav>
                                          </p:tavLst>
                                        </p:anim>
                                        <p:anim calcmode="lin" valueType="num" p14:bounceEnd="50000">
                                          <p:cBhvr additive="base">
                                            <p:cTn id="12" dur="750" fill="hold"/>
                                            <p:tgtEl>
                                              <p:spTgt spid="3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14:presetBounceEnd="50000">
                                      <p:stCondLst>
                                        <p:cond delay="0"/>
                                      </p:stCondLst>
                                      <p:childTnLst>
                                        <p:set>
                                          <p:cBhvr>
                                            <p:cTn id="14" dur="1" fill="hold">
                                              <p:stCondLst>
                                                <p:cond delay="0"/>
                                              </p:stCondLst>
                                            </p:cTn>
                                            <p:tgtEl>
                                              <p:spTgt spid="32"/>
                                            </p:tgtEl>
                                            <p:attrNameLst>
                                              <p:attrName>style.visibility</p:attrName>
                                            </p:attrNameLst>
                                          </p:cBhvr>
                                          <p:to>
                                            <p:strVal val="visible"/>
                                          </p:to>
                                        </p:set>
                                        <p:anim calcmode="lin" valueType="num" p14:bounceEnd="50000">
                                          <p:cBhvr additive="base">
                                            <p:cTn id="15" dur="750" fill="hold"/>
                                            <p:tgtEl>
                                              <p:spTgt spid="32"/>
                                            </p:tgtEl>
                                            <p:attrNameLst>
                                              <p:attrName>ppt_x</p:attrName>
                                            </p:attrNameLst>
                                          </p:cBhvr>
                                          <p:tavLst>
                                            <p:tav tm="0">
                                              <p:val>
                                                <p:strVal val="#ppt_x"/>
                                              </p:val>
                                            </p:tav>
                                            <p:tav tm="100000">
                                              <p:val>
                                                <p:strVal val="#ppt_x"/>
                                              </p:val>
                                            </p:tav>
                                          </p:tavLst>
                                        </p:anim>
                                        <p:anim calcmode="lin" valueType="num" p14:bounceEnd="50000">
                                          <p:cBhvr additive="base">
                                            <p:cTn id="16" dur="750" fill="hold"/>
                                            <p:tgtEl>
                                              <p:spTgt spid="3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14:presetBounceEnd="50000">
                                      <p:stCondLst>
                                        <p:cond delay="0"/>
                                      </p:stCondLst>
                                      <p:childTnLst>
                                        <p:set>
                                          <p:cBhvr>
                                            <p:cTn id="18" dur="1" fill="hold">
                                              <p:stCondLst>
                                                <p:cond delay="0"/>
                                              </p:stCondLst>
                                            </p:cTn>
                                            <p:tgtEl>
                                              <p:spTgt spid="33"/>
                                            </p:tgtEl>
                                            <p:attrNameLst>
                                              <p:attrName>style.visibility</p:attrName>
                                            </p:attrNameLst>
                                          </p:cBhvr>
                                          <p:to>
                                            <p:strVal val="visible"/>
                                          </p:to>
                                        </p:set>
                                        <p:anim calcmode="lin" valueType="num" p14:bounceEnd="50000">
                                          <p:cBhvr additive="base">
                                            <p:cTn id="19" dur="750" fill="hold"/>
                                            <p:tgtEl>
                                              <p:spTgt spid="33"/>
                                            </p:tgtEl>
                                            <p:attrNameLst>
                                              <p:attrName>ppt_x</p:attrName>
                                            </p:attrNameLst>
                                          </p:cBhvr>
                                          <p:tavLst>
                                            <p:tav tm="0">
                                              <p:val>
                                                <p:strVal val="#ppt_x"/>
                                              </p:val>
                                            </p:tav>
                                            <p:tav tm="100000">
                                              <p:val>
                                                <p:strVal val="#ppt_x"/>
                                              </p:val>
                                            </p:tav>
                                          </p:tavLst>
                                        </p:anim>
                                        <p:anim calcmode="lin" valueType="num" p14:bounceEnd="50000">
                                          <p:cBhvr additive="base">
                                            <p:cTn id="20" dur="750" fill="hold"/>
                                            <p:tgtEl>
                                              <p:spTgt spid="33"/>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14:presetBounceEnd="50000">
                                      <p:stCondLst>
                                        <p:cond delay="0"/>
                                      </p:stCondLst>
                                      <p:childTnLst>
                                        <p:set>
                                          <p:cBhvr>
                                            <p:cTn id="22" dur="1" fill="hold">
                                              <p:stCondLst>
                                                <p:cond delay="0"/>
                                              </p:stCondLst>
                                            </p:cTn>
                                            <p:tgtEl>
                                              <p:spTgt spid="35"/>
                                            </p:tgtEl>
                                            <p:attrNameLst>
                                              <p:attrName>style.visibility</p:attrName>
                                            </p:attrNameLst>
                                          </p:cBhvr>
                                          <p:to>
                                            <p:strVal val="visible"/>
                                          </p:to>
                                        </p:set>
                                        <p:anim calcmode="lin" valueType="num" p14:bounceEnd="50000">
                                          <p:cBhvr additive="base">
                                            <p:cTn id="23" dur="750" fill="hold"/>
                                            <p:tgtEl>
                                              <p:spTgt spid="35"/>
                                            </p:tgtEl>
                                            <p:attrNameLst>
                                              <p:attrName>ppt_x</p:attrName>
                                            </p:attrNameLst>
                                          </p:cBhvr>
                                          <p:tavLst>
                                            <p:tav tm="0">
                                              <p:val>
                                                <p:strVal val="#ppt_x"/>
                                              </p:val>
                                            </p:tav>
                                            <p:tav tm="100000">
                                              <p:val>
                                                <p:strVal val="#ppt_x"/>
                                              </p:val>
                                            </p:tav>
                                          </p:tavLst>
                                        </p:anim>
                                        <p:anim calcmode="lin" valueType="num" p14:bounceEnd="50000">
                                          <p:cBhvr additive="base">
                                            <p:cTn id="24" dur="750" fill="hold"/>
                                            <p:tgtEl>
                                              <p:spTgt spid="3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14:presetBounceEnd="50000">
                                      <p:stCondLst>
                                        <p:cond delay="0"/>
                                      </p:stCondLst>
                                      <p:childTnLst>
                                        <p:set>
                                          <p:cBhvr>
                                            <p:cTn id="26" dur="1" fill="hold">
                                              <p:stCondLst>
                                                <p:cond delay="0"/>
                                              </p:stCondLst>
                                            </p:cTn>
                                            <p:tgtEl>
                                              <p:spTgt spid="36"/>
                                            </p:tgtEl>
                                            <p:attrNameLst>
                                              <p:attrName>style.visibility</p:attrName>
                                            </p:attrNameLst>
                                          </p:cBhvr>
                                          <p:to>
                                            <p:strVal val="visible"/>
                                          </p:to>
                                        </p:set>
                                        <p:anim calcmode="lin" valueType="num" p14:bounceEnd="50000">
                                          <p:cBhvr additive="base">
                                            <p:cTn id="27" dur="750" fill="hold"/>
                                            <p:tgtEl>
                                              <p:spTgt spid="36"/>
                                            </p:tgtEl>
                                            <p:attrNameLst>
                                              <p:attrName>ppt_x</p:attrName>
                                            </p:attrNameLst>
                                          </p:cBhvr>
                                          <p:tavLst>
                                            <p:tav tm="0">
                                              <p:val>
                                                <p:strVal val="#ppt_x"/>
                                              </p:val>
                                            </p:tav>
                                            <p:tav tm="100000">
                                              <p:val>
                                                <p:strVal val="#ppt_x"/>
                                              </p:val>
                                            </p:tav>
                                          </p:tavLst>
                                        </p:anim>
                                        <p:anim calcmode="lin" valueType="num" p14:bounceEnd="50000">
                                          <p:cBhvr additive="base">
                                            <p:cTn id="28" dur="750" fill="hold"/>
                                            <p:tgtEl>
                                              <p:spTgt spid="3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14:presetBounceEnd="50000">
                                      <p:stCondLst>
                                        <p:cond delay="0"/>
                                      </p:stCondLst>
                                      <p:childTnLst>
                                        <p:set>
                                          <p:cBhvr>
                                            <p:cTn id="30" dur="1" fill="hold">
                                              <p:stCondLst>
                                                <p:cond delay="0"/>
                                              </p:stCondLst>
                                            </p:cTn>
                                            <p:tgtEl>
                                              <p:spTgt spid="37"/>
                                            </p:tgtEl>
                                            <p:attrNameLst>
                                              <p:attrName>style.visibility</p:attrName>
                                            </p:attrNameLst>
                                          </p:cBhvr>
                                          <p:to>
                                            <p:strVal val="visible"/>
                                          </p:to>
                                        </p:set>
                                        <p:anim calcmode="lin" valueType="num" p14:bounceEnd="50000">
                                          <p:cBhvr additive="base">
                                            <p:cTn id="31" dur="750" fill="hold"/>
                                            <p:tgtEl>
                                              <p:spTgt spid="37"/>
                                            </p:tgtEl>
                                            <p:attrNameLst>
                                              <p:attrName>ppt_x</p:attrName>
                                            </p:attrNameLst>
                                          </p:cBhvr>
                                          <p:tavLst>
                                            <p:tav tm="0">
                                              <p:val>
                                                <p:strVal val="#ppt_x"/>
                                              </p:val>
                                            </p:tav>
                                            <p:tav tm="100000">
                                              <p:val>
                                                <p:strVal val="#ppt_x"/>
                                              </p:val>
                                            </p:tav>
                                          </p:tavLst>
                                        </p:anim>
                                        <p:anim calcmode="lin" valueType="num" p14:bounceEnd="50000">
                                          <p:cBhvr additive="base">
                                            <p:cTn id="32" dur="750" fill="hold"/>
                                            <p:tgtEl>
                                              <p:spTgt spid="37"/>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14:presetBounceEnd="50000">
                                      <p:stCondLst>
                                        <p:cond delay="0"/>
                                      </p:stCondLst>
                                      <p:childTnLst>
                                        <p:set>
                                          <p:cBhvr>
                                            <p:cTn id="34" dur="1" fill="hold">
                                              <p:stCondLst>
                                                <p:cond delay="0"/>
                                              </p:stCondLst>
                                            </p:cTn>
                                            <p:tgtEl>
                                              <p:spTgt spid="38"/>
                                            </p:tgtEl>
                                            <p:attrNameLst>
                                              <p:attrName>style.visibility</p:attrName>
                                            </p:attrNameLst>
                                          </p:cBhvr>
                                          <p:to>
                                            <p:strVal val="visible"/>
                                          </p:to>
                                        </p:set>
                                        <p:anim calcmode="lin" valueType="num" p14:bounceEnd="50000">
                                          <p:cBhvr additive="base">
                                            <p:cTn id="35" dur="750" fill="hold"/>
                                            <p:tgtEl>
                                              <p:spTgt spid="38"/>
                                            </p:tgtEl>
                                            <p:attrNameLst>
                                              <p:attrName>ppt_x</p:attrName>
                                            </p:attrNameLst>
                                          </p:cBhvr>
                                          <p:tavLst>
                                            <p:tav tm="0">
                                              <p:val>
                                                <p:strVal val="#ppt_x"/>
                                              </p:val>
                                            </p:tav>
                                            <p:tav tm="100000">
                                              <p:val>
                                                <p:strVal val="#ppt_x"/>
                                              </p:val>
                                            </p:tav>
                                          </p:tavLst>
                                        </p:anim>
                                        <p:anim calcmode="lin" valueType="num" p14:bounceEnd="50000">
                                          <p:cBhvr additive="base">
                                            <p:cTn id="36" dur="750" fill="hold"/>
                                            <p:tgtEl>
                                              <p:spTgt spid="38"/>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14:presetBounceEnd="50000">
                                      <p:stCondLst>
                                        <p:cond delay="0"/>
                                      </p:stCondLst>
                                      <p:childTnLst>
                                        <p:set>
                                          <p:cBhvr>
                                            <p:cTn id="38" dur="1" fill="hold">
                                              <p:stCondLst>
                                                <p:cond delay="0"/>
                                              </p:stCondLst>
                                            </p:cTn>
                                            <p:tgtEl>
                                              <p:spTgt spid="43"/>
                                            </p:tgtEl>
                                            <p:attrNameLst>
                                              <p:attrName>style.visibility</p:attrName>
                                            </p:attrNameLst>
                                          </p:cBhvr>
                                          <p:to>
                                            <p:strVal val="visible"/>
                                          </p:to>
                                        </p:set>
                                        <p:anim calcmode="lin" valueType="num" p14:bounceEnd="50000">
                                          <p:cBhvr additive="base">
                                            <p:cTn id="39" dur="750" fill="hold"/>
                                            <p:tgtEl>
                                              <p:spTgt spid="43"/>
                                            </p:tgtEl>
                                            <p:attrNameLst>
                                              <p:attrName>ppt_x</p:attrName>
                                            </p:attrNameLst>
                                          </p:cBhvr>
                                          <p:tavLst>
                                            <p:tav tm="0">
                                              <p:val>
                                                <p:strVal val="#ppt_x"/>
                                              </p:val>
                                            </p:tav>
                                            <p:tav tm="100000">
                                              <p:val>
                                                <p:strVal val="#ppt_x"/>
                                              </p:val>
                                            </p:tav>
                                          </p:tavLst>
                                        </p:anim>
                                        <p:anim calcmode="lin" valueType="num" p14:bounceEnd="50000">
                                          <p:cBhvr additive="base">
                                            <p:cTn id="40" dur="750" fill="hold"/>
                                            <p:tgtEl>
                                              <p:spTgt spid="43"/>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14:presetBounceEnd="50000">
                                      <p:stCondLst>
                                        <p:cond delay="0"/>
                                      </p:stCondLst>
                                      <p:childTnLst>
                                        <p:set>
                                          <p:cBhvr>
                                            <p:cTn id="42" dur="1" fill="hold">
                                              <p:stCondLst>
                                                <p:cond delay="0"/>
                                              </p:stCondLst>
                                            </p:cTn>
                                            <p:tgtEl>
                                              <p:spTgt spid="48"/>
                                            </p:tgtEl>
                                            <p:attrNameLst>
                                              <p:attrName>style.visibility</p:attrName>
                                            </p:attrNameLst>
                                          </p:cBhvr>
                                          <p:to>
                                            <p:strVal val="visible"/>
                                          </p:to>
                                        </p:set>
                                        <p:anim calcmode="lin" valueType="num" p14:bounceEnd="50000">
                                          <p:cBhvr additive="base">
                                            <p:cTn id="43" dur="750" fill="hold"/>
                                            <p:tgtEl>
                                              <p:spTgt spid="48"/>
                                            </p:tgtEl>
                                            <p:attrNameLst>
                                              <p:attrName>ppt_x</p:attrName>
                                            </p:attrNameLst>
                                          </p:cBhvr>
                                          <p:tavLst>
                                            <p:tav tm="0">
                                              <p:val>
                                                <p:strVal val="#ppt_x"/>
                                              </p:val>
                                            </p:tav>
                                            <p:tav tm="100000">
                                              <p:val>
                                                <p:strVal val="#ppt_x"/>
                                              </p:val>
                                            </p:tav>
                                          </p:tavLst>
                                        </p:anim>
                                        <p:anim calcmode="lin" valueType="num" p14:bounceEnd="50000">
                                          <p:cBhvr additive="base">
                                            <p:cTn id="44" dur="750" fill="hold"/>
                                            <p:tgtEl>
                                              <p:spTgt spid="48"/>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14:presetBounceEnd="50000">
                                      <p:stCondLst>
                                        <p:cond delay="0"/>
                                      </p:stCondLst>
                                      <p:childTnLst>
                                        <p:set>
                                          <p:cBhvr>
                                            <p:cTn id="46" dur="1" fill="hold">
                                              <p:stCondLst>
                                                <p:cond delay="0"/>
                                              </p:stCondLst>
                                            </p:cTn>
                                            <p:tgtEl>
                                              <p:spTgt spid="82"/>
                                            </p:tgtEl>
                                            <p:attrNameLst>
                                              <p:attrName>style.visibility</p:attrName>
                                            </p:attrNameLst>
                                          </p:cBhvr>
                                          <p:to>
                                            <p:strVal val="visible"/>
                                          </p:to>
                                        </p:set>
                                        <p:anim calcmode="lin" valueType="num" p14:bounceEnd="50000">
                                          <p:cBhvr additive="base">
                                            <p:cTn id="47" dur="750" fill="hold"/>
                                            <p:tgtEl>
                                              <p:spTgt spid="82"/>
                                            </p:tgtEl>
                                            <p:attrNameLst>
                                              <p:attrName>ppt_x</p:attrName>
                                            </p:attrNameLst>
                                          </p:cBhvr>
                                          <p:tavLst>
                                            <p:tav tm="0">
                                              <p:val>
                                                <p:strVal val="#ppt_x"/>
                                              </p:val>
                                            </p:tav>
                                            <p:tav tm="100000">
                                              <p:val>
                                                <p:strVal val="#ppt_x"/>
                                              </p:val>
                                            </p:tav>
                                          </p:tavLst>
                                        </p:anim>
                                        <p:anim calcmode="lin" valueType="num" p14:bounceEnd="50000">
                                          <p:cBhvr additive="base">
                                            <p:cTn id="48" dur="750" fill="hold"/>
                                            <p:tgtEl>
                                              <p:spTgt spid="82"/>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14:presetBounceEnd="50000">
                                      <p:stCondLst>
                                        <p:cond delay="0"/>
                                      </p:stCondLst>
                                      <p:childTnLst>
                                        <p:set>
                                          <p:cBhvr>
                                            <p:cTn id="50" dur="1" fill="hold">
                                              <p:stCondLst>
                                                <p:cond delay="0"/>
                                              </p:stCondLst>
                                            </p:cTn>
                                            <p:tgtEl>
                                              <p:spTgt spid="83"/>
                                            </p:tgtEl>
                                            <p:attrNameLst>
                                              <p:attrName>style.visibility</p:attrName>
                                            </p:attrNameLst>
                                          </p:cBhvr>
                                          <p:to>
                                            <p:strVal val="visible"/>
                                          </p:to>
                                        </p:set>
                                        <p:anim calcmode="lin" valueType="num" p14:bounceEnd="50000">
                                          <p:cBhvr additive="base">
                                            <p:cTn id="51" dur="750" fill="hold"/>
                                            <p:tgtEl>
                                              <p:spTgt spid="83"/>
                                            </p:tgtEl>
                                            <p:attrNameLst>
                                              <p:attrName>ppt_x</p:attrName>
                                            </p:attrNameLst>
                                          </p:cBhvr>
                                          <p:tavLst>
                                            <p:tav tm="0">
                                              <p:val>
                                                <p:strVal val="#ppt_x"/>
                                              </p:val>
                                            </p:tav>
                                            <p:tav tm="100000">
                                              <p:val>
                                                <p:strVal val="#ppt_x"/>
                                              </p:val>
                                            </p:tav>
                                          </p:tavLst>
                                        </p:anim>
                                        <p:anim calcmode="lin" valueType="num" p14:bounceEnd="50000">
                                          <p:cBhvr additive="base">
                                            <p:cTn id="52" dur="750" fill="hold"/>
                                            <p:tgtEl>
                                              <p:spTgt spid="83"/>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14:presetBounceEnd="50000">
                                      <p:stCondLst>
                                        <p:cond delay="0"/>
                                      </p:stCondLst>
                                      <p:childTnLst>
                                        <p:set>
                                          <p:cBhvr>
                                            <p:cTn id="54" dur="1" fill="hold">
                                              <p:stCondLst>
                                                <p:cond delay="0"/>
                                              </p:stCondLst>
                                            </p:cTn>
                                            <p:tgtEl>
                                              <p:spTgt spid="84"/>
                                            </p:tgtEl>
                                            <p:attrNameLst>
                                              <p:attrName>style.visibility</p:attrName>
                                            </p:attrNameLst>
                                          </p:cBhvr>
                                          <p:to>
                                            <p:strVal val="visible"/>
                                          </p:to>
                                        </p:set>
                                        <p:anim calcmode="lin" valueType="num" p14:bounceEnd="50000">
                                          <p:cBhvr additive="base">
                                            <p:cTn id="55" dur="750" fill="hold"/>
                                            <p:tgtEl>
                                              <p:spTgt spid="84"/>
                                            </p:tgtEl>
                                            <p:attrNameLst>
                                              <p:attrName>ppt_x</p:attrName>
                                            </p:attrNameLst>
                                          </p:cBhvr>
                                          <p:tavLst>
                                            <p:tav tm="0">
                                              <p:val>
                                                <p:strVal val="#ppt_x"/>
                                              </p:val>
                                            </p:tav>
                                            <p:tav tm="100000">
                                              <p:val>
                                                <p:strVal val="#ppt_x"/>
                                              </p:val>
                                            </p:tav>
                                          </p:tavLst>
                                        </p:anim>
                                        <p:anim calcmode="lin" valueType="num" p14:bounceEnd="50000">
                                          <p:cBhvr additive="base">
                                            <p:cTn id="56" dur="750" fill="hold"/>
                                            <p:tgtEl>
                                              <p:spTgt spid="84"/>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14:presetBounceEnd="50000">
                                      <p:stCondLst>
                                        <p:cond delay="0"/>
                                      </p:stCondLst>
                                      <p:childTnLst>
                                        <p:set>
                                          <p:cBhvr>
                                            <p:cTn id="58" dur="1" fill="hold">
                                              <p:stCondLst>
                                                <p:cond delay="0"/>
                                              </p:stCondLst>
                                            </p:cTn>
                                            <p:tgtEl>
                                              <p:spTgt spid="87"/>
                                            </p:tgtEl>
                                            <p:attrNameLst>
                                              <p:attrName>style.visibility</p:attrName>
                                            </p:attrNameLst>
                                          </p:cBhvr>
                                          <p:to>
                                            <p:strVal val="visible"/>
                                          </p:to>
                                        </p:set>
                                        <p:anim calcmode="lin" valueType="num" p14:bounceEnd="50000">
                                          <p:cBhvr additive="base">
                                            <p:cTn id="59" dur="750" fill="hold"/>
                                            <p:tgtEl>
                                              <p:spTgt spid="87"/>
                                            </p:tgtEl>
                                            <p:attrNameLst>
                                              <p:attrName>ppt_x</p:attrName>
                                            </p:attrNameLst>
                                          </p:cBhvr>
                                          <p:tavLst>
                                            <p:tav tm="0">
                                              <p:val>
                                                <p:strVal val="#ppt_x"/>
                                              </p:val>
                                            </p:tav>
                                            <p:tav tm="100000">
                                              <p:val>
                                                <p:strVal val="#ppt_x"/>
                                              </p:val>
                                            </p:tav>
                                          </p:tavLst>
                                        </p:anim>
                                        <p:anim calcmode="lin" valueType="num" p14:bounceEnd="50000">
                                          <p:cBhvr additive="base">
                                            <p:cTn id="60" dur="750" fill="hold"/>
                                            <p:tgtEl>
                                              <p:spTgt spid="87"/>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14:presetBounceEnd="50000">
                                      <p:stCondLst>
                                        <p:cond delay="0"/>
                                      </p:stCondLst>
                                      <p:childTnLst>
                                        <p:set>
                                          <p:cBhvr>
                                            <p:cTn id="62" dur="1" fill="hold">
                                              <p:stCondLst>
                                                <p:cond delay="0"/>
                                              </p:stCondLst>
                                            </p:cTn>
                                            <p:tgtEl>
                                              <p:spTgt spid="88"/>
                                            </p:tgtEl>
                                            <p:attrNameLst>
                                              <p:attrName>style.visibility</p:attrName>
                                            </p:attrNameLst>
                                          </p:cBhvr>
                                          <p:to>
                                            <p:strVal val="visible"/>
                                          </p:to>
                                        </p:set>
                                        <p:anim calcmode="lin" valueType="num" p14:bounceEnd="50000">
                                          <p:cBhvr additive="base">
                                            <p:cTn id="63" dur="750" fill="hold"/>
                                            <p:tgtEl>
                                              <p:spTgt spid="88"/>
                                            </p:tgtEl>
                                            <p:attrNameLst>
                                              <p:attrName>ppt_x</p:attrName>
                                            </p:attrNameLst>
                                          </p:cBhvr>
                                          <p:tavLst>
                                            <p:tav tm="0">
                                              <p:val>
                                                <p:strVal val="#ppt_x"/>
                                              </p:val>
                                            </p:tav>
                                            <p:tav tm="100000">
                                              <p:val>
                                                <p:strVal val="#ppt_x"/>
                                              </p:val>
                                            </p:tav>
                                          </p:tavLst>
                                        </p:anim>
                                        <p:anim calcmode="lin" valueType="num" p14:bounceEnd="50000">
                                          <p:cBhvr additive="base">
                                            <p:cTn id="64" dur="750" fill="hold"/>
                                            <p:tgtEl>
                                              <p:spTgt spid="88"/>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14:presetBounceEnd="50000">
                                      <p:stCondLst>
                                        <p:cond delay="0"/>
                                      </p:stCondLst>
                                      <p:childTnLst>
                                        <p:set>
                                          <p:cBhvr>
                                            <p:cTn id="66" dur="1" fill="hold">
                                              <p:stCondLst>
                                                <p:cond delay="0"/>
                                              </p:stCondLst>
                                            </p:cTn>
                                            <p:tgtEl>
                                              <p:spTgt spid="89"/>
                                            </p:tgtEl>
                                            <p:attrNameLst>
                                              <p:attrName>style.visibility</p:attrName>
                                            </p:attrNameLst>
                                          </p:cBhvr>
                                          <p:to>
                                            <p:strVal val="visible"/>
                                          </p:to>
                                        </p:set>
                                        <p:anim calcmode="lin" valueType="num" p14:bounceEnd="50000">
                                          <p:cBhvr additive="base">
                                            <p:cTn id="67" dur="750" fill="hold"/>
                                            <p:tgtEl>
                                              <p:spTgt spid="89"/>
                                            </p:tgtEl>
                                            <p:attrNameLst>
                                              <p:attrName>ppt_x</p:attrName>
                                            </p:attrNameLst>
                                          </p:cBhvr>
                                          <p:tavLst>
                                            <p:tav tm="0">
                                              <p:val>
                                                <p:strVal val="#ppt_x"/>
                                              </p:val>
                                            </p:tav>
                                            <p:tav tm="100000">
                                              <p:val>
                                                <p:strVal val="#ppt_x"/>
                                              </p:val>
                                            </p:tav>
                                          </p:tavLst>
                                        </p:anim>
                                        <p:anim calcmode="lin" valueType="num" p14:bounceEnd="50000">
                                          <p:cBhvr additive="base">
                                            <p:cTn id="68" dur="750" fill="hold"/>
                                            <p:tgtEl>
                                              <p:spTgt spid="89"/>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14:presetBounceEnd="50000">
                                      <p:stCondLst>
                                        <p:cond delay="0"/>
                                      </p:stCondLst>
                                      <p:childTnLst>
                                        <p:set>
                                          <p:cBhvr>
                                            <p:cTn id="70" dur="1" fill="hold">
                                              <p:stCondLst>
                                                <p:cond delay="0"/>
                                              </p:stCondLst>
                                            </p:cTn>
                                            <p:tgtEl>
                                              <p:spTgt spid="114"/>
                                            </p:tgtEl>
                                            <p:attrNameLst>
                                              <p:attrName>style.visibility</p:attrName>
                                            </p:attrNameLst>
                                          </p:cBhvr>
                                          <p:to>
                                            <p:strVal val="visible"/>
                                          </p:to>
                                        </p:set>
                                        <p:anim calcmode="lin" valueType="num" p14:bounceEnd="50000">
                                          <p:cBhvr additive="base">
                                            <p:cTn id="71" dur="750" fill="hold"/>
                                            <p:tgtEl>
                                              <p:spTgt spid="114"/>
                                            </p:tgtEl>
                                            <p:attrNameLst>
                                              <p:attrName>ppt_x</p:attrName>
                                            </p:attrNameLst>
                                          </p:cBhvr>
                                          <p:tavLst>
                                            <p:tav tm="0">
                                              <p:val>
                                                <p:strVal val="#ppt_x"/>
                                              </p:val>
                                            </p:tav>
                                            <p:tav tm="100000">
                                              <p:val>
                                                <p:strVal val="#ppt_x"/>
                                              </p:val>
                                            </p:tav>
                                          </p:tavLst>
                                        </p:anim>
                                        <p:anim calcmode="lin" valueType="num" p14:bounceEnd="50000">
                                          <p:cBhvr additive="base">
                                            <p:cTn id="72" dur="750" fill="hold"/>
                                            <p:tgtEl>
                                              <p:spTgt spid="114"/>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14:presetBounceEnd="50000">
                                      <p:stCondLst>
                                        <p:cond delay="0"/>
                                      </p:stCondLst>
                                      <p:childTnLst>
                                        <p:set>
                                          <p:cBhvr>
                                            <p:cTn id="74" dur="1" fill="hold">
                                              <p:stCondLst>
                                                <p:cond delay="0"/>
                                              </p:stCondLst>
                                            </p:cTn>
                                            <p:tgtEl>
                                              <p:spTgt spid="118"/>
                                            </p:tgtEl>
                                            <p:attrNameLst>
                                              <p:attrName>style.visibility</p:attrName>
                                            </p:attrNameLst>
                                          </p:cBhvr>
                                          <p:to>
                                            <p:strVal val="visible"/>
                                          </p:to>
                                        </p:set>
                                        <p:anim calcmode="lin" valueType="num" p14:bounceEnd="50000">
                                          <p:cBhvr additive="base">
                                            <p:cTn id="75" dur="750" fill="hold"/>
                                            <p:tgtEl>
                                              <p:spTgt spid="118"/>
                                            </p:tgtEl>
                                            <p:attrNameLst>
                                              <p:attrName>ppt_x</p:attrName>
                                            </p:attrNameLst>
                                          </p:cBhvr>
                                          <p:tavLst>
                                            <p:tav tm="0">
                                              <p:val>
                                                <p:strVal val="#ppt_x"/>
                                              </p:val>
                                            </p:tav>
                                            <p:tav tm="100000">
                                              <p:val>
                                                <p:strVal val="#ppt_x"/>
                                              </p:val>
                                            </p:tav>
                                          </p:tavLst>
                                        </p:anim>
                                        <p:anim calcmode="lin" valueType="num" p14:bounceEnd="50000">
                                          <p:cBhvr additive="base">
                                            <p:cTn id="76" dur="750" fill="hold"/>
                                            <p:tgtEl>
                                              <p:spTgt spid="1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2" grpId="0"/>
          <p:bldP spid="33" grpId="0"/>
          <p:bldP spid="35" grpId="0"/>
          <p:bldP spid="36" grpId="0"/>
          <p:bldP spid="37" grpId="0"/>
          <p:bldP spid="82" grpId="0" animBg="1"/>
          <p:bldP spid="83" grpId="0"/>
          <p:bldP spid="84" grpId="0"/>
          <p:bldP spid="87" grpId="0"/>
          <p:bldP spid="88" grpId="0"/>
          <p:bldP spid="89" grpId="0"/>
          <p:bldP spid="114"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750" fill="hold"/>
                                            <p:tgtEl>
                                              <p:spTgt spid="30"/>
                                            </p:tgtEl>
                                            <p:attrNameLst>
                                              <p:attrName>ppt_x</p:attrName>
                                            </p:attrNameLst>
                                          </p:cBhvr>
                                          <p:tavLst>
                                            <p:tav tm="0">
                                              <p:val>
                                                <p:strVal val="#ppt_x"/>
                                              </p:val>
                                            </p:tav>
                                            <p:tav tm="100000">
                                              <p:val>
                                                <p:strVal val="#ppt_x"/>
                                              </p:val>
                                            </p:tav>
                                          </p:tavLst>
                                        </p:anim>
                                        <p:anim calcmode="lin" valueType="num">
                                          <p:cBhvr additive="base">
                                            <p:cTn id="8" dur="750" fill="hold"/>
                                            <p:tgtEl>
                                              <p:spTgt spid="3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anim calcmode="lin" valueType="num">
                                          <p:cBhvr additive="base">
                                            <p:cTn id="11" dur="750" fill="hold"/>
                                            <p:tgtEl>
                                              <p:spTgt spid="31"/>
                                            </p:tgtEl>
                                            <p:attrNameLst>
                                              <p:attrName>ppt_x</p:attrName>
                                            </p:attrNameLst>
                                          </p:cBhvr>
                                          <p:tavLst>
                                            <p:tav tm="0">
                                              <p:val>
                                                <p:strVal val="#ppt_x"/>
                                              </p:val>
                                            </p:tav>
                                            <p:tav tm="100000">
                                              <p:val>
                                                <p:strVal val="#ppt_x"/>
                                              </p:val>
                                            </p:tav>
                                          </p:tavLst>
                                        </p:anim>
                                        <p:anim calcmode="lin" valueType="num">
                                          <p:cBhvr additive="base">
                                            <p:cTn id="12" dur="750" fill="hold"/>
                                            <p:tgtEl>
                                              <p:spTgt spid="3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anim calcmode="lin" valueType="num">
                                          <p:cBhvr additive="base">
                                            <p:cTn id="15" dur="750" fill="hold"/>
                                            <p:tgtEl>
                                              <p:spTgt spid="32"/>
                                            </p:tgtEl>
                                            <p:attrNameLst>
                                              <p:attrName>ppt_x</p:attrName>
                                            </p:attrNameLst>
                                          </p:cBhvr>
                                          <p:tavLst>
                                            <p:tav tm="0">
                                              <p:val>
                                                <p:strVal val="#ppt_x"/>
                                              </p:val>
                                            </p:tav>
                                            <p:tav tm="100000">
                                              <p:val>
                                                <p:strVal val="#ppt_x"/>
                                              </p:val>
                                            </p:tav>
                                          </p:tavLst>
                                        </p:anim>
                                        <p:anim calcmode="lin" valueType="num">
                                          <p:cBhvr additive="base">
                                            <p:cTn id="16" dur="750" fill="hold"/>
                                            <p:tgtEl>
                                              <p:spTgt spid="3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anim calcmode="lin" valueType="num">
                                          <p:cBhvr additive="base">
                                            <p:cTn id="19" dur="750" fill="hold"/>
                                            <p:tgtEl>
                                              <p:spTgt spid="33"/>
                                            </p:tgtEl>
                                            <p:attrNameLst>
                                              <p:attrName>ppt_x</p:attrName>
                                            </p:attrNameLst>
                                          </p:cBhvr>
                                          <p:tavLst>
                                            <p:tav tm="0">
                                              <p:val>
                                                <p:strVal val="#ppt_x"/>
                                              </p:val>
                                            </p:tav>
                                            <p:tav tm="100000">
                                              <p:val>
                                                <p:strVal val="#ppt_x"/>
                                              </p:val>
                                            </p:tav>
                                          </p:tavLst>
                                        </p:anim>
                                        <p:anim calcmode="lin" valueType="num">
                                          <p:cBhvr additive="base">
                                            <p:cTn id="20" dur="750" fill="hold"/>
                                            <p:tgtEl>
                                              <p:spTgt spid="33"/>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5"/>
                                            </p:tgtEl>
                                            <p:attrNameLst>
                                              <p:attrName>style.visibility</p:attrName>
                                            </p:attrNameLst>
                                          </p:cBhvr>
                                          <p:to>
                                            <p:strVal val="visible"/>
                                          </p:to>
                                        </p:set>
                                        <p:anim calcmode="lin" valueType="num">
                                          <p:cBhvr additive="base">
                                            <p:cTn id="23" dur="750" fill="hold"/>
                                            <p:tgtEl>
                                              <p:spTgt spid="35"/>
                                            </p:tgtEl>
                                            <p:attrNameLst>
                                              <p:attrName>ppt_x</p:attrName>
                                            </p:attrNameLst>
                                          </p:cBhvr>
                                          <p:tavLst>
                                            <p:tav tm="0">
                                              <p:val>
                                                <p:strVal val="#ppt_x"/>
                                              </p:val>
                                            </p:tav>
                                            <p:tav tm="100000">
                                              <p:val>
                                                <p:strVal val="#ppt_x"/>
                                              </p:val>
                                            </p:tav>
                                          </p:tavLst>
                                        </p:anim>
                                        <p:anim calcmode="lin" valueType="num">
                                          <p:cBhvr additive="base">
                                            <p:cTn id="24" dur="750" fill="hold"/>
                                            <p:tgtEl>
                                              <p:spTgt spid="3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anim calcmode="lin" valueType="num">
                                          <p:cBhvr additive="base">
                                            <p:cTn id="27" dur="750" fill="hold"/>
                                            <p:tgtEl>
                                              <p:spTgt spid="36"/>
                                            </p:tgtEl>
                                            <p:attrNameLst>
                                              <p:attrName>ppt_x</p:attrName>
                                            </p:attrNameLst>
                                          </p:cBhvr>
                                          <p:tavLst>
                                            <p:tav tm="0">
                                              <p:val>
                                                <p:strVal val="#ppt_x"/>
                                              </p:val>
                                            </p:tav>
                                            <p:tav tm="100000">
                                              <p:val>
                                                <p:strVal val="#ppt_x"/>
                                              </p:val>
                                            </p:tav>
                                          </p:tavLst>
                                        </p:anim>
                                        <p:anim calcmode="lin" valueType="num">
                                          <p:cBhvr additive="base">
                                            <p:cTn id="28" dur="750" fill="hold"/>
                                            <p:tgtEl>
                                              <p:spTgt spid="3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anim calcmode="lin" valueType="num">
                                          <p:cBhvr additive="base">
                                            <p:cTn id="31" dur="750" fill="hold"/>
                                            <p:tgtEl>
                                              <p:spTgt spid="37"/>
                                            </p:tgtEl>
                                            <p:attrNameLst>
                                              <p:attrName>ppt_x</p:attrName>
                                            </p:attrNameLst>
                                          </p:cBhvr>
                                          <p:tavLst>
                                            <p:tav tm="0">
                                              <p:val>
                                                <p:strVal val="#ppt_x"/>
                                              </p:val>
                                            </p:tav>
                                            <p:tav tm="100000">
                                              <p:val>
                                                <p:strVal val="#ppt_x"/>
                                              </p:val>
                                            </p:tav>
                                          </p:tavLst>
                                        </p:anim>
                                        <p:anim calcmode="lin" valueType="num">
                                          <p:cBhvr additive="base">
                                            <p:cTn id="32" dur="750" fill="hold"/>
                                            <p:tgtEl>
                                              <p:spTgt spid="37"/>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8"/>
                                            </p:tgtEl>
                                            <p:attrNameLst>
                                              <p:attrName>style.visibility</p:attrName>
                                            </p:attrNameLst>
                                          </p:cBhvr>
                                          <p:to>
                                            <p:strVal val="visible"/>
                                          </p:to>
                                        </p:set>
                                        <p:anim calcmode="lin" valueType="num">
                                          <p:cBhvr additive="base">
                                            <p:cTn id="35" dur="750" fill="hold"/>
                                            <p:tgtEl>
                                              <p:spTgt spid="38"/>
                                            </p:tgtEl>
                                            <p:attrNameLst>
                                              <p:attrName>ppt_x</p:attrName>
                                            </p:attrNameLst>
                                          </p:cBhvr>
                                          <p:tavLst>
                                            <p:tav tm="0">
                                              <p:val>
                                                <p:strVal val="#ppt_x"/>
                                              </p:val>
                                            </p:tav>
                                            <p:tav tm="100000">
                                              <p:val>
                                                <p:strVal val="#ppt_x"/>
                                              </p:val>
                                            </p:tav>
                                          </p:tavLst>
                                        </p:anim>
                                        <p:anim calcmode="lin" valueType="num">
                                          <p:cBhvr additive="base">
                                            <p:cTn id="36" dur="750" fill="hold"/>
                                            <p:tgtEl>
                                              <p:spTgt spid="38"/>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3"/>
                                            </p:tgtEl>
                                            <p:attrNameLst>
                                              <p:attrName>style.visibility</p:attrName>
                                            </p:attrNameLst>
                                          </p:cBhvr>
                                          <p:to>
                                            <p:strVal val="visible"/>
                                          </p:to>
                                        </p:set>
                                        <p:anim calcmode="lin" valueType="num">
                                          <p:cBhvr additive="base">
                                            <p:cTn id="39" dur="750" fill="hold"/>
                                            <p:tgtEl>
                                              <p:spTgt spid="43"/>
                                            </p:tgtEl>
                                            <p:attrNameLst>
                                              <p:attrName>ppt_x</p:attrName>
                                            </p:attrNameLst>
                                          </p:cBhvr>
                                          <p:tavLst>
                                            <p:tav tm="0">
                                              <p:val>
                                                <p:strVal val="#ppt_x"/>
                                              </p:val>
                                            </p:tav>
                                            <p:tav tm="100000">
                                              <p:val>
                                                <p:strVal val="#ppt_x"/>
                                              </p:val>
                                            </p:tav>
                                          </p:tavLst>
                                        </p:anim>
                                        <p:anim calcmode="lin" valueType="num">
                                          <p:cBhvr additive="base">
                                            <p:cTn id="40" dur="750" fill="hold"/>
                                            <p:tgtEl>
                                              <p:spTgt spid="43"/>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48"/>
                                            </p:tgtEl>
                                            <p:attrNameLst>
                                              <p:attrName>style.visibility</p:attrName>
                                            </p:attrNameLst>
                                          </p:cBhvr>
                                          <p:to>
                                            <p:strVal val="visible"/>
                                          </p:to>
                                        </p:set>
                                        <p:anim calcmode="lin" valueType="num">
                                          <p:cBhvr additive="base">
                                            <p:cTn id="43" dur="750" fill="hold"/>
                                            <p:tgtEl>
                                              <p:spTgt spid="48"/>
                                            </p:tgtEl>
                                            <p:attrNameLst>
                                              <p:attrName>ppt_x</p:attrName>
                                            </p:attrNameLst>
                                          </p:cBhvr>
                                          <p:tavLst>
                                            <p:tav tm="0">
                                              <p:val>
                                                <p:strVal val="#ppt_x"/>
                                              </p:val>
                                            </p:tav>
                                            <p:tav tm="100000">
                                              <p:val>
                                                <p:strVal val="#ppt_x"/>
                                              </p:val>
                                            </p:tav>
                                          </p:tavLst>
                                        </p:anim>
                                        <p:anim calcmode="lin" valueType="num">
                                          <p:cBhvr additive="base">
                                            <p:cTn id="44" dur="750" fill="hold"/>
                                            <p:tgtEl>
                                              <p:spTgt spid="48"/>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82"/>
                                            </p:tgtEl>
                                            <p:attrNameLst>
                                              <p:attrName>style.visibility</p:attrName>
                                            </p:attrNameLst>
                                          </p:cBhvr>
                                          <p:to>
                                            <p:strVal val="visible"/>
                                          </p:to>
                                        </p:set>
                                        <p:anim calcmode="lin" valueType="num">
                                          <p:cBhvr additive="base">
                                            <p:cTn id="47" dur="750" fill="hold"/>
                                            <p:tgtEl>
                                              <p:spTgt spid="82"/>
                                            </p:tgtEl>
                                            <p:attrNameLst>
                                              <p:attrName>ppt_x</p:attrName>
                                            </p:attrNameLst>
                                          </p:cBhvr>
                                          <p:tavLst>
                                            <p:tav tm="0">
                                              <p:val>
                                                <p:strVal val="#ppt_x"/>
                                              </p:val>
                                            </p:tav>
                                            <p:tav tm="100000">
                                              <p:val>
                                                <p:strVal val="#ppt_x"/>
                                              </p:val>
                                            </p:tav>
                                          </p:tavLst>
                                        </p:anim>
                                        <p:anim calcmode="lin" valueType="num">
                                          <p:cBhvr additive="base">
                                            <p:cTn id="48" dur="750" fill="hold"/>
                                            <p:tgtEl>
                                              <p:spTgt spid="82"/>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83"/>
                                            </p:tgtEl>
                                            <p:attrNameLst>
                                              <p:attrName>style.visibility</p:attrName>
                                            </p:attrNameLst>
                                          </p:cBhvr>
                                          <p:to>
                                            <p:strVal val="visible"/>
                                          </p:to>
                                        </p:set>
                                        <p:anim calcmode="lin" valueType="num">
                                          <p:cBhvr additive="base">
                                            <p:cTn id="51" dur="750" fill="hold"/>
                                            <p:tgtEl>
                                              <p:spTgt spid="83"/>
                                            </p:tgtEl>
                                            <p:attrNameLst>
                                              <p:attrName>ppt_x</p:attrName>
                                            </p:attrNameLst>
                                          </p:cBhvr>
                                          <p:tavLst>
                                            <p:tav tm="0">
                                              <p:val>
                                                <p:strVal val="#ppt_x"/>
                                              </p:val>
                                            </p:tav>
                                            <p:tav tm="100000">
                                              <p:val>
                                                <p:strVal val="#ppt_x"/>
                                              </p:val>
                                            </p:tav>
                                          </p:tavLst>
                                        </p:anim>
                                        <p:anim calcmode="lin" valueType="num">
                                          <p:cBhvr additive="base">
                                            <p:cTn id="52" dur="750" fill="hold"/>
                                            <p:tgtEl>
                                              <p:spTgt spid="83"/>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84"/>
                                            </p:tgtEl>
                                            <p:attrNameLst>
                                              <p:attrName>style.visibility</p:attrName>
                                            </p:attrNameLst>
                                          </p:cBhvr>
                                          <p:to>
                                            <p:strVal val="visible"/>
                                          </p:to>
                                        </p:set>
                                        <p:anim calcmode="lin" valueType="num">
                                          <p:cBhvr additive="base">
                                            <p:cTn id="55" dur="750" fill="hold"/>
                                            <p:tgtEl>
                                              <p:spTgt spid="84"/>
                                            </p:tgtEl>
                                            <p:attrNameLst>
                                              <p:attrName>ppt_x</p:attrName>
                                            </p:attrNameLst>
                                          </p:cBhvr>
                                          <p:tavLst>
                                            <p:tav tm="0">
                                              <p:val>
                                                <p:strVal val="#ppt_x"/>
                                              </p:val>
                                            </p:tav>
                                            <p:tav tm="100000">
                                              <p:val>
                                                <p:strVal val="#ppt_x"/>
                                              </p:val>
                                            </p:tav>
                                          </p:tavLst>
                                        </p:anim>
                                        <p:anim calcmode="lin" valueType="num">
                                          <p:cBhvr additive="base">
                                            <p:cTn id="56" dur="750" fill="hold"/>
                                            <p:tgtEl>
                                              <p:spTgt spid="84"/>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87"/>
                                            </p:tgtEl>
                                            <p:attrNameLst>
                                              <p:attrName>style.visibility</p:attrName>
                                            </p:attrNameLst>
                                          </p:cBhvr>
                                          <p:to>
                                            <p:strVal val="visible"/>
                                          </p:to>
                                        </p:set>
                                        <p:anim calcmode="lin" valueType="num">
                                          <p:cBhvr additive="base">
                                            <p:cTn id="59" dur="750" fill="hold"/>
                                            <p:tgtEl>
                                              <p:spTgt spid="87"/>
                                            </p:tgtEl>
                                            <p:attrNameLst>
                                              <p:attrName>ppt_x</p:attrName>
                                            </p:attrNameLst>
                                          </p:cBhvr>
                                          <p:tavLst>
                                            <p:tav tm="0">
                                              <p:val>
                                                <p:strVal val="#ppt_x"/>
                                              </p:val>
                                            </p:tav>
                                            <p:tav tm="100000">
                                              <p:val>
                                                <p:strVal val="#ppt_x"/>
                                              </p:val>
                                            </p:tav>
                                          </p:tavLst>
                                        </p:anim>
                                        <p:anim calcmode="lin" valueType="num">
                                          <p:cBhvr additive="base">
                                            <p:cTn id="60" dur="750" fill="hold"/>
                                            <p:tgtEl>
                                              <p:spTgt spid="87"/>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88"/>
                                            </p:tgtEl>
                                            <p:attrNameLst>
                                              <p:attrName>style.visibility</p:attrName>
                                            </p:attrNameLst>
                                          </p:cBhvr>
                                          <p:to>
                                            <p:strVal val="visible"/>
                                          </p:to>
                                        </p:set>
                                        <p:anim calcmode="lin" valueType="num">
                                          <p:cBhvr additive="base">
                                            <p:cTn id="63" dur="750" fill="hold"/>
                                            <p:tgtEl>
                                              <p:spTgt spid="88"/>
                                            </p:tgtEl>
                                            <p:attrNameLst>
                                              <p:attrName>ppt_x</p:attrName>
                                            </p:attrNameLst>
                                          </p:cBhvr>
                                          <p:tavLst>
                                            <p:tav tm="0">
                                              <p:val>
                                                <p:strVal val="#ppt_x"/>
                                              </p:val>
                                            </p:tav>
                                            <p:tav tm="100000">
                                              <p:val>
                                                <p:strVal val="#ppt_x"/>
                                              </p:val>
                                            </p:tav>
                                          </p:tavLst>
                                        </p:anim>
                                        <p:anim calcmode="lin" valueType="num">
                                          <p:cBhvr additive="base">
                                            <p:cTn id="64" dur="750" fill="hold"/>
                                            <p:tgtEl>
                                              <p:spTgt spid="88"/>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89"/>
                                            </p:tgtEl>
                                            <p:attrNameLst>
                                              <p:attrName>style.visibility</p:attrName>
                                            </p:attrNameLst>
                                          </p:cBhvr>
                                          <p:to>
                                            <p:strVal val="visible"/>
                                          </p:to>
                                        </p:set>
                                        <p:anim calcmode="lin" valueType="num">
                                          <p:cBhvr additive="base">
                                            <p:cTn id="67" dur="750" fill="hold"/>
                                            <p:tgtEl>
                                              <p:spTgt spid="89"/>
                                            </p:tgtEl>
                                            <p:attrNameLst>
                                              <p:attrName>ppt_x</p:attrName>
                                            </p:attrNameLst>
                                          </p:cBhvr>
                                          <p:tavLst>
                                            <p:tav tm="0">
                                              <p:val>
                                                <p:strVal val="#ppt_x"/>
                                              </p:val>
                                            </p:tav>
                                            <p:tav tm="100000">
                                              <p:val>
                                                <p:strVal val="#ppt_x"/>
                                              </p:val>
                                            </p:tav>
                                          </p:tavLst>
                                        </p:anim>
                                        <p:anim calcmode="lin" valueType="num">
                                          <p:cBhvr additive="base">
                                            <p:cTn id="68" dur="750" fill="hold"/>
                                            <p:tgtEl>
                                              <p:spTgt spid="89"/>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114"/>
                                            </p:tgtEl>
                                            <p:attrNameLst>
                                              <p:attrName>style.visibility</p:attrName>
                                            </p:attrNameLst>
                                          </p:cBhvr>
                                          <p:to>
                                            <p:strVal val="visible"/>
                                          </p:to>
                                        </p:set>
                                        <p:anim calcmode="lin" valueType="num">
                                          <p:cBhvr additive="base">
                                            <p:cTn id="71" dur="750" fill="hold"/>
                                            <p:tgtEl>
                                              <p:spTgt spid="114"/>
                                            </p:tgtEl>
                                            <p:attrNameLst>
                                              <p:attrName>ppt_x</p:attrName>
                                            </p:attrNameLst>
                                          </p:cBhvr>
                                          <p:tavLst>
                                            <p:tav tm="0">
                                              <p:val>
                                                <p:strVal val="#ppt_x"/>
                                              </p:val>
                                            </p:tav>
                                            <p:tav tm="100000">
                                              <p:val>
                                                <p:strVal val="#ppt_x"/>
                                              </p:val>
                                            </p:tav>
                                          </p:tavLst>
                                        </p:anim>
                                        <p:anim calcmode="lin" valueType="num">
                                          <p:cBhvr additive="base">
                                            <p:cTn id="72" dur="750" fill="hold"/>
                                            <p:tgtEl>
                                              <p:spTgt spid="114"/>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118"/>
                                            </p:tgtEl>
                                            <p:attrNameLst>
                                              <p:attrName>style.visibility</p:attrName>
                                            </p:attrNameLst>
                                          </p:cBhvr>
                                          <p:to>
                                            <p:strVal val="visible"/>
                                          </p:to>
                                        </p:set>
                                        <p:anim calcmode="lin" valueType="num">
                                          <p:cBhvr additive="base">
                                            <p:cTn id="75" dur="750" fill="hold"/>
                                            <p:tgtEl>
                                              <p:spTgt spid="118"/>
                                            </p:tgtEl>
                                            <p:attrNameLst>
                                              <p:attrName>ppt_x</p:attrName>
                                            </p:attrNameLst>
                                          </p:cBhvr>
                                          <p:tavLst>
                                            <p:tav tm="0">
                                              <p:val>
                                                <p:strVal val="#ppt_x"/>
                                              </p:val>
                                            </p:tav>
                                            <p:tav tm="100000">
                                              <p:val>
                                                <p:strVal val="#ppt_x"/>
                                              </p:val>
                                            </p:tav>
                                          </p:tavLst>
                                        </p:anim>
                                        <p:anim calcmode="lin" valueType="num">
                                          <p:cBhvr additive="base">
                                            <p:cTn id="76" dur="750" fill="hold"/>
                                            <p:tgtEl>
                                              <p:spTgt spid="1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2" grpId="0"/>
          <p:bldP spid="33" grpId="0"/>
          <p:bldP spid="35" grpId="0"/>
          <p:bldP spid="36" grpId="0"/>
          <p:bldP spid="37" grpId="0"/>
          <p:bldP spid="82" grpId="0" animBg="1"/>
          <p:bldP spid="83" grpId="0"/>
          <p:bldP spid="84" grpId="0"/>
          <p:bldP spid="87" grpId="0"/>
          <p:bldP spid="88" grpId="0"/>
          <p:bldP spid="89" grpId="0"/>
          <p:bldP spid="114" grpId="0" animBg="1"/>
        </p:bldLst>
      </p:timing>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Slide Number"/>
          <p:cNvSpPr txBox="1">
            <a:spLocks noGrp="1"/>
          </p:cNvSpPr>
          <p:nvPr>
            <p:ph type="sldNum" sz="quarter" idx="2"/>
          </p:nvPr>
        </p:nvSpPr>
        <p:spPr>
          <a:xfrm>
            <a:off x="22794096" y="814404"/>
            <a:ext cx="412255" cy="430849"/>
          </a:xfrm>
          <a:prstGeom prst="rect">
            <a:avLst/>
          </a:prstGeom>
          <a:extLst>
            <a:ext uri="{C572A759-6A51-4108-AA02-DFA0A04FC94B}">
              <ma14:wrappingTextBoxFlag xmlns:ma14="http://schemas.microsoft.com/office/mac/drawingml/2011/main" xmlns="" val="1"/>
            </a:ext>
          </a:extLst>
        </p:spPr>
        <p:txBody>
          <a:bodyPr/>
          <a:lstStyle/>
          <a:p>
            <a:pPr defTabSz="1828433" hangingPunct="0"/>
            <a:fld id="{86CB4B4D-7CA3-9044-876B-883B54F8677D}" type="slidenum">
              <a:rPr kern="0">
                <a:latin typeface="Helvetica"/>
                <a:sym typeface="Helvetica"/>
              </a:rPr>
              <a:pPr defTabSz="1828433" hangingPunct="0"/>
              <a:t>32</a:t>
            </a:fld>
            <a:endParaRPr kern="0">
              <a:latin typeface="Helvetica"/>
              <a:sym typeface="Helvetica"/>
            </a:endParaRPr>
          </a:p>
        </p:txBody>
      </p:sp>
      <p:sp>
        <p:nvSpPr>
          <p:cNvPr id="222" name="A FULL WIDTH TEXT"/>
          <p:cNvSpPr txBox="1"/>
          <p:nvPr/>
        </p:nvSpPr>
        <p:spPr>
          <a:xfrm>
            <a:off x="6833359" y="1847206"/>
            <a:ext cx="10723633" cy="1107996"/>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6600" spc="600">
                <a:solidFill>
                  <a:srgbClr val="000000"/>
                </a:solidFill>
              </a:defRPr>
            </a:lvl1pPr>
          </a:lstStyle>
          <a:p>
            <a:pPr defTabSz="1828433" hangingPunct="0"/>
            <a:r>
              <a:rPr kern="0">
                <a:latin typeface="Helvetica"/>
                <a:sym typeface="Helvetica"/>
              </a:rPr>
              <a:t>A FULL WIDTH TEXT</a:t>
            </a:r>
          </a:p>
        </p:txBody>
      </p:sp>
      <p:sp>
        <p:nvSpPr>
          <p:cNvPr id="224" name="A company is an association or collection of individuals, whether natural persons, legal persons, or a mixture of both. Company members share a common purpose and unite in order to focus their various talents and organize their collectively available skills or resources to achieve specific, declared goals. A company or association of persons can be created at law as legal person so that the company in itself can accept Limited liability for civil responsibility and taxation incurred as members perform (or fail) to discharge their duty within the publicly declared &quot;birth certificate&quot; or published policy. Because companies are legal persons, they also may associate and register themselves as companies – often known as a corporate group. When the company closes it may need a &quot;death certificate&quot; to avoid further legal obligations…"/>
          <p:cNvSpPr txBox="1"/>
          <p:nvPr/>
        </p:nvSpPr>
        <p:spPr>
          <a:xfrm>
            <a:off x="2415131" y="3575036"/>
            <a:ext cx="19560086" cy="557582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just" defTabSz="1828433" hangingPunct="0">
              <a:lnSpc>
                <a:spcPct val="150000"/>
              </a:lnSpc>
              <a:defRPr sz="2000"/>
            </a:pPr>
            <a:r>
              <a:rPr sz="2000" kern="0">
                <a:solidFill>
                  <a:srgbClr val="7F7F7F"/>
                </a:solidFill>
                <a:latin typeface="Helvetica"/>
                <a:sym typeface="Helvetica"/>
              </a:rPr>
              <a:t>A company is an association or collection of individuals, whether natural persons, legal persons, or a mixture of both. Company members share a common purpose and unite in order to focus their various talents and organize their collectively available skills or resources to achieve specific, declared goals. A company or association of persons can be created at law as legal person so that the company in itself can accept Limited liability for civil responsibility and taxation incurred as members perform (or fail) to discharge their duty within the publicly declared "birth certificate" or published policy. Because companies are legal persons, they also may associate and register themselves as companies – often known as a corporate group. When the company closes it may need a "death certificate" to avoid further legal obligations</a:t>
            </a:r>
          </a:p>
          <a:p>
            <a:pPr algn="just" defTabSz="1828433" hangingPunct="0">
              <a:lnSpc>
                <a:spcPct val="150000"/>
              </a:lnSpc>
              <a:defRPr sz="2000"/>
            </a:pPr>
            <a:endParaRPr sz="2000" kern="0">
              <a:solidFill>
                <a:srgbClr val="7F7F7F"/>
              </a:solidFill>
              <a:latin typeface="Helvetica"/>
              <a:sym typeface="Helvetica"/>
            </a:endParaRPr>
          </a:p>
          <a:p>
            <a:pPr algn="just" defTabSz="1828433" hangingPunct="0">
              <a:lnSpc>
                <a:spcPct val="150000"/>
              </a:lnSpc>
              <a:defRPr sz="2000"/>
            </a:pPr>
            <a:r>
              <a:rPr sz="2000" kern="0">
                <a:solidFill>
                  <a:srgbClr val="7F7F7F"/>
                </a:solidFill>
                <a:latin typeface="Helvetica"/>
                <a:sym typeface="Helvetica"/>
              </a:rPr>
              <a:t>A company or association of persons can be created at law as legal person so that the company in itself can accept Limited liability for civil responsibility and taxation incurred as members perform (or fail) to discharge their duty within the publicly declared "birth certificate" or published policy. A company or association of persons can be created at law as legal person so that the company in itself can accept Limited liability for civil responsibility and taxation incurred as members perform (or fail) to discharge their duty within the publicly declared "birth certificate" or published policy. A company or association of persons can be created at law as legal person so that the company in itself can accept Limited liability for civil responsibility and taxation incurred as members perform (or fail) to discharge their duty within the publicly declared "birth certificate" or published policy.</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Slide Number"/>
          <p:cNvSpPr txBox="1">
            <a:spLocks noGrp="1"/>
          </p:cNvSpPr>
          <p:nvPr>
            <p:ph type="sldNum" sz="quarter" idx="2"/>
          </p:nvPr>
        </p:nvSpPr>
        <p:spPr>
          <a:xfrm>
            <a:off x="22806079" y="814405"/>
            <a:ext cx="412254" cy="430849"/>
          </a:xfrm>
          <a:prstGeom prst="rect">
            <a:avLst/>
          </a:prstGeom>
          <a:extLst>
            <a:ext uri="{C572A759-6A51-4108-AA02-DFA0A04FC94B}">
              <ma14:wrappingTextBoxFlag xmlns:ma14="http://schemas.microsoft.com/office/mac/drawingml/2011/main" xmlns="" val="1"/>
            </a:ext>
          </a:extLst>
        </p:spPr>
        <p:txBody>
          <a:bodyPr/>
          <a:lstStyle/>
          <a:p>
            <a:pPr defTabSz="1828433" hangingPunct="0"/>
            <a:fld id="{86CB4B4D-7CA3-9044-876B-883B54F8677D}" type="slidenum">
              <a:rPr kern="0">
                <a:latin typeface="Helvetica"/>
                <a:sym typeface="Helvetica"/>
              </a:rPr>
              <a:pPr defTabSz="1828433" hangingPunct="0"/>
              <a:t>33</a:t>
            </a:fld>
            <a:endParaRPr kern="0">
              <a:latin typeface="Helvetica"/>
              <a:sym typeface="Helvetica"/>
            </a:endParaRPr>
          </a:p>
        </p:txBody>
      </p:sp>
      <p:sp>
        <p:nvSpPr>
          <p:cNvPr id="227" name="TWO COLUMNS TEXT"/>
          <p:cNvSpPr txBox="1"/>
          <p:nvPr/>
        </p:nvSpPr>
        <p:spPr>
          <a:xfrm>
            <a:off x="6833359" y="1847206"/>
            <a:ext cx="10723633" cy="1107996"/>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6600" spc="600">
                <a:solidFill>
                  <a:srgbClr val="000000"/>
                </a:solidFill>
              </a:defRPr>
            </a:lvl1pPr>
          </a:lstStyle>
          <a:p>
            <a:pPr defTabSz="1828433" hangingPunct="0"/>
            <a:r>
              <a:rPr kern="0">
                <a:latin typeface="Helvetica"/>
                <a:sym typeface="Helvetica"/>
              </a:rPr>
              <a:t>TWO COLUMNS TEXT</a:t>
            </a:r>
          </a:p>
        </p:txBody>
      </p:sp>
      <p:sp>
        <p:nvSpPr>
          <p:cNvPr id="229" name="A company is an association or collection of individuals, whether natural persons, legal persons, or a mixture of both. Company members share a common purpose and unite in order to focus their various talents and organize their collectively available skills or resources to achieve specific, declared goals. A company or association of persons can be created at law as legal person so that the company in itself can accept Limited liability for civil responsibility and taxation incurred as members perform (or fail) to discharge their duty within the publicly declared &quot;birth certificate&quot; or published policy. Because companies are legal persons, they also may associate and register themselves as companies – often known as a corporate group. When the company closes it may need a &quot;death certificate&quot; to avoid further legal."/>
          <p:cNvSpPr txBox="1"/>
          <p:nvPr/>
        </p:nvSpPr>
        <p:spPr>
          <a:xfrm>
            <a:off x="2854469" y="3545539"/>
            <a:ext cx="8682006" cy="557582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nSpc>
                <a:spcPct val="150000"/>
              </a:lnSpc>
              <a:defRPr sz="2000"/>
            </a:lvl1pPr>
          </a:lstStyle>
          <a:p>
            <a:pPr defTabSz="1828433" hangingPunct="0"/>
            <a:r>
              <a:rPr kern="0">
                <a:solidFill>
                  <a:srgbClr val="7F7F7F"/>
                </a:solidFill>
                <a:latin typeface="Helvetica"/>
                <a:sym typeface="Helvetica"/>
              </a:rPr>
              <a:t>A company is an association or collection of individuals, whether natural persons, legal persons, or a mixture of both. Company members share a common purpose and unite in order to focus their various talents and organize their collectively available skills or resources to achieve specific, declared goals. A company or association of persons can be created at law as legal person so that the company in itself can accept Limited liability for civil responsibility and taxation incurred as members perform (or fail) to discharge their duty within the publicly declared "birth certificate" or published policy. Because companies are legal persons, they also may associate and register themselves as companies – often known as a corporate group. When the company closes it may need a "death certificate" to avoid further legal.</a:t>
            </a:r>
          </a:p>
        </p:txBody>
      </p:sp>
      <p:sp>
        <p:nvSpPr>
          <p:cNvPr id="230" name="A company or association of persons can be created at law as legal person so that the company in itself can accept Limited liability for civil responsibility and taxation incurred as members perform (or fail) to discharge their duty within the publicly declared &quot;birth certificate&quot; or published policy. A company or association of persons can be created at law as legal person so that the company in itself can accept Limited liability for civil responsibility and taxation incurred as members perform (or fail) to discharge their duty within the publicly declared &quot;birth certificate&quot; or published policy. A company or association of persons can be"/>
          <p:cNvSpPr txBox="1"/>
          <p:nvPr/>
        </p:nvSpPr>
        <p:spPr>
          <a:xfrm>
            <a:off x="12853875" y="3545540"/>
            <a:ext cx="8682006" cy="4190827"/>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nSpc>
                <a:spcPct val="150000"/>
              </a:lnSpc>
              <a:defRPr sz="2000"/>
            </a:lvl1pPr>
          </a:lstStyle>
          <a:p>
            <a:pPr defTabSz="1828433" hangingPunct="0"/>
            <a:r>
              <a:rPr kern="0">
                <a:solidFill>
                  <a:srgbClr val="7F7F7F"/>
                </a:solidFill>
                <a:latin typeface="Helvetica"/>
                <a:sym typeface="Helvetica"/>
              </a:rPr>
              <a:t>A company or association of persons can be created at law as legal person so that the company in itself can accept Limited liability for civil responsibility and taxation incurred as members perform (or fail) to discharge their duty within the publicly declared "birth certificate" or published policy. A company or association of persons can be created at law as legal person so that the company in itself can accept Limited liability for civil responsibility and taxation incurred as members perform (or fail) to discharge their duty within the publicly declared "birth certificate" or published policy. A company or association of persons can be</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Slide Number"/>
          <p:cNvSpPr txBox="1">
            <a:spLocks noGrp="1"/>
          </p:cNvSpPr>
          <p:nvPr>
            <p:ph type="sldNum" sz="quarter" idx="2"/>
          </p:nvPr>
        </p:nvSpPr>
        <p:spPr>
          <a:xfrm>
            <a:off x="22806079" y="814405"/>
            <a:ext cx="412254" cy="430849"/>
          </a:xfrm>
          <a:prstGeom prst="rect">
            <a:avLst/>
          </a:prstGeom>
          <a:extLst>
            <a:ext uri="{C572A759-6A51-4108-AA02-DFA0A04FC94B}">
              <ma14:wrappingTextBoxFlag xmlns:ma14="http://schemas.microsoft.com/office/mac/drawingml/2011/main" xmlns="" val="1"/>
            </a:ext>
          </a:extLst>
        </p:spPr>
        <p:txBody>
          <a:bodyPr/>
          <a:lstStyle/>
          <a:p>
            <a:pPr defTabSz="1828433" hangingPunct="0"/>
            <a:fld id="{86CB4B4D-7CA3-9044-876B-883B54F8677D}" type="slidenum">
              <a:rPr kern="0">
                <a:latin typeface="Helvetica"/>
                <a:sym typeface="Helvetica"/>
              </a:rPr>
              <a:pPr defTabSz="1828433" hangingPunct="0"/>
              <a:t>34</a:t>
            </a:fld>
            <a:endParaRPr kern="0">
              <a:latin typeface="Helvetica"/>
              <a:sym typeface="Helvetica"/>
            </a:endParaRPr>
          </a:p>
        </p:txBody>
      </p:sp>
      <p:sp>
        <p:nvSpPr>
          <p:cNvPr id="233" name="WRITE HERE…"/>
          <p:cNvSpPr txBox="1"/>
          <p:nvPr/>
        </p:nvSpPr>
        <p:spPr>
          <a:xfrm>
            <a:off x="1305663" y="2792491"/>
            <a:ext cx="5631605" cy="21107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r" defTabSz="1828433" hangingPunct="0">
              <a:defRPr sz="4400" spc="600">
                <a:solidFill>
                  <a:srgbClr val="000000"/>
                </a:solidFill>
              </a:defRPr>
            </a:pPr>
            <a:r>
              <a:rPr sz="4400" kern="0" spc="600">
                <a:solidFill>
                  <a:srgbClr val="000000"/>
                </a:solidFill>
                <a:latin typeface="Helvetica"/>
                <a:sym typeface="Helvetica"/>
              </a:rPr>
              <a:t>WRITE HERE</a:t>
            </a:r>
          </a:p>
          <a:p>
            <a:pPr algn="r" defTabSz="1828433" hangingPunct="0">
              <a:defRPr sz="4400" spc="600">
                <a:solidFill>
                  <a:srgbClr val="000000"/>
                </a:solidFill>
              </a:defRPr>
            </a:pPr>
            <a:r>
              <a:rPr sz="4400" kern="0" spc="600">
                <a:solidFill>
                  <a:srgbClr val="000000"/>
                </a:solidFill>
                <a:latin typeface="Helvetica"/>
                <a:sym typeface="Helvetica"/>
              </a:rPr>
              <a:t>SOMETHING</a:t>
            </a:r>
          </a:p>
          <a:p>
            <a:pPr algn="r" defTabSz="1828433" hangingPunct="0">
              <a:defRPr sz="4400" spc="600">
                <a:solidFill>
                  <a:srgbClr val="000000"/>
                </a:solidFill>
              </a:defRPr>
            </a:pPr>
            <a:r>
              <a:rPr sz="4400" kern="0" spc="600">
                <a:solidFill>
                  <a:srgbClr val="000000"/>
                </a:solidFill>
                <a:latin typeface="Helvetica"/>
                <a:sym typeface="Helvetica"/>
              </a:rPr>
              <a:t>ABOUT</a:t>
            </a:r>
          </a:p>
        </p:txBody>
      </p:sp>
      <p:sp>
        <p:nvSpPr>
          <p:cNvPr id="234" name="Entrepreneurial activities differ substantially depending on the type of organization and creativity. Entrepreneurial activities differ substantially depending on the type of organization and creativity."/>
          <p:cNvSpPr txBox="1"/>
          <p:nvPr/>
        </p:nvSpPr>
        <p:spPr>
          <a:xfrm>
            <a:off x="7490822" y="2053826"/>
            <a:ext cx="7090155" cy="279454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nSpc>
                <a:spcPct val="150000"/>
              </a:lnSpc>
              <a:defRPr sz="2400"/>
            </a:lvl1pPr>
          </a:lstStyle>
          <a:p>
            <a:pPr defTabSz="1828433" hangingPunct="0"/>
            <a:r>
              <a:rPr kern="0">
                <a:solidFill>
                  <a:srgbClr val="7F7F7F"/>
                </a:solidFill>
                <a:latin typeface="Helvetica"/>
                <a:sym typeface="Helvetica"/>
              </a:rPr>
              <a:t>Entrepreneurial activities differ substantially depending on the type of organization and creativity. Entrepreneurial activities differ substantially depending on the type of organization and creativity. </a:t>
            </a:r>
          </a:p>
        </p:txBody>
      </p:sp>
      <p:sp>
        <p:nvSpPr>
          <p:cNvPr id="235" name="Entrepreneurial activities differ substantially depending on the type of organization and creativity. Entrepreneurial activities differ substantially depending on the type of organization and creativity."/>
          <p:cNvSpPr txBox="1"/>
          <p:nvPr/>
        </p:nvSpPr>
        <p:spPr>
          <a:xfrm>
            <a:off x="15688084" y="1981972"/>
            <a:ext cx="7090156" cy="279454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nSpc>
                <a:spcPct val="150000"/>
              </a:lnSpc>
              <a:defRPr sz="2400"/>
            </a:lvl1pPr>
          </a:lstStyle>
          <a:p>
            <a:pPr defTabSz="1828433" hangingPunct="0"/>
            <a:r>
              <a:rPr kern="0">
                <a:solidFill>
                  <a:srgbClr val="7F7F7F"/>
                </a:solidFill>
                <a:latin typeface="Helvetica"/>
                <a:sym typeface="Helvetica"/>
              </a:rPr>
              <a:t>Entrepreneurial activities differ substantially depending on the type of organization and creativity. Entrepreneurial activities differ substantially depending on the type of organization and creativity.</a:t>
            </a:r>
          </a:p>
        </p:txBody>
      </p:sp>
      <p:sp>
        <p:nvSpPr>
          <p:cNvPr id="236" name="Entrepreneurial activities differ substantially depending on the type of organization and creativity. Entrepreneurial activities differ substantially depending on the type of organization and creativity."/>
          <p:cNvSpPr txBox="1"/>
          <p:nvPr/>
        </p:nvSpPr>
        <p:spPr>
          <a:xfrm>
            <a:off x="7490822" y="6016764"/>
            <a:ext cx="7090155" cy="279454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nSpc>
                <a:spcPct val="150000"/>
              </a:lnSpc>
              <a:defRPr sz="2400"/>
            </a:lvl1pPr>
          </a:lstStyle>
          <a:p>
            <a:pPr defTabSz="1828433" hangingPunct="0"/>
            <a:r>
              <a:rPr kern="0">
                <a:solidFill>
                  <a:srgbClr val="7F7F7F"/>
                </a:solidFill>
                <a:latin typeface="Helvetica"/>
                <a:sym typeface="Helvetica"/>
              </a:rPr>
              <a:t>Entrepreneurial activities differ substantially depending on the type of organization and creativity. Entrepreneurial activities differ substantially depending on the type of organization and creativity. </a:t>
            </a:r>
          </a:p>
        </p:txBody>
      </p:sp>
      <p:sp>
        <p:nvSpPr>
          <p:cNvPr id="237" name="Entrepreneurial activities differ substantially depending on the type of organization and creativity. Entrepreneurial activities differ substantially depending on the type of organization and creativity."/>
          <p:cNvSpPr txBox="1"/>
          <p:nvPr/>
        </p:nvSpPr>
        <p:spPr>
          <a:xfrm>
            <a:off x="15688084" y="5944908"/>
            <a:ext cx="7090156" cy="279454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nSpc>
                <a:spcPct val="150000"/>
              </a:lnSpc>
              <a:defRPr sz="2400"/>
            </a:lvl1pPr>
          </a:lstStyle>
          <a:p>
            <a:pPr defTabSz="1828433" hangingPunct="0"/>
            <a:r>
              <a:rPr kern="0">
                <a:solidFill>
                  <a:srgbClr val="7F7F7F"/>
                </a:solidFill>
                <a:latin typeface="Helvetica"/>
                <a:sym typeface="Helvetica"/>
              </a:rPr>
              <a:t>Entrepreneurial activities differ substantially depending on the type of organization and creativity. Entrepreneurial activities differ substantially depending on the type of organization and creativity.</a:t>
            </a:r>
          </a:p>
        </p:txBody>
      </p:sp>
      <p:sp>
        <p:nvSpPr>
          <p:cNvPr id="238" name="Entrepreneurial activities differ substantially depending on the type of organization and creativity. Entrepreneurial activities differ substantially depending on the type of organization and creativity. Entrepreneurial activities differ substantially depending on the type of organization and creativity. Entrepreneurial activities differ substantially depending on the type of organization and creativity."/>
          <p:cNvSpPr txBox="1"/>
          <p:nvPr/>
        </p:nvSpPr>
        <p:spPr>
          <a:xfrm>
            <a:off x="1960398" y="9907845"/>
            <a:ext cx="20545754" cy="168655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nSpc>
                <a:spcPct val="150000"/>
              </a:lnSpc>
              <a:defRPr sz="2400"/>
            </a:lvl1pPr>
          </a:lstStyle>
          <a:p>
            <a:pPr defTabSz="1828433" hangingPunct="0"/>
            <a:r>
              <a:rPr kern="0">
                <a:solidFill>
                  <a:srgbClr val="7F7F7F"/>
                </a:solidFill>
                <a:latin typeface="Helvetica"/>
                <a:sym typeface="Helvetica"/>
              </a:rPr>
              <a:t>Entrepreneurial activities differ substantially depending on the type of organization and creativity. Entrepreneurial activities differ substantially depending on the type of organization and creativity. Entrepreneurial activities differ substantially depending on the type of organization and creativity. Entrepreneurial activities differ substantially depending on the type of organization and creativity. </a:t>
            </a:r>
          </a:p>
        </p:txBody>
      </p:sp>
      <p:sp>
        <p:nvSpPr>
          <p:cNvPr id="239" name="WRITE HERE…"/>
          <p:cNvSpPr txBox="1"/>
          <p:nvPr/>
        </p:nvSpPr>
        <p:spPr>
          <a:xfrm>
            <a:off x="1305663" y="6350168"/>
            <a:ext cx="5631605" cy="21107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r" defTabSz="1828433" hangingPunct="0">
              <a:defRPr sz="4400" spc="600">
                <a:solidFill>
                  <a:srgbClr val="000000"/>
                </a:solidFill>
              </a:defRPr>
            </a:pPr>
            <a:r>
              <a:rPr sz="4400" kern="0" spc="600">
                <a:solidFill>
                  <a:srgbClr val="000000"/>
                </a:solidFill>
                <a:latin typeface="Helvetica"/>
                <a:sym typeface="Helvetica"/>
              </a:rPr>
              <a:t>WRITE HERE</a:t>
            </a:r>
          </a:p>
          <a:p>
            <a:pPr algn="r" defTabSz="1828433" hangingPunct="0">
              <a:defRPr sz="4400" spc="600">
                <a:solidFill>
                  <a:srgbClr val="000000"/>
                </a:solidFill>
              </a:defRPr>
            </a:pPr>
            <a:r>
              <a:rPr sz="4400" kern="0" spc="600">
                <a:solidFill>
                  <a:srgbClr val="000000"/>
                </a:solidFill>
                <a:latin typeface="Helvetica"/>
                <a:sym typeface="Helvetica"/>
              </a:rPr>
              <a:t>SOMETHING</a:t>
            </a:r>
          </a:p>
          <a:p>
            <a:pPr algn="r" defTabSz="1828433" hangingPunct="0">
              <a:defRPr sz="4400" spc="600">
                <a:solidFill>
                  <a:srgbClr val="000000"/>
                </a:solidFill>
              </a:defRPr>
            </a:pPr>
            <a:r>
              <a:rPr sz="4400" kern="0" spc="600">
                <a:solidFill>
                  <a:srgbClr val="000000"/>
                </a:solidFill>
                <a:latin typeface="Helvetica"/>
                <a:sym typeface="Helvetica"/>
              </a:rPr>
              <a:t>ABOUT</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Slide Number"/>
          <p:cNvSpPr txBox="1">
            <a:spLocks noGrp="1"/>
          </p:cNvSpPr>
          <p:nvPr>
            <p:ph type="sldNum" sz="quarter" idx="2"/>
          </p:nvPr>
        </p:nvSpPr>
        <p:spPr>
          <a:xfrm>
            <a:off x="22806079" y="814405"/>
            <a:ext cx="412254" cy="430849"/>
          </a:xfrm>
          <a:prstGeom prst="rect">
            <a:avLst/>
          </a:prstGeom>
          <a:extLst>
            <a:ext uri="{C572A759-6A51-4108-AA02-DFA0A04FC94B}">
              <ma14:wrappingTextBoxFlag xmlns:ma14="http://schemas.microsoft.com/office/mac/drawingml/2011/main" xmlns="" val="1"/>
            </a:ext>
          </a:extLst>
        </p:spPr>
        <p:txBody>
          <a:bodyPr/>
          <a:lstStyle/>
          <a:p>
            <a:pPr defTabSz="1828433" hangingPunct="0"/>
            <a:fld id="{86CB4B4D-7CA3-9044-876B-883B54F8677D}" type="slidenum">
              <a:rPr kern="0">
                <a:latin typeface="Helvetica"/>
                <a:sym typeface="Helvetica"/>
              </a:rPr>
              <a:pPr defTabSz="1828433" hangingPunct="0"/>
              <a:t>35</a:t>
            </a:fld>
            <a:endParaRPr kern="0">
              <a:latin typeface="Helvetica"/>
              <a:sym typeface="Helvetica"/>
            </a:endParaRPr>
          </a:p>
        </p:txBody>
      </p:sp>
      <p:sp>
        <p:nvSpPr>
          <p:cNvPr id="242" name="BULLETED LIST TEXT"/>
          <p:cNvSpPr txBox="1"/>
          <p:nvPr/>
        </p:nvSpPr>
        <p:spPr>
          <a:xfrm>
            <a:off x="6833359" y="1847206"/>
            <a:ext cx="10723633" cy="1107996"/>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6600" spc="600">
                <a:solidFill>
                  <a:srgbClr val="000000"/>
                </a:solidFill>
              </a:defRPr>
            </a:lvl1pPr>
          </a:lstStyle>
          <a:p>
            <a:pPr defTabSz="1828433" hangingPunct="0"/>
            <a:r>
              <a:rPr kern="0">
                <a:latin typeface="Helvetica"/>
                <a:sym typeface="Helvetica"/>
              </a:rPr>
              <a:t>BULLETED LIST TEXT</a:t>
            </a:r>
          </a:p>
        </p:txBody>
      </p:sp>
      <p:grpSp>
        <p:nvGrpSpPr>
          <p:cNvPr id="247" name="Group"/>
          <p:cNvGrpSpPr/>
          <p:nvPr/>
        </p:nvGrpSpPr>
        <p:grpSpPr>
          <a:xfrm>
            <a:off x="3702241" y="4309397"/>
            <a:ext cx="17072724" cy="1691432"/>
            <a:chOff x="0" y="0"/>
            <a:chExt cx="17072723" cy="1691430"/>
          </a:xfrm>
        </p:grpSpPr>
        <p:sp>
          <p:nvSpPr>
            <p:cNvPr id="244" name="A company is an association or collection of individuals, whether natural persons, legal persons, or a mixture of both. Company members share a common purpose and unite in order to focus their various talents and organize their collectively available skills"/>
            <p:cNvSpPr txBox="1"/>
            <p:nvPr/>
          </p:nvSpPr>
          <p:spPr>
            <a:xfrm>
              <a:off x="826230" y="732260"/>
              <a:ext cx="16246493" cy="95917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just">
                <a:lnSpc>
                  <a:spcPct val="150000"/>
                </a:lnSpc>
                <a:defRPr sz="2000"/>
              </a:lvl1pPr>
            </a:lstStyle>
            <a:p>
              <a:pPr defTabSz="1828433" hangingPunct="0"/>
              <a:r>
                <a:rPr kern="0">
                  <a:solidFill>
                    <a:srgbClr val="7F7F7F"/>
                  </a:solidFill>
                  <a:latin typeface="Helvetica"/>
                  <a:sym typeface="Helvetica"/>
                </a:rPr>
                <a:t>A company is an association or collection of individuals, whether natural persons, legal persons, or a mixture of both. Company members share a common purpose and unite in order to focus their various talents and organize their collectively available skills</a:t>
              </a:r>
            </a:p>
          </p:txBody>
        </p:sp>
        <p:sp>
          <p:nvSpPr>
            <p:cNvPr id="245" name="YOUR TITLE HERE"/>
            <p:cNvSpPr txBox="1"/>
            <p:nvPr/>
          </p:nvSpPr>
          <p:spPr>
            <a:xfrm>
              <a:off x="826229" y="0"/>
              <a:ext cx="4917370" cy="58477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defRPr sz="3200" spc="600">
                  <a:solidFill>
                    <a:srgbClr val="000000"/>
                  </a:solidFill>
                </a:defRPr>
              </a:lvl1pPr>
            </a:lstStyle>
            <a:p>
              <a:pPr defTabSz="1828433" hangingPunct="0"/>
              <a:r>
                <a:rPr kern="0">
                  <a:latin typeface="Helvetica"/>
                  <a:sym typeface="Helvetica"/>
                </a:rPr>
                <a:t>YOUR TITLE HERE</a:t>
              </a:r>
            </a:p>
          </p:txBody>
        </p:sp>
        <p:sp>
          <p:nvSpPr>
            <p:cNvPr id="246" name="Shape"/>
            <p:cNvSpPr/>
            <p:nvPr/>
          </p:nvSpPr>
          <p:spPr>
            <a:xfrm>
              <a:off x="0" y="13059"/>
              <a:ext cx="558655" cy="558656"/>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9674" y="5053"/>
                  </a:moveTo>
                  <a:cubicBezTo>
                    <a:pt x="9585" y="4964"/>
                    <a:pt x="9463" y="4909"/>
                    <a:pt x="9327" y="4909"/>
                  </a:cubicBezTo>
                  <a:cubicBezTo>
                    <a:pt x="9056" y="4909"/>
                    <a:pt x="8836" y="5129"/>
                    <a:pt x="8836" y="5400"/>
                  </a:cubicBezTo>
                  <a:cubicBezTo>
                    <a:pt x="8836" y="5536"/>
                    <a:pt x="8891" y="5658"/>
                    <a:pt x="8980" y="5747"/>
                  </a:cubicBezTo>
                  <a:lnTo>
                    <a:pt x="13574" y="10800"/>
                  </a:lnTo>
                  <a:lnTo>
                    <a:pt x="8980" y="15853"/>
                  </a:lnTo>
                  <a:cubicBezTo>
                    <a:pt x="8891" y="15942"/>
                    <a:pt x="8836" y="16065"/>
                    <a:pt x="8836" y="16200"/>
                  </a:cubicBezTo>
                  <a:cubicBezTo>
                    <a:pt x="8836" y="16471"/>
                    <a:pt x="9056" y="16691"/>
                    <a:pt x="9327" y="16691"/>
                  </a:cubicBezTo>
                  <a:cubicBezTo>
                    <a:pt x="9463" y="16691"/>
                    <a:pt x="9585" y="16636"/>
                    <a:pt x="9674" y="16547"/>
                  </a:cubicBezTo>
                  <a:lnTo>
                    <a:pt x="14583" y="11147"/>
                  </a:lnTo>
                  <a:cubicBezTo>
                    <a:pt x="14672" y="11058"/>
                    <a:pt x="14727" y="10936"/>
                    <a:pt x="14727" y="10800"/>
                  </a:cubicBezTo>
                  <a:cubicBezTo>
                    <a:pt x="14727" y="10665"/>
                    <a:pt x="14672" y="10542"/>
                    <a:pt x="14583" y="10453"/>
                  </a:cubicBezTo>
                  <a:cubicBezTo>
                    <a:pt x="14583" y="10453"/>
                    <a:pt x="9674" y="5053"/>
                    <a:pt x="9674" y="5053"/>
                  </a:cubicBezTo>
                  <a:close/>
                </a:path>
              </a:pathLst>
            </a:custGeom>
            <a:solidFill>
              <a:srgbClr val="000000"/>
            </a:solidFill>
            <a:ln w="12700" cap="flat">
              <a:noFill/>
              <a:miter lim="400000"/>
            </a:ln>
            <a:effectLst/>
          </p:spPr>
          <p:txBody>
            <a:bodyPr wrap="square" lIns="45719" tIns="45719" rIns="45719" bIns="45719" numCol="1" anchor="ctr">
              <a:noAutofit/>
            </a:bodyPr>
            <a:lstStyle/>
            <a:p>
              <a:pPr defTabSz="457062" hangingPunct="0">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00" kern="0">
                <a:solidFill>
                  <a:srgbClr val="FFFFFF"/>
                </a:solidFill>
                <a:effectLst>
                  <a:outerShdw blurRad="38100" dist="12700" dir="5400000" rotWithShape="0">
                    <a:srgbClr val="000000">
                      <a:alpha val="50000"/>
                    </a:srgbClr>
                  </a:outerShdw>
                </a:effectLst>
                <a:latin typeface="Gill Sans"/>
                <a:sym typeface="Gill Sans"/>
              </a:endParaRPr>
            </a:p>
          </p:txBody>
        </p:sp>
      </p:grpSp>
      <p:grpSp>
        <p:nvGrpSpPr>
          <p:cNvPr id="251" name="Group"/>
          <p:cNvGrpSpPr/>
          <p:nvPr/>
        </p:nvGrpSpPr>
        <p:grpSpPr>
          <a:xfrm>
            <a:off x="3702241" y="6857999"/>
            <a:ext cx="17072724" cy="1691432"/>
            <a:chOff x="0" y="0"/>
            <a:chExt cx="17072723" cy="1691430"/>
          </a:xfrm>
        </p:grpSpPr>
        <p:sp>
          <p:nvSpPr>
            <p:cNvPr id="248" name="A company is an association or collection of individuals, whether natural persons, legal persons, or a mixture of both. Company members share a common purpose and unite in order to focus their various talents and organize their collectively available skills"/>
            <p:cNvSpPr txBox="1"/>
            <p:nvPr/>
          </p:nvSpPr>
          <p:spPr>
            <a:xfrm>
              <a:off x="826230" y="732260"/>
              <a:ext cx="16246493" cy="95917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just">
                <a:lnSpc>
                  <a:spcPct val="150000"/>
                </a:lnSpc>
                <a:defRPr sz="2000"/>
              </a:lvl1pPr>
            </a:lstStyle>
            <a:p>
              <a:pPr defTabSz="1828433" hangingPunct="0"/>
              <a:r>
                <a:rPr kern="0">
                  <a:solidFill>
                    <a:srgbClr val="7F7F7F"/>
                  </a:solidFill>
                  <a:latin typeface="Helvetica"/>
                  <a:sym typeface="Helvetica"/>
                </a:rPr>
                <a:t>A company is an association or collection of individuals, whether natural persons, legal persons, or a mixture of both. Company members share a common purpose and unite in order to focus their various talents and organize their collectively available skills</a:t>
              </a:r>
            </a:p>
          </p:txBody>
        </p:sp>
        <p:sp>
          <p:nvSpPr>
            <p:cNvPr id="249" name="YOUR TITLE HERE"/>
            <p:cNvSpPr txBox="1"/>
            <p:nvPr/>
          </p:nvSpPr>
          <p:spPr>
            <a:xfrm>
              <a:off x="826229" y="0"/>
              <a:ext cx="4917370" cy="58477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defRPr sz="3200" spc="600">
                  <a:solidFill>
                    <a:srgbClr val="000000"/>
                  </a:solidFill>
                </a:defRPr>
              </a:lvl1pPr>
            </a:lstStyle>
            <a:p>
              <a:pPr defTabSz="1828433" hangingPunct="0"/>
              <a:r>
                <a:rPr kern="0">
                  <a:latin typeface="Helvetica"/>
                  <a:sym typeface="Helvetica"/>
                </a:rPr>
                <a:t>YOUR TITLE HERE</a:t>
              </a:r>
            </a:p>
          </p:txBody>
        </p:sp>
        <p:sp>
          <p:nvSpPr>
            <p:cNvPr id="250" name="Shape"/>
            <p:cNvSpPr/>
            <p:nvPr/>
          </p:nvSpPr>
          <p:spPr>
            <a:xfrm>
              <a:off x="0" y="13059"/>
              <a:ext cx="558655" cy="558656"/>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9674" y="5053"/>
                  </a:moveTo>
                  <a:cubicBezTo>
                    <a:pt x="9585" y="4964"/>
                    <a:pt x="9463" y="4909"/>
                    <a:pt x="9327" y="4909"/>
                  </a:cubicBezTo>
                  <a:cubicBezTo>
                    <a:pt x="9056" y="4909"/>
                    <a:pt x="8836" y="5129"/>
                    <a:pt x="8836" y="5400"/>
                  </a:cubicBezTo>
                  <a:cubicBezTo>
                    <a:pt x="8836" y="5536"/>
                    <a:pt x="8891" y="5658"/>
                    <a:pt x="8980" y="5747"/>
                  </a:cubicBezTo>
                  <a:lnTo>
                    <a:pt x="13574" y="10800"/>
                  </a:lnTo>
                  <a:lnTo>
                    <a:pt x="8980" y="15853"/>
                  </a:lnTo>
                  <a:cubicBezTo>
                    <a:pt x="8891" y="15942"/>
                    <a:pt x="8836" y="16065"/>
                    <a:pt x="8836" y="16200"/>
                  </a:cubicBezTo>
                  <a:cubicBezTo>
                    <a:pt x="8836" y="16471"/>
                    <a:pt x="9056" y="16691"/>
                    <a:pt x="9327" y="16691"/>
                  </a:cubicBezTo>
                  <a:cubicBezTo>
                    <a:pt x="9463" y="16691"/>
                    <a:pt x="9585" y="16636"/>
                    <a:pt x="9674" y="16547"/>
                  </a:cubicBezTo>
                  <a:lnTo>
                    <a:pt x="14583" y="11147"/>
                  </a:lnTo>
                  <a:cubicBezTo>
                    <a:pt x="14672" y="11058"/>
                    <a:pt x="14727" y="10936"/>
                    <a:pt x="14727" y="10800"/>
                  </a:cubicBezTo>
                  <a:cubicBezTo>
                    <a:pt x="14727" y="10665"/>
                    <a:pt x="14672" y="10542"/>
                    <a:pt x="14583" y="10453"/>
                  </a:cubicBezTo>
                  <a:cubicBezTo>
                    <a:pt x="14583" y="10453"/>
                    <a:pt x="9674" y="5053"/>
                    <a:pt x="9674" y="5053"/>
                  </a:cubicBezTo>
                  <a:close/>
                </a:path>
              </a:pathLst>
            </a:custGeom>
            <a:solidFill>
              <a:srgbClr val="000000"/>
            </a:solidFill>
            <a:ln w="12700" cap="flat">
              <a:noFill/>
              <a:miter lim="400000"/>
            </a:ln>
            <a:effectLst/>
          </p:spPr>
          <p:txBody>
            <a:bodyPr wrap="square" lIns="45719" tIns="45719" rIns="45719" bIns="45719" numCol="1" anchor="ctr">
              <a:noAutofit/>
            </a:bodyPr>
            <a:lstStyle/>
            <a:p>
              <a:pPr defTabSz="457062" hangingPunct="0">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00" kern="0">
                <a:solidFill>
                  <a:srgbClr val="FFFFFF"/>
                </a:solidFill>
                <a:effectLst>
                  <a:outerShdw blurRad="38100" dist="12700" dir="5400000" rotWithShape="0">
                    <a:srgbClr val="000000">
                      <a:alpha val="50000"/>
                    </a:srgbClr>
                  </a:outerShdw>
                </a:effectLst>
                <a:latin typeface="Gill Sans"/>
                <a:sym typeface="Gill Sans"/>
              </a:endParaRPr>
            </a:p>
          </p:txBody>
        </p:sp>
      </p:grpSp>
      <p:grpSp>
        <p:nvGrpSpPr>
          <p:cNvPr id="255" name="Group"/>
          <p:cNvGrpSpPr/>
          <p:nvPr/>
        </p:nvGrpSpPr>
        <p:grpSpPr>
          <a:xfrm>
            <a:off x="3702241" y="9432722"/>
            <a:ext cx="17072724" cy="1691432"/>
            <a:chOff x="0" y="0"/>
            <a:chExt cx="17072723" cy="1691430"/>
          </a:xfrm>
        </p:grpSpPr>
        <p:sp>
          <p:nvSpPr>
            <p:cNvPr id="252" name="A company is an association or collection of individuals, whether natural persons, legal persons, or a mixture of both. Company members share a common purpose and unite in order to focus their various talents and organize their collectively available skills"/>
            <p:cNvSpPr txBox="1"/>
            <p:nvPr/>
          </p:nvSpPr>
          <p:spPr>
            <a:xfrm>
              <a:off x="826230" y="732260"/>
              <a:ext cx="16246493" cy="95917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just">
                <a:lnSpc>
                  <a:spcPct val="150000"/>
                </a:lnSpc>
                <a:defRPr sz="2000"/>
              </a:lvl1pPr>
            </a:lstStyle>
            <a:p>
              <a:pPr defTabSz="1828433" hangingPunct="0"/>
              <a:r>
                <a:rPr kern="0">
                  <a:solidFill>
                    <a:srgbClr val="7F7F7F"/>
                  </a:solidFill>
                  <a:latin typeface="Helvetica"/>
                  <a:sym typeface="Helvetica"/>
                </a:rPr>
                <a:t>A company is an association or collection of individuals, whether natural persons, legal persons, or a mixture of both. Company members share a common purpose and unite in order to focus their various talents and organize their collectively available skills</a:t>
              </a:r>
            </a:p>
          </p:txBody>
        </p:sp>
        <p:sp>
          <p:nvSpPr>
            <p:cNvPr id="253" name="YOUR TITLE HERE"/>
            <p:cNvSpPr txBox="1"/>
            <p:nvPr/>
          </p:nvSpPr>
          <p:spPr>
            <a:xfrm>
              <a:off x="826229" y="0"/>
              <a:ext cx="4917370" cy="58477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defRPr sz="3200" spc="600">
                  <a:solidFill>
                    <a:srgbClr val="000000"/>
                  </a:solidFill>
                </a:defRPr>
              </a:lvl1pPr>
            </a:lstStyle>
            <a:p>
              <a:pPr defTabSz="1828433" hangingPunct="0"/>
              <a:r>
                <a:rPr kern="0">
                  <a:latin typeface="Helvetica"/>
                  <a:sym typeface="Helvetica"/>
                </a:rPr>
                <a:t>YOUR TITLE HERE</a:t>
              </a:r>
            </a:p>
          </p:txBody>
        </p:sp>
        <p:sp>
          <p:nvSpPr>
            <p:cNvPr id="254" name="Shape"/>
            <p:cNvSpPr/>
            <p:nvPr/>
          </p:nvSpPr>
          <p:spPr>
            <a:xfrm>
              <a:off x="0" y="13059"/>
              <a:ext cx="558655" cy="558656"/>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9674" y="5053"/>
                  </a:moveTo>
                  <a:cubicBezTo>
                    <a:pt x="9585" y="4964"/>
                    <a:pt x="9463" y="4909"/>
                    <a:pt x="9327" y="4909"/>
                  </a:cubicBezTo>
                  <a:cubicBezTo>
                    <a:pt x="9056" y="4909"/>
                    <a:pt x="8836" y="5129"/>
                    <a:pt x="8836" y="5400"/>
                  </a:cubicBezTo>
                  <a:cubicBezTo>
                    <a:pt x="8836" y="5536"/>
                    <a:pt x="8891" y="5658"/>
                    <a:pt x="8980" y="5747"/>
                  </a:cubicBezTo>
                  <a:lnTo>
                    <a:pt x="13574" y="10800"/>
                  </a:lnTo>
                  <a:lnTo>
                    <a:pt x="8980" y="15853"/>
                  </a:lnTo>
                  <a:cubicBezTo>
                    <a:pt x="8891" y="15942"/>
                    <a:pt x="8836" y="16065"/>
                    <a:pt x="8836" y="16200"/>
                  </a:cubicBezTo>
                  <a:cubicBezTo>
                    <a:pt x="8836" y="16471"/>
                    <a:pt x="9056" y="16691"/>
                    <a:pt x="9327" y="16691"/>
                  </a:cubicBezTo>
                  <a:cubicBezTo>
                    <a:pt x="9463" y="16691"/>
                    <a:pt x="9585" y="16636"/>
                    <a:pt x="9674" y="16547"/>
                  </a:cubicBezTo>
                  <a:lnTo>
                    <a:pt x="14583" y="11147"/>
                  </a:lnTo>
                  <a:cubicBezTo>
                    <a:pt x="14672" y="11058"/>
                    <a:pt x="14727" y="10936"/>
                    <a:pt x="14727" y="10800"/>
                  </a:cubicBezTo>
                  <a:cubicBezTo>
                    <a:pt x="14727" y="10665"/>
                    <a:pt x="14672" y="10542"/>
                    <a:pt x="14583" y="10453"/>
                  </a:cubicBezTo>
                  <a:cubicBezTo>
                    <a:pt x="14583" y="10453"/>
                    <a:pt x="9674" y="5053"/>
                    <a:pt x="9674" y="5053"/>
                  </a:cubicBezTo>
                  <a:close/>
                </a:path>
              </a:pathLst>
            </a:custGeom>
            <a:solidFill>
              <a:srgbClr val="000000"/>
            </a:solidFill>
            <a:ln w="12700" cap="flat">
              <a:noFill/>
              <a:miter lim="400000"/>
            </a:ln>
            <a:effectLst/>
          </p:spPr>
          <p:txBody>
            <a:bodyPr wrap="square" lIns="45719" tIns="45719" rIns="45719" bIns="45719" numCol="1" anchor="ctr">
              <a:noAutofit/>
            </a:bodyPr>
            <a:lstStyle/>
            <a:p>
              <a:pPr defTabSz="457062" hangingPunct="0">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00" kern="0">
                <a:solidFill>
                  <a:srgbClr val="FFFFFF"/>
                </a:solidFill>
                <a:effectLst>
                  <a:outerShdw blurRad="38100" dist="12700" dir="5400000" rotWithShape="0">
                    <a:srgbClr val="000000">
                      <a:alpha val="50000"/>
                    </a:srgbClr>
                  </a:outerShdw>
                </a:effectLst>
                <a:latin typeface="Gill Sans"/>
                <a:sym typeface="Gill Sans"/>
              </a:endParaRPr>
            </a:p>
          </p:txBody>
        </p:sp>
      </p:gr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Slide Number"/>
          <p:cNvSpPr txBox="1">
            <a:spLocks noGrp="1"/>
          </p:cNvSpPr>
          <p:nvPr>
            <p:ph type="sldNum" sz="quarter" idx="2"/>
          </p:nvPr>
        </p:nvSpPr>
        <p:spPr>
          <a:xfrm>
            <a:off x="22806079" y="814405"/>
            <a:ext cx="412254" cy="430849"/>
          </a:xfrm>
          <a:prstGeom prst="rect">
            <a:avLst/>
          </a:prstGeom>
          <a:extLst>
            <a:ext uri="{C572A759-6A51-4108-AA02-DFA0A04FC94B}">
              <ma14:wrappingTextBoxFlag xmlns:ma14="http://schemas.microsoft.com/office/mac/drawingml/2011/main" xmlns="" val="1"/>
            </a:ext>
          </a:extLst>
        </p:spPr>
        <p:txBody>
          <a:bodyPr/>
          <a:lstStyle/>
          <a:p>
            <a:pPr defTabSz="1828433" hangingPunct="0"/>
            <a:fld id="{86CB4B4D-7CA3-9044-876B-883B54F8677D}" type="slidenum">
              <a:rPr kern="0">
                <a:latin typeface="Helvetica"/>
                <a:sym typeface="Helvetica"/>
              </a:rPr>
              <a:pPr defTabSz="1828433" hangingPunct="0"/>
              <a:t>36</a:t>
            </a:fld>
            <a:endParaRPr kern="0">
              <a:latin typeface="Helvetica"/>
              <a:sym typeface="Helvetica"/>
            </a:endParaRPr>
          </a:p>
        </p:txBody>
      </p:sp>
      <p:sp>
        <p:nvSpPr>
          <p:cNvPr id="258" name="THREE COLUMNS TEXT"/>
          <p:cNvSpPr txBox="1"/>
          <p:nvPr/>
        </p:nvSpPr>
        <p:spPr>
          <a:xfrm>
            <a:off x="6588995" y="1847206"/>
            <a:ext cx="11212363" cy="110799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6600" spc="600">
                <a:solidFill>
                  <a:srgbClr val="000000"/>
                </a:solidFill>
              </a:defRPr>
            </a:lvl1pPr>
          </a:lstStyle>
          <a:p>
            <a:pPr defTabSz="1828433" hangingPunct="0"/>
            <a:r>
              <a:rPr kern="0">
                <a:latin typeface="Helvetica"/>
                <a:sym typeface="Helvetica"/>
              </a:rPr>
              <a:t>THREE COLUMNS TEXT</a:t>
            </a:r>
          </a:p>
        </p:txBody>
      </p:sp>
      <p:sp>
        <p:nvSpPr>
          <p:cNvPr id="260" name="A company is an association or collection of individuals, whether natural persons, legal persons, or a mixture of both. Company members share a common purpose and unite in order to focus their various talents and organize their collectively available skills or resources to achieve specific, declared goals. A company or association of persons can be created at law as legal person so that the company in itself can accept Limited liability for civil responsibility and taxation incurred as members perform (or fail) to discharge their duty within the publicly declared &quot;birth certificate&quot; or published policy. Because companies are legal persons, they also may associate and register themselves as companies – often known as a corporate group. When the company closes it may need a &quot;death certificate&quot; to avoid further legal."/>
          <p:cNvSpPr txBox="1"/>
          <p:nvPr/>
        </p:nvSpPr>
        <p:spPr>
          <a:xfrm>
            <a:off x="1930359" y="3604534"/>
            <a:ext cx="6364347" cy="742248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nSpc>
                <a:spcPct val="150000"/>
              </a:lnSpc>
              <a:defRPr sz="2000"/>
            </a:lvl1pPr>
          </a:lstStyle>
          <a:p>
            <a:pPr defTabSz="1828433" hangingPunct="0"/>
            <a:r>
              <a:rPr kern="0">
                <a:solidFill>
                  <a:srgbClr val="7F7F7F"/>
                </a:solidFill>
                <a:latin typeface="Helvetica"/>
                <a:sym typeface="Helvetica"/>
              </a:rPr>
              <a:t>A company is an association or collection of individuals, whether natural persons, legal persons, or a mixture of both. Company members share a common purpose and unite in order to focus their various talents and organize their collectively available skills or resources to achieve specific, declared goals. A company or association of persons can be created at law as legal person so that the company in itself can accept Limited liability for civil responsibility and taxation incurred as members perform (or fail) to discharge their duty within the publicly declared "birth certificate" or published policy. Because companies are legal persons, they also may associate and register themselves as companies – often known as a corporate group. When the company closes it may need a "death certificate" to avoid further legal.</a:t>
            </a:r>
          </a:p>
        </p:txBody>
      </p:sp>
      <p:sp>
        <p:nvSpPr>
          <p:cNvPr id="261" name="A company is an association or collection of individuals, whether natural persons, legal persons, or a mixture of both. Company members share a common purpose and unite in order to focus their various talents and organize their collectively available skills or resources to achieve specific, declared goals. A company or association of persons can be created at law as legal person so that the company in itself can accept Limited liability for civil responsibility and taxation incurred as members perform (or fail) to discharge their duty within the publicly declared &quot;birth certificate&quot; or published policy. Because companies are legal persons, they also may associate and register themselves as companies – often known as a corporate group. When the company closes it may need a &quot;death certificate&quot; to avoid further legal."/>
          <p:cNvSpPr txBox="1"/>
          <p:nvPr/>
        </p:nvSpPr>
        <p:spPr>
          <a:xfrm>
            <a:off x="9013002" y="3604534"/>
            <a:ext cx="6364347" cy="742248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nSpc>
                <a:spcPct val="150000"/>
              </a:lnSpc>
              <a:defRPr sz="2000"/>
            </a:lvl1pPr>
          </a:lstStyle>
          <a:p>
            <a:pPr defTabSz="1828433" hangingPunct="0"/>
            <a:r>
              <a:rPr kern="0">
                <a:solidFill>
                  <a:srgbClr val="7F7F7F"/>
                </a:solidFill>
                <a:latin typeface="Helvetica"/>
                <a:sym typeface="Helvetica"/>
              </a:rPr>
              <a:t>A company is an association or collection of individuals, whether natural persons, legal persons, or a mixture of both. Company members share a common purpose and unite in order to focus their various talents and organize their collectively available skills or resources to achieve specific, declared goals. A company or association of persons can be created at law as legal person so that the company in itself can accept Limited liability for civil responsibility and taxation incurred as members perform (or fail) to discharge their duty within the publicly declared "birth certificate" or published policy. Because companies are legal persons, they also may associate and register themselves as companies – often known as a corporate group. When the company closes it may need a "death certificate" to avoid further legal.</a:t>
            </a:r>
          </a:p>
        </p:txBody>
      </p:sp>
      <p:sp>
        <p:nvSpPr>
          <p:cNvPr id="262" name="A company is an association or collection of individuals, whether natural persons, legal persons, or a mixture of both. Company members share a common purpose and unite in order to focus their various talents and organize their collectively available skills or resources to achieve specific, declared goals. A company or association of persons can be created at law as legal person so that the company in itself can accept Limited liability for civil responsibility and taxation incurred as members perform (or fail) to"/>
          <p:cNvSpPr txBox="1"/>
          <p:nvPr/>
        </p:nvSpPr>
        <p:spPr>
          <a:xfrm>
            <a:off x="16095646" y="3604533"/>
            <a:ext cx="6364347" cy="465249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nSpc>
                <a:spcPct val="150000"/>
              </a:lnSpc>
              <a:defRPr sz="2000"/>
            </a:lvl1pPr>
          </a:lstStyle>
          <a:p>
            <a:pPr defTabSz="1828433" hangingPunct="0"/>
            <a:r>
              <a:rPr kern="0">
                <a:solidFill>
                  <a:srgbClr val="7F7F7F"/>
                </a:solidFill>
                <a:latin typeface="Helvetica"/>
                <a:sym typeface="Helvetica"/>
              </a:rPr>
              <a:t>A company is an association or collection of individuals, whether natural persons, legal persons, or a mixture of both. Company members share a common purpose and unite in order to focus their various talents and organize their collectively available skills or resources to achieve specific, declared goals. A company or association of persons can be created at law as legal person so that the company in itself can accept Limited liability for civil responsibility and taxation incurred as members perform (or fail) to</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Slide Number"/>
          <p:cNvSpPr txBox="1">
            <a:spLocks noGrp="1"/>
          </p:cNvSpPr>
          <p:nvPr>
            <p:ph type="sldNum" sz="quarter" idx="2"/>
          </p:nvPr>
        </p:nvSpPr>
        <p:spPr>
          <a:xfrm>
            <a:off x="22806079" y="814405"/>
            <a:ext cx="412254" cy="430849"/>
          </a:xfrm>
          <a:prstGeom prst="rect">
            <a:avLst/>
          </a:prstGeom>
          <a:extLst>
            <a:ext uri="{C572A759-6A51-4108-AA02-DFA0A04FC94B}">
              <ma14:wrappingTextBoxFlag xmlns:ma14="http://schemas.microsoft.com/office/mac/drawingml/2011/main" xmlns="" val="1"/>
            </a:ext>
          </a:extLst>
        </p:spPr>
        <p:txBody>
          <a:bodyPr/>
          <a:lstStyle/>
          <a:p>
            <a:pPr defTabSz="1828433" hangingPunct="0"/>
            <a:fld id="{86CB4B4D-7CA3-9044-876B-883B54F8677D}" type="slidenum">
              <a:rPr kern="0">
                <a:latin typeface="Helvetica"/>
                <a:sym typeface="Helvetica"/>
              </a:rPr>
              <a:pPr defTabSz="1828433" hangingPunct="0"/>
              <a:t>37</a:t>
            </a:fld>
            <a:endParaRPr kern="0">
              <a:latin typeface="Helvetica"/>
              <a:sym typeface="Helvetica"/>
            </a:endParaRPr>
          </a:p>
        </p:txBody>
      </p:sp>
      <p:sp>
        <p:nvSpPr>
          <p:cNvPr id="265" name="Entrepreneurial activities differ substantially depending on the type of organization and creativity. Entrepreneurial activities differ substantially depending on the type of organization and creativity. Entrepreneurial activities differ substantially depending on the type of organization and creativity. Entrepreneurial activities differ substantially depending on the type of organization and creativity."/>
          <p:cNvSpPr txBox="1"/>
          <p:nvPr/>
        </p:nvSpPr>
        <p:spPr>
          <a:xfrm>
            <a:off x="8220582" y="8285567"/>
            <a:ext cx="14204889" cy="224055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nSpc>
                <a:spcPct val="150000"/>
              </a:lnSpc>
              <a:defRPr sz="2400"/>
            </a:lvl1pPr>
          </a:lstStyle>
          <a:p>
            <a:pPr defTabSz="1828433" hangingPunct="0"/>
            <a:r>
              <a:rPr kern="0">
                <a:solidFill>
                  <a:srgbClr val="7F7F7F"/>
                </a:solidFill>
                <a:latin typeface="Helvetica"/>
                <a:sym typeface="Helvetica"/>
              </a:rPr>
              <a:t>Entrepreneurial activities differ substantially depending on the type of organization and creativity. Entrepreneurial activities differ substantially depending on the type of organization and creativity. Entrepreneurial activities differ substantially depending on the type of organization and creativity. Entrepreneurial activities differ substantially depending on the type of organization and creativity. </a:t>
            </a:r>
          </a:p>
        </p:txBody>
      </p:sp>
      <p:sp>
        <p:nvSpPr>
          <p:cNvPr id="266" name="WRITE HERE…"/>
          <p:cNvSpPr txBox="1"/>
          <p:nvPr/>
        </p:nvSpPr>
        <p:spPr>
          <a:xfrm>
            <a:off x="2041409" y="8654900"/>
            <a:ext cx="5631605" cy="21107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r" defTabSz="1828433" hangingPunct="0">
              <a:defRPr sz="4400" spc="600">
                <a:solidFill>
                  <a:srgbClr val="000000"/>
                </a:solidFill>
              </a:defRPr>
            </a:pPr>
            <a:r>
              <a:rPr sz="4400" kern="0" spc="600">
                <a:solidFill>
                  <a:srgbClr val="000000"/>
                </a:solidFill>
                <a:latin typeface="Helvetica"/>
                <a:sym typeface="Helvetica"/>
              </a:rPr>
              <a:t>WRITE HERE</a:t>
            </a:r>
          </a:p>
          <a:p>
            <a:pPr algn="r" defTabSz="1828433" hangingPunct="0">
              <a:defRPr sz="4400" spc="600">
                <a:solidFill>
                  <a:srgbClr val="000000"/>
                </a:solidFill>
              </a:defRPr>
            </a:pPr>
            <a:r>
              <a:rPr sz="4400" kern="0" spc="600">
                <a:solidFill>
                  <a:srgbClr val="000000"/>
                </a:solidFill>
                <a:latin typeface="Helvetica"/>
                <a:sym typeface="Helvetica"/>
              </a:rPr>
              <a:t>SOMETHING</a:t>
            </a:r>
          </a:p>
          <a:p>
            <a:pPr algn="r" defTabSz="1828433" hangingPunct="0">
              <a:defRPr sz="4400" spc="600">
                <a:solidFill>
                  <a:srgbClr val="000000"/>
                </a:solidFill>
              </a:defRPr>
            </a:pPr>
            <a:r>
              <a:rPr sz="4400" kern="0" spc="600">
                <a:solidFill>
                  <a:srgbClr val="000000"/>
                </a:solidFill>
                <a:latin typeface="Helvetica"/>
                <a:sym typeface="Helvetica"/>
              </a:rPr>
              <a:t>ABOUT</a:t>
            </a:r>
          </a:p>
        </p:txBody>
      </p:sp>
      <p:sp>
        <p:nvSpPr>
          <p:cNvPr id="267" name="ELEMENT A"/>
          <p:cNvSpPr txBox="1"/>
          <p:nvPr/>
        </p:nvSpPr>
        <p:spPr>
          <a:xfrm>
            <a:off x="3009511" y="4381926"/>
            <a:ext cx="5239804" cy="584775"/>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3200" b="1" spc="600">
                <a:solidFill>
                  <a:srgbClr val="000000"/>
                </a:solidFill>
              </a:defRPr>
            </a:lvl1pPr>
          </a:lstStyle>
          <a:p>
            <a:pPr defTabSz="1828433" hangingPunct="0"/>
            <a:r>
              <a:rPr kern="0">
                <a:latin typeface="Helvetica"/>
                <a:sym typeface="Helvetica"/>
              </a:rPr>
              <a:t>ELEMENT A</a:t>
            </a:r>
          </a:p>
        </p:txBody>
      </p:sp>
      <p:sp>
        <p:nvSpPr>
          <p:cNvPr id="268" name="ELEMENT B"/>
          <p:cNvSpPr txBox="1"/>
          <p:nvPr/>
        </p:nvSpPr>
        <p:spPr>
          <a:xfrm>
            <a:off x="9589427" y="4381926"/>
            <a:ext cx="5239804" cy="584775"/>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3200" b="1" spc="600">
                <a:solidFill>
                  <a:srgbClr val="000000"/>
                </a:solidFill>
              </a:defRPr>
            </a:lvl1pPr>
          </a:lstStyle>
          <a:p>
            <a:pPr defTabSz="1828433" hangingPunct="0"/>
            <a:r>
              <a:rPr kern="0" dirty="0">
                <a:latin typeface="Helvetica"/>
                <a:sym typeface="Helvetica"/>
              </a:rPr>
              <a:t>ELEMENT B</a:t>
            </a:r>
          </a:p>
        </p:txBody>
      </p:sp>
      <p:sp>
        <p:nvSpPr>
          <p:cNvPr id="269" name="ELEMENT C"/>
          <p:cNvSpPr txBox="1"/>
          <p:nvPr/>
        </p:nvSpPr>
        <p:spPr>
          <a:xfrm>
            <a:off x="16169343" y="4381926"/>
            <a:ext cx="5239804" cy="584775"/>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3200" b="1" spc="600">
                <a:solidFill>
                  <a:srgbClr val="000000"/>
                </a:solidFill>
              </a:defRPr>
            </a:lvl1pPr>
          </a:lstStyle>
          <a:p>
            <a:pPr defTabSz="1828433" hangingPunct="0"/>
            <a:r>
              <a:rPr kern="0">
                <a:latin typeface="Helvetica"/>
                <a:sym typeface="Helvetica"/>
              </a:rPr>
              <a:t>ELEMENT C</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 name="Slide Number"/>
          <p:cNvSpPr txBox="1">
            <a:spLocks noGrp="1"/>
          </p:cNvSpPr>
          <p:nvPr>
            <p:ph type="sldNum" sz="quarter" idx="2"/>
          </p:nvPr>
        </p:nvSpPr>
        <p:spPr>
          <a:xfrm>
            <a:off x="22806079" y="814405"/>
            <a:ext cx="412254" cy="430849"/>
          </a:xfrm>
          <a:prstGeom prst="rect">
            <a:avLst/>
          </a:prstGeom>
          <a:extLst>
            <a:ext uri="{C572A759-6A51-4108-AA02-DFA0A04FC94B}">
              <ma14:wrappingTextBoxFlag xmlns:ma14="http://schemas.microsoft.com/office/mac/drawingml/2011/main" xmlns="" val="1"/>
            </a:ext>
          </a:extLst>
        </p:spPr>
        <p:txBody>
          <a:bodyPr/>
          <a:lstStyle/>
          <a:p>
            <a:pPr defTabSz="1828433" hangingPunct="0"/>
            <a:fld id="{86CB4B4D-7CA3-9044-876B-883B54F8677D}" type="slidenum">
              <a:rPr kern="0">
                <a:latin typeface="Helvetica"/>
                <a:sym typeface="Helvetica"/>
              </a:rPr>
              <a:pPr defTabSz="1828433" hangingPunct="0"/>
              <a:t>38</a:t>
            </a:fld>
            <a:endParaRPr kern="0">
              <a:latin typeface="Helvetica"/>
              <a:sym typeface="Helvetica"/>
            </a:endParaRPr>
          </a:p>
        </p:txBody>
      </p:sp>
      <p:sp>
        <p:nvSpPr>
          <p:cNvPr id="519" name="Rectangle"/>
          <p:cNvSpPr/>
          <p:nvPr/>
        </p:nvSpPr>
        <p:spPr>
          <a:xfrm>
            <a:off x="6350" y="0"/>
            <a:ext cx="24377650" cy="13716000"/>
          </a:xfrm>
          <a:prstGeom prst="rect">
            <a:avLst/>
          </a:prstGeom>
          <a:solidFill>
            <a:srgbClr val="FFFFFF">
              <a:alpha val="90000"/>
            </a:srgbClr>
          </a:solidFill>
          <a:ln w="12700">
            <a:miter lim="400000"/>
          </a:ln>
        </p:spPr>
        <p:txBody>
          <a:bodyPr lIns="45719" rIns="45719" anchor="ctr"/>
          <a:lstStyle/>
          <a:p>
            <a:pPr algn="ctr" defTabSz="1828433" hangingPunct="0">
              <a:defRPr sz="4800">
                <a:solidFill>
                  <a:srgbClr val="FFFFFF"/>
                </a:solidFill>
              </a:defRPr>
            </a:pPr>
            <a:endParaRPr sz="4800" kern="0">
              <a:solidFill>
                <a:srgbClr val="FFFFFF"/>
              </a:solidFill>
              <a:latin typeface="Helvetica"/>
              <a:sym typeface="Helvetica"/>
            </a:endParaRPr>
          </a:p>
        </p:txBody>
      </p:sp>
      <p:sp>
        <p:nvSpPr>
          <p:cNvPr id="520" name="FUNNY FACTS"/>
          <p:cNvSpPr txBox="1"/>
          <p:nvPr/>
        </p:nvSpPr>
        <p:spPr>
          <a:xfrm>
            <a:off x="8763465" y="2576596"/>
            <a:ext cx="6863416" cy="110799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6600" spc="600">
                <a:solidFill>
                  <a:srgbClr val="0E0E0E"/>
                </a:solidFill>
              </a:defRPr>
            </a:lvl1pPr>
          </a:lstStyle>
          <a:p>
            <a:pPr defTabSz="1828433" hangingPunct="0"/>
            <a:r>
              <a:rPr kern="0">
                <a:latin typeface="Helvetica"/>
                <a:sym typeface="Helvetica"/>
              </a:rPr>
              <a:t>FUNNY FACTS</a:t>
            </a:r>
          </a:p>
        </p:txBody>
      </p:sp>
      <p:sp>
        <p:nvSpPr>
          <p:cNvPr id="522" name="A company is an association or collection of individuals, whether natural persons, legal persons, or a mixture of both. Company members share a common purpose and unite in order to focus."/>
          <p:cNvSpPr txBox="1"/>
          <p:nvPr/>
        </p:nvSpPr>
        <p:spPr>
          <a:xfrm>
            <a:off x="4904102" y="3806176"/>
            <a:ext cx="14658344" cy="872483"/>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50000"/>
              </a:lnSpc>
              <a:defRPr sz="1800" spc="300">
                <a:solidFill>
                  <a:srgbClr val="0E0E0E"/>
                </a:solidFill>
              </a:defRPr>
            </a:lvl1pPr>
          </a:lstStyle>
          <a:p>
            <a:pPr defTabSz="1828433" hangingPunct="0"/>
            <a:r>
              <a:rPr kern="0">
                <a:latin typeface="Helvetica"/>
                <a:sym typeface="Helvetica"/>
              </a:rPr>
              <a:t>A company is an association or collection of individuals, whether natural persons, legal persons, or a mixture of both. Company members share a common purpose and unite in order to focus.</a:t>
            </a:r>
          </a:p>
        </p:txBody>
      </p:sp>
      <p:sp>
        <p:nvSpPr>
          <p:cNvPr id="523" name="A company is an association or collection of individuals, whether"/>
          <p:cNvSpPr txBox="1"/>
          <p:nvPr/>
        </p:nvSpPr>
        <p:spPr>
          <a:xfrm>
            <a:off x="2994611" y="10583879"/>
            <a:ext cx="4796140" cy="959173"/>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50000"/>
              </a:lnSpc>
              <a:defRPr sz="2000">
                <a:solidFill>
                  <a:srgbClr val="0E0E0E"/>
                </a:solidFill>
              </a:defRPr>
            </a:lvl1pPr>
          </a:lstStyle>
          <a:p>
            <a:pPr defTabSz="1828433" hangingPunct="0"/>
            <a:r>
              <a:rPr kern="0">
                <a:latin typeface="Helvetica"/>
                <a:sym typeface="Helvetica"/>
              </a:rPr>
              <a:t>A company is an association or collection of individuals, whether</a:t>
            </a:r>
          </a:p>
        </p:txBody>
      </p:sp>
      <p:sp>
        <p:nvSpPr>
          <p:cNvPr id="524" name="229"/>
          <p:cNvSpPr txBox="1"/>
          <p:nvPr/>
        </p:nvSpPr>
        <p:spPr>
          <a:xfrm>
            <a:off x="4114430" y="8281691"/>
            <a:ext cx="2506453" cy="16619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10200" spc="600">
                <a:solidFill>
                  <a:srgbClr val="0E0E0E"/>
                </a:solidFill>
              </a:defRPr>
            </a:lvl1pPr>
          </a:lstStyle>
          <a:p>
            <a:pPr defTabSz="1828433" hangingPunct="0"/>
            <a:r>
              <a:rPr kern="0">
                <a:latin typeface="Helvetica"/>
                <a:sym typeface="Helvetica"/>
              </a:rPr>
              <a:t>229</a:t>
            </a:r>
          </a:p>
        </p:txBody>
      </p:sp>
      <p:sp>
        <p:nvSpPr>
          <p:cNvPr id="525" name="Shape"/>
          <p:cNvSpPr/>
          <p:nvPr/>
        </p:nvSpPr>
        <p:spPr>
          <a:xfrm>
            <a:off x="4535247" y="6030455"/>
            <a:ext cx="1640423" cy="1640423"/>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rgbClr val="0E0E0E"/>
          </a:solidFill>
          <a:ln w="12700">
            <a:miter lim="400000"/>
          </a:ln>
        </p:spPr>
        <p:txBody>
          <a:bodyPr lIns="45719" rIns="45719" anchor="ctr"/>
          <a:lstStyle/>
          <a:p>
            <a:pPr defTabSz="457062" hangingPunct="0">
              <a:defRPr sz="2900">
                <a:solidFill>
                  <a:srgbClr val="0E0E0E"/>
                </a:solidFill>
                <a:effectLst>
                  <a:outerShdw blurRad="38100" dist="12700" dir="5400000" rotWithShape="0">
                    <a:srgbClr val="000000">
                      <a:alpha val="50000"/>
                    </a:srgbClr>
                  </a:outerShdw>
                </a:effectLst>
                <a:latin typeface="Gill Sans"/>
                <a:ea typeface="Gill Sans"/>
                <a:cs typeface="Gill Sans"/>
                <a:sym typeface="Gill Sans"/>
              </a:defRPr>
            </a:pPr>
            <a:endParaRPr sz="2900" kern="0">
              <a:solidFill>
                <a:srgbClr val="0E0E0E"/>
              </a:solidFill>
              <a:effectLst>
                <a:outerShdw blurRad="38100" dist="12700" dir="5400000" rotWithShape="0">
                  <a:srgbClr val="000000">
                    <a:alpha val="50000"/>
                  </a:srgbClr>
                </a:outerShdw>
              </a:effectLst>
              <a:latin typeface="Gill Sans"/>
              <a:sym typeface="Gill Sans"/>
            </a:endParaRPr>
          </a:p>
        </p:txBody>
      </p:sp>
      <p:sp>
        <p:nvSpPr>
          <p:cNvPr id="526" name="Shape"/>
          <p:cNvSpPr/>
          <p:nvPr/>
        </p:nvSpPr>
        <p:spPr>
          <a:xfrm>
            <a:off x="11391086" y="6094953"/>
            <a:ext cx="1640424" cy="1491352"/>
          </a:xfrm>
          <a:custGeom>
            <a:avLst/>
            <a:gdLst/>
            <a:ahLst/>
            <a:cxnLst>
              <a:cxn ang="0">
                <a:pos x="wd2" y="hd2"/>
              </a:cxn>
              <a:cxn ang="5400000">
                <a:pos x="wd2" y="hd2"/>
              </a:cxn>
              <a:cxn ang="10800000">
                <a:pos x="wd2" y="hd2"/>
              </a:cxn>
              <a:cxn ang="16200000">
                <a:pos x="wd2" y="hd2"/>
              </a:cxn>
            </a:cxnLst>
            <a:rect l="0" t="0" r="r" b="b"/>
            <a:pathLst>
              <a:path w="21600" h="21600" extrusionOk="0">
                <a:moveTo>
                  <a:pt x="17182" y="12420"/>
                </a:moveTo>
                <a:cubicBezTo>
                  <a:pt x="16368" y="12420"/>
                  <a:pt x="15709" y="11694"/>
                  <a:pt x="15709" y="10800"/>
                </a:cubicBezTo>
                <a:cubicBezTo>
                  <a:pt x="15709" y="9906"/>
                  <a:pt x="16368" y="9180"/>
                  <a:pt x="17182" y="9180"/>
                </a:cubicBezTo>
                <a:cubicBezTo>
                  <a:pt x="17995" y="9180"/>
                  <a:pt x="18655" y="9906"/>
                  <a:pt x="18655" y="10800"/>
                </a:cubicBezTo>
                <a:cubicBezTo>
                  <a:pt x="18655" y="11694"/>
                  <a:pt x="17995" y="12420"/>
                  <a:pt x="17182" y="12420"/>
                </a:cubicBezTo>
                <a:moveTo>
                  <a:pt x="21109" y="10260"/>
                </a:moveTo>
                <a:lnTo>
                  <a:pt x="19587" y="10260"/>
                </a:lnTo>
                <a:cubicBezTo>
                  <a:pt x="19360" y="9028"/>
                  <a:pt x="18369" y="8100"/>
                  <a:pt x="17182" y="8100"/>
                </a:cubicBezTo>
                <a:cubicBezTo>
                  <a:pt x="15994" y="8100"/>
                  <a:pt x="15004" y="9028"/>
                  <a:pt x="14777" y="10260"/>
                </a:cubicBezTo>
                <a:lnTo>
                  <a:pt x="491" y="10260"/>
                </a:lnTo>
                <a:cubicBezTo>
                  <a:pt x="220" y="10260"/>
                  <a:pt x="0" y="10502"/>
                  <a:pt x="0" y="10800"/>
                </a:cubicBezTo>
                <a:cubicBezTo>
                  <a:pt x="0" y="11098"/>
                  <a:pt x="220" y="11340"/>
                  <a:pt x="491" y="11340"/>
                </a:cubicBezTo>
                <a:lnTo>
                  <a:pt x="14777" y="11340"/>
                </a:lnTo>
                <a:cubicBezTo>
                  <a:pt x="15004" y="12572"/>
                  <a:pt x="15994" y="13500"/>
                  <a:pt x="17182" y="13500"/>
                </a:cubicBezTo>
                <a:cubicBezTo>
                  <a:pt x="18369" y="13500"/>
                  <a:pt x="19360" y="12572"/>
                  <a:pt x="19587" y="11340"/>
                </a:cubicBezTo>
                <a:lnTo>
                  <a:pt x="21109" y="11340"/>
                </a:lnTo>
                <a:cubicBezTo>
                  <a:pt x="21380" y="11340"/>
                  <a:pt x="21600" y="11098"/>
                  <a:pt x="21600" y="10800"/>
                </a:cubicBezTo>
                <a:cubicBezTo>
                  <a:pt x="21600" y="10502"/>
                  <a:pt x="21380" y="10260"/>
                  <a:pt x="21109" y="10260"/>
                </a:cubicBezTo>
                <a:moveTo>
                  <a:pt x="5400" y="1080"/>
                </a:moveTo>
                <a:cubicBezTo>
                  <a:pt x="6214" y="1080"/>
                  <a:pt x="6873" y="1806"/>
                  <a:pt x="6873" y="2700"/>
                </a:cubicBezTo>
                <a:cubicBezTo>
                  <a:pt x="6873" y="3595"/>
                  <a:pt x="6214" y="4320"/>
                  <a:pt x="5400" y="4320"/>
                </a:cubicBezTo>
                <a:cubicBezTo>
                  <a:pt x="4586" y="4320"/>
                  <a:pt x="3927" y="3595"/>
                  <a:pt x="3927" y="2700"/>
                </a:cubicBezTo>
                <a:cubicBezTo>
                  <a:pt x="3927" y="1806"/>
                  <a:pt x="4586" y="1080"/>
                  <a:pt x="5400" y="1080"/>
                </a:cubicBezTo>
                <a:moveTo>
                  <a:pt x="491" y="3240"/>
                </a:moveTo>
                <a:lnTo>
                  <a:pt x="2995" y="3240"/>
                </a:lnTo>
                <a:cubicBezTo>
                  <a:pt x="3222" y="4472"/>
                  <a:pt x="4213" y="5400"/>
                  <a:pt x="5400" y="5400"/>
                </a:cubicBezTo>
                <a:cubicBezTo>
                  <a:pt x="6587" y="5400"/>
                  <a:pt x="7578" y="4472"/>
                  <a:pt x="7805" y="3240"/>
                </a:cubicBezTo>
                <a:lnTo>
                  <a:pt x="21109" y="3240"/>
                </a:lnTo>
                <a:cubicBezTo>
                  <a:pt x="21380" y="3240"/>
                  <a:pt x="21600" y="2999"/>
                  <a:pt x="21600" y="2700"/>
                </a:cubicBezTo>
                <a:cubicBezTo>
                  <a:pt x="21600" y="2402"/>
                  <a:pt x="21380" y="2160"/>
                  <a:pt x="21109" y="2160"/>
                </a:cubicBezTo>
                <a:lnTo>
                  <a:pt x="7805" y="2160"/>
                </a:lnTo>
                <a:cubicBezTo>
                  <a:pt x="7578" y="928"/>
                  <a:pt x="6587" y="0"/>
                  <a:pt x="5400" y="0"/>
                </a:cubicBezTo>
                <a:cubicBezTo>
                  <a:pt x="4213" y="0"/>
                  <a:pt x="3222" y="928"/>
                  <a:pt x="2995" y="2160"/>
                </a:cubicBezTo>
                <a:lnTo>
                  <a:pt x="491" y="2160"/>
                </a:lnTo>
                <a:cubicBezTo>
                  <a:pt x="220" y="2160"/>
                  <a:pt x="0" y="2402"/>
                  <a:pt x="0" y="2700"/>
                </a:cubicBezTo>
                <a:cubicBezTo>
                  <a:pt x="0" y="2999"/>
                  <a:pt x="220" y="3240"/>
                  <a:pt x="491" y="3240"/>
                </a:cubicBezTo>
                <a:moveTo>
                  <a:pt x="9327" y="20519"/>
                </a:moveTo>
                <a:cubicBezTo>
                  <a:pt x="8514" y="20519"/>
                  <a:pt x="7855" y="19794"/>
                  <a:pt x="7855" y="18899"/>
                </a:cubicBezTo>
                <a:cubicBezTo>
                  <a:pt x="7855" y="18005"/>
                  <a:pt x="8514" y="17279"/>
                  <a:pt x="9327" y="17279"/>
                </a:cubicBezTo>
                <a:cubicBezTo>
                  <a:pt x="10141" y="17279"/>
                  <a:pt x="10800" y="18005"/>
                  <a:pt x="10800" y="18899"/>
                </a:cubicBezTo>
                <a:cubicBezTo>
                  <a:pt x="10800" y="19794"/>
                  <a:pt x="10141" y="20519"/>
                  <a:pt x="9327" y="20519"/>
                </a:cubicBezTo>
                <a:moveTo>
                  <a:pt x="21109" y="18359"/>
                </a:moveTo>
                <a:lnTo>
                  <a:pt x="11732" y="18359"/>
                </a:lnTo>
                <a:cubicBezTo>
                  <a:pt x="11505" y="17127"/>
                  <a:pt x="10515" y="16199"/>
                  <a:pt x="9327" y="16199"/>
                </a:cubicBezTo>
                <a:cubicBezTo>
                  <a:pt x="8140" y="16199"/>
                  <a:pt x="7150" y="17127"/>
                  <a:pt x="6922" y="18359"/>
                </a:cubicBezTo>
                <a:lnTo>
                  <a:pt x="491" y="18359"/>
                </a:lnTo>
                <a:cubicBezTo>
                  <a:pt x="220" y="18359"/>
                  <a:pt x="0" y="18601"/>
                  <a:pt x="0" y="18899"/>
                </a:cubicBezTo>
                <a:cubicBezTo>
                  <a:pt x="0" y="19198"/>
                  <a:pt x="220" y="19439"/>
                  <a:pt x="491" y="19439"/>
                </a:cubicBezTo>
                <a:lnTo>
                  <a:pt x="6922" y="19439"/>
                </a:lnTo>
                <a:cubicBezTo>
                  <a:pt x="7150" y="20672"/>
                  <a:pt x="8140" y="21600"/>
                  <a:pt x="9327" y="21600"/>
                </a:cubicBezTo>
                <a:cubicBezTo>
                  <a:pt x="10515" y="21600"/>
                  <a:pt x="11505" y="20672"/>
                  <a:pt x="11732" y="19439"/>
                </a:cubicBezTo>
                <a:lnTo>
                  <a:pt x="21109" y="19439"/>
                </a:lnTo>
                <a:cubicBezTo>
                  <a:pt x="21380" y="19439"/>
                  <a:pt x="21600" y="19198"/>
                  <a:pt x="21600" y="18899"/>
                </a:cubicBezTo>
                <a:cubicBezTo>
                  <a:pt x="21600" y="18601"/>
                  <a:pt x="21380" y="18359"/>
                  <a:pt x="21109" y="18359"/>
                </a:cubicBezTo>
              </a:path>
            </a:pathLst>
          </a:custGeom>
          <a:solidFill>
            <a:srgbClr val="0E0E0E"/>
          </a:solidFill>
          <a:ln w="12700">
            <a:miter lim="400000"/>
          </a:ln>
        </p:spPr>
        <p:txBody>
          <a:bodyPr lIns="45719" rIns="45719" anchor="ctr"/>
          <a:lstStyle/>
          <a:p>
            <a:pPr defTabSz="457062" hangingPunct="0">
              <a:defRPr sz="2900">
                <a:solidFill>
                  <a:srgbClr val="0E0E0E"/>
                </a:solidFill>
                <a:effectLst>
                  <a:outerShdw blurRad="38100" dist="12700" dir="5400000" rotWithShape="0">
                    <a:srgbClr val="000000">
                      <a:alpha val="50000"/>
                    </a:srgbClr>
                  </a:outerShdw>
                </a:effectLst>
                <a:latin typeface="Gill Sans"/>
                <a:ea typeface="Gill Sans"/>
                <a:cs typeface="Gill Sans"/>
                <a:sym typeface="Gill Sans"/>
              </a:defRPr>
            </a:pPr>
            <a:endParaRPr sz="2900" kern="0">
              <a:solidFill>
                <a:srgbClr val="0E0E0E"/>
              </a:solidFill>
              <a:effectLst>
                <a:outerShdw blurRad="38100" dist="12700" dir="5400000" rotWithShape="0">
                  <a:srgbClr val="000000">
                    <a:alpha val="50000"/>
                  </a:srgbClr>
                </a:outerShdw>
              </a:effectLst>
              <a:latin typeface="Gill Sans"/>
              <a:sym typeface="Gill Sans"/>
            </a:endParaRPr>
          </a:p>
        </p:txBody>
      </p:sp>
      <p:sp>
        <p:nvSpPr>
          <p:cNvPr id="527" name="Shape"/>
          <p:cNvSpPr/>
          <p:nvPr/>
        </p:nvSpPr>
        <p:spPr>
          <a:xfrm>
            <a:off x="18237652" y="6031943"/>
            <a:ext cx="1640423" cy="1640385"/>
          </a:xfrm>
          <a:custGeom>
            <a:avLst/>
            <a:gdLst/>
            <a:ahLst/>
            <a:cxnLst>
              <a:cxn ang="0">
                <a:pos x="wd2" y="hd2"/>
              </a:cxn>
              <a:cxn ang="5400000">
                <a:pos x="wd2" y="hd2"/>
              </a:cxn>
              <a:cxn ang="10800000">
                <a:pos x="wd2" y="hd2"/>
              </a:cxn>
              <a:cxn ang="16200000">
                <a:pos x="wd2" y="hd2"/>
              </a:cxn>
            </a:cxnLst>
            <a:rect l="0" t="0" r="r" b="b"/>
            <a:pathLst>
              <a:path w="21600" h="21583" extrusionOk="0">
                <a:moveTo>
                  <a:pt x="12364" y="11941"/>
                </a:moveTo>
                <a:lnTo>
                  <a:pt x="13062" y="14033"/>
                </a:lnTo>
                <a:lnTo>
                  <a:pt x="11365" y="12790"/>
                </a:lnTo>
                <a:lnTo>
                  <a:pt x="10785" y="12365"/>
                </a:lnTo>
                <a:lnTo>
                  <a:pt x="10205" y="12790"/>
                </a:lnTo>
                <a:lnTo>
                  <a:pt x="8508" y="14033"/>
                </a:lnTo>
                <a:lnTo>
                  <a:pt x="9206" y="11941"/>
                </a:lnTo>
                <a:lnTo>
                  <a:pt x="9426" y="11282"/>
                </a:lnTo>
                <a:lnTo>
                  <a:pt x="8877" y="10856"/>
                </a:lnTo>
                <a:lnTo>
                  <a:pt x="7511" y="9794"/>
                </a:lnTo>
                <a:lnTo>
                  <a:pt x="9790" y="9794"/>
                </a:lnTo>
                <a:lnTo>
                  <a:pt x="10030" y="9160"/>
                </a:lnTo>
                <a:lnTo>
                  <a:pt x="10785" y="7162"/>
                </a:lnTo>
                <a:lnTo>
                  <a:pt x="11540" y="9160"/>
                </a:lnTo>
                <a:lnTo>
                  <a:pt x="11779" y="9794"/>
                </a:lnTo>
                <a:lnTo>
                  <a:pt x="14059" y="9794"/>
                </a:lnTo>
                <a:lnTo>
                  <a:pt x="12692" y="10856"/>
                </a:lnTo>
                <a:lnTo>
                  <a:pt x="12144" y="11282"/>
                </a:lnTo>
                <a:cubicBezTo>
                  <a:pt x="12144" y="11282"/>
                  <a:pt x="12364" y="11941"/>
                  <a:pt x="12364" y="11941"/>
                </a:cubicBezTo>
                <a:close/>
                <a:moveTo>
                  <a:pt x="12458" y="8813"/>
                </a:moveTo>
                <a:lnTo>
                  <a:pt x="10785" y="4384"/>
                </a:lnTo>
                <a:lnTo>
                  <a:pt x="9111" y="8813"/>
                </a:lnTo>
                <a:lnTo>
                  <a:pt x="4649" y="8813"/>
                </a:lnTo>
                <a:lnTo>
                  <a:pt x="8275" y="11631"/>
                </a:lnTo>
                <a:lnTo>
                  <a:pt x="6601" y="16647"/>
                </a:lnTo>
                <a:lnTo>
                  <a:pt x="10785" y="13582"/>
                </a:lnTo>
                <a:lnTo>
                  <a:pt x="14969" y="16647"/>
                </a:lnTo>
                <a:lnTo>
                  <a:pt x="13295" y="11631"/>
                </a:lnTo>
                <a:lnTo>
                  <a:pt x="16921" y="8813"/>
                </a:lnTo>
                <a:cubicBezTo>
                  <a:pt x="16921" y="8813"/>
                  <a:pt x="12458" y="8813"/>
                  <a:pt x="12458" y="8813"/>
                </a:cubicBezTo>
                <a:close/>
                <a:moveTo>
                  <a:pt x="10800" y="20592"/>
                </a:moveTo>
                <a:cubicBezTo>
                  <a:pt x="9796" y="20381"/>
                  <a:pt x="982" y="17399"/>
                  <a:pt x="982" y="12263"/>
                </a:cubicBezTo>
                <a:cubicBezTo>
                  <a:pt x="982" y="7469"/>
                  <a:pt x="2322" y="2919"/>
                  <a:pt x="2778" y="1179"/>
                </a:cubicBezTo>
                <a:cubicBezTo>
                  <a:pt x="4022" y="1719"/>
                  <a:pt x="7232" y="2943"/>
                  <a:pt x="10800" y="2943"/>
                </a:cubicBezTo>
                <a:cubicBezTo>
                  <a:pt x="14368" y="2943"/>
                  <a:pt x="17579" y="1719"/>
                  <a:pt x="18823" y="1179"/>
                </a:cubicBezTo>
                <a:cubicBezTo>
                  <a:pt x="19278" y="2918"/>
                  <a:pt x="20618" y="7466"/>
                  <a:pt x="20618" y="12263"/>
                </a:cubicBezTo>
                <a:cubicBezTo>
                  <a:pt x="20618" y="17393"/>
                  <a:pt x="11803" y="20381"/>
                  <a:pt x="10800" y="20592"/>
                </a:cubicBezTo>
                <a:moveTo>
                  <a:pt x="19618" y="356"/>
                </a:moveTo>
                <a:cubicBezTo>
                  <a:pt x="19577" y="216"/>
                  <a:pt x="19477" y="101"/>
                  <a:pt x="19343" y="42"/>
                </a:cubicBezTo>
                <a:cubicBezTo>
                  <a:pt x="19210" y="-17"/>
                  <a:pt x="19057" y="-13"/>
                  <a:pt x="18926" y="52"/>
                </a:cubicBezTo>
                <a:cubicBezTo>
                  <a:pt x="18888" y="71"/>
                  <a:pt x="15053" y="1962"/>
                  <a:pt x="10800" y="1962"/>
                </a:cubicBezTo>
                <a:cubicBezTo>
                  <a:pt x="6556" y="1962"/>
                  <a:pt x="2712" y="71"/>
                  <a:pt x="2674" y="52"/>
                </a:cubicBezTo>
                <a:cubicBezTo>
                  <a:pt x="2543" y="-13"/>
                  <a:pt x="2391" y="-17"/>
                  <a:pt x="2257" y="42"/>
                </a:cubicBezTo>
                <a:cubicBezTo>
                  <a:pt x="2124" y="101"/>
                  <a:pt x="2023" y="216"/>
                  <a:pt x="1983" y="356"/>
                </a:cubicBezTo>
                <a:cubicBezTo>
                  <a:pt x="1963" y="426"/>
                  <a:pt x="0" y="6376"/>
                  <a:pt x="0" y="12263"/>
                </a:cubicBezTo>
                <a:cubicBezTo>
                  <a:pt x="0" y="18484"/>
                  <a:pt x="10271" y="21491"/>
                  <a:pt x="10708" y="21575"/>
                </a:cubicBezTo>
                <a:cubicBezTo>
                  <a:pt x="10739" y="21580"/>
                  <a:pt x="10770" y="21583"/>
                  <a:pt x="10800" y="21583"/>
                </a:cubicBezTo>
                <a:cubicBezTo>
                  <a:pt x="10831" y="21583"/>
                  <a:pt x="10862" y="21580"/>
                  <a:pt x="10892" y="21575"/>
                </a:cubicBezTo>
                <a:cubicBezTo>
                  <a:pt x="11329" y="21491"/>
                  <a:pt x="21600" y="18484"/>
                  <a:pt x="21600" y="12263"/>
                </a:cubicBezTo>
                <a:cubicBezTo>
                  <a:pt x="21600" y="6376"/>
                  <a:pt x="19637" y="426"/>
                  <a:pt x="19618" y="356"/>
                </a:cubicBezTo>
              </a:path>
            </a:pathLst>
          </a:custGeom>
          <a:solidFill>
            <a:srgbClr val="0E0E0E"/>
          </a:solidFill>
          <a:ln w="12700">
            <a:miter lim="400000"/>
          </a:ln>
        </p:spPr>
        <p:txBody>
          <a:bodyPr lIns="45719" rIns="45719" anchor="ctr"/>
          <a:lstStyle/>
          <a:p>
            <a:pPr defTabSz="457062" hangingPunct="0">
              <a:defRPr sz="2900">
                <a:solidFill>
                  <a:srgbClr val="0E0E0E"/>
                </a:solidFill>
                <a:effectLst>
                  <a:outerShdw blurRad="38100" dist="12700" dir="5400000" rotWithShape="0">
                    <a:srgbClr val="000000">
                      <a:alpha val="50000"/>
                    </a:srgbClr>
                  </a:outerShdw>
                </a:effectLst>
                <a:latin typeface="Gill Sans"/>
                <a:ea typeface="Gill Sans"/>
                <a:cs typeface="Gill Sans"/>
                <a:sym typeface="Gill Sans"/>
              </a:defRPr>
            </a:pPr>
            <a:endParaRPr sz="2900" kern="0">
              <a:solidFill>
                <a:srgbClr val="0E0E0E"/>
              </a:solidFill>
              <a:effectLst>
                <a:outerShdw blurRad="38100" dist="12700" dir="5400000" rotWithShape="0">
                  <a:srgbClr val="000000">
                    <a:alpha val="50000"/>
                  </a:srgbClr>
                </a:outerShdw>
              </a:effectLst>
              <a:latin typeface="Gill Sans"/>
              <a:sym typeface="Gill Sans"/>
            </a:endParaRPr>
          </a:p>
        </p:txBody>
      </p:sp>
      <p:sp>
        <p:nvSpPr>
          <p:cNvPr id="528" name="MESSAGES SENT"/>
          <p:cNvSpPr txBox="1"/>
          <p:nvPr/>
        </p:nvSpPr>
        <p:spPr>
          <a:xfrm>
            <a:off x="3114204" y="9860765"/>
            <a:ext cx="4606387" cy="58477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spc="600">
                <a:solidFill>
                  <a:srgbClr val="0E0E0E"/>
                </a:solidFill>
              </a:defRPr>
            </a:lvl1pPr>
          </a:lstStyle>
          <a:p>
            <a:pPr defTabSz="1828433" hangingPunct="0"/>
            <a:r>
              <a:rPr kern="0">
                <a:latin typeface="Helvetica"/>
                <a:sym typeface="Helvetica"/>
              </a:rPr>
              <a:t>MESSAGES SENT</a:t>
            </a:r>
          </a:p>
        </p:txBody>
      </p:sp>
      <p:sp>
        <p:nvSpPr>
          <p:cNvPr id="529" name="A company is an association or collection of individuals, whether"/>
          <p:cNvSpPr txBox="1"/>
          <p:nvPr/>
        </p:nvSpPr>
        <p:spPr>
          <a:xfrm>
            <a:off x="9874500" y="10583879"/>
            <a:ext cx="4796140" cy="959173"/>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50000"/>
              </a:lnSpc>
              <a:defRPr sz="2000">
                <a:solidFill>
                  <a:srgbClr val="0E0E0E"/>
                </a:solidFill>
              </a:defRPr>
            </a:lvl1pPr>
          </a:lstStyle>
          <a:p>
            <a:pPr defTabSz="1828433" hangingPunct="0"/>
            <a:r>
              <a:rPr kern="0">
                <a:latin typeface="Helvetica"/>
                <a:sym typeface="Helvetica"/>
              </a:rPr>
              <a:t>A company is an association or collection of individuals, whether</a:t>
            </a:r>
          </a:p>
        </p:txBody>
      </p:sp>
      <p:sp>
        <p:nvSpPr>
          <p:cNvPr id="530" name="1575"/>
          <p:cNvSpPr txBox="1"/>
          <p:nvPr/>
        </p:nvSpPr>
        <p:spPr>
          <a:xfrm>
            <a:off x="10591965" y="8281691"/>
            <a:ext cx="3311161" cy="16619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10200" spc="600">
                <a:solidFill>
                  <a:srgbClr val="0E0E0E"/>
                </a:solidFill>
              </a:defRPr>
            </a:lvl1pPr>
          </a:lstStyle>
          <a:p>
            <a:pPr defTabSz="1828433" hangingPunct="0"/>
            <a:r>
              <a:rPr kern="0">
                <a:latin typeface="Helvetica"/>
                <a:sym typeface="Helvetica"/>
              </a:rPr>
              <a:t>1575</a:t>
            </a:r>
          </a:p>
        </p:txBody>
      </p:sp>
      <p:sp>
        <p:nvSpPr>
          <p:cNvPr id="531" name="PROJECTS"/>
          <p:cNvSpPr txBox="1"/>
          <p:nvPr/>
        </p:nvSpPr>
        <p:spPr>
          <a:xfrm>
            <a:off x="10848491" y="9860765"/>
            <a:ext cx="2897586" cy="58477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spc="600">
                <a:solidFill>
                  <a:srgbClr val="0E0E0E"/>
                </a:solidFill>
              </a:defRPr>
            </a:lvl1pPr>
          </a:lstStyle>
          <a:p>
            <a:pPr defTabSz="1828433" hangingPunct="0"/>
            <a:r>
              <a:rPr kern="0">
                <a:latin typeface="Helvetica"/>
                <a:sym typeface="Helvetica"/>
              </a:rPr>
              <a:t>PROJECTS</a:t>
            </a:r>
          </a:p>
        </p:txBody>
      </p:sp>
      <p:sp>
        <p:nvSpPr>
          <p:cNvPr id="532" name="A company is an association or collection of individuals, whether"/>
          <p:cNvSpPr txBox="1"/>
          <p:nvPr/>
        </p:nvSpPr>
        <p:spPr>
          <a:xfrm>
            <a:off x="16685896" y="10583879"/>
            <a:ext cx="4796140" cy="959173"/>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50000"/>
              </a:lnSpc>
              <a:defRPr sz="2000">
                <a:solidFill>
                  <a:srgbClr val="0E0E0E"/>
                </a:solidFill>
              </a:defRPr>
            </a:lvl1pPr>
          </a:lstStyle>
          <a:p>
            <a:pPr defTabSz="1828433" hangingPunct="0"/>
            <a:r>
              <a:rPr kern="0">
                <a:latin typeface="Helvetica"/>
                <a:sym typeface="Helvetica"/>
              </a:rPr>
              <a:t>A company is an association or collection of individuals, whether</a:t>
            </a:r>
          </a:p>
        </p:txBody>
      </p:sp>
      <p:sp>
        <p:nvSpPr>
          <p:cNvPr id="533" name="71"/>
          <p:cNvSpPr txBox="1"/>
          <p:nvPr/>
        </p:nvSpPr>
        <p:spPr>
          <a:xfrm>
            <a:off x="18208069" y="8281691"/>
            <a:ext cx="1701746" cy="16619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10200" spc="600">
                <a:solidFill>
                  <a:srgbClr val="0E0E0E"/>
                </a:solidFill>
              </a:defRPr>
            </a:lvl1pPr>
          </a:lstStyle>
          <a:p>
            <a:pPr defTabSz="1828433" hangingPunct="0"/>
            <a:r>
              <a:rPr kern="0">
                <a:latin typeface="Helvetica"/>
                <a:sym typeface="Helvetica"/>
              </a:rPr>
              <a:t>71</a:t>
            </a:r>
          </a:p>
        </p:txBody>
      </p:sp>
      <p:sp>
        <p:nvSpPr>
          <p:cNvPr id="534" name="STARS"/>
          <p:cNvSpPr txBox="1"/>
          <p:nvPr/>
        </p:nvSpPr>
        <p:spPr>
          <a:xfrm>
            <a:off x="18185672" y="9860765"/>
            <a:ext cx="1846016" cy="58477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spc="600">
                <a:solidFill>
                  <a:srgbClr val="0E0E0E"/>
                </a:solidFill>
              </a:defRPr>
            </a:lvl1pPr>
          </a:lstStyle>
          <a:p>
            <a:pPr defTabSz="1828433" hangingPunct="0"/>
            <a:r>
              <a:rPr kern="0">
                <a:latin typeface="Helvetica"/>
                <a:sym typeface="Helvetica"/>
              </a:rPr>
              <a:t>STARS</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 name="Slide Number"/>
          <p:cNvSpPr txBox="1">
            <a:spLocks noGrp="1"/>
          </p:cNvSpPr>
          <p:nvPr>
            <p:ph type="sldNum" sz="quarter" idx="2"/>
          </p:nvPr>
        </p:nvSpPr>
        <p:spPr>
          <a:xfrm>
            <a:off x="22806079" y="814405"/>
            <a:ext cx="412254" cy="430849"/>
          </a:xfrm>
          <a:prstGeom prst="rect">
            <a:avLst/>
          </a:prstGeom>
          <a:extLst>
            <a:ext uri="{C572A759-6A51-4108-AA02-DFA0A04FC94B}">
              <ma14:wrappingTextBoxFlag xmlns:ma14="http://schemas.microsoft.com/office/mac/drawingml/2011/main" xmlns="" val="1"/>
            </a:ext>
          </a:extLst>
        </p:spPr>
        <p:txBody>
          <a:bodyPr/>
          <a:lstStyle/>
          <a:p>
            <a:pPr defTabSz="1828433" hangingPunct="0"/>
            <a:fld id="{86CB4B4D-7CA3-9044-876B-883B54F8677D}" type="slidenum">
              <a:rPr kern="0">
                <a:latin typeface="Helvetica"/>
                <a:sym typeface="Helvetica"/>
              </a:rPr>
              <a:pPr defTabSz="1828433" hangingPunct="0"/>
              <a:t>39</a:t>
            </a:fld>
            <a:endParaRPr kern="0">
              <a:latin typeface="Helvetica"/>
              <a:sym typeface="Helvetica"/>
            </a:endParaRPr>
          </a:p>
        </p:txBody>
      </p:sp>
      <p:sp>
        <p:nvSpPr>
          <p:cNvPr id="663" name="OUR LATEST PROJECTS…"/>
          <p:cNvSpPr txBox="1"/>
          <p:nvPr/>
        </p:nvSpPr>
        <p:spPr>
          <a:xfrm>
            <a:off x="6387342" y="2733356"/>
            <a:ext cx="11615681" cy="212365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ctr" defTabSz="1828433" hangingPunct="0">
              <a:defRPr sz="6600" spc="600">
                <a:solidFill>
                  <a:srgbClr val="000000"/>
                </a:solidFill>
              </a:defRPr>
            </a:pPr>
            <a:r>
              <a:rPr sz="6600" kern="0" spc="600">
                <a:solidFill>
                  <a:srgbClr val="000000"/>
                </a:solidFill>
                <a:latin typeface="Helvetica"/>
                <a:sym typeface="Helvetica"/>
              </a:rPr>
              <a:t>OUR LATEST PROJECTS</a:t>
            </a:r>
          </a:p>
          <a:p>
            <a:pPr algn="ctr" defTabSz="1828433" hangingPunct="0">
              <a:defRPr sz="6600" spc="600">
                <a:solidFill>
                  <a:srgbClr val="000000"/>
                </a:solidFill>
              </a:defRPr>
            </a:pPr>
            <a:r>
              <a:rPr sz="6600" kern="0" spc="600">
                <a:solidFill>
                  <a:srgbClr val="000000"/>
                </a:solidFill>
                <a:latin typeface="Helvetica"/>
                <a:sym typeface="Helvetica"/>
              </a:rPr>
              <a:t>IN NUMBERS</a:t>
            </a:r>
          </a:p>
        </p:txBody>
      </p:sp>
      <p:sp>
        <p:nvSpPr>
          <p:cNvPr id="665" name="A company is an association or collection of individuals, whether natural persons, legal persons, or a mixture of both. Company members share a common purpose and unite in order to focus."/>
          <p:cNvSpPr txBox="1"/>
          <p:nvPr/>
        </p:nvSpPr>
        <p:spPr>
          <a:xfrm>
            <a:off x="4904103" y="4978599"/>
            <a:ext cx="14658344" cy="872483"/>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50000"/>
              </a:lnSpc>
              <a:defRPr sz="1800" spc="300"/>
            </a:lvl1pPr>
          </a:lstStyle>
          <a:p>
            <a:pPr defTabSz="1828433" hangingPunct="0"/>
            <a:r>
              <a:rPr kern="0">
                <a:solidFill>
                  <a:srgbClr val="7F7F7F"/>
                </a:solidFill>
                <a:latin typeface="Helvetica"/>
                <a:sym typeface="Helvetica"/>
              </a:rPr>
              <a:t>A company is an association or collection of individuals, whether natural persons, legal persons, or a mixture of both. Company members share a common purpose and unite in order to focus.</a:t>
            </a:r>
          </a:p>
        </p:txBody>
      </p:sp>
      <p:sp>
        <p:nvSpPr>
          <p:cNvPr id="666" name="Square"/>
          <p:cNvSpPr/>
          <p:nvPr/>
        </p:nvSpPr>
        <p:spPr>
          <a:xfrm>
            <a:off x="2254956" y="6753549"/>
            <a:ext cx="4689232" cy="4689232"/>
          </a:xfrm>
          <a:prstGeom prst="rect">
            <a:avLst/>
          </a:prstGeom>
          <a:solidFill>
            <a:srgbClr val="F2F2F2"/>
          </a:solidFill>
          <a:ln w="12700">
            <a:miter lim="400000"/>
          </a:ln>
        </p:spPr>
        <p:txBody>
          <a:bodyPr lIns="45719" rIns="45719" anchor="ctr"/>
          <a:lstStyle/>
          <a:p>
            <a:pPr algn="ctr" defTabSz="1828433" hangingPunct="0">
              <a:defRPr>
                <a:solidFill>
                  <a:srgbClr val="FFFFFF"/>
                </a:solidFill>
              </a:defRPr>
            </a:pPr>
            <a:endParaRPr sz="3600" kern="0">
              <a:solidFill>
                <a:srgbClr val="FFFFFF"/>
              </a:solidFill>
              <a:latin typeface="Helvetica"/>
              <a:sym typeface="Helvetica"/>
            </a:endParaRPr>
          </a:p>
        </p:txBody>
      </p:sp>
      <p:sp>
        <p:nvSpPr>
          <p:cNvPr id="667" name="Square"/>
          <p:cNvSpPr/>
          <p:nvPr/>
        </p:nvSpPr>
        <p:spPr>
          <a:xfrm>
            <a:off x="7318693" y="6753549"/>
            <a:ext cx="4689231" cy="4689232"/>
          </a:xfrm>
          <a:prstGeom prst="rect">
            <a:avLst/>
          </a:prstGeom>
          <a:solidFill>
            <a:srgbClr val="F2F2F2"/>
          </a:solidFill>
          <a:ln w="12700">
            <a:miter lim="400000"/>
          </a:ln>
        </p:spPr>
        <p:txBody>
          <a:bodyPr lIns="45719" rIns="45719" anchor="ctr"/>
          <a:lstStyle/>
          <a:p>
            <a:pPr algn="ctr" defTabSz="1828433" hangingPunct="0">
              <a:defRPr>
                <a:solidFill>
                  <a:srgbClr val="FFFFFF"/>
                </a:solidFill>
              </a:defRPr>
            </a:pPr>
            <a:endParaRPr sz="3600" kern="0">
              <a:solidFill>
                <a:srgbClr val="FFFFFF"/>
              </a:solidFill>
              <a:latin typeface="Helvetica"/>
              <a:sym typeface="Helvetica"/>
            </a:endParaRPr>
          </a:p>
        </p:txBody>
      </p:sp>
      <p:sp>
        <p:nvSpPr>
          <p:cNvPr id="668" name="Square"/>
          <p:cNvSpPr/>
          <p:nvPr/>
        </p:nvSpPr>
        <p:spPr>
          <a:xfrm>
            <a:off x="12382428" y="6753549"/>
            <a:ext cx="4689231" cy="4689232"/>
          </a:xfrm>
          <a:prstGeom prst="rect">
            <a:avLst/>
          </a:prstGeom>
          <a:solidFill>
            <a:srgbClr val="F2F2F2"/>
          </a:solidFill>
          <a:ln w="12700">
            <a:miter lim="400000"/>
          </a:ln>
        </p:spPr>
        <p:txBody>
          <a:bodyPr lIns="45719" rIns="45719" anchor="ctr"/>
          <a:lstStyle/>
          <a:p>
            <a:pPr algn="ctr" defTabSz="1828433" hangingPunct="0">
              <a:defRPr>
                <a:solidFill>
                  <a:srgbClr val="FFFFFF"/>
                </a:solidFill>
              </a:defRPr>
            </a:pPr>
            <a:endParaRPr sz="3600" kern="0">
              <a:solidFill>
                <a:srgbClr val="FFFFFF"/>
              </a:solidFill>
              <a:latin typeface="Helvetica"/>
              <a:sym typeface="Helvetica"/>
            </a:endParaRPr>
          </a:p>
        </p:txBody>
      </p:sp>
      <p:sp>
        <p:nvSpPr>
          <p:cNvPr id="669" name="Square"/>
          <p:cNvSpPr/>
          <p:nvPr/>
        </p:nvSpPr>
        <p:spPr>
          <a:xfrm>
            <a:off x="17446161" y="6753549"/>
            <a:ext cx="4689232" cy="4689232"/>
          </a:xfrm>
          <a:prstGeom prst="rect">
            <a:avLst/>
          </a:prstGeom>
          <a:solidFill>
            <a:srgbClr val="F2F2F2"/>
          </a:solidFill>
          <a:ln w="12700">
            <a:miter lim="400000"/>
          </a:ln>
        </p:spPr>
        <p:txBody>
          <a:bodyPr lIns="45719" rIns="45719" anchor="ctr"/>
          <a:lstStyle/>
          <a:p>
            <a:pPr algn="ctr" defTabSz="1828433" hangingPunct="0">
              <a:defRPr>
                <a:solidFill>
                  <a:srgbClr val="FFFFFF"/>
                </a:solidFill>
              </a:defRPr>
            </a:pPr>
            <a:endParaRPr sz="3600" kern="0">
              <a:solidFill>
                <a:srgbClr val="FFFFFF"/>
              </a:solidFill>
              <a:latin typeface="Helvetica"/>
              <a:sym typeface="Helvetica"/>
            </a:endParaRPr>
          </a:p>
        </p:txBody>
      </p:sp>
      <p:sp>
        <p:nvSpPr>
          <p:cNvPr id="670" name="97"/>
          <p:cNvSpPr txBox="1"/>
          <p:nvPr/>
        </p:nvSpPr>
        <p:spPr>
          <a:xfrm>
            <a:off x="3880851" y="7679477"/>
            <a:ext cx="1386642" cy="13106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8000" spc="600">
                <a:solidFill>
                  <a:srgbClr val="000000"/>
                </a:solidFill>
              </a:defRPr>
            </a:lvl1pPr>
          </a:lstStyle>
          <a:p>
            <a:pPr defTabSz="1828433" hangingPunct="0"/>
            <a:r>
              <a:rPr kern="0">
                <a:latin typeface="Helvetica"/>
                <a:sym typeface="Helvetica"/>
              </a:rPr>
              <a:t>97</a:t>
            </a:r>
          </a:p>
        </p:txBody>
      </p:sp>
      <p:sp>
        <p:nvSpPr>
          <p:cNvPr id="671" name="A company is an association or collection of individuals,"/>
          <p:cNvSpPr txBox="1"/>
          <p:nvPr/>
        </p:nvSpPr>
        <p:spPr>
          <a:xfrm>
            <a:off x="2442940" y="9526135"/>
            <a:ext cx="4273553" cy="959173"/>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50000"/>
              </a:lnSpc>
              <a:defRPr sz="2000"/>
            </a:lvl1pPr>
          </a:lstStyle>
          <a:p>
            <a:pPr defTabSz="1828433" hangingPunct="0"/>
            <a:r>
              <a:rPr kern="0">
                <a:solidFill>
                  <a:srgbClr val="7F7F7F"/>
                </a:solidFill>
                <a:latin typeface="Helvetica"/>
                <a:sym typeface="Helvetica"/>
              </a:rPr>
              <a:t>A company is an association or collection of individuals,</a:t>
            </a:r>
          </a:p>
        </p:txBody>
      </p:sp>
      <p:sp>
        <p:nvSpPr>
          <p:cNvPr id="672" name="CLIENTS"/>
          <p:cNvSpPr txBox="1"/>
          <p:nvPr/>
        </p:nvSpPr>
        <p:spPr>
          <a:xfrm>
            <a:off x="3771229" y="9002915"/>
            <a:ext cx="1605891" cy="5232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800">
                <a:solidFill>
                  <a:srgbClr val="000000"/>
                </a:solidFill>
              </a:defRPr>
            </a:lvl1pPr>
          </a:lstStyle>
          <a:p>
            <a:pPr defTabSz="1828433" hangingPunct="0"/>
            <a:r>
              <a:rPr kern="0">
                <a:latin typeface="Helvetica"/>
                <a:sym typeface="Helvetica"/>
              </a:rPr>
              <a:t>CLIENTS</a:t>
            </a:r>
          </a:p>
        </p:txBody>
      </p:sp>
      <p:sp>
        <p:nvSpPr>
          <p:cNvPr id="673" name="104"/>
          <p:cNvSpPr txBox="1"/>
          <p:nvPr/>
        </p:nvSpPr>
        <p:spPr>
          <a:xfrm>
            <a:off x="8620960" y="7679477"/>
            <a:ext cx="2027893" cy="13106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8000" spc="600">
                <a:solidFill>
                  <a:srgbClr val="000000"/>
                </a:solidFill>
              </a:defRPr>
            </a:lvl1pPr>
          </a:lstStyle>
          <a:p>
            <a:pPr defTabSz="1828433" hangingPunct="0"/>
            <a:r>
              <a:rPr kern="0">
                <a:latin typeface="Helvetica"/>
                <a:sym typeface="Helvetica"/>
              </a:rPr>
              <a:t>104</a:t>
            </a:r>
          </a:p>
        </p:txBody>
      </p:sp>
      <p:sp>
        <p:nvSpPr>
          <p:cNvPr id="674" name="A company is an association or collection of individuals,"/>
          <p:cNvSpPr txBox="1"/>
          <p:nvPr/>
        </p:nvSpPr>
        <p:spPr>
          <a:xfrm>
            <a:off x="7503673" y="9526135"/>
            <a:ext cx="4273553" cy="959173"/>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50000"/>
              </a:lnSpc>
              <a:defRPr sz="2000"/>
            </a:lvl1pPr>
          </a:lstStyle>
          <a:p>
            <a:pPr defTabSz="1828433" hangingPunct="0"/>
            <a:r>
              <a:rPr kern="0">
                <a:solidFill>
                  <a:srgbClr val="7F7F7F"/>
                </a:solidFill>
                <a:latin typeface="Helvetica"/>
                <a:sym typeface="Helvetica"/>
              </a:rPr>
              <a:t>A company is an association or collection of individuals,</a:t>
            </a:r>
          </a:p>
        </p:txBody>
      </p:sp>
      <p:sp>
        <p:nvSpPr>
          <p:cNvPr id="675" name="PROJECTS"/>
          <p:cNvSpPr txBox="1"/>
          <p:nvPr/>
        </p:nvSpPr>
        <p:spPr>
          <a:xfrm>
            <a:off x="8634453" y="9002915"/>
            <a:ext cx="2000906" cy="5232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800">
                <a:solidFill>
                  <a:srgbClr val="000000"/>
                </a:solidFill>
              </a:defRPr>
            </a:lvl1pPr>
          </a:lstStyle>
          <a:p>
            <a:pPr defTabSz="1828433" hangingPunct="0"/>
            <a:r>
              <a:rPr kern="0">
                <a:latin typeface="Helvetica"/>
                <a:sym typeface="Helvetica"/>
              </a:rPr>
              <a:t>PROJECTS</a:t>
            </a:r>
          </a:p>
        </p:txBody>
      </p:sp>
      <p:sp>
        <p:nvSpPr>
          <p:cNvPr id="676" name="58"/>
          <p:cNvSpPr txBox="1"/>
          <p:nvPr/>
        </p:nvSpPr>
        <p:spPr>
          <a:xfrm>
            <a:off x="14010907" y="7679477"/>
            <a:ext cx="1386642" cy="13106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8000" spc="600">
                <a:solidFill>
                  <a:srgbClr val="000000"/>
                </a:solidFill>
              </a:defRPr>
            </a:lvl1pPr>
          </a:lstStyle>
          <a:p>
            <a:pPr defTabSz="1828433" hangingPunct="0"/>
            <a:r>
              <a:rPr kern="0">
                <a:latin typeface="Helvetica"/>
                <a:sym typeface="Helvetica"/>
              </a:rPr>
              <a:t>58</a:t>
            </a:r>
          </a:p>
        </p:txBody>
      </p:sp>
      <p:sp>
        <p:nvSpPr>
          <p:cNvPr id="677" name="A company is an association or collection of individuals,"/>
          <p:cNvSpPr txBox="1"/>
          <p:nvPr/>
        </p:nvSpPr>
        <p:spPr>
          <a:xfrm>
            <a:off x="12572997" y="9526135"/>
            <a:ext cx="4273553" cy="959173"/>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50000"/>
              </a:lnSpc>
              <a:defRPr sz="2000"/>
            </a:lvl1pPr>
          </a:lstStyle>
          <a:p>
            <a:pPr defTabSz="1828433" hangingPunct="0"/>
            <a:r>
              <a:rPr kern="0">
                <a:solidFill>
                  <a:srgbClr val="7F7F7F"/>
                </a:solidFill>
                <a:latin typeface="Helvetica"/>
                <a:sym typeface="Helvetica"/>
              </a:rPr>
              <a:t>A company is an association or collection of individuals,</a:t>
            </a:r>
          </a:p>
        </p:txBody>
      </p:sp>
      <p:sp>
        <p:nvSpPr>
          <p:cNvPr id="678" name="APPS"/>
          <p:cNvSpPr txBox="1"/>
          <p:nvPr/>
        </p:nvSpPr>
        <p:spPr>
          <a:xfrm>
            <a:off x="14177793" y="9002915"/>
            <a:ext cx="1052870" cy="5232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800">
                <a:solidFill>
                  <a:srgbClr val="000000"/>
                </a:solidFill>
              </a:defRPr>
            </a:lvl1pPr>
          </a:lstStyle>
          <a:p>
            <a:pPr defTabSz="1828433" hangingPunct="0"/>
            <a:r>
              <a:rPr kern="0">
                <a:latin typeface="Helvetica"/>
                <a:sym typeface="Helvetica"/>
              </a:rPr>
              <a:t>APPS</a:t>
            </a:r>
          </a:p>
        </p:txBody>
      </p:sp>
      <p:sp>
        <p:nvSpPr>
          <p:cNvPr id="679" name="12"/>
          <p:cNvSpPr txBox="1"/>
          <p:nvPr/>
        </p:nvSpPr>
        <p:spPr>
          <a:xfrm>
            <a:off x="19071642" y="7679477"/>
            <a:ext cx="1386643" cy="13106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8000" spc="600">
                <a:solidFill>
                  <a:srgbClr val="000000"/>
                </a:solidFill>
              </a:defRPr>
            </a:lvl1pPr>
          </a:lstStyle>
          <a:p>
            <a:pPr defTabSz="1828433" hangingPunct="0"/>
            <a:r>
              <a:rPr kern="0">
                <a:latin typeface="Helvetica"/>
                <a:sym typeface="Helvetica"/>
              </a:rPr>
              <a:t>12</a:t>
            </a:r>
          </a:p>
        </p:txBody>
      </p:sp>
      <p:sp>
        <p:nvSpPr>
          <p:cNvPr id="680" name="A company is an association or collection of individuals,"/>
          <p:cNvSpPr txBox="1"/>
          <p:nvPr/>
        </p:nvSpPr>
        <p:spPr>
          <a:xfrm>
            <a:off x="17633730" y="9526135"/>
            <a:ext cx="4273553" cy="959173"/>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50000"/>
              </a:lnSpc>
              <a:defRPr sz="2000"/>
            </a:lvl1pPr>
          </a:lstStyle>
          <a:p>
            <a:pPr defTabSz="1828433" hangingPunct="0"/>
            <a:r>
              <a:rPr kern="0">
                <a:solidFill>
                  <a:srgbClr val="7F7F7F"/>
                </a:solidFill>
                <a:latin typeface="Helvetica"/>
                <a:sym typeface="Helvetica"/>
              </a:rPr>
              <a:t>A company is an association or collection of individuals,</a:t>
            </a:r>
          </a:p>
        </p:txBody>
      </p:sp>
      <p:sp>
        <p:nvSpPr>
          <p:cNvPr id="681" name="WEBSITES"/>
          <p:cNvSpPr txBox="1"/>
          <p:nvPr/>
        </p:nvSpPr>
        <p:spPr>
          <a:xfrm>
            <a:off x="18794115" y="9002915"/>
            <a:ext cx="1941697" cy="5232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800">
                <a:solidFill>
                  <a:srgbClr val="000000"/>
                </a:solidFill>
              </a:defRPr>
            </a:lvl1pPr>
          </a:lstStyle>
          <a:p>
            <a:pPr defTabSz="1828433" hangingPunct="0"/>
            <a:r>
              <a:rPr kern="0">
                <a:latin typeface="Helvetica"/>
                <a:sym typeface="Helvetica"/>
              </a:rPr>
              <a:t>WEBSITES</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p:cNvSpPr>
            <a:spLocks/>
          </p:cNvSpPr>
          <p:nvPr/>
        </p:nvSpPr>
        <p:spPr bwMode="auto">
          <a:xfrm>
            <a:off x="2171792" y="3958943"/>
            <a:ext cx="6132576" cy="21310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none" lIns="0" tIns="0" rIns="0" bIns="0" anchor="ctr" anchorCtr="0">
            <a:spAutoFit/>
          </a:bodyPr>
          <a:lstStyle/>
          <a:p>
            <a:pPr defTabSz="4572000">
              <a:lnSpc>
                <a:spcPts val="8500"/>
              </a:lnSpc>
            </a:pPr>
            <a:r>
              <a:rPr lang="en-US" sz="6600" b="1" spc="500" dirty="0">
                <a:solidFill>
                  <a:schemeClr val="tx2"/>
                </a:solidFill>
                <a:latin typeface="Montserrat Semi" charset="0"/>
                <a:ea typeface="Montserrat Semi" charset="0"/>
                <a:cs typeface="Montserrat Semi" charset="0"/>
                <a:sym typeface="Bebas Neue" charset="0"/>
              </a:rPr>
              <a:t>ABOUT US</a:t>
            </a:r>
          </a:p>
          <a:p>
            <a:pPr defTabSz="4572000">
              <a:lnSpc>
                <a:spcPts val="8500"/>
              </a:lnSpc>
            </a:pPr>
            <a:r>
              <a:rPr lang="en-US" sz="6600" b="1" spc="500" dirty="0">
                <a:solidFill>
                  <a:schemeClr val="tx2"/>
                </a:solidFill>
                <a:latin typeface="Montserrat Semi" charset="0"/>
                <a:ea typeface="Montserrat Semi" charset="0"/>
                <a:cs typeface="Montserrat Semi" charset="0"/>
                <a:sym typeface="Bebas Neue" charset="0"/>
              </a:rPr>
              <a:t>IMAGE LAYOUT</a:t>
            </a:r>
          </a:p>
        </p:txBody>
      </p:sp>
      <p:sp>
        <p:nvSpPr>
          <p:cNvPr id="58" name="Subtitle 2"/>
          <p:cNvSpPr txBox="1">
            <a:spLocks/>
          </p:cNvSpPr>
          <p:nvPr/>
        </p:nvSpPr>
        <p:spPr>
          <a:xfrm>
            <a:off x="1996441" y="7343528"/>
            <a:ext cx="8582931" cy="2224458"/>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4040"/>
              </a:lnSpc>
            </a:pPr>
            <a:r>
              <a:rPr lang="en-US" dirty="0">
                <a:solidFill>
                  <a:schemeClr val="tx1"/>
                </a:solidFill>
                <a:latin typeface="Poppins Light" charset="0"/>
                <a:ea typeface="Poppins Light" charset="0"/>
                <a:cs typeface="Poppins Light" charset="0"/>
              </a:rPr>
              <a:t>Frequently, your initial font choice is taken out of your awesome hands also we are companies often specify a typeface, or even a set of fonts,  part of their brand guides However, if you a great Frequently, your initial font choice is taken out of your hands.</a:t>
            </a:r>
          </a:p>
        </p:txBody>
      </p:sp>
      <p:sp>
        <p:nvSpPr>
          <p:cNvPr id="2" name="Picture Placeholder 1"/>
          <p:cNvSpPr>
            <a:spLocks noGrp="1"/>
          </p:cNvSpPr>
          <p:nvPr>
            <p:ph type="pic" sz="quarter" idx="13"/>
          </p:nvPr>
        </p:nvSpPr>
        <p:spPr/>
      </p:sp>
    </p:spTree>
    <p:extLst>
      <p:ext uri="{BB962C8B-B14F-4D97-AF65-F5344CB8AC3E}">
        <p14:creationId xmlns:p14="http://schemas.microsoft.com/office/powerpoint/2010/main" val="202704455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 name="Slide Number"/>
          <p:cNvSpPr txBox="1">
            <a:spLocks noGrp="1"/>
          </p:cNvSpPr>
          <p:nvPr>
            <p:ph type="sldNum" sz="quarter" idx="2"/>
          </p:nvPr>
        </p:nvSpPr>
        <p:spPr>
          <a:xfrm>
            <a:off x="22806079" y="814405"/>
            <a:ext cx="412254" cy="430849"/>
          </a:xfrm>
          <a:prstGeom prst="rect">
            <a:avLst/>
          </a:prstGeom>
          <a:extLst>
            <a:ext uri="{C572A759-6A51-4108-AA02-DFA0A04FC94B}">
              <ma14:wrappingTextBoxFlag xmlns:ma14="http://schemas.microsoft.com/office/mac/drawingml/2011/main" xmlns="" val="1"/>
            </a:ext>
          </a:extLst>
        </p:spPr>
        <p:txBody>
          <a:bodyPr/>
          <a:lstStyle/>
          <a:p>
            <a:pPr defTabSz="1828433" hangingPunct="0"/>
            <a:fld id="{86CB4B4D-7CA3-9044-876B-883B54F8677D}" type="slidenum">
              <a:rPr kern="0">
                <a:latin typeface="Helvetica"/>
                <a:sym typeface="Helvetica"/>
              </a:rPr>
              <a:pPr defTabSz="1828433" hangingPunct="0"/>
              <a:t>40</a:t>
            </a:fld>
            <a:endParaRPr kern="0">
              <a:latin typeface="Helvetica"/>
              <a:sym typeface="Helvetica"/>
            </a:endParaRPr>
          </a:p>
        </p:txBody>
      </p:sp>
      <p:graphicFrame>
        <p:nvGraphicFramePr>
          <p:cNvPr id="684" name="Table"/>
          <p:cNvGraphicFramePr/>
          <p:nvPr/>
        </p:nvGraphicFramePr>
        <p:xfrm>
          <a:off x="1609726" y="4194710"/>
          <a:ext cx="21177249" cy="7540090"/>
        </p:xfrm>
        <a:graphic>
          <a:graphicData uri="http://schemas.openxmlformats.org/drawingml/2006/table">
            <a:tbl>
              <a:tblPr firstRow="1" bandRow="1"/>
              <a:tblGrid>
                <a:gridCol w="4457841">
                  <a:extLst>
                    <a:ext uri="{9D8B030D-6E8A-4147-A177-3AD203B41FA5}">
                      <a16:colId xmlns:a16="http://schemas.microsoft.com/office/drawing/2014/main" val="20000"/>
                    </a:ext>
                  </a:extLst>
                </a:gridCol>
                <a:gridCol w="1393284">
                  <a:extLst>
                    <a:ext uri="{9D8B030D-6E8A-4147-A177-3AD203B41FA5}">
                      <a16:colId xmlns:a16="http://schemas.microsoft.com/office/drawing/2014/main" val="20001"/>
                    </a:ext>
                  </a:extLst>
                </a:gridCol>
                <a:gridCol w="1393284">
                  <a:extLst>
                    <a:ext uri="{9D8B030D-6E8A-4147-A177-3AD203B41FA5}">
                      <a16:colId xmlns:a16="http://schemas.microsoft.com/office/drawing/2014/main" val="20002"/>
                    </a:ext>
                  </a:extLst>
                </a:gridCol>
                <a:gridCol w="1393284">
                  <a:extLst>
                    <a:ext uri="{9D8B030D-6E8A-4147-A177-3AD203B41FA5}">
                      <a16:colId xmlns:a16="http://schemas.microsoft.com/office/drawing/2014/main" val="20003"/>
                    </a:ext>
                  </a:extLst>
                </a:gridCol>
                <a:gridCol w="1393284">
                  <a:extLst>
                    <a:ext uri="{9D8B030D-6E8A-4147-A177-3AD203B41FA5}">
                      <a16:colId xmlns:a16="http://schemas.microsoft.com/office/drawing/2014/main" val="20004"/>
                    </a:ext>
                  </a:extLst>
                </a:gridCol>
                <a:gridCol w="1393284">
                  <a:extLst>
                    <a:ext uri="{9D8B030D-6E8A-4147-A177-3AD203B41FA5}">
                      <a16:colId xmlns:a16="http://schemas.microsoft.com/office/drawing/2014/main" val="20005"/>
                    </a:ext>
                  </a:extLst>
                </a:gridCol>
                <a:gridCol w="1393284">
                  <a:extLst>
                    <a:ext uri="{9D8B030D-6E8A-4147-A177-3AD203B41FA5}">
                      <a16:colId xmlns:a16="http://schemas.microsoft.com/office/drawing/2014/main" val="20006"/>
                    </a:ext>
                  </a:extLst>
                </a:gridCol>
                <a:gridCol w="1393284">
                  <a:extLst>
                    <a:ext uri="{9D8B030D-6E8A-4147-A177-3AD203B41FA5}">
                      <a16:colId xmlns:a16="http://schemas.microsoft.com/office/drawing/2014/main" val="20007"/>
                    </a:ext>
                  </a:extLst>
                </a:gridCol>
                <a:gridCol w="1393284">
                  <a:extLst>
                    <a:ext uri="{9D8B030D-6E8A-4147-A177-3AD203B41FA5}">
                      <a16:colId xmlns:a16="http://schemas.microsoft.com/office/drawing/2014/main" val="20008"/>
                    </a:ext>
                  </a:extLst>
                </a:gridCol>
                <a:gridCol w="1393284">
                  <a:extLst>
                    <a:ext uri="{9D8B030D-6E8A-4147-A177-3AD203B41FA5}">
                      <a16:colId xmlns:a16="http://schemas.microsoft.com/office/drawing/2014/main" val="20009"/>
                    </a:ext>
                  </a:extLst>
                </a:gridCol>
                <a:gridCol w="1393284">
                  <a:extLst>
                    <a:ext uri="{9D8B030D-6E8A-4147-A177-3AD203B41FA5}">
                      <a16:colId xmlns:a16="http://schemas.microsoft.com/office/drawing/2014/main" val="20010"/>
                    </a:ext>
                  </a:extLst>
                </a:gridCol>
                <a:gridCol w="1393284">
                  <a:extLst>
                    <a:ext uri="{9D8B030D-6E8A-4147-A177-3AD203B41FA5}">
                      <a16:colId xmlns:a16="http://schemas.microsoft.com/office/drawing/2014/main" val="20011"/>
                    </a:ext>
                  </a:extLst>
                </a:gridCol>
                <a:gridCol w="1393284">
                  <a:extLst>
                    <a:ext uri="{9D8B030D-6E8A-4147-A177-3AD203B41FA5}">
                      <a16:colId xmlns:a16="http://schemas.microsoft.com/office/drawing/2014/main" val="20012"/>
                    </a:ext>
                  </a:extLst>
                </a:gridCol>
              </a:tblGrid>
              <a:tr h="1508018">
                <a:tc>
                  <a:txBody>
                    <a:bodyPr/>
                    <a:lstStyle/>
                    <a:p>
                      <a:pPr>
                        <a:defRPr sz="1800">
                          <a:solidFill>
                            <a:srgbClr val="000000"/>
                          </a:solidFill>
                        </a:defRPr>
                      </a:pPr>
                      <a:r>
                        <a:rPr sz="3200">
                          <a:solidFill>
                            <a:srgbClr val="FFFFFF"/>
                          </a:solidFill>
                        </a:rPr>
                        <a:t>PROJECT</a:t>
                      </a:r>
                    </a:p>
                  </a:txBody>
                  <a:tcPr marL="45720" marR="45720" anchor="ctr" horzOverflow="overflow">
                    <a:solidFill>
                      <a:srgbClr val="000000"/>
                    </a:solidFill>
                  </a:tcPr>
                </a:tc>
                <a:tc>
                  <a:txBody>
                    <a:bodyPr/>
                    <a:lstStyle/>
                    <a:p>
                      <a:pPr>
                        <a:defRPr sz="1800">
                          <a:solidFill>
                            <a:srgbClr val="000000"/>
                          </a:solidFill>
                        </a:defRPr>
                      </a:pPr>
                      <a:r>
                        <a:rPr sz="3200">
                          <a:solidFill>
                            <a:srgbClr val="FFFFFF"/>
                          </a:solidFill>
                        </a:rPr>
                        <a:t>JAN</a:t>
                      </a:r>
                    </a:p>
                  </a:txBody>
                  <a:tcPr marL="45720" marR="45720" anchor="ctr" horzOverflow="overflow">
                    <a:solidFill>
                      <a:srgbClr val="000000"/>
                    </a:solidFill>
                  </a:tcPr>
                </a:tc>
                <a:tc>
                  <a:txBody>
                    <a:bodyPr/>
                    <a:lstStyle/>
                    <a:p>
                      <a:pPr>
                        <a:defRPr sz="1800">
                          <a:solidFill>
                            <a:srgbClr val="000000"/>
                          </a:solidFill>
                        </a:defRPr>
                      </a:pPr>
                      <a:r>
                        <a:rPr sz="3200">
                          <a:solidFill>
                            <a:srgbClr val="FFFFFF"/>
                          </a:solidFill>
                        </a:rPr>
                        <a:t>FEB</a:t>
                      </a:r>
                    </a:p>
                  </a:txBody>
                  <a:tcPr marL="45720" marR="45720" anchor="ctr" horzOverflow="overflow">
                    <a:solidFill>
                      <a:srgbClr val="000000"/>
                    </a:solidFill>
                  </a:tcPr>
                </a:tc>
                <a:tc>
                  <a:txBody>
                    <a:bodyPr/>
                    <a:lstStyle/>
                    <a:p>
                      <a:pPr>
                        <a:defRPr sz="1800">
                          <a:solidFill>
                            <a:srgbClr val="000000"/>
                          </a:solidFill>
                        </a:defRPr>
                      </a:pPr>
                      <a:r>
                        <a:rPr sz="3200">
                          <a:solidFill>
                            <a:srgbClr val="FFFFFF"/>
                          </a:solidFill>
                        </a:rPr>
                        <a:t>MAR</a:t>
                      </a:r>
                    </a:p>
                  </a:txBody>
                  <a:tcPr marL="45720" marR="45720" anchor="ctr" horzOverflow="overflow">
                    <a:solidFill>
                      <a:srgbClr val="000000"/>
                    </a:solidFill>
                  </a:tcPr>
                </a:tc>
                <a:tc>
                  <a:txBody>
                    <a:bodyPr/>
                    <a:lstStyle/>
                    <a:p>
                      <a:pPr>
                        <a:defRPr sz="1800">
                          <a:solidFill>
                            <a:srgbClr val="000000"/>
                          </a:solidFill>
                        </a:defRPr>
                      </a:pPr>
                      <a:r>
                        <a:rPr sz="3200">
                          <a:solidFill>
                            <a:srgbClr val="FFFFFF"/>
                          </a:solidFill>
                        </a:rPr>
                        <a:t>APR</a:t>
                      </a:r>
                    </a:p>
                  </a:txBody>
                  <a:tcPr marL="45720" marR="45720" anchor="ctr" horzOverflow="overflow">
                    <a:solidFill>
                      <a:srgbClr val="000000"/>
                    </a:solidFill>
                  </a:tcPr>
                </a:tc>
                <a:tc>
                  <a:txBody>
                    <a:bodyPr/>
                    <a:lstStyle/>
                    <a:p>
                      <a:pPr>
                        <a:defRPr sz="1800">
                          <a:solidFill>
                            <a:srgbClr val="000000"/>
                          </a:solidFill>
                        </a:defRPr>
                      </a:pPr>
                      <a:r>
                        <a:rPr sz="3200">
                          <a:solidFill>
                            <a:srgbClr val="FFFFFF"/>
                          </a:solidFill>
                        </a:rPr>
                        <a:t>MAY</a:t>
                      </a:r>
                    </a:p>
                  </a:txBody>
                  <a:tcPr marL="45720" marR="45720" anchor="ctr" horzOverflow="overflow">
                    <a:solidFill>
                      <a:srgbClr val="000000"/>
                    </a:solidFill>
                  </a:tcPr>
                </a:tc>
                <a:tc>
                  <a:txBody>
                    <a:bodyPr/>
                    <a:lstStyle/>
                    <a:p>
                      <a:pPr>
                        <a:defRPr sz="1800">
                          <a:solidFill>
                            <a:srgbClr val="000000"/>
                          </a:solidFill>
                        </a:defRPr>
                      </a:pPr>
                      <a:r>
                        <a:rPr sz="3200">
                          <a:solidFill>
                            <a:srgbClr val="FFFFFF"/>
                          </a:solidFill>
                        </a:rPr>
                        <a:t>JUN</a:t>
                      </a:r>
                    </a:p>
                  </a:txBody>
                  <a:tcPr marL="45720" marR="45720" anchor="ctr" horzOverflow="overflow">
                    <a:solidFill>
                      <a:srgbClr val="000000"/>
                    </a:solidFill>
                  </a:tcPr>
                </a:tc>
                <a:tc>
                  <a:txBody>
                    <a:bodyPr/>
                    <a:lstStyle/>
                    <a:p>
                      <a:pPr>
                        <a:defRPr sz="1800">
                          <a:solidFill>
                            <a:srgbClr val="000000"/>
                          </a:solidFill>
                        </a:defRPr>
                      </a:pPr>
                      <a:r>
                        <a:rPr sz="3200">
                          <a:solidFill>
                            <a:srgbClr val="FFFFFF"/>
                          </a:solidFill>
                        </a:rPr>
                        <a:t>JUL</a:t>
                      </a:r>
                    </a:p>
                  </a:txBody>
                  <a:tcPr marL="45720" marR="45720" anchor="ctr" horzOverflow="overflow">
                    <a:solidFill>
                      <a:srgbClr val="000000"/>
                    </a:solidFill>
                  </a:tcPr>
                </a:tc>
                <a:tc>
                  <a:txBody>
                    <a:bodyPr/>
                    <a:lstStyle/>
                    <a:p>
                      <a:pPr>
                        <a:defRPr sz="1800">
                          <a:solidFill>
                            <a:srgbClr val="000000"/>
                          </a:solidFill>
                        </a:defRPr>
                      </a:pPr>
                      <a:r>
                        <a:rPr sz="3200">
                          <a:solidFill>
                            <a:srgbClr val="FFFFFF"/>
                          </a:solidFill>
                        </a:rPr>
                        <a:t>AUG</a:t>
                      </a:r>
                    </a:p>
                  </a:txBody>
                  <a:tcPr marL="45720" marR="45720" anchor="ctr" horzOverflow="overflow">
                    <a:solidFill>
                      <a:srgbClr val="000000"/>
                    </a:solidFill>
                  </a:tcPr>
                </a:tc>
                <a:tc>
                  <a:txBody>
                    <a:bodyPr/>
                    <a:lstStyle/>
                    <a:p>
                      <a:pPr>
                        <a:defRPr sz="1800">
                          <a:solidFill>
                            <a:srgbClr val="000000"/>
                          </a:solidFill>
                        </a:defRPr>
                      </a:pPr>
                      <a:r>
                        <a:rPr sz="3200">
                          <a:solidFill>
                            <a:srgbClr val="FFFFFF"/>
                          </a:solidFill>
                        </a:rPr>
                        <a:t>SEPT</a:t>
                      </a:r>
                    </a:p>
                  </a:txBody>
                  <a:tcPr marL="45720" marR="45720" anchor="ctr" horzOverflow="overflow">
                    <a:solidFill>
                      <a:srgbClr val="000000"/>
                    </a:solidFill>
                  </a:tcPr>
                </a:tc>
                <a:tc>
                  <a:txBody>
                    <a:bodyPr/>
                    <a:lstStyle/>
                    <a:p>
                      <a:pPr>
                        <a:defRPr sz="1800">
                          <a:solidFill>
                            <a:srgbClr val="000000"/>
                          </a:solidFill>
                        </a:defRPr>
                      </a:pPr>
                      <a:r>
                        <a:rPr sz="3200">
                          <a:solidFill>
                            <a:srgbClr val="FFFFFF"/>
                          </a:solidFill>
                        </a:rPr>
                        <a:t>OCT</a:t>
                      </a:r>
                    </a:p>
                  </a:txBody>
                  <a:tcPr marL="45720" marR="45720" anchor="ctr" horzOverflow="overflow">
                    <a:solidFill>
                      <a:srgbClr val="000000"/>
                    </a:solidFill>
                  </a:tcPr>
                </a:tc>
                <a:tc>
                  <a:txBody>
                    <a:bodyPr/>
                    <a:lstStyle/>
                    <a:p>
                      <a:pPr>
                        <a:defRPr sz="1800">
                          <a:solidFill>
                            <a:srgbClr val="000000"/>
                          </a:solidFill>
                        </a:defRPr>
                      </a:pPr>
                      <a:r>
                        <a:rPr sz="3200">
                          <a:solidFill>
                            <a:srgbClr val="FFFFFF"/>
                          </a:solidFill>
                        </a:rPr>
                        <a:t>NOV</a:t>
                      </a:r>
                    </a:p>
                  </a:txBody>
                  <a:tcPr marL="45720" marR="45720" anchor="ctr" horzOverflow="overflow">
                    <a:solidFill>
                      <a:srgbClr val="000000"/>
                    </a:solidFill>
                  </a:tcPr>
                </a:tc>
                <a:tc>
                  <a:txBody>
                    <a:bodyPr/>
                    <a:lstStyle/>
                    <a:p>
                      <a:pPr>
                        <a:defRPr sz="1800">
                          <a:solidFill>
                            <a:srgbClr val="000000"/>
                          </a:solidFill>
                        </a:defRPr>
                      </a:pPr>
                      <a:r>
                        <a:rPr sz="3200">
                          <a:solidFill>
                            <a:srgbClr val="FFFFFF"/>
                          </a:solidFill>
                        </a:rPr>
                        <a:t>DEC</a:t>
                      </a:r>
                    </a:p>
                  </a:txBody>
                  <a:tcPr marL="45720" marR="45720" anchor="ctr" horzOverflow="overflow">
                    <a:solidFill>
                      <a:srgbClr val="000000"/>
                    </a:solidFill>
                  </a:tcPr>
                </a:tc>
                <a:extLst>
                  <a:ext uri="{0D108BD9-81ED-4DB2-BD59-A6C34878D82A}">
                    <a16:rowId xmlns:a16="http://schemas.microsoft.com/office/drawing/2014/main" val="10000"/>
                  </a:ext>
                </a:extLst>
              </a:tr>
              <a:tr h="1508018">
                <a:tc>
                  <a:txBody>
                    <a:bodyPr/>
                    <a:lstStyle/>
                    <a:p>
                      <a:pPr>
                        <a:defRPr sz="1800">
                          <a:solidFill>
                            <a:srgbClr val="000000"/>
                          </a:solidFill>
                        </a:defRPr>
                      </a:pPr>
                      <a:r>
                        <a:rPr sz="2800" spc="300"/>
                        <a:t>PROJECT ONE</a:t>
                      </a:r>
                    </a:p>
                  </a:txBody>
                  <a:tcPr marL="45720" marR="45720" anchor="ctr" horzOverflow="overflow"/>
                </a:tc>
                <a:tc>
                  <a:txBody>
                    <a:bodyPr/>
                    <a:lstStyle/>
                    <a:p>
                      <a:pPr>
                        <a:defRPr sz="2800">
                          <a:solidFill>
                            <a:srgbClr val="000000"/>
                          </a:solidFill>
                        </a:defRPr>
                      </a:pPr>
                      <a:endParaRPr/>
                    </a:p>
                  </a:txBody>
                  <a:tcPr marL="45720" marR="45720" anchor="ctr" horzOverflow="overflow"/>
                </a:tc>
                <a:tc>
                  <a:txBody>
                    <a:bodyPr/>
                    <a:lstStyle/>
                    <a:p>
                      <a:pPr>
                        <a:defRPr sz="2800">
                          <a:solidFill>
                            <a:srgbClr val="000000"/>
                          </a:solidFill>
                        </a:defRPr>
                      </a:pPr>
                      <a:endParaRPr/>
                    </a:p>
                  </a:txBody>
                  <a:tcPr marL="45720" marR="45720" anchor="ctr" horzOverflow="overflow"/>
                </a:tc>
                <a:tc>
                  <a:txBody>
                    <a:bodyPr/>
                    <a:lstStyle/>
                    <a:p>
                      <a:pPr>
                        <a:defRPr sz="2800">
                          <a:solidFill>
                            <a:srgbClr val="000000"/>
                          </a:solidFill>
                        </a:defRPr>
                      </a:pPr>
                      <a:endParaRPr/>
                    </a:p>
                  </a:txBody>
                  <a:tcPr marL="45720" marR="45720" anchor="ctr" horzOverflow="overflow"/>
                </a:tc>
                <a:tc>
                  <a:txBody>
                    <a:bodyPr/>
                    <a:lstStyle/>
                    <a:p>
                      <a:pPr>
                        <a:defRPr sz="2800">
                          <a:solidFill>
                            <a:srgbClr val="000000"/>
                          </a:solidFill>
                        </a:defRPr>
                      </a:pPr>
                      <a:endParaRPr/>
                    </a:p>
                  </a:txBody>
                  <a:tcPr marL="45720" marR="45720" anchor="ctr" horzOverflow="overflow"/>
                </a:tc>
                <a:tc>
                  <a:txBody>
                    <a:bodyPr/>
                    <a:lstStyle/>
                    <a:p>
                      <a:pPr>
                        <a:defRPr sz="2800">
                          <a:solidFill>
                            <a:srgbClr val="000000"/>
                          </a:solidFill>
                        </a:defRPr>
                      </a:pPr>
                      <a:endParaRPr/>
                    </a:p>
                  </a:txBody>
                  <a:tcPr marL="45720" marR="45720" anchor="ctr" horzOverflow="overflow"/>
                </a:tc>
                <a:tc>
                  <a:txBody>
                    <a:bodyPr/>
                    <a:lstStyle/>
                    <a:p>
                      <a:pPr>
                        <a:defRPr sz="2800">
                          <a:solidFill>
                            <a:srgbClr val="000000"/>
                          </a:solidFill>
                        </a:defRPr>
                      </a:pPr>
                      <a:endParaRPr/>
                    </a:p>
                  </a:txBody>
                  <a:tcPr marL="45720" marR="45720" anchor="ctr" horzOverflow="overflow"/>
                </a:tc>
                <a:tc>
                  <a:txBody>
                    <a:bodyPr/>
                    <a:lstStyle/>
                    <a:p>
                      <a:pPr>
                        <a:defRPr sz="2800">
                          <a:solidFill>
                            <a:srgbClr val="000000"/>
                          </a:solidFill>
                        </a:defRPr>
                      </a:pPr>
                      <a:endParaRPr/>
                    </a:p>
                  </a:txBody>
                  <a:tcPr marL="45720" marR="45720" anchor="ctr" horzOverflow="overflow"/>
                </a:tc>
                <a:tc>
                  <a:txBody>
                    <a:bodyPr/>
                    <a:lstStyle/>
                    <a:p>
                      <a:pPr>
                        <a:defRPr sz="2800">
                          <a:solidFill>
                            <a:srgbClr val="000000"/>
                          </a:solidFill>
                        </a:defRPr>
                      </a:pPr>
                      <a:endParaRPr/>
                    </a:p>
                  </a:txBody>
                  <a:tcPr marL="45720" marR="45720" anchor="ctr" horzOverflow="overflow"/>
                </a:tc>
                <a:tc>
                  <a:txBody>
                    <a:bodyPr/>
                    <a:lstStyle/>
                    <a:p>
                      <a:pPr>
                        <a:defRPr sz="2800">
                          <a:solidFill>
                            <a:srgbClr val="000000"/>
                          </a:solidFill>
                        </a:defRPr>
                      </a:pPr>
                      <a:endParaRPr/>
                    </a:p>
                  </a:txBody>
                  <a:tcPr marL="45720" marR="45720" anchor="ctr" horzOverflow="overflow"/>
                </a:tc>
                <a:tc>
                  <a:txBody>
                    <a:bodyPr/>
                    <a:lstStyle/>
                    <a:p>
                      <a:pPr>
                        <a:defRPr sz="2800">
                          <a:solidFill>
                            <a:srgbClr val="000000"/>
                          </a:solidFill>
                        </a:defRPr>
                      </a:pPr>
                      <a:endParaRPr/>
                    </a:p>
                  </a:txBody>
                  <a:tcPr marL="45720" marR="45720" anchor="ctr" horzOverflow="overflow"/>
                </a:tc>
                <a:tc>
                  <a:txBody>
                    <a:bodyPr/>
                    <a:lstStyle/>
                    <a:p>
                      <a:pPr>
                        <a:defRPr sz="2800">
                          <a:solidFill>
                            <a:srgbClr val="000000"/>
                          </a:solidFill>
                        </a:defRPr>
                      </a:pPr>
                      <a:endParaRPr/>
                    </a:p>
                  </a:txBody>
                  <a:tcPr marL="45720" marR="45720" anchor="ctr" horzOverflow="overflow"/>
                </a:tc>
                <a:tc>
                  <a:txBody>
                    <a:bodyPr/>
                    <a:lstStyle/>
                    <a:p>
                      <a:pPr>
                        <a:defRPr sz="2800">
                          <a:solidFill>
                            <a:srgbClr val="000000"/>
                          </a:solidFill>
                        </a:defRPr>
                      </a:pPr>
                      <a:endParaRPr/>
                    </a:p>
                  </a:txBody>
                  <a:tcPr marL="45720" marR="45720" anchor="ctr" horzOverflow="overflow"/>
                </a:tc>
                <a:extLst>
                  <a:ext uri="{0D108BD9-81ED-4DB2-BD59-A6C34878D82A}">
                    <a16:rowId xmlns:a16="http://schemas.microsoft.com/office/drawing/2014/main" val="10001"/>
                  </a:ext>
                </a:extLst>
              </a:tr>
              <a:tr h="1508018">
                <a:tc>
                  <a:txBody>
                    <a:bodyPr/>
                    <a:lstStyle/>
                    <a:p>
                      <a:pPr>
                        <a:defRPr sz="1800">
                          <a:solidFill>
                            <a:srgbClr val="000000"/>
                          </a:solidFill>
                        </a:defRPr>
                      </a:pPr>
                      <a:r>
                        <a:rPr sz="2800" spc="300"/>
                        <a:t>PROJECT TWO</a:t>
                      </a:r>
                    </a:p>
                  </a:txBody>
                  <a:tcPr marL="45720" marR="45720" anchor="ctr" horzOverflow="overflow">
                    <a:noFill/>
                  </a:tcPr>
                </a:tc>
                <a:tc>
                  <a:txBody>
                    <a:bodyPr/>
                    <a:lstStyle/>
                    <a:p>
                      <a:pPr>
                        <a:defRPr sz="2800">
                          <a:solidFill>
                            <a:srgbClr val="000000"/>
                          </a:solidFill>
                        </a:defRPr>
                      </a:pPr>
                      <a:endParaRPr/>
                    </a:p>
                  </a:txBody>
                  <a:tcPr marL="45720" marR="45720" anchor="ctr" horzOverflow="overflow">
                    <a:noFill/>
                  </a:tcPr>
                </a:tc>
                <a:tc>
                  <a:txBody>
                    <a:bodyPr/>
                    <a:lstStyle/>
                    <a:p>
                      <a:pPr>
                        <a:defRPr sz="2800">
                          <a:solidFill>
                            <a:srgbClr val="000000"/>
                          </a:solidFill>
                        </a:defRPr>
                      </a:pPr>
                      <a:endParaRPr/>
                    </a:p>
                  </a:txBody>
                  <a:tcPr marL="45720" marR="45720" anchor="ctr" horzOverflow="overflow">
                    <a:noFill/>
                  </a:tcPr>
                </a:tc>
                <a:tc>
                  <a:txBody>
                    <a:bodyPr/>
                    <a:lstStyle/>
                    <a:p>
                      <a:pPr>
                        <a:defRPr sz="2800">
                          <a:solidFill>
                            <a:srgbClr val="000000"/>
                          </a:solidFill>
                        </a:defRPr>
                      </a:pPr>
                      <a:endParaRPr/>
                    </a:p>
                  </a:txBody>
                  <a:tcPr marL="45720" marR="45720" anchor="ctr" horzOverflow="overflow">
                    <a:noFill/>
                  </a:tcPr>
                </a:tc>
                <a:tc>
                  <a:txBody>
                    <a:bodyPr/>
                    <a:lstStyle/>
                    <a:p>
                      <a:pPr>
                        <a:defRPr sz="2800">
                          <a:solidFill>
                            <a:srgbClr val="000000"/>
                          </a:solidFill>
                        </a:defRPr>
                      </a:pPr>
                      <a:endParaRPr/>
                    </a:p>
                  </a:txBody>
                  <a:tcPr marL="45720" marR="45720" anchor="ctr" horzOverflow="overflow">
                    <a:noFill/>
                  </a:tcPr>
                </a:tc>
                <a:tc>
                  <a:txBody>
                    <a:bodyPr/>
                    <a:lstStyle/>
                    <a:p>
                      <a:pPr>
                        <a:defRPr sz="2800">
                          <a:solidFill>
                            <a:srgbClr val="000000"/>
                          </a:solidFill>
                        </a:defRPr>
                      </a:pPr>
                      <a:endParaRPr/>
                    </a:p>
                  </a:txBody>
                  <a:tcPr marL="45720" marR="45720" anchor="ctr" horzOverflow="overflow">
                    <a:noFill/>
                  </a:tcPr>
                </a:tc>
                <a:tc>
                  <a:txBody>
                    <a:bodyPr/>
                    <a:lstStyle/>
                    <a:p>
                      <a:pPr>
                        <a:defRPr sz="2800">
                          <a:solidFill>
                            <a:srgbClr val="000000"/>
                          </a:solidFill>
                        </a:defRPr>
                      </a:pPr>
                      <a:endParaRPr/>
                    </a:p>
                  </a:txBody>
                  <a:tcPr marL="45720" marR="45720" anchor="ctr" horzOverflow="overflow">
                    <a:noFill/>
                  </a:tcPr>
                </a:tc>
                <a:tc>
                  <a:txBody>
                    <a:bodyPr/>
                    <a:lstStyle/>
                    <a:p>
                      <a:pPr>
                        <a:defRPr sz="2800">
                          <a:solidFill>
                            <a:srgbClr val="000000"/>
                          </a:solidFill>
                        </a:defRPr>
                      </a:pPr>
                      <a:endParaRPr/>
                    </a:p>
                  </a:txBody>
                  <a:tcPr marL="45720" marR="45720" anchor="ctr" horzOverflow="overflow">
                    <a:noFill/>
                  </a:tcPr>
                </a:tc>
                <a:tc>
                  <a:txBody>
                    <a:bodyPr/>
                    <a:lstStyle/>
                    <a:p>
                      <a:pPr>
                        <a:defRPr sz="2800">
                          <a:solidFill>
                            <a:srgbClr val="000000"/>
                          </a:solidFill>
                        </a:defRPr>
                      </a:pPr>
                      <a:endParaRPr/>
                    </a:p>
                  </a:txBody>
                  <a:tcPr marL="45720" marR="45720" anchor="ctr" horzOverflow="overflow">
                    <a:noFill/>
                  </a:tcPr>
                </a:tc>
                <a:tc>
                  <a:txBody>
                    <a:bodyPr/>
                    <a:lstStyle/>
                    <a:p>
                      <a:pPr>
                        <a:defRPr sz="2800">
                          <a:solidFill>
                            <a:srgbClr val="000000"/>
                          </a:solidFill>
                        </a:defRPr>
                      </a:pPr>
                      <a:endParaRPr/>
                    </a:p>
                  </a:txBody>
                  <a:tcPr marL="45720" marR="45720" anchor="ctr" horzOverflow="overflow">
                    <a:noFill/>
                  </a:tcPr>
                </a:tc>
                <a:tc>
                  <a:txBody>
                    <a:bodyPr/>
                    <a:lstStyle/>
                    <a:p>
                      <a:pPr>
                        <a:defRPr sz="2800">
                          <a:solidFill>
                            <a:srgbClr val="000000"/>
                          </a:solidFill>
                        </a:defRPr>
                      </a:pPr>
                      <a:endParaRPr/>
                    </a:p>
                  </a:txBody>
                  <a:tcPr marL="45720" marR="45720" anchor="ctr" horzOverflow="overflow">
                    <a:noFill/>
                  </a:tcPr>
                </a:tc>
                <a:tc>
                  <a:txBody>
                    <a:bodyPr/>
                    <a:lstStyle/>
                    <a:p>
                      <a:pPr>
                        <a:defRPr sz="2800">
                          <a:solidFill>
                            <a:srgbClr val="000000"/>
                          </a:solidFill>
                        </a:defRPr>
                      </a:pPr>
                      <a:endParaRPr/>
                    </a:p>
                  </a:txBody>
                  <a:tcPr marL="45720" marR="45720" anchor="ctr" horzOverflow="overflow">
                    <a:noFill/>
                  </a:tcPr>
                </a:tc>
                <a:tc>
                  <a:txBody>
                    <a:bodyPr/>
                    <a:lstStyle/>
                    <a:p>
                      <a:pPr>
                        <a:defRPr sz="2800">
                          <a:solidFill>
                            <a:srgbClr val="000000"/>
                          </a:solidFill>
                        </a:defRPr>
                      </a:pPr>
                      <a:endParaRPr/>
                    </a:p>
                  </a:txBody>
                  <a:tcPr marL="45720" marR="45720" anchor="ctr" horzOverflow="overflow">
                    <a:noFill/>
                  </a:tcPr>
                </a:tc>
                <a:extLst>
                  <a:ext uri="{0D108BD9-81ED-4DB2-BD59-A6C34878D82A}">
                    <a16:rowId xmlns:a16="http://schemas.microsoft.com/office/drawing/2014/main" val="10002"/>
                  </a:ext>
                </a:extLst>
              </a:tr>
              <a:tr h="1508018">
                <a:tc>
                  <a:txBody>
                    <a:bodyPr/>
                    <a:lstStyle/>
                    <a:p>
                      <a:pPr>
                        <a:defRPr sz="1800">
                          <a:solidFill>
                            <a:srgbClr val="000000"/>
                          </a:solidFill>
                        </a:defRPr>
                      </a:pPr>
                      <a:r>
                        <a:rPr sz="2800" spc="300"/>
                        <a:t>PROJECT THREE</a:t>
                      </a:r>
                    </a:p>
                  </a:txBody>
                  <a:tcPr marL="45720" marR="45720" anchor="ctr" horzOverflow="overflow"/>
                </a:tc>
                <a:tc>
                  <a:txBody>
                    <a:bodyPr/>
                    <a:lstStyle/>
                    <a:p>
                      <a:pPr>
                        <a:defRPr sz="2800">
                          <a:solidFill>
                            <a:srgbClr val="000000"/>
                          </a:solidFill>
                        </a:defRPr>
                      </a:pPr>
                      <a:endParaRPr/>
                    </a:p>
                  </a:txBody>
                  <a:tcPr marL="45720" marR="45720" anchor="ctr" horzOverflow="overflow"/>
                </a:tc>
                <a:tc>
                  <a:txBody>
                    <a:bodyPr/>
                    <a:lstStyle/>
                    <a:p>
                      <a:pPr>
                        <a:defRPr sz="2800">
                          <a:solidFill>
                            <a:srgbClr val="000000"/>
                          </a:solidFill>
                        </a:defRPr>
                      </a:pPr>
                      <a:endParaRPr/>
                    </a:p>
                  </a:txBody>
                  <a:tcPr marL="45720" marR="45720" anchor="ctr" horzOverflow="overflow"/>
                </a:tc>
                <a:tc>
                  <a:txBody>
                    <a:bodyPr/>
                    <a:lstStyle/>
                    <a:p>
                      <a:pPr>
                        <a:defRPr sz="2800">
                          <a:solidFill>
                            <a:srgbClr val="000000"/>
                          </a:solidFill>
                        </a:defRPr>
                      </a:pPr>
                      <a:endParaRPr/>
                    </a:p>
                  </a:txBody>
                  <a:tcPr marL="45720" marR="45720" anchor="ctr" horzOverflow="overflow"/>
                </a:tc>
                <a:tc>
                  <a:txBody>
                    <a:bodyPr/>
                    <a:lstStyle/>
                    <a:p>
                      <a:pPr>
                        <a:defRPr sz="2800">
                          <a:solidFill>
                            <a:srgbClr val="000000"/>
                          </a:solidFill>
                        </a:defRPr>
                      </a:pPr>
                      <a:endParaRPr/>
                    </a:p>
                  </a:txBody>
                  <a:tcPr marL="45720" marR="45720" anchor="ctr" horzOverflow="overflow"/>
                </a:tc>
                <a:tc>
                  <a:txBody>
                    <a:bodyPr/>
                    <a:lstStyle/>
                    <a:p>
                      <a:pPr>
                        <a:defRPr sz="2800">
                          <a:solidFill>
                            <a:srgbClr val="000000"/>
                          </a:solidFill>
                        </a:defRPr>
                      </a:pPr>
                      <a:endParaRPr/>
                    </a:p>
                  </a:txBody>
                  <a:tcPr marL="45720" marR="45720" anchor="ctr" horzOverflow="overflow"/>
                </a:tc>
                <a:tc>
                  <a:txBody>
                    <a:bodyPr/>
                    <a:lstStyle/>
                    <a:p>
                      <a:pPr>
                        <a:defRPr sz="2800">
                          <a:solidFill>
                            <a:srgbClr val="000000"/>
                          </a:solidFill>
                        </a:defRPr>
                      </a:pPr>
                      <a:endParaRPr/>
                    </a:p>
                  </a:txBody>
                  <a:tcPr marL="45720" marR="45720" anchor="ctr" horzOverflow="overflow"/>
                </a:tc>
                <a:tc>
                  <a:txBody>
                    <a:bodyPr/>
                    <a:lstStyle/>
                    <a:p>
                      <a:pPr>
                        <a:defRPr sz="2800">
                          <a:solidFill>
                            <a:srgbClr val="000000"/>
                          </a:solidFill>
                        </a:defRPr>
                      </a:pPr>
                      <a:endParaRPr/>
                    </a:p>
                  </a:txBody>
                  <a:tcPr marL="45720" marR="45720" anchor="ctr" horzOverflow="overflow"/>
                </a:tc>
                <a:tc>
                  <a:txBody>
                    <a:bodyPr/>
                    <a:lstStyle/>
                    <a:p>
                      <a:pPr>
                        <a:defRPr sz="2800">
                          <a:solidFill>
                            <a:srgbClr val="000000"/>
                          </a:solidFill>
                        </a:defRPr>
                      </a:pPr>
                      <a:endParaRPr/>
                    </a:p>
                  </a:txBody>
                  <a:tcPr marL="45720" marR="45720" anchor="ctr" horzOverflow="overflow"/>
                </a:tc>
                <a:tc>
                  <a:txBody>
                    <a:bodyPr/>
                    <a:lstStyle/>
                    <a:p>
                      <a:pPr>
                        <a:defRPr sz="2800">
                          <a:solidFill>
                            <a:srgbClr val="000000"/>
                          </a:solidFill>
                        </a:defRPr>
                      </a:pPr>
                      <a:endParaRPr/>
                    </a:p>
                  </a:txBody>
                  <a:tcPr marL="45720" marR="45720" anchor="ctr" horzOverflow="overflow"/>
                </a:tc>
                <a:tc>
                  <a:txBody>
                    <a:bodyPr/>
                    <a:lstStyle/>
                    <a:p>
                      <a:pPr>
                        <a:defRPr sz="2800">
                          <a:solidFill>
                            <a:srgbClr val="000000"/>
                          </a:solidFill>
                        </a:defRPr>
                      </a:pPr>
                      <a:endParaRPr/>
                    </a:p>
                  </a:txBody>
                  <a:tcPr marL="45720" marR="45720" anchor="ctr" horzOverflow="overflow"/>
                </a:tc>
                <a:tc>
                  <a:txBody>
                    <a:bodyPr/>
                    <a:lstStyle/>
                    <a:p>
                      <a:pPr>
                        <a:defRPr sz="2800">
                          <a:solidFill>
                            <a:srgbClr val="000000"/>
                          </a:solidFill>
                        </a:defRPr>
                      </a:pPr>
                      <a:endParaRPr/>
                    </a:p>
                  </a:txBody>
                  <a:tcPr marL="45720" marR="45720" anchor="ctr" horzOverflow="overflow"/>
                </a:tc>
                <a:tc>
                  <a:txBody>
                    <a:bodyPr/>
                    <a:lstStyle/>
                    <a:p>
                      <a:pPr>
                        <a:defRPr sz="2800">
                          <a:solidFill>
                            <a:srgbClr val="000000"/>
                          </a:solidFill>
                        </a:defRPr>
                      </a:pPr>
                      <a:endParaRPr/>
                    </a:p>
                  </a:txBody>
                  <a:tcPr marL="45720" marR="45720" anchor="ctr" horzOverflow="overflow"/>
                </a:tc>
                <a:extLst>
                  <a:ext uri="{0D108BD9-81ED-4DB2-BD59-A6C34878D82A}">
                    <a16:rowId xmlns:a16="http://schemas.microsoft.com/office/drawing/2014/main" val="10003"/>
                  </a:ext>
                </a:extLst>
              </a:tr>
              <a:tr h="1508018">
                <a:tc>
                  <a:txBody>
                    <a:bodyPr/>
                    <a:lstStyle/>
                    <a:p>
                      <a:pPr>
                        <a:defRPr sz="1800">
                          <a:solidFill>
                            <a:srgbClr val="000000"/>
                          </a:solidFill>
                        </a:defRPr>
                      </a:pPr>
                      <a:r>
                        <a:rPr sz="2800" spc="300"/>
                        <a:t>PROJECT FOUR</a:t>
                      </a:r>
                    </a:p>
                  </a:txBody>
                  <a:tcPr marL="45720" marR="45720" anchor="ctr" horzOverflow="overflow">
                    <a:noFill/>
                  </a:tcPr>
                </a:tc>
                <a:tc>
                  <a:txBody>
                    <a:bodyPr/>
                    <a:lstStyle/>
                    <a:p>
                      <a:pPr>
                        <a:defRPr sz="2800">
                          <a:solidFill>
                            <a:srgbClr val="000000"/>
                          </a:solidFill>
                        </a:defRPr>
                      </a:pPr>
                      <a:endParaRPr/>
                    </a:p>
                  </a:txBody>
                  <a:tcPr marL="45720" marR="45720" anchor="ctr" horzOverflow="overflow">
                    <a:noFill/>
                  </a:tcPr>
                </a:tc>
                <a:tc>
                  <a:txBody>
                    <a:bodyPr/>
                    <a:lstStyle/>
                    <a:p>
                      <a:pPr>
                        <a:defRPr sz="2800">
                          <a:solidFill>
                            <a:srgbClr val="000000"/>
                          </a:solidFill>
                        </a:defRPr>
                      </a:pPr>
                      <a:endParaRPr/>
                    </a:p>
                  </a:txBody>
                  <a:tcPr marL="45720" marR="45720" anchor="ctr" horzOverflow="overflow">
                    <a:noFill/>
                  </a:tcPr>
                </a:tc>
                <a:tc>
                  <a:txBody>
                    <a:bodyPr/>
                    <a:lstStyle/>
                    <a:p>
                      <a:pPr>
                        <a:defRPr sz="2800">
                          <a:solidFill>
                            <a:srgbClr val="000000"/>
                          </a:solidFill>
                        </a:defRPr>
                      </a:pPr>
                      <a:endParaRPr/>
                    </a:p>
                  </a:txBody>
                  <a:tcPr marL="45720" marR="45720" anchor="ctr" horzOverflow="overflow">
                    <a:noFill/>
                  </a:tcPr>
                </a:tc>
                <a:tc>
                  <a:txBody>
                    <a:bodyPr/>
                    <a:lstStyle/>
                    <a:p>
                      <a:pPr>
                        <a:defRPr sz="2800">
                          <a:solidFill>
                            <a:srgbClr val="000000"/>
                          </a:solidFill>
                        </a:defRPr>
                      </a:pPr>
                      <a:endParaRPr/>
                    </a:p>
                  </a:txBody>
                  <a:tcPr marL="45720" marR="45720" anchor="ctr" horzOverflow="overflow">
                    <a:noFill/>
                  </a:tcPr>
                </a:tc>
                <a:tc>
                  <a:txBody>
                    <a:bodyPr/>
                    <a:lstStyle/>
                    <a:p>
                      <a:pPr>
                        <a:defRPr sz="2800">
                          <a:solidFill>
                            <a:srgbClr val="000000"/>
                          </a:solidFill>
                        </a:defRPr>
                      </a:pPr>
                      <a:endParaRPr/>
                    </a:p>
                  </a:txBody>
                  <a:tcPr marL="45720" marR="45720" anchor="ctr" horzOverflow="overflow">
                    <a:noFill/>
                  </a:tcPr>
                </a:tc>
                <a:tc>
                  <a:txBody>
                    <a:bodyPr/>
                    <a:lstStyle/>
                    <a:p>
                      <a:pPr>
                        <a:defRPr sz="2800">
                          <a:solidFill>
                            <a:srgbClr val="000000"/>
                          </a:solidFill>
                        </a:defRPr>
                      </a:pPr>
                      <a:endParaRPr/>
                    </a:p>
                  </a:txBody>
                  <a:tcPr marL="45720" marR="45720" anchor="ctr" horzOverflow="overflow">
                    <a:noFill/>
                  </a:tcPr>
                </a:tc>
                <a:tc>
                  <a:txBody>
                    <a:bodyPr/>
                    <a:lstStyle/>
                    <a:p>
                      <a:pPr>
                        <a:defRPr sz="2800">
                          <a:solidFill>
                            <a:srgbClr val="000000"/>
                          </a:solidFill>
                        </a:defRPr>
                      </a:pPr>
                      <a:endParaRPr/>
                    </a:p>
                  </a:txBody>
                  <a:tcPr marL="45720" marR="45720" anchor="ctr" horzOverflow="overflow">
                    <a:noFill/>
                  </a:tcPr>
                </a:tc>
                <a:tc>
                  <a:txBody>
                    <a:bodyPr/>
                    <a:lstStyle/>
                    <a:p>
                      <a:pPr>
                        <a:defRPr sz="2800">
                          <a:solidFill>
                            <a:srgbClr val="000000"/>
                          </a:solidFill>
                        </a:defRPr>
                      </a:pPr>
                      <a:endParaRPr/>
                    </a:p>
                  </a:txBody>
                  <a:tcPr marL="45720" marR="45720" anchor="ctr" horzOverflow="overflow">
                    <a:noFill/>
                  </a:tcPr>
                </a:tc>
                <a:tc>
                  <a:txBody>
                    <a:bodyPr/>
                    <a:lstStyle/>
                    <a:p>
                      <a:pPr>
                        <a:defRPr sz="2800">
                          <a:solidFill>
                            <a:srgbClr val="000000"/>
                          </a:solidFill>
                        </a:defRPr>
                      </a:pPr>
                      <a:endParaRPr/>
                    </a:p>
                  </a:txBody>
                  <a:tcPr marL="45720" marR="45720" anchor="ctr" horzOverflow="overflow">
                    <a:noFill/>
                  </a:tcPr>
                </a:tc>
                <a:tc>
                  <a:txBody>
                    <a:bodyPr/>
                    <a:lstStyle/>
                    <a:p>
                      <a:pPr>
                        <a:defRPr sz="2800">
                          <a:solidFill>
                            <a:srgbClr val="000000"/>
                          </a:solidFill>
                        </a:defRPr>
                      </a:pPr>
                      <a:endParaRPr/>
                    </a:p>
                  </a:txBody>
                  <a:tcPr marL="45720" marR="45720" anchor="ctr" horzOverflow="overflow">
                    <a:noFill/>
                  </a:tcPr>
                </a:tc>
                <a:tc>
                  <a:txBody>
                    <a:bodyPr/>
                    <a:lstStyle/>
                    <a:p>
                      <a:pPr>
                        <a:defRPr sz="2800">
                          <a:solidFill>
                            <a:srgbClr val="000000"/>
                          </a:solidFill>
                        </a:defRPr>
                      </a:pPr>
                      <a:endParaRPr/>
                    </a:p>
                  </a:txBody>
                  <a:tcPr marL="45720" marR="45720" anchor="ctr" horzOverflow="overflow">
                    <a:noFill/>
                  </a:tcPr>
                </a:tc>
                <a:tc>
                  <a:txBody>
                    <a:bodyPr/>
                    <a:lstStyle/>
                    <a:p>
                      <a:pPr>
                        <a:defRPr sz="2800">
                          <a:solidFill>
                            <a:srgbClr val="000000"/>
                          </a:solidFill>
                        </a:defRPr>
                      </a:pPr>
                      <a:endParaRPr/>
                    </a:p>
                  </a:txBody>
                  <a:tcPr marL="45720" marR="45720" anchor="ctr" horzOverflow="overflow">
                    <a:noFill/>
                  </a:tcPr>
                </a:tc>
                <a:extLst>
                  <a:ext uri="{0D108BD9-81ED-4DB2-BD59-A6C34878D82A}">
                    <a16:rowId xmlns:a16="http://schemas.microsoft.com/office/drawing/2014/main" val="10004"/>
                  </a:ext>
                </a:extLst>
              </a:tr>
            </a:tbl>
          </a:graphicData>
        </a:graphic>
      </p:graphicFrame>
      <p:grpSp>
        <p:nvGrpSpPr>
          <p:cNvPr id="687" name="Group"/>
          <p:cNvGrpSpPr/>
          <p:nvPr/>
        </p:nvGrpSpPr>
        <p:grpSpPr>
          <a:xfrm>
            <a:off x="6273248" y="6279995"/>
            <a:ext cx="7147788" cy="317811"/>
            <a:chOff x="0" y="0"/>
            <a:chExt cx="7147787" cy="317810"/>
          </a:xfrm>
        </p:grpSpPr>
        <p:sp>
          <p:nvSpPr>
            <p:cNvPr id="685" name="Circle"/>
            <p:cNvSpPr/>
            <p:nvPr/>
          </p:nvSpPr>
          <p:spPr>
            <a:xfrm>
              <a:off x="6829976" y="-1"/>
              <a:ext cx="317811" cy="317812"/>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defTabSz="1828433" hangingPunct="0">
                <a:defRPr sz="4000">
                  <a:solidFill>
                    <a:srgbClr val="FFFFFF"/>
                  </a:solidFill>
                </a:defRPr>
              </a:pPr>
              <a:endParaRPr sz="4000" kern="0">
                <a:solidFill>
                  <a:srgbClr val="FFFFFF"/>
                </a:solidFill>
                <a:latin typeface="Helvetica"/>
                <a:sym typeface="Helvetica"/>
              </a:endParaRPr>
            </a:p>
          </p:txBody>
        </p:sp>
        <p:sp>
          <p:nvSpPr>
            <p:cNvPr id="686" name="Line"/>
            <p:cNvSpPr/>
            <p:nvPr/>
          </p:nvSpPr>
          <p:spPr>
            <a:xfrm flipH="1" flipV="1">
              <a:off x="-1" y="158905"/>
              <a:ext cx="6829978" cy="1"/>
            </a:xfrm>
            <a:prstGeom prst="line">
              <a:avLst/>
            </a:prstGeom>
            <a:noFill/>
            <a:ln w="57150" cap="flat">
              <a:solidFill>
                <a:srgbClr val="000000"/>
              </a:solidFill>
              <a:prstDash val="solid"/>
              <a:miter lim="800000"/>
            </a:ln>
            <a:effectLst/>
          </p:spPr>
          <p:txBody>
            <a:bodyPr wrap="square" lIns="45719" tIns="45719" rIns="45719" bIns="45719" numCol="1" anchor="t">
              <a:noAutofit/>
            </a:bodyPr>
            <a:lstStyle/>
            <a:p>
              <a:pPr defTabSz="1828433" hangingPunct="0"/>
              <a:endParaRPr sz="3600" kern="0">
                <a:solidFill>
                  <a:srgbClr val="7F7F7F"/>
                </a:solidFill>
                <a:latin typeface="Helvetica"/>
                <a:sym typeface="Helvetica"/>
              </a:endParaRPr>
            </a:p>
          </p:txBody>
        </p:sp>
      </p:grpSp>
      <p:grpSp>
        <p:nvGrpSpPr>
          <p:cNvPr id="690" name="Group"/>
          <p:cNvGrpSpPr/>
          <p:nvPr/>
        </p:nvGrpSpPr>
        <p:grpSpPr>
          <a:xfrm>
            <a:off x="12205335" y="7805850"/>
            <a:ext cx="4745710" cy="317811"/>
            <a:chOff x="0" y="0"/>
            <a:chExt cx="4745709" cy="317810"/>
          </a:xfrm>
        </p:grpSpPr>
        <p:sp>
          <p:nvSpPr>
            <p:cNvPr id="688" name="Circle"/>
            <p:cNvSpPr/>
            <p:nvPr/>
          </p:nvSpPr>
          <p:spPr>
            <a:xfrm>
              <a:off x="4427899" y="-1"/>
              <a:ext cx="317811" cy="317812"/>
            </a:xfrm>
            <a:prstGeom prst="ellipse">
              <a:avLst/>
            </a:prstGeom>
            <a:solidFill>
              <a:schemeClr val="accent2"/>
            </a:solidFill>
            <a:ln w="12700" cap="flat">
              <a:noFill/>
              <a:miter lim="400000"/>
            </a:ln>
            <a:effectLst/>
          </p:spPr>
          <p:txBody>
            <a:bodyPr wrap="square" lIns="45719" tIns="45719" rIns="45719" bIns="45719" numCol="1" anchor="ctr">
              <a:noAutofit/>
            </a:bodyPr>
            <a:lstStyle/>
            <a:p>
              <a:pPr algn="ctr" defTabSz="1828433" hangingPunct="0">
                <a:defRPr sz="4000">
                  <a:solidFill>
                    <a:srgbClr val="FFFFFF"/>
                  </a:solidFill>
                </a:defRPr>
              </a:pPr>
              <a:endParaRPr sz="4000" kern="0">
                <a:solidFill>
                  <a:srgbClr val="FFFFFF"/>
                </a:solidFill>
                <a:latin typeface="Helvetica"/>
                <a:sym typeface="Helvetica"/>
              </a:endParaRPr>
            </a:p>
          </p:txBody>
        </p:sp>
        <p:sp>
          <p:nvSpPr>
            <p:cNvPr id="689" name="Line"/>
            <p:cNvSpPr/>
            <p:nvPr/>
          </p:nvSpPr>
          <p:spPr>
            <a:xfrm flipH="1" flipV="1">
              <a:off x="-1" y="158905"/>
              <a:ext cx="4427901" cy="1"/>
            </a:xfrm>
            <a:prstGeom prst="line">
              <a:avLst/>
            </a:prstGeom>
            <a:noFill/>
            <a:ln w="57150" cap="flat">
              <a:solidFill>
                <a:schemeClr val="accent2"/>
              </a:solidFill>
              <a:prstDash val="solid"/>
              <a:miter lim="800000"/>
            </a:ln>
            <a:effectLst/>
          </p:spPr>
          <p:txBody>
            <a:bodyPr wrap="square" lIns="45719" tIns="45719" rIns="45719" bIns="45719" numCol="1" anchor="t">
              <a:noAutofit/>
            </a:bodyPr>
            <a:lstStyle/>
            <a:p>
              <a:pPr defTabSz="1828433" hangingPunct="0"/>
              <a:endParaRPr sz="3600" kern="0">
                <a:solidFill>
                  <a:srgbClr val="7F7F7F"/>
                </a:solidFill>
                <a:latin typeface="Helvetica"/>
                <a:sym typeface="Helvetica"/>
              </a:endParaRPr>
            </a:p>
          </p:txBody>
        </p:sp>
      </p:grpSp>
      <p:grpSp>
        <p:nvGrpSpPr>
          <p:cNvPr id="693" name="Group"/>
          <p:cNvGrpSpPr/>
          <p:nvPr/>
        </p:nvGrpSpPr>
        <p:grpSpPr>
          <a:xfrm>
            <a:off x="15205074" y="9331705"/>
            <a:ext cx="7147788" cy="317811"/>
            <a:chOff x="0" y="0"/>
            <a:chExt cx="7147787" cy="317810"/>
          </a:xfrm>
        </p:grpSpPr>
        <p:sp>
          <p:nvSpPr>
            <p:cNvPr id="691" name="Circle"/>
            <p:cNvSpPr/>
            <p:nvPr/>
          </p:nvSpPr>
          <p:spPr>
            <a:xfrm>
              <a:off x="6829976" y="-1"/>
              <a:ext cx="317811" cy="317812"/>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defTabSz="1828433" hangingPunct="0">
                <a:defRPr sz="4000">
                  <a:solidFill>
                    <a:srgbClr val="FFFFFF"/>
                  </a:solidFill>
                </a:defRPr>
              </a:pPr>
              <a:endParaRPr sz="4000" kern="0">
                <a:solidFill>
                  <a:srgbClr val="FFFFFF"/>
                </a:solidFill>
                <a:latin typeface="Helvetica"/>
                <a:sym typeface="Helvetica"/>
              </a:endParaRPr>
            </a:p>
          </p:txBody>
        </p:sp>
        <p:sp>
          <p:nvSpPr>
            <p:cNvPr id="692" name="Line"/>
            <p:cNvSpPr/>
            <p:nvPr/>
          </p:nvSpPr>
          <p:spPr>
            <a:xfrm flipH="1" flipV="1">
              <a:off x="-1" y="158905"/>
              <a:ext cx="6829978" cy="1"/>
            </a:xfrm>
            <a:prstGeom prst="line">
              <a:avLst/>
            </a:prstGeom>
            <a:noFill/>
            <a:ln w="57150" cap="flat">
              <a:solidFill>
                <a:srgbClr val="000000"/>
              </a:solidFill>
              <a:prstDash val="solid"/>
              <a:miter lim="800000"/>
            </a:ln>
            <a:effectLst/>
          </p:spPr>
          <p:txBody>
            <a:bodyPr wrap="square" lIns="45719" tIns="45719" rIns="45719" bIns="45719" numCol="1" anchor="t">
              <a:noAutofit/>
            </a:bodyPr>
            <a:lstStyle/>
            <a:p>
              <a:pPr defTabSz="1828433" hangingPunct="0"/>
              <a:endParaRPr sz="3600" kern="0">
                <a:solidFill>
                  <a:srgbClr val="7F7F7F"/>
                </a:solidFill>
                <a:latin typeface="Helvetica"/>
                <a:sym typeface="Helvetica"/>
              </a:endParaRPr>
            </a:p>
          </p:txBody>
        </p:sp>
      </p:grpSp>
      <p:grpSp>
        <p:nvGrpSpPr>
          <p:cNvPr id="696" name="Group"/>
          <p:cNvGrpSpPr/>
          <p:nvPr/>
        </p:nvGrpSpPr>
        <p:grpSpPr>
          <a:xfrm>
            <a:off x="7878361" y="10857559"/>
            <a:ext cx="4745710" cy="317811"/>
            <a:chOff x="0" y="0"/>
            <a:chExt cx="4745709" cy="317810"/>
          </a:xfrm>
        </p:grpSpPr>
        <p:sp>
          <p:nvSpPr>
            <p:cNvPr id="694" name="Circle"/>
            <p:cNvSpPr/>
            <p:nvPr/>
          </p:nvSpPr>
          <p:spPr>
            <a:xfrm>
              <a:off x="4427899" y="-1"/>
              <a:ext cx="317811" cy="317812"/>
            </a:xfrm>
            <a:prstGeom prst="ellipse">
              <a:avLst/>
            </a:prstGeom>
            <a:solidFill>
              <a:schemeClr val="accent4"/>
            </a:solidFill>
            <a:ln w="12700" cap="flat">
              <a:noFill/>
              <a:miter lim="400000"/>
            </a:ln>
            <a:effectLst/>
          </p:spPr>
          <p:txBody>
            <a:bodyPr wrap="square" lIns="45719" tIns="45719" rIns="45719" bIns="45719" numCol="1" anchor="ctr">
              <a:noAutofit/>
            </a:bodyPr>
            <a:lstStyle/>
            <a:p>
              <a:pPr algn="ctr" defTabSz="1828433" hangingPunct="0">
                <a:defRPr sz="4000">
                  <a:solidFill>
                    <a:srgbClr val="FFFFFF"/>
                  </a:solidFill>
                </a:defRPr>
              </a:pPr>
              <a:endParaRPr sz="4000" kern="0">
                <a:solidFill>
                  <a:srgbClr val="FFFFFF"/>
                </a:solidFill>
                <a:latin typeface="Helvetica"/>
                <a:sym typeface="Helvetica"/>
              </a:endParaRPr>
            </a:p>
          </p:txBody>
        </p:sp>
        <p:sp>
          <p:nvSpPr>
            <p:cNvPr id="695" name="Line"/>
            <p:cNvSpPr/>
            <p:nvPr/>
          </p:nvSpPr>
          <p:spPr>
            <a:xfrm flipH="1" flipV="1">
              <a:off x="-1" y="158905"/>
              <a:ext cx="4427901" cy="1"/>
            </a:xfrm>
            <a:prstGeom prst="line">
              <a:avLst/>
            </a:prstGeom>
            <a:noFill/>
            <a:ln w="57150" cap="flat">
              <a:solidFill>
                <a:schemeClr val="accent4"/>
              </a:solidFill>
              <a:prstDash val="solid"/>
              <a:miter lim="800000"/>
            </a:ln>
            <a:effectLst/>
          </p:spPr>
          <p:txBody>
            <a:bodyPr wrap="square" lIns="45719" tIns="45719" rIns="45719" bIns="45719" numCol="1" anchor="t">
              <a:noAutofit/>
            </a:bodyPr>
            <a:lstStyle/>
            <a:p>
              <a:pPr defTabSz="1828433" hangingPunct="0"/>
              <a:endParaRPr sz="3600" kern="0">
                <a:solidFill>
                  <a:srgbClr val="7F7F7F"/>
                </a:solidFill>
                <a:latin typeface="Helvetica"/>
                <a:sym typeface="Helvetica"/>
              </a:endParaRPr>
            </a:p>
          </p:txBody>
        </p:sp>
      </p:grpSp>
      <p:sp>
        <p:nvSpPr>
          <p:cNvPr id="697" name="PROJECT MANAGEMENT"/>
          <p:cNvSpPr txBox="1"/>
          <p:nvPr/>
        </p:nvSpPr>
        <p:spPr>
          <a:xfrm>
            <a:off x="6159806" y="1390006"/>
            <a:ext cx="12099788" cy="1107996"/>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6600" spc="600">
                <a:solidFill>
                  <a:srgbClr val="000000"/>
                </a:solidFill>
              </a:defRPr>
            </a:lvl1pPr>
          </a:lstStyle>
          <a:p>
            <a:pPr defTabSz="1828433" hangingPunct="0"/>
            <a:r>
              <a:rPr kern="0">
                <a:latin typeface="Helvetica"/>
                <a:sym typeface="Helvetica"/>
              </a:rPr>
              <a:t>PROJECT MANAGEMENT</a:t>
            </a:r>
          </a:p>
        </p:txBody>
      </p:sp>
      <p:sp>
        <p:nvSpPr>
          <p:cNvPr id="699" name="A company is an association or collection of individuals, whether natural persons, legal persons, or a mixture of both. Company members share a common purpose and unite in order to focus."/>
          <p:cNvSpPr txBox="1"/>
          <p:nvPr/>
        </p:nvSpPr>
        <p:spPr>
          <a:xfrm>
            <a:off x="4872571" y="2619587"/>
            <a:ext cx="14658344" cy="872483"/>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50000"/>
              </a:lnSpc>
              <a:defRPr sz="1800" spc="300"/>
            </a:lvl1pPr>
          </a:lstStyle>
          <a:p>
            <a:pPr defTabSz="1828433" hangingPunct="0"/>
            <a:r>
              <a:rPr kern="0">
                <a:solidFill>
                  <a:srgbClr val="7F7F7F"/>
                </a:solidFill>
                <a:latin typeface="Helvetica"/>
                <a:sym typeface="Helvetica"/>
              </a:rPr>
              <a:t>A company is an association or collection of individuals, whether natural persons, legal persons, or a mixture of both. Company members share a common purpose and unite in order to focus.</a:t>
            </a: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 name="Slide Number"/>
          <p:cNvSpPr txBox="1">
            <a:spLocks noGrp="1"/>
          </p:cNvSpPr>
          <p:nvPr>
            <p:ph type="sldNum" sz="quarter" idx="2"/>
          </p:nvPr>
        </p:nvSpPr>
        <p:spPr>
          <a:xfrm>
            <a:off x="22806079" y="814405"/>
            <a:ext cx="412254" cy="430849"/>
          </a:xfrm>
          <a:prstGeom prst="rect">
            <a:avLst/>
          </a:prstGeom>
          <a:extLst>
            <a:ext uri="{C572A759-6A51-4108-AA02-DFA0A04FC94B}">
              <ma14:wrappingTextBoxFlag xmlns:ma14="http://schemas.microsoft.com/office/mac/drawingml/2011/main" xmlns="" val="1"/>
            </a:ext>
          </a:extLst>
        </p:spPr>
        <p:txBody>
          <a:bodyPr/>
          <a:lstStyle/>
          <a:p>
            <a:pPr defTabSz="1828433" hangingPunct="0"/>
            <a:fld id="{86CB4B4D-7CA3-9044-876B-883B54F8677D}" type="slidenum">
              <a:rPr kern="0">
                <a:latin typeface="Helvetica"/>
                <a:sym typeface="Helvetica"/>
              </a:rPr>
              <a:pPr defTabSz="1828433" hangingPunct="0"/>
              <a:t>41</a:t>
            </a:fld>
            <a:endParaRPr kern="0">
              <a:latin typeface="Helvetica"/>
              <a:sym typeface="Helvetica"/>
            </a:endParaRPr>
          </a:p>
        </p:txBody>
      </p:sp>
      <p:sp>
        <p:nvSpPr>
          <p:cNvPr id="702" name="Rectangle"/>
          <p:cNvSpPr/>
          <p:nvPr/>
        </p:nvSpPr>
        <p:spPr>
          <a:xfrm>
            <a:off x="6350" y="-12583"/>
            <a:ext cx="24377650" cy="6870584"/>
          </a:xfrm>
          <a:prstGeom prst="rect">
            <a:avLst/>
          </a:prstGeom>
          <a:solidFill>
            <a:srgbClr val="D9D9D9"/>
          </a:solidFill>
          <a:ln w="12700">
            <a:miter lim="400000"/>
          </a:ln>
        </p:spPr>
        <p:txBody>
          <a:bodyPr lIns="45719" rIns="45719" anchor="ctr"/>
          <a:lstStyle/>
          <a:p>
            <a:pPr algn="ctr" defTabSz="1828433" hangingPunct="0">
              <a:defRPr>
                <a:solidFill>
                  <a:srgbClr val="FFFFFF"/>
                </a:solidFill>
              </a:defRPr>
            </a:pPr>
            <a:endParaRPr sz="3600" kern="0">
              <a:solidFill>
                <a:srgbClr val="FFFFFF"/>
              </a:solidFill>
              <a:latin typeface="Helvetica"/>
              <a:sym typeface="Helvetica"/>
            </a:endParaRPr>
          </a:p>
        </p:txBody>
      </p:sp>
      <p:sp>
        <p:nvSpPr>
          <p:cNvPr id="703" name="Rectangle"/>
          <p:cNvSpPr/>
          <p:nvPr/>
        </p:nvSpPr>
        <p:spPr>
          <a:xfrm>
            <a:off x="6352" y="-12583"/>
            <a:ext cx="24377651" cy="6870584"/>
          </a:xfrm>
          <a:prstGeom prst="rect">
            <a:avLst/>
          </a:prstGeom>
          <a:solidFill>
            <a:srgbClr val="F2F2F2"/>
          </a:solidFill>
          <a:ln w="12700">
            <a:miter lim="400000"/>
          </a:ln>
        </p:spPr>
        <p:txBody>
          <a:bodyPr lIns="45719" rIns="45719" anchor="ctr"/>
          <a:lstStyle/>
          <a:p>
            <a:pPr algn="ctr" defTabSz="1828433" hangingPunct="0">
              <a:defRPr>
                <a:solidFill>
                  <a:srgbClr val="FFFFFF"/>
                </a:solidFill>
              </a:defRPr>
            </a:pPr>
            <a:endParaRPr sz="3600" kern="0">
              <a:solidFill>
                <a:srgbClr val="FFFFFF"/>
              </a:solidFill>
              <a:latin typeface="Helvetica"/>
              <a:sym typeface="Helvetica"/>
            </a:endParaRPr>
          </a:p>
        </p:txBody>
      </p:sp>
      <p:sp>
        <p:nvSpPr>
          <p:cNvPr id="704" name="WHAT ARE OUR…"/>
          <p:cNvSpPr txBox="1"/>
          <p:nvPr/>
        </p:nvSpPr>
        <p:spPr>
          <a:xfrm>
            <a:off x="7335769" y="1729963"/>
            <a:ext cx="9710349" cy="2123658"/>
          </a:xfrm>
          <a:prstGeom prst="rect">
            <a:avLst/>
          </a:prstGeom>
          <a:solidFill>
            <a:srgbClr val="F2F2F2"/>
          </a:solidFill>
          <a:ln w="12700">
            <a:miter lim="400000"/>
          </a:ln>
          <a:extLst>
            <a:ext uri="{C572A759-6A51-4108-AA02-DFA0A04FC94B}">
              <ma14:wrappingTextBoxFlag xmlns:ma14="http://schemas.microsoft.com/office/mac/drawingml/2011/main" xmlns="" val="1"/>
            </a:ext>
          </a:extLst>
        </p:spPr>
        <p:txBody>
          <a:bodyPr wrap="none" lIns="45719" rIns="45719">
            <a:spAutoFit/>
          </a:bodyPr>
          <a:lstStyle/>
          <a:p>
            <a:pPr algn="ctr" defTabSz="1828433" hangingPunct="0">
              <a:defRPr sz="6600" spc="600">
                <a:solidFill>
                  <a:srgbClr val="000000"/>
                </a:solidFill>
              </a:defRPr>
            </a:pPr>
            <a:r>
              <a:rPr sz="6600" kern="0" spc="600">
                <a:solidFill>
                  <a:srgbClr val="000000"/>
                </a:solidFill>
                <a:latin typeface="Helvetica"/>
                <a:sym typeface="Helvetica"/>
              </a:rPr>
              <a:t>WHAT ARE OUR</a:t>
            </a:r>
          </a:p>
          <a:p>
            <a:pPr algn="ctr" defTabSz="1828433" hangingPunct="0">
              <a:defRPr sz="6600" spc="600">
                <a:solidFill>
                  <a:srgbClr val="000000"/>
                </a:solidFill>
              </a:defRPr>
            </a:pPr>
            <a:r>
              <a:rPr sz="6600" kern="0" spc="600">
                <a:solidFill>
                  <a:srgbClr val="000000"/>
                </a:solidFill>
                <a:latin typeface="Helvetica"/>
                <a:sym typeface="Helvetica"/>
              </a:rPr>
              <a:t>COMMON SERVICES</a:t>
            </a:r>
          </a:p>
        </p:txBody>
      </p:sp>
      <p:sp>
        <p:nvSpPr>
          <p:cNvPr id="706" name="A company is an association or collection of individuals, whether natural persons, legal persons, or a mixture of both. Company members share a common purpose and unite in order to focus their various talents and organize their collectively available skills or resources to achieve specific, declared goals. A company or association of persons can be created at law as"/>
          <p:cNvSpPr txBox="1"/>
          <p:nvPr/>
        </p:nvSpPr>
        <p:spPr>
          <a:xfrm>
            <a:off x="4836962" y="4277019"/>
            <a:ext cx="14761420" cy="1287981"/>
          </a:xfrm>
          <a:prstGeom prst="rect">
            <a:avLst/>
          </a:prstGeom>
          <a:solidFill>
            <a:srgbClr val="F2F2F2"/>
          </a:solidFill>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50000"/>
              </a:lnSpc>
              <a:defRPr sz="1800">
                <a:solidFill>
                  <a:srgbClr val="000000"/>
                </a:solidFill>
              </a:defRPr>
            </a:lvl1pPr>
          </a:lstStyle>
          <a:p>
            <a:pPr defTabSz="1828433" hangingPunct="0"/>
            <a:r>
              <a:rPr kern="0">
                <a:latin typeface="Helvetica"/>
                <a:sym typeface="Helvetica"/>
              </a:rPr>
              <a:t>A company is an association or collection of individuals, whether natural persons, legal persons, or a mixture of both. Company members share a common purpose and unite in order to focus their various talents and organize their collectively available skills or resources to achieve specific, declared goals. A company or association of persons can be created at law as</a:t>
            </a:r>
          </a:p>
        </p:txBody>
      </p:sp>
      <p:grpSp>
        <p:nvGrpSpPr>
          <p:cNvPr id="709" name="Group"/>
          <p:cNvGrpSpPr/>
          <p:nvPr/>
        </p:nvGrpSpPr>
        <p:grpSpPr>
          <a:xfrm>
            <a:off x="3414010" y="8560545"/>
            <a:ext cx="1306314" cy="781995"/>
            <a:chOff x="0" y="0"/>
            <a:chExt cx="1306312" cy="781993"/>
          </a:xfrm>
        </p:grpSpPr>
        <p:sp>
          <p:nvSpPr>
            <p:cNvPr id="707" name="Rectangle"/>
            <p:cNvSpPr/>
            <p:nvPr/>
          </p:nvSpPr>
          <p:spPr>
            <a:xfrm>
              <a:off x="0" y="0"/>
              <a:ext cx="1306313" cy="781994"/>
            </a:xfrm>
            <a:prstGeom prst="rect">
              <a:avLst/>
            </a:prstGeom>
            <a:noFill/>
            <a:ln w="34290" cap="flat">
              <a:solidFill>
                <a:srgbClr val="000000"/>
              </a:solidFill>
              <a:prstDash val="solid"/>
              <a:bevel/>
            </a:ln>
            <a:effectLst/>
          </p:spPr>
          <p:txBody>
            <a:bodyPr wrap="square" lIns="45719" tIns="45719" rIns="45719" bIns="45719" numCol="1" anchor="ctr">
              <a:noAutofit/>
            </a:bodyPr>
            <a:lstStyle/>
            <a:p>
              <a:pPr defTabSz="1828433" hangingPunct="0">
                <a:defRPr>
                  <a:solidFill>
                    <a:srgbClr val="000000"/>
                  </a:solidFill>
                </a:defRPr>
              </a:pPr>
              <a:endParaRPr sz="3600" kern="0">
                <a:solidFill>
                  <a:srgbClr val="000000"/>
                </a:solidFill>
                <a:latin typeface="Helvetica"/>
                <a:sym typeface="Helvetica"/>
              </a:endParaRPr>
            </a:p>
          </p:txBody>
        </p:sp>
        <p:sp>
          <p:nvSpPr>
            <p:cNvPr id="708" name="Line"/>
            <p:cNvSpPr/>
            <p:nvPr/>
          </p:nvSpPr>
          <p:spPr>
            <a:xfrm>
              <a:off x="0" y="0"/>
              <a:ext cx="1306313" cy="4180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719" y="21600"/>
                  </a:lnTo>
                  <a:lnTo>
                    <a:pt x="21600" y="0"/>
                  </a:lnTo>
                </a:path>
              </a:pathLst>
            </a:custGeom>
            <a:noFill/>
            <a:ln w="34290" cap="flat">
              <a:solidFill>
                <a:srgbClr val="000000"/>
              </a:solidFill>
              <a:prstDash val="solid"/>
              <a:round/>
            </a:ln>
            <a:effectLst/>
          </p:spPr>
          <p:txBody>
            <a:bodyPr wrap="square" lIns="45719" tIns="45719" rIns="45719" bIns="45719" numCol="1" anchor="t">
              <a:noAutofit/>
            </a:bodyPr>
            <a:lstStyle/>
            <a:p>
              <a:pPr defTabSz="1828433" hangingPunct="0">
                <a:defRPr>
                  <a:solidFill>
                    <a:srgbClr val="000000"/>
                  </a:solidFill>
                </a:defRPr>
              </a:pPr>
              <a:endParaRPr sz="3600" kern="0">
                <a:solidFill>
                  <a:srgbClr val="000000"/>
                </a:solidFill>
                <a:latin typeface="Helvetica"/>
                <a:sym typeface="Helvetica"/>
              </a:endParaRPr>
            </a:p>
          </p:txBody>
        </p:sp>
      </p:grpSp>
      <p:grpSp>
        <p:nvGrpSpPr>
          <p:cNvPr id="714" name="Group"/>
          <p:cNvGrpSpPr/>
          <p:nvPr/>
        </p:nvGrpSpPr>
        <p:grpSpPr>
          <a:xfrm>
            <a:off x="11549095" y="8385096"/>
            <a:ext cx="1306314" cy="1139767"/>
            <a:chOff x="0" y="0"/>
            <a:chExt cx="1306312" cy="1139765"/>
          </a:xfrm>
        </p:grpSpPr>
        <p:sp>
          <p:nvSpPr>
            <p:cNvPr id="710" name="Line"/>
            <p:cNvSpPr/>
            <p:nvPr/>
          </p:nvSpPr>
          <p:spPr>
            <a:xfrm>
              <a:off x="185058" y="228236"/>
              <a:ext cx="931438" cy="6167"/>
            </a:xfrm>
            <a:prstGeom prst="line">
              <a:avLst/>
            </a:prstGeom>
            <a:noFill/>
            <a:ln w="34290" cap="flat">
              <a:solidFill>
                <a:srgbClr val="000000"/>
              </a:solidFill>
              <a:prstDash val="solid"/>
              <a:round/>
            </a:ln>
            <a:effectLst/>
          </p:spPr>
          <p:txBody>
            <a:bodyPr wrap="square" lIns="45719" tIns="45719" rIns="45719" bIns="45719" numCol="1" anchor="t">
              <a:noAutofit/>
            </a:bodyPr>
            <a:lstStyle/>
            <a:p>
              <a:pPr defTabSz="1828433" hangingPunct="0"/>
              <a:endParaRPr sz="3600" kern="0">
                <a:solidFill>
                  <a:srgbClr val="7F7F7F"/>
                </a:solidFill>
                <a:latin typeface="Helvetica"/>
                <a:sym typeface="Helvetica"/>
              </a:endParaRPr>
            </a:p>
          </p:txBody>
        </p:sp>
        <p:sp>
          <p:nvSpPr>
            <p:cNvPr id="711" name="Line"/>
            <p:cNvSpPr/>
            <p:nvPr/>
          </p:nvSpPr>
          <p:spPr>
            <a:xfrm>
              <a:off x="185058" y="437962"/>
              <a:ext cx="931438" cy="6166"/>
            </a:xfrm>
            <a:prstGeom prst="line">
              <a:avLst/>
            </a:prstGeom>
            <a:noFill/>
            <a:ln w="34290" cap="flat">
              <a:solidFill>
                <a:srgbClr val="000000"/>
              </a:solidFill>
              <a:prstDash val="solid"/>
              <a:round/>
            </a:ln>
            <a:effectLst/>
          </p:spPr>
          <p:txBody>
            <a:bodyPr wrap="square" lIns="45719" tIns="45719" rIns="45719" bIns="45719" numCol="1" anchor="t">
              <a:noAutofit/>
            </a:bodyPr>
            <a:lstStyle/>
            <a:p>
              <a:pPr defTabSz="1828433" hangingPunct="0"/>
              <a:endParaRPr sz="3600" kern="0">
                <a:solidFill>
                  <a:srgbClr val="7F7F7F"/>
                </a:solidFill>
                <a:latin typeface="Helvetica"/>
                <a:sym typeface="Helvetica"/>
              </a:endParaRPr>
            </a:p>
          </p:txBody>
        </p:sp>
        <p:sp>
          <p:nvSpPr>
            <p:cNvPr id="712" name="Line"/>
            <p:cNvSpPr/>
            <p:nvPr/>
          </p:nvSpPr>
          <p:spPr>
            <a:xfrm>
              <a:off x="185058" y="647691"/>
              <a:ext cx="931438" cy="6167"/>
            </a:xfrm>
            <a:prstGeom prst="line">
              <a:avLst/>
            </a:prstGeom>
            <a:noFill/>
            <a:ln w="34290" cap="flat">
              <a:solidFill>
                <a:srgbClr val="000000"/>
              </a:solidFill>
              <a:prstDash val="solid"/>
              <a:round/>
            </a:ln>
            <a:effectLst/>
          </p:spPr>
          <p:txBody>
            <a:bodyPr wrap="square" lIns="45719" tIns="45719" rIns="45719" bIns="45719" numCol="1" anchor="t">
              <a:noAutofit/>
            </a:bodyPr>
            <a:lstStyle/>
            <a:p>
              <a:pPr defTabSz="1828433" hangingPunct="0"/>
              <a:endParaRPr sz="3600" kern="0">
                <a:solidFill>
                  <a:srgbClr val="7F7F7F"/>
                </a:solidFill>
                <a:latin typeface="Helvetica"/>
                <a:sym typeface="Helvetica"/>
              </a:endParaRPr>
            </a:p>
          </p:txBody>
        </p:sp>
        <p:sp>
          <p:nvSpPr>
            <p:cNvPr id="713" name="Shape"/>
            <p:cNvSpPr/>
            <p:nvPr/>
          </p:nvSpPr>
          <p:spPr>
            <a:xfrm>
              <a:off x="0" y="0"/>
              <a:ext cx="1306313" cy="1139766"/>
            </a:xfrm>
            <a:custGeom>
              <a:avLst/>
              <a:gdLst/>
              <a:ahLst/>
              <a:cxnLst>
                <a:cxn ang="0">
                  <a:pos x="wd2" y="hd2"/>
                </a:cxn>
                <a:cxn ang="5400000">
                  <a:pos x="wd2" y="hd2"/>
                </a:cxn>
                <a:cxn ang="10800000">
                  <a:pos x="wd2" y="hd2"/>
                </a:cxn>
                <a:cxn ang="16200000">
                  <a:pos x="wd2" y="hd2"/>
                </a:cxn>
              </a:cxnLst>
              <a:rect l="0" t="0" r="r" b="b"/>
              <a:pathLst>
                <a:path w="21600" h="21600" extrusionOk="0">
                  <a:moveTo>
                    <a:pt x="10719" y="16844"/>
                  </a:moveTo>
                  <a:lnTo>
                    <a:pt x="21600" y="16844"/>
                  </a:lnTo>
                  <a:lnTo>
                    <a:pt x="21600" y="0"/>
                  </a:lnTo>
                  <a:lnTo>
                    <a:pt x="0" y="0"/>
                  </a:lnTo>
                  <a:lnTo>
                    <a:pt x="0" y="16844"/>
                  </a:lnTo>
                  <a:lnTo>
                    <a:pt x="5880" y="16844"/>
                  </a:lnTo>
                  <a:lnTo>
                    <a:pt x="5880" y="21600"/>
                  </a:lnTo>
                  <a:lnTo>
                    <a:pt x="10719" y="16844"/>
                  </a:lnTo>
                </a:path>
              </a:pathLst>
            </a:custGeom>
            <a:noFill/>
            <a:ln w="34290" cap="flat">
              <a:solidFill>
                <a:srgbClr val="000000"/>
              </a:solidFill>
              <a:prstDash val="solid"/>
              <a:bevel/>
            </a:ln>
            <a:effectLst/>
          </p:spPr>
          <p:txBody>
            <a:bodyPr wrap="square" lIns="45719" tIns="45719" rIns="45719" bIns="45719" numCol="1" anchor="ctr">
              <a:noAutofit/>
            </a:bodyPr>
            <a:lstStyle/>
            <a:p>
              <a:pPr defTabSz="1828433" hangingPunct="0">
                <a:defRPr>
                  <a:solidFill>
                    <a:srgbClr val="000000"/>
                  </a:solidFill>
                </a:defRPr>
              </a:pPr>
              <a:endParaRPr sz="3600" kern="0">
                <a:solidFill>
                  <a:srgbClr val="000000"/>
                </a:solidFill>
                <a:latin typeface="Helvetica"/>
                <a:sym typeface="Helvetica"/>
              </a:endParaRPr>
            </a:p>
          </p:txBody>
        </p:sp>
      </p:grpSp>
      <p:grpSp>
        <p:nvGrpSpPr>
          <p:cNvPr id="718" name="Group"/>
          <p:cNvGrpSpPr/>
          <p:nvPr/>
        </p:nvGrpSpPr>
        <p:grpSpPr>
          <a:xfrm>
            <a:off x="19814104" y="8240183"/>
            <a:ext cx="1053409" cy="1350894"/>
            <a:chOff x="0" y="0"/>
            <a:chExt cx="1053408" cy="1350893"/>
          </a:xfrm>
        </p:grpSpPr>
        <p:sp>
          <p:nvSpPr>
            <p:cNvPr id="715" name="Line"/>
            <p:cNvSpPr/>
            <p:nvPr/>
          </p:nvSpPr>
          <p:spPr>
            <a:xfrm>
              <a:off x="0" y="0"/>
              <a:ext cx="6166" cy="1350894"/>
            </a:xfrm>
            <a:prstGeom prst="line">
              <a:avLst/>
            </a:prstGeom>
            <a:noFill/>
            <a:ln w="34290" cap="flat">
              <a:solidFill>
                <a:srgbClr val="000000"/>
              </a:solidFill>
              <a:prstDash val="solid"/>
              <a:round/>
            </a:ln>
            <a:effectLst/>
          </p:spPr>
          <p:txBody>
            <a:bodyPr wrap="square" lIns="45719" tIns="45719" rIns="45719" bIns="45719" numCol="1" anchor="t">
              <a:noAutofit/>
            </a:bodyPr>
            <a:lstStyle/>
            <a:p>
              <a:pPr defTabSz="1828433" hangingPunct="0"/>
              <a:endParaRPr sz="3600" kern="0">
                <a:solidFill>
                  <a:srgbClr val="7F7F7F"/>
                </a:solidFill>
                <a:latin typeface="Helvetica"/>
                <a:sym typeface="Helvetica"/>
              </a:endParaRPr>
            </a:p>
          </p:txBody>
        </p:sp>
        <p:sp>
          <p:nvSpPr>
            <p:cNvPr id="716" name="Line"/>
            <p:cNvSpPr/>
            <p:nvPr/>
          </p:nvSpPr>
          <p:spPr>
            <a:xfrm>
              <a:off x="407118" y="135703"/>
              <a:ext cx="646291" cy="603115"/>
            </a:xfrm>
            <a:custGeom>
              <a:avLst/>
              <a:gdLst/>
              <a:ahLst/>
              <a:cxnLst>
                <a:cxn ang="0">
                  <a:pos x="wd2" y="hd2"/>
                </a:cxn>
                <a:cxn ang="5400000">
                  <a:pos x="wd2" y="hd2"/>
                </a:cxn>
                <a:cxn ang="10800000">
                  <a:pos x="wd2" y="hd2"/>
                </a:cxn>
                <a:cxn ang="16200000">
                  <a:pos x="wd2" y="hd2"/>
                </a:cxn>
              </a:cxnLst>
              <a:rect l="0" t="0" r="r" b="b"/>
              <a:pathLst>
                <a:path w="21600" h="21600" extrusionOk="0">
                  <a:moveTo>
                    <a:pt x="4152" y="0"/>
                  </a:moveTo>
                  <a:lnTo>
                    <a:pt x="0" y="3700"/>
                  </a:lnTo>
                  <a:lnTo>
                    <a:pt x="0" y="21600"/>
                  </a:lnTo>
                  <a:lnTo>
                    <a:pt x="21600" y="21600"/>
                  </a:lnTo>
                  <a:lnTo>
                    <a:pt x="17401" y="12650"/>
                  </a:lnTo>
                  <a:lnTo>
                    <a:pt x="21600" y="3700"/>
                  </a:lnTo>
                  <a:lnTo>
                    <a:pt x="0" y="3700"/>
                  </a:lnTo>
                </a:path>
              </a:pathLst>
            </a:custGeom>
            <a:noFill/>
            <a:ln w="34290" cap="flat">
              <a:solidFill>
                <a:srgbClr val="000000"/>
              </a:solidFill>
              <a:prstDash val="solid"/>
              <a:round/>
            </a:ln>
            <a:effectLst/>
          </p:spPr>
          <p:txBody>
            <a:bodyPr wrap="square" lIns="45719" tIns="45719" rIns="45719" bIns="45719" numCol="1" anchor="t">
              <a:noAutofit/>
            </a:bodyPr>
            <a:lstStyle/>
            <a:p>
              <a:pPr defTabSz="1828433" hangingPunct="0">
                <a:defRPr>
                  <a:solidFill>
                    <a:srgbClr val="000000"/>
                  </a:solidFill>
                </a:defRPr>
              </a:pPr>
              <a:endParaRPr sz="3600" kern="0">
                <a:solidFill>
                  <a:srgbClr val="000000"/>
                </a:solidFill>
                <a:latin typeface="Helvetica"/>
                <a:sym typeface="Helvetica"/>
              </a:endParaRPr>
            </a:p>
          </p:txBody>
        </p:sp>
        <p:sp>
          <p:nvSpPr>
            <p:cNvPr id="717" name="Line"/>
            <p:cNvSpPr/>
            <p:nvPr/>
          </p:nvSpPr>
          <p:spPr>
            <a:xfrm>
              <a:off x="0" y="135703"/>
              <a:ext cx="529095" cy="498258"/>
            </a:xfrm>
            <a:custGeom>
              <a:avLst/>
              <a:gdLst/>
              <a:ahLst/>
              <a:cxnLst>
                <a:cxn ang="0">
                  <a:pos x="wd2" y="hd2"/>
                </a:cxn>
                <a:cxn ang="5400000">
                  <a:pos x="wd2" y="hd2"/>
                </a:cxn>
                <a:cxn ang="10800000">
                  <a:pos x="wd2" y="hd2"/>
                </a:cxn>
                <a:cxn ang="16200000">
                  <a:pos x="wd2" y="hd2"/>
                </a:cxn>
              </a:cxnLst>
              <a:rect l="0" t="0" r="r" b="b"/>
              <a:pathLst>
                <a:path w="21600" h="21600" extrusionOk="0">
                  <a:moveTo>
                    <a:pt x="16541" y="21600"/>
                  </a:moveTo>
                  <a:lnTo>
                    <a:pt x="0" y="21600"/>
                  </a:lnTo>
                  <a:lnTo>
                    <a:pt x="0" y="0"/>
                  </a:lnTo>
                  <a:lnTo>
                    <a:pt x="21600" y="0"/>
                  </a:lnTo>
                  <a:lnTo>
                    <a:pt x="21600" y="4465"/>
                  </a:lnTo>
                </a:path>
              </a:pathLst>
            </a:custGeom>
            <a:noFill/>
            <a:ln w="34290" cap="flat">
              <a:solidFill>
                <a:srgbClr val="000000"/>
              </a:solidFill>
              <a:prstDash val="solid"/>
              <a:round/>
            </a:ln>
            <a:effectLst/>
          </p:spPr>
          <p:txBody>
            <a:bodyPr wrap="square" lIns="45719" tIns="45719" rIns="45719" bIns="45719" numCol="1" anchor="t">
              <a:noAutofit/>
            </a:bodyPr>
            <a:lstStyle/>
            <a:p>
              <a:pPr defTabSz="1828433" hangingPunct="0">
                <a:defRPr>
                  <a:solidFill>
                    <a:srgbClr val="000000"/>
                  </a:solidFill>
                </a:defRPr>
              </a:pPr>
              <a:endParaRPr sz="3600" kern="0">
                <a:solidFill>
                  <a:srgbClr val="000000"/>
                </a:solidFill>
                <a:latin typeface="Helvetica"/>
                <a:sym typeface="Helvetica"/>
              </a:endParaRPr>
            </a:p>
          </p:txBody>
        </p:sp>
      </p:grpSp>
      <p:sp>
        <p:nvSpPr>
          <p:cNvPr id="719" name="A company is an association or collection of individuals, whether natural persons, legal persons, or a"/>
          <p:cNvSpPr txBox="1"/>
          <p:nvPr/>
        </p:nvSpPr>
        <p:spPr>
          <a:xfrm>
            <a:off x="1670254" y="10754663"/>
            <a:ext cx="4796140" cy="142083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50000"/>
              </a:lnSpc>
              <a:defRPr sz="2000">
                <a:solidFill>
                  <a:srgbClr val="000000"/>
                </a:solidFill>
              </a:defRPr>
            </a:lvl1pPr>
          </a:lstStyle>
          <a:p>
            <a:pPr defTabSz="1828433" hangingPunct="0"/>
            <a:r>
              <a:rPr kern="0">
                <a:latin typeface="Helvetica"/>
                <a:sym typeface="Helvetica"/>
              </a:rPr>
              <a:t>A company is an association or collection of individuals, whether natural persons, legal persons, or a</a:t>
            </a:r>
          </a:p>
        </p:txBody>
      </p:sp>
      <p:sp>
        <p:nvSpPr>
          <p:cNvPr id="720" name="YOUR TITLE HERE"/>
          <p:cNvSpPr txBox="1"/>
          <p:nvPr/>
        </p:nvSpPr>
        <p:spPr>
          <a:xfrm>
            <a:off x="1608676" y="10022404"/>
            <a:ext cx="4917370" cy="58477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spc="600">
                <a:solidFill>
                  <a:srgbClr val="000000"/>
                </a:solidFill>
              </a:defRPr>
            </a:lvl1pPr>
          </a:lstStyle>
          <a:p>
            <a:pPr defTabSz="1828433" hangingPunct="0"/>
            <a:r>
              <a:rPr kern="0">
                <a:latin typeface="Helvetica"/>
                <a:sym typeface="Helvetica"/>
              </a:rPr>
              <a:t>YOUR TITLE HERE</a:t>
            </a:r>
          </a:p>
        </p:txBody>
      </p:sp>
      <p:sp>
        <p:nvSpPr>
          <p:cNvPr id="721" name="A company is an association or collection of individuals, whether natural persons, legal persons, or a"/>
          <p:cNvSpPr txBox="1"/>
          <p:nvPr/>
        </p:nvSpPr>
        <p:spPr>
          <a:xfrm>
            <a:off x="9846194" y="10754663"/>
            <a:ext cx="4796140" cy="142083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50000"/>
              </a:lnSpc>
              <a:defRPr sz="2000">
                <a:solidFill>
                  <a:srgbClr val="000000"/>
                </a:solidFill>
              </a:defRPr>
            </a:lvl1pPr>
          </a:lstStyle>
          <a:p>
            <a:pPr defTabSz="1828433" hangingPunct="0"/>
            <a:r>
              <a:rPr kern="0">
                <a:latin typeface="Helvetica"/>
                <a:sym typeface="Helvetica"/>
              </a:rPr>
              <a:t>A company is an association or collection of individuals, whether natural persons, legal persons, or a</a:t>
            </a:r>
          </a:p>
        </p:txBody>
      </p:sp>
      <p:sp>
        <p:nvSpPr>
          <p:cNvPr id="722" name="YOUR TITLE HERE"/>
          <p:cNvSpPr txBox="1"/>
          <p:nvPr/>
        </p:nvSpPr>
        <p:spPr>
          <a:xfrm>
            <a:off x="9784616" y="10022404"/>
            <a:ext cx="4917370" cy="58477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spc="600">
                <a:solidFill>
                  <a:srgbClr val="000000"/>
                </a:solidFill>
              </a:defRPr>
            </a:lvl1pPr>
          </a:lstStyle>
          <a:p>
            <a:pPr defTabSz="1828433" hangingPunct="0"/>
            <a:r>
              <a:rPr kern="0">
                <a:latin typeface="Helvetica"/>
                <a:sym typeface="Helvetica"/>
              </a:rPr>
              <a:t>YOUR TITLE HERE</a:t>
            </a:r>
          </a:p>
        </p:txBody>
      </p:sp>
      <p:sp>
        <p:nvSpPr>
          <p:cNvPr id="723" name="A company is an association or collection of individuals, whether natural persons, legal persons, or a"/>
          <p:cNvSpPr txBox="1"/>
          <p:nvPr/>
        </p:nvSpPr>
        <p:spPr>
          <a:xfrm>
            <a:off x="17950355" y="10754663"/>
            <a:ext cx="4796140" cy="142083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50000"/>
              </a:lnSpc>
              <a:defRPr sz="2000">
                <a:solidFill>
                  <a:srgbClr val="000000"/>
                </a:solidFill>
              </a:defRPr>
            </a:lvl1pPr>
          </a:lstStyle>
          <a:p>
            <a:pPr defTabSz="1828433" hangingPunct="0"/>
            <a:r>
              <a:rPr kern="0">
                <a:latin typeface="Helvetica"/>
                <a:sym typeface="Helvetica"/>
              </a:rPr>
              <a:t>A company is an association or collection of individuals, whether natural persons, legal persons, or a</a:t>
            </a:r>
          </a:p>
        </p:txBody>
      </p:sp>
      <p:sp>
        <p:nvSpPr>
          <p:cNvPr id="724" name="YOUR TITLE HERE"/>
          <p:cNvSpPr txBox="1"/>
          <p:nvPr/>
        </p:nvSpPr>
        <p:spPr>
          <a:xfrm>
            <a:off x="17888776" y="10022404"/>
            <a:ext cx="4917370" cy="58477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spc="600">
                <a:solidFill>
                  <a:srgbClr val="000000"/>
                </a:solidFill>
              </a:defRPr>
            </a:lvl1pPr>
          </a:lstStyle>
          <a:p>
            <a:pPr defTabSz="1828433" hangingPunct="0"/>
            <a:r>
              <a:rPr kern="0">
                <a:latin typeface="Helvetica"/>
                <a:sym typeface="Helvetica"/>
              </a:rPr>
              <a:t>YOUR TITLE HERE</a:t>
            </a: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2" name="Slide Number"/>
          <p:cNvSpPr txBox="1">
            <a:spLocks noGrp="1"/>
          </p:cNvSpPr>
          <p:nvPr>
            <p:ph type="sldNum" sz="quarter" idx="2"/>
          </p:nvPr>
        </p:nvSpPr>
        <p:spPr>
          <a:xfrm>
            <a:off x="22806079" y="814405"/>
            <a:ext cx="412254" cy="430849"/>
          </a:xfrm>
          <a:prstGeom prst="rect">
            <a:avLst/>
          </a:prstGeom>
          <a:extLst>
            <a:ext uri="{C572A759-6A51-4108-AA02-DFA0A04FC94B}">
              <ma14:wrappingTextBoxFlag xmlns:ma14="http://schemas.microsoft.com/office/mac/drawingml/2011/main" xmlns="" val="1"/>
            </a:ext>
          </a:extLst>
        </p:spPr>
        <p:txBody>
          <a:bodyPr/>
          <a:lstStyle/>
          <a:p>
            <a:pPr defTabSz="1828433" hangingPunct="0"/>
            <a:fld id="{86CB4B4D-7CA3-9044-876B-883B54F8677D}" type="slidenum">
              <a:rPr kern="0">
                <a:latin typeface="Helvetica"/>
                <a:sym typeface="Helvetica"/>
              </a:rPr>
              <a:pPr defTabSz="1828433" hangingPunct="0"/>
              <a:t>42</a:t>
            </a:fld>
            <a:endParaRPr kern="0">
              <a:latin typeface="Helvetica"/>
              <a:sym typeface="Helvetica"/>
            </a:endParaRPr>
          </a:p>
        </p:txBody>
      </p:sp>
      <p:sp>
        <p:nvSpPr>
          <p:cNvPr id="843" name="Circle"/>
          <p:cNvSpPr/>
          <p:nvPr/>
        </p:nvSpPr>
        <p:spPr>
          <a:xfrm>
            <a:off x="4117374" y="9426844"/>
            <a:ext cx="1929385" cy="1929385"/>
          </a:xfrm>
          <a:prstGeom prst="ellipse">
            <a:avLst/>
          </a:prstGeom>
          <a:solidFill>
            <a:srgbClr val="D9D9D9"/>
          </a:solidFill>
          <a:ln w="12700">
            <a:miter lim="400000"/>
          </a:ln>
        </p:spPr>
        <p:txBody>
          <a:bodyPr lIns="45719" rIns="45719" anchor="ctr"/>
          <a:lstStyle/>
          <a:p>
            <a:pPr algn="ctr" defTabSz="1828433" hangingPunct="0">
              <a:defRPr>
                <a:solidFill>
                  <a:srgbClr val="FFFFFF"/>
                </a:solidFill>
              </a:defRPr>
            </a:pPr>
            <a:endParaRPr sz="3600" kern="0">
              <a:solidFill>
                <a:srgbClr val="FFFFFF"/>
              </a:solidFill>
              <a:latin typeface="Helvetica"/>
              <a:sym typeface="Helvetica"/>
            </a:endParaRPr>
          </a:p>
        </p:txBody>
      </p:sp>
      <p:sp>
        <p:nvSpPr>
          <p:cNvPr id="844" name="Circle"/>
          <p:cNvSpPr/>
          <p:nvPr/>
        </p:nvSpPr>
        <p:spPr>
          <a:xfrm>
            <a:off x="11358798" y="9446722"/>
            <a:ext cx="1929385" cy="1929385"/>
          </a:xfrm>
          <a:prstGeom prst="ellipse">
            <a:avLst/>
          </a:prstGeom>
          <a:solidFill>
            <a:srgbClr val="D9D9D9"/>
          </a:solidFill>
          <a:ln w="12700">
            <a:miter lim="400000"/>
          </a:ln>
        </p:spPr>
        <p:txBody>
          <a:bodyPr lIns="45719" rIns="45719" anchor="ctr"/>
          <a:lstStyle/>
          <a:p>
            <a:pPr algn="ctr" defTabSz="1828433" hangingPunct="0">
              <a:defRPr>
                <a:solidFill>
                  <a:srgbClr val="FFFFFF"/>
                </a:solidFill>
              </a:defRPr>
            </a:pPr>
            <a:endParaRPr sz="3600" kern="0">
              <a:solidFill>
                <a:srgbClr val="FFFFFF"/>
              </a:solidFill>
              <a:latin typeface="Helvetica"/>
              <a:sym typeface="Helvetica"/>
            </a:endParaRPr>
          </a:p>
        </p:txBody>
      </p:sp>
      <p:sp>
        <p:nvSpPr>
          <p:cNvPr id="845" name="Circle"/>
          <p:cNvSpPr/>
          <p:nvPr/>
        </p:nvSpPr>
        <p:spPr>
          <a:xfrm>
            <a:off x="18453257" y="9426844"/>
            <a:ext cx="1929385" cy="1929385"/>
          </a:xfrm>
          <a:prstGeom prst="ellipse">
            <a:avLst/>
          </a:prstGeom>
          <a:solidFill>
            <a:srgbClr val="D9D9D9"/>
          </a:solidFill>
          <a:ln w="12700">
            <a:miter lim="400000"/>
          </a:ln>
        </p:spPr>
        <p:txBody>
          <a:bodyPr lIns="45719" rIns="45719" anchor="ctr"/>
          <a:lstStyle/>
          <a:p>
            <a:pPr algn="ctr" defTabSz="1828433" hangingPunct="0">
              <a:defRPr>
                <a:solidFill>
                  <a:srgbClr val="FFFFFF"/>
                </a:solidFill>
              </a:defRPr>
            </a:pPr>
            <a:endParaRPr sz="3600" kern="0">
              <a:solidFill>
                <a:srgbClr val="FFFFFF"/>
              </a:solidFill>
              <a:latin typeface="Helvetica"/>
              <a:sym typeface="Helvetica"/>
            </a:endParaRPr>
          </a:p>
        </p:txBody>
      </p:sp>
      <p:sp>
        <p:nvSpPr>
          <p:cNvPr id="846" name="“"/>
          <p:cNvSpPr txBox="1"/>
          <p:nvPr/>
        </p:nvSpPr>
        <p:spPr>
          <a:xfrm>
            <a:off x="3680496" y="4856761"/>
            <a:ext cx="2823869" cy="37363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23900" spc="600">
                <a:solidFill>
                  <a:srgbClr val="000000"/>
                </a:solidFill>
              </a:defRPr>
            </a:lvl1pPr>
          </a:lstStyle>
          <a:p>
            <a:pPr defTabSz="1828433" hangingPunct="0"/>
            <a:r>
              <a:rPr kern="0">
                <a:latin typeface="Helvetica"/>
                <a:sym typeface="Helvetica"/>
              </a:rPr>
              <a:t>“</a:t>
            </a:r>
          </a:p>
        </p:txBody>
      </p:sp>
      <p:sp>
        <p:nvSpPr>
          <p:cNvPr id="847" name="“"/>
          <p:cNvSpPr txBox="1"/>
          <p:nvPr/>
        </p:nvSpPr>
        <p:spPr>
          <a:xfrm>
            <a:off x="10853578" y="4856761"/>
            <a:ext cx="2823869" cy="37363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23900" spc="600">
                <a:solidFill>
                  <a:schemeClr val="accent2"/>
                </a:solidFill>
              </a:defRPr>
            </a:lvl1pPr>
          </a:lstStyle>
          <a:p>
            <a:pPr defTabSz="1828433" hangingPunct="0"/>
            <a:r>
              <a:rPr kern="0">
                <a:solidFill>
                  <a:srgbClr val="B0B1B3"/>
                </a:solidFill>
                <a:latin typeface="Helvetica"/>
                <a:sym typeface="Helvetica"/>
              </a:rPr>
              <a:t>“</a:t>
            </a:r>
          </a:p>
        </p:txBody>
      </p:sp>
      <p:sp>
        <p:nvSpPr>
          <p:cNvPr id="848" name="“"/>
          <p:cNvSpPr txBox="1"/>
          <p:nvPr/>
        </p:nvSpPr>
        <p:spPr>
          <a:xfrm>
            <a:off x="18026660" y="4856761"/>
            <a:ext cx="2823870" cy="37363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23900" spc="600">
                <a:solidFill>
                  <a:srgbClr val="000000"/>
                </a:solidFill>
              </a:defRPr>
            </a:lvl1pPr>
          </a:lstStyle>
          <a:p>
            <a:pPr defTabSz="1828433" hangingPunct="0"/>
            <a:r>
              <a:rPr kern="0">
                <a:latin typeface="Helvetica"/>
                <a:sym typeface="Helvetica"/>
              </a:rPr>
              <a:t>“</a:t>
            </a:r>
          </a:p>
        </p:txBody>
      </p:sp>
      <p:sp>
        <p:nvSpPr>
          <p:cNvPr id="849" name="A company is an association or collection of individuals, whether natural persons, legal persons, or a mixture"/>
          <p:cNvSpPr txBox="1"/>
          <p:nvPr/>
        </p:nvSpPr>
        <p:spPr>
          <a:xfrm>
            <a:off x="2517882" y="6896100"/>
            <a:ext cx="5149097" cy="220014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ts val="4200"/>
              </a:lnSpc>
              <a:defRPr sz="2800"/>
            </a:lvl1pPr>
          </a:lstStyle>
          <a:p>
            <a:pPr defTabSz="1828433" hangingPunct="0"/>
            <a:r>
              <a:rPr kern="0">
                <a:solidFill>
                  <a:srgbClr val="7F7F7F"/>
                </a:solidFill>
                <a:latin typeface="Helvetica"/>
                <a:sym typeface="Helvetica"/>
              </a:rPr>
              <a:t>A company is an association or collection of individuals, whether natural persons, legal persons, or a mixture</a:t>
            </a:r>
          </a:p>
        </p:txBody>
      </p:sp>
      <p:sp>
        <p:nvSpPr>
          <p:cNvPr id="850" name="STEVE JOBS…"/>
          <p:cNvSpPr txBox="1"/>
          <p:nvPr/>
        </p:nvSpPr>
        <p:spPr>
          <a:xfrm>
            <a:off x="3471561" y="11626065"/>
            <a:ext cx="3072314" cy="96154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lgn="ctr" defTabSz="1828433" hangingPunct="0">
              <a:lnSpc>
                <a:spcPct val="150000"/>
              </a:lnSpc>
              <a:defRPr sz="2800" spc="600">
                <a:solidFill>
                  <a:srgbClr val="000000"/>
                </a:solidFill>
              </a:defRPr>
            </a:pPr>
            <a:r>
              <a:rPr sz="2800" kern="0" spc="600">
                <a:solidFill>
                  <a:srgbClr val="000000"/>
                </a:solidFill>
                <a:latin typeface="Helvetica"/>
                <a:sym typeface="Helvetica"/>
              </a:rPr>
              <a:t>STEVE JOBS</a:t>
            </a:r>
          </a:p>
          <a:p>
            <a:pPr algn="ctr" defTabSz="1828433" hangingPunct="0">
              <a:lnSpc>
                <a:spcPct val="150000"/>
              </a:lnSpc>
              <a:defRPr sz="1100" spc="600"/>
            </a:pPr>
            <a:r>
              <a:rPr sz="1100" kern="0" spc="600">
                <a:solidFill>
                  <a:srgbClr val="7F7F7F"/>
                </a:solidFill>
                <a:latin typeface="Helvetica"/>
                <a:sym typeface="Helvetica"/>
              </a:rPr>
              <a:t>APPLE COMPANY</a:t>
            </a:r>
          </a:p>
        </p:txBody>
      </p:sp>
      <p:sp>
        <p:nvSpPr>
          <p:cNvPr id="851" name="A company is an association or collection of individuals, whether natural persons, legal persons, or a mixture"/>
          <p:cNvSpPr txBox="1"/>
          <p:nvPr/>
        </p:nvSpPr>
        <p:spPr>
          <a:xfrm>
            <a:off x="9729062" y="6896100"/>
            <a:ext cx="5149098" cy="220014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ts val="4200"/>
              </a:lnSpc>
              <a:defRPr sz="2800"/>
            </a:lvl1pPr>
          </a:lstStyle>
          <a:p>
            <a:pPr defTabSz="1828433" hangingPunct="0"/>
            <a:r>
              <a:rPr kern="0">
                <a:solidFill>
                  <a:srgbClr val="7F7F7F"/>
                </a:solidFill>
                <a:latin typeface="Helvetica"/>
                <a:sym typeface="Helvetica"/>
              </a:rPr>
              <a:t>A company is an association or collection of individuals, whether natural persons, legal persons, or a mixture</a:t>
            </a:r>
          </a:p>
        </p:txBody>
      </p:sp>
      <p:sp>
        <p:nvSpPr>
          <p:cNvPr id="852" name="STEVE JOBS…"/>
          <p:cNvSpPr txBox="1"/>
          <p:nvPr/>
        </p:nvSpPr>
        <p:spPr>
          <a:xfrm>
            <a:off x="10717912" y="11626065"/>
            <a:ext cx="3072314" cy="96154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lgn="ctr" defTabSz="1828433" hangingPunct="0">
              <a:lnSpc>
                <a:spcPct val="150000"/>
              </a:lnSpc>
              <a:defRPr sz="2800" spc="600">
                <a:solidFill>
                  <a:srgbClr val="000000"/>
                </a:solidFill>
              </a:defRPr>
            </a:pPr>
            <a:r>
              <a:rPr sz="2800" kern="0" spc="600">
                <a:solidFill>
                  <a:srgbClr val="000000"/>
                </a:solidFill>
                <a:latin typeface="Helvetica"/>
                <a:sym typeface="Helvetica"/>
              </a:rPr>
              <a:t>STEVE JOBS</a:t>
            </a:r>
          </a:p>
          <a:p>
            <a:pPr algn="ctr" defTabSz="1828433" hangingPunct="0">
              <a:lnSpc>
                <a:spcPct val="150000"/>
              </a:lnSpc>
              <a:defRPr sz="1100" spc="600"/>
            </a:pPr>
            <a:r>
              <a:rPr sz="1100" kern="0" spc="600">
                <a:solidFill>
                  <a:srgbClr val="7F7F7F"/>
                </a:solidFill>
                <a:latin typeface="Helvetica"/>
                <a:sym typeface="Helvetica"/>
              </a:rPr>
              <a:t>APPLE COMPANY</a:t>
            </a:r>
          </a:p>
        </p:txBody>
      </p:sp>
      <p:sp>
        <p:nvSpPr>
          <p:cNvPr id="853" name="A company is an association or collection of individuals, whether natural persons, legal persons, or a mixture"/>
          <p:cNvSpPr txBox="1"/>
          <p:nvPr/>
        </p:nvSpPr>
        <p:spPr>
          <a:xfrm>
            <a:off x="16818595" y="6896100"/>
            <a:ext cx="5149098" cy="220014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ts val="4200"/>
              </a:lnSpc>
              <a:defRPr sz="2800"/>
            </a:lvl1pPr>
          </a:lstStyle>
          <a:p>
            <a:pPr defTabSz="1828433" hangingPunct="0"/>
            <a:r>
              <a:rPr kern="0">
                <a:solidFill>
                  <a:srgbClr val="7F7F7F"/>
                </a:solidFill>
                <a:latin typeface="Helvetica"/>
                <a:sym typeface="Helvetica"/>
              </a:rPr>
              <a:t>A company is an association or collection of individuals, whether natural persons, legal persons, or a mixture</a:t>
            </a:r>
          </a:p>
        </p:txBody>
      </p:sp>
      <p:sp>
        <p:nvSpPr>
          <p:cNvPr id="854" name="STEVE JOBS…"/>
          <p:cNvSpPr txBox="1"/>
          <p:nvPr/>
        </p:nvSpPr>
        <p:spPr>
          <a:xfrm>
            <a:off x="17807445" y="11626065"/>
            <a:ext cx="3072314" cy="96154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lgn="ctr" defTabSz="1828433" hangingPunct="0">
              <a:lnSpc>
                <a:spcPct val="150000"/>
              </a:lnSpc>
              <a:defRPr sz="2800" spc="600">
                <a:solidFill>
                  <a:srgbClr val="000000"/>
                </a:solidFill>
              </a:defRPr>
            </a:pPr>
            <a:r>
              <a:rPr sz="2800" kern="0" spc="600">
                <a:solidFill>
                  <a:srgbClr val="000000"/>
                </a:solidFill>
                <a:latin typeface="Helvetica"/>
                <a:sym typeface="Helvetica"/>
              </a:rPr>
              <a:t>STEVE JOBS</a:t>
            </a:r>
          </a:p>
          <a:p>
            <a:pPr algn="ctr" defTabSz="1828433" hangingPunct="0">
              <a:lnSpc>
                <a:spcPct val="150000"/>
              </a:lnSpc>
              <a:defRPr sz="1100" spc="600"/>
            </a:pPr>
            <a:r>
              <a:rPr sz="1100" kern="0" spc="600">
                <a:solidFill>
                  <a:srgbClr val="7F7F7F"/>
                </a:solidFill>
                <a:latin typeface="Helvetica"/>
                <a:sym typeface="Helvetica"/>
              </a:rPr>
              <a:t>APPLE COMPANY</a:t>
            </a:r>
          </a:p>
        </p:txBody>
      </p:sp>
      <p:sp>
        <p:nvSpPr>
          <p:cNvPr id="855" name="TRUSTED BY BIG COMPANIES…"/>
          <p:cNvSpPr txBox="1"/>
          <p:nvPr/>
        </p:nvSpPr>
        <p:spPr>
          <a:xfrm>
            <a:off x="5041295" y="1390006"/>
            <a:ext cx="14307761" cy="2123658"/>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lgn="ctr" defTabSz="1828433" hangingPunct="0">
              <a:defRPr sz="6600" spc="600">
                <a:solidFill>
                  <a:srgbClr val="000000"/>
                </a:solidFill>
              </a:defRPr>
            </a:pPr>
            <a:r>
              <a:rPr sz="6600" kern="0" spc="600">
                <a:solidFill>
                  <a:srgbClr val="000000"/>
                </a:solidFill>
                <a:latin typeface="Helvetica"/>
                <a:sym typeface="Helvetica"/>
              </a:rPr>
              <a:t>TRUSTED BY BIG COMPANIES</a:t>
            </a:r>
          </a:p>
          <a:p>
            <a:pPr algn="ctr" defTabSz="1828433" hangingPunct="0">
              <a:defRPr sz="6600" spc="600">
                <a:solidFill>
                  <a:srgbClr val="000000"/>
                </a:solidFill>
              </a:defRPr>
            </a:pPr>
            <a:r>
              <a:rPr sz="6600" kern="0" spc="600">
                <a:solidFill>
                  <a:srgbClr val="000000"/>
                </a:solidFill>
                <a:latin typeface="Helvetica"/>
                <a:sym typeface="Helvetica"/>
              </a:rPr>
              <a:t>AROUND THE WORLD</a:t>
            </a:r>
          </a:p>
        </p:txBody>
      </p:sp>
      <p:sp>
        <p:nvSpPr>
          <p:cNvPr id="857" name="A company is an association or collection of individuals, whether natural persons, legal persons, or a mixture of both. Company members share a common purpose and unite in order to focus."/>
          <p:cNvSpPr txBox="1"/>
          <p:nvPr/>
        </p:nvSpPr>
        <p:spPr>
          <a:xfrm>
            <a:off x="4904102" y="3787900"/>
            <a:ext cx="14658344" cy="872483"/>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50000"/>
              </a:lnSpc>
              <a:defRPr sz="1800" spc="300"/>
            </a:lvl1pPr>
          </a:lstStyle>
          <a:p>
            <a:pPr defTabSz="1828433" hangingPunct="0"/>
            <a:r>
              <a:rPr kern="0">
                <a:solidFill>
                  <a:srgbClr val="7F7F7F"/>
                </a:solidFill>
                <a:latin typeface="Helvetica"/>
                <a:sym typeface="Helvetica"/>
              </a:rPr>
              <a:t>A company is an association or collection of individuals, whether natural persons, legal persons, or a mixture of both. Company members share a common purpose and unite in order to focus.</a:t>
            </a:r>
          </a:p>
        </p:txBody>
      </p:sp>
      <p:pic>
        <p:nvPicPr>
          <p:cNvPr id="858" name="image5.png" descr="image5.png"/>
          <p:cNvPicPr>
            <a:picLocks noChangeAspect="1"/>
          </p:cNvPicPr>
          <p:nvPr/>
        </p:nvPicPr>
        <p:blipFill>
          <a:blip r:embed="rId2"/>
          <a:srcRect l="3183" r="3191" b="9"/>
          <a:stretch>
            <a:fillRect/>
          </a:stretch>
        </p:blipFill>
        <p:spPr>
          <a:xfrm>
            <a:off x="4117373" y="9421730"/>
            <a:ext cx="1929210" cy="1929210"/>
          </a:xfrm>
          <a:custGeom>
            <a:avLst/>
            <a:gdLst/>
            <a:ahLst/>
            <a:cxnLst>
              <a:cxn ang="0">
                <a:pos x="wd2" y="hd2"/>
              </a:cxn>
              <a:cxn ang="5400000">
                <a:pos x="wd2" y="hd2"/>
              </a:cxn>
              <a:cxn ang="10800000">
                <a:pos x="wd2" y="hd2"/>
              </a:cxn>
              <a:cxn ang="16200000">
                <a:pos x="wd2" y="hd2"/>
              </a:cxn>
            </a:cxnLst>
            <a:rect l="0" t="0" r="r" b="b"/>
            <a:pathLst>
              <a:path w="21600" h="21600" extrusionOk="0">
                <a:moveTo>
                  <a:pt x="10802" y="0"/>
                </a:moveTo>
                <a:cubicBezTo>
                  <a:pt x="4837" y="0"/>
                  <a:pt x="0" y="4837"/>
                  <a:pt x="0" y="10802"/>
                </a:cubicBezTo>
                <a:cubicBezTo>
                  <a:pt x="0" y="16767"/>
                  <a:pt x="4837" y="21600"/>
                  <a:pt x="10802" y="21600"/>
                </a:cubicBezTo>
                <a:cubicBezTo>
                  <a:pt x="16767" y="21600"/>
                  <a:pt x="21600" y="16767"/>
                  <a:pt x="21600" y="10802"/>
                </a:cubicBezTo>
                <a:cubicBezTo>
                  <a:pt x="21600" y="4837"/>
                  <a:pt x="16767" y="0"/>
                  <a:pt x="10802" y="0"/>
                </a:cubicBezTo>
                <a:close/>
              </a:path>
            </a:pathLst>
          </a:custGeom>
          <a:ln w="12700">
            <a:miter lim="400000"/>
          </a:ln>
        </p:spPr>
      </p:pic>
      <p:pic>
        <p:nvPicPr>
          <p:cNvPr id="859" name="image5.png" descr="image5.png"/>
          <p:cNvPicPr>
            <a:picLocks noChangeAspect="1"/>
          </p:cNvPicPr>
          <p:nvPr/>
        </p:nvPicPr>
        <p:blipFill>
          <a:blip r:embed="rId2"/>
          <a:srcRect l="3183" r="3191" b="9"/>
          <a:stretch>
            <a:fillRect/>
          </a:stretch>
        </p:blipFill>
        <p:spPr>
          <a:xfrm>
            <a:off x="11361820" y="9446722"/>
            <a:ext cx="1929211" cy="1929211"/>
          </a:xfrm>
          <a:custGeom>
            <a:avLst/>
            <a:gdLst/>
            <a:ahLst/>
            <a:cxnLst>
              <a:cxn ang="0">
                <a:pos x="wd2" y="hd2"/>
              </a:cxn>
              <a:cxn ang="5400000">
                <a:pos x="wd2" y="hd2"/>
              </a:cxn>
              <a:cxn ang="10800000">
                <a:pos x="wd2" y="hd2"/>
              </a:cxn>
              <a:cxn ang="16200000">
                <a:pos x="wd2" y="hd2"/>
              </a:cxn>
            </a:cxnLst>
            <a:rect l="0" t="0" r="r" b="b"/>
            <a:pathLst>
              <a:path w="21600" h="21600" extrusionOk="0">
                <a:moveTo>
                  <a:pt x="10802" y="0"/>
                </a:moveTo>
                <a:cubicBezTo>
                  <a:pt x="4837" y="0"/>
                  <a:pt x="0" y="4837"/>
                  <a:pt x="0" y="10802"/>
                </a:cubicBezTo>
                <a:cubicBezTo>
                  <a:pt x="0" y="16767"/>
                  <a:pt x="4837" y="21600"/>
                  <a:pt x="10802" y="21600"/>
                </a:cubicBezTo>
                <a:cubicBezTo>
                  <a:pt x="16767" y="21600"/>
                  <a:pt x="21600" y="16767"/>
                  <a:pt x="21600" y="10802"/>
                </a:cubicBezTo>
                <a:cubicBezTo>
                  <a:pt x="21600" y="4837"/>
                  <a:pt x="16767" y="0"/>
                  <a:pt x="10802" y="0"/>
                </a:cubicBezTo>
                <a:close/>
              </a:path>
            </a:pathLst>
          </a:custGeom>
          <a:ln w="12700">
            <a:miter lim="400000"/>
          </a:ln>
        </p:spPr>
      </p:pic>
      <p:pic>
        <p:nvPicPr>
          <p:cNvPr id="860" name="image5.png" descr="image5.png"/>
          <p:cNvPicPr>
            <a:picLocks noChangeAspect="1"/>
          </p:cNvPicPr>
          <p:nvPr/>
        </p:nvPicPr>
        <p:blipFill>
          <a:blip r:embed="rId2"/>
          <a:srcRect l="3183" r="3191" b="9"/>
          <a:stretch>
            <a:fillRect/>
          </a:stretch>
        </p:blipFill>
        <p:spPr>
          <a:xfrm>
            <a:off x="18453256" y="9421730"/>
            <a:ext cx="1929211" cy="1929210"/>
          </a:xfrm>
          <a:custGeom>
            <a:avLst/>
            <a:gdLst/>
            <a:ahLst/>
            <a:cxnLst>
              <a:cxn ang="0">
                <a:pos x="wd2" y="hd2"/>
              </a:cxn>
              <a:cxn ang="5400000">
                <a:pos x="wd2" y="hd2"/>
              </a:cxn>
              <a:cxn ang="10800000">
                <a:pos x="wd2" y="hd2"/>
              </a:cxn>
              <a:cxn ang="16200000">
                <a:pos x="wd2" y="hd2"/>
              </a:cxn>
            </a:cxnLst>
            <a:rect l="0" t="0" r="r" b="b"/>
            <a:pathLst>
              <a:path w="21600" h="21600" extrusionOk="0">
                <a:moveTo>
                  <a:pt x="10802" y="0"/>
                </a:moveTo>
                <a:cubicBezTo>
                  <a:pt x="4837" y="0"/>
                  <a:pt x="0" y="4837"/>
                  <a:pt x="0" y="10802"/>
                </a:cubicBezTo>
                <a:cubicBezTo>
                  <a:pt x="0" y="16767"/>
                  <a:pt x="4837" y="21600"/>
                  <a:pt x="10802" y="21600"/>
                </a:cubicBezTo>
                <a:cubicBezTo>
                  <a:pt x="16767" y="21600"/>
                  <a:pt x="21600" y="16767"/>
                  <a:pt x="21600" y="10802"/>
                </a:cubicBezTo>
                <a:cubicBezTo>
                  <a:pt x="21600" y="4837"/>
                  <a:pt x="16767" y="0"/>
                  <a:pt x="10802" y="0"/>
                </a:cubicBezTo>
                <a:close/>
              </a:path>
            </a:pathLst>
          </a:custGeom>
          <a:ln w="12700">
            <a:miter lim="400000"/>
          </a:ln>
        </p:spPr>
      </p:pic>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Slide Number"/>
          <p:cNvSpPr txBox="1">
            <a:spLocks noGrp="1"/>
          </p:cNvSpPr>
          <p:nvPr>
            <p:ph type="sldNum" sz="quarter" idx="2"/>
          </p:nvPr>
        </p:nvSpPr>
        <p:spPr>
          <a:xfrm>
            <a:off x="22806079" y="814405"/>
            <a:ext cx="412254" cy="430849"/>
          </a:xfrm>
          <a:prstGeom prst="rect">
            <a:avLst/>
          </a:prstGeom>
          <a:extLst>
            <a:ext uri="{C572A759-6A51-4108-AA02-DFA0A04FC94B}">
              <ma14:wrappingTextBoxFlag xmlns:ma14="http://schemas.microsoft.com/office/mac/drawingml/2011/main" xmlns="" val="1"/>
            </a:ext>
          </a:extLst>
        </p:spPr>
        <p:txBody>
          <a:bodyPr/>
          <a:lstStyle/>
          <a:p>
            <a:pPr defTabSz="1828433" hangingPunct="0"/>
            <a:fld id="{86CB4B4D-7CA3-9044-876B-883B54F8677D}" type="slidenum">
              <a:rPr kern="0">
                <a:latin typeface="Helvetica"/>
                <a:sym typeface="Helvetica"/>
              </a:rPr>
              <a:pPr defTabSz="1828433" hangingPunct="0"/>
              <a:t>43</a:t>
            </a:fld>
            <a:endParaRPr kern="0">
              <a:latin typeface="Helvetica"/>
              <a:sym typeface="Helvetica"/>
            </a:endParaRPr>
          </a:p>
        </p:txBody>
      </p:sp>
      <p:grpSp>
        <p:nvGrpSpPr>
          <p:cNvPr id="1034" name="Group"/>
          <p:cNvGrpSpPr/>
          <p:nvPr/>
        </p:nvGrpSpPr>
        <p:grpSpPr>
          <a:xfrm>
            <a:off x="7055018" y="3664500"/>
            <a:ext cx="10312036" cy="8876333"/>
            <a:chOff x="0" y="0"/>
            <a:chExt cx="10312034" cy="8876331"/>
          </a:xfrm>
        </p:grpSpPr>
        <p:pic>
          <p:nvPicPr>
            <p:cNvPr id="1032" name="image12.png" descr="image12.png"/>
            <p:cNvPicPr>
              <a:picLocks noChangeAspect="1"/>
            </p:cNvPicPr>
            <p:nvPr/>
          </p:nvPicPr>
          <p:blipFill>
            <a:blip r:embed="rId2"/>
            <a:srcRect l="4792" r="4792"/>
            <a:stretch>
              <a:fillRect/>
            </a:stretch>
          </p:blipFill>
          <p:spPr>
            <a:xfrm>
              <a:off x="0" y="0"/>
              <a:ext cx="10312036" cy="8876332"/>
            </a:xfrm>
            <a:prstGeom prst="rect">
              <a:avLst/>
            </a:prstGeom>
            <a:ln w="12700" cap="flat">
              <a:noFill/>
              <a:miter lim="400000"/>
            </a:ln>
            <a:effectLst/>
          </p:spPr>
        </p:pic>
        <p:sp>
          <p:nvSpPr>
            <p:cNvPr id="1033" name="Rectangle"/>
            <p:cNvSpPr/>
            <p:nvPr/>
          </p:nvSpPr>
          <p:spPr>
            <a:xfrm>
              <a:off x="1334712" y="1641047"/>
              <a:ext cx="7558935" cy="4681369"/>
            </a:xfrm>
            <a:prstGeom prst="rect">
              <a:avLst/>
            </a:prstGeom>
            <a:solidFill>
              <a:srgbClr val="558ED5"/>
            </a:solidFill>
            <a:ln w="12700" cap="flat">
              <a:noFill/>
              <a:miter lim="400000"/>
            </a:ln>
            <a:effectLst/>
          </p:spPr>
          <p:txBody>
            <a:bodyPr wrap="square" lIns="45719" tIns="45719" rIns="45719" bIns="45719" numCol="1" anchor="ctr">
              <a:noAutofit/>
            </a:bodyPr>
            <a:lstStyle/>
            <a:p>
              <a:pPr algn="ctr" defTabSz="1828433" hangingPunct="0">
                <a:defRPr>
                  <a:solidFill>
                    <a:srgbClr val="FFFFFF"/>
                  </a:solidFill>
                </a:defRPr>
              </a:pPr>
              <a:endParaRPr sz="3600" kern="0">
                <a:solidFill>
                  <a:srgbClr val="FFFFFF"/>
                </a:solidFill>
                <a:latin typeface="Helvetica"/>
                <a:sym typeface="Helvetica"/>
              </a:endParaRPr>
            </a:p>
          </p:txBody>
        </p:sp>
      </p:grpSp>
      <p:pic>
        <p:nvPicPr>
          <p:cNvPr id="1035" name="REPLACE.jpg" descr="REPLACE.jpg"/>
          <p:cNvPicPr>
            <a:picLocks noChangeAspect="1"/>
          </p:cNvPicPr>
          <p:nvPr/>
        </p:nvPicPr>
        <p:blipFill>
          <a:blip r:embed="rId3"/>
          <a:srcRect l="4779" r="4779"/>
          <a:stretch>
            <a:fillRect/>
          </a:stretch>
        </p:blipFill>
        <p:spPr>
          <a:xfrm>
            <a:off x="8374685" y="5300456"/>
            <a:ext cx="7607691" cy="4731615"/>
          </a:xfrm>
          <a:prstGeom prst="rect">
            <a:avLst/>
          </a:prstGeom>
          <a:ln w="12700">
            <a:miter lim="400000"/>
          </a:ln>
        </p:spPr>
      </p:pic>
      <p:sp>
        <p:nvSpPr>
          <p:cNvPr id="1036" name="TABLET APP PROJECT"/>
          <p:cNvSpPr txBox="1"/>
          <p:nvPr/>
        </p:nvSpPr>
        <p:spPr>
          <a:xfrm>
            <a:off x="6814326" y="1390006"/>
            <a:ext cx="10790773" cy="110799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6600" spc="600">
                <a:solidFill>
                  <a:srgbClr val="000000"/>
                </a:solidFill>
              </a:defRPr>
            </a:lvl1pPr>
          </a:lstStyle>
          <a:p>
            <a:pPr defTabSz="1828433" hangingPunct="0"/>
            <a:r>
              <a:rPr kern="0">
                <a:latin typeface="Helvetica"/>
                <a:sym typeface="Helvetica"/>
              </a:rPr>
              <a:t>TABLET APP PROJECT</a:t>
            </a:r>
          </a:p>
        </p:txBody>
      </p:sp>
      <p:sp>
        <p:nvSpPr>
          <p:cNvPr id="1038" name="A company is an association or collection of individuals, whether natural persons, legal persons, or a mixture of both. Company members share a common purpose and unite in order to focus."/>
          <p:cNvSpPr txBox="1"/>
          <p:nvPr/>
        </p:nvSpPr>
        <p:spPr>
          <a:xfrm>
            <a:off x="4872571" y="2619587"/>
            <a:ext cx="14658344" cy="872483"/>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50000"/>
              </a:lnSpc>
              <a:defRPr sz="1800" spc="300"/>
            </a:lvl1pPr>
          </a:lstStyle>
          <a:p>
            <a:pPr defTabSz="1828433" hangingPunct="0"/>
            <a:r>
              <a:rPr kern="0">
                <a:solidFill>
                  <a:srgbClr val="7F7F7F"/>
                </a:solidFill>
                <a:latin typeface="Helvetica"/>
                <a:sym typeface="Helvetica"/>
              </a:rPr>
              <a:t>A company is an association or collection of individuals, whether natural persons, legal persons, or a mixture of both. Company members share a common purpose and unite in order to focus.</a:t>
            </a:r>
          </a:p>
        </p:txBody>
      </p:sp>
      <p:sp>
        <p:nvSpPr>
          <p:cNvPr id="1039" name="A company is an association or collection of individuals, whether natural persons."/>
          <p:cNvSpPr txBox="1"/>
          <p:nvPr/>
        </p:nvSpPr>
        <p:spPr>
          <a:xfrm>
            <a:off x="18551307" y="5539711"/>
            <a:ext cx="3753797" cy="142083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nSpc>
                <a:spcPct val="150000"/>
              </a:lnSpc>
              <a:defRPr sz="2000">
                <a:solidFill>
                  <a:srgbClr val="000000"/>
                </a:solidFill>
              </a:defRPr>
            </a:lvl1pPr>
          </a:lstStyle>
          <a:p>
            <a:pPr defTabSz="1828433" hangingPunct="0"/>
            <a:r>
              <a:rPr kern="0">
                <a:latin typeface="Helvetica"/>
                <a:sym typeface="Helvetica"/>
              </a:rPr>
              <a:t>A company is an association or collection of individuals, whether natural persons.</a:t>
            </a:r>
          </a:p>
        </p:txBody>
      </p:sp>
      <p:sp>
        <p:nvSpPr>
          <p:cNvPr id="1040" name="ELEMENT C"/>
          <p:cNvSpPr txBox="1"/>
          <p:nvPr/>
        </p:nvSpPr>
        <p:spPr>
          <a:xfrm>
            <a:off x="18579041" y="4954936"/>
            <a:ext cx="3604670" cy="584775"/>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200" b="1" spc="600">
                <a:solidFill>
                  <a:srgbClr val="000000"/>
                </a:solidFill>
              </a:defRPr>
            </a:lvl1pPr>
          </a:lstStyle>
          <a:p>
            <a:pPr defTabSz="1828433" hangingPunct="0"/>
            <a:r>
              <a:rPr kern="0">
                <a:latin typeface="Helvetica"/>
                <a:sym typeface="Helvetica"/>
              </a:rPr>
              <a:t>ELEMENT C</a:t>
            </a:r>
          </a:p>
        </p:txBody>
      </p:sp>
      <p:sp>
        <p:nvSpPr>
          <p:cNvPr id="1041" name="A company is an association or collection of individuals, whether natural persons."/>
          <p:cNvSpPr txBox="1"/>
          <p:nvPr/>
        </p:nvSpPr>
        <p:spPr>
          <a:xfrm>
            <a:off x="18579041" y="9428385"/>
            <a:ext cx="3772954" cy="142083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nSpc>
                <a:spcPct val="150000"/>
              </a:lnSpc>
              <a:defRPr sz="2000"/>
            </a:lvl1pPr>
          </a:lstStyle>
          <a:p>
            <a:pPr defTabSz="1828433" hangingPunct="0"/>
            <a:r>
              <a:rPr kern="0">
                <a:solidFill>
                  <a:srgbClr val="7F7F7F"/>
                </a:solidFill>
                <a:latin typeface="Helvetica"/>
                <a:sym typeface="Helvetica"/>
              </a:rPr>
              <a:t>A company is an association or collection of individuals, whether natural persons.</a:t>
            </a:r>
          </a:p>
        </p:txBody>
      </p:sp>
      <p:sp>
        <p:nvSpPr>
          <p:cNvPr id="1042" name="ELEMENT D"/>
          <p:cNvSpPr txBox="1"/>
          <p:nvPr/>
        </p:nvSpPr>
        <p:spPr>
          <a:xfrm>
            <a:off x="18584400" y="8843612"/>
            <a:ext cx="3604670" cy="584775"/>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200" b="1" spc="600">
                <a:solidFill>
                  <a:srgbClr val="000000"/>
                </a:solidFill>
              </a:defRPr>
            </a:lvl1pPr>
          </a:lstStyle>
          <a:p>
            <a:pPr defTabSz="1828433" hangingPunct="0"/>
            <a:r>
              <a:rPr kern="0">
                <a:latin typeface="Helvetica"/>
                <a:sym typeface="Helvetica"/>
              </a:rPr>
              <a:t>ELEMENT D</a:t>
            </a:r>
          </a:p>
        </p:txBody>
      </p:sp>
      <p:sp>
        <p:nvSpPr>
          <p:cNvPr id="1043" name="Shape"/>
          <p:cNvSpPr/>
          <p:nvPr/>
        </p:nvSpPr>
        <p:spPr>
          <a:xfrm flipH="1">
            <a:off x="17290546" y="5016013"/>
            <a:ext cx="850392" cy="850393"/>
          </a:xfrm>
          <a:custGeom>
            <a:avLst/>
            <a:gdLst/>
            <a:ahLst/>
            <a:cxnLst>
              <a:cxn ang="0">
                <a:pos x="wd2" y="hd2"/>
              </a:cxn>
              <a:cxn ang="5400000">
                <a:pos x="wd2" y="hd2"/>
              </a:cxn>
              <a:cxn ang="10800000">
                <a:pos x="wd2" y="hd2"/>
              </a:cxn>
              <a:cxn ang="16200000">
                <a:pos x="wd2" y="hd2"/>
              </a:cxn>
            </a:cxnLst>
            <a:rect l="0" t="0" r="r" b="b"/>
            <a:pathLst>
              <a:path w="21600" h="21600" extrusionOk="0">
                <a:moveTo>
                  <a:pt x="20618" y="17673"/>
                </a:moveTo>
                <a:cubicBezTo>
                  <a:pt x="20618" y="18215"/>
                  <a:pt x="20178" y="18655"/>
                  <a:pt x="19636" y="18655"/>
                </a:cubicBezTo>
                <a:lnTo>
                  <a:pt x="1964" y="18655"/>
                </a:lnTo>
                <a:cubicBezTo>
                  <a:pt x="1422" y="18655"/>
                  <a:pt x="982" y="18215"/>
                  <a:pt x="982" y="17673"/>
                </a:cubicBezTo>
                <a:lnTo>
                  <a:pt x="982" y="5891"/>
                </a:lnTo>
                <a:cubicBezTo>
                  <a:pt x="982" y="5349"/>
                  <a:pt x="1422" y="4909"/>
                  <a:pt x="1964" y="4909"/>
                </a:cubicBezTo>
                <a:lnTo>
                  <a:pt x="19636" y="4909"/>
                </a:lnTo>
                <a:cubicBezTo>
                  <a:pt x="20178" y="4909"/>
                  <a:pt x="20618" y="5349"/>
                  <a:pt x="20618" y="5891"/>
                </a:cubicBezTo>
                <a:cubicBezTo>
                  <a:pt x="20618" y="5891"/>
                  <a:pt x="20618" y="17673"/>
                  <a:pt x="20618" y="17673"/>
                </a:cubicBezTo>
                <a:close/>
                <a:moveTo>
                  <a:pt x="19636" y="3927"/>
                </a:moveTo>
                <a:lnTo>
                  <a:pt x="12476" y="3927"/>
                </a:lnTo>
                <a:lnTo>
                  <a:pt x="14476" y="1927"/>
                </a:lnTo>
                <a:cubicBezTo>
                  <a:pt x="14557" y="1949"/>
                  <a:pt x="14640" y="1964"/>
                  <a:pt x="14727" y="1964"/>
                </a:cubicBezTo>
                <a:cubicBezTo>
                  <a:pt x="15269" y="1964"/>
                  <a:pt x="15709" y="1524"/>
                  <a:pt x="15709" y="982"/>
                </a:cubicBezTo>
                <a:cubicBezTo>
                  <a:pt x="15709" y="440"/>
                  <a:pt x="15269" y="0"/>
                  <a:pt x="14727" y="0"/>
                </a:cubicBezTo>
                <a:cubicBezTo>
                  <a:pt x="14185" y="0"/>
                  <a:pt x="13745" y="440"/>
                  <a:pt x="13745" y="982"/>
                </a:cubicBezTo>
                <a:cubicBezTo>
                  <a:pt x="13745" y="1069"/>
                  <a:pt x="13761" y="1153"/>
                  <a:pt x="13782" y="1233"/>
                </a:cubicBezTo>
                <a:lnTo>
                  <a:pt x="11088" y="3927"/>
                </a:lnTo>
                <a:lnTo>
                  <a:pt x="10513" y="3927"/>
                </a:lnTo>
                <a:lnTo>
                  <a:pt x="7818" y="1233"/>
                </a:lnTo>
                <a:cubicBezTo>
                  <a:pt x="7839" y="1153"/>
                  <a:pt x="7855" y="1069"/>
                  <a:pt x="7855" y="982"/>
                </a:cubicBezTo>
                <a:cubicBezTo>
                  <a:pt x="7855" y="440"/>
                  <a:pt x="7415" y="0"/>
                  <a:pt x="6873" y="0"/>
                </a:cubicBezTo>
                <a:cubicBezTo>
                  <a:pt x="6331" y="0"/>
                  <a:pt x="5891" y="440"/>
                  <a:pt x="5891" y="982"/>
                </a:cubicBezTo>
                <a:cubicBezTo>
                  <a:pt x="5891" y="1524"/>
                  <a:pt x="6331" y="1964"/>
                  <a:pt x="6873" y="1964"/>
                </a:cubicBezTo>
                <a:cubicBezTo>
                  <a:pt x="6960" y="1964"/>
                  <a:pt x="7043" y="1949"/>
                  <a:pt x="7124" y="1927"/>
                </a:cubicBezTo>
                <a:lnTo>
                  <a:pt x="9124" y="3927"/>
                </a:lnTo>
                <a:lnTo>
                  <a:pt x="1964" y="3927"/>
                </a:lnTo>
                <a:cubicBezTo>
                  <a:pt x="879" y="3927"/>
                  <a:pt x="0" y="4806"/>
                  <a:pt x="0" y="5891"/>
                </a:cubicBezTo>
                <a:lnTo>
                  <a:pt x="0" y="17673"/>
                </a:lnTo>
                <a:cubicBezTo>
                  <a:pt x="0" y="18757"/>
                  <a:pt x="879" y="19637"/>
                  <a:pt x="1964" y="19637"/>
                </a:cubicBezTo>
                <a:lnTo>
                  <a:pt x="3927" y="19637"/>
                </a:lnTo>
                <a:lnTo>
                  <a:pt x="3927" y="21109"/>
                </a:lnTo>
                <a:cubicBezTo>
                  <a:pt x="3927" y="21381"/>
                  <a:pt x="4147" y="21600"/>
                  <a:pt x="4418" y="21600"/>
                </a:cubicBezTo>
                <a:cubicBezTo>
                  <a:pt x="4689" y="21600"/>
                  <a:pt x="4909" y="21381"/>
                  <a:pt x="4909" y="21109"/>
                </a:cubicBezTo>
                <a:lnTo>
                  <a:pt x="4909" y="20618"/>
                </a:lnTo>
                <a:lnTo>
                  <a:pt x="16691" y="20618"/>
                </a:lnTo>
                <a:lnTo>
                  <a:pt x="16691" y="21109"/>
                </a:lnTo>
                <a:cubicBezTo>
                  <a:pt x="16691" y="21381"/>
                  <a:pt x="16911" y="21600"/>
                  <a:pt x="17182" y="21600"/>
                </a:cubicBezTo>
                <a:cubicBezTo>
                  <a:pt x="17453" y="21600"/>
                  <a:pt x="17673" y="21381"/>
                  <a:pt x="17673" y="21109"/>
                </a:cubicBezTo>
                <a:lnTo>
                  <a:pt x="17673" y="19637"/>
                </a:lnTo>
                <a:lnTo>
                  <a:pt x="19636" y="19637"/>
                </a:lnTo>
                <a:cubicBezTo>
                  <a:pt x="20721" y="19637"/>
                  <a:pt x="21600" y="18757"/>
                  <a:pt x="21600" y="17673"/>
                </a:cubicBezTo>
                <a:lnTo>
                  <a:pt x="21600" y="5891"/>
                </a:lnTo>
                <a:cubicBezTo>
                  <a:pt x="21600" y="4806"/>
                  <a:pt x="20721" y="3927"/>
                  <a:pt x="19636" y="3927"/>
                </a:cubicBezTo>
              </a:path>
            </a:pathLst>
          </a:custGeom>
          <a:solidFill>
            <a:srgbClr val="000000"/>
          </a:solidFill>
          <a:ln w="12700">
            <a:miter lim="400000"/>
          </a:ln>
        </p:spPr>
        <p:txBody>
          <a:bodyPr lIns="45719" rIns="45719" anchor="ctr"/>
          <a:lstStyle/>
          <a:p>
            <a:pPr defTabSz="457062" hangingPunct="0">
              <a:defRPr sz="290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sz="2900" kern="0">
              <a:solidFill>
                <a:srgbClr val="000000"/>
              </a:solidFill>
              <a:effectLst>
                <a:outerShdw blurRad="38100" dist="12700" dir="5400000" rotWithShape="0">
                  <a:srgbClr val="000000">
                    <a:alpha val="50000"/>
                  </a:srgbClr>
                </a:outerShdw>
              </a:effectLst>
              <a:latin typeface="Gill Sans"/>
              <a:sym typeface="Gill Sans"/>
            </a:endParaRPr>
          </a:p>
        </p:txBody>
      </p:sp>
      <p:sp>
        <p:nvSpPr>
          <p:cNvPr id="1044" name="Shape"/>
          <p:cNvSpPr/>
          <p:nvPr/>
        </p:nvSpPr>
        <p:spPr>
          <a:xfrm flipH="1">
            <a:off x="17357927" y="8997279"/>
            <a:ext cx="695777" cy="850393"/>
          </a:xfrm>
          <a:custGeom>
            <a:avLst/>
            <a:gdLst/>
            <a:ahLst/>
            <a:cxnLst>
              <a:cxn ang="0">
                <a:pos x="wd2" y="hd2"/>
              </a:cxn>
              <a:cxn ang="5400000">
                <a:pos x="wd2" y="hd2"/>
              </a:cxn>
              <a:cxn ang="10800000">
                <a:pos x="wd2" y="hd2"/>
              </a:cxn>
              <a:cxn ang="16200000">
                <a:pos x="wd2" y="hd2"/>
              </a:cxn>
            </a:cxnLst>
            <a:rect l="0" t="0" r="r" b="b"/>
            <a:pathLst>
              <a:path w="21600" h="21600" extrusionOk="0">
                <a:moveTo>
                  <a:pt x="13800" y="18655"/>
                </a:moveTo>
                <a:cubicBezTo>
                  <a:pt x="13468" y="18655"/>
                  <a:pt x="13200" y="18874"/>
                  <a:pt x="13200" y="19145"/>
                </a:cubicBezTo>
                <a:cubicBezTo>
                  <a:pt x="13200" y="19417"/>
                  <a:pt x="13468" y="19636"/>
                  <a:pt x="13800" y="19636"/>
                </a:cubicBezTo>
                <a:cubicBezTo>
                  <a:pt x="14132" y="19636"/>
                  <a:pt x="14400" y="19417"/>
                  <a:pt x="14400" y="19145"/>
                </a:cubicBezTo>
                <a:cubicBezTo>
                  <a:pt x="14400" y="18874"/>
                  <a:pt x="14132" y="18655"/>
                  <a:pt x="13800" y="18655"/>
                </a:cubicBezTo>
                <a:moveTo>
                  <a:pt x="10200" y="15709"/>
                </a:moveTo>
                <a:cubicBezTo>
                  <a:pt x="9868" y="15709"/>
                  <a:pt x="9600" y="15490"/>
                  <a:pt x="9600" y="15218"/>
                </a:cubicBezTo>
                <a:cubicBezTo>
                  <a:pt x="9600" y="14947"/>
                  <a:pt x="9868" y="14727"/>
                  <a:pt x="10200" y="14727"/>
                </a:cubicBezTo>
                <a:cubicBezTo>
                  <a:pt x="10532" y="14727"/>
                  <a:pt x="10800" y="14947"/>
                  <a:pt x="10800" y="15218"/>
                </a:cubicBezTo>
                <a:cubicBezTo>
                  <a:pt x="10800" y="15490"/>
                  <a:pt x="10532" y="15709"/>
                  <a:pt x="10200" y="15709"/>
                </a:cubicBezTo>
                <a:moveTo>
                  <a:pt x="10200" y="13745"/>
                </a:moveTo>
                <a:cubicBezTo>
                  <a:pt x="9206" y="13745"/>
                  <a:pt x="8400" y="14405"/>
                  <a:pt x="8400" y="15218"/>
                </a:cubicBezTo>
                <a:cubicBezTo>
                  <a:pt x="8400" y="16031"/>
                  <a:pt x="9206" y="16691"/>
                  <a:pt x="10200" y="16691"/>
                </a:cubicBezTo>
                <a:cubicBezTo>
                  <a:pt x="11194" y="16691"/>
                  <a:pt x="12000" y="16031"/>
                  <a:pt x="12000" y="15218"/>
                </a:cubicBezTo>
                <a:cubicBezTo>
                  <a:pt x="12000" y="14405"/>
                  <a:pt x="11194" y="13745"/>
                  <a:pt x="10200" y="13745"/>
                </a:cubicBezTo>
                <a:moveTo>
                  <a:pt x="15600" y="13745"/>
                </a:moveTo>
                <a:cubicBezTo>
                  <a:pt x="14938" y="13745"/>
                  <a:pt x="14400" y="14186"/>
                  <a:pt x="14400" y="14727"/>
                </a:cubicBezTo>
                <a:cubicBezTo>
                  <a:pt x="14400" y="15269"/>
                  <a:pt x="14938" y="15709"/>
                  <a:pt x="15600" y="15709"/>
                </a:cubicBezTo>
                <a:cubicBezTo>
                  <a:pt x="16262" y="15709"/>
                  <a:pt x="16800" y="15269"/>
                  <a:pt x="16800" y="14727"/>
                </a:cubicBezTo>
                <a:cubicBezTo>
                  <a:pt x="16800" y="14186"/>
                  <a:pt x="16262" y="13745"/>
                  <a:pt x="15600" y="13745"/>
                </a:cubicBezTo>
                <a:moveTo>
                  <a:pt x="14400" y="20618"/>
                </a:moveTo>
                <a:lnTo>
                  <a:pt x="7200" y="20618"/>
                </a:lnTo>
                <a:cubicBezTo>
                  <a:pt x="3892" y="20618"/>
                  <a:pt x="1200" y="18416"/>
                  <a:pt x="1200" y="15709"/>
                </a:cubicBezTo>
                <a:cubicBezTo>
                  <a:pt x="1200" y="13123"/>
                  <a:pt x="2182" y="11620"/>
                  <a:pt x="3320" y="9880"/>
                </a:cubicBezTo>
                <a:cubicBezTo>
                  <a:pt x="3477" y="9639"/>
                  <a:pt x="3636" y="9392"/>
                  <a:pt x="3797" y="9140"/>
                </a:cubicBezTo>
                <a:cubicBezTo>
                  <a:pt x="3905" y="9093"/>
                  <a:pt x="6420" y="8038"/>
                  <a:pt x="9814" y="9625"/>
                </a:cubicBezTo>
                <a:cubicBezTo>
                  <a:pt x="10959" y="10160"/>
                  <a:pt x="12064" y="10360"/>
                  <a:pt x="13079" y="10360"/>
                </a:cubicBezTo>
                <a:cubicBezTo>
                  <a:pt x="15152" y="10360"/>
                  <a:pt x="16846" y="9523"/>
                  <a:pt x="17711" y="8991"/>
                </a:cubicBezTo>
                <a:cubicBezTo>
                  <a:pt x="17902" y="9295"/>
                  <a:pt x="18093" y="9592"/>
                  <a:pt x="18280" y="9880"/>
                </a:cubicBezTo>
                <a:cubicBezTo>
                  <a:pt x="19418" y="11620"/>
                  <a:pt x="20400" y="13123"/>
                  <a:pt x="20400" y="15709"/>
                </a:cubicBezTo>
                <a:cubicBezTo>
                  <a:pt x="20400" y="18416"/>
                  <a:pt x="17708" y="20618"/>
                  <a:pt x="14400" y="20618"/>
                </a:cubicBezTo>
                <a:moveTo>
                  <a:pt x="5967" y="2945"/>
                </a:moveTo>
                <a:lnTo>
                  <a:pt x="15633" y="2945"/>
                </a:lnTo>
                <a:cubicBezTo>
                  <a:pt x="15782" y="5133"/>
                  <a:pt x="16425" y="6735"/>
                  <a:pt x="17180" y="8090"/>
                </a:cubicBezTo>
                <a:cubicBezTo>
                  <a:pt x="16281" y="8690"/>
                  <a:pt x="13509" y="10220"/>
                  <a:pt x="10410" y="8772"/>
                </a:cubicBezTo>
                <a:cubicBezTo>
                  <a:pt x="7921" y="7609"/>
                  <a:pt x="5800" y="7679"/>
                  <a:pt x="4520" y="7912"/>
                </a:cubicBezTo>
                <a:cubicBezTo>
                  <a:pt x="5231" y="6594"/>
                  <a:pt x="5824" y="5037"/>
                  <a:pt x="5967" y="2945"/>
                </a:cubicBezTo>
                <a:moveTo>
                  <a:pt x="3600" y="982"/>
                </a:moveTo>
                <a:lnTo>
                  <a:pt x="18000" y="982"/>
                </a:lnTo>
                <a:lnTo>
                  <a:pt x="18000" y="1964"/>
                </a:lnTo>
                <a:lnTo>
                  <a:pt x="3600" y="1964"/>
                </a:lnTo>
                <a:cubicBezTo>
                  <a:pt x="3600" y="1964"/>
                  <a:pt x="3600" y="982"/>
                  <a:pt x="3600" y="982"/>
                </a:cubicBezTo>
                <a:close/>
                <a:moveTo>
                  <a:pt x="16843" y="2945"/>
                </a:moveTo>
                <a:lnTo>
                  <a:pt x="18000" y="2945"/>
                </a:lnTo>
                <a:cubicBezTo>
                  <a:pt x="18662" y="2945"/>
                  <a:pt x="19200" y="2505"/>
                  <a:pt x="19200" y="1964"/>
                </a:cubicBezTo>
                <a:lnTo>
                  <a:pt x="19200" y="982"/>
                </a:lnTo>
                <a:cubicBezTo>
                  <a:pt x="19200" y="440"/>
                  <a:pt x="18662" y="0"/>
                  <a:pt x="18000" y="0"/>
                </a:cubicBezTo>
                <a:lnTo>
                  <a:pt x="3600" y="0"/>
                </a:lnTo>
                <a:cubicBezTo>
                  <a:pt x="2938" y="0"/>
                  <a:pt x="2400" y="440"/>
                  <a:pt x="2400" y="982"/>
                </a:cubicBezTo>
                <a:lnTo>
                  <a:pt x="2400" y="1964"/>
                </a:lnTo>
                <a:cubicBezTo>
                  <a:pt x="2400" y="2505"/>
                  <a:pt x="2938" y="2945"/>
                  <a:pt x="3600" y="2945"/>
                </a:cubicBezTo>
                <a:lnTo>
                  <a:pt x="4757" y="2945"/>
                </a:lnTo>
                <a:cubicBezTo>
                  <a:pt x="4322" y="8937"/>
                  <a:pt x="0" y="10114"/>
                  <a:pt x="0" y="15709"/>
                </a:cubicBezTo>
                <a:cubicBezTo>
                  <a:pt x="0" y="18962"/>
                  <a:pt x="3224" y="21600"/>
                  <a:pt x="7200" y="21600"/>
                </a:cubicBezTo>
                <a:lnTo>
                  <a:pt x="14400" y="21600"/>
                </a:lnTo>
                <a:cubicBezTo>
                  <a:pt x="18376" y="21600"/>
                  <a:pt x="21600" y="18962"/>
                  <a:pt x="21600" y="15709"/>
                </a:cubicBezTo>
                <a:cubicBezTo>
                  <a:pt x="21600" y="10114"/>
                  <a:pt x="17278" y="8937"/>
                  <a:pt x="16843" y="2945"/>
                </a:cubicBezTo>
                <a:moveTo>
                  <a:pt x="17400" y="11782"/>
                </a:moveTo>
                <a:cubicBezTo>
                  <a:pt x="17068" y="11782"/>
                  <a:pt x="16800" y="12001"/>
                  <a:pt x="16800" y="12273"/>
                </a:cubicBezTo>
                <a:cubicBezTo>
                  <a:pt x="16800" y="12544"/>
                  <a:pt x="17068" y="12764"/>
                  <a:pt x="17400" y="12764"/>
                </a:cubicBezTo>
                <a:cubicBezTo>
                  <a:pt x="17732" y="12764"/>
                  <a:pt x="18000" y="12544"/>
                  <a:pt x="18000" y="12273"/>
                </a:cubicBezTo>
                <a:cubicBezTo>
                  <a:pt x="18000" y="12001"/>
                  <a:pt x="17732" y="11782"/>
                  <a:pt x="17400" y="11782"/>
                </a:cubicBezTo>
                <a:moveTo>
                  <a:pt x="6000" y="10800"/>
                </a:moveTo>
                <a:cubicBezTo>
                  <a:pt x="5338" y="10800"/>
                  <a:pt x="4800" y="11240"/>
                  <a:pt x="4800" y="11782"/>
                </a:cubicBezTo>
                <a:cubicBezTo>
                  <a:pt x="4800" y="12324"/>
                  <a:pt x="5338" y="12764"/>
                  <a:pt x="6000" y="12764"/>
                </a:cubicBezTo>
                <a:cubicBezTo>
                  <a:pt x="6662" y="12764"/>
                  <a:pt x="7200" y="12324"/>
                  <a:pt x="7200" y="11782"/>
                </a:cubicBezTo>
                <a:cubicBezTo>
                  <a:pt x="7200" y="11240"/>
                  <a:pt x="6662" y="10800"/>
                  <a:pt x="6000" y="10800"/>
                </a:cubicBezTo>
                <a:moveTo>
                  <a:pt x="5400" y="16691"/>
                </a:moveTo>
                <a:cubicBezTo>
                  <a:pt x="5068" y="16691"/>
                  <a:pt x="4800" y="16910"/>
                  <a:pt x="4800" y="17182"/>
                </a:cubicBezTo>
                <a:cubicBezTo>
                  <a:pt x="4800" y="17453"/>
                  <a:pt x="5068" y="17673"/>
                  <a:pt x="5400" y="17673"/>
                </a:cubicBezTo>
                <a:cubicBezTo>
                  <a:pt x="5732" y="17673"/>
                  <a:pt x="6000" y="17453"/>
                  <a:pt x="6000" y="17182"/>
                </a:cubicBezTo>
                <a:cubicBezTo>
                  <a:pt x="6000" y="16910"/>
                  <a:pt x="5732" y="16691"/>
                  <a:pt x="5400" y="16691"/>
                </a:cubicBezTo>
              </a:path>
            </a:pathLst>
          </a:custGeom>
          <a:solidFill>
            <a:srgbClr val="000000"/>
          </a:solidFill>
          <a:ln w="12700">
            <a:miter lim="400000"/>
          </a:ln>
        </p:spPr>
        <p:txBody>
          <a:bodyPr lIns="45719" rIns="45719" anchor="ctr"/>
          <a:lstStyle/>
          <a:p>
            <a:pPr defTabSz="457062" hangingPunct="0">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0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1045" name="A company is an association or collection of individuals, whether natural persons."/>
          <p:cNvSpPr txBox="1"/>
          <p:nvPr/>
        </p:nvSpPr>
        <p:spPr>
          <a:xfrm>
            <a:off x="2091844" y="5539711"/>
            <a:ext cx="3753798" cy="142083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r">
              <a:lnSpc>
                <a:spcPct val="150000"/>
              </a:lnSpc>
              <a:defRPr sz="2000">
                <a:solidFill>
                  <a:srgbClr val="000000"/>
                </a:solidFill>
              </a:defRPr>
            </a:lvl1pPr>
          </a:lstStyle>
          <a:p>
            <a:pPr defTabSz="1828433" hangingPunct="0"/>
            <a:r>
              <a:rPr kern="0">
                <a:latin typeface="Helvetica"/>
                <a:sym typeface="Helvetica"/>
              </a:rPr>
              <a:t>A company is an association or collection of individuals, whether natural persons.</a:t>
            </a:r>
          </a:p>
        </p:txBody>
      </p:sp>
      <p:sp>
        <p:nvSpPr>
          <p:cNvPr id="1046" name="ELEMENT C"/>
          <p:cNvSpPr txBox="1"/>
          <p:nvPr/>
        </p:nvSpPr>
        <p:spPr>
          <a:xfrm>
            <a:off x="2224083" y="4954936"/>
            <a:ext cx="3604670" cy="584775"/>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r">
              <a:defRPr sz="3200" b="1" spc="600">
                <a:solidFill>
                  <a:srgbClr val="000000"/>
                </a:solidFill>
              </a:defRPr>
            </a:lvl1pPr>
          </a:lstStyle>
          <a:p>
            <a:pPr defTabSz="1828433" hangingPunct="0"/>
            <a:r>
              <a:rPr kern="0">
                <a:latin typeface="Helvetica"/>
                <a:sym typeface="Helvetica"/>
              </a:rPr>
              <a:t>ELEMENT C</a:t>
            </a:r>
          </a:p>
        </p:txBody>
      </p:sp>
      <p:sp>
        <p:nvSpPr>
          <p:cNvPr id="1047" name="A company is an association or collection of individuals, whether natural persons."/>
          <p:cNvSpPr txBox="1"/>
          <p:nvPr/>
        </p:nvSpPr>
        <p:spPr>
          <a:xfrm>
            <a:off x="2067326" y="9428385"/>
            <a:ext cx="3772954" cy="142083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r">
              <a:lnSpc>
                <a:spcPct val="150000"/>
              </a:lnSpc>
              <a:defRPr sz="2000"/>
            </a:lvl1pPr>
          </a:lstStyle>
          <a:p>
            <a:pPr defTabSz="1828433" hangingPunct="0"/>
            <a:r>
              <a:rPr kern="0">
                <a:solidFill>
                  <a:srgbClr val="7F7F7F"/>
                </a:solidFill>
                <a:latin typeface="Helvetica"/>
                <a:sym typeface="Helvetica"/>
              </a:rPr>
              <a:t>A company is an association or collection of individuals, whether natural persons.</a:t>
            </a:r>
          </a:p>
        </p:txBody>
      </p:sp>
      <p:sp>
        <p:nvSpPr>
          <p:cNvPr id="1048" name="ELEMENT D"/>
          <p:cNvSpPr txBox="1"/>
          <p:nvPr/>
        </p:nvSpPr>
        <p:spPr>
          <a:xfrm>
            <a:off x="2241064" y="8843612"/>
            <a:ext cx="3604671" cy="584775"/>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r">
              <a:defRPr sz="3200" b="1" spc="600">
                <a:solidFill>
                  <a:srgbClr val="000000"/>
                </a:solidFill>
              </a:defRPr>
            </a:lvl1pPr>
          </a:lstStyle>
          <a:p>
            <a:pPr defTabSz="1828433" hangingPunct="0"/>
            <a:r>
              <a:rPr kern="0">
                <a:latin typeface="Helvetica"/>
                <a:sym typeface="Helvetica"/>
              </a:rPr>
              <a:t>ELEMENT D</a:t>
            </a:r>
          </a:p>
        </p:txBody>
      </p:sp>
      <p:sp>
        <p:nvSpPr>
          <p:cNvPr id="1049" name="Shape"/>
          <p:cNvSpPr/>
          <p:nvPr/>
        </p:nvSpPr>
        <p:spPr>
          <a:xfrm>
            <a:off x="6205971" y="4999427"/>
            <a:ext cx="850393" cy="850392"/>
          </a:xfrm>
          <a:custGeom>
            <a:avLst/>
            <a:gdLst/>
            <a:ahLst/>
            <a:cxnLst>
              <a:cxn ang="0">
                <a:pos x="wd2" y="hd2"/>
              </a:cxn>
              <a:cxn ang="5400000">
                <a:pos x="wd2" y="hd2"/>
              </a:cxn>
              <a:cxn ang="10800000">
                <a:pos x="wd2" y="hd2"/>
              </a:cxn>
              <a:cxn ang="16200000">
                <a:pos x="wd2" y="hd2"/>
              </a:cxn>
            </a:cxnLst>
            <a:rect l="0" t="0" r="r" b="b"/>
            <a:pathLst>
              <a:path w="21600" h="21600" extrusionOk="0">
                <a:moveTo>
                  <a:pt x="11291" y="20593"/>
                </a:moveTo>
                <a:lnTo>
                  <a:pt x="11291" y="19145"/>
                </a:lnTo>
                <a:cubicBezTo>
                  <a:pt x="11291" y="18875"/>
                  <a:pt x="11071" y="18655"/>
                  <a:pt x="10800" y="18655"/>
                </a:cubicBezTo>
                <a:cubicBezTo>
                  <a:pt x="10529" y="18655"/>
                  <a:pt x="10309" y="18875"/>
                  <a:pt x="10309" y="19145"/>
                </a:cubicBezTo>
                <a:lnTo>
                  <a:pt x="10309" y="20593"/>
                </a:lnTo>
                <a:cubicBezTo>
                  <a:pt x="5280" y="20344"/>
                  <a:pt x="1255" y="16319"/>
                  <a:pt x="1006" y="11291"/>
                </a:cubicBezTo>
                <a:lnTo>
                  <a:pt x="2455" y="11291"/>
                </a:lnTo>
                <a:cubicBezTo>
                  <a:pt x="2725" y="11291"/>
                  <a:pt x="2945" y="11071"/>
                  <a:pt x="2945" y="10800"/>
                </a:cubicBezTo>
                <a:cubicBezTo>
                  <a:pt x="2945" y="10529"/>
                  <a:pt x="2725" y="10309"/>
                  <a:pt x="2455" y="10309"/>
                </a:cubicBezTo>
                <a:lnTo>
                  <a:pt x="1006" y="10309"/>
                </a:lnTo>
                <a:cubicBezTo>
                  <a:pt x="1255" y="5281"/>
                  <a:pt x="5280" y="1256"/>
                  <a:pt x="10309" y="1007"/>
                </a:cubicBezTo>
                <a:lnTo>
                  <a:pt x="10309" y="2455"/>
                </a:lnTo>
                <a:cubicBezTo>
                  <a:pt x="10309" y="2726"/>
                  <a:pt x="10529" y="2945"/>
                  <a:pt x="10800" y="2945"/>
                </a:cubicBezTo>
                <a:cubicBezTo>
                  <a:pt x="11071" y="2945"/>
                  <a:pt x="11291" y="2726"/>
                  <a:pt x="11291" y="2455"/>
                </a:cubicBezTo>
                <a:lnTo>
                  <a:pt x="11291" y="1007"/>
                </a:lnTo>
                <a:cubicBezTo>
                  <a:pt x="16320" y="1256"/>
                  <a:pt x="20345" y="5281"/>
                  <a:pt x="20594" y="10309"/>
                </a:cubicBezTo>
                <a:lnTo>
                  <a:pt x="19145" y="10309"/>
                </a:lnTo>
                <a:cubicBezTo>
                  <a:pt x="18875" y="10309"/>
                  <a:pt x="18655" y="10529"/>
                  <a:pt x="18655" y="10800"/>
                </a:cubicBezTo>
                <a:cubicBezTo>
                  <a:pt x="18655" y="11071"/>
                  <a:pt x="18875" y="11291"/>
                  <a:pt x="19145" y="11291"/>
                </a:cubicBezTo>
                <a:lnTo>
                  <a:pt x="20594" y="11291"/>
                </a:lnTo>
                <a:cubicBezTo>
                  <a:pt x="20345" y="16319"/>
                  <a:pt x="16320" y="20344"/>
                  <a:pt x="11291" y="20593"/>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4965" y="6634"/>
                </a:moveTo>
                <a:lnTo>
                  <a:pt x="12189" y="12188"/>
                </a:lnTo>
                <a:lnTo>
                  <a:pt x="6635" y="14966"/>
                </a:lnTo>
                <a:lnTo>
                  <a:pt x="9411" y="9412"/>
                </a:lnTo>
                <a:cubicBezTo>
                  <a:pt x="9411" y="9412"/>
                  <a:pt x="14965" y="6634"/>
                  <a:pt x="14965" y="6634"/>
                </a:cubicBezTo>
                <a:close/>
                <a:moveTo>
                  <a:pt x="4552" y="17048"/>
                </a:moveTo>
                <a:lnTo>
                  <a:pt x="12883" y="12883"/>
                </a:lnTo>
                <a:lnTo>
                  <a:pt x="17048" y="4551"/>
                </a:lnTo>
                <a:lnTo>
                  <a:pt x="8717" y="8717"/>
                </a:lnTo>
                <a:cubicBezTo>
                  <a:pt x="8717" y="8717"/>
                  <a:pt x="4552" y="17048"/>
                  <a:pt x="4552" y="17048"/>
                </a:cubicBezTo>
                <a:close/>
                <a:moveTo>
                  <a:pt x="11494" y="11494"/>
                </a:moveTo>
                <a:cubicBezTo>
                  <a:pt x="11877" y="11111"/>
                  <a:pt x="11877" y="10489"/>
                  <a:pt x="11494" y="10106"/>
                </a:cubicBezTo>
                <a:cubicBezTo>
                  <a:pt x="11111" y="9722"/>
                  <a:pt x="10489" y="9722"/>
                  <a:pt x="10106" y="10106"/>
                </a:cubicBezTo>
                <a:cubicBezTo>
                  <a:pt x="9723" y="10489"/>
                  <a:pt x="9723" y="11111"/>
                  <a:pt x="10106" y="11494"/>
                </a:cubicBezTo>
                <a:cubicBezTo>
                  <a:pt x="10489" y="11878"/>
                  <a:pt x="11111" y="11878"/>
                  <a:pt x="11494" y="11494"/>
                </a:cubicBezTo>
              </a:path>
            </a:pathLst>
          </a:custGeom>
          <a:solidFill>
            <a:srgbClr val="000000"/>
          </a:solidFill>
          <a:ln w="12700">
            <a:miter lim="400000"/>
          </a:ln>
        </p:spPr>
        <p:txBody>
          <a:bodyPr lIns="45719" rIns="45719" anchor="ctr"/>
          <a:lstStyle/>
          <a:p>
            <a:pPr defTabSz="457062" hangingPunct="0">
              <a:defRPr sz="290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sz="2900" kern="0">
              <a:solidFill>
                <a:srgbClr val="000000"/>
              </a:solidFill>
              <a:effectLst>
                <a:outerShdw blurRad="38100" dist="12700" dir="5400000" rotWithShape="0">
                  <a:srgbClr val="000000">
                    <a:alpha val="50000"/>
                  </a:srgbClr>
                </a:outerShdw>
              </a:effectLst>
              <a:latin typeface="Gill Sans"/>
              <a:sym typeface="Gill Sans"/>
            </a:endParaRPr>
          </a:p>
        </p:txBody>
      </p:sp>
      <p:sp>
        <p:nvSpPr>
          <p:cNvPr id="1050" name="Shape"/>
          <p:cNvSpPr/>
          <p:nvPr/>
        </p:nvSpPr>
        <p:spPr>
          <a:xfrm>
            <a:off x="6283836" y="8985741"/>
            <a:ext cx="695778" cy="850393"/>
          </a:xfrm>
          <a:custGeom>
            <a:avLst/>
            <a:gdLst/>
            <a:ahLst/>
            <a:cxnLst>
              <a:cxn ang="0">
                <a:pos x="wd2" y="hd2"/>
              </a:cxn>
              <a:cxn ang="5400000">
                <a:pos x="wd2" y="hd2"/>
              </a:cxn>
              <a:cxn ang="10800000">
                <a:pos x="wd2" y="hd2"/>
              </a:cxn>
              <a:cxn ang="16200000">
                <a:pos x="wd2" y="hd2"/>
              </a:cxn>
            </a:cxnLst>
            <a:rect l="0" t="0" r="r" b="b"/>
            <a:pathLst>
              <a:path w="21600" h="21600" extrusionOk="0">
                <a:moveTo>
                  <a:pt x="9600" y="11782"/>
                </a:moveTo>
                <a:lnTo>
                  <a:pt x="9600" y="10800"/>
                </a:lnTo>
                <a:lnTo>
                  <a:pt x="11400" y="10800"/>
                </a:lnTo>
                <a:cubicBezTo>
                  <a:pt x="11732" y="10800"/>
                  <a:pt x="12000" y="10580"/>
                  <a:pt x="12000" y="10309"/>
                </a:cubicBezTo>
                <a:lnTo>
                  <a:pt x="12000" y="2945"/>
                </a:lnTo>
                <a:lnTo>
                  <a:pt x="19940" y="2945"/>
                </a:lnTo>
                <a:lnTo>
                  <a:pt x="16886" y="7111"/>
                </a:lnTo>
                <a:lnTo>
                  <a:pt x="16894" y="7115"/>
                </a:lnTo>
                <a:cubicBezTo>
                  <a:pt x="16840" y="7189"/>
                  <a:pt x="16800" y="7272"/>
                  <a:pt x="16800" y="7364"/>
                </a:cubicBezTo>
                <a:cubicBezTo>
                  <a:pt x="16800" y="7457"/>
                  <a:pt x="16840" y="7538"/>
                  <a:pt x="16894" y="7612"/>
                </a:cubicBezTo>
                <a:lnTo>
                  <a:pt x="16886" y="7616"/>
                </a:lnTo>
                <a:lnTo>
                  <a:pt x="19940" y="11782"/>
                </a:lnTo>
                <a:cubicBezTo>
                  <a:pt x="19940" y="11782"/>
                  <a:pt x="9600" y="11782"/>
                  <a:pt x="9600" y="11782"/>
                </a:cubicBezTo>
                <a:close/>
                <a:moveTo>
                  <a:pt x="1200" y="982"/>
                </a:moveTo>
                <a:lnTo>
                  <a:pt x="10800" y="982"/>
                </a:lnTo>
                <a:lnTo>
                  <a:pt x="10800" y="9818"/>
                </a:lnTo>
                <a:lnTo>
                  <a:pt x="1200" y="9818"/>
                </a:lnTo>
                <a:cubicBezTo>
                  <a:pt x="1200" y="9818"/>
                  <a:pt x="1200" y="982"/>
                  <a:pt x="1200" y="982"/>
                </a:cubicBezTo>
                <a:close/>
                <a:moveTo>
                  <a:pt x="21514" y="12020"/>
                </a:moveTo>
                <a:lnTo>
                  <a:pt x="18100" y="7364"/>
                </a:lnTo>
                <a:lnTo>
                  <a:pt x="21514" y="2707"/>
                </a:lnTo>
                <a:lnTo>
                  <a:pt x="21506" y="2703"/>
                </a:lnTo>
                <a:cubicBezTo>
                  <a:pt x="21560" y="2629"/>
                  <a:pt x="21600" y="2547"/>
                  <a:pt x="21600" y="2455"/>
                </a:cubicBezTo>
                <a:cubicBezTo>
                  <a:pt x="21600" y="2183"/>
                  <a:pt x="21332" y="1964"/>
                  <a:pt x="21000" y="1964"/>
                </a:cubicBezTo>
                <a:lnTo>
                  <a:pt x="12000" y="1964"/>
                </a:lnTo>
                <a:lnTo>
                  <a:pt x="12000" y="491"/>
                </a:lnTo>
                <a:cubicBezTo>
                  <a:pt x="12000" y="220"/>
                  <a:pt x="11732" y="0"/>
                  <a:pt x="11400" y="0"/>
                </a:cubicBezTo>
                <a:lnTo>
                  <a:pt x="600" y="0"/>
                </a:lnTo>
                <a:cubicBezTo>
                  <a:pt x="268" y="0"/>
                  <a:pt x="0" y="220"/>
                  <a:pt x="0" y="491"/>
                </a:cubicBezTo>
                <a:lnTo>
                  <a:pt x="0" y="21109"/>
                </a:lnTo>
                <a:cubicBezTo>
                  <a:pt x="0" y="21380"/>
                  <a:pt x="268" y="21600"/>
                  <a:pt x="600" y="21600"/>
                </a:cubicBezTo>
                <a:cubicBezTo>
                  <a:pt x="932" y="21600"/>
                  <a:pt x="1200" y="21380"/>
                  <a:pt x="1200" y="21109"/>
                </a:cubicBezTo>
                <a:lnTo>
                  <a:pt x="1200" y="10800"/>
                </a:lnTo>
                <a:lnTo>
                  <a:pt x="8400" y="10800"/>
                </a:lnTo>
                <a:lnTo>
                  <a:pt x="8400" y="12273"/>
                </a:lnTo>
                <a:cubicBezTo>
                  <a:pt x="8400" y="12544"/>
                  <a:pt x="8668" y="12764"/>
                  <a:pt x="9000" y="12764"/>
                </a:cubicBezTo>
                <a:lnTo>
                  <a:pt x="21000" y="12764"/>
                </a:lnTo>
                <a:cubicBezTo>
                  <a:pt x="21332" y="12764"/>
                  <a:pt x="21600" y="12544"/>
                  <a:pt x="21600" y="12273"/>
                </a:cubicBezTo>
                <a:cubicBezTo>
                  <a:pt x="21600" y="12181"/>
                  <a:pt x="21560" y="12098"/>
                  <a:pt x="21506" y="12024"/>
                </a:cubicBezTo>
                <a:cubicBezTo>
                  <a:pt x="21506" y="12024"/>
                  <a:pt x="21514" y="12020"/>
                  <a:pt x="21514" y="12020"/>
                </a:cubicBezTo>
                <a:close/>
              </a:path>
            </a:pathLst>
          </a:custGeom>
          <a:solidFill>
            <a:srgbClr val="000000"/>
          </a:solidFill>
          <a:ln w="12700">
            <a:miter lim="400000"/>
          </a:ln>
        </p:spPr>
        <p:txBody>
          <a:bodyPr lIns="45719" rIns="45719" anchor="ctr"/>
          <a:lstStyle/>
          <a:p>
            <a:pPr defTabSz="457062" hangingPunct="0">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00" kern="0">
              <a:solidFill>
                <a:srgbClr val="FFFFFF"/>
              </a:solidFill>
              <a:effectLst>
                <a:outerShdw blurRad="38100" dist="12700" dir="5400000" rotWithShape="0">
                  <a:srgbClr val="000000">
                    <a:alpha val="50000"/>
                  </a:srgbClr>
                </a:outerShdw>
              </a:effectLst>
              <a:latin typeface="Gill Sans"/>
              <a:sym typeface="Gill Sans"/>
            </a:endParaRP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3" name="Slide Number"/>
          <p:cNvSpPr txBox="1">
            <a:spLocks noGrp="1"/>
          </p:cNvSpPr>
          <p:nvPr>
            <p:ph type="sldNum" sz="quarter" idx="2"/>
          </p:nvPr>
        </p:nvSpPr>
        <p:spPr>
          <a:xfrm>
            <a:off x="22806079" y="814405"/>
            <a:ext cx="412254" cy="430849"/>
          </a:xfrm>
          <a:prstGeom prst="rect">
            <a:avLst/>
          </a:prstGeom>
          <a:extLst>
            <a:ext uri="{C572A759-6A51-4108-AA02-DFA0A04FC94B}">
              <ma14:wrappingTextBoxFlag xmlns:ma14="http://schemas.microsoft.com/office/mac/drawingml/2011/main" xmlns="" val="1"/>
            </a:ext>
          </a:extLst>
        </p:spPr>
        <p:txBody>
          <a:bodyPr/>
          <a:lstStyle/>
          <a:p>
            <a:pPr defTabSz="1828433" hangingPunct="0"/>
            <a:fld id="{86CB4B4D-7CA3-9044-876B-883B54F8677D}" type="slidenum">
              <a:rPr kern="0">
                <a:latin typeface="Helvetica"/>
                <a:sym typeface="Helvetica"/>
              </a:rPr>
              <a:pPr defTabSz="1828433" hangingPunct="0"/>
              <a:t>44</a:t>
            </a:fld>
            <a:endParaRPr kern="0">
              <a:latin typeface="Helvetica"/>
              <a:sym typeface="Helvetica"/>
            </a:endParaRPr>
          </a:p>
        </p:txBody>
      </p:sp>
      <p:grpSp>
        <p:nvGrpSpPr>
          <p:cNvPr id="1056" name="Group"/>
          <p:cNvGrpSpPr/>
          <p:nvPr/>
        </p:nvGrpSpPr>
        <p:grpSpPr>
          <a:xfrm>
            <a:off x="9885673" y="7960774"/>
            <a:ext cx="4592076" cy="4592075"/>
            <a:chOff x="0" y="0"/>
            <a:chExt cx="4592074" cy="4592074"/>
          </a:xfrm>
        </p:grpSpPr>
        <p:sp>
          <p:nvSpPr>
            <p:cNvPr id="1054" name="Circle"/>
            <p:cNvSpPr/>
            <p:nvPr/>
          </p:nvSpPr>
          <p:spPr>
            <a:xfrm>
              <a:off x="0" y="0"/>
              <a:ext cx="4592074" cy="4592074"/>
            </a:xfrm>
            <a:prstGeom prst="ellipse">
              <a:avLst/>
            </a:prstGeom>
            <a:noFill/>
            <a:ln w="57150" cap="flat">
              <a:solidFill>
                <a:srgbClr val="000000"/>
              </a:solidFill>
              <a:prstDash val="solid"/>
              <a:miter lim="800000"/>
            </a:ln>
            <a:effectLst/>
          </p:spPr>
          <p:txBody>
            <a:bodyPr wrap="square" lIns="45719" tIns="45719" rIns="45719" bIns="45719" numCol="1" anchor="ctr">
              <a:noAutofit/>
            </a:bodyPr>
            <a:lstStyle/>
            <a:p>
              <a:pPr algn="ctr" defTabSz="1778000" hangingPunct="0">
                <a:lnSpc>
                  <a:spcPct val="80000"/>
                </a:lnSpc>
                <a:defRPr spc="300">
                  <a:solidFill>
                    <a:srgbClr val="000000"/>
                  </a:solidFill>
                </a:defRPr>
              </a:pPr>
              <a:endParaRPr sz="3600" kern="0" spc="300">
                <a:solidFill>
                  <a:srgbClr val="000000"/>
                </a:solidFill>
                <a:latin typeface="Helvetica"/>
                <a:sym typeface="Helvetica"/>
              </a:endParaRPr>
            </a:p>
          </p:txBody>
        </p:sp>
        <p:sp>
          <p:nvSpPr>
            <p:cNvPr id="1055" name="MAIN IDEA"/>
            <p:cNvSpPr txBox="1"/>
            <p:nvPr/>
          </p:nvSpPr>
          <p:spPr>
            <a:xfrm>
              <a:off x="0" y="1369729"/>
              <a:ext cx="4592074" cy="185261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697893" tIns="697893" rIns="697893" bIns="697893" numCol="1" anchor="ctr">
              <a:spAutoFit/>
            </a:bodyPr>
            <a:lstStyle>
              <a:lvl1pPr algn="ctr" defTabSz="1778000">
                <a:lnSpc>
                  <a:spcPct val="80000"/>
                </a:lnSpc>
                <a:defRPr spc="300">
                  <a:solidFill>
                    <a:srgbClr val="000000"/>
                  </a:solidFill>
                </a:defRPr>
              </a:lvl1pPr>
            </a:lstStyle>
            <a:p>
              <a:pPr hangingPunct="0"/>
              <a:r>
                <a:rPr sz="3600" kern="0">
                  <a:latin typeface="Helvetica"/>
                  <a:sym typeface="Helvetica"/>
                </a:rPr>
                <a:t>MAIN IDEA</a:t>
              </a:r>
            </a:p>
          </p:txBody>
        </p:sp>
      </p:grpSp>
      <p:sp>
        <p:nvSpPr>
          <p:cNvPr id="1057" name="Arrow"/>
          <p:cNvSpPr/>
          <p:nvPr/>
        </p:nvSpPr>
        <p:spPr>
          <a:xfrm rot="11125377">
            <a:off x="6028383" y="9326007"/>
            <a:ext cx="3663501" cy="1041097"/>
          </a:xfrm>
          <a:prstGeom prst="leftArrow">
            <a:avLst>
              <a:gd name="adj1" fmla="val 60000"/>
              <a:gd name="adj2" fmla="val 50000"/>
            </a:avLst>
          </a:prstGeom>
          <a:solidFill>
            <a:schemeClr val="accent5"/>
          </a:solidFill>
          <a:ln w="12700">
            <a:miter lim="400000"/>
          </a:ln>
        </p:spPr>
        <p:txBody>
          <a:bodyPr lIns="45719" rIns="45719"/>
          <a:lstStyle/>
          <a:p>
            <a:pPr defTabSz="1828433" hangingPunct="0"/>
            <a:endParaRPr sz="3600" kern="0">
              <a:solidFill>
                <a:srgbClr val="7F7F7F"/>
              </a:solidFill>
              <a:latin typeface="Helvetica"/>
              <a:sym typeface="Helvetica"/>
            </a:endParaRPr>
          </a:p>
        </p:txBody>
      </p:sp>
      <p:grpSp>
        <p:nvGrpSpPr>
          <p:cNvPr id="1060" name="Group"/>
          <p:cNvGrpSpPr/>
          <p:nvPr/>
        </p:nvGrpSpPr>
        <p:grpSpPr>
          <a:xfrm>
            <a:off x="3487561" y="8285312"/>
            <a:ext cx="5098042" cy="2776259"/>
            <a:chOff x="0" y="-1"/>
            <a:chExt cx="5098040" cy="2776258"/>
          </a:xfrm>
        </p:grpSpPr>
        <p:sp>
          <p:nvSpPr>
            <p:cNvPr id="1058" name="Shape"/>
            <p:cNvSpPr/>
            <p:nvPr/>
          </p:nvSpPr>
          <p:spPr>
            <a:xfrm>
              <a:off x="0" y="-1"/>
              <a:ext cx="5098040" cy="2776258"/>
            </a:xfrm>
            <a:custGeom>
              <a:avLst/>
              <a:gdLst/>
              <a:ahLst/>
              <a:cxnLst>
                <a:cxn ang="0">
                  <a:pos x="wd2" y="hd2"/>
                </a:cxn>
                <a:cxn ang="5400000">
                  <a:pos x="wd2" y="hd2"/>
                </a:cxn>
                <a:cxn ang="10800000">
                  <a:pos x="wd2" y="hd2"/>
                </a:cxn>
                <a:cxn ang="16200000">
                  <a:pos x="wd2" y="hd2"/>
                </a:cxn>
              </a:cxnLst>
              <a:rect l="0" t="0" r="r" b="b"/>
              <a:pathLst>
                <a:path w="21600" h="21600" extrusionOk="0">
                  <a:moveTo>
                    <a:pt x="0" y="2160"/>
                  </a:moveTo>
                  <a:cubicBezTo>
                    <a:pt x="0" y="967"/>
                    <a:pt x="527" y="0"/>
                    <a:pt x="1176" y="0"/>
                  </a:cubicBezTo>
                  <a:lnTo>
                    <a:pt x="20424" y="0"/>
                  </a:lnTo>
                  <a:cubicBezTo>
                    <a:pt x="21073" y="0"/>
                    <a:pt x="21600" y="967"/>
                    <a:pt x="21600" y="2160"/>
                  </a:cubicBezTo>
                  <a:lnTo>
                    <a:pt x="21600" y="19440"/>
                  </a:lnTo>
                  <a:cubicBezTo>
                    <a:pt x="21600" y="20633"/>
                    <a:pt x="21073" y="21600"/>
                    <a:pt x="20424" y="21600"/>
                  </a:cubicBezTo>
                  <a:lnTo>
                    <a:pt x="1176" y="21600"/>
                  </a:lnTo>
                  <a:cubicBezTo>
                    <a:pt x="527" y="21600"/>
                    <a:pt x="0" y="20633"/>
                    <a:pt x="0" y="19440"/>
                  </a:cubicBezTo>
                  <a:lnTo>
                    <a:pt x="0" y="2160"/>
                  </a:lnTo>
                  <a:close/>
                </a:path>
              </a:pathLst>
            </a:custGeom>
            <a:solidFill>
              <a:schemeClr val="accent5"/>
            </a:solidFill>
            <a:ln w="12700" cap="flat">
              <a:noFill/>
              <a:miter lim="400000"/>
            </a:ln>
            <a:effectLst/>
          </p:spPr>
          <p:txBody>
            <a:bodyPr wrap="square" lIns="45719" tIns="45719" rIns="45719" bIns="45719" numCol="1" anchor="ctr">
              <a:noAutofit/>
            </a:bodyPr>
            <a:lstStyle/>
            <a:p>
              <a:pPr algn="ctr" defTabSz="1600200" hangingPunct="0">
                <a:lnSpc>
                  <a:spcPct val="80000"/>
                </a:lnSpc>
                <a:defRPr sz="2800" spc="300">
                  <a:solidFill>
                    <a:srgbClr val="FFFFFF"/>
                  </a:solidFill>
                </a:defRPr>
              </a:pPr>
              <a:endParaRPr sz="2800" kern="0" spc="300">
                <a:solidFill>
                  <a:srgbClr val="FFFFFF"/>
                </a:solidFill>
                <a:latin typeface="Helvetica"/>
                <a:sym typeface="Helvetica"/>
              </a:endParaRPr>
            </a:p>
          </p:txBody>
        </p:sp>
        <p:sp>
          <p:nvSpPr>
            <p:cNvPr id="1059" name="STEP ONE"/>
            <p:cNvSpPr txBox="1"/>
            <p:nvPr/>
          </p:nvSpPr>
          <p:spPr>
            <a:xfrm>
              <a:off x="0" y="1064416"/>
              <a:ext cx="5098040" cy="64742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149893" tIns="149893" rIns="149893" bIns="149893" numCol="1" anchor="ctr">
              <a:spAutoFit/>
            </a:bodyPr>
            <a:lstStyle>
              <a:lvl1pPr algn="ctr" defTabSz="1600200">
                <a:lnSpc>
                  <a:spcPct val="80000"/>
                </a:lnSpc>
                <a:defRPr sz="2800" spc="300">
                  <a:solidFill>
                    <a:srgbClr val="FFFFFF"/>
                  </a:solidFill>
                </a:defRPr>
              </a:lvl1pPr>
            </a:lstStyle>
            <a:p>
              <a:pPr hangingPunct="0"/>
              <a:r>
                <a:rPr kern="0">
                  <a:latin typeface="Helvetica"/>
                  <a:sym typeface="Helvetica"/>
                </a:rPr>
                <a:t>STEP ONE</a:t>
              </a:r>
            </a:p>
          </p:txBody>
        </p:sp>
      </p:grpSp>
      <p:sp>
        <p:nvSpPr>
          <p:cNvPr id="1061" name="Arrow"/>
          <p:cNvSpPr/>
          <p:nvPr/>
        </p:nvSpPr>
        <p:spPr>
          <a:xfrm rot="14173441">
            <a:off x="8738441" y="6587073"/>
            <a:ext cx="2673965" cy="1041097"/>
          </a:xfrm>
          <a:prstGeom prst="leftArrow">
            <a:avLst>
              <a:gd name="adj1" fmla="val 60000"/>
              <a:gd name="adj2" fmla="val 50000"/>
            </a:avLst>
          </a:prstGeom>
          <a:solidFill>
            <a:schemeClr val="accent2"/>
          </a:solidFill>
          <a:ln w="12700">
            <a:miter lim="400000"/>
          </a:ln>
        </p:spPr>
        <p:txBody>
          <a:bodyPr lIns="45719" rIns="45719"/>
          <a:lstStyle/>
          <a:p>
            <a:pPr defTabSz="1828433" hangingPunct="0"/>
            <a:endParaRPr sz="3600" kern="0">
              <a:solidFill>
                <a:srgbClr val="7F7F7F"/>
              </a:solidFill>
              <a:latin typeface="Helvetica"/>
              <a:sym typeface="Helvetica"/>
            </a:endParaRPr>
          </a:p>
        </p:txBody>
      </p:sp>
      <p:grpSp>
        <p:nvGrpSpPr>
          <p:cNvPr id="1064" name="Group"/>
          <p:cNvGrpSpPr/>
          <p:nvPr/>
        </p:nvGrpSpPr>
        <p:grpSpPr>
          <a:xfrm>
            <a:off x="6783110" y="4608169"/>
            <a:ext cx="5098042" cy="2776259"/>
            <a:chOff x="0" y="-1"/>
            <a:chExt cx="5098040" cy="2776258"/>
          </a:xfrm>
        </p:grpSpPr>
        <p:sp>
          <p:nvSpPr>
            <p:cNvPr id="1062" name="Shape"/>
            <p:cNvSpPr/>
            <p:nvPr/>
          </p:nvSpPr>
          <p:spPr>
            <a:xfrm>
              <a:off x="0" y="-1"/>
              <a:ext cx="5098040" cy="2776258"/>
            </a:xfrm>
            <a:custGeom>
              <a:avLst/>
              <a:gdLst/>
              <a:ahLst/>
              <a:cxnLst>
                <a:cxn ang="0">
                  <a:pos x="wd2" y="hd2"/>
                </a:cxn>
                <a:cxn ang="5400000">
                  <a:pos x="wd2" y="hd2"/>
                </a:cxn>
                <a:cxn ang="10800000">
                  <a:pos x="wd2" y="hd2"/>
                </a:cxn>
                <a:cxn ang="16200000">
                  <a:pos x="wd2" y="hd2"/>
                </a:cxn>
              </a:cxnLst>
              <a:rect l="0" t="0" r="r" b="b"/>
              <a:pathLst>
                <a:path w="21600" h="21600" extrusionOk="0">
                  <a:moveTo>
                    <a:pt x="0" y="2160"/>
                  </a:moveTo>
                  <a:cubicBezTo>
                    <a:pt x="0" y="967"/>
                    <a:pt x="527" y="0"/>
                    <a:pt x="1176" y="0"/>
                  </a:cubicBezTo>
                  <a:lnTo>
                    <a:pt x="20424" y="0"/>
                  </a:lnTo>
                  <a:cubicBezTo>
                    <a:pt x="21073" y="0"/>
                    <a:pt x="21600" y="967"/>
                    <a:pt x="21600" y="2160"/>
                  </a:cubicBezTo>
                  <a:lnTo>
                    <a:pt x="21600" y="19440"/>
                  </a:lnTo>
                  <a:cubicBezTo>
                    <a:pt x="21600" y="20633"/>
                    <a:pt x="21073" y="21600"/>
                    <a:pt x="20424" y="21600"/>
                  </a:cubicBezTo>
                  <a:lnTo>
                    <a:pt x="1176" y="21600"/>
                  </a:lnTo>
                  <a:cubicBezTo>
                    <a:pt x="527" y="21600"/>
                    <a:pt x="0" y="20633"/>
                    <a:pt x="0" y="19440"/>
                  </a:cubicBezTo>
                  <a:lnTo>
                    <a:pt x="0" y="2160"/>
                  </a:lnTo>
                  <a:close/>
                </a:path>
              </a:pathLst>
            </a:custGeom>
            <a:solidFill>
              <a:schemeClr val="accent2"/>
            </a:solidFill>
            <a:ln w="12700" cap="flat">
              <a:noFill/>
              <a:miter lim="400000"/>
            </a:ln>
            <a:effectLst/>
          </p:spPr>
          <p:txBody>
            <a:bodyPr wrap="square" lIns="45719" tIns="45719" rIns="45719" bIns="45719" numCol="1" anchor="ctr">
              <a:noAutofit/>
            </a:bodyPr>
            <a:lstStyle/>
            <a:p>
              <a:pPr algn="ctr" defTabSz="1600200" hangingPunct="0">
                <a:lnSpc>
                  <a:spcPct val="80000"/>
                </a:lnSpc>
                <a:defRPr sz="2800" spc="300">
                  <a:solidFill>
                    <a:srgbClr val="FFFFFF"/>
                  </a:solidFill>
                </a:defRPr>
              </a:pPr>
              <a:endParaRPr sz="2800" kern="0" spc="300">
                <a:solidFill>
                  <a:srgbClr val="FFFFFF"/>
                </a:solidFill>
                <a:latin typeface="Helvetica"/>
                <a:sym typeface="Helvetica"/>
              </a:endParaRPr>
            </a:p>
          </p:txBody>
        </p:sp>
        <p:sp>
          <p:nvSpPr>
            <p:cNvPr id="1063" name="STEP TWO"/>
            <p:cNvSpPr txBox="1"/>
            <p:nvPr/>
          </p:nvSpPr>
          <p:spPr>
            <a:xfrm>
              <a:off x="0" y="1064416"/>
              <a:ext cx="5098040" cy="64742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149893" tIns="149893" rIns="149893" bIns="149893" numCol="1" anchor="ctr">
              <a:spAutoFit/>
            </a:bodyPr>
            <a:lstStyle>
              <a:lvl1pPr algn="ctr" defTabSz="1600200">
                <a:lnSpc>
                  <a:spcPct val="80000"/>
                </a:lnSpc>
                <a:defRPr sz="2800" spc="300">
                  <a:solidFill>
                    <a:srgbClr val="FFFFFF"/>
                  </a:solidFill>
                </a:defRPr>
              </a:lvl1pPr>
            </a:lstStyle>
            <a:p>
              <a:pPr hangingPunct="0"/>
              <a:r>
                <a:rPr kern="0">
                  <a:latin typeface="Helvetica"/>
                  <a:sym typeface="Helvetica"/>
                </a:rPr>
                <a:t>STEP TWO</a:t>
              </a:r>
            </a:p>
          </p:txBody>
        </p:sp>
      </p:grpSp>
      <p:sp>
        <p:nvSpPr>
          <p:cNvPr id="1065" name="Arrow"/>
          <p:cNvSpPr/>
          <p:nvPr/>
        </p:nvSpPr>
        <p:spPr>
          <a:xfrm rot="18411026">
            <a:off x="13085868" y="6620719"/>
            <a:ext cx="2861695" cy="1041097"/>
          </a:xfrm>
          <a:prstGeom prst="leftArrow">
            <a:avLst>
              <a:gd name="adj1" fmla="val 60000"/>
              <a:gd name="adj2" fmla="val 50000"/>
            </a:avLst>
          </a:prstGeom>
          <a:solidFill>
            <a:srgbClr val="000000"/>
          </a:solidFill>
          <a:ln w="12700">
            <a:miter lim="400000"/>
          </a:ln>
        </p:spPr>
        <p:txBody>
          <a:bodyPr lIns="45719" rIns="45719"/>
          <a:lstStyle/>
          <a:p>
            <a:pPr defTabSz="1828433" hangingPunct="0"/>
            <a:endParaRPr sz="3600" kern="0">
              <a:solidFill>
                <a:srgbClr val="7F7F7F"/>
              </a:solidFill>
              <a:latin typeface="Helvetica"/>
              <a:sym typeface="Helvetica"/>
            </a:endParaRPr>
          </a:p>
        </p:txBody>
      </p:sp>
      <p:grpSp>
        <p:nvGrpSpPr>
          <p:cNvPr id="1068" name="Group"/>
          <p:cNvGrpSpPr/>
          <p:nvPr/>
        </p:nvGrpSpPr>
        <p:grpSpPr>
          <a:xfrm>
            <a:off x="12825814" y="4608169"/>
            <a:ext cx="5098042" cy="2776259"/>
            <a:chOff x="0" y="-1"/>
            <a:chExt cx="5098040" cy="2776258"/>
          </a:xfrm>
        </p:grpSpPr>
        <p:sp>
          <p:nvSpPr>
            <p:cNvPr id="1066" name="Shape"/>
            <p:cNvSpPr/>
            <p:nvPr/>
          </p:nvSpPr>
          <p:spPr>
            <a:xfrm>
              <a:off x="0" y="-1"/>
              <a:ext cx="5098040" cy="2776258"/>
            </a:xfrm>
            <a:custGeom>
              <a:avLst/>
              <a:gdLst/>
              <a:ahLst/>
              <a:cxnLst>
                <a:cxn ang="0">
                  <a:pos x="wd2" y="hd2"/>
                </a:cxn>
                <a:cxn ang="5400000">
                  <a:pos x="wd2" y="hd2"/>
                </a:cxn>
                <a:cxn ang="10800000">
                  <a:pos x="wd2" y="hd2"/>
                </a:cxn>
                <a:cxn ang="16200000">
                  <a:pos x="wd2" y="hd2"/>
                </a:cxn>
              </a:cxnLst>
              <a:rect l="0" t="0" r="r" b="b"/>
              <a:pathLst>
                <a:path w="21600" h="21600" extrusionOk="0">
                  <a:moveTo>
                    <a:pt x="0" y="2160"/>
                  </a:moveTo>
                  <a:cubicBezTo>
                    <a:pt x="0" y="967"/>
                    <a:pt x="527" y="0"/>
                    <a:pt x="1176" y="0"/>
                  </a:cubicBezTo>
                  <a:lnTo>
                    <a:pt x="20424" y="0"/>
                  </a:lnTo>
                  <a:cubicBezTo>
                    <a:pt x="21073" y="0"/>
                    <a:pt x="21600" y="967"/>
                    <a:pt x="21600" y="2160"/>
                  </a:cubicBezTo>
                  <a:lnTo>
                    <a:pt x="21600" y="19440"/>
                  </a:lnTo>
                  <a:cubicBezTo>
                    <a:pt x="21600" y="20633"/>
                    <a:pt x="21073" y="21600"/>
                    <a:pt x="20424" y="21600"/>
                  </a:cubicBezTo>
                  <a:lnTo>
                    <a:pt x="1176" y="21600"/>
                  </a:lnTo>
                  <a:cubicBezTo>
                    <a:pt x="527" y="21600"/>
                    <a:pt x="0" y="20633"/>
                    <a:pt x="0" y="19440"/>
                  </a:cubicBezTo>
                  <a:lnTo>
                    <a:pt x="0" y="2160"/>
                  </a:lnTo>
                  <a:close/>
                </a:path>
              </a:pathLst>
            </a:custGeom>
            <a:solidFill>
              <a:srgbClr val="000000"/>
            </a:solidFill>
            <a:ln w="12700" cap="flat">
              <a:noFill/>
              <a:miter lim="400000"/>
            </a:ln>
            <a:effectLst/>
          </p:spPr>
          <p:txBody>
            <a:bodyPr wrap="square" lIns="45719" tIns="45719" rIns="45719" bIns="45719" numCol="1" anchor="ctr">
              <a:noAutofit/>
            </a:bodyPr>
            <a:lstStyle/>
            <a:p>
              <a:pPr algn="ctr" defTabSz="1600200" hangingPunct="0">
                <a:lnSpc>
                  <a:spcPct val="80000"/>
                </a:lnSpc>
                <a:defRPr sz="2800" spc="300">
                  <a:solidFill>
                    <a:srgbClr val="FFFFFF"/>
                  </a:solidFill>
                </a:defRPr>
              </a:pPr>
              <a:endParaRPr sz="2800" kern="0" spc="300">
                <a:solidFill>
                  <a:srgbClr val="FFFFFF"/>
                </a:solidFill>
                <a:latin typeface="Helvetica"/>
                <a:sym typeface="Helvetica"/>
              </a:endParaRPr>
            </a:p>
          </p:txBody>
        </p:sp>
        <p:sp>
          <p:nvSpPr>
            <p:cNvPr id="1067" name="STEP THREE"/>
            <p:cNvSpPr txBox="1"/>
            <p:nvPr/>
          </p:nvSpPr>
          <p:spPr>
            <a:xfrm>
              <a:off x="0" y="1064416"/>
              <a:ext cx="5098040" cy="64742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149893" tIns="149893" rIns="149893" bIns="149893" numCol="1" anchor="ctr">
              <a:spAutoFit/>
            </a:bodyPr>
            <a:lstStyle>
              <a:lvl1pPr algn="ctr" defTabSz="1600200">
                <a:lnSpc>
                  <a:spcPct val="80000"/>
                </a:lnSpc>
                <a:defRPr sz="2800" spc="300">
                  <a:solidFill>
                    <a:srgbClr val="FFFFFF"/>
                  </a:solidFill>
                </a:defRPr>
              </a:lvl1pPr>
            </a:lstStyle>
            <a:p>
              <a:pPr hangingPunct="0"/>
              <a:r>
                <a:rPr kern="0">
                  <a:latin typeface="Helvetica"/>
                  <a:sym typeface="Helvetica"/>
                </a:rPr>
                <a:t>STEP THREE</a:t>
              </a:r>
            </a:p>
          </p:txBody>
        </p:sp>
      </p:grpSp>
      <p:sp>
        <p:nvSpPr>
          <p:cNvPr id="1069" name="Arrow"/>
          <p:cNvSpPr/>
          <p:nvPr/>
        </p:nvSpPr>
        <p:spPr>
          <a:xfrm rot="21298469">
            <a:off x="14674071" y="9356174"/>
            <a:ext cx="3659802" cy="1041097"/>
          </a:xfrm>
          <a:prstGeom prst="leftArrow">
            <a:avLst>
              <a:gd name="adj1" fmla="val 60000"/>
              <a:gd name="adj2" fmla="val 50000"/>
            </a:avLst>
          </a:prstGeom>
          <a:solidFill>
            <a:schemeClr val="accent4"/>
          </a:solidFill>
          <a:ln w="12700">
            <a:miter lim="400000"/>
          </a:ln>
        </p:spPr>
        <p:txBody>
          <a:bodyPr lIns="45719" rIns="45719"/>
          <a:lstStyle/>
          <a:p>
            <a:pPr defTabSz="1828433" hangingPunct="0"/>
            <a:endParaRPr sz="3600" kern="0">
              <a:solidFill>
                <a:srgbClr val="7F7F7F"/>
              </a:solidFill>
              <a:latin typeface="Helvetica"/>
              <a:sym typeface="Helvetica"/>
            </a:endParaRPr>
          </a:p>
        </p:txBody>
      </p:sp>
      <p:grpSp>
        <p:nvGrpSpPr>
          <p:cNvPr id="1072" name="Group"/>
          <p:cNvGrpSpPr/>
          <p:nvPr/>
        </p:nvGrpSpPr>
        <p:grpSpPr>
          <a:xfrm>
            <a:off x="15695467" y="8328292"/>
            <a:ext cx="5262744" cy="2776260"/>
            <a:chOff x="-1" y="-1"/>
            <a:chExt cx="5262743" cy="2776258"/>
          </a:xfrm>
        </p:grpSpPr>
        <p:sp>
          <p:nvSpPr>
            <p:cNvPr id="1070" name="Shape"/>
            <p:cNvSpPr/>
            <p:nvPr/>
          </p:nvSpPr>
          <p:spPr>
            <a:xfrm>
              <a:off x="-1" y="-1"/>
              <a:ext cx="5262743" cy="2776258"/>
            </a:xfrm>
            <a:custGeom>
              <a:avLst/>
              <a:gdLst/>
              <a:ahLst/>
              <a:cxnLst>
                <a:cxn ang="0">
                  <a:pos x="wd2" y="hd2"/>
                </a:cxn>
                <a:cxn ang="5400000">
                  <a:pos x="wd2" y="hd2"/>
                </a:cxn>
                <a:cxn ang="10800000">
                  <a:pos x="wd2" y="hd2"/>
                </a:cxn>
                <a:cxn ang="16200000">
                  <a:pos x="wd2" y="hd2"/>
                </a:cxn>
              </a:cxnLst>
              <a:rect l="0" t="0" r="r" b="b"/>
              <a:pathLst>
                <a:path w="21600" h="21600" extrusionOk="0">
                  <a:moveTo>
                    <a:pt x="0" y="2160"/>
                  </a:moveTo>
                  <a:cubicBezTo>
                    <a:pt x="0" y="967"/>
                    <a:pt x="510" y="0"/>
                    <a:pt x="1139" y="0"/>
                  </a:cubicBezTo>
                  <a:lnTo>
                    <a:pt x="20461" y="0"/>
                  </a:lnTo>
                  <a:cubicBezTo>
                    <a:pt x="21090" y="0"/>
                    <a:pt x="21600" y="967"/>
                    <a:pt x="21600" y="2160"/>
                  </a:cubicBezTo>
                  <a:lnTo>
                    <a:pt x="21600" y="19440"/>
                  </a:lnTo>
                  <a:cubicBezTo>
                    <a:pt x="21600" y="20633"/>
                    <a:pt x="21090" y="21600"/>
                    <a:pt x="20461" y="21600"/>
                  </a:cubicBezTo>
                  <a:lnTo>
                    <a:pt x="1139" y="21600"/>
                  </a:lnTo>
                  <a:cubicBezTo>
                    <a:pt x="510" y="21600"/>
                    <a:pt x="0" y="20633"/>
                    <a:pt x="0" y="19440"/>
                  </a:cubicBezTo>
                  <a:lnTo>
                    <a:pt x="0" y="2160"/>
                  </a:lnTo>
                  <a:close/>
                </a:path>
              </a:pathLst>
            </a:custGeom>
            <a:solidFill>
              <a:schemeClr val="accent4"/>
            </a:solidFill>
            <a:ln w="12700" cap="flat">
              <a:noFill/>
              <a:miter lim="400000"/>
            </a:ln>
            <a:effectLst/>
          </p:spPr>
          <p:txBody>
            <a:bodyPr wrap="square" lIns="45719" tIns="45719" rIns="45719" bIns="45719" numCol="1" anchor="ctr">
              <a:noAutofit/>
            </a:bodyPr>
            <a:lstStyle/>
            <a:p>
              <a:pPr algn="ctr" defTabSz="1600200" hangingPunct="0">
                <a:lnSpc>
                  <a:spcPct val="80000"/>
                </a:lnSpc>
                <a:defRPr sz="2800" spc="300">
                  <a:solidFill>
                    <a:srgbClr val="FFFFFF"/>
                  </a:solidFill>
                </a:defRPr>
              </a:pPr>
              <a:endParaRPr sz="2800" kern="0" spc="300">
                <a:solidFill>
                  <a:srgbClr val="FFFFFF"/>
                </a:solidFill>
                <a:latin typeface="Helvetica"/>
                <a:sym typeface="Helvetica"/>
              </a:endParaRPr>
            </a:p>
          </p:txBody>
        </p:sp>
        <p:sp>
          <p:nvSpPr>
            <p:cNvPr id="1071" name="STEP FOUR"/>
            <p:cNvSpPr txBox="1"/>
            <p:nvPr/>
          </p:nvSpPr>
          <p:spPr>
            <a:xfrm>
              <a:off x="-1" y="1064416"/>
              <a:ext cx="5262743" cy="64742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149893" tIns="149893" rIns="149893" bIns="149893" numCol="1" anchor="ctr">
              <a:spAutoFit/>
            </a:bodyPr>
            <a:lstStyle>
              <a:lvl1pPr algn="ctr" defTabSz="1600200">
                <a:lnSpc>
                  <a:spcPct val="80000"/>
                </a:lnSpc>
                <a:defRPr sz="2800" spc="300">
                  <a:solidFill>
                    <a:srgbClr val="FFFFFF"/>
                  </a:solidFill>
                </a:defRPr>
              </a:lvl1pPr>
            </a:lstStyle>
            <a:p>
              <a:pPr hangingPunct="0"/>
              <a:r>
                <a:rPr kern="0">
                  <a:latin typeface="Helvetica"/>
                  <a:sym typeface="Helvetica"/>
                </a:rPr>
                <a:t>STEP FOUR</a:t>
              </a:r>
            </a:p>
          </p:txBody>
        </p:sp>
      </p:grpSp>
      <p:sp>
        <p:nvSpPr>
          <p:cNvPr id="1073" name="DIAGRAM SECTION"/>
          <p:cNvSpPr txBox="1"/>
          <p:nvPr/>
        </p:nvSpPr>
        <p:spPr>
          <a:xfrm>
            <a:off x="7612632" y="1390006"/>
            <a:ext cx="9194182" cy="110799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6600" spc="600">
                <a:solidFill>
                  <a:srgbClr val="000000"/>
                </a:solidFill>
              </a:defRPr>
            </a:lvl1pPr>
          </a:lstStyle>
          <a:p>
            <a:pPr defTabSz="1828433" hangingPunct="0"/>
            <a:r>
              <a:rPr kern="0">
                <a:latin typeface="Helvetica"/>
                <a:sym typeface="Helvetica"/>
              </a:rPr>
              <a:t>DIAGRAM SECTION</a:t>
            </a:r>
          </a:p>
        </p:txBody>
      </p:sp>
      <p:sp>
        <p:nvSpPr>
          <p:cNvPr id="1075" name="A company is an association or collection of individuals, whether natural persons, legal persons, or a mixture of both. Company members share a common purpose and unite in order to focus."/>
          <p:cNvSpPr txBox="1"/>
          <p:nvPr/>
        </p:nvSpPr>
        <p:spPr>
          <a:xfrm>
            <a:off x="4872571" y="2619587"/>
            <a:ext cx="14658344" cy="872483"/>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50000"/>
              </a:lnSpc>
              <a:defRPr sz="1800" spc="300"/>
            </a:lvl1pPr>
          </a:lstStyle>
          <a:p>
            <a:pPr defTabSz="1828433" hangingPunct="0"/>
            <a:r>
              <a:rPr kern="0">
                <a:solidFill>
                  <a:srgbClr val="7F7F7F"/>
                </a:solidFill>
                <a:latin typeface="Helvetica"/>
                <a:sym typeface="Helvetica"/>
              </a:rPr>
              <a:t>A company is an association or collection of individuals, whether natural persons, legal persons, or a mixture of both. Company members share a common purpose and unite in order to focus.</a:t>
            </a: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3" name="Slide Number"/>
          <p:cNvSpPr txBox="1">
            <a:spLocks noGrp="1"/>
          </p:cNvSpPr>
          <p:nvPr>
            <p:ph type="sldNum" sz="quarter" idx="2"/>
          </p:nvPr>
        </p:nvSpPr>
        <p:spPr>
          <a:xfrm>
            <a:off x="22806079" y="814405"/>
            <a:ext cx="412254" cy="430849"/>
          </a:xfrm>
          <a:prstGeom prst="rect">
            <a:avLst/>
          </a:prstGeom>
          <a:extLst>
            <a:ext uri="{C572A759-6A51-4108-AA02-DFA0A04FC94B}">
              <ma14:wrappingTextBoxFlag xmlns:ma14="http://schemas.microsoft.com/office/mac/drawingml/2011/main" xmlns="" val="1"/>
            </a:ext>
          </a:extLst>
        </p:spPr>
        <p:txBody>
          <a:bodyPr/>
          <a:lstStyle/>
          <a:p>
            <a:pPr defTabSz="1828433" hangingPunct="0"/>
            <a:fld id="{86CB4B4D-7CA3-9044-876B-883B54F8677D}" type="slidenum">
              <a:rPr kern="0">
                <a:latin typeface="Helvetica"/>
                <a:sym typeface="Helvetica"/>
              </a:rPr>
              <a:pPr defTabSz="1828433" hangingPunct="0"/>
              <a:t>45</a:t>
            </a:fld>
            <a:endParaRPr kern="0">
              <a:latin typeface="Helvetica"/>
              <a:sym typeface="Helvetica"/>
            </a:endParaRPr>
          </a:p>
        </p:txBody>
      </p:sp>
      <p:graphicFrame>
        <p:nvGraphicFramePr>
          <p:cNvPr id="1294" name="2D Pie Chart"/>
          <p:cNvGraphicFramePr/>
          <p:nvPr/>
        </p:nvGraphicFramePr>
        <p:xfrm>
          <a:off x="2908571" y="4298908"/>
          <a:ext cx="3597823" cy="3597824"/>
        </p:xfrm>
        <a:graphic>
          <a:graphicData uri="http://schemas.openxmlformats.org/drawingml/2006/chart">
            <c:chart xmlns:c="http://schemas.openxmlformats.org/drawingml/2006/chart" xmlns:r="http://schemas.openxmlformats.org/officeDocument/2006/relationships" r:id="rId2"/>
          </a:graphicData>
        </a:graphic>
      </p:graphicFrame>
      <p:sp>
        <p:nvSpPr>
          <p:cNvPr id="1295" name="Circle"/>
          <p:cNvSpPr/>
          <p:nvPr/>
        </p:nvSpPr>
        <p:spPr>
          <a:xfrm>
            <a:off x="3107282" y="4497621"/>
            <a:ext cx="3200401" cy="3200401"/>
          </a:xfrm>
          <a:prstGeom prst="ellipse">
            <a:avLst/>
          </a:prstGeom>
          <a:solidFill>
            <a:srgbClr val="FFFFFF"/>
          </a:solidFill>
          <a:ln w="12700">
            <a:miter lim="400000"/>
          </a:ln>
        </p:spPr>
        <p:txBody>
          <a:bodyPr lIns="45719" rIns="45719" anchor="ctr"/>
          <a:lstStyle/>
          <a:p>
            <a:pPr algn="ctr" defTabSz="1828433" hangingPunct="0">
              <a:defRPr>
                <a:solidFill>
                  <a:srgbClr val="FFFFFF"/>
                </a:solidFill>
              </a:defRPr>
            </a:pPr>
            <a:endParaRPr sz="3600" kern="0">
              <a:solidFill>
                <a:srgbClr val="FFFFFF"/>
              </a:solidFill>
              <a:latin typeface="Helvetica"/>
              <a:sym typeface="Helvetica"/>
            </a:endParaRPr>
          </a:p>
        </p:txBody>
      </p:sp>
      <p:sp>
        <p:nvSpPr>
          <p:cNvPr id="1296" name="60"/>
          <p:cNvSpPr txBox="1"/>
          <p:nvPr/>
        </p:nvSpPr>
        <p:spPr>
          <a:xfrm>
            <a:off x="3236659" y="5456483"/>
            <a:ext cx="2844028" cy="13106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8000" spc="300">
                <a:solidFill>
                  <a:srgbClr val="000000"/>
                </a:solidFill>
              </a:defRPr>
            </a:lvl1pPr>
          </a:lstStyle>
          <a:p>
            <a:pPr defTabSz="1828433" hangingPunct="0"/>
            <a:r>
              <a:rPr kern="0">
                <a:latin typeface="Helvetica"/>
                <a:sym typeface="Helvetica"/>
              </a:rPr>
              <a:t>60</a:t>
            </a:r>
          </a:p>
        </p:txBody>
      </p:sp>
      <p:graphicFrame>
        <p:nvGraphicFramePr>
          <p:cNvPr id="1297" name="2D Pie Chart"/>
          <p:cNvGraphicFramePr/>
          <p:nvPr/>
        </p:nvGraphicFramePr>
        <p:xfrm>
          <a:off x="8114439" y="4298908"/>
          <a:ext cx="3597823" cy="3597824"/>
        </p:xfrm>
        <a:graphic>
          <a:graphicData uri="http://schemas.openxmlformats.org/drawingml/2006/chart">
            <c:chart xmlns:c="http://schemas.openxmlformats.org/drawingml/2006/chart" xmlns:r="http://schemas.openxmlformats.org/officeDocument/2006/relationships" r:id="rId3"/>
          </a:graphicData>
        </a:graphic>
      </p:graphicFrame>
      <p:sp>
        <p:nvSpPr>
          <p:cNvPr id="1298" name="Circle"/>
          <p:cNvSpPr/>
          <p:nvPr/>
        </p:nvSpPr>
        <p:spPr>
          <a:xfrm>
            <a:off x="8313150" y="4497621"/>
            <a:ext cx="3200401" cy="3200401"/>
          </a:xfrm>
          <a:prstGeom prst="ellipse">
            <a:avLst/>
          </a:prstGeom>
          <a:solidFill>
            <a:srgbClr val="FFFFFF"/>
          </a:solidFill>
          <a:ln w="12700">
            <a:miter lim="400000"/>
          </a:ln>
        </p:spPr>
        <p:txBody>
          <a:bodyPr lIns="45719" rIns="45719" anchor="ctr"/>
          <a:lstStyle/>
          <a:p>
            <a:pPr algn="ctr" defTabSz="1828433" hangingPunct="0">
              <a:defRPr>
                <a:solidFill>
                  <a:srgbClr val="FFFFFF"/>
                </a:solidFill>
              </a:defRPr>
            </a:pPr>
            <a:endParaRPr sz="3600" kern="0">
              <a:solidFill>
                <a:srgbClr val="FFFFFF"/>
              </a:solidFill>
              <a:latin typeface="Helvetica"/>
              <a:sym typeface="Helvetica"/>
            </a:endParaRPr>
          </a:p>
        </p:txBody>
      </p:sp>
      <p:sp>
        <p:nvSpPr>
          <p:cNvPr id="1299" name="35"/>
          <p:cNvSpPr txBox="1"/>
          <p:nvPr/>
        </p:nvSpPr>
        <p:spPr>
          <a:xfrm>
            <a:off x="8442528" y="5456483"/>
            <a:ext cx="2844029" cy="13106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8000" spc="300">
                <a:solidFill>
                  <a:srgbClr val="000000"/>
                </a:solidFill>
              </a:defRPr>
            </a:lvl1pPr>
          </a:lstStyle>
          <a:p>
            <a:pPr defTabSz="1828433" hangingPunct="0"/>
            <a:r>
              <a:rPr kern="0">
                <a:latin typeface="Helvetica"/>
                <a:sym typeface="Helvetica"/>
              </a:rPr>
              <a:t>35</a:t>
            </a:r>
          </a:p>
        </p:txBody>
      </p:sp>
      <p:sp>
        <p:nvSpPr>
          <p:cNvPr id="1300" name="PIE CHART GRAPHIC"/>
          <p:cNvSpPr txBox="1"/>
          <p:nvPr/>
        </p:nvSpPr>
        <p:spPr>
          <a:xfrm>
            <a:off x="7160992" y="1390006"/>
            <a:ext cx="10005302" cy="110799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6600" spc="600">
                <a:solidFill>
                  <a:srgbClr val="000000"/>
                </a:solidFill>
              </a:defRPr>
            </a:lvl1pPr>
          </a:lstStyle>
          <a:p>
            <a:pPr defTabSz="1828433" hangingPunct="0"/>
            <a:r>
              <a:rPr kern="0">
                <a:latin typeface="Helvetica"/>
                <a:sym typeface="Helvetica"/>
              </a:rPr>
              <a:t>PIE CHART GRAPHIC</a:t>
            </a:r>
          </a:p>
        </p:txBody>
      </p:sp>
      <p:sp>
        <p:nvSpPr>
          <p:cNvPr id="1302" name="A company is an association or collection of individuals, whether natural persons, legal persons, or a mixture of both. Company members share a common purpose and unite in order to focus."/>
          <p:cNvSpPr txBox="1"/>
          <p:nvPr/>
        </p:nvSpPr>
        <p:spPr>
          <a:xfrm>
            <a:off x="4872571" y="2619587"/>
            <a:ext cx="14658344" cy="872483"/>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50000"/>
              </a:lnSpc>
              <a:defRPr sz="1800" spc="300"/>
            </a:lvl1pPr>
          </a:lstStyle>
          <a:p>
            <a:pPr defTabSz="1828433" hangingPunct="0"/>
            <a:r>
              <a:rPr kern="0">
                <a:solidFill>
                  <a:srgbClr val="7F7F7F"/>
                </a:solidFill>
                <a:latin typeface="Helvetica"/>
                <a:sym typeface="Helvetica"/>
              </a:rPr>
              <a:t>A company is an association or collection of individuals, whether natural persons, legal persons, or a mixture of both. Company members share a common purpose and unite in order to focus.</a:t>
            </a:r>
          </a:p>
        </p:txBody>
      </p:sp>
      <p:sp>
        <p:nvSpPr>
          <p:cNvPr id="1303" name="A company is an association or collection of individuals, whether natural persons, legal persons, or."/>
          <p:cNvSpPr txBox="1"/>
          <p:nvPr/>
        </p:nvSpPr>
        <p:spPr>
          <a:xfrm>
            <a:off x="2438137" y="9479577"/>
            <a:ext cx="3963752" cy="142083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50000"/>
              </a:lnSpc>
              <a:defRPr sz="2000"/>
            </a:lvl1pPr>
          </a:lstStyle>
          <a:p>
            <a:pPr defTabSz="1828433" hangingPunct="0"/>
            <a:r>
              <a:rPr kern="0">
                <a:solidFill>
                  <a:srgbClr val="7F7F7F"/>
                </a:solidFill>
                <a:latin typeface="Helvetica"/>
                <a:sym typeface="Helvetica"/>
              </a:rPr>
              <a:t>A company is an association or collection of individuals, whether natural persons, legal persons, or.</a:t>
            </a:r>
          </a:p>
        </p:txBody>
      </p:sp>
      <p:sp>
        <p:nvSpPr>
          <p:cNvPr id="1304" name="WRITE HERE"/>
          <p:cNvSpPr txBox="1"/>
          <p:nvPr/>
        </p:nvSpPr>
        <p:spPr>
          <a:xfrm>
            <a:off x="2699353" y="8652724"/>
            <a:ext cx="3439401" cy="58477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spc="600">
                <a:solidFill>
                  <a:srgbClr val="000000"/>
                </a:solidFill>
              </a:defRPr>
            </a:lvl1pPr>
          </a:lstStyle>
          <a:p>
            <a:pPr defTabSz="1828433" hangingPunct="0"/>
            <a:r>
              <a:rPr kern="0">
                <a:latin typeface="Helvetica"/>
                <a:sym typeface="Helvetica"/>
              </a:rPr>
              <a:t>WRITE HERE</a:t>
            </a:r>
          </a:p>
        </p:txBody>
      </p:sp>
      <p:sp>
        <p:nvSpPr>
          <p:cNvPr id="1305" name="A company is an association or collection of individuals, whether natural persons, legal persons, or."/>
          <p:cNvSpPr txBox="1"/>
          <p:nvPr/>
        </p:nvSpPr>
        <p:spPr>
          <a:xfrm>
            <a:off x="7883593" y="9479577"/>
            <a:ext cx="3963752" cy="142083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50000"/>
              </a:lnSpc>
              <a:defRPr sz="2000"/>
            </a:lvl1pPr>
          </a:lstStyle>
          <a:p>
            <a:pPr defTabSz="1828433" hangingPunct="0"/>
            <a:r>
              <a:rPr kern="0">
                <a:solidFill>
                  <a:srgbClr val="7F7F7F"/>
                </a:solidFill>
                <a:latin typeface="Helvetica"/>
                <a:sym typeface="Helvetica"/>
              </a:rPr>
              <a:t>A company is an association or collection of individuals, whether natural persons, legal persons, or.</a:t>
            </a:r>
          </a:p>
        </p:txBody>
      </p:sp>
      <p:sp>
        <p:nvSpPr>
          <p:cNvPr id="1306" name="WRITE HERE"/>
          <p:cNvSpPr txBox="1"/>
          <p:nvPr/>
        </p:nvSpPr>
        <p:spPr>
          <a:xfrm>
            <a:off x="8144809" y="8652724"/>
            <a:ext cx="3439401" cy="58477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spc="600">
                <a:solidFill>
                  <a:srgbClr val="000000"/>
                </a:solidFill>
              </a:defRPr>
            </a:lvl1pPr>
          </a:lstStyle>
          <a:p>
            <a:pPr defTabSz="1828433" hangingPunct="0"/>
            <a:r>
              <a:rPr kern="0">
                <a:latin typeface="Helvetica"/>
                <a:sym typeface="Helvetica"/>
              </a:rPr>
              <a:t>WRITE HERE</a:t>
            </a:r>
          </a:p>
        </p:txBody>
      </p:sp>
      <p:sp>
        <p:nvSpPr>
          <p:cNvPr id="1307" name="A company is an association or collection of individuals, whether natural persons, legal persons, or."/>
          <p:cNvSpPr txBox="1"/>
          <p:nvPr/>
        </p:nvSpPr>
        <p:spPr>
          <a:xfrm>
            <a:off x="13071761" y="9479577"/>
            <a:ext cx="3963752" cy="142083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50000"/>
              </a:lnSpc>
              <a:defRPr sz="2000"/>
            </a:lvl1pPr>
          </a:lstStyle>
          <a:p>
            <a:pPr defTabSz="1828433" hangingPunct="0"/>
            <a:r>
              <a:rPr kern="0">
                <a:solidFill>
                  <a:srgbClr val="7F7F7F"/>
                </a:solidFill>
                <a:latin typeface="Helvetica"/>
                <a:sym typeface="Helvetica"/>
              </a:rPr>
              <a:t>A company is an association or collection of individuals, whether natural persons, legal persons, or.</a:t>
            </a:r>
          </a:p>
        </p:txBody>
      </p:sp>
      <p:sp>
        <p:nvSpPr>
          <p:cNvPr id="1308" name="WRITE HERE"/>
          <p:cNvSpPr txBox="1"/>
          <p:nvPr/>
        </p:nvSpPr>
        <p:spPr>
          <a:xfrm>
            <a:off x="13332979" y="8652724"/>
            <a:ext cx="3439401" cy="58477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spc="600">
                <a:solidFill>
                  <a:srgbClr val="000000"/>
                </a:solidFill>
              </a:defRPr>
            </a:lvl1pPr>
          </a:lstStyle>
          <a:p>
            <a:pPr defTabSz="1828433" hangingPunct="0"/>
            <a:r>
              <a:rPr kern="0">
                <a:latin typeface="Helvetica"/>
                <a:sym typeface="Helvetica"/>
              </a:rPr>
              <a:t>WRITE HERE</a:t>
            </a:r>
          </a:p>
        </p:txBody>
      </p:sp>
      <p:sp>
        <p:nvSpPr>
          <p:cNvPr id="1309" name="A company is an association or collection of individuals, whether natural persons, legal persons, or."/>
          <p:cNvSpPr txBox="1"/>
          <p:nvPr/>
        </p:nvSpPr>
        <p:spPr>
          <a:xfrm>
            <a:off x="18517218" y="9479577"/>
            <a:ext cx="3963752" cy="142083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50000"/>
              </a:lnSpc>
              <a:defRPr sz="2000"/>
            </a:lvl1pPr>
          </a:lstStyle>
          <a:p>
            <a:pPr defTabSz="1828433" hangingPunct="0"/>
            <a:r>
              <a:rPr kern="0">
                <a:solidFill>
                  <a:srgbClr val="7F7F7F"/>
                </a:solidFill>
                <a:latin typeface="Helvetica"/>
                <a:sym typeface="Helvetica"/>
              </a:rPr>
              <a:t>A company is an association or collection of individuals, whether natural persons, legal persons, or.</a:t>
            </a:r>
          </a:p>
        </p:txBody>
      </p:sp>
      <p:sp>
        <p:nvSpPr>
          <p:cNvPr id="1310" name="WRITE HERE"/>
          <p:cNvSpPr txBox="1"/>
          <p:nvPr/>
        </p:nvSpPr>
        <p:spPr>
          <a:xfrm>
            <a:off x="18778434" y="8652724"/>
            <a:ext cx="3439401" cy="58477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spc="600">
                <a:solidFill>
                  <a:srgbClr val="000000"/>
                </a:solidFill>
              </a:defRPr>
            </a:lvl1pPr>
          </a:lstStyle>
          <a:p>
            <a:pPr defTabSz="1828433" hangingPunct="0"/>
            <a:r>
              <a:rPr kern="0">
                <a:latin typeface="Helvetica"/>
                <a:sym typeface="Helvetica"/>
              </a:rPr>
              <a:t>WRITE HERE</a:t>
            </a:r>
          </a:p>
        </p:txBody>
      </p:sp>
      <p:graphicFrame>
        <p:nvGraphicFramePr>
          <p:cNvPr id="1311" name="2D Pie Chart"/>
          <p:cNvGraphicFramePr/>
          <p:nvPr/>
        </p:nvGraphicFramePr>
        <p:xfrm>
          <a:off x="13278288" y="4298908"/>
          <a:ext cx="3597824" cy="3597824"/>
        </p:xfrm>
        <a:graphic>
          <a:graphicData uri="http://schemas.openxmlformats.org/drawingml/2006/chart">
            <c:chart xmlns:c="http://schemas.openxmlformats.org/drawingml/2006/chart" xmlns:r="http://schemas.openxmlformats.org/officeDocument/2006/relationships" r:id="rId4"/>
          </a:graphicData>
        </a:graphic>
      </p:graphicFrame>
      <p:sp>
        <p:nvSpPr>
          <p:cNvPr id="1312" name="Circle"/>
          <p:cNvSpPr/>
          <p:nvPr/>
        </p:nvSpPr>
        <p:spPr>
          <a:xfrm>
            <a:off x="13477001" y="4497621"/>
            <a:ext cx="3200401" cy="3200401"/>
          </a:xfrm>
          <a:prstGeom prst="ellipse">
            <a:avLst/>
          </a:prstGeom>
          <a:solidFill>
            <a:srgbClr val="FFFFFF"/>
          </a:solidFill>
          <a:ln w="12700">
            <a:miter lim="400000"/>
          </a:ln>
        </p:spPr>
        <p:txBody>
          <a:bodyPr lIns="45719" rIns="45719" anchor="ctr"/>
          <a:lstStyle/>
          <a:p>
            <a:pPr algn="ctr" defTabSz="1828433" hangingPunct="0">
              <a:defRPr>
                <a:solidFill>
                  <a:srgbClr val="FFFFFF"/>
                </a:solidFill>
              </a:defRPr>
            </a:pPr>
            <a:endParaRPr sz="3600" kern="0">
              <a:solidFill>
                <a:srgbClr val="FFFFFF"/>
              </a:solidFill>
              <a:latin typeface="Helvetica"/>
              <a:sym typeface="Helvetica"/>
            </a:endParaRPr>
          </a:p>
        </p:txBody>
      </p:sp>
      <p:sp>
        <p:nvSpPr>
          <p:cNvPr id="1313" name="70"/>
          <p:cNvSpPr txBox="1"/>
          <p:nvPr/>
        </p:nvSpPr>
        <p:spPr>
          <a:xfrm>
            <a:off x="13606378" y="5456483"/>
            <a:ext cx="2844029" cy="13106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8000" spc="300">
                <a:solidFill>
                  <a:srgbClr val="000000"/>
                </a:solidFill>
              </a:defRPr>
            </a:lvl1pPr>
          </a:lstStyle>
          <a:p>
            <a:pPr defTabSz="1828433" hangingPunct="0"/>
            <a:r>
              <a:rPr kern="0">
                <a:latin typeface="Helvetica"/>
                <a:sym typeface="Helvetica"/>
              </a:rPr>
              <a:t>70</a:t>
            </a:r>
          </a:p>
        </p:txBody>
      </p:sp>
      <p:graphicFrame>
        <p:nvGraphicFramePr>
          <p:cNvPr id="1314" name="2D Pie Chart"/>
          <p:cNvGraphicFramePr/>
          <p:nvPr/>
        </p:nvGraphicFramePr>
        <p:xfrm>
          <a:off x="18484158" y="4298908"/>
          <a:ext cx="3597823" cy="3597824"/>
        </p:xfrm>
        <a:graphic>
          <a:graphicData uri="http://schemas.openxmlformats.org/drawingml/2006/chart">
            <c:chart xmlns:c="http://schemas.openxmlformats.org/drawingml/2006/chart" xmlns:r="http://schemas.openxmlformats.org/officeDocument/2006/relationships" r:id="rId5"/>
          </a:graphicData>
        </a:graphic>
      </p:graphicFrame>
      <p:sp>
        <p:nvSpPr>
          <p:cNvPr id="1315" name="Circle"/>
          <p:cNvSpPr/>
          <p:nvPr/>
        </p:nvSpPr>
        <p:spPr>
          <a:xfrm>
            <a:off x="18682868" y="4497621"/>
            <a:ext cx="3200401" cy="3200401"/>
          </a:xfrm>
          <a:prstGeom prst="ellipse">
            <a:avLst/>
          </a:prstGeom>
          <a:solidFill>
            <a:srgbClr val="FFFFFF"/>
          </a:solidFill>
          <a:ln w="12700">
            <a:miter lim="400000"/>
          </a:ln>
        </p:spPr>
        <p:txBody>
          <a:bodyPr lIns="45719" rIns="45719" anchor="ctr"/>
          <a:lstStyle/>
          <a:p>
            <a:pPr algn="ctr" defTabSz="1828433" hangingPunct="0">
              <a:defRPr>
                <a:solidFill>
                  <a:srgbClr val="FFFFFF"/>
                </a:solidFill>
              </a:defRPr>
            </a:pPr>
            <a:endParaRPr sz="3600" kern="0">
              <a:solidFill>
                <a:srgbClr val="FFFFFF"/>
              </a:solidFill>
              <a:latin typeface="Helvetica"/>
              <a:sym typeface="Helvetica"/>
            </a:endParaRPr>
          </a:p>
        </p:txBody>
      </p:sp>
      <p:sp>
        <p:nvSpPr>
          <p:cNvPr id="1316" name="90"/>
          <p:cNvSpPr txBox="1"/>
          <p:nvPr/>
        </p:nvSpPr>
        <p:spPr>
          <a:xfrm>
            <a:off x="18812246" y="5456483"/>
            <a:ext cx="2844029" cy="13106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8000" spc="300">
                <a:solidFill>
                  <a:srgbClr val="000000"/>
                </a:solidFill>
              </a:defRPr>
            </a:lvl1pPr>
          </a:lstStyle>
          <a:p>
            <a:pPr defTabSz="1828433" hangingPunct="0"/>
            <a:r>
              <a:rPr kern="0">
                <a:latin typeface="Helvetica"/>
                <a:sym typeface="Helvetica"/>
              </a:rPr>
              <a:t>90</a:t>
            </a: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8" name="Slide Number"/>
          <p:cNvSpPr txBox="1">
            <a:spLocks noGrp="1"/>
          </p:cNvSpPr>
          <p:nvPr>
            <p:ph type="sldNum" sz="quarter" idx="2"/>
          </p:nvPr>
        </p:nvSpPr>
        <p:spPr>
          <a:xfrm>
            <a:off x="22806079" y="814405"/>
            <a:ext cx="412254" cy="430849"/>
          </a:xfrm>
          <a:prstGeom prst="rect">
            <a:avLst/>
          </a:prstGeom>
          <a:extLst>
            <a:ext uri="{C572A759-6A51-4108-AA02-DFA0A04FC94B}">
              <ma14:wrappingTextBoxFlag xmlns:ma14="http://schemas.microsoft.com/office/mac/drawingml/2011/main" xmlns="" val="1"/>
            </a:ext>
          </a:extLst>
        </p:spPr>
        <p:txBody>
          <a:bodyPr/>
          <a:lstStyle/>
          <a:p>
            <a:pPr defTabSz="1828433" hangingPunct="0"/>
            <a:fld id="{86CB4B4D-7CA3-9044-876B-883B54F8677D}" type="slidenum">
              <a:rPr kern="0">
                <a:latin typeface="Helvetica"/>
                <a:sym typeface="Helvetica"/>
              </a:rPr>
              <a:pPr defTabSz="1828433" hangingPunct="0"/>
              <a:t>46</a:t>
            </a:fld>
            <a:endParaRPr kern="0">
              <a:latin typeface="Helvetica"/>
              <a:sym typeface="Helvetica"/>
            </a:endParaRPr>
          </a:p>
        </p:txBody>
      </p:sp>
      <p:graphicFrame>
        <p:nvGraphicFramePr>
          <p:cNvPr id="1319" name="2D Column Chart"/>
          <p:cNvGraphicFramePr/>
          <p:nvPr/>
        </p:nvGraphicFramePr>
        <p:xfrm>
          <a:off x="5158180" y="4539662"/>
          <a:ext cx="14596215" cy="5541345"/>
        </p:xfrm>
        <a:graphic>
          <a:graphicData uri="http://schemas.openxmlformats.org/drawingml/2006/chart">
            <c:chart xmlns:c="http://schemas.openxmlformats.org/drawingml/2006/chart" xmlns:r="http://schemas.openxmlformats.org/officeDocument/2006/relationships" r:id="rId2"/>
          </a:graphicData>
        </a:graphic>
      </p:graphicFrame>
      <p:sp>
        <p:nvSpPr>
          <p:cNvPr id="1320" name="YOUR TITLE"/>
          <p:cNvSpPr txBox="1"/>
          <p:nvPr/>
        </p:nvSpPr>
        <p:spPr>
          <a:xfrm>
            <a:off x="6017563" y="10839319"/>
            <a:ext cx="3815415" cy="659604"/>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nSpc>
                <a:spcPct val="150000"/>
              </a:lnSpc>
              <a:defRPr sz="2800" spc="600">
                <a:solidFill>
                  <a:srgbClr val="000000"/>
                </a:solidFill>
              </a:defRPr>
            </a:lvl1pPr>
          </a:lstStyle>
          <a:p>
            <a:pPr defTabSz="1828433" hangingPunct="0"/>
            <a:r>
              <a:rPr kern="0">
                <a:latin typeface="Helvetica"/>
                <a:sym typeface="Helvetica"/>
              </a:rPr>
              <a:t>YOUR TITLE</a:t>
            </a:r>
          </a:p>
        </p:txBody>
      </p:sp>
      <p:sp>
        <p:nvSpPr>
          <p:cNvPr id="1321" name="WRITE HERE"/>
          <p:cNvSpPr txBox="1"/>
          <p:nvPr/>
        </p:nvSpPr>
        <p:spPr>
          <a:xfrm>
            <a:off x="11088961" y="10830790"/>
            <a:ext cx="3815415" cy="659604"/>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nSpc>
                <a:spcPct val="150000"/>
              </a:lnSpc>
              <a:defRPr sz="2800" spc="600">
                <a:solidFill>
                  <a:srgbClr val="000000"/>
                </a:solidFill>
              </a:defRPr>
            </a:lvl1pPr>
          </a:lstStyle>
          <a:p>
            <a:pPr defTabSz="1828433" hangingPunct="0"/>
            <a:r>
              <a:rPr kern="0">
                <a:latin typeface="Helvetica"/>
                <a:sym typeface="Helvetica"/>
              </a:rPr>
              <a:t>WRITE HERE</a:t>
            </a:r>
          </a:p>
        </p:txBody>
      </p:sp>
      <p:sp>
        <p:nvSpPr>
          <p:cNvPr id="1322" name="NAME HERE"/>
          <p:cNvSpPr txBox="1"/>
          <p:nvPr/>
        </p:nvSpPr>
        <p:spPr>
          <a:xfrm>
            <a:off x="16449431" y="10835795"/>
            <a:ext cx="3815415" cy="659604"/>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nSpc>
                <a:spcPct val="150000"/>
              </a:lnSpc>
              <a:defRPr sz="2800" spc="600">
                <a:solidFill>
                  <a:srgbClr val="000000"/>
                </a:solidFill>
              </a:defRPr>
            </a:lvl1pPr>
          </a:lstStyle>
          <a:p>
            <a:pPr defTabSz="1828433" hangingPunct="0"/>
            <a:r>
              <a:rPr kern="0">
                <a:latin typeface="Helvetica"/>
                <a:sym typeface="Helvetica"/>
              </a:rPr>
              <a:t>NAME HERE</a:t>
            </a:r>
          </a:p>
        </p:txBody>
      </p:sp>
      <p:sp>
        <p:nvSpPr>
          <p:cNvPr id="1323" name="Square"/>
          <p:cNvSpPr/>
          <p:nvPr/>
        </p:nvSpPr>
        <p:spPr>
          <a:xfrm>
            <a:off x="5690391" y="11078316"/>
            <a:ext cx="260670" cy="260670"/>
          </a:xfrm>
          <a:prstGeom prst="rect">
            <a:avLst/>
          </a:prstGeom>
          <a:solidFill>
            <a:srgbClr val="000000"/>
          </a:solidFill>
          <a:ln w="12700">
            <a:miter lim="400000"/>
          </a:ln>
        </p:spPr>
        <p:txBody>
          <a:bodyPr lIns="45719" rIns="45719" anchor="ctr"/>
          <a:lstStyle/>
          <a:p>
            <a:pPr algn="ctr" defTabSz="1828433" hangingPunct="0">
              <a:defRPr>
                <a:solidFill>
                  <a:srgbClr val="FFFFFF"/>
                </a:solidFill>
              </a:defRPr>
            </a:pPr>
            <a:endParaRPr sz="3600" kern="0">
              <a:solidFill>
                <a:srgbClr val="FFFFFF"/>
              </a:solidFill>
              <a:latin typeface="Helvetica"/>
              <a:sym typeface="Helvetica"/>
            </a:endParaRPr>
          </a:p>
        </p:txBody>
      </p:sp>
      <p:sp>
        <p:nvSpPr>
          <p:cNvPr id="1324" name="Square"/>
          <p:cNvSpPr/>
          <p:nvPr/>
        </p:nvSpPr>
        <p:spPr>
          <a:xfrm>
            <a:off x="10766497" y="11069926"/>
            <a:ext cx="260670" cy="260670"/>
          </a:xfrm>
          <a:prstGeom prst="rect">
            <a:avLst/>
          </a:prstGeom>
          <a:solidFill>
            <a:schemeClr val="accent2"/>
          </a:solidFill>
          <a:ln w="12700">
            <a:miter lim="400000"/>
          </a:ln>
        </p:spPr>
        <p:txBody>
          <a:bodyPr lIns="45719" rIns="45719" anchor="ctr"/>
          <a:lstStyle/>
          <a:p>
            <a:pPr algn="ctr" defTabSz="1828433" hangingPunct="0">
              <a:defRPr>
                <a:solidFill>
                  <a:srgbClr val="FFFFFF"/>
                </a:solidFill>
              </a:defRPr>
            </a:pPr>
            <a:endParaRPr sz="3600" kern="0">
              <a:solidFill>
                <a:srgbClr val="FFFFFF"/>
              </a:solidFill>
              <a:latin typeface="Helvetica"/>
              <a:sym typeface="Helvetica"/>
            </a:endParaRPr>
          </a:p>
        </p:txBody>
      </p:sp>
      <p:sp>
        <p:nvSpPr>
          <p:cNvPr id="1325" name="Square"/>
          <p:cNvSpPr/>
          <p:nvPr/>
        </p:nvSpPr>
        <p:spPr>
          <a:xfrm>
            <a:off x="16102699" y="11069926"/>
            <a:ext cx="260670" cy="260670"/>
          </a:xfrm>
          <a:prstGeom prst="rect">
            <a:avLst/>
          </a:prstGeom>
          <a:solidFill>
            <a:srgbClr val="000000"/>
          </a:solidFill>
          <a:ln w="12700">
            <a:miter lim="400000"/>
          </a:ln>
        </p:spPr>
        <p:txBody>
          <a:bodyPr lIns="45719" rIns="45719" anchor="ctr"/>
          <a:lstStyle/>
          <a:p>
            <a:pPr algn="ctr" defTabSz="1828433" hangingPunct="0">
              <a:defRPr>
                <a:solidFill>
                  <a:srgbClr val="FFFFFF"/>
                </a:solidFill>
              </a:defRPr>
            </a:pPr>
            <a:endParaRPr sz="3600" kern="0">
              <a:solidFill>
                <a:srgbClr val="FFFFFF"/>
              </a:solidFill>
              <a:latin typeface="Helvetica"/>
              <a:sym typeface="Helvetica"/>
            </a:endParaRPr>
          </a:p>
        </p:txBody>
      </p:sp>
      <p:sp>
        <p:nvSpPr>
          <p:cNvPr id="1326" name="GRAPHIC CHART"/>
          <p:cNvSpPr txBox="1"/>
          <p:nvPr/>
        </p:nvSpPr>
        <p:spPr>
          <a:xfrm>
            <a:off x="8114779" y="1390006"/>
            <a:ext cx="8097728" cy="110799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6600" spc="600">
                <a:solidFill>
                  <a:srgbClr val="000000"/>
                </a:solidFill>
              </a:defRPr>
            </a:lvl1pPr>
          </a:lstStyle>
          <a:p>
            <a:pPr defTabSz="1828433" hangingPunct="0"/>
            <a:r>
              <a:rPr kern="0">
                <a:latin typeface="Helvetica"/>
                <a:sym typeface="Helvetica"/>
              </a:rPr>
              <a:t>GRAPHIC CHART</a:t>
            </a:r>
          </a:p>
        </p:txBody>
      </p:sp>
      <p:sp>
        <p:nvSpPr>
          <p:cNvPr id="1328" name="A company is an association or collection of individuals, whether natural persons, legal persons, or a mixture of both. Company members share a common purpose and unite in order to focus."/>
          <p:cNvSpPr txBox="1"/>
          <p:nvPr/>
        </p:nvSpPr>
        <p:spPr>
          <a:xfrm>
            <a:off x="4872571" y="2619587"/>
            <a:ext cx="14658344" cy="872483"/>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50000"/>
              </a:lnSpc>
              <a:defRPr sz="1800" spc="300"/>
            </a:lvl1pPr>
          </a:lstStyle>
          <a:p>
            <a:pPr defTabSz="1828433" hangingPunct="0"/>
            <a:r>
              <a:rPr kern="0">
                <a:solidFill>
                  <a:srgbClr val="7F7F7F"/>
                </a:solidFill>
                <a:latin typeface="Helvetica"/>
                <a:sym typeface="Helvetica"/>
              </a:rPr>
              <a:t>A company is an association or collection of individuals, whether natural persons, legal persons, or a mixture of both. Company members share a common purpose and unite in order to focus.</a:t>
            </a: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0" name="Slide Number"/>
          <p:cNvSpPr txBox="1">
            <a:spLocks noGrp="1"/>
          </p:cNvSpPr>
          <p:nvPr>
            <p:ph type="sldNum" sz="quarter" idx="2"/>
          </p:nvPr>
        </p:nvSpPr>
        <p:spPr>
          <a:xfrm>
            <a:off x="22806079" y="814405"/>
            <a:ext cx="412254" cy="430849"/>
          </a:xfrm>
          <a:prstGeom prst="rect">
            <a:avLst/>
          </a:prstGeom>
          <a:extLst>
            <a:ext uri="{C572A759-6A51-4108-AA02-DFA0A04FC94B}">
              <ma14:wrappingTextBoxFlag xmlns:ma14="http://schemas.microsoft.com/office/mac/drawingml/2011/main" xmlns="" val="1"/>
            </a:ext>
          </a:extLst>
        </p:spPr>
        <p:txBody>
          <a:bodyPr/>
          <a:lstStyle/>
          <a:p>
            <a:pPr defTabSz="1828433" hangingPunct="0"/>
            <a:fld id="{86CB4B4D-7CA3-9044-876B-883B54F8677D}" type="slidenum">
              <a:rPr kern="0">
                <a:latin typeface="Helvetica"/>
                <a:sym typeface="Helvetica"/>
              </a:rPr>
              <a:pPr defTabSz="1828433" hangingPunct="0"/>
              <a:t>47</a:t>
            </a:fld>
            <a:endParaRPr kern="0">
              <a:latin typeface="Helvetica"/>
              <a:sym typeface="Helvetica"/>
            </a:endParaRPr>
          </a:p>
        </p:txBody>
      </p:sp>
      <p:graphicFrame>
        <p:nvGraphicFramePr>
          <p:cNvPr id="1331" name="2D Line Chart"/>
          <p:cNvGraphicFramePr/>
          <p:nvPr/>
        </p:nvGraphicFramePr>
        <p:xfrm>
          <a:off x="5158179" y="4539662"/>
          <a:ext cx="14411976" cy="5541345"/>
        </p:xfrm>
        <a:graphic>
          <a:graphicData uri="http://schemas.openxmlformats.org/drawingml/2006/chart">
            <c:chart xmlns:c="http://schemas.openxmlformats.org/drawingml/2006/chart" xmlns:r="http://schemas.openxmlformats.org/officeDocument/2006/relationships" r:id="rId2"/>
          </a:graphicData>
        </a:graphic>
      </p:graphicFrame>
      <p:sp>
        <p:nvSpPr>
          <p:cNvPr id="1332" name="YOUR TITLE"/>
          <p:cNvSpPr txBox="1"/>
          <p:nvPr/>
        </p:nvSpPr>
        <p:spPr>
          <a:xfrm>
            <a:off x="6017563" y="10839319"/>
            <a:ext cx="3815415" cy="659604"/>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nSpc>
                <a:spcPct val="150000"/>
              </a:lnSpc>
              <a:defRPr sz="2800" spc="600">
                <a:solidFill>
                  <a:srgbClr val="000000"/>
                </a:solidFill>
              </a:defRPr>
            </a:lvl1pPr>
          </a:lstStyle>
          <a:p>
            <a:pPr defTabSz="1828433" hangingPunct="0"/>
            <a:r>
              <a:rPr kern="0">
                <a:latin typeface="Helvetica"/>
                <a:sym typeface="Helvetica"/>
              </a:rPr>
              <a:t>YOUR TITLE</a:t>
            </a:r>
          </a:p>
        </p:txBody>
      </p:sp>
      <p:sp>
        <p:nvSpPr>
          <p:cNvPr id="1333" name="WRITE HERE"/>
          <p:cNvSpPr txBox="1"/>
          <p:nvPr/>
        </p:nvSpPr>
        <p:spPr>
          <a:xfrm>
            <a:off x="11088961" y="10830790"/>
            <a:ext cx="3815415" cy="659604"/>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nSpc>
                <a:spcPct val="150000"/>
              </a:lnSpc>
              <a:defRPr sz="2800" spc="600">
                <a:solidFill>
                  <a:srgbClr val="000000"/>
                </a:solidFill>
              </a:defRPr>
            </a:lvl1pPr>
          </a:lstStyle>
          <a:p>
            <a:pPr defTabSz="1828433" hangingPunct="0"/>
            <a:r>
              <a:rPr kern="0">
                <a:latin typeface="Helvetica"/>
                <a:sym typeface="Helvetica"/>
              </a:rPr>
              <a:t>WRITE HERE</a:t>
            </a:r>
          </a:p>
        </p:txBody>
      </p:sp>
      <p:sp>
        <p:nvSpPr>
          <p:cNvPr id="1334" name="NAME HERE"/>
          <p:cNvSpPr txBox="1"/>
          <p:nvPr/>
        </p:nvSpPr>
        <p:spPr>
          <a:xfrm>
            <a:off x="16449431" y="10835795"/>
            <a:ext cx="3815415" cy="659604"/>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nSpc>
                <a:spcPct val="150000"/>
              </a:lnSpc>
              <a:defRPr sz="2800" spc="600">
                <a:solidFill>
                  <a:srgbClr val="000000"/>
                </a:solidFill>
              </a:defRPr>
            </a:lvl1pPr>
          </a:lstStyle>
          <a:p>
            <a:pPr defTabSz="1828433" hangingPunct="0"/>
            <a:r>
              <a:rPr kern="0">
                <a:latin typeface="Helvetica"/>
                <a:sym typeface="Helvetica"/>
              </a:rPr>
              <a:t>NAME HERE</a:t>
            </a:r>
          </a:p>
        </p:txBody>
      </p:sp>
      <p:sp>
        <p:nvSpPr>
          <p:cNvPr id="1335" name="Square"/>
          <p:cNvSpPr/>
          <p:nvPr/>
        </p:nvSpPr>
        <p:spPr>
          <a:xfrm>
            <a:off x="5690391" y="11078316"/>
            <a:ext cx="260670" cy="260670"/>
          </a:xfrm>
          <a:prstGeom prst="rect">
            <a:avLst/>
          </a:prstGeom>
          <a:solidFill>
            <a:srgbClr val="000000"/>
          </a:solidFill>
          <a:ln w="12700">
            <a:miter lim="400000"/>
          </a:ln>
        </p:spPr>
        <p:txBody>
          <a:bodyPr lIns="45719" rIns="45719" anchor="ctr"/>
          <a:lstStyle/>
          <a:p>
            <a:pPr algn="ctr" defTabSz="1828433" hangingPunct="0">
              <a:defRPr>
                <a:solidFill>
                  <a:srgbClr val="FFFFFF"/>
                </a:solidFill>
              </a:defRPr>
            </a:pPr>
            <a:endParaRPr sz="3600" kern="0">
              <a:solidFill>
                <a:srgbClr val="FFFFFF"/>
              </a:solidFill>
              <a:latin typeface="Helvetica"/>
              <a:sym typeface="Helvetica"/>
            </a:endParaRPr>
          </a:p>
        </p:txBody>
      </p:sp>
      <p:sp>
        <p:nvSpPr>
          <p:cNvPr id="1336" name="Square"/>
          <p:cNvSpPr/>
          <p:nvPr/>
        </p:nvSpPr>
        <p:spPr>
          <a:xfrm>
            <a:off x="10766497" y="11069926"/>
            <a:ext cx="260670" cy="260670"/>
          </a:xfrm>
          <a:prstGeom prst="rect">
            <a:avLst/>
          </a:prstGeom>
          <a:solidFill>
            <a:schemeClr val="accent2"/>
          </a:solidFill>
          <a:ln w="12700">
            <a:miter lim="400000"/>
          </a:ln>
        </p:spPr>
        <p:txBody>
          <a:bodyPr lIns="45719" rIns="45719" anchor="ctr"/>
          <a:lstStyle/>
          <a:p>
            <a:pPr algn="ctr" defTabSz="1828433" hangingPunct="0">
              <a:defRPr>
                <a:solidFill>
                  <a:srgbClr val="FFFFFF"/>
                </a:solidFill>
              </a:defRPr>
            </a:pPr>
            <a:endParaRPr sz="3600" kern="0">
              <a:solidFill>
                <a:srgbClr val="FFFFFF"/>
              </a:solidFill>
              <a:latin typeface="Helvetica"/>
              <a:sym typeface="Helvetica"/>
            </a:endParaRPr>
          </a:p>
        </p:txBody>
      </p:sp>
      <p:sp>
        <p:nvSpPr>
          <p:cNvPr id="1337" name="Square"/>
          <p:cNvSpPr/>
          <p:nvPr/>
        </p:nvSpPr>
        <p:spPr>
          <a:xfrm>
            <a:off x="16102699" y="11069926"/>
            <a:ext cx="260670" cy="260670"/>
          </a:xfrm>
          <a:prstGeom prst="rect">
            <a:avLst/>
          </a:prstGeom>
          <a:solidFill>
            <a:srgbClr val="000000"/>
          </a:solidFill>
          <a:ln w="12700">
            <a:miter lim="400000"/>
          </a:ln>
        </p:spPr>
        <p:txBody>
          <a:bodyPr lIns="45719" rIns="45719" anchor="ctr"/>
          <a:lstStyle/>
          <a:p>
            <a:pPr algn="ctr" defTabSz="1828433" hangingPunct="0">
              <a:defRPr>
                <a:solidFill>
                  <a:srgbClr val="FFFFFF"/>
                </a:solidFill>
              </a:defRPr>
            </a:pPr>
            <a:endParaRPr sz="3600" kern="0">
              <a:solidFill>
                <a:srgbClr val="FFFFFF"/>
              </a:solidFill>
              <a:latin typeface="Helvetica"/>
              <a:sym typeface="Helvetica"/>
            </a:endParaRPr>
          </a:p>
        </p:txBody>
      </p:sp>
      <p:sp>
        <p:nvSpPr>
          <p:cNvPr id="1338" name="GRAPHIC CHART"/>
          <p:cNvSpPr txBox="1"/>
          <p:nvPr/>
        </p:nvSpPr>
        <p:spPr>
          <a:xfrm>
            <a:off x="8114779" y="1390006"/>
            <a:ext cx="8097728" cy="110799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6600" spc="600">
                <a:solidFill>
                  <a:srgbClr val="000000"/>
                </a:solidFill>
              </a:defRPr>
            </a:lvl1pPr>
          </a:lstStyle>
          <a:p>
            <a:pPr defTabSz="1828433" hangingPunct="0"/>
            <a:r>
              <a:rPr kern="0">
                <a:latin typeface="Helvetica"/>
                <a:sym typeface="Helvetica"/>
              </a:rPr>
              <a:t>GRAPHIC CHART</a:t>
            </a:r>
          </a:p>
        </p:txBody>
      </p:sp>
      <p:sp>
        <p:nvSpPr>
          <p:cNvPr id="1340" name="A company is an association or collection of individuals, whether natural persons, legal persons, or a mixture of both. Company members share a common purpose and unite in order to focus."/>
          <p:cNvSpPr txBox="1"/>
          <p:nvPr/>
        </p:nvSpPr>
        <p:spPr>
          <a:xfrm>
            <a:off x="4872571" y="2619587"/>
            <a:ext cx="14658344" cy="872483"/>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50000"/>
              </a:lnSpc>
              <a:defRPr sz="1800" spc="300"/>
            </a:lvl1pPr>
          </a:lstStyle>
          <a:p>
            <a:pPr defTabSz="1828433" hangingPunct="0"/>
            <a:r>
              <a:rPr kern="0">
                <a:solidFill>
                  <a:srgbClr val="7F7F7F"/>
                </a:solidFill>
                <a:latin typeface="Helvetica"/>
                <a:sym typeface="Helvetica"/>
              </a:rPr>
              <a:t>A company is an association or collection of individuals, whether natural persons, legal persons, or a mixture of both. Company members share a common purpose and unite in order to focus.</a:t>
            </a: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2" name="Slide Number"/>
          <p:cNvSpPr txBox="1">
            <a:spLocks noGrp="1"/>
          </p:cNvSpPr>
          <p:nvPr>
            <p:ph type="sldNum" sz="quarter" idx="2"/>
          </p:nvPr>
        </p:nvSpPr>
        <p:spPr>
          <a:xfrm>
            <a:off x="22806079" y="814405"/>
            <a:ext cx="412254" cy="430849"/>
          </a:xfrm>
          <a:prstGeom prst="rect">
            <a:avLst/>
          </a:prstGeom>
          <a:extLst>
            <a:ext uri="{C572A759-6A51-4108-AA02-DFA0A04FC94B}">
              <ma14:wrappingTextBoxFlag xmlns:ma14="http://schemas.microsoft.com/office/mac/drawingml/2011/main" xmlns="" val="1"/>
            </a:ext>
          </a:extLst>
        </p:spPr>
        <p:txBody>
          <a:bodyPr/>
          <a:lstStyle/>
          <a:p>
            <a:pPr defTabSz="1828433" hangingPunct="0"/>
            <a:fld id="{86CB4B4D-7CA3-9044-876B-883B54F8677D}" type="slidenum">
              <a:rPr kern="0">
                <a:latin typeface="Helvetica"/>
                <a:sym typeface="Helvetica"/>
              </a:rPr>
              <a:pPr defTabSz="1828433" hangingPunct="0"/>
              <a:t>48</a:t>
            </a:fld>
            <a:endParaRPr kern="0">
              <a:latin typeface="Helvetica"/>
              <a:sym typeface="Helvetica"/>
            </a:endParaRPr>
          </a:p>
        </p:txBody>
      </p:sp>
      <p:graphicFrame>
        <p:nvGraphicFramePr>
          <p:cNvPr id="1343" name="2D Bar Chart"/>
          <p:cNvGraphicFramePr/>
          <p:nvPr/>
        </p:nvGraphicFramePr>
        <p:xfrm>
          <a:off x="4836362" y="4558712"/>
          <a:ext cx="14815183" cy="5363545"/>
        </p:xfrm>
        <a:graphic>
          <a:graphicData uri="http://schemas.openxmlformats.org/drawingml/2006/chart">
            <c:chart xmlns:c="http://schemas.openxmlformats.org/drawingml/2006/chart" xmlns:r="http://schemas.openxmlformats.org/officeDocument/2006/relationships" r:id="rId2"/>
          </a:graphicData>
        </a:graphic>
      </p:graphicFrame>
      <p:sp>
        <p:nvSpPr>
          <p:cNvPr id="1344" name="YOUR TITLE"/>
          <p:cNvSpPr txBox="1"/>
          <p:nvPr/>
        </p:nvSpPr>
        <p:spPr>
          <a:xfrm>
            <a:off x="6017563" y="10839319"/>
            <a:ext cx="3815415" cy="659604"/>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nSpc>
                <a:spcPct val="150000"/>
              </a:lnSpc>
              <a:defRPr sz="2800" spc="600">
                <a:solidFill>
                  <a:srgbClr val="000000"/>
                </a:solidFill>
              </a:defRPr>
            </a:lvl1pPr>
          </a:lstStyle>
          <a:p>
            <a:pPr defTabSz="1828433" hangingPunct="0"/>
            <a:r>
              <a:rPr kern="0">
                <a:latin typeface="Helvetica"/>
                <a:sym typeface="Helvetica"/>
              </a:rPr>
              <a:t>YOUR TITLE</a:t>
            </a:r>
          </a:p>
        </p:txBody>
      </p:sp>
      <p:sp>
        <p:nvSpPr>
          <p:cNvPr id="1345" name="WRITE HERE"/>
          <p:cNvSpPr txBox="1"/>
          <p:nvPr/>
        </p:nvSpPr>
        <p:spPr>
          <a:xfrm>
            <a:off x="11088961" y="10830790"/>
            <a:ext cx="3815415" cy="659604"/>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nSpc>
                <a:spcPct val="150000"/>
              </a:lnSpc>
              <a:defRPr sz="2800" spc="600">
                <a:solidFill>
                  <a:srgbClr val="000000"/>
                </a:solidFill>
              </a:defRPr>
            </a:lvl1pPr>
          </a:lstStyle>
          <a:p>
            <a:pPr defTabSz="1828433" hangingPunct="0"/>
            <a:r>
              <a:rPr kern="0">
                <a:latin typeface="Helvetica"/>
                <a:sym typeface="Helvetica"/>
              </a:rPr>
              <a:t>WRITE HERE</a:t>
            </a:r>
          </a:p>
        </p:txBody>
      </p:sp>
      <p:sp>
        <p:nvSpPr>
          <p:cNvPr id="1346" name="NAME HERE"/>
          <p:cNvSpPr txBox="1"/>
          <p:nvPr/>
        </p:nvSpPr>
        <p:spPr>
          <a:xfrm>
            <a:off x="16449431" y="10835795"/>
            <a:ext cx="3815415" cy="659604"/>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nSpc>
                <a:spcPct val="150000"/>
              </a:lnSpc>
              <a:defRPr sz="2800" spc="600">
                <a:solidFill>
                  <a:srgbClr val="000000"/>
                </a:solidFill>
              </a:defRPr>
            </a:lvl1pPr>
          </a:lstStyle>
          <a:p>
            <a:pPr defTabSz="1828433" hangingPunct="0"/>
            <a:r>
              <a:rPr kern="0">
                <a:latin typeface="Helvetica"/>
                <a:sym typeface="Helvetica"/>
              </a:rPr>
              <a:t>NAME HERE</a:t>
            </a:r>
          </a:p>
        </p:txBody>
      </p:sp>
      <p:sp>
        <p:nvSpPr>
          <p:cNvPr id="1347" name="Square"/>
          <p:cNvSpPr/>
          <p:nvPr/>
        </p:nvSpPr>
        <p:spPr>
          <a:xfrm>
            <a:off x="5690391" y="11078316"/>
            <a:ext cx="260670" cy="260670"/>
          </a:xfrm>
          <a:prstGeom prst="rect">
            <a:avLst/>
          </a:prstGeom>
          <a:solidFill>
            <a:srgbClr val="000000"/>
          </a:solidFill>
          <a:ln w="12700">
            <a:miter lim="400000"/>
          </a:ln>
        </p:spPr>
        <p:txBody>
          <a:bodyPr lIns="45719" rIns="45719" anchor="ctr"/>
          <a:lstStyle/>
          <a:p>
            <a:pPr algn="ctr" defTabSz="1828433" hangingPunct="0">
              <a:defRPr>
                <a:solidFill>
                  <a:srgbClr val="FFFFFF"/>
                </a:solidFill>
              </a:defRPr>
            </a:pPr>
            <a:endParaRPr sz="3600" kern="0">
              <a:solidFill>
                <a:srgbClr val="FFFFFF"/>
              </a:solidFill>
              <a:latin typeface="Helvetica"/>
              <a:sym typeface="Helvetica"/>
            </a:endParaRPr>
          </a:p>
        </p:txBody>
      </p:sp>
      <p:sp>
        <p:nvSpPr>
          <p:cNvPr id="1348" name="Square"/>
          <p:cNvSpPr/>
          <p:nvPr/>
        </p:nvSpPr>
        <p:spPr>
          <a:xfrm>
            <a:off x="10766497" y="11069926"/>
            <a:ext cx="260670" cy="260670"/>
          </a:xfrm>
          <a:prstGeom prst="rect">
            <a:avLst/>
          </a:prstGeom>
          <a:solidFill>
            <a:schemeClr val="accent2"/>
          </a:solidFill>
          <a:ln w="12700">
            <a:miter lim="400000"/>
          </a:ln>
        </p:spPr>
        <p:txBody>
          <a:bodyPr lIns="45719" rIns="45719" anchor="ctr"/>
          <a:lstStyle/>
          <a:p>
            <a:pPr algn="ctr" defTabSz="1828433" hangingPunct="0">
              <a:defRPr>
                <a:solidFill>
                  <a:srgbClr val="FFFFFF"/>
                </a:solidFill>
              </a:defRPr>
            </a:pPr>
            <a:endParaRPr sz="3600" kern="0">
              <a:solidFill>
                <a:srgbClr val="FFFFFF"/>
              </a:solidFill>
              <a:latin typeface="Helvetica"/>
              <a:sym typeface="Helvetica"/>
            </a:endParaRPr>
          </a:p>
        </p:txBody>
      </p:sp>
      <p:sp>
        <p:nvSpPr>
          <p:cNvPr id="1349" name="Square"/>
          <p:cNvSpPr/>
          <p:nvPr/>
        </p:nvSpPr>
        <p:spPr>
          <a:xfrm>
            <a:off x="16102699" y="11069926"/>
            <a:ext cx="260670" cy="260670"/>
          </a:xfrm>
          <a:prstGeom prst="rect">
            <a:avLst/>
          </a:prstGeom>
          <a:solidFill>
            <a:srgbClr val="000000"/>
          </a:solidFill>
          <a:ln w="12700">
            <a:miter lim="400000"/>
          </a:ln>
        </p:spPr>
        <p:txBody>
          <a:bodyPr lIns="45719" rIns="45719" anchor="ctr"/>
          <a:lstStyle/>
          <a:p>
            <a:pPr algn="ctr" defTabSz="1828433" hangingPunct="0">
              <a:defRPr>
                <a:solidFill>
                  <a:srgbClr val="FFFFFF"/>
                </a:solidFill>
              </a:defRPr>
            </a:pPr>
            <a:endParaRPr sz="3600" kern="0">
              <a:solidFill>
                <a:srgbClr val="FFFFFF"/>
              </a:solidFill>
              <a:latin typeface="Helvetica"/>
              <a:sym typeface="Helvetica"/>
            </a:endParaRPr>
          </a:p>
        </p:txBody>
      </p:sp>
      <p:sp>
        <p:nvSpPr>
          <p:cNvPr id="1350" name="GRAPHIC CHART"/>
          <p:cNvSpPr txBox="1"/>
          <p:nvPr/>
        </p:nvSpPr>
        <p:spPr>
          <a:xfrm>
            <a:off x="8114779" y="1390006"/>
            <a:ext cx="8097728" cy="110799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6600" spc="600">
                <a:solidFill>
                  <a:srgbClr val="000000"/>
                </a:solidFill>
              </a:defRPr>
            </a:lvl1pPr>
          </a:lstStyle>
          <a:p>
            <a:pPr defTabSz="1828433" hangingPunct="0"/>
            <a:r>
              <a:rPr kern="0">
                <a:latin typeface="Helvetica"/>
                <a:sym typeface="Helvetica"/>
              </a:rPr>
              <a:t>GRAPHIC CHART</a:t>
            </a:r>
          </a:p>
        </p:txBody>
      </p:sp>
      <p:sp>
        <p:nvSpPr>
          <p:cNvPr id="1351" name="YOU CAN WRITE HERE"/>
          <p:cNvSpPr txBox="1"/>
          <p:nvPr/>
        </p:nvSpPr>
        <p:spPr>
          <a:xfrm>
            <a:off x="9594351" y="929868"/>
            <a:ext cx="5138584" cy="338554"/>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1600" spc="1200">
                <a:solidFill>
                  <a:srgbClr val="000000"/>
                </a:solidFill>
              </a:defRPr>
            </a:lvl1pPr>
          </a:lstStyle>
          <a:p>
            <a:pPr defTabSz="1828433" hangingPunct="0"/>
            <a:r>
              <a:rPr kern="0">
                <a:latin typeface="Helvetica"/>
                <a:sym typeface="Helvetica"/>
              </a:rPr>
              <a:t>YOU CAN WRITE HERE</a:t>
            </a:r>
          </a:p>
        </p:txBody>
      </p:sp>
      <p:sp>
        <p:nvSpPr>
          <p:cNvPr id="1352" name="A company is an association or collection of individuals, whether natural persons, legal persons, or a mixture of both. Company members share a common purpose and unite in order to focus."/>
          <p:cNvSpPr txBox="1"/>
          <p:nvPr/>
        </p:nvSpPr>
        <p:spPr>
          <a:xfrm>
            <a:off x="4872571" y="2619587"/>
            <a:ext cx="14658344" cy="872483"/>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50000"/>
              </a:lnSpc>
              <a:defRPr sz="1800" spc="300"/>
            </a:lvl1pPr>
          </a:lstStyle>
          <a:p>
            <a:pPr defTabSz="1828433" hangingPunct="0"/>
            <a:r>
              <a:rPr kern="0">
                <a:solidFill>
                  <a:srgbClr val="7F7F7F"/>
                </a:solidFill>
                <a:latin typeface="Helvetica"/>
                <a:sym typeface="Helvetica"/>
              </a:rPr>
              <a:t>A company is an association or collection of individuals, whether natural persons, legal persons, or a mixture of both. Company members share a common purpose and unite in order to focus.</a:t>
            </a: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7" name="Slide Number"/>
          <p:cNvSpPr txBox="1">
            <a:spLocks noGrp="1"/>
          </p:cNvSpPr>
          <p:nvPr>
            <p:ph type="sldNum" sz="quarter" idx="2"/>
          </p:nvPr>
        </p:nvSpPr>
        <p:spPr>
          <a:xfrm>
            <a:off x="22806079" y="814405"/>
            <a:ext cx="412254" cy="430849"/>
          </a:xfrm>
          <a:prstGeom prst="rect">
            <a:avLst/>
          </a:prstGeom>
          <a:extLst>
            <a:ext uri="{C572A759-6A51-4108-AA02-DFA0A04FC94B}">
              <ma14:wrappingTextBoxFlag xmlns:ma14="http://schemas.microsoft.com/office/mac/drawingml/2011/main" xmlns="" val="1"/>
            </a:ext>
          </a:extLst>
        </p:spPr>
        <p:txBody>
          <a:bodyPr/>
          <a:lstStyle/>
          <a:p>
            <a:pPr defTabSz="1828433" hangingPunct="0"/>
            <a:fld id="{86CB4B4D-7CA3-9044-876B-883B54F8677D}" type="slidenum">
              <a:rPr kern="0">
                <a:latin typeface="Helvetica"/>
                <a:sym typeface="Helvetica"/>
              </a:rPr>
              <a:pPr defTabSz="1828433" hangingPunct="0"/>
              <a:t>49</a:t>
            </a:fld>
            <a:endParaRPr kern="0">
              <a:latin typeface="Helvetica"/>
              <a:sym typeface="Helvetica"/>
            </a:endParaRPr>
          </a:p>
        </p:txBody>
      </p:sp>
      <p:graphicFrame>
        <p:nvGraphicFramePr>
          <p:cNvPr id="1428" name="2D Line Chart"/>
          <p:cNvGraphicFramePr/>
          <p:nvPr/>
        </p:nvGraphicFramePr>
        <p:xfrm>
          <a:off x="5158179" y="4490450"/>
          <a:ext cx="14411976" cy="5590557"/>
        </p:xfrm>
        <a:graphic>
          <a:graphicData uri="http://schemas.openxmlformats.org/drawingml/2006/chart">
            <c:chart xmlns:c="http://schemas.openxmlformats.org/drawingml/2006/chart" xmlns:r="http://schemas.openxmlformats.org/officeDocument/2006/relationships" r:id="rId2"/>
          </a:graphicData>
        </a:graphic>
      </p:graphicFrame>
      <p:sp>
        <p:nvSpPr>
          <p:cNvPr id="1429" name="YOUR TITLE"/>
          <p:cNvSpPr txBox="1"/>
          <p:nvPr/>
        </p:nvSpPr>
        <p:spPr>
          <a:xfrm>
            <a:off x="6017563" y="10839319"/>
            <a:ext cx="3815415" cy="659604"/>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nSpc>
                <a:spcPct val="150000"/>
              </a:lnSpc>
              <a:defRPr sz="2800" spc="600">
                <a:solidFill>
                  <a:srgbClr val="000000"/>
                </a:solidFill>
              </a:defRPr>
            </a:lvl1pPr>
          </a:lstStyle>
          <a:p>
            <a:pPr defTabSz="1828433" hangingPunct="0"/>
            <a:r>
              <a:rPr kern="0">
                <a:latin typeface="Helvetica"/>
                <a:sym typeface="Helvetica"/>
              </a:rPr>
              <a:t>YOUR TITLE</a:t>
            </a:r>
          </a:p>
        </p:txBody>
      </p:sp>
      <p:sp>
        <p:nvSpPr>
          <p:cNvPr id="1430" name="WRITE HERE"/>
          <p:cNvSpPr txBox="1"/>
          <p:nvPr/>
        </p:nvSpPr>
        <p:spPr>
          <a:xfrm>
            <a:off x="11088961" y="10830790"/>
            <a:ext cx="3815415" cy="659604"/>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nSpc>
                <a:spcPct val="150000"/>
              </a:lnSpc>
              <a:defRPr sz="2800" spc="600">
                <a:solidFill>
                  <a:srgbClr val="000000"/>
                </a:solidFill>
              </a:defRPr>
            </a:lvl1pPr>
          </a:lstStyle>
          <a:p>
            <a:pPr defTabSz="1828433" hangingPunct="0"/>
            <a:r>
              <a:rPr kern="0">
                <a:latin typeface="Helvetica"/>
                <a:sym typeface="Helvetica"/>
              </a:rPr>
              <a:t>WRITE HERE</a:t>
            </a:r>
          </a:p>
        </p:txBody>
      </p:sp>
      <p:sp>
        <p:nvSpPr>
          <p:cNvPr id="1431" name="NAME HERE"/>
          <p:cNvSpPr txBox="1"/>
          <p:nvPr/>
        </p:nvSpPr>
        <p:spPr>
          <a:xfrm>
            <a:off x="16449431" y="10835795"/>
            <a:ext cx="3815415" cy="659604"/>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nSpc>
                <a:spcPct val="150000"/>
              </a:lnSpc>
              <a:defRPr sz="2800" spc="600">
                <a:solidFill>
                  <a:srgbClr val="000000"/>
                </a:solidFill>
              </a:defRPr>
            </a:lvl1pPr>
          </a:lstStyle>
          <a:p>
            <a:pPr defTabSz="1828433" hangingPunct="0"/>
            <a:r>
              <a:rPr kern="0">
                <a:latin typeface="Helvetica"/>
                <a:sym typeface="Helvetica"/>
              </a:rPr>
              <a:t>NAME HERE</a:t>
            </a:r>
          </a:p>
        </p:txBody>
      </p:sp>
      <p:sp>
        <p:nvSpPr>
          <p:cNvPr id="1432" name="Square"/>
          <p:cNvSpPr/>
          <p:nvPr/>
        </p:nvSpPr>
        <p:spPr>
          <a:xfrm>
            <a:off x="5690391" y="11078316"/>
            <a:ext cx="260670" cy="260670"/>
          </a:xfrm>
          <a:prstGeom prst="rect">
            <a:avLst/>
          </a:prstGeom>
          <a:solidFill>
            <a:srgbClr val="000000"/>
          </a:solidFill>
          <a:ln w="12700">
            <a:miter lim="400000"/>
          </a:ln>
        </p:spPr>
        <p:txBody>
          <a:bodyPr lIns="45719" rIns="45719" anchor="ctr"/>
          <a:lstStyle/>
          <a:p>
            <a:pPr algn="ctr" defTabSz="1828433" hangingPunct="0">
              <a:defRPr>
                <a:solidFill>
                  <a:srgbClr val="FFFFFF"/>
                </a:solidFill>
              </a:defRPr>
            </a:pPr>
            <a:endParaRPr sz="3600" kern="0">
              <a:solidFill>
                <a:srgbClr val="FFFFFF"/>
              </a:solidFill>
              <a:latin typeface="Helvetica"/>
              <a:sym typeface="Helvetica"/>
            </a:endParaRPr>
          </a:p>
        </p:txBody>
      </p:sp>
      <p:sp>
        <p:nvSpPr>
          <p:cNvPr id="1433" name="Square"/>
          <p:cNvSpPr/>
          <p:nvPr/>
        </p:nvSpPr>
        <p:spPr>
          <a:xfrm>
            <a:off x="10766497" y="11069926"/>
            <a:ext cx="260670" cy="260670"/>
          </a:xfrm>
          <a:prstGeom prst="rect">
            <a:avLst/>
          </a:prstGeom>
          <a:solidFill>
            <a:schemeClr val="accent2"/>
          </a:solidFill>
          <a:ln w="12700">
            <a:miter lim="400000"/>
          </a:ln>
        </p:spPr>
        <p:txBody>
          <a:bodyPr lIns="45719" rIns="45719" anchor="ctr"/>
          <a:lstStyle/>
          <a:p>
            <a:pPr algn="ctr" defTabSz="1828433" hangingPunct="0">
              <a:defRPr>
                <a:solidFill>
                  <a:srgbClr val="FFFFFF"/>
                </a:solidFill>
              </a:defRPr>
            </a:pPr>
            <a:endParaRPr sz="3600" kern="0">
              <a:solidFill>
                <a:srgbClr val="FFFFFF"/>
              </a:solidFill>
              <a:latin typeface="Helvetica"/>
              <a:sym typeface="Helvetica"/>
            </a:endParaRPr>
          </a:p>
        </p:txBody>
      </p:sp>
      <p:sp>
        <p:nvSpPr>
          <p:cNvPr id="1434" name="Square"/>
          <p:cNvSpPr/>
          <p:nvPr/>
        </p:nvSpPr>
        <p:spPr>
          <a:xfrm>
            <a:off x="16102699" y="11069926"/>
            <a:ext cx="260670" cy="260670"/>
          </a:xfrm>
          <a:prstGeom prst="rect">
            <a:avLst/>
          </a:prstGeom>
          <a:solidFill>
            <a:srgbClr val="000000"/>
          </a:solidFill>
          <a:ln w="12700">
            <a:miter lim="400000"/>
          </a:ln>
        </p:spPr>
        <p:txBody>
          <a:bodyPr lIns="45719" rIns="45719" anchor="ctr"/>
          <a:lstStyle/>
          <a:p>
            <a:pPr algn="ctr" defTabSz="1828433" hangingPunct="0">
              <a:defRPr>
                <a:solidFill>
                  <a:srgbClr val="FFFFFF"/>
                </a:solidFill>
              </a:defRPr>
            </a:pPr>
            <a:endParaRPr sz="3600" kern="0">
              <a:solidFill>
                <a:srgbClr val="FFFFFF"/>
              </a:solidFill>
              <a:latin typeface="Helvetica"/>
              <a:sym typeface="Helvetica"/>
            </a:endParaRPr>
          </a:p>
        </p:txBody>
      </p:sp>
      <p:sp>
        <p:nvSpPr>
          <p:cNvPr id="1435" name="GRAPHIC CHART"/>
          <p:cNvSpPr txBox="1"/>
          <p:nvPr/>
        </p:nvSpPr>
        <p:spPr>
          <a:xfrm>
            <a:off x="8114779" y="1390006"/>
            <a:ext cx="8097728" cy="110799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6600" spc="600">
                <a:solidFill>
                  <a:srgbClr val="000000"/>
                </a:solidFill>
              </a:defRPr>
            </a:lvl1pPr>
          </a:lstStyle>
          <a:p>
            <a:pPr defTabSz="1828433" hangingPunct="0"/>
            <a:r>
              <a:rPr kern="0">
                <a:latin typeface="Helvetica"/>
                <a:sym typeface="Helvetica"/>
              </a:rPr>
              <a:t>GRAPHIC CHART</a:t>
            </a:r>
          </a:p>
        </p:txBody>
      </p:sp>
      <p:sp>
        <p:nvSpPr>
          <p:cNvPr id="1437" name="A company is an association or collection of individuals, whether natural persons, legal persons, or a mixture of both. Company members share a common purpose and unite in order to focus."/>
          <p:cNvSpPr txBox="1"/>
          <p:nvPr/>
        </p:nvSpPr>
        <p:spPr>
          <a:xfrm>
            <a:off x="4872571" y="2619587"/>
            <a:ext cx="14658344" cy="872483"/>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50000"/>
              </a:lnSpc>
              <a:defRPr sz="1800" spc="300"/>
            </a:lvl1pPr>
          </a:lstStyle>
          <a:p>
            <a:pPr defTabSz="1828433" hangingPunct="0"/>
            <a:r>
              <a:rPr kern="0">
                <a:solidFill>
                  <a:srgbClr val="7F7F7F"/>
                </a:solidFill>
                <a:latin typeface="Helvetica"/>
                <a:sym typeface="Helvetica"/>
              </a:rPr>
              <a:t>A company is an association or collection of individuals, whether natural persons, legal persons, or a mixture of both. Company members share a common purpose and unite in order to focus.</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p:cNvSpPr>
          <p:nvPr/>
        </p:nvSpPr>
        <p:spPr bwMode="auto">
          <a:xfrm>
            <a:off x="13761813" y="3413922"/>
            <a:ext cx="5526321" cy="3221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none" lIns="0" tIns="0" rIns="0" bIns="0" anchor="ctr" anchorCtr="0">
            <a:spAutoFit/>
          </a:bodyPr>
          <a:lstStyle/>
          <a:p>
            <a:pPr defTabSz="4572000">
              <a:lnSpc>
                <a:spcPts val="8500"/>
              </a:lnSpc>
            </a:pPr>
            <a:r>
              <a:rPr lang="en-US" sz="6600" b="1" spc="500" dirty="0">
                <a:solidFill>
                  <a:schemeClr val="tx2"/>
                </a:solidFill>
                <a:latin typeface="Montserrat Semi" charset="0"/>
                <a:ea typeface="Montserrat Semi" charset="0"/>
                <a:cs typeface="Montserrat Semi" charset="0"/>
                <a:sym typeface="Bebas Neue" charset="0"/>
              </a:rPr>
              <a:t>All</a:t>
            </a:r>
          </a:p>
          <a:p>
            <a:pPr defTabSz="4572000">
              <a:lnSpc>
                <a:spcPts val="8500"/>
              </a:lnSpc>
            </a:pPr>
            <a:r>
              <a:rPr lang="en-US" sz="6600" b="1" spc="500" dirty="0">
                <a:solidFill>
                  <a:schemeClr val="tx2"/>
                </a:solidFill>
                <a:latin typeface="Montserrat Semi" charset="0"/>
                <a:ea typeface="Montserrat Semi" charset="0"/>
                <a:cs typeface="Montserrat Semi" charset="0"/>
                <a:sym typeface="Bebas Neue" charset="0"/>
              </a:rPr>
              <a:t>About</a:t>
            </a:r>
          </a:p>
          <a:p>
            <a:pPr defTabSz="4572000">
              <a:lnSpc>
                <a:spcPts val="8500"/>
              </a:lnSpc>
            </a:pPr>
            <a:r>
              <a:rPr lang="en-US" sz="6600" b="1" spc="500" dirty="0">
                <a:solidFill>
                  <a:schemeClr val="tx2"/>
                </a:solidFill>
                <a:latin typeface="Montserrat Semi" charset="0"/>
                <a:ea typeface="Montserrat Semi" charset="0"/>
                <a:cs typeface="Montserrat Semi" charset="0"/>
                <a:sym typeface="Bebas Neue" charset="0"/>
              </a:rPr>
              <a:t>Our Company</a:t>
            </a:r>
          </a:p>
        </p:txBody>
      </p:sp>
      <p:sp>
        <p:nvSpPr>
          <p:cNvPr id="6" name="Subtitle 2"/>
          <p:cNvSpPr txBox="1">
            <a:spLocks/>
          </p:cNvSpPr>
          <p:nvPr/>
        </p:nvSpPr>
        <p:spPr>
          <a:xfrm>
            <a:off x="13586461" y="7343528"/>
            <a:ext cx="8582931" cy="2224458"/>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4040"/>
              </a:lnSpc>
            </a:pPr>
            <a:r>
              <a:rPr lang="en-US" dirty="0">
                <a:solidFill>
                  <a:schemeClr val="tx1"/>
                </a:solidFill>
                <a:latin typeface="Poppins Light" charset="0"/>
                <a:ea typeface="Poppins Light" charset="0"/>
                <a:cs typeface="Poppins Light" charset="0"/>
              </a:rPr>
              <a:t>Frequently, your initial font choice is taken out of your awesome hands also we are companies often specify a typeface, or even a set of fonts,  part of their brand guides However, if you a great Frequently, your initial font choice is taken out of your hands.</a:t>
            </a:r>
          </a:p>
        </p:txBody>
      </p:sp>
      <p:sp>
        <p:nvSpPr>
          <p:cNvPr id="2" name="Picture Placeholder 1"/>
          <p:cNvSpPr>
            <a:spLocks noGrp="1"/>
          </p:cNvSpPr>
          <p:nvPr>
            <p:ph type="pic" sz="quarter" idx="13"/>
          </p:nvPr>
        </p:nvSpPr>
        <p:spPr/>
      </p:sp>
    </p:spTree>
    <p:extLst>
      <p:ext uri="{BB962C8B-B14F-4D97-AF65-F5344CB8AC3E}">
        <p14:creationId xmlns:p14="http://schemas.microsoft.com/office/powerpoint/2010/main" val="85719264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38B4FF6-A5CD-4020-AF9F-DC4162A9D1CA}"/>
              </a:ext>
            </a:extLst>
          </p:cNvPr>
          <p:cNvSpPr>
            <a:spLocks noGrp="1"/>
          </p:cNvSpPr>
          <p:nvPr>
            <p:ph type="pic" sz="quarter" idx="10"/>
          </p:nvPr>
        </p:nvSpPr>
        <p:spPr/>
      </p:sp>
      <p:sp>
        <p:nvSpPr>
          <p:cNvPr id="180" name="Google Shape;180;p29"/>
          <p:cNvSpPr/>
          <p:nvPr/>
        </p:nvSpPr>
        <p:spPr>
          <a:xfrm rot="-9581739">
            <a:off x="14247324" y="2728560"/>
            <a:ext cx="11843421" cy="9218992"/>
          </a:xfrm>
          <a:custGeom>
            <a:avLst/>
            <a:gdLst/>
            <a:ahLst/>
            <a:cxnLst/>
            <a:rect l="l" t="t" r="r" b="b"/>
            <a:pathLst>
              <a:path w="209681" h="163217" extrusionOk="0">
                <a:moveTo>
                  <a:pt x="126215" y="0"/>
                </a:moveTo>
                <a:cubicBezTo>
                  <a:pt x="125383" y="0"/>
                  <a:pt x="124543" y="14"/>
                  <a:pt x="123697" y="42"/>
                </a:cubicBezTo>
                <a:cubicBezTo>
                  <a:pt x="87871" y="1241"/>
                  <a:pt x="57324" y="25234"/>
                  <a:pt x="32056" y="44028"/>
                </a:cubicBezTo>
                <a:cubicBezTo>
                  <a:pt x="6790" y="62820"/>
                  <a:pt x="0" y="92011"/>
                  <a:pt x="14709" y="114804"/>
                </a:cubicBezTo>
                <a:cubicBezTo>
                  <a:pt x="29416" y="137597"/>
                  <a:pt x="52798" y="127999"/>
                  <a:pt x="82590" y="142793"/>
                </a:cubicBezTo>
                <a:cubicBezTo>
                  <a:pt x="107746" y="155286"/>
                  <a:pt x="115695" y="163217"/>
                  <a:pt x="137537" y="163217"/>
                </a:cubicBezTo>
                <a:cubicBezTo>
                  <a:pt x="141563" y="163217"/>
                  <a:pt x="146062" y="162947"/>
                  <a:pt x="151227" y="162387"/>
                </a:cubicBezTo>
                <a:cubicBezTo>
                  <a:pt x="184414" y="158788"/>
                  <a:pt x="209680" y="122000"/>
                  <a:pt x="205910" y="82814"/>
                </a:cubicBezTo>
                <a:cubicBezTo>
                  <a:pt x="202138" y="43628"/>
                  <a:pt x="182150" y="23634"/>
                  <a:pt x="182150" y="23634"/>
                </a:cubicBezTo>
                <a:cubicBezTo>
                  <a:pt x="182150" y="23634"/>
                  <a:pt x="160581" y="0"/>
                  <a:pt x="126215" y="0"/>
                </a:cubicBezTo>
                <a:close/>
              </a:path>
            </a:pathLst>
          </a:custGeom>
          <a:solidFill>
            <a:schemeClr val="lt1"/>
          </a:solid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cxnSp>
        <p:nvCxnSpPr>
          <p:cNvPr id="183" name="Google Shape;183;p29"/>
          <p:cNvCxnSpPr/>
          <p:nvPr/>
        </p:nvCxnSpPr>
        <p:spPr>
          <a:xfrm>
            <a:off x="16525067" y="7944280"/>
            <a:ext cx="8010400" cy="0"/>
          </a:xfrm>
          <a:prstGeom prst="straightConnector1">
            <a:avLst/>
          </a:prstGeom>
          <a:noFill/>
          <a:ln w="9525" cap="flat" cmpd="sng">
            <a:solidFill>
              <a:srgbClr val="FCE5CD"/>
            </a:solidFill>
            <a:prstDash val="solid"/>
            <a:round/>
            <a:headEnd type="none" w="med" len="med"/>
            <a:tailEnd type="none" w="med" len="med"/>
          </a:ln>
        </p:spPr>
      </p:cxnSp>
      <p:sp>
        <p:nvSpPr>
          <p:cNvPr id="2" name="Rectangle 1">
            <a:extLst>
              <a:ext uri="{FF2B5EF4-FFF2-40B4-BE49-F238E27FC236}">
                <a16:creationId xmlns:a16="http://schemas.microsoft.com/office/drawing/2014/main" id="{5C87E6A7-D617-478A-B1AE-93C9DAE6AAD9}"/>
              </a:ext>
            </a:extLst>
          </p:cNvPr>
          <p:cNvSpPr/>
          <p:nvPr/>
        </p:nvSpPr>
        <p:spPr>
          <a:xfrm>
            <a:off x="17067833" y="5525189"/>
            <a:ext cx="6924868" cy="1569660"/>
          </a:xfrm>
          <a:prstGeom prst="rect">
            <a:avLst/>
          </a:prstGeom>
        </p:spPr>
        <p:txBody>
          <a:bodyPr wrap="square">
            <a:spAutoFit/>
          </a:bodyPr>
          <a:lstStyle/>
          <a:p>
            <a:r>
              <a:rPr lang="en" sz="4800" dirty="0"/>
              <a:t>MINIMAL PHOTO STUDIO</a:t>
            </a:r>
            <a:endParaRPr lang="en-US" sz="4800" dirty="0"/>
          </a:p>
        </p:txBody>
      </p:sp>
      <p:sp>
        <p:nvSpPr>
          <p:cNvPr id="4" name="Rectangle 3">
            <a:extLst>
              <a:ext uri="{FF2B5EF4-FFF2-40B4-BE49-F238E27FC236}">
                <a16:creationId xmlns:a16="http://schemas.microsoft.com/office/drawing/2014/main" id="{E6953DB9-33A9-449A-8312-C8C3847CCDE7}"/>
              </a:ext>
            </a:extLst>
          </p:cNvPr>
          <p:cNvSpPr/>
          <p:nvPr/>
        </p:nvSpPr>
        <p:spPr>
          <a:xfrm>
            <a:off x="17015766" y="8453707"/>
            <a:ext cx="6306535" cy="461665"/>
          </a:xfrm>
          <a:prstGeom prst="rect">
            <a:avLst/>
          </a:prstGeom>
        </p:spPr>
        <p:txBody>
          <a:bodyPr wrap="none">
            <a:spAutoFit/>
          </a:bodyPr>
          <a:lstStyle/>
          <a:p>
            <a:r>
              <a:rPr lang="en-US" sz="2400" dirty="0"/>
              <a:t>Here is where your business plan begins</a:t>
            </a:r>
          </a:p>
        </p:txBody>
      </p:sp>
    </p:spTree>
    <p:custDataLst>
      <p:tags r:id="rId1"/>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oogle Shape;56;p14">
            <a:extLst>
              <a:ext uri="{FF2B5EF4-FFF2-40B4-BE49-F238E27FC236}">
                <a16:creationId xmlns:a16="http://schemas.microsoft.com/office/drawing/2014/main" id="{41BA427F-026F-436E-A01B-44121D12986A}"/>
              </a:ext>
            </a:extLst>
          </p:cNvPr>
          <p:cNvCxnSpPr/>
          <p:nvPr/>
        </p:nvCxnSpPr>
        <p:spPr>
          <a:xfrm>
            <a:off x="2712000" y="6823035"/>
            <a:ext cx="18960000" cy="0"/>
          </a:xfrm>
          <a:prstGeom prst="straightConnector1">
            <a:avLst/>
          </a:prstGeom>
          <a:noFill/>
          <a:ln w="9525" cap="flat" cmpd="sng">
            <a:solidFill>
              <a:srgbClr val="D9D9D9"/>
            </a:solidFill>
            <a:prstDash val="solid"/>
            <a:round/>
            <a:headEnd type="none" w="med" len="med"/>
            <a:tailEnd type="none" w="med" len="med"/>
          </a:ln>
        </p:spPr>
      </p:cxnSp>
      <p:cxnSp>
        <p:nvCxnSpPr>
          <p:cNvPr id="3" name="Google Shape;57;p14">
            <a:extLst>
              <a:ext uri="{FF2B5EF4-FFF2-40B4-BE49-F238E27FC236}">
                <a16:creationId xmlns:a16="http://schemas.microsoft.com/office/drawing/2014/main" id="{7770D987-50BF-426A-9436-C4A00636F5F1}"/>
              </a:ext>
            </a:extLst>
          </p:cNvPr>
          <p:cNvCxnSpPr/>
          <p:nvPr/>
        </p:nvCxnSpPr>
        <p:spPr>
          <a:xfrm rot="10800000">
            <a:off x="9388867" y="1709403"/>
            <a:ext cx="0" cy="10251200"/>
          </a:xfrm>
          <a:prstGeom prst="straightConnector1">
            <a:avLst/>
          </a:prstGeom>
          <a:noFill/>
          <a:ln w="9525" cap="flat" cmpd="sng">
            <a:solidFill>
              <a:srgbClr val="D9D9D9"/>
            </a:solidFill>
            <a:prstDash val="solid"/>
            <a:round/>
            <a:headEnd type="none" w="med" len="med"/>
            <a:tailEnd type="none" w="med" len="med"/>
          </a:ln>
        </p:spPr>
      </p:cxnSp>
      <p:cxnSp>
        <p:nvCxnSpPr>
          <p:cNvPr id="4" name="Google Shape;60;p14">
            <a:extLst>
              <a:ext uri="{FF2B5EF4-FFF2-40B4-BE49-F238E27FC236}">
                <a16:creationId xmlns:a16="http://schemas.microsoft.com/office/drawing/2014/main" id="{C42BAB92-45EC-4735-AC09-543A08C9E947}"/>
              </a:ext>
            </a:extLst>
          </p:cNvPr>
          <p:cNvCxnSpPr/>
          <p:nvPr/>
        </p:nvCxnSpPr>
        <p:spPr>
          <a:xfrm rot="10800000">
            <a:off x="14995133" y="1685483"/>
            <a:ext cx="0" cy="10251200"/>
          </a:xfrm>
          <a:prstGeom prst="straightConnector1">
            <a:avLst/>
          </a:prstGeom>
          <a:noFill/>
          <a:ln w="9525" cap="flat" cmpd="sng">
            <a:solidFill>
              <a:srgbClr val="D9D9D9"/>
            </a:solidFill>
            <a:prstDash val="solid"/>
            <a:round/>
            <a:headEnd type="none" w="med" len="med"/>
            <a:tailEnd type="none" w="med" len="med"/>
          </a:ln>
        </p:spPr>
      </p:cxnSp>
      <p:sp>
        <p:nvSpPr>
          <p:cNvPr id="5" name="Google Shape;195;p31">
            <a:extLst>
              <a:ext uri="{FF2B5EF4-FFF2-40B4-BE49-F238E27FC236}">
                <a16:creationId xmlns:a16="http://schemas.microsoft.com/office/drawing/2014/main" id="{53313B34-CCF0-42EA-81D5-3516CD99D9E4}"/>
              </a:ext>
            </a:extLst>
          </p:cNvPr>
          <p:cNvSpPr txBox="1">
            <a:spLocks/>
          </p:cNvSpPr>
          <p:nvPr/>
        </p:nvSpPr>
        <p:spPr>
          <a:xfrm>
            <a:off x="4038489" y="2089839"/>
            <a:ext cx="4713600" cy="1876619"/>
          </a:xfrm>
          <a:prstGeom prst="rect">
            <a:avLst/>
          </a:prstGeom>
        </p:spPr>
        <p:txBody>
          <a:bodyPr spcFirstLastPara="1" wrap="square" lIns="243800" tIns="243800" rIns="243800" bIns="243800" anchor="b" anchorCtr="0">
            <a:noAutofit/>
          </a:bodyPr>
          <a:lst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a:lstStyle>
          <a:p>
            <a:pPr algn="r"/>
            <a:r>
              <a:rPr lang="en-US" sz="4400" dirty="0">
                <a:latin typeface="Montserrat SemiBold"/>
                <a:ea typeface="Montserrat SemiBold"/>
                <a:cs typeface="Montserrat SemiBold"/>
                <a:sym typeface="Montserrat SemiBold"/>
              </a:rPr>
              <a:t>BUSINESS OVERVIEW</a:t>
            </a:r>
          </a:p>
        </p:txBody>
      </p:sp>
      <p:sp>
        <p:nvSpPr>
          <p:cNvPr id="6" name="Google Shape;196;p31">
            <a:extLst>
              <a:ext uri="{FF2B5EF4-FFF2-40B4-BE49-F238E27FC236}">
                <a16:creationId xmlns:a16="http://schemas.microsoft.com/office/drawing/2014/main" id="{8D455AE9-D7C9-4620-9084-ADA8C5F957B1}"/>
              </a:ext>
            </a:extLst>
          </p:cNvPr>
          <p:cNvSpPr txBox="1">
            <a:spLocks/>
          </p:cNvSpPr>
          <p:nvPr/>
        </p:nvSpPr>
        <p:spPr>
          <a:xfrm>
            <a:off x="4374089" y="5531073"/>
            <a:ext cx="4042400" cy="1257600"/>
          </a:xfrm>
          <a:prstGeom prst="rect">
            <a:avLst/>
          </a:prstGeom>
        </p:spPr>
        <p:txBody>
          <a:bodyPr spcFirstLastPara="1" wrap="square" lIns="243800" tIns="243800" rIns="243800" bIns="243800" anchor="ctr" anchorCtr="0">
            <a:noAutofit/>
          </a:bodyPr>
          <a:lst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a:lstStyle>
          <a:p>
            <a:pPr algn="r"/>
            <a:r>
              <a:rPr lang="en" sz="9600" dirty="0">
                <a:solidFill>
                  <a:schemeClr val="accent1">
                    <a:lumMod val="20000"/>
                    <a:lumOff val="80000"/>
                  </a:schemeClr>
                </a:solidFill>
              </a:rPr>
              <a:t>01</a:t>
            </a:r>
          </a:p>
        </p:txBody>
      </p:sp>
      <p:sp>
        <p:nvSpPr>
          <p:cNvPr id="8" name="Rectangle 7">
            <a:extLst>
              <a:ext uri="{FF2B5EF4-FFF2-40B4-BE49-F238E27FC236}">
                <a16:creationId xmlns:a16="http://schemas.microsoft.com/office/drawing/2014/main" id="{5ABB6413-817B-4439-AE3A-F219A4A162C1}"/>
              </a:ext>
            </a:extLst>
          </p:cNvPr>
          <p:cNvSpPr/>
          <p:nvPr/>
        </p:nvSpPr>
        <p:spPr>
          <a:xfrm>
            <a:off x="3841769" y="3966458"/>
            <a:ext cx="4713601" cy="1200329"/>
          </a:xfrm>
          <a:prstGeom prst="rect">
            <a:avLst/>
          </a:prstGeom>
        </p:spPr>
        <p:txBody>
          <a:bodyPr wrap="square">
            <a:spAutoFit/>
          </a:bodyPr>
          <a:lstStyle/>
          <a:p>
            <a:pPr algn="r"/>
            <a:r>
              <a:rPr lang="en-US" sz="2400" b="1" dirty="0"/>
              <a:t>Lorem Ipsum</a:t>
            </a:r>
            <a:r>
              <a:rPr lang="en-US" sz="2400" dirty="0"/>
              <a:t> is simply dummy text of the printing and typesetting industry.</a:t>
            </a:r>
          </a:p>
        </p:txBody>
      </p:sp>
      <p:sp>
        <p:nvSpPr>
          <p:cNvPr id="11" name="Rectangle 10">
            <a:extLst>
              <a:ext uri="{FF2B5EF4-FFF2-40B4-BE49-F238E27FC236}">
                <a16:creationId xmlns:a16="http://schemas.microsoft.com/office/drawing/2014/main" id="{CC6D5C90-D198-4E58-B02A-7119669F1F46}"/>
              </a:ext>
            </a:extLst>
          </p:cNvPr>
          <p:cNvSpPr/>
          <p:nvPr/>
        </p:nvSpPr>
        <p:spPr>
          <a:xfrm>
            <a:off x="3841769" y="8734017"/>
            <a:ext cx="4713601" cy="1200329"/>
          </a:xfrm>
          <a:prstGeom prst="rect">
            <a:avLst/>
          </a:prstGeom>
        </p:spPr>
        <p:txBody>
          <a:bodyPr wrap="square">
            <a:spAutoFit/>
          </a:bodyPr>
          <a:lstStyle/>
          <a:p>
            <a:pPr algn="r"/>
            <a:r>
              <a:rPr lang="en-US" sz="2400" b="1" dirty="0"/>
              <a:t>Lorem Ipsum</a:t>
            </a:r>
            <a:r>
              <a:rPr lang="en-US" sz="2400" dirty="0"/>
              <a:t> is simply dummy text of the printing and typesetting industry.</a:t>
            </a:r>
          </a:p>
        </p:txBody>
      </p:sp>
      <p:sp>
        <p:nvSpPr>
          <p:cNvPr id="12" name="Google Shape;195;p31">
            <a:extLst>
              <a:ext uri="{FF2B5EF4-FFF2-40B4-BE49-F238E27FC236}">
                <a16:creationId xmlns:a16="http://schemas.microsoft.com/office/drawing/2014/main" id="{42142F70-6C3A-4A16-9952-89D19AB5347D}"/>
              </a:ext>
            </a:extLst>
          </p:cNvPr>
          <p:cNvSpPr txBox="1">
            <a:spLocks/>
          </p:cNvSpPr>
          <p:nvPr/>
        </p:nvSpPr>
        <p:spPr>
          <a:xfrm>
            <a:off x="9933559" y="1916802"/>
            <a:ext cx="4713600" cy="1876619"/>
          </a:xfrm>
          <a:prstGeom prst="rect">
            <a:avLst/>
          </a:prstGeom>
        </p:spPr>
        <p:txBody>
          <a:bodyPr spcFirstLastPara="1" wrap="square" lIns="243800" tIns="243800" rIns="243800" bIns="243800" anchor="b" anchorCtr="0">
            <a:noAutofit/>
          </a:bodyPr>
          <a:lst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a:lstStyle>
          <a:p>
            <a:pPr algn="ctr"/>
            <a:r>
              <a:rPr lang="en-US" sz="4400" dirty="0">
                <a:latin typeface="Montserrat SemiBold"/>
                <a:ea typeface="Montserrat SemiBold"/>
                <a:cs typeface="Montserrat SemiBold"/>
                <a:sym typeface="Montserrat SemiBold"/>
              </a:rPr>
              <a:t>MARKET ANALYSIS</a:t>
            </a:r>
          </a:p>
        </p:txBody>
      </p:sp>
      <p:sp>
        <p:nvSpPr>
          <p:cNvPr id="13" name="Google Shape;196;p31">
            <a:extLst>
              <a:ext uri="{FF2B5EF4-FFF2-40B4-BE49-F238E27FC236}">
                <a16:creationId xmlns:a16="http://schemas.microsoft.com/office/drawing/2014/main" id="{13C349D4-0B7D-4708-BDA7-0EC3DD0A5662}"/>
              </a:ext>
            </a:extLst>
          </p:cNvPr>
          <p:cNvSpPr txBox="1">
            <a:spLocks/>
          </p:cNvSpPr>
          <p:nvPr/>
        </p:nvSpPr>
        <p:spPr>
          <a:xfrm>
            <a:off x="10269159" y="5358036"/>
            <a:ext cx="4042400" cy="1257600"/>
          </a:xfrm>
          <a:prstGeom prst="rect">
            <a:avLst/>
          </a:prstGeom>
        </p:spPr>
        <p:txBody>
          <a:bodyPr spcFirstLastPara="1" wrap="square" lIns="243800" tIns="243800" rIns="243800" bIns="243800" anchor="ctr" anchorCtr="0">
            <a:noAutofit/>
          </a:bodyPr>
          <a:lst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a:lstStyle>
          <a:p>
            <a:pPr algn="ctr"/>
            <a:r>
              <a:rPr lang="en" sz="9600" dirty="0">
                <a:solidFill>
                  <a:schemeClr val="accent1">
                    <a:lumMod val="20000"/>
                    <a:lumOff val="80000"/>
                  </a:schemeClr>
                </a:solidFill>
              </a:rPr>
              <a:t>02</a:t>
            </a:r>
          </a:p>
        </p:txBody>
      </p:sp>
      <p:sp>
        <p:nvSpPr>
          <p:cNvPr id="14" name="Rectangle 13">
            <a:extLst>
              <a:ext uri="{FF2B5EF4-FFF2-40B4-BE49-F238E27FC236}">
                <a16:creationId xmlns:a16="http://schemas.microsoft.com/office/drawing/2014/main" id="{DF6B276C-B43F-4FD3-A959-68B28BE3D348}"/>
              </a:ext>
            </a:extLst>
          </p:cNvPr>
          <p:cNvSpPr/>
          <p:nvPr/>
        </p:nvSpPr>
        <p:spPr>
          <a:xfrm>
            <a:off x="9736839" y="3793421"/>
            <a:ext cx="4713601" cy="1200329"/>
          </a:xfrm>
          <a:prstGeom prst="rect">
            <a:avLst/>
          </a:prstGeom>
        </p:spPr>
        <p:txBody>
          <a:bodyPr wrap="square">
            <a:spAutoFit/>
          </a:bodyPr>
          <a:lstStyle/>
          <a:p>
            <a:pPr algn="ctr"/>
            <a:r>
              <a:rPr lang="en-US" sz="2400" b="1" dirty="0"/>
              <a:t>Lorem Ipsum</a:t>
            </a:r>
            <a:r>
              <a:rPr lang="en-US" sz="2400" dirty="0"/>
              <a:t> is simply dummy text of the printing and typesetting industry.</a:t>
            </a:r>
          </a:p>
        </p:txBody>
      </p:sp>
      <p:sp>
        <p:nvSpPr>
          <p:cNvPr id="15" name="Google Shape;195;p31">
            <a:extLst>
              <a:ext uri="{FF2B5EF4-FFF2-40B4-BE49-F238E27FC236}">
                <a16:creationId xmlns:a16="http://schemas.microsoft.com/office/drawing/2014/main" id="{3452E83A-A034-4C98-8136-27C14F567BF3}"/>
              </a:ext>
            </a:extLst>
          </p:cNvPr>
          <p:cNvSpPr txBox="1">
            <a:spLocks/>
          </p:cNvSpPr>
          <p:nvPr/>
        </p:nvSpPr>
        <p:spPr>
          <a:xfrm>
            <a:off x="15191851" y="1916802"/>
            <a:ext cx="5061575" cy="1876619"/>
          </a:xfrm>
          <a:prstGeom prst="rect">
            <a:avLst/>
          </a:prstGeom>
        </p:spPr>
        <p:txBody>
          <a:bodyPr spcFirstLastPara="1" wrap="square" lIns="243800" tIns="243800" rIns="243800" bIns="243800" anchor="b" anchorCtr="0">
            <a:noAutofit/>
          </a:bodyPr>
          <a:lst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a:lstStyle>
          <a:p>
            <a:r>
              <a:rPr lang="en-US" sz="4400" dirty="0">
                <a:latin typeface="Montserrat SemiBold"/>
                <a:ea typeface="Montserrat SemiBold"/>
                <a:cs typeface="Montserrat SemiBold"/>
                <a:sym typeface="Montserrat SemiBold"/>
              </a:rPr>
              <a:t>MARKETING PLAN</a:t>
            </a:r>
          </a:p>
        </p:txBody>
      </p:sp>
      <p:sp>
        <p:nvSpPr>
          <p:cNvPr id="16" name="Google Shape;196;p31">
            <a:extLst>
              <a:ext uri="{FF2B5EF4-FFF2-40B4-BE49-F238E27FC236}">
                <a16:creationId xmlns:a16="http://schemas.microsoft.com/office/drawing/2014/main" id="{6D36B43F-2FB3-4ACF-A0CE-389D39DB6B32}"/>
              </a:ext>
            </a:extLst>
          </p:cNvPr>
          <p:cNvSpPr txBox="1">
            <a:spLocks/>
          </p:cNvSpPr>
          <p:nvPr/>
        </p:nvSpPr>
        <p:spPr>
          <a:xfrm>
            <a:off x="15875426" y="5358036"/>
            <a:ext cx="4042400" cy="1257600"/>
          </a:xfrm>
          <a:prstGeom prst="rect">
            <a:avLst/>
          </a:prstGeom>
        </p:spPr>
        <p:txBody>
          <a:bodyPr spcFirstLastPara="1" wrap="square" lIns="243800" tIns="243800" rIns="243800" bIns="243800" anchor="ctr" anchorCtr="0">
            <a:noAutofit/>
          </a:bodyPr>
          <a:lst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a:lstStyle>
          <a:p>
            <a:r>
              <a:rPr lang="en" sz="9600" dirty="0">
                <a:solidFill>
                  <a:schemeClr val="accent1">
                    <a:lumMod val="20000"/>
                    <a:lumOff val="80000"/>
                  </a:schemeClr>
                </a:solidFill>
              </a:rPr>
              <a:t>03</a:t>
            </a:r>
          </a:p>
        </p:txBody>
      </p:sp>
      <p:sp>
        <p:nvSpPr>
          <p:cNvPr id="17" name="Rectangle 16">
            <a:extLst>
              <a:ext uri="{FF2B5EF4-FFF2-40B4-BE49-F238E27FC236}">
                <a16:creationId xmlns:a16="http://schemas.microsoft.com/office/drawing/2014/main" id="{193E70BB-82DB-41FF-8E79-BBA66C6681CE}"/>
              </a:ext>
            </a:extLst>
          </p:cNvPr>
          <p:cNvSpPr/>
          <p:nvPr/>
        </p:nvSpPr>
        <p:spPr>
          <a:xfrm>
            <a:off x="15343106" y="3793421"/>
            <a:ext cx="4713601" cy="1200329"/>
          </a:xfrm>
          <a:prstGeom prst="rect">
            <a:avLst/>
          </a:prstGeom>
        </p:spPr>
        <p:txBody>
          <a:bodyPr wrap="square">
            <a:spAutoFit/>
          </a:bodyPr>
          <a:lstStyle/>
          <a:p>
            <a:r>
              <a:rPr lang="en-US" sz="2400" b="1" dirty="0"/>
              <a:t>Lorem Ipsum</a:t>
            </a:r>
            <a:r>
              <a:rPr lang="en-US" sz="2400" dirty="0"/>
              <a:t> is simply dummy text of the printing and typesetting industry.</a:t>
            </a:r>
          </a:p>
        </p:txBody>
      </p:sp>
      <p:sp>
        <p:nvSpPr>
          <p:cNvPr id="20" name="Rectangle 19">
            <a:extLst>
              <a:ext uri="{FF2B5EF4-FFF2-40B4-BE49-F238E27FC236}">
                <a16:creationId xmlns:a16="http://schemas.microsoft.com/office/drawing/2014/main" id="{D6C47021-0D2A-4C16-A69B-522D811D2485}"/>
              </a:ext>
            </a:extLst>
          </p:cNvPr>
          <p:cNvSpPr/>
          <p:nvPr/>
        </p:nvSpPr>
        <p:spPr>
          <a:xfrm>
            <a:off x="15343106" y="8865430"/>
            <a:ext cx="4713601" cy="1200329"/>
          </a:xfrm>
          <a:prstGeom prst="rect">
            <a:avLst/>
          </a:prstGeom>
        </p:spPr>
        <p:txBody>
          <a:bodyPr wrap="square">
            <a:spAutoFit/>
          </a:bodyPr>
          <a:lstStyle/>
          <a:p>
            <a:r>
              <a:rPr lang="en-US" sz="2400" b="1" dirty="0"/>
              <a:t>Lorem Ipsum</a:t>
            </a:r>
            <a:r>
              <a:rPr lang="en-US" sz="2400" dirty="0"/>
              <a:t> is simply dummy text of the printing and typesetting industry.</a:t>
            </a:r>
          </a:p>
        </p:txBody>
      </p:sp>
      <p:sp>
        <p:nvSpPr>
          <p:cNvPr id="23" name="Rectangle 22">
            <a:extLst>
              <a:ext uri="{FF2B5EF4-FFF2-40B4-BE49-F238E27FC236}">
                <a16:creationId xmlns:a16="http://schemas.microsoft.com/office/drawing/2014/main" id="{D4E4E5F0-F9E5-40F6-885F-A08283F86D01}"/>
              </a:ext>
            </a:extLst>
          </p:cNvPr>
          <p:cNvSpPr/>
          <p:nvPr/>
        </p:nvSpPr>
        <p:spPr>
          <a:xfrm>
            <a:off x="9597958" y="8734017"/>
            <a:ext cx="4713601" cy="1200329"/>
          </a:xfrm>
          <a:prstGeom prst="rect">
            <a:avLst/>
          </a:prstGeom>
        </p:spPr>
        <p:txBody>
          <a:bodyPr wrap="square">
            <a:spAutoFit/>
          </a:bodyPr>
          <a:lstStyle/>
          <a:p>
            <a:pPr algn="ctr"/>
            <a:r>
              <a:rPr lang="en-US" sz="2400" b="1" dirty="0"/>
              <a:t>Lorem Ipsum</a:t>
            </a:r>
            <a:r>
              <a:rPr lang="en-US" sz="2400" dirty="0"/>
              <a:t> is simply dummy text of the printing and typesetting industry.</a:t>
            </a:r>
          </a:p>
        </p:txBody>
      </p:sp>
      <p:sp>
        <p:nvSpPr>
          <p:cNvPr id="27" name="Google Shape;196;p31">
            <a:extLst>
              <a:ext uri="{FF2B5EF4-FFF2-40B4-BE49-F238E27FC236}">
                <a16:creationId xmlns:a16="http://schemas.microsoft.com/office/drawing/2014/main" id="{41C19593-1220-48EF-807D-0AC9E8C4A85F}"/>
              </a:ext>
            </a:extLst>
          </p:cNvPr>
          <p:cNvSpPr txBox="1">
            <a:spLocks/>
          </p:cNvSpPr>
          <p:nvPr/>
        </p:nvSpPr>
        <p:spPr>
          <a:xfrm>
            <a:off x="4374089" y="7230375"/>
            <a:ext cx="4042400" cy="1257600"/>
          </a:xfrm>
          <a:prstGeom prst="rect">
            <a:avLst/>
          </a:prstGeom>
        </p:spPr>
        <p:txBody>
          <a:bodyPr spcFirstLastPara="1" wrap="square" lIns="243800" tIns="243800" rIns="243800" bIns="243800" anchor="ctr" anchorCtr="0">
            <a:noAutofit/>
          </a:bodyPr>
          <a:lst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a:lstStyle>
          <a:p>
            <a:pPr algn="r"/>
            <a:r>
              <a:rPr lang="en" sz="9600" dirty="0">
                <a:solidFill>
                  <a:schemeClr val="accent1">
                    <a:lumMod val="20000"/>
                    <a:lumOff val="80000"/>
                  </a:schemeClr>
                </a:solidFill>
              </a:rPr>
              <a:t>04</a:t>
            </a:r>
          </a:p>
        </p:txBody>
      </p:sp>
      <p:sp>
        <p:nvSpPr>
          <p:cNvPr id="28" name="Google Shape;196;p31">
            <a:extLst>
              <a:ext uri="{FF2B5EF4-FFF2-40B4-BE49-F238E27FC236}">
                <a16:creationId xmlns:a16="http://schemas.microsoft.com/office/drawing/2014/main" id="{7F13BD94-8076-4516-95F7-20240C0F4B3C}"/>
              </a:ext>
            </a:extLst>
          </p:cNvPr>
          <p:cNvSpPr txBox="1">
            <a:spLocks/>
          </p:cNvSpPr>
          <p:nvPr/>
        </p:nvSpPr>
        <p:spPr>
          <a:xfrm>
            <a:off x="15875426" y="7361788"/>
            <a:ext cx="4042400" cy="1257600"/>
          </a:xfrm>
          <a:prstGeom prst="rect">
            <a:avLst/>
          </a:prstGeom>
        </p:spPr>
        <p:txBody>
          <a:bodyPr spcFirstLastPara="1" wrap="square" lIns="243800" tIns="243800" rIns="243800" bIns="243800" anchor="ctr" anchorCtr="0">
            <a:noAutofit/>
          </a:bodyPr>
          <a:lst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a:lstStyle>
          <a:p>
            <a:r>
              <a:rPr lang="en" sz="9600" dirty="0">
                <a:solidFill>
                  <a:schemeClr val="accent1">
                    <a:lumMod val="20000"/>
                    <a:lumOff val="80000"/>
                  </a:schemeClr>
                </a:solidFill>
              </a:rPr>
              <a:t>06</a:t>
            </a:r>
          </a:p>
        </p:txBody>
      </p:sp>
      <p:sp>
        <p:nvSpPr>
          <p:cNvPr id="29" name="Google Shape;196;p31">
            <a:extLst>
              <a:ext uri="{FF2B5EF4-FFF2-40B4-BE49-F238E27FC236}">
                <a16:creationId xmlns:a16="http://schemas.microsoft.com/office/drawing/2014/main" id="{9F3B6F88-6748-4732-AEF4-30A661B76757}"/>
              </a:ext>
            </a:extLst>
          </p:cNvPr>
          <p:cNvSpPr txBox="1">
            <a:spLocks/>
          </p:cNvSpPr>
          <p:nvPr/>
        </p:nvSpPr>
        <p:spPr>
          <a:xfrm>
            <a:off x="10130278" y="7230375"/>
            <a:ext cx="4042400" cy="1257600"/>
          </a:xfrm>
          <a:prstGeom prst="rect">
            <a:avLst/>
          </a:prstGeom>
        </p:spPr>
        <p:txBody>
          <a:bodyPr spcFirstLastPara="1" wrap="square" lIns="243800" tIns="243800" rIns="243800" bIns="243800" anchor="ctr" anchorCtr="0">
            <a:noAutofit/>
          </a:bodyPr>
          <a:lst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a:lstStyle>
          <a:p>
            <a:pPr algn="ctr"/>
            <a:r>
              <a:rPr lang="en" sz="9600" dirty="0">
                <a:solidFill>
                  <a:schemeClr val="accent1">
                    <a:lumMod val="20000"/>
                    <a:lumOff val="80000"/>
                  </a:schemeClr>
                </a:solidFill>
              </a:rPr>
              <a:t>05</a:t>
            </a:r>
          </a:p>
        </p:txBody>
      </p:sp>
      <p:sp>
        <p:nvSpPr>
          <p:cNvPr id="30" name="Google Shape;195;p31">
            <a:extLst>
              <a:ext uri="{FF2B5EF4-FFF2-40B4-BE49-F238E27FC236}">
                <a16:creationId xmlns:a16="http://schemas.microsoft.com/office/drawing/2014/main" id="{788B63CD-133A-40D3-86EC-EB6786B504E7}"/>
              </a:ext>
            </a:extLst>
          </p:cNvPr>
          <p:cNvSpPr txBox="1">
            <a:spLocks/>
          </p:cNvSpPr>
          <p:nvPr/>
        </p:nvSpPr>
        <p:spPr>
          <a:xfrm>
            <a:off x="4038489" y="10003196"/>
            <a:ext cx="4713600" cy="1876619"/>
          </a:xfrm>
          <a:prstGeom prst="rect">
            <a:avLst/>
          </a:prstGeom>
        </p:spPr>
        <p:txBody>
          <a:bodyPr spcFirstLastPara="1" wrap="square" lIns="243800" tIns="243800" rIns="243800" bIns="243800" anchor="b" anchorCtr="0">
            <a:noAutofit/>
          </a:bodyPr>
          <a:lst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a:lstStyle>
          <a:p>
            <a:pPr algn="r"/>
            <a:r>
              <a:rPr lang="en-US" sz="4400" dirty="0">
                <a:latin typeface="Montserrat SemiBold"/>
                <a:ea typeface="Montserrat SemiBold"/>
                <a:cs typeface="Montserrat SemiBold"/>
                <a:sym typeface="Montserrat SemiBold"/>
              </a:rPr>
              <a:t>BUSINESS OVERVIEW</a:t>
            </a:r>
          </a:p>
        </p:txBody>
      </p:sp>
      <p:sp>
        <p:nvSpPr>
          <p:cNvPr id="31" name="Google Shape;195;p31">
            <a:extLst>
              <a:ext uri="{FF2B5EF4-FFF2-40B4-BE49-F238E27FC236}">
                <a16:creationId xmlns:a16="http://schemas.microsoft.com/office/drawing/2014/main" id="{19C6F0C8-7B79-4430-A20A-51BC13E6DCBB}"/>
              </a:ext>
            </a:extLst>
          </p:cNvPr>
          <p:cNvSpPr txBox="1">
            <a:spLocks/>
          </p:cNvSpPr>
          <p:nvPr/>
        </p:nvSpPr>
        <p:spPr>
          <a:xfrm>
            <a:off x="15191851" y="10100163"/>
            <a:ext cx="5061575" cy="1876619"/>
          </a:xfrm>
          <a:prstGeom prst="rect">
            <a:avLst/>
          </a:prstGeom>
        </p:spPr>
        <p:txBody>
          <a:bodyPr spcFirstLastPara="1" wrap="square" lIns="243800" tIns="243800" rIns="243800" bIns="243800" anchor="b" anchorCtr="0">
            <a:noAutofit/>
          </a:bodyPr>
          <a:lst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a:lstStyle>
          <a:p>
            <a:r>
              <a:rPr lang="en-US" sz="4400" dirty="0">
                <a:latin typeface="Montserrat SemiBold"/>
                <a:ea typeface="Montserrat SemiBold"/>
                <a:cs typeface="Montserrat SemiBold"/>
                <a:sym typeface="Montserrat SemiBold"/>
              </a:rPr>
              <a:t>BUSINESS OVERVIEW</a:t>
            </a:r>
          </a:p>
        </p:txBody>
      </p:sp>
      <p:sp>
        <p:nvSpPr>
          <p:cNvPr id="32" name="Google Shape;195;p31">
            <a:extLst>
              <a:ext uri="{FF2B5EF4-FFF2-40B4-BE49-F238E27FC236}">
                <a16:creationId xmlns:a16="http://schemas.microsoft.com/office/drawing/2014/main" id="{36F9058E-7F74-406F-908A-6D399C781BFC}"/>
              </a:ext>
            </a:extLst>
          </p:cNvPr>
          <p:cNvSpPr txBox="1">
            <a:spLocks/>
          </p:cNvSpPr>
          <p:nvPr/>
        </p:nvSpPr>
        <p:spPr>
          <a:xfrm>
            <a:off x="9933559" y="10072416"/>
            <a:ext cx="4713600" cy="1876619"/>
          </a:xfrm>
          <a:prstGeom prst="rect">
            <a:avLst/>
          </a:prstGeom>
        </p:spPr>
        <p:txBody>
          <a:bodyPr spcFirstLastPara="1" wrap="square" lIns="243800" tIns="243800" rIns="243800" bIns="243800" anchor="b" anchorCtr="0">
            <a:noAutofit/>
          </a:bodyPr>
          <a:lst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a:lstStyle>
          <a:p>
            <a:pPr algn="ctr"/>
            <a:r>
              <a:rPr lang="en-US" sz="4400" dirty="0">
                <a:latin typeface="Montserrat SemiBold"/>
                <a:ea typeface="Montserrat SemiBold"/>
                <a:cs typeface="Montserrat SemiBold"/>
                <a:sym typeface="Montserrat SemiBold"/>
              </a:rPr>
              <a:t>BUSINESS OVERVIEW</a:t>
            </a:r>
          </a:p>
        </p:txBody>
      </p:sp>
    </p:spTree>
    <p:extLst>
      <p:ext uri="{BB962C8B-B14F-4D97-AF65-F5344CB8AC3E}">
        <p14:creationId xmlns:p14="http://schemas.microsoft.com/office/powerpoint/2010/main" val="19485156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cxnSp>
        <p:nvCxnSpPr>
          <p:cNvPr id="217" name="Google Shape;217;p32"/>
          <p:cNvCxnSpPr/>
          <p:nvPr/>
        </p:nvCxnSpPr>
        <p:spPr>
          <a:xfrm>
            <a:off x="0" y="6506768"/>
            <a:ext cx="9821600" cy="0"/>
          </a:xfrm>
          <a:prstGeom prst="straightConnector1">
            <a:avLst/>
          </a:prstGeom>
          <a:noFill/>
          <a:ln w="9525" cap="flat" cmpd="sng">
            <a:solidFill>
              <a:srgbClr val="D9D9D9"/>
            </a:solidFill>
            <a:prstDash val="solid"/>
            <a:round/>
            <a:headEnd type="none" w="med" len="med"/>
            <a:tailEnd type="none" w="med" len="med"/>
          </a:ln>
        </p:spPr>
      </p:cxnSp>
      <p:pic>
        <p:nvPicPr>
          <p:cNvPr id="218" name="Google Shape;218;p32"/>
          <p:cNvPicPr preferRelativeResize="0"/>
          <p:nvPr/>
        </p:nvPicPr>
        <p:blipFill>
          <a:blip r:embed="rId3">
            <a:alphaModFix amt="98000"/>
          </a:blip>
          <a:stretch>
            <a:fillRect/>
          </a:stretch>
        </p:blipFill>
        <p:spPr>
          <a:xfrm>
            <a:off x="11018467" y="406400"/>
            <a:ext cx="12903205" cy="12903205"/>
          </a:xfrm>
          <a:prstGeom prst="rect">
            <a:avLst/>
          </a:prstGeom>
          <a:noFill/>
          <a:ln>
            <a:noFill/>
          </a:ln>
        </p:spPr>
      </p:pic>
      <p:sp>
        <p:nvSpPr>
          <p:cNvPr id="219" name="Google Shape;219;p32"/>
          <p:cNvSpPr/>
          <p:nvPr/>
        </p:nvSpPr>
        <p:spPr>
          <a:xfrm rot="-7509455">
            <a:off x="1022971" y="2174899"/>
            <a:ext cx="4255653" cy="4710469"/>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solidFill>
            <a:schemeClr val="accent1">
              <a:lumMod val="20000"/>
              <a:lumOff val="80000"/>
            </a:schemeClr>
          </a:solid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2" name="Picture Placeholder 1">
            <a:extLst>
              <a:ext uri="{FF2B5EF4-FFF2-40B4-BE49-F238E27FC236}">
                <a16:creationId xmlns:a16="http://schemas.microsoft.com/office/drawing/2014/main" id="{11AD5922-9104-494A-8A30-E67F5D593F1B}"/>
              </a:ext>
            </a:extLst>
          </p:cNvPr>
          <p:cNvSpPr>
            <a:spLocks noGrp="1"/>
          </p:cNvSpPr>
          <p:nvPr>
            <p:ph type="pic" sz="quarter" idx="10"/>
          </p:nvPr>
        </p:nvSpPr>
        <p:spPr/>
      </p:sp>
      <p:sp>
        <p:nvSpPr>
          <p:cNvPr id="220" name="Google Shape;220;p32"/>
          <p:cNvSpPr txBox="1">
            <a:spLocks noGrp="1"/>
          </p:cNvSpPr>
          <p:nvPr>
            <p:ph type="title" idx="4294967295"/>
          </p:nvPr>
        </p:nvSpPr>
        <p:spPr>
          <a:xfrm>
            <a:off x="-783794" y="3230764"/>
            <a:ext cx="7785100" cy="2598738"/>
          </a:xfrm>
          <a:prstGeom prst="rect">
            <a:avLst/>
          </a:prstGeom>
        </p:spPr>
        <p:txBody>
          <a:bodyPr spcFirstLastPara="1" wrap="square" lIns="243800" tIns="243800" rIns="243800" bIns="243800" anchor="b" anchorCtr="0">
            <a:noAutofit/>
          </a:bodyPr>
          <a:lstStyle/>
          <a:p>
            <a:pPr algn="ctr"/>
            <a:r>
              <a:rPr lang="en" sz="4400" dirty="0"/>
              <a:t>MISSION </a:t>
            </a:r>
            <a:br>
              <a:rPr lang="en" sz="4400" dirty="0"/>
            </a:br>
            <a:r>
              <a:rPr lang="en" sz="4400" dirty="0"/>
              <a:t>STATEMENT</a:t>
            </a:r>
            <a:endParaRPr sz="4400" dirty="0"/>
          </a:p>
        </p:txBody>
      </p:sp>
      <p:sp>
        <p:nvSpPr>
          <p:cNvPr id="8" name="Rectangle 7">
            <a:extLst>
              <a:ext uri="{FF2B5EF4-FFF2-40B4-BE49-F238E27FC236}">
                <a16:creationId xmlns:a16="http://schemas.microsoft.com/office/drawing/2014/main" id="{2446DE23-40F0-4FAD-A8AE-240DCE704205}"/>
              </a:ext>
            </a:extLst>
          </p:cNvPr>
          <p:cNvSpPr/>
          <p:nvPr/>
        </p:nvSpPr>
        <p:spPr>
          <a:xfrm>
            <a:off x="1109310" y="7852821"/>
            <a:ext cx="7602980" cy="1569660"/>
          </a:xfrm>
          <a:prstGeom prst="rect">
            <a:avLst/>
          </a:prstGeom>
        </p:spPr>
        <p:txBody>
          <a:bodyPr wrap="square">
            <a:spAutoFit/>
          </a:bodyPr>
          <a:lstStyle/>
          <a:p>
            <a:r>
              <a:rPr lang="en-US" sz="3200" b="1" dirty="0"/>
              <a:t>Lorem Ipsum</a:t>
            </a:r>
            <a:r>
              <a:rPr lang="en-US" sz="3200" dirty="0"/>
              <a:t> is simply dummy text of the printing and typesetting industry.</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cxnSp>
        <p:nvCxnSpPr>
          <p:cNvPr id="232" name="Google Shape;232;p33"/>
          <p:cNvCxnSpPr/>
          <p:nvPr/>
        </p:nvCxnSpPr>
        <p:spPr>
          <a:xfrm>
            <a:off x="13998933" y="13309568"/>
            <a:ext cx="10537600" cy="0"/>
          </a:xfrm>
          <a:prstGeom prst="straightConnector1">
            <a:avLst/>
          </a:prstGeom>
          <a:noFill/>
          <a:ln w="9525" cap="flat" cmpd="sng">
            <a:solidFill>
              <a:srgbClr val="D9D9D9"/>
            </a:solidFill>
            <a:prstDash val="solid"/>
            <a:round/>
            <a:headEnd type="none" w="med" len="med"/>
            <a:tailEnd type="none" w="med" len="med"/>
          </a:ln>
        </p:spPr>
      </p:cxnSp>
      <p:cxnSp>
        <p:nvCxnSpPr>
          <p:cNvPr id="233" name="Google Shape;233;p33"/>
          <p:cNvCxnSpPr/>
          <p:nvPr/>
        </p:nvCxnSpPr>
        <p:spPr>
          <a:xfrm>
            <a:off x="13998933" y="406368"/>
            <a:ext cx="10537600" cy="0"/>
          </a:xfrm>
          <a:prstGeom prst="straightConnector1">
            <a:avLst/>
          </a:prstGeom>
          <a:noFill/>
          <a:ln w="9525" cap="flat" cmpd="sng">
            <a:solidFill>
              <a:srgbClr val="D9D9D9"/>
            </a:solidFill>
            <a:prstDash val="solid"/>
            <a:round/>
            <a:headEnd type="none" w="med" len="med"/>
            <a:tailEnd type="none" w="med" len="med"/>
          </a:ln>
        </p:spPr>
      </p:cxnSp>
      <p:sp>
        <p:nvSpPr>
          <p:cNvPr id="16" name="Google Shape;226;p33">
            <a:extLst>
              <a:ext uri="{FF2B5EF4-FFF2-40B4-BE49-F238E27FC236}">
                <a16:creationId xmlns:a16="http://schemas.microsoft.com/office/drawing/2014/main" id="{CD87AB57-898F-4DED-B5D2-B35798649648}"/>
              </a:ext>
            </a:extLst>
          </p:cNvPr>
          <p:cNvSpPr/>
          <p:nvPr/>
        </p:nvSpPr>
        <p:spPr>
          <a:xfrm>
            <a:off x="17451008" y="4411932"/>
            <a:ext cx="4186864" cy="3773219"/>
          </a:xfrm>
          <a:custGeom>
            <a:avLst/>
            <a:gdLst/>
            <a:ahLst/>
            <a:cxnLst/>
            <a:rect l="l" t="t" r="r" b="b"/>
            <a:pathLst>
              <a:path w="229543" h="206865" extrusionOk="0">
                <a:moveTo>
                  <a:pt x="143620" y="0"/>
                </a:moveTo>
                <a:cubicBezTo>
                  <a:pt x="130205" y="0"/>
                  <a:pt x="116938" y="4603"/>
                  <a:pt x="105815" y="13117"/>
                </a:cubicBezTo>
                <a:cubicBezTo>
                  <a:pt x="80705" y="32337"/>
                  <a:pt x="62430" y="58549"/>
                  <a:pt x="34953" y="75203"/>
                </a:cubicBezTo>
                <a:cubicBezTo>
                  <a:pt x="12012" y="89108"/>
                  <a:pt x="0" y="111569"/>
                  <a:pt x="7717" y="143314"/>
                </a:cubicBezTo>
                <a:cubicBezTo>
                  <a:pt x="15007" y="173304"/>
                  <a:pt x="38401" y="191467"/>
                  <a:pt x="64728" y="191467"/>
                </a:cubicBezTo>
                <a:cubicBezTo>
                  <a:pt x="66267" y="191467"/>
                  <a:pt x="67817" y="191405"/>
                  <a:pt x="69375" y="191279"/>
                </a:cubicBezTo>
                <a:cubicBezTo>
                  <a:pt x="74315" y="190881"/>
                  <a:pt x="79303" y="190656"/>
                  <a:pt x="84288" y="190656"/>
                </a:cubicBezTo>
                <a:cubicBezTo>
                  <a:pt x="102953" y="190656"/>
                  <a:pt x="121582" y="193806"/>
                  <a:pt x="137570" y="202784"/>
                </a:cubicBezTo>
                <a:cubicBezTo>
                  <a:pt x="142416" y="205504"/>
                  <a:pt x="148258" y="206865"/>
                  <a:pt x="154722" y="206865"/>
                </a:cubicBezTo>
                <a:cubicBezTo>
                  <a:pt x="172405" y="206865"/>
                  <a:pt x="194749" y="196686"/>
                  <a:pt x="214129" y="176340"/>
                </a:cubicBezTo>
                <a:cubicBezTo>
                  <a:pt x="229542" y="160157"/>
                  <a:pt x="228050" y="139582"/>
                  <a:pt x="223027" y="120341"/>
                </a:cubicBezTo>
                <a:cubicBezTo>
                  <a:pt x="219931" y="108481"/>
                  <a:pt x="217912" y="96332"/>
                  <a:pt x="215508" y="84284"/>
                </a:cubicBezTo>
                <a:cubicBezTo>
                  <a:pt x="213814" y="75793"/>
                  <a:pt x="211930" y="67350"/>
                  <a:pt x="209343" y="59095"/>
                </a:cubicBezTo>
                <a:cubicBezTo>
                  <a:pt x="201836" y="35128"/>
                  <a:pt x="186890" y="10878"/>
                  <a:pt x="161224" y="2726"/>
                </a:cubicBezTo>
                <a:cubicBezTo>
                  <a:pt x="155440" y="889"/>
                  <a:pt x="149516" y="0"/>
                  <a:pt x="143620" y="0"/>
                </a:cubicBezTo>
                <a:close/>
              </a:path>
            </a:pathLst>
          </a:custGeom>
          <a:solidFill>
            <a:schemeClr val="accent1">
              <a:lumMod val="20000"/>
              <a:lumOff val="80000"/>
            </a:schemeClr>
          </a:solid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17" name="Google Shape;227;p33">
            <a:extLst>
              <a:ext uri="{FF2B5EF4-FFF2-40B4-BE49-F238E27FC236}">
                <a16:creationId xmlns:a16="http://schemas.microsoft.com/office/drawing/2014/main" id="{C0F77227-F189-48BA-83A2-EB32D2D88A6B}"/>
              </a:ext>
            </a:extLst>
          </p:cNvPr>
          <p:cNvSpPr txBox="1">
            <a:spLocks/>
          </p:cNvSpPr>
          <p:nvPr/>
        </p:nvSpPr>
        <p:spPr>
          <a:xfrm>
            <a:off x="13793600" y="6142000"/>
            <a:ext cx="8728000" cy="2244800"/>
          </a:xfrm>
          <a:prstGeom prst="rect">
            <a:avLst/>
          </a:prstGeom>
        </p:spPr>
        <p:txBody>
          <a:bodyPr spcFirstLastPara="1" wrap="square" lIns="243800" tIns="243800" rIns="243800" bIns="243800" anchor="ctr" anchorCtr="0">
            <a:noAutofit/>
          </a:bodyPr>
          <a:lst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a:lstStyle>
          <a:p>
            <a:r>
              <a:rPr lang="en-US" dirty="0"/>
              <a:t>BUSINESS OVERVIEW</a:t>
            </a:r>
          </a:p>
        </p:txBody>
      </p:sp>
      <p:sp>
        <p:nvSpPr>
          <p:cNvPr id="20" name="Rectangle 19">
            <a:extLst>
              <a:ext uri="{FF2B5EF4-FFF2-40B4-BE49-F238E27FC236}">
                <a16:creationId xmlns:a16="http://schemas.microsoft.com/office/drawing/2014/main" id="{85C27AE8-B6B5-42E6-A098-9BE3747AD394}"/>
              </a:ext>
            </a:extLst>
          </p:cNvPr>
          <p:cNvSpPr/>
          <p:nvPr/>
        </p:nvSpPr>
        <p:spPr>
          <a:xfrm>
            <a:off x="14034892" y="8826215"/>
            <a:ext cx="7602980" cy="1569660"/>
          </a:xfrm>
          <a:prstGeom prst="rect">
            <a:avLst/>
          </a:prstGeom>
        </p:spPr>
        <p:txBody>
          <a:bodyPr wrap="square">
            <a:spAutoFit/>
          </a:bodyPr>
          <a:lstStyle/>
          <a:p>
            <a:r>
              <a:rPr lang="en-US" sz="3200" b="1" dirty="0"/>
              <a:t>Lorem Ipsum</a:t>
            </a:r>
            <a:r>
              <a:rPr lang="en-US" sz="3200" dirty="0"/>
              <a:t> is simply dummy text of the printing and typesetting industry.</a:t>
            </a:r>
          </a:p>
        </p:txBody>
      </p:sp>
      <p:sp>
        <p:nvSpPr>
          <p:cNvPr id="10" name="Picture Placeholder 9">
            <a:extLst>
              <a:ext uri="{FF2B5EF4-FFF2-40B4-BE49-F238E27FC236}">
                <a16:creationId xmlns:a16="http://schemas.microsoft.com/office/drawing/2014/main" id="{6D9F270D-BCAE-4A82-9957-B3D05E96F225}"/>
              </a:ext>
            </a:extLst>
          </p:cNvPr>
          <p:cNvSpPr>
            <a:spLocks noGrp="1"/>
          </p:cNvSpPr>
          <p:nvPr>
            <p:ph type="pic" sz="quarter" idx="10"/>
          </p:nvPr>
        </p:nvSpPr>
        <p:spPr/>
      </p:sp>
      <p:sp>
        <p:nvSpPr>
          <p:cNvPr id="11" name="Picture Placeholder 10">
            <a:extLst>
              <a:ext uri="{FF2B5EF4-FFF2-40B4-BE49-F238E27FC236}">
                <a16:creationId xmlns:a16="http://schemas.microsoft.com/office/drawing/2014/main" id="{90148607-C7F5-4779-BC49-8EA4BAB6A712}"/>
              </a:ext>
            </a:extLst>
          </p:cNvPr>
          <p:cNvSpPr>
            <a:spLocks noGrp="1"/>
          </p:cNvSpPr>
          <p:nvPr>
            <p:ph type="pic" sz="quarter" idx="11"/>
          </p:nvPr>
        </p:nvSpPr>
        <p:spPr/>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2" name="Google Shape;238;p34">
            <a:extLst>
              <a:ext uri="{FF2B5EF4-FFF2-40B4-BE49-F238E27FC236}">
                <a16:creationId xmlns:a16="http://schemas.microsoft.com/office/drawing/2014/main" id="{7999E1B2-F259-4EA8-AFC9-D6B6CF281714}"/>
              </a:ext>
            </a:extLst>
          </p:cNvPr>
          <p:cNvSpPr/>
          <p:nvPr/>
        </p:nvSpPr>
        <p:spPr>
          <a:xfrm>
            <a:off x="14122364" y="3677333"/>
            <a:ext cx="6971987" cy="6283179"/>
          </a:xfrm>
          <a:custGeom>
            <a:avLst/>
            <a:gdLst/>
            <a:ahLst/>
            <a:cxnLst/>
            <a:rect l="l" t="t" r="r" b="b"/>
            <a:pathLst>
              <a:path w="229543" h="206865" extrusionOk="0">
                <a:moveTo>
                  <a:pt x="143620" y="0"/>
                </a:moveTo>
                <a:cubicBezTo>
                  <a:pt x="130205" y="0"/>
                  <a:pt x="116938" y="4603"/>
                  <a:pt x="105815" y="13117"/>
                </a:cubicBezTo>
                <a:cubicBezTo>
                  <a:pt x="80705" y="32337"/>
                  <a:pt x="62430" y="58549"/>
                  <a:pt x="34953" y="75203"/>
                </a:cubicBezTo>
                <a:cubicBezTo>
                  <a:pt x="12012" y="89108"/>
                  <a:pt x="0" y="111569"/>
                  <a:pt x="7717" y="143314"/>
                </a:cubicBezTo>
                <a:cubicBezTo>
                  <a:pt x="15007" y="173304"/>
                  <a:pt x="38401" y="191467"/>
                  <a:pt x="64728" y="191467"/>
                </a:cubicBezTo>
                <a:cubicBezTo>
                  <a:pt x="66267" y="191467"/>
                  <a:pt x="67817" y="191405"/>
                  <a:pt x="69375" y="191279"/>
                </a:cubicBezTo>
                <a:cubicBezTo>
                  <a:pt x="74315" y="190881"/>
                  <a:pt x="79303" y="190656"/>
                  <a:pt x="84288" y="190656"/>
                </a:cubicBezTo>
                <a:cubicBezTo>
                  <a:pt x="102953" y="190656"/>
                  <a:pt x="121582" y="193806"/>
                  <a:pt x="137570" y="202784"/>
                </a:cubicBezTo>
                <a:cubicBezTo>
                  <a:pt x="142416" y="205504"/>
                  <a:pt x="148258" y="206865"/>
                  <a:pt x="154722" y="206865"/>
                </a:cubicBezTo>
                <a:cubicBezTo>
                  <a:pt x="172405" y="206865"/>
                  <a:pt x="194749" y="196686"/>
                  <a:pt x="214129" y="176340"/>
                </a:cubicBezTo>
                <a:cubicBezTo>
                  <a:pt x="229542" y="160157"/>
                  <a:pt x="228050" y="139582"/>
                  <a:pt x="223027" y="120341"/>
                </a:cubicBezTo>
                <a:cubicBezTo>
                  <a:pt x="219931" y="108481"/>
                  <a:pt x="217912" y="96332"/>
                  <a:pt x="215508" y="84284"/>
                </a:cubicBezTo>
                <a:cubicBezTo>
                  <a:pt x="213814" y="75793"/>
                  <a:pt x="211930" y="67350"/>
                  <a:pt x="209343" y="59095"/>
                </a:cubicBezTo>
                <a:cubicBezTo>
                  <a:pt x="201836" y="35128"/>
                  <a:pt x="186890" y="10878"/>
                  <a:pt x="161224" y="2726"/>
                </a:cubicBezTo>
                <a:cubicBezTo>
                  <a:pt x="155440" y="889"/>
                  <a:pt x="149516" y="0"/>
                  <a:pt x="143620" y="0"/>
                </a:cubicBezTo>
                <a:close/>
              </a:path>
            </a:pathLst>
          </a:custGeom>
          <a:solidFill>
            <a:schemeClr val="accent1">
              <a:lumMod val="20000"/>
              <a:lumOff val="80000"/>
            </a:schemeClr>
          </a:solid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23" name="Google Shape;239;p34">
            <a:extLst>
              <a:ext uri="{FF2B5EF4-FFF2-40B4-BE49-F238E27FC236}">
                <a16:creationId xmlns:a16="http://schemas.microsoft.com/office/drawing/2014/main" id="{AF4E58E2-5FE6-40F1-AFB1-1E6C69F9E758}"/>
              </a:ext>
            </a:extLst>
          </p:cNvPr>
          <p:cNvSpPr txBox="1">
            <a:spLocks/>
          </p:cNvSpPr>
          <p:nvPr/>
        </p:nvSpPr>
        <p:spPr>
          <a:xfrm>
            <a:off x="2015267" y="3755467"/>
            <a:ext cx="7784800" cy="2599200"/>
          </a:xfrm>
          <a:prstGeom prst="rect">
            <a:avLst/>
          </a:prstGeom>
        </p:spPr>
        <p:txBody>
          <a:bodyPr spcFirstLastPara="1" wrap="square" lIns="243800" tIns="243800" rIns="243800" bIns="243800" anchor="b" anchorCtr="0">
            <a:noAutofit/>
          </a:bodyPr>
          <a:lst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a:lstStyle>
          <a:p>
            <a:r>
              <a:rPr lang="en-US" dirty="0"/>
              <a:t>OUR COMPANY</a:t>
            </a:r>
          </a:p>
        </p:txBody>
      </p:sp>
      <p:sp>
        <p:nvSpPr>
          <p:cNvPr id="24" name="Google Shape;240;p34">
            <a:extLst>
              <a:ext uri="{FF2B5EF4-FFF2-40B4-BE49-F238E27FC236}">
                <a16:creationId xmlns:a16="http://schemas.microsoft.com/office/drawing/2014/main" id="{69BE5977-FE89-4245-9DBB-E4C769B1F7E7}"/>
              </a:ext>
            </a:extLst>
          </p:cNvPr>
          <p:cNvSpPr txBox="1">
            <a:spLocks/>
          </p:cNvSpPr>
          <p:nvPr/>
        </p:nvSpPr>
        <p:spPr>
          <a:xfrm>
            <a:off x="2015267" y="6709333"/>
            <a:ext cx="7784800" cy="3614538"/>
          </a:xfrm>
          <a:prstGeom prst="rect">
            <a:avLst/>
          </a:prstGeom>
        </p:spPr>
        <p:txBody>
          <a:bodyPr spcFirstLastPara="1" wrap="square" lIns="243800" tIns="243800" rIns="243800" bIns="243800" anchor="t" anchorCtr="0">
            <a:noAutofit/>
          </a:bodyPr>
          <a:lst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spcAft>
                <a:spcPts val="4267"/>
              </a:spcAft>
              <a:buNone/>
            </a:pPr>
            <a:r>
              <a:rPr lang="en-US" sz="4000" dirty="0"/>
              <a:t>Lorem Ipsum is simply dummy text of the printing and typesetting industry. Lorem Ipsum has been the industry's standard dummy</a:t>
            </a:r>
          </a:p>
        </p:txBody>
      </p:sp>
      <p:grpSp>
        <p:nvGrpSpPr>
          <p:cNvPr id="25" name="Google Shape;241;p34">
            <a:extLst>
              <a:ext uri="{FF2B5EF4-FFF2-40B4-BE49-F238E27FC236}">
                <a16:creationId xmlns:a16="http://schemas.microsoft.com/office/drawing/2014/main" id="{DA168131-D7C8-4023-87EB-9914F632FF7E}"/>
              </a:ext>
            </a:extLst>
          </p:cNvPr>
          <p:cNvGrpSpPr/>
          <p:nvPr/>
        </p:nvGrpSpPr>
        <p:grpSpPr>
          <a:xfrm>
            <a:off x="15346931" y="4227729"/>
            <a:ext cx="4522859" cy="2848488"/>
            <a:chOff x="238125" y="589675"/>
            <a:chExt cx="7129350" cy="4490050"/>
          </a:xfrm>
        </p:grpSpPr>
        <p:sp>
          <p:nvSpPr>
            <p:cNvPr id="26" name="Google Shape;242;p34">
              <a:extLst>
                <a:ext uri="{FF2B5EF4-FFF2-40B4-BE49-F238E27FC236}">
                  <a16:creationId xmlns:a16="http://schemas.microsoft.com/office/drawing/2014/main" id="{785ADB02-8943-4739-ACA1-CC93BA1AFB86}"/>
                </a:ext>
              </a:extLst>
            </p:cNvPr>
            <p:cNvSpPr/>
            <p:nvPr/>
          </p:nvSpPr>
          <p:spPr>
            <a:xfrm>
              <a:off x="238125" y="589675"/>
              <a:ext cx="3106200" cy="1787150"/>
            </a:xfrm>
            <a:custGeom>
              <a:avLst/>
              <a:gdLst/>
              <a:ahLst/>
              <a:cxnLst/>
              <a:rect l="l" t="t" r="r" b="b"/>
              <a:pathLst>
                <a:path w="124248" h="71486" extrusionOk="0">
                  <a:moveTo>
                    <a:pt x="14931" y="0"/>
                  </a:moveTo>
                  <a:cubicBezTo>
                    <a:pt x="6673" y="0"/>
                    <a:pt x="0" y="6673"/>
                    <a:pt x="0" y="14931"/>
                  </a:cubicBezTo>
                  <a:lnTo>
                    <a:pt x="0" y="71485"/>
                  </a:lnTo>
                  <a:lnTo>
                    <a:pt x="15699" y="71485"/>
                  </a:lnTo>
                  <a:lnTo>
                    <a:pt x="15699" y="15699"/>
                  </a:lnTo>
                  <a:lnTo>
                    <a:pt x="124247" y="15699"/>
                  </a:lnTo>
                  <a:lnTo>
                    <a:pt x="124247" y="0"/>
                  </a:lnTo>
                  <a:close/>
                </a:path>
              </a:pathLst>
            </a:custGeom>
            <a:solidFill>
              <a:schemeClr val="dk1"/>
            </a:solid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27" name="Google Shape;243;p34">
              <a:extLst>
                <a:ext uri="{FF2B5EF4-FFF2-40B4-BE49-F238E27FC236}">
                  <a16:creationId xmlns:a16="http://schemas.microsoft.com/office/drawing/2014/main" id="{E4CFEDA9-2146-400D-9003-A3CAB23AC956}"/>
                </a:ext>
              </a:extLst>
            </p:cNvPr>
            <p:cNvSpPr/>
            <p:nvPr/>
          </p:nvSpPr>
          <p:spPr>
            <a:xfrm>
              <a:off x="238125" y="3278175"/>
              <a:ext cx="3077400" cy="1801550"/>
            </a:xfrm>
            <a:custGeom>
              <a:avLst/>
              <a:gdLst/>
              <a:ahLst/>
              <a:cxnLst/>
              <a:rect l="l" t="t" r="r" b="b"/>
              <a:pathLst>
                <a:path w="123096" h="72062" extrusionOk="0">
                  <a:moveTo>
                    <a:pt x="0" y="0"/>
                  </a:moveTo>
                  <a:lnTo>
                    <a:pt x="0" y="57083"/>
                  </a:lnTo>
                  <a:cubicBezTo>
                    <a:pt x="0" y="65340"/>
                    <a:pt x="6721" y="72014"/>
                    <a:pt x="14931" y="72062"/>
                  </a:cubicBezTo>
                  <a:lnTo>
                    <a:pt x="123095" y="72062"/>
                  </a:lnTo>
                  <a:lnTo>
                    <a:pt x="123095" y="56315"/>
                  </a:lnTo>
                  <a:lnTo>
                    <a:pt x="15699" y="56315"/>
                  </a:lnTo>
                  <a:lnTo>
                    <a:pt x="15699" y="0"/>
                  </a:lnTo>
                  <a:close/>
                </a:path>
              </a:pathLst>
            </a:custGeom>
            <a:solidFill>
              <a:schemeClr val="dk1"/>
            </a:solid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28" name="Google Shape;244;p34">
              <a:extLst>
                <a:ext uri="{FF2B5EF4-FFF2-40B4-BE49-F238E27FC236}">
                  <a16:creationId xmlns:a16="http://schemas.microsoft.com/office/drawing/2014/main" id="{194D7775-12DA-4C7C-A09F-7C94FF7815A8}"/>
                </a:ext>
              </a:extLst>
            </p:cNvPr>
            <p:cNvSpPr/>
            <p:nvPr/>
          </p:nvSpPr>
          <p:spPr>
            <a:xfrm>
              <a:off x="4245675" y="3278175"/>
              <a:ext cx="3121800" cy="1801550"/>
            </a:xfrm>
            <a:custGeom>
              <a:avLst/>
              <a:gdLst/>
              <a:ahLst/>
              <a:cxnLst/>
              <a:rect l="l" t="t" r="r" b="b"/>
              <a:pathLst>
                <a:path w="124872" h="72062" extrusionOk="0">
                  <a:moveTo>
                    <a:pt x="109173" y="0"/>
                  </a:moveTo>
                  <a:lnTo>
                    <a:pt x="109173" y="56315"/>
                  </a:lnTo>
                  <a:lnTo>
                    <a:pt x="0" y="56315"/>
                  </a:lnTo>
                  <a:lnTo>
                    <a:pt x="0" y="72062"/>
                  </a:lnTo>
                  <a:lnTo>
                    <a:pt x="109893" y="72062"/>
                  </a:lnTo>
                  <a:cubicBezTo>
                    <a:pt x="118151" y="72014"/>
                    <a:pt x="124872" y="65340"/>
                    <a:pt x="124872" y="57083"/>
                  </a:cubicBezTo>
                  <a:lnTo>
                    <a:pt x="124872" y="0"/>
                  </a:lnTo>
                  <a:close/>
                </a:path>
              </a:pathLst>
            </a:custGeom>
            <a:solidFill>
              <a:schemeClr val="dk1"/>
            </a:solid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29" name="Google Shape;245;p34">
              <a:extLst>
                <a:ext uri="{FF2B5EF4-FFF2-40B4-BE49-F238E27FC236}">
                  <a16:creationId xmlns:a16="http://schemas.microsoft.com/office/drawing/2014/main" id="{C301AA70-13B8-47F8-A789-030B2CEEF6DC}"/>
                </a:ext>
              </a:extLst>
            </p:cNvPr>
            <p:cNvSpPr/>
            <p:nvPr/>
          </p:nvSpPr>
          <p:spPr>
            <a:xfrm>
              <a:off x="4245675" y="589675"/>
              <a:ext cx="3121800" cy="1787150"/>
            </a:xfrm>
            <a:custGeom>
              <a:avLst/>
              <a:gdLst/>
              <a:ahLst/>
              <a:cxnLst/>
              <a:rect l="l" t="t" r="r" b="b"/>
              <a:pathLst>
                <a:path w="124872" h="71486" extrusionOk="0">
                  <a:moveTo>
                    <a:pt x="0" y="0"/>
                  </a:moveTo>
                  <a:lnTo>
                    <a:pt x="0" y="15699"/>
                  </a:lnTo>
                  <a:lnTo>
                    <a:pt x="109173" y="15699"/>
                  </a:lnTo>
                  <a:lnTo>
                    <a:pt x="109173" y="71485"/>
                  </a:lnTo>
                  <a:lnTo>
                    <a:pt x="124872" y="71485"/>
                  </a:lnTo>
                  <a:lnTo>
                    <a:pt x="124872" y="14931"/>
                  </a:lnTo>
                  <a:cubicBezTo>
                    <a:pt x="124824" y="6721"/>
                    <a:pt x="118151" y="0"/>
                    <a:pt x="109893" y="0"/>
                  </a:cubicBezTo>
                  <a:close/>
                </a:path>
              </a:pathLst>
            </a:custGeom>
            <a:solidFill>
              <a:schemeClr val="dk1"/>
            </a:solid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30" name="Google Shape;246;p34">
              <a:extLst>
                <a:ext uri="{FF2B5EF4-FFF2-40B4-BE49-F238E27FC236}">
                  <a16:creationId xmlns:a16="http://schemas.microsoft.com/office/drawing/2014/main" id="{D6A5B366-6DA1-4930-B486-D5AAB9C66E42}"/>
                </a:ext>
              </a:extLst>
            </p:cNvPr>
            <p:cNvSpPr/>
            <p:nvPr/>
          </p:nvSpPr>
          <p:spPr>
            <a:xfrm>
              <a:off x="2380525" y="1628300"/>
              <a:ext cx="2636925" cy="2538050"/>
            </a:xfrm>
            <a:custGeom>
              <a:avLst/>
              <a:gdLst/>
              <a:ahLst/>
              <a:cxnLst/>
              <a:rect l="l" t="t" r="r" b="b"/>
              <a:pathLst>
                <a:path w="105477" h="101522" extrusionOk="0">
                  <a:moveTo>
                    <a:pt x="54731" y="15682"/>
                  </a:moveTo>
                  <a:lnTo>
                    <a:pt x="54731" y="15730"/>
                  </a:lnTo>
                  <a:cubicBezTo>
                    <a:pt x="74078" y="15730"/>
                    <a:pt x="89729" y="31381"/>
                    <a:pt x="89777" y="50728"/>
                  </a:cubicBezTo>
                  <a:cubicBezTo>
                    <a:pt x="89777" y="64891"/>
                    <a:pt x="81232" y="77661"/>
                    <a:pt x="68125" y="83086"/>
                  </a:cubicBezTo>
                  <a:cubicBezTo>
                    <a:pt x="63794" y="84886"/>
                    <a:pt x="59241" y="85761"/>
                    <a:pt x="54724" y="85761"/>
                  </a:cubicBezTo>
                  <a:cubicBezTo>
                    <a:pt x="45622" y="85761"/>
                    <a:pt x="36664" y="82207"/>
                    <a:pt x="29958" y="75501"/>
                  </a:cubicBezTo>
                  <a:cubicBezTo>
                    <a:pt x="19924" y="65467"/>
                    <a:pt x="16947" y="50392"/>
                    <a:pt x="22372" y="37334"/>
                  </a:cubicBezTo>
                  <a:cubicBezTo>
                    <a:pt x="27797" y="24227"/>
                    <a:pt x="40568" y="15682"/>
                    <a:pt x="54731" y="15682"/>
                  </a:cubicBezTo>
                  <a:close/>
                  <a:moveTo>
                    <a:pt x="54766" y="0"/>
                  </a:moveTo>
                  <a:cubicBezTo>
                    <a:pt x="41554" y="0"/>
                    <a:pt x="28567" y="5166"/>
                    <a:pt x="18868" y="14866"/>
                  </a:cubicBezTo>
                  <a:cubicBezTo>
                    <a:pt x="4321" y="29364"/>
                    <a:pt x="0" y="51208"/>
                    <a:pt x="7826" y="70172"/>
                  </a:cubicBezTo>
                  <a:cubicBezTo>
                    <a:pt x="15699" y="89135"/>
                    <a:pt x="34183" y="101522"/>
                    <a:pt x="54731" y="101522"/>
                  </a:cubicBezTo>
                  <a:cubicBezTo>
                    <a:pt x="82768" y="101474"/>
                    <a:pt x="105428" y="78766"/>
                    <a:pt x="105476" y="50728"/>
                  </a:cubicBezTo>
                  <a:cubicBezTo>
                    <a:pt x="105476" y="30228"/>
                    <a:pt x="93138" y="11697"/>
                    <a:pt x="74174" y="3872"/>
                  </a:cubicBezTo>
                  <a:cubicBezTo>
                    <a:pt x="67897" y="1265"/>
                    <a:pt x="61304" y="0"/>
                    <a:pt x="54766" y="0"/>
                  </a:cubicBezTo>
                  <a:close/>
                </a:path>
              </a:pathLst>
            </a:custGeom>
            <a:solidFill>
              <a:schemeClr val="dk1"/>
            </a:solid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grpSp>
      <p:sp>
        <p:nvSpPr>
          <p:cNvPr id="31" name="Google Shape;247;p34">
            <a:extLst>
              <a:ext uri="{FF2B5EF4-FFF2-40B4-BE49-F238E27FC236}">
                <a16:creationId xmlns:a16="http://schemas.microsoft.com/office/drawing/2014/main" id="{C605D47E-AC8B-40C9-943B-D7ED423EEFF8}"/>
              </a:ext>
            </a:extLst>
          </p:cNvPr>
          <p:cNvSpPr txBox="1">
            <a:spLocks/>
          </p:cNvSpPr>
          <p:nvPr/>
        </p:nvSpPr>
        <p:spPr>
          <a:xfrm>
            <a:off x="13715968" y="7723333"/>
            <a:ext cx="7784800" cy="1281600"/>
          </a:xfrm>
          <a:prstGeom prst="rect">
            <a:avLst/>
          </a:prstGeom>
        </p:spPr>
        <p:txBody>
          <a:bodyPr spcFirstLastPara="1" wrap="square" lIns="243800" tIns="243800" rIns="243800" bIns="243800" anchor="b" anchorCtr="0">
            <a:noAutofit/>
          </a:bodyPr>
          <a:lst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a:lstStyle>
          <a:p>
            <a:pPr algn="ctr"/>
            <a:r>
              <a:rPr lang="en-US" sz="6400" dirty="0">
                <a:latin typeface="Montserrat ExtraBold"/>
                <a:ea typeface="Montserrat ExtraBold"/>
                <a:cs typeface="Montserrat ExtraBold"/>
                <a:sym typeface="Montserrat ExtraBold"/>
              </a:rPr>
              <a:t>PHOTOSTUDIO</a:t>
            </a:r>
          </a:p>
        </p:txBody>
      </p:sp>
      <p:sp>
        <p:nvSpPr>
          <p:cNvPr id="32" name="Google Shape;248;p34">
            <a:extLst>
              <a:ext uri="{FF2B5EF4-FFF2-40B4-BE49-F238E27FC236}">
                <a16:creationId xmlns:a16="http://schemas.microsoft.com/office/drawing/2014/main" id="{086A635F-119C-405B-BEC0-823FACDEF010}"/>
              </a:ext>
            </a:extLst>
          </p:cNvPr>
          <p:cNvSpPr txBox="1">
            <a:spLocks/>
          </p:cNvSpPr>
          <p:nvPr/>
        </p:nvSpPr>
        <p:spPr>
          <a:xfrm>
            <a:off x="13674368" y="8613067"/>
            <a:ext cx="7868000" cy="875200"/>
          </a:xfrm>
          <a:prstGeom prst="rect">
            <a:avLst/>
          </a:prstGeom>
        </p:spPr>
        <p:txBody>
          <a:bodyPr spcFirstLastPara="1" wrap="square" lIns="243800" tIns="243800" rIns="243800" bIns="243800" anchor="t" anchorCtr="0">
            <a:noAutofit/>
          </a:bodyPr>
          <a:lst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lgn="ctr">
              <a:spcAft>
                <a:spcPts val="4267"/>
              </a:spcAft>
              <a:buFont typeface="Arial" panose="020B0604020202020204" pitchFamily="34" charset="0"/>
              <a:buNone/>
            </a:pPr>
            <a:r>
              <a:rPr lang="en-US" dirty="0"/>
              <a:t>minimal photos</a:t>
            </a:r>
          </a:p>
        </p:txBody>
      </p:sp>
      <p:cxnSp>
        <p:nvCxnSpPr>
          <p:cNvPr id="33" name="Google Shape;249;p34">
            <a:extLst>
              <a:ext uri="{FF2B5EF4-FFF2-40B4-BE49-F238E27FC236}">
                <a16:creationId xmlns:a16="http://schemas.microsoft.com/office/drawing/2014/main" id="{46754DC6-1DD3-43A9-88C8-459B5837D5A2}"/>
              </a:ext>
            </a:extLst>
          </p:cNvPr>
          <p:cNvCxnSpPr/>
          <p:nvPr/>
        </p:nvCxnSpPr>
        <p:spPr>
          <a:xfrm>
            <a:off x="-582667" y="6490101"/>
            <a:ext cx="10537600" cy="0"/>
          </a:xfrm>
          <a:prstGeom prst="straightConnector1">
            <a:avLst/>
          </a:prstGeom>
          <a:noFill/>
          <a:ln w="9525" cap="flat" cmpd="sng">
            <a:solidFill>
              <a:srgbClr val="D9D9D9"/>
            </a:solidFill>
            <a:prstDash val="solid"/>
            <a:round/>
            <a:headEnd type="none" w="med" len="med"/>
            <a:tailEnd type="none" w="med" len="med"/>
          </a:ln>
        </p:spPr>
      </p:cxn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cxnSp>
        <p:nvCxnSpPr>
          <p:cNvPr id="274" name="Google Shape;274;p36"/>
          <p:cNvCxnSpPr>
            <a:stCxn id="275" idx="4"/>
          </p:cNvCxnSpPr>
          <p:nvPr/>
        </p:nvCxnSpPr>
        <p:spPr>
          <a:xfrm>
            <a:off x="10557600" y="7773600"/>
            <a:ext cx="0" cy="5753600"/>
          </a:xfrm>
          <a:prstGeom prst="straightConnector1">
            <a:avLst/>
          </a:prstGeom>
          <a:noFill/>
          <a:ln w="9525" cap="flat" cmpd="sng">
            <a:solidFill>
              <a:srgbClr val="D9D9D9"/>
            </a:solidFill>
            <a:prstDash val="solid"/>
            <a:round/>
            <a:headEnd type="none" w="med" len="med"/>
            <a:tailEnd type="none" w="med" len="med"/>
          </a:ln>
        </p:spPr>
      </p:cxnSp>
      <p:cxnSp>
        <p:nvCxnSpPr>
          <p:cNvPr id="276" name="Google Shape;276;p36"/>
          <p:cNvCxnSpPr>
            <a:endCxn id="277" idx="0"/>
          </p:cNvCxnSpPr>
          <p:nvPr/>
        </p:nvCxnSpPr>
        <p:spPr>
          <a:xfrm>
            <a:off x="13826467" y="-270400"/>
            <a:ext cx="0" cy="6212800"/>
          </a:xfrm>
          <a:prstGeom prst="straightConnector1">
            <a:avLst/>
          </a:prstGeom>
          <a:noFill/>
          <a:ln w="9525" cap="flat" cmpd="sng">
            <a:solidFill>
              <a:srgbClr val="D9D9D9"/>
            </a:solidFill>
            <a:prstDash val="solid"/>
            <a:round/>
            <a:headEnd type="none" w="med" len="med"/>
            <a:tailEnd type="none" w="med" len="med"/>
          </a:ln>
        </p:spPr>
      </p:cxnSp>
      <p:sp>
        <p:nvSpPr>
          <p:cNvPr id="275" name="Google Shape;275;p36"/>
          <p:cNvSpPr/>
          <p:nvPr/>
        </p:nvSpPr>
        <p:spPr>
          <a:xfrm>
            <a:off x="9642000" y="5942400"/>
            <a:ext cx="1831200" cy="1831200"/>
          </a:xfrm>
          <a:prstGeom prst="ellipse">
            <a:avLst/>
          </a:prstGeom>
          <a:solidFill>
            <a:schemeClr val="accent1">
              <a:lumMod val="20000"/>
              <a:lumOff val="80000"/>
            </a:schemeClr>
          </a:solid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277" name="Google Shape;277;p36"/>
          <p:cNvSpPr/>
          <p:nvPr/>
        </p:nvSpPr>
        <p:spPr>
          <a:xfrm>
            <a:off x="12910867" y="5942400"/>
            <a:ext cx="1831200" cy="1831200"/>
          </a:xfrm>
          <a:prstGeom prst="ellipse">
            <a:avLst/>
          </a:prstGeom>
          <a:solidFill>
            <a:schemeClr val="accent1">
              <a:lumMod val="20000"/>
              <a:lumOff val="80000"/>
            </a:schemeClr>
          </a:solid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grpSp>
        <p:nvGrpSpPr>
          <p:cNvPr id="278" name="Google Shape;278;p36"/>
          <p:cNvGrpSpPr/>
          <p:nvPr/>
        </p:nvGrpSpPr>
        <p:grpSpPr>
          <a:xfrm>
            <a:off x="10087613" y="6388916"/>
            <a:ext cx="939931" cy="938184"/>
            <a:chOff x="3061161" y="403321"/>
            <a:chExt cx="437258" cy="436446"/>
          </a:xfrm>
        </p:grpSpPr>
        <p:sp>
          <p:nvSpPr>
            <p:cNvPr id="279" name="Google Shape;279;p36"/>
            <p:cNvSpPr/>
            <p:nvPr/>
          </p:nvSpPr>
          <p:spPr>
            <a:xfrm>
              <a:off x="3061590" y="403321"/>
              <a:ext cx="152985" cy="152240"/>
            </a:xfrm>
            <a:custGeom>
              <a:avLst/>
              <a:gdLst/>
              <a:ahLst/>
              <a:cxnLst/>
              <a:rect l="l" t="t" r="r" b="b"/>
              <a:pathLst>
                <a:path w="6776" h="6743" extrusionOk="0">
                  <a:moveTo>
                    <a:pt x="6103" y="0"/>
                  </a:moveTo>
                  <a:cubicBezTo>
                    <a:pt x="6091" y="0"/>
                    <a:pt x="6080" y="0"/>
                    <a:pt x="6069" y="1"/>
                  </a:cubicBezTo>
                  <a:lnTo>
                    <a:pt x="675" y="1"/>
                  </a:lnTo>
                  <a:cubicBezTo>
                    <a:pt x="302" y="1"/>
                    <a:pt x="0" y="303"/>
                    <a:pt x="0" y="675"/>
                  </a:cubicBezTo>
                  <a:lnTo>
                    <a:pt x="0" y="6068"/>
                  </a:lnTo>
                  <a:cubicBezTo>
                    <a:pt x="0" y="6440"/>
                    <a:pt x="302" y="6742"/>
                    <a:pt x="675" y="6742"/>
                  </a:cubicBezTo>
                  <a:cubicBezTo>
                    <a:pt x="1048" y="6742"/>
                    <a:pt x="1349" y="6440"/>
                    <a:pt x="1349" y="6068"/>
                  </a:cubicBezTo>
                  <a:lnTo>
                    <a:pt x="1349" y="1349"/>
                  </a:lnTo>
                  <a:lnTo>
                    <a:pt x="6069" y="1349"/>
                  </a:lnTo>
                  <a:cubicBezTo>
                    <a:pt x="6079" y="1350"/>
                    <a:pt x="6090" y="1350"/>
                    <a:pt x="6100" y="1350"/>
                  </a:cubicBezTo>
                  <a:cubicBezTo>
                    <a:pt x="6471" y="1350"/>
                    <a:pt x="6775" y="1049"/>
                    <a:pt x="6775" y="675"/>
                  </a:cubicBezTo>
                  <a:cubicBezTo>
                    <a:pt x="6775" y="301"/>
                    <a:pt x="6473" y="0"/>
                    <a:pt x="6103" y="0"/>
                  </a:cubicBezTo>
                  <a:close/>
                </a:path>
              </a:pathLst>
            </a:custGeom>
            <a:solidFill>
              <a:srgbClr val="000000"/>
            </a:solid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280" name="Google Shape;280;p36"/>
            <p:cNvSpPr/>
            <p:nvPr/>
          </p:nvSpPr>
          <p:spPr>
            <a:xfrm>
              <a:off x="3346451" y="403321"/>
              <a:ext cx="151969" cy="153030"/>
            </a:xfrm>
            <a:custGeom>
              <a:avLst/>
              <a:gdLst/>
              <a:ahLst/>
              <a:cxnLst/>
              <a:rect l="l" t="t" r="r" b="b"/>
              <a:pathLst>
                <a:path w="6731" h="6778" extrusionOk="0">
                  <a:moveTo>
                    <a:pt x="644" y="1"/>
                  </a:moveTo>
                  <a:cubicBezTo>
                    <a:pt x="284" y="17"/>
                    <a:pt x="1" y="315"/>
                    <a:pt x="1" y="675"/>
                  </a:cubicBezTo>
                  <a:cubicBezTo>
                    <a:pt x="1" y="1036"/>
                    <a:pt x="284" y="1332"/>
                    <a:pt x="644" y="1349"/>
                  </a:cubicBezTo>
                  <a:lnTo>
                    <a:pt x="5364" y="1349"/>
                  </a:lnTo>
                  <a:lnTo>
                    <a:pt x="5364" y="6068"/>
                  </a:lnTo>
                  <a:cubicBezTo>
                    <a:pt x="5344" y="6453"/>
                    <a:pt x="5652" y="6777"/>
                    <a:pt x="6037" y="6777"/>
                  </a:cubicBezTo>
                  <a:cubicBezTo>
                    <a:pt x="6424" y="6777"/>
                    <a:pt x="6731" y="6453"/>
                    <a:pt x="6712" y="6068"/>
                  </a:cubicBezTo>
                  <a:lnTo>
                    <a:pt x="6712" y="675"/>
                  </a:lnTo>
                  <a:cubicBezTo>
                    <a:pt x="6712" y="303"/>
                    <a:pt x="6409" y="1"/>
                    <a:pt x="6039" y="1"/>
                  </a:cubicBezTo>
                  <a:close/>
                </a:path>
              </a:pathLst>
            </a:custGeom>
            <a:solidFill>
              <a:srgbClr val="000000"/>
            </a:solid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281" name="Google Shape;281;p36"/>
            <p:cNvSpPr/>
            <p:nvPr/>
          </p:nvSpPr>
          <p:spPr>
            <a:xfrm>
              <a:off x="3345006" y="687481"/>
              <a:ext cx="152985" cy="152285"/>
            </a:xfrm>
            <a:custGeom>
              <a:avLst/>
              <a:gdLst/>
              <a:ahLst/>
              <a:cxnLst/>
              <a:rect l="l" t="t" r="r" b="b"/>
              <a:pathLst>
                <a:path w="6776" h="6745" extrusionOk="0">
                  <a:moveTo>
                    <a:pt x="6103" y="0"/>
                  </a:moveTo>
                  <a:cubicBezTo>
                    <a:pt x="5729" y="0"/>
                    <a:pt x="5427" y="302"/>
                    <a:pt x="5427" y="676"/>
                  </a:cubicBezTo>
                  <a:lnTo>
                    <a:pt x="5427" y="5395"/>
                  </a:lnTo>
                  <a:lnTo>
                    <a:pt x="708" y="5395"/>
                  </a:lnTo>
                  <a:cubicBezTo>
                    <a:pt x="697" y="5394"/>
                    <a:pt x="686" y="5394"/>
                    <a:pt x="675" y="5394"/>
                  </a:cubicBezTo>
                  <a:cubicBezTo>
                    <a:pt x="304" y="5394"/>
                    <a:pt x="1" y="5695"/>
                    <a:pt x="1" y="6069"/>
                  </a:cubicBezTo>
                  <a:cubicBezTo>
                    <a:pt x="1" y="6444"/>
                    <a:pt x="304" y="6744"/>
                    <a:pt x="674" y="6744"/>
                  </a:cubicBezTo>
                  <a:cubicBezTo>
                    <a:pt x="686" y="6744"/>
                    <a:pt x="697" y="6744"/>
                    <a:pt x="708" y="6743"/>
                  </a:cubicBezTo>
                  <a:lnTo>
                    <a:pt x="6103" y="6743"/>
                  </a:lnTo>
                  <a:cubicBezTo>
                    <a:pt x="6475" y="6743"/>
                    <a:pt x="6776" y="6441"/>
                    <a:pt x="6776" y="6069"/>
                  </a:cubicBezTo>
                  <a:lnTo>
                    <a:pt x="6776" y="675"/>
                  </a:lnTo>
                  <a:cubicBezTo>
                    <a:pt x="6776" y="302"/>
                    <a:pt x="6473" y="0"/>
                    <a:pt x="6103" y="0"/>
                  </a:cubicBezTo>
                  <a:close/>
                </a:path>
              </a:pathLst>
            </a:custGeom>
            <a:solidFill>
              <a:srgbClr val="000000"/>
            </a:solid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282" name="Google Shape;282;p36"/>
            <p:cNvSpPr/>
            <p:nvPr/>
          </p:nvSpPr>
          <p:spPr>
            <a:xfrm>
              <a:off x="3061161" y="686713"/>
              <a:ext cx="153437" cy="153053"/>
            </a:xfrm>
            <a:custGeom>
              <a:avLst/>
              <a:gdLst/>
              <a:ahLst/>
              <a:cxnLst/>
              <a:rect l="l" t="t" r="r" b="b"/>
              <a:pathLst>
                <a:path w="6796" h="6779" extrusionOk="0">
                  <a:moveTo>
                    <a:pt x="694" y="1"/>
                  </a:moveTo>
                  <a:cubicBezTo>
                    <a:pt x="308" y="1"/>
                    <a:pt x="0" y="323"/>
                    <a:pt x="19" y="709"/>
                  </a:cubicBezTo>
                  <a:lnTo>
                    <a:pt x="19" y="6103"/>
                  </a:lnTo>
                  <a:cubicBezTo>
                    <a:pt x="19" y="6475"/>
                    <a:pt x="321" y="6777"/>
                    <a:pt x="695" y="6777"/>
                  </a:cubicBezTo>
                  <a:lnTo>
                    <a:pt x="6088" y="6777"/>
                  </a:lnTo>
                  <a:cubicBezTo>
                    <a:pt x="6099" y="6778"/>
                    <a:pt x="6111" y="6778"/>
                    <a:pt x="6122" y="6778"/>
                  </a:cubicBezTo>
                  <a:cubicBezTo>
                    <a:pt x="6492" y="6778"/>
                    <a:pt x="6796" y="6478"/>
                    <a:pt x="6796" y="6103"/>
                  </a:cubicBezTo>
                  <a:cubicBezTo>
                    <a:pt x="6796" y="5729"/>
                    <a:pt x="6492" y="5428"/>
                    <a:pt x="6122" y="5428"/>
                  </a:cubicBezTo>
                  <a:cubicBezTo>
                    <a:pt x="6110" y="5428"/>
                    <a:pt x="6099" y="5428"/>
                    <a:pt x="6088" y="5429"/>
                  </a:cubicBezTo>
                  <a:lnTo>
                    <a:pt x="1368" y="5429"/>
                  </a:lnTo>
                  <a:lnTo>
                    <a:pt x="1368" y="709"/>
                  </a:lnTo>
                  <a:cubicBezTo>
                    <a:pt x="1387" y="323"/>
                    <a:pt x="1080" y="1"/>
                    <a:pt x="694" y="1"/>
                  </a:cubicBezTo>
                  <a:close/>
                </a:path>
              </a:pathLst>
            </a:custGeom>
            <a:solidFill>
              <a:srgbClr val="000000"/>
            </a:solid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283" name="Google Shape;283;p36"/>
            <p:cNvSpPr/>
            <p:nvPr/>
          </p:nvSpPr>
          <p:spPr>
            <a:xfrm>
              <a:off x="3263343" y="606292"/>
              <a:ext cx="31721" cy="30502"/>
            </a:xfrm>
            <a:custGeom>
              <a:avLst/>
              <a:gdLst/>
              <a:ahLst/>
              <a:cxnLst/>
              <a:rect l="l" t="t" r="r" b="b"/>
              <a:pathLst>
                <a:path w="1405" h="1351" extrusionOk="0">
                  <a:moveTo>
                    <a:pt x="729" y="0"/>
                  </a:moveTo>
                  <a:cubicBezTo>
                    <a:pt x="456" y="0"/>
                    <a:pt x="210" y="165"/>
                    <a:pt x="106" y="417"/>
                  </a:cubicBezTo>
                  <a:cubicBezTo>
                    <a:pt x="1" y="670"/>
                    <a:pt x="59" y="960"/>
                    <a:pt x="252" y="1153"/>
                  </a:cubicBezTo>
                  <a:cubicBezTo>
                    <a:pt x="381" y="1282"/>
                    <a:pt x="554" y="1351"/>
                    <a:pt x="730" y="1351"/>
                  </a:cubicBezTo>
                  <a:cubicBezTo>
                    <a:pt x="817" y="1351"/>
                    <a:pt x="904" y="1334"/>
                    <a:pt x="987" y="1299"/>
                  </a:cubicBezTo>
                  <a:cubicBezTo>
                    <a:pt x="1240" y="1194"/>
                    <a:pt x="1405" y="947"/>
                    <a:pt x="1403" y="674"/>
                  </a:cubicBezTo>
                  <a:cubicBezTo>
                    <a:pt x="1403" y="302"/>
                    <a:pt x="1101" y="0"/>
                    <a:pt x="729" y="0"/>
                  </a:cubicBezTo>
                  <a:close/>
                </a:path>
              </a:pathLst>
            </a:custGeom>
            <a:solidFill>
              <a:srgbClr val="000000"/>
            </a:solid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284" name="Google Shape;284;p36"/>
            <p:cNvSpPr/>
            <p:nvPr/>
          </p:nvSpPr>
          <p:spPr>
            <a:xfrm>
              <a:off x="3183373" y="525081"/>
              <a:ext cx="192857" cy="192857"/>
            </a:xfrm>
            <a:custGeom>
              <a:avLst/>
              <a:gdLst/>
              <a:ahLst/>
              <a:cxnLst/>
              <a:rect l="l" t="t" r="r" b="b"/>
              <a:pathLst>
                <a:path w="8542" h="8542" extrusionOk="0">
                  <a:moveTo>
                    <a:pt x="4271" y="2249"/>
                  </a:moveTo>
                  <a:cubicBezTo>
                    <a:pt x="4531" y="2249"/>
                    <a:pt x="4794" y="2299"/>
                    <a:pt x="5045" y="2403"/>
                  </a:cubicBezTo>
                  <a:cubicBezTo>
                    <a:pt x="5801" y="2715"/>
                    <a:pt x="6294" y="3454"/>
                    <a:pt x="6294" y="4271"/>
                  </a:cubicBezTo>
                  <a:cubicBezTo>
                    <a:pt x="6293" y="5388"/>
                    <a:pt x="5388" y="6293"/>
                    <a:pt x="4271" y="6294"/>
                  </a:cubicBezTo>
                  <a:cubicBezTo>
                    <a:pt x="3452" y="6294"/>
                    <a:pt x="2715" y="5801"/>
                    <a:pt x="2403" y="5045"/>
                  </a:cubicBezTo>
                  <a:cubicBezTo>
                    <a:pt x="2089" y="4290"/>
                    <a:pt x="2263" y="3420"/>
                    <a:pt x="2841" y="2841"/>
                  </a:cubicBezTo>
                  <a:cubicBezTo>
                    <a:pt x="3227" y="2454"/>
                    <a:pt x="3744" y="2249"/>
                    <a:pt x="4271" y="2249"/>
                  </a:cubicBezTo>
                  <a:close/>
                  <a:moveTo>
                    <a:pt x="4271" y="1"/>
                  </a:moveTo>
                  <a:cubicBezTo>
                    <a:pt x="1917" y="1"/>
                    <a:pt x="1" y="1917"/>
                    <a:pt x="1" y="4271"/>
                  </a:cubicBezTo>
                  <a:cubicBezTo>
                    <a:pt x="1" y="6626"/>
                    <a:pt x="1917" y="8542"/>
                    <a:pt x="4271" y="8542"/>
                  </a:cubicBezTo>
                  <a:cubicBezTo>
                    <a:pt x="6625" y="8542"/>
                    <a:pt x="8542" y="6627"/>
                    <a:pt x="8542" y="4271"/>
                  </a:cubicBezTo>
                  <a:cubicBezTo>
                    <a:pt x="8542" y="1917"/>
                    <a:pt x="6625" y="1"/>
                    <a:pt x="4271" y="1"/>
                  </a:cubicBezTo>
                  <a:close/>
                </a:path>
              </a:pathLst>
            </a:custGeom>
            <a:solidFill>
              <a:srgbClr val="000000"/>
            </a:solid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grpSp>
      <p:sp>
        <p:nvSpPr>
          <p:cNvPr id="285" name="Google Shape;285;p36"/>
          <p:cNvSpPr/>
          <p:nvPr/>
        </p:nvSpPr>
        <p:spPr>
          <a:xfrm>
            <a:off x="13357368" y="6388947"/>
            <a:ext cx="938197" cy="938149"/>
          </a:xfrm>
          <a:custGeom>
            <a:avLst/>
            <a:gdLst/>
            <a:ahLst/>
            <a:cxnLst/>
            <a:rect l="l" t="t" r="r" b="b"/>
            <a:pathLst>
              <a:path w="19331" h="19330" extrusionOk="0">
                <a:moveTo>
                  <a:pt x="15959" y="2697"/>
                </a:moveTo>
                <a:cubicBezTo>
                  <a:pt x="16331" y="2697"/>
                  <a:pt x="16632" y="2999"/>
                  <a:pt x="16632" y="3373"/>
                </a:cubicBezTo>
                <a:lnTo>
                  <a:pt x="16632" y="13683"/>
                </a:lnTo>
                <a:cubicBezTo>
                  <a:pt x="16628" y="13544"/>
                  <a:pt x="16579" y="13412"/>
                  <a:pt x="16495" y="13302"/>
                </a:cubicBezTo>
                <a:lnTo>
                  <a:pt x="12315" y="7807"/>
                </a:lnTo>
                <a:cubicBezTo>
                  <a:pt x="12180" y="7631"/>
                  <a:pt x="11979" y="7542"/>
                  <a:pt x="11778" y="7542"/>
                </a:cubicBezTo>
                <a:cubicBezTo>
                  <a:pt x="11578" y="7542"/>
                  <a:pt x="11377" y="7631"/>
                  <a:pt x="11242" y="7807"/>
                </a:cubicBezTo>
                <a:lnTo>
                  <a:pt x="10512" y="8766"/>
                </a:lnTo>
                <a:lnTo>
                  <a:pt x="11294" y="9794"/>
                </a:lnTo>
                <a:cubicBezTo>
                  <a:pt x="11519" y="10090"/>
                  <a:pt x="11462" y="10513"/>
                  <a:pt x="11166" y="10739"/>
                </a:cubicBezTo>
                <a:cubicBezTo>
                  <a:pt x="11044" y="10832"/>
                  <a:pt x="10901" y="10877"/>
                  <a:pt x="10758" y="10877"/>
                </a:cubicBezTo>
                <a:cubicBezTo>
                  <a:pt x="10555" y="10877"/>
                  <a:pt x="10354" y="10785"/>
                  <a:pt x="10222" y="10611"/>
                </a:cubicBezTo>
                <a:cubicBezTo>
                  <a:pt x="9768" y="10015"/>
                  <a:pt x="8621" y="8508"/>
                  <a:pt x="8089" y="7809"/>
                </a:cubicBezTo>
                <a:cubicBezTo>
                  <a:pt x="7954" y="7631"/>
                  <a:pt x="7754" y="7543"/>
                  <a:pt x="7553" y="7543"/>
                </a:cubicBezTo>
                <a:cubicBezTo>
                  <a:pt x="7352" y="7543"/>
                  <a:pt x="7151" y="7631"/>
                  <a:pt x="7015" y="7809"/>
                </a:cubicBezTo>
                <a:lnTo>
                  <a:pt x="2837" y="13304"/>
                </a:lnTo>
                <a:cubicBezTo>
                  <a:pt x="2752" y="13412"/>
                  <a:pt x="2704" y="13546"/>
                  <a:pt x="2698" y="13683"/>
                </a:cubicBezTo>
                <a:lnTo>
                  <a:pt x="2698" y="3372"/>
                </a:lnTo>
                <a:cubicBezTo>
                  <a:pt x="2699" y="2999"/>
                  <a:pt x="3000" y="2697"/>
                  <a:pt x="3372" y="2697"/>
                </a:cubicBezTo>
                <a:close/>
                <a:moveTo>
                  <a:pt x="3823" y="15733"/>
                </a:moveTo>
                <a:cubicBezTo>
                  <a:pt x="3967" y="15733"/>
                  <a:pt x="4113" y="15761"/>
                  <a:pt x="4252" y="15818"/>
                </a:cubicBezTo>
                <a:cubicBezTo>
                  <a:pt x="4671" y="15992"/>
                  <a:pt x="4946" y="16402"/>
                  <a:pt x="4946" y="16856"/>
                </a:cubicBezTo>
                <a:cubicBezTo>
                  <a:pt x="4946" y="17476"/>
                  <a:pt x="4442" y="17980"/>
                  <a:pt x="3822" y="17980"/>
                </a:cubicBezTo>
                <a:cubicBezTo>
                  <a:pt x="3368" y="17980"/>
                  <a:pt x="2958" y="17707"/>
                  <a:pt x="2784" y="17287"/>
                </a:cubicBezTo>
                <a:cubicBezTo>
                  <a:pt x="2609" y="16866"/>
                  <a:pt x="2705" y="16383"/>
                  <a:pt x="3028" y="16062"/>
                </a:cubicBezTo>
                <a:cubicBezTo>
                  <a:pt x="3243" y="15847"/>
                  <a:pt x="3530" y="15733"/>
                  <a:pt x="3823" y="15733"/>
                </a:cubicBezTo>
                <a:close/>
                <a:moveTo>
                  <a:pt x="7418" y="15733"/>
                </a:moveTo>
                <a:cubicBezTo>
                  <a:pt x="7563" y="15733"/>
                  <a:pt x="7708" y="15761"/>
                  <a:pt x="7847" y="15818"/>
                </a:cubicBezTo>
                <a:cubicBezTo>
                  <a:pt x="8267" y="15992"/>
                  <a:pt x="8542" y="16402"/>
                  <a:pt x="8542" y="16856"/>
                </a:cubicBezTo>
                <a:cubicBezTo>
                  <a:pt x="8540" y="17476"/>
                  <a:pt x="8038" y="17980"/>
                  <a:pt x="7418" y="17980"/>
                </a:cubicBezTo>
                <a:cubicBezTo>
                  <a:pt x="6963" y="17980"/>
                  <a:pt x="6554" y="17707"/>
                  <a:pt x="6379" y="17287"/>
                </a:cubicBezTo>
                <a:cubicBezTo>
                  <a:pt x="6205" y="16866"/>
                  <a:pt x="6301" y="16383"/>
                  <a:pt x="6623" y="16062"/>
                </a:cubicBezTo>
                <a:cubicBezTo>
                  <a:pt x="6837" y="15847"/>
                  <a:pt x="7125" y="15733"/>
                  <a:pt x="7418" y="15733"/>
                </a:cubicBezTo>
                <a:close/>
                <a:moveTo>
                  <a:pt x="675" y="0"/>
                </a:moveTo>
                <a:cubicBezTo>
                  <a:pt x="303" y="0"/>
                  <a:pt x="1" y="302"/>
                  <a:pt x="1" y="676"/>
                </a:cubicBezTo>
                <a:lnTo>
                  <a:pt x="1" y="18656"/>
                </a:lnTo>
                <a:cubicBezTo>
                  <a:pt x="1" y="19028"/>
                  <a:pt x="303" y="19330"/>
                  <a:pt x="675" y="19330"/>
                </a:cubicBezTo>
                <a:lnTo>
                  <a:pt x="18655" y="19330"/>
                </a:lnTo>
                <a:cubicBezTo>
                  <a:pt x="19028" y="19330"/>
                  <a:pt x="19331" y="19028"/>
                  <a:pt x="19331" y="18656"/>
                </a:cubicBezTo>
                <a:lnTo>
                  <a:pt x="19331" y="674"/>
                </a:lnTo>
                <a:cubicBezTo>
                  <a:pt x="19329" y="302"/>
                  <a:pt x="19027" y="0"/>
                  <a:pt x="18655" y="0"/>
                </a:cubicBezTo>
                <a:close/>
              </a:path>
            </a:pathLst>
          </a:custGeom>
          <a:solidFill>
            <a:srgbClr val="000000"/>
          </a:solid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22" name="Google Shape;270;p36">
            <a:extLst>
              <a:ext uri="{FF2B5EF4-FFF2-40B4-BE49-F238E27FC236}">
                <a16:creationId xmlns:a16="http://schemas.microsoft.com/office/drawing/2014/main" id="{0BA40269-B14F-4707-BF0E-1E8E2E5454E1}"/>
              </a:ext>
            </a:extLst>
          </p:cNvPr>
          <p:cNvSpPr txBox="1">
            <a:spLocks/>
          </p:cNvSpPr>
          <p:nvPr/>
        </p:nvSpPr>
        <p:spPr>
          <a:xfrm>
            <a:off x="4123013" y="5460123"/>
            <a:ext cx="4980000" cy="1257600"/>
          </a:xfrm>
          <a:prstGeom prst="rect">
            <a:avLst/>
          </a:prstGeom>
        </p:spPr>
        <p:txBody>
          <a:bodyPr spcFirstLastPara="1" wrap="square" lIns="243800" tIns="243800" rIns="243800" bIns="243800" anchor="b" anchorCtr="0">
            <a:noAutofit/>
          </a:bodyPr>
          <a:lst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a:lstStyle>
          <a:p>
            <a:pPr algn="r"/>
            <a:r>
              <a:rPr lang="en-US" sz="4800" dirty="0"/>
              <a:t>PROBLEM</a:t>
            </a:r>
          </a:p>
        </p:txBody>
      </p:sp>
      <p:sp>
        <p:nvSpPr>
          <p:cNvPr id="24" name="Google Shape;270;p36">
            <a:extLst>
              <a:ext uri="{FF2B5EF4-FFF2-40B4-BE49-F238E27FC236}">
                <a16:creationId xmlns:a16="http://schemas.microsoft.com/office/drawing/2014/main" id="{D29DA0EC-80F9-4E0B-9169-08815941752A}"/>
              </a:ext>
            </a:extLst>
          </p:cNvPr>
          <p:cNvSpPr txBox="1">
            <a:spLocks/>
          </p:cNvSpPr>
          <p:nvPr/>
        </p:nvSpPr>
        <p:spPr>
          <a:xfrm>
            <a:off x="15506634" y="5434015"/>
            <a:ext cx="4980000" cy="1257600"/>
          </a:xfrm>
          <a:prstGeom prst="rect">
            <a:avLst/>
          </a:prstGeom>
        </p:spPr>
        <p:txBody>
          <a:bodyPr spcFirstLastPara="1" wrap="square" lIns="243800" tIns="243800" rIns="243800" bIns="243800" anchor="b" anchorCtr="0">
            <a:noAutofit/>
          </a:bodyPr>
          <a:lst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a:lstStyle>
          <a:p>
            <a:r>
              <a:rPr lang="en-US" sz="4800" dirty="0"/>
              <a:t>SOLUTION</a:t>
            </a:r>
          </a:p>
        </p:txBody>
      </p:sp>
      <p:sp>
        <p:nvSpPr>
          <p:cNvPr id="6" name="Rectangle 5">
            <a:extLst>
              <a:ext uri="{FF2B5EF4-FFF2-40B4-BE49-F238E27FC236}">
                <a16:creationId xmlns:a16="http://schemas.microsoft.com/office/drawing/2014/main" id="{0AA0F37C-7C36-4A07-9D08-4C10298EC137}"/>
              </a:ext>
            </a:extLst>
          </p:cNvPr>
          <p:cNvSpPr/>
          <p:nvPr/>
        </p:nvSpPr>
        <p:spPr>
          <a:xfrm>
            <a:off x="3799027" y="6998095"/>
            <a:ext cx="5315177" cy="1938992"/>
          </a:xfrm>
          <a:prstGeom prst="rect">
            <a:avLst/>
          </a:prstGeom>
        </p:spPr>
        <p:txBody>
          <a:bodyPr wrap="square">
            <a:spAutoFit/>
          </a:bodyPr>
          <a:lstStyle/>
          <a:p>
            <a:pPr algn="r"/>
            <a:r>
              <a:rPr lang="en-US" sz="2400" b="1" dirty="0"/>
              <a:t>Lorem Ipsum</a:t>
            </a:r>
            <a:r>
              <a:rPr lang="en-US" sz="2400" dirty="0"/>
              <a:t> is simply dummy text of the printing and typesetting industry. Lorem Ipsum has been the industry's standard dummy</a:t>
            </a:r>
          </a:p>
        </p:txBody>
      </p:sp>
      <p:sp>
        <p:nvSpPr>
          <p:cNvPr id="26" name="Rectangle 25">
            <a:extLst>
              <a:ext uri="{FF2B5EF4-FFF2-40B4-BE49-F238E27FC236}">
                <a16:creationId xmlns:a16="http://schemas.microsoft.com/office/drawing/2014/main" id="{437544FD-3962-47C9-BA38-E7D5481BEE05}"/>
              </a:ext>
            </a:extLst>
          </p:cNvPr>
          <p:cNvSpPr/>
          <p:nvPr/>
        </p:nvSpPr>
        <p:spPr>
          <a:xfrm>
            <a:off x="15715510" y="6998095"/>
            <a:ext cx="5315177" cy="1938992"/>
          </a:xfrm>
          <a:prstGeom prst="rect">
            <a:avLst/>
          </a:prstGeom>
        </p:spPr>
        <p:txBody>
          <a:bodyPr wrap="square">
            <a:spAutoFit/>
          </a:bodyPr>
          <a:lstStyle/>
          <a:p>
            <a:r>
              <a:rPr lang="en-US" sz="2400" b="1" dirty="0"/>
              <a:t>Lorem Ipsum</a:t>
            </a:r>
            <a:r>
              <a:rPr lang="en-US" sz="2400" dirty="0"/>
              <a:t> is simply dummy text of the printing and typesetting industry. Lorem Ipsum has been the industry's standard dummy</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 name="Picture Placeholder 1">
            <a:extLst>
              <a:ext uri="{FF2B5EF4-FFF2-40B4-BE49-F238E27FC236}">
                <a16:creationId xmlns:a16="http://schemas.microsoft.com/office/drawing/2014/main" id="{BC05BB01-FFA9-4436-B85C-04A1F1ADD42C}"/>
              </a:ext>
            </a:extLst>
          </p:cNvPr>
          <p:cNvSpPr>
            <a:spLocks noGrp="1"/>
          </p:cNvSpPr>
          <p:nvPr>
            <p:ph type="pic" sz="quarter" idx="10"/>
          </p:nvPr>
        </p:nvSpPr>
        <p:spPr/>
      </p:sp>
      <p:sp>
        <p:nvSpPr>
          <p:cNvPr id="290" name="Google Shape;290;p37"/>
          <p:cNvSpPr txBox="1">
            <a:spLocks noGrp="1"/>
          </p:cNvSpPr>
          <p:nvPr>
            <p:ph type="title" idx="4294967295"/>
          </p:nvPr>
        </p:nvSpPr>
        <p:spPr>
          <a:xfrm>
            <a:off x="0" y="1203325"/>
            <a:ext cx="21507450" cy="1527175"/>
          </a:xfrm>
          <a:prstGeom prst="rect">
            <a:avLst/>
          </a:prstGeom>
        </p:spPr>
        <p:txBody>
          <a:bodyPr spcFirstLastPara="1" wrap="square" lIns="243800" tIns="243800" rIns="243800" bIns="243800" anchor="b" anchorCtr="0">
            <a:noAutofit/>
          </a:bodyPr>
          <a:lstStyle/>
          <a:p>
            <a:pPr algn="ctr"/>
            <a:r>
              <a:rPr lang="en" sz="6000" dirty="0"/>
              <a:t>COMPETITORS</a:t>
            </a:r>
            <a:endParaRPr sz="6000" dirty="0"/>
          </a:p>
        </p:txBody>
      </p:sp>
      <p:sp>
        <p:nvSpPr>
          <p:cNvPr id="13" name="Google Shape;294;p37">
            <a:extLst>
              <a:ext uri="{FF2B5EF4-FFF2-40B4-BE49-F238E27FC236}">
                <a16:creationId xmlns:a16="http://schemas.microsoft.com/office/drawing/2014/main" id="{F3FD39BA-9CEF-4D81-B8FF-1CAE5D8C1821}"/>
              </a:ext>
            </a:extLst>
          </p:cNvPr>
          <p:cNvSpPr txBox="1">
            <a:spLocks/>
          </p:cNvSpPr>
          <p:nvPr/>
        </p:nvSpPr>
        <p:spPr>
          <a:xfrm>
            <a:off x="2909968" y="4780653"/>
            <a:ext cx="5164800" cy="1826624"/>
          </a:xfrm>
          <a:prstGeom prst="rect">
            <a:avLst/>
          </a:prstGeom>
        </p:spPr>
        <p:txBody>
          <a:bodyPr spcFirstLastPara="1" wrap="square" lIns="243800" tIns="243800" rIns="243800" bIns="243800" anchor="t" anchorCtr="0">
            <a:noAutofit/>
          </a:bodyPr>
          <a:lst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buNone/>
            </a:pPr>
            <a:r>
              <a:rPr lang="en-US" sz="2400" dirty="0"/>
              <a:t>Lorem Ipsum is simply dummy text of the printing and typesetting industry.</a:t>
            </a:r>
          </a:p>
        </p:txBody>
      </p:sp>
      <p:sp>
        <p:nvSpPr>
          <p:cNvPr id="16" name="Google Shape;297;p37">
            <a:extLst>
              <a:ext uri="{FF2B5EF4-FFF2-40B4-BE49-F238E27FC236}">
                <a16:creationId xmlns:a16="http://schemas.microsoft.com/office/drawing/2014/main" id="{3E6C9DB2-942E-4CE8-9AF6-5A82BAB2417A}"/>
              </a:ext>
            </a:extLst>
          </p:cNvPr>
          <p:cNvSpPr txBox="1">
            <a:spLocks/>
          </p:cNvSpPr>
          <p:nvPr/>
        </p:nvSpPr>
        <p:spPr>
          <a:xfrm>
            <a:off x="2909901" y="3542333"/>
            <a:ext cx="5164800" cy="1257600"/>
          </a:xfrm>
          <a:prstGeom prst="rect">
            <a:avLst/>
          </a:prstGeom>
        </p:spPr>
        <p:txBody>
          <a:bodyPr spcFirstLastPara="1" wrap="square" lIns="243800" tIns="243800" rIns="243800" bIns="243800" anchor="b" anchorCtr="0">
            <a:noAutofit/>
          </a:bodyPr>
          <a:lst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a:lstStyle>
          <a:p>
            <a:r>
              <a:rPr lang="en-US" sz="5400" dirty="0"/>
              <a:t>Title Here </a:t>
            </a:r>
          </a:p>
        </p:txBody>
      </p:sp>
      <p:sp>
        <p:nvSpPr>
          <p:cNvPr id="21" name="Google Shape;294;p37">
            <a:extLst>
              <a:ext uri="{FF2B5EF4-FFF2-40B4-BE49-F238E27FC236}">
                <a16:creationId xmlns:a16="http://schemas.microsoft.com/office/drawing/2014/main" id="{7E1EAB2C-582C-4E2A-8F08-93A7C62A2F76}"/>
              </a:ext>
            </a:extLst>
          </p:cNvPr>
          <p:cNvSpPr txBox="1">
            <a:spLocks/>
          </p:cNvSpPr>
          <p:nvPr/>
        </p:nvSpPr>
        <p:spPr>
          <a:xfrm>
            <a:off x="9310768" y="4780653"/>
            <a:ext cx="5164800" cy="1826624"/>
          </a:xfrm>
          <a:prstGeom prst="rect">
            <a:avLst/>
          </a:prstGeom>
        </p:spPr>
        <p:txBody>
          <a:bodyPr spcFirstLastPara="1" wrap="square" lIns="243800" tIns="243800" rIns="243800" bIns="243800" anchor="t" anchorCtr="0">
            <a:noAutofit/>
          </a:bodyPr>
          <a:lst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buNone/>
            </a:pPr>
            <a:r>
              <a:rPr lang="en-US" sz="2400" dirty="0"/>
              <a:t>Lorem Ipsum is simply dummy text of the printing and typesetting industry.</a:t>
            </a:r>
          </a:p>
        </p:txBody>
      </p:sp>
      <p:sp>
        <p:nvSpPr>
          <p:cNvPr id="22" name="Google Shape;297;p37">
            <a:extLst>
              <a:ext uri="{FF2B5EF4-FFF2-40B4-BE49-F238E27FC236}">
                <a16:creationId xmlns:a16="http://schemas.microsoft.com/office/drawing/2014/main" id="{8615E5B0-64AD-4A9D-9F4B-5FC8F0B3A93C}"/>
              </a:ext>
            </a:extLst>
          </p:cNvPr>
          <p:cNvSpPr txBox="1">
            <a:spLocks/>
          </p:cNvSpPr>
          <p:nvPr/>
        </p:nvSpPr>
        <p:spPr>
          <a:xfrm>
            <a:off x="9310701" y="3542333"/>
            <a:ext cx="5164800" cy="1257600"/>
          </a:xfrm>
          <a:prstGeom prst="rect">
            <a:avLst/>
          </a:prstGeom>
        </p:spPr>
        <p:txBody>
          <a:bodyPr spcFirstLastPara="1" wrap="square" lIns="243800" tIns="243800" rIns="243800" bIns="243800" anchor="b" anchorCtr="0">
            <a:noAutofit/>
          </a:bodyPr>
          <a:lst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a:lstStyle>
          <a:p>
            <a:r>
              <a:rPr lang="en-US" sz="5400" dirty="0"/>
              <a:t>Title Here </a:t>
            </a:r>
          </a:p>
        </p:txBody>
      </p:sp>
      <p:sp>
        <p:nvSpPr>
          <p:cNvPr id="23" name="Google Shape;294;p37">
            <a:extLst>
              <a:ext uri="{FF2B5EF4-FFF2-40B4-BE49-F238E27FC236}">
                <a16:creationId xmlns:a16="http://schemas.microsoft.com/office/drawing/2014/main" id="{66D5CEB3-1555-4BF7-BF50-D36053619041}"/>
              </a:ext>
            </a:extLst>
          </p:cNvPr>
          <p:cNvSpPr txBox="1">
            <a:spLocks/>
          </p:cNvSpPr>
          <p:nvPr/>
        </p:nvSpPr>
        <p:spPr>
          <a:xfrm>
            <a:off x="16309232" y="4780653"/>
            <a:ext cx="5164800" cy="1826624"/>
          </a:xfrm>
          <a:prstGeom prst="rect">
            <a:avLst/>
          </a:prstGeom>
        </p:spPr>
        <p:txBody>
          <a:bodyPr spcFirstLastPara="1" wrap="square" lIns="243800" tIns="243800" rIns="243800" bIns="243800" anchor="t" anchorCtr="0">
            <a:noAutofit/>
          </a:bodyPr>
          <a:lst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buNone/>
            </a:pPr>
            <a:r>
              <a:rPr lang="en-US" sz="2400" dirty="0"/>
              <a:t>Lorem Ipsum is simply dummy text of the printing and typesetting industry.</a:t>
            </a:r>
          </a:p>
        </p:txBody>
      </p:sp>
      <p:sp>
        <p:nvSpPr>
          <p:cNvPr id="24" name="Google Shape;297;p37">
            <a:extLst>
              <a:ext uri="{FF2B5EF4-FFF2-40B4-BE49-F238E27FC236}">
                <a16:creationId xmlns:a16="http://schemas.microsoft.com/office/drawing/2014/main" id="{70990762-A19D-47C8-8B79-5252492F553C}"/>
              </a:ext>
            </a:extLst>
          </p:cNvPr>
          <p:cNvSpPr txBox="1">
            <a:spLocks/>
          </p:cNvSpPr>
          <p:nvPr/>
        </p:nvSpPr>
        <p:spPr>
          <a:xfrm>
            <a:off x="16309165" y="3542333"/>
            <a:ext cx="5164800" cy="1257600"/>
          </a:xfrm>
          <a:prstGeom prst="rect">
            <a:avLst/>
          </a:prstGeom>
        </p:spPr>
        <p:txBody>
          <a:bodyPr spcFirstLastPara="1" wrap="square" lIns="243800" tIns="243800" rIns="243800" bIns="243800" anchor="b" anchorCtr="0">
            <a:noAutofit/>
          </a:bodyPr>
          <a:lst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a:lstStyle>
          <a:p>
            <a:r>
              <a:rPr lang="en-US" sz="5400" dirty="0"/>
              <a:t>Title Here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EAEB3B9-7959-4B0E-B8F9-A8C4A76B3A5E}"/>
              </a:ext>
            </a:extLst>
          </p:cNvPr>
          <p:cNvSpPr>
            <a:spLocks noGrp="1"/>
          </p:cNvSpPr>
          <p:nvPr>
            <p:ph type="pic" sz="quarter" idx="10"/>
          </p:nvPr>
        </p:nvSpPr>
        <p:spPr/>
      </p:sp>
      <p:sp>
        <p:nvSpPr>
          <p:cNvPr id="8" name="Google Shape;315;p39">
            <a:extLst>
              <a:ext uri="{FF2B5EF4-FFF2-40B4-BE49-F238E27FC236}">
                <a16:creationId xmlns:a16="http://schemas.microsoft.com/office/drawing/2014/main" id="{FC499F94-699E-4274-BB8B-E1B2369AC7F4}"/>
              </a:ext>
            </a:extLst>
          </p:cNvPr>
          <p:cNvSpPr/>
          <p:nvPr/>
        </p:nvSpPr>
        <p:spPr>
          <a:xfrm>
            <a:off x="1885005" y="2690343"/>
            <a:ext cx="5952144" cy="4633187"/>
          </a:xfrm>
          <a:custGeom>
            <a:avLst/>
            <a:gdLst/>
            <a:ahLst/>
            <a:cxnLst/>
            <a:rect l="l" t="t" r="r" b="b"/>
            <a:pathLst>
              <a:path w="209681" h="163217" extrusionOk="0">
                <a:moveTo>
                  <a:pt x="126215" y="0"/>
                </a:moveTo>
                <a:cubicBezTo>
                  <a:pt x="125383" y="0"/>
                  <a:pt x="124543" y="14"/>
                  <a:pt x="123697" y="42"/>
                </a:cubicBezTo>
                <a:cubicBezTo>
                  <a:pt x="87871" y="1241"/>
                  <a:pt x="57324" y="25234"/>
                  <a:pt x="32056" y="44028"/>
                </a:cubicBezTo>
                <a:cubicBezTo>
                  <a:pt x="6790" y="62820"/>
                  <a:pt x="0" y="92011"/>
                  <a:pt x="14709" y="114804"/>
                </a:cubicBezTo>
                <a:cubicBezTo>
                  <a:pt x="29416" y="137597"/>
                  <a:pt x="52798" y="127999"/>
                  <a:pt x="82590" y="142793"/>
                </a:cubicBezTo>
                <a:cubicBezTo>
                  <a:pt x="107746" y="155286"/>
                  <a:pt x="115695" y="163217"/>
                  <a:pt x="137537" y="163217"/>
                </a:cubicBezTo>
                <a:cubicBezTo>
                  <a:pt x="141563" y="163217"/>
                  <a:pt x="146062" y="162947"/>
                  <a:pt x="151227" y="162387"/>
                </a:cubicBezTo>
                <a:cubicBezTo>
                  <a:pt x="184414" y="158788"/>
                  <a:pt x="209680" y="122000"/>
                  <a:pt x="205910" y="82814"/>
                </a:cubicBezTo>
                <a:cubicBezTo>
                  <a:pt x="202138" y="43628"/>
                  <a:pt x="182150" y="23634"/>
                  <a:pt x="182150" y="23634"/>
                </a:cubicBezTo>
                <a:cubicBezTo>
                  <a:pt x="182150" y="23634"/>
                  <a:pt x="160581" y="0"/>
                  <a:pt x="126215" y="0"/>
                </a:cubicBezTo>
                <a:close/>
              </a:path>
            </a:pathLst>
          </a:custGeom>
          <a:solidFill>
            <a:schemeClr val="accent1">
              <a:lumMod val="20000"/>
              <a:lumOff val="80000"/>
            </a:schemeClr>
          </a:solid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9" name="Google Shape;316;p39">
            <a:extLst>
              <a:ext uri="{FF2B5EF4-FFF2-40B4-BE49-F238E27FC236}">
                <a16:creationId xmlns:a16="http://schemas.microsoft.com/office/drawing/2014/main" id="{2C551BFA-6DF2-4F72-87DF-38A726EC1C25}"/>
              </a:ext>
            </a:extLst>
          </p:cNvPr>
          <p:cNvSpPr txBox="1">
            <a:spLocks/>
          </p:cNvSpPr>
          <p:nvPr/>
        </p:nvSpPr>
        <p:spPr>
          <a:xfrm>
            <a:off x="1885005" y="5375084"/>
            <a:ext cx="9851200" cy="2244800"/>
          </a:xfrm>
          <a:prstGeom prst="rect">
            <a:avLst/>
          </a:prstGeom>
        </p:spPr>
        <p:txBody>
          <a:bodyPr spcFirstLastPara="1" wrap="square" lIns="243800" tIns="243800" rIns="243800" bIns="243800" anchor="ctr" anchorCtr="0">
            <a:noAutofit/>
          </a:bodyPr>
          <a:lst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a:lstStyle>
          <a:p>
            <a:r>
              <a:rPr lang="en-US" dirty="0"/>
              <a:t>MARKET ANALYSIS</a:t>
            </a:r>
          </a:p>
        </p:txBody>
      </p:sp>
      <p:sp>
        <p:nvSpPr>
          <p:cNvPr id="11" name="Rectangle 10">
            <a:extLst>
              <a:ext uri="{FF2B5EF4-FFF2-40B4-BE49-F238E27FC236}">
                <a16:creationId xmlns:a16="http://schemas.microsoft.com/office/drawing/2014/main" id="{A018B541-54A1-4BD3-B611-A5CBF117F57D}"/>
              </a:ext>
            </a:extLst>
          </p:cNvPr>
          <p:cNvSpPr/>
          <p:nvPr/>
        </p:nvSpPr>
        <p:spPr>
          <a:xfrm>
            <a:off x="2203488" y="8229396"/>
            <a:ext cx="5315177" cy="1938992"/>
          </a:xfrm>
          <a:prstGeom prst="rect">
            <a:avLst/>
          </a:prstGeom>
        </p:spPr>
        <p:txBody>
          <a:bodyPr wrap="square">
            <a:spAutoFit/>
          </a:bodyPr>
          <a:lstStyle/>
          <a:p>
            <a:r>
              <a:rPr lang="en-US" sz="2400" b="1" dirty="0"/>
              <a:t>Lorem Ipsum</a:t>
            </a:r>
            <a:r>
              <a:rPr lang="en-US" sz="2400" dirty="0"/>
              <a:t> is simply dummy text of the printing and typesetting industry. Lorem Ipsum has been the industry's standard dummy</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0" name="Google Shape;390;p41">
            <a:extLst>
              <a:ext uri="{FF2B5EF4-FFF2-40B4-BE49-F238E27FC236}">
                <a16:creationId xmlns:a16="http://schemas.microsoft.com/office/drawing/2014/main" id="{3490A51F-1C9C-4DB0-AB83-A14F1C43C053}"/>
              </a:ext>
            </a:extLst>
          </p:cNvPr>
          <p:cNvSpPr/>
          <p:nvPr/>
        </p:nvSpPr>
        <p:spPr>
          <a:xfrm rot="-1650940">
            <a:off x="4301477" y="8685855"/>
            <a:ext cx="2740203" cy="2118643"/>
          </a:xfrm>
          <a:custGeom>
            <a:avLst/>
            <a:gdLst/>
            <a:ahLst/>
            <a:cxnLst/>
            <a:rect l="l" t="t" r="r" b="b"/>
            <a:pathLst>
              <a:path w="203311" h="157194" extrusionOk="0">
                <a:moveTo>
                  <a:pt x="100885" y="1"/>
                </a:moveTo>
                <a:cubicBezTo>
                  <a:pt x="92874" y="1"/>
                  <a:pt x="84783" y="1283"/>
                  <a:pt x="76806" y="4068"/>
                </a:cubicBezTo>
                <a:cubicBezTo>
                  <a:pt x="49058" y="13751"/>
                  <a:pt x="26114" y="37738"/>
                  <a:pt x="13638" y="64467"/>
                </a:cubicBezTo>
                <a:cubicBezTo>
                  <a:pt x="4861" y="83276"/>
                  <a:pt x="0" y="107645"/>
                  <a:pt x="5342" y="128126"/>
                </a:cubicBezTo>
                <a:cubicBezTo>
                  <a:pt x="9982" y="145910"/>
                  <a:pt x="24797" y="153812"/>
                  <a:pt x="41740" y="155082"/>
                </a:cubicBezTo>
                <a:cubicBezTo>
                  <a:pt x="48780" y="155610"/>
                  <a:pt x="55827" y="155798"/>
                  <a:pt x="62878" y="155798"/>
                </a:cubicBezTo>
                <a:cubicBezTo>
                  <a:pt x="80424" y="155798"/>
                  <a:pt x="97992" y="154632"/>
                  <a:pt x="115534" y="154632"/>
                </a:cubicBezTo>
                <a:cubicBezTo>
                  <a:pt x="117772" y="154632"/>
                  <a:pt x="120009" y="154651"/>
                  <a:pt x="122246" y="154694"/>
                </a:cubicBezTo>
                <a:cubicBezTo>
                  <a:pt x="132898" y="154898"/>
                  <a:pt x="146681" y="157193"/>
                  <a:pt x="159730" y="157193"/>
                </a:cubicBezTo>
                <a:cubicBezTo>
                  <a:pt x="169995" y="157193"/>
                  <a:pt x="179806" y="155773"/>
                  <a:pt x="187279" y="150796"/>
                </a:cubicBezTo>
                <a:cubicBezTo>
                  <a:pt x="203310" y="140121"/>
                  <a:pt x="202308" y="116877"/>
                  <a:pt x="200551" y="99803"/>
                </a:cubicBezTo>
                <a:cubicBezTo>
                  <a:pt x="197934" y="74371"/>
                  <a:pt x="185913" y="50155"/>
                  <a:pt x="168784" y="31885"/>
                </a:cubicBezTo>
                <a:cubicBezTo>
                  <a:pt x="151059" y="12980"/>
                  <a:pt x="126371" y="1"/>
                  <a:pt x="100885" y="1"/>
                </a:cubicBezTo>
                <a:close/>
              </a:path>
            </a:pathLst>
          </a:custGeom>
          <a:solidFill>
            <a:schemeClr val="accent1">
              <a:lumMod val="20000"/>
              <a:lumOff val="80000"/>
            </a:schemeClr>
          </a:solid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31" name="Google Shape;400;p41">
            <a:extLst>
              <a:ext uri="{FF2B5EF4-FFF2-40B4-BE49-F238E27FC236}">
                <a16:creationId xmlns:a16="http://schemas.microsoft.com/office/drawing/2014/main" id="{F8BC876D-BEE1-467D-A4EB-3BBF8AF03496}"/>
              </a:ext>
            </a:extLst>
          </p:cNvPr>
          <p:cNvSpPr/>
          <p:nvPr/>
        </p:nvSpPr>
        <p:spPr>
          <a:xfrm>
            <a:off x="18566275" y="7858599"/>
            <a:ext cx="4186864" cy="3773219"/>
          </a:xfrm>
          <a:custGeom>
            <a:avLst/>
            <a:gdLst/>
            <a:ahLst/>
            <a:cxnLst/>
            <a:rect l="l" t="t" r="r" b="b"/>
            <a:pathLst>
              <a:path w="229543" h="206865" extrusionOk="0">
                <a:moveTo>
                  <a:pt x="143620" y="0"/>
                </a:moveTo>
                <a:cubicBezTo>
                  <a:pt x="130205" y="0"/>
                  <a:pt x="116938" y="4603"/>
                  <a:pt x="105815" y="13117"/>
                </a:cubicBezTo>
                <a:cubicBezTo>
                  <a:pt x="80705" y="32337"/>
                  <a:pt x="62430" y="58549"/>
                  <a:pt x="34953" y="75203"/>
                </a:cubicBezTo>
                <a:cubicBezTo>
                  <a:pt x="12012" y="89108"/>
                  <a:pt x="0" y="111569"/>
                  <a:pt x="7717" y="143314"/>
                </a:cubicBezTo>
                <a:cubicBezTo>
                  <a:pt x="15007" y="173304"/>
                  <a:pt x="38401" y="191467"/>
                  <a:pt x="64728" y="191467"/>
                </a:cubicBezTo>
                <a:cubicBezTo>
                  <a:pt x="66267" y="191467"/>
                  <a:pt x="67817" y="191405"/>
                  <a:pt x="69375" y="191279"/>
                </a:cubicBezTo>
                <a:cubicBezTo>
                  <a:pt x="74315" y="190881"/>
                  <a:pt x="79303" y="190656"/>
                  <a:pt x="84288" y="190656"/>
                </a:cubicBezTo>
                <a:cubicBezTo>
                  <a:pt x="102953" y="190656"/>
                  <a:pt x="121582" y="193806"/>
                  <a:pt x="137570" y="202784"/>
                </a:cubicBezTo>
                <a:cubicBezTo>
                  <a:pt x="142416" y="205504"/>
                  <a:pt x="148258" y="206865"/>
                  <a:pt x="154722" y="206865"/>
                </a:cubicBezTo>
                <a:cubicBezTo>
                  <a:pt x="172405" y="206865"/>
                  <a:pt x="194749" y="196686"/>
                  <a:pt x="214129" y="176340"/>
                </a:cubicBezTo>
                <a:cubicBezTo>
                  <a:pt x="229542" y="160157"/>
                  <a:pt x="228050" y="139582"/>
                  <a:pt x="223027" y="120341"/>
                </a:cubicBezTo>
                <a:cubicBezTo>
                  <a:pt x="219931" y="108481"/>
                  <a:pt x="217912" y="96332"/>
                  <a:pt x="215508" y="84284"/>
                </a:cubicBezTo>
                <a:cubicBezTo>
                  <a:pt x="213814" y="75793"/>
                  <a:pt x="211930" y="67350"/>
                  <a:pt x="209343" y="59095"/>
                </a:cubicBezTo>
                <a:cubicBezTo>
                  <a:pt x="201836" y="35128"/>
                  <a:pt x="186890" y="10878"/>
                  <a:pt x="161224" y="2726"/>
                </a:cubicBezTo>
                <a:cubicBezTo>
                  <a:pt x="155440" y="889"/>
                  <a:pt x="149516" y="0"/>
                  <a:pt x="143620" y="0"/>
                </a:cubicBezTo>
                <a:close/>
              </a:path>
            </a:pathLst>
          </a:custGeom>
          <a:solidFill>
            <a:schemeClr val="accent1">
              <a:lumMod val="20000"/>
              <a:lumOff val="80000"/>
            </a:schemeClr>
          </a:solid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2" name="Title 1">
            <a:extLst>
              <a:ext uri="{FF2B5EF4-FFF2-40B4-BE49-F238E27FC236}">
                <a16:creationId xmlns:a16="http://schemas.microsoft.com/office/drawing/2014/main" id="{84E36E62-BEC0-416F-BF02-9C49D9B48745}"/>
              </a:ext>
            </a:extLst>
          </p:cNvPr>
          <p:cNvSpPr>
            <a:spLocks noGrp="1"/>
          </p:cNvSpPr>
          <p:nvPr>
            <p:ph type="title"/>
          </p:nvPr>
        </p:nvSpPr>
        <p:spPr/>
        <p:txBody>
          <a:bodyPr/>
          <a:lstStyle/>
          <a:p>
            <a:r>
              <a:rPr lang="en" sz="6000" dirty="0">
                <a:solidFill>
                  <a:schemeClr val="tx1"/>
                </a:solidFill>
              </a:rPr>
              <a:t>MARKET SIZE</a:t>
            </a:r>
            <a:endParaRPr lang="en-US" dirty="0"/>
          </a:p>
        </p:txBody>
      </p:sp>
      <p:sp>
        <p:nvSpPr>
          <p:cNvPr id="17" name="Google Shape;392;p41">
            <a:extLst>
              <a:ext uri="{FF2B5EF4-FFF2-40B4-BE49-F238E27FC236}">
                <a16:creationId xmlns:a16="http://schemas.microsoft.com/office/drawing/2014/main" id="{92492E44-ADD2-4CC5-8B7B-4ECFDA7CF507}"/>
              </a:ext>
            </a:extLst>
          </p:cNvPr>
          <p:cNvSpPr txBox="1">
            <a:spLocks/>
          </p:cNvSpPr>
          <p:nvPr/>
        </p:nvSpPr>
        <p:spPr>
          <a:xfrm>
            <a:off x="2252592" y="5158847"/>
            <a:ext cx="4757600" cy="2141600"/>
          </a:xfrm>
          <a:prstGeom prst="rect">
            <a:avLst/>
          </a:prstGeom>
        </p:spPr>
        <p:txBody>
          <a:bodyPr spcFirstLastPara="1" wrap="square" lIns="243800" tIns="243800" rIns="243800" bIns="243800" anchor="ctr" anchorCtr="0">
            <a:noAutofit/>
          </a:bodyPr>
          <a:lst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a:lstStyle>
          <a:p>
            <a:r>
              <a:rPr lang="en">
                <a:solidFill>
                  <a:schemeClr val="accent2"/>
                </a:solidFill>
              </a:rPr>
              <a:t>10%</a:t>
            </a:r>
            <a:endParaRPr lang="en" dirty="0">
              <a:solidFill>
                <a:schemeClr val="accent2"/>
              </a:solidFill>
            </a:endParaRPr>
          </a:p>
        </p:txBody>
      </p:sp>
      <p:sp>
        <p:nvSpPr>
          <p:cNvPr id="18" name="Google Shape;393;p41">
            <a:extLst>
              <a:ext uri="{FF2B5EF4-FFF2-40B4-BE49-F238E27FC236}">
                <a16:creationId xmlns:a16="http://schemas.microsoft.com/office/drawing/2014/main" id="{52913122-C66F-44F3-A6F1-90EB5D0B7E99}"/>
              </a:ext>
            </a:extLst>
          </p:cNvPr>
          <p:cNvSpPr txBox="1">
            <a:spLocks/>
          </p:cNvSpPr>
          <p:nvPr/>
        </p:nvSpPr>
        <p:spPr>
          <a:xfrm>
            <a:off x="2201766" y="8518300"/>
            <a:ext cx="4859200" cy="1844800"/>
          </a:xfrm>
          <a:prstGeom prst="rect">
            <a:avLst/>
          </a:prstGeom>
        </p:spPr>
        <p:txBody>
          <a:bodyPr spcFirstLastPara="1" wrap="square" lIns="243800" tIns="243800" rIns="243800" bIns="243800" anchor="t" anchorCtr="0">
            <a:noAutofit/>
          </a:bodyPr>
          <a:lst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buNone/>
            </a:pPr>
            <a:r>
              <a:rPr lang="en-US" sz="2400" dirty="0"/>
              <a:t>Lorem Ipsum is simply dummy text </a:t>
            </a:r>
          </a:p>
        </p:txBody>
      </p:sp>
      <p:sp>
        <p:nvSpPr>
          <p:cNvPr id="19" name="Google Shape;394;p41">
            <a:extLst>
              <a:ext uri="{FF2B5EF4-FFF2-40B4-BE49-F238E27FC236}">
                <a16:creationId xmlns:a16="http://schemas.microsoft.com/office/drawing/2014/main" id="{528FA846-FA66-4DA6-ADBB-F6F6F814C5E0}"/>
              </a:ext>
            </a:extLst>
          </p:cNvPr>
          <p:cNvSpPr txBox="1">
            <a:spLocks/>
          </p:cNvSpPr>
          <p:nvPr/>
        </p:nvSpPr>
        <p:spPr>
          <a:xfrm>
            <a:off x="2331742" y="7557732"/>
            <a:ext cx="4599200" cy="1257600"/>
          </a:xfrm>
          <a:prstGeom prst="rect">
            <a:avLst/>
          </a:prstGeom>
        </p:spPr>
        <p:txBody>
          <a:bodyPr spcFirstLastPara="1" wrap="square" lIns="243800" tIns="243800" rIns="243800" bIns="243800" anchor="b" anchorCtr="0">
            <a:noAutofit/>
          </a:bodyPr>
          <a:lst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a:lstStyle>
          <a:p>
            <a:r>
              <a:rPr lang="en-US" sz="4800" dirty="0"/>
              <a:t>Title Here </a:t>
            </a:r>
          </a:p>
        </p:txBody>
      </p:sp>
      <p:sp>
        <p:nvSpPr>
          <p:cNvPr id="20" name="Google Shape;395;p41">
            <a:extLst>
              <a:ext uri="{FF2B5EF4-FFF2-40B4-BE49-F238E27FC236}">
                <a16:creationId xmlns:a16="http://schemas.microsoft.com/office/drawing/2014/main" id="{6D14044C-FA8F-40A2-891F-CAE44887AA07}"/>
              </a:ext>
            </a:extLst>
          </p:cNvPr>
          <p:cNvSpPr txBox="1">
            <a:spLocks/>
          </p:cNvSpPr>
          <p:nvPr/>
        </p:nvSpPr>
        <p:spPr>
          <a:xfrm>
            <a:off x="7485062" y="5158847"/>
            <a:ext cx="4757600" cy="2141600"/>
          </a:xfrm>
          <a:prstGeom prst="rect">
            <a:avLst/>
          </a:prstGeom>
        </p:spPr>
        <p:txBody>
          <a:bodyPr spcFirstLastPara="1" wrap="square" lIns="243800" tIns="243800" rIns="243800" bIns="243800" anchor="ctr" anchorCtr="0">
            <a:noAutofit/>
          </a:bodyPr>
          <a:lst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a:lstStyle>
          <a:p>
            <a:r>
              <a:rPr lang="en">
                <a:solidFill>
                  <a:schemeClr val="accent2"/>
                </a:solidFill>
              </a:rPr>
              <a:t>15%</a:t>
            </a:r>
          </a:p>
        </p:txBody>
      </p:sp>
      <p:sp>
        <p:nvSpPr>
          <p:cNvPr id="21" name="Google Shape;396;p41">
            <a:extLst>
              <a:ext uri="{FF2B5EF4-FFF2-40B4-BE49-F238E27FC236}">
                <a16:creationId xmlns:a16="http://schemas.microsoft.com/office/drawing/2014/main" id="{E32DC696-6FE3-4D70-8EED-8FE86938F805}"/>
              </a:ext>
            </a:extLst>
          </p:cNvPr>
          <p:cNvSpPr txBox="1">
            <a:spLocks/>
          </p:cNvSpPr>
          <p:nvPr/>
        </p:nvSpPr>
        <p:spPr>
          <a:xfrm>
            <a:off x="7434286" y="8518300"/>
            <a:ext cx="4859200" cy="1844800"/>
          </a:xfrm>
          <a:prstGeom prst="rect">
            <a:avLst/>
          </a:prstGeom>
        </p:spPr>
        <p:txBody>
          <a:bodyPr spcFirstLastPara="1" wrap="square" lIns="243800" tIns="243800" rIns="243800" bIns="243800" anchor="t" anchorCtr="0">
            <a:noAutofit/>
          </a:bodyPr>
          <a:lst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buNone/>
            </a:pPr>
            <a:r>
              <a:rPr lang="en-US" sz="2400" b="1" dirty="0"/>
              <a:t>Lorem Ipsum</a:t>
            </a:r>
            <a:r>
              <a:rPr lang="en-US" sz="2400" dirty="0"/>
              <a:t> is simply dummy text</a:t>
            </a:r>
          </a:p>
        </p:txBody>
      </p:sp>
      <p:sp>
        <p:nvSpPr>
          <p:cNvPr id="22" name="Google Shape;397;p41">
            <a:extLst>
              <a:ext uri="{FF2B5EF4-FFF2-40B4-BE49-F238E27FC236}">
                <a16:creationId xmlns:a16="http://schemas.microsoft.com/office/drawing/2014/main" id="{66BFFBC0-7CE7-457C-B7EF-EA6772E1DEAD}"/>
              </a:ext>
            </a:extLst>
          </p:cNvPr>
          <p:cNvSpPr txBox="1">
            <a:spLocks/>
          </p:cNvSpPr>
          <p:nvPr/>
        </p:nvSpPr>
        <p:spPr>
          <a:xfrm>
            <a:off x="7564262" y="7557732"/>
            <a:ext cx="4599200" cy="1257600"/>
          </a:xfrm>
          <a:prstGeom prst="rect">
            <a:avLst/>
          </a:prstGeom>
        </p:spPr>
        <p:txBody>
          <a:bodyPr spcFirstLastPara="1" wrap="square" lIns="243800" tIns="243800" rIns="243800" bIns="243800" anchor="b" anchorCtr="0">
            <a:noAutofit/>
          </a:bodyPr>
          <a:lst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a:lstStyle>
          <a:p>
            <a:r>
              <a:rPr lang="en-US" sz="4800" dirty="0"/>
              <a:t>Title Here </a:t>
            </a:r>
          </a:p>
        </p:txBody>
      </p:sp>
      <p:sp>
        <p:nvSpPr>
          <p:cNvPr id="23" name="Google Shape;398;p41">
            <a:extLst>
              <a:ext uri="{FF2B5EF4-FFF2-40B4-BE49-F238E27FC236}">
                <a16:creationId xmlns:a16="http://schemas.microsoft.com/office/drawing/2014/main" id="{D407C302-CFF6-4941-90BF-C7A5229E09B8}"/>
              </a:ext>
            </a:extLst>
          </p:cNvPr>
          <p:cNvSpPr txBox="1">
            <a:spLocks/>
          </p:cNvSpPr>
          <p:nvPr/>
        </p:nvSpPr>
        <p:spPr>
          <a:xfrm>
            <a:off x="12717531" y="5158847"/>
            <a:ext cx="4757600" cy="2141600"/>
          </a:xfrm>
          <a:prstGeom prst="rect">
            <a:avLst/>
          </a:prstGeom>
        </p:spPr>
        <p:txBody>
          <a:bodyPr spcFirstLastPara="1" wrap="square" lIns="243800" tIns="243800" rIns="243800" bIns="243800" anchor="ctr" anchorCtr="0">
            <a:noAutofit/>
          </a:bodyPr>
          <a:lst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a:lstStyle>
          <a:p>
            <a:r>
              <a:rPr lang="en">
                <a:solidFill>
                  <a:schemeClr val="accent2"/>
                </a:solidFill>
              </a:rPr>
              <a:t>20%</a:t>
            </a:r>
          </a:p>
        </p:txBody>
      </p:sp>
      <p:sp>
        <p:nvSpPr>
          <p:cNvPr id="24" name="Google Shape;399;p41">
            <a:extLst>
              <a:ext uri="{FF2B5EF4-FFF2-40B4-BE49-F238E27FC236}">
                <a16:creationId xmlns:a16="http://schemas.microsoft.com/office/drawing/2014/main" id="{1506D5FF-2785-4309-8EC1-C67CBFBD3998}"/>
              </a:ext>
            </a:extLst>
          </p:cNvPr>
          <p:cNvSpPr txBox="1">
            <a:spLocks/>
          </p:cNvSpPr>
          <p:nvPr/>
        </p:nvSpPr>
        <p:spPr>
          <a:xfrm>
            <a:off x="12666806" y="8518300"/>
            <a:ext cx="4859200" cy="1844800"/>
          </a:xfrm>
          <a:prstGeom prst="rect">
            <a:avLst/>
          </a:prstGeom>
        </p:spPr>
        <p:txBody>
          <a:bodyPr spcFirstLastPara="1" wrap="square" lIns="243800" tIns="243800" rIns="243800" bIns="243800" anchor="t" anchorCtr="0">
            <a:noAutofit/>
          </a:bodyPr>
          <a:lst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buNone/>
            </a:pPr>
            <a:r>
              <a:rPr lang="en-US" sz="3200" b="1" dirty="0"/>
              <a:t>Lorem Ipsum</a:t>
            </a:r>
            <a:r>
              <a:rPr lang="en-US" sz="3200" dirty="0"/>
              <a:t> is simply dummy text</a:t>
            </a:r>
          </a:p>
        </p:txBody>
      </p:sp>
      <p:sp>
        <p:nvSpPr>
          <p:cNvPr id="25" name="Google Shape;401;p41">
            <a:extLst>
              <a:ext uri="{FF2B5EF4-FFF2-40B4-BE49-F238E27FC236}">
                <a16:creationId xmlns:a16="http://schemas.microsoft.com/office/drawing/2014/main" id="{A2780B21-3340-4451-8531-9DAF82F8772B}"/>
              </a:ext>
            </a:extLst>
          </p:cNvPr>
          <p:cNvSpPr txBox="1">
            <a:spLocks/>
          </p:cNvSpPr>
          <p:nvPr/>
        </p:nvSpPr>
        <p:spPr>
          <a:xfrm>
            <a:off x="12796784" y="7557732"/>
            <a:ext cx="4599200" cy="1257600"/>
          </a:xfrm>
          <a:prstGeom prst="rect">
            <a:avLst/>
          </a:prstGeom>
        </p:spPr>
        <p:txBody>
          <a:bodyPr spcFirstLastPara="1" wrap="square" lIns="243800" tIns="243800" rIns="243800" bIns="243800" anchor="b" anchorCtr="0">
            <a:noAutofit/>
          </a:bodyPr>
          <a:lst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a:lstStyle>
          <a:p>
            <a:r>
              <a:rPr lang="en-US" sz="4800" dirty="0"/>
              <a:t>Title Here </a:t>
            </a:r>
          </a:p>
        </p:txBody>
      </p:sp>
      <p:sp>
        <p:nvSpPr>
          <p:cNvPr id="26" name="Google Shape;402;p41">
            <a:extLst>
              <a:ext uri="{FF2B5EF4-FFF2-40B4-BE49-F238E27FC236}">
                <a16:creationId xmlns:a16="http://schemas.microsoft.com/office/drawing/2014/main" id="{FE09E150-FDEB-4614-9ABB-E5E3700A645A}"/>
              </a:ext>
            </a:extLst>
          </p:cNvPr>
          <p:cNvSpPr txBox="1">
            <a:spLocks/>
          </p:cNvSpPr>
          <p:nvPr/>
        </p:nvSpPr>
        <p:spPr>
          <a:xfrm>
            <a:off x="17950000" y="5158847"/>
            <a:ext cx="4757600" cy="2141600"/>
          </a:xfrm>
          <a:prstGeom prst="rect">
            <a:avLst/>
          </a:prstGeom>
        </p:spPr>
        <p:txBody>
          <a:bodyPr spcFirstLastPara="1" wrap="square" lIns="243800" tIns="243800" rIns="243800" bIns="243800" anchor="ctr" anchorCtr="0">
            <a:noAutofit/>
          </a:bodyPr>
          <a:lst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a:lstStyle>
          <a:p>
            <a:r>
              <a:rPr lang="en">
                <a:solidFill>
                  <a:schemeClr val="accent2"/>
                </a:solidFill>
              </a:rPr>
              <a:t>25%</a:t>
            </a:r>
          </a:p>
        </p:txBody>
      </p:sp>
      <p:sp>
        <p:nvSpPr>
          <p:cNvPr id="27" name="Google Shape;403;p41">
            <a:extLst>
              <a:ext uri="{FF2B5EF4-FFF2-40B4-BE49-F238E27FC236}">
                <a16:creationId xmlns:a16="http://schemas.microsoft.com/office/drawing/2014/main" id="{56FDE047-2CAA-4E86-878D-824A0717A5F4}"/>
              </a:ext>
            </a:extLst>
          </p:cNvPr>
          <p:cNvSpPr txBox="1">
            <a:spLocks/>
          </p:cNvSpPr>
          <p:nvPr/>
        </p:nvSpPr>
        <p:spPr>
          <a:xfrm>
            <a:off x="17899328" y="8518300"/>
            <a:ext cx="4859200" cy="1844800"/>
          </a:xfrm>
          <a:prstGeom prst="rect">
            <a:avLst/>
          </a:prstGeom>
        </p:spPr>
        <p:txBody>
          <a:bodyPr spcFirstLastPara="1" wrap="square" lIns="243800" tIns="243800" rIns="243800" bIns="243800" anchor="t" anchorCtr="0">
            <a:noAutofit/>
          </a:bodyPr>
          <a:lst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buNone/>
            </a:pPr>
            <a:r>
              <a:rPr lang="en-US" sz="2400" b="1" dirty="0"/>
              <a:t>Lorem Ipsum</a:t>
            </a:r>
            <a:r>
              <a:rPr lang="en-US" sz="2400" dirty="0"/>
              <a:t> is simply dummy text</a:t>
            </a:r>
          </a:p>
        </p:txBody>
      </p:sp>
      <p:sp>
        <p:nvSpPr>
          <p:cNvPr id="28" name="Google Shape;404;p41">
            <a:extLst>
              <a:ext uri="{FF2B5EF4-FFF2-40B4-BE49-F238E27FC236}">
                <a16:creationId xmlns:a16="http://schemas.microsoft.com/office/drawing/2014/main" id="{7D50BAB4-6603-4D8A-8B12-31D7EA77AC6E}"/>
              </a:ext>
            </a:extLst>
          </p:cNvPr>
          <p:cNvSpPr txBox="1">
            <a:spLocks/>
          </p:cNvSpPr>
          <p:nvPr/>
        </p:nvSpPr>
        <p:spPr>
          <a:xfrm>
            <a:off x="18029304" y="7557732"/>
            <a:ext cx="4599200" cy="1257600"/>
          </a:xfrm>
          <a:prstGeom prst="rect">
            <a:avLst/>
          </a:prstGeom>
        </p:spPr>
        <p:txBody>
          <a:bodyPr spcFirstLastPara="1" wrap="square" lIns="243800" tIns="243800" rIns="243800" bIns="243800" anchor="b" anchorCtr="0">
            <a:noAutofit/>
          </a:bodyPr>
          <a:lst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a:lstStyle>
          <a:p>
            <a:r>
              <a:rPr lang="en-US" sz="4800" dirty="0"/>
              <a:t>Title Here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BC41052-8BA5-4115-B04A-130081DC9E99}"/>
              </a:ext>
            </a:extLst>
          </p:cNvPr>
          <p:cNvSpPr>
            <a:spLocks noGrp="1"/>
          </p:cNvSpPr>
          <p:nvPr>
            <p:ph type="pic" sz="quarter" idx="10"/>
          </p:nvPr>
        </p:nvSpPr>
        <p:spPr/>
      </p:sp>
      <p:cxnSp>
        <p:nvCxnSpPr>
          <p:cNvPr id="431" name="Google Shape;431;p43"/>
          <p:cNvCxnSpPr>
            <a:cxnSpLocks/>
          </p:cNvCxnSpPr>
          <p:nvPr/>
        </p:nvCxnSpPr>
        <p:spPr>
          <a:xfrm rot="10800000">
            <a:off x="-524254" y="2978472"/>
            <a:ext cx="5835200" cy="0"/>
          </a:xfrm>
          <a:prstGeom prst="straightConnector1">
            <a:avLst/>
          </a:prstGeom>
          <a:noFill/>
          <a:ln w="9525" cap="flat" cmpd="sng">
            <a:solidFill>
              <a:schemeClr val="accent2">
                <a:lumMod val="20000"/>
                <a:lumOff val="80000"/>
              </a:schemeClr>
            </a:solidFill>
            <a:prstDash val="solid"/>
            <a:round/>
            <a:headEnd type="none" w="med" len="med"/>
            <a:tailEnd type="none" w="med" len="med"/>
          </a:ln>
        </p:spPr>
      </p:cxnSp>
      <p:cxnSp>
        <p:nvCxnSpPr>
          <p:cNvPr id="432" name="Google Shape;432;p43"/>
          <p:cNvCxnSpPr>
            <a:cxnSpLocks/>
          </p:cNvCxnSpPr>
          <p:nvPr/>
        </p:nvCxnSpPr>
        <p:spPr>
          <a:xfrm>
            <a:off x="18620549" y="2978472"/>
            <a:ext cx="5817600" cy="0"/>
          </a:xfrm>
          <a:prstGeom prst="straightConnector1">
            <a:avLst/>
          </a:prstGeom>
          <a:noFill/>
          <a:ln w="9525" cap="flat" cmpd="sng">
            <a:solidFill>
              <a:schemeClr val="accent2">
                <a:lumMod val="20000"/>
                <a:lumOff val="80000"/>
              </a:schemeClr>
            </a:solidFill>
            <a:prstDash val="solid"/>
            <a:round/>
            <a:headEnd type="none" w="med" len="med"/>
            <a:tailEnd type="none" w="med" len="med"/>
          </a:ln>
        </p:spPr>
      </p:cxnSp>
      <p:sp>
        <p:nvSpPr>
          <p:cNvPr id="8" name="Google Shape;428;p43">
            <a:extLst>
              <a:ext uri="{FF2B5EF4-FFF2-40B4-BE49-F238E27FC236}">
                <a16:creationId xmlns:a16="http://schemas.microsoft.com/office/drawing/2014/main" id="{9E50B269-4755-4D55-B780-AE4E7C820AD3}"/>
              </a:ext>
            </a:extLst>
          </p:cNvPr>
          <p:cNvSpPr txBox="1">
            <a:spLocks/>
          </p:cNvSpPr>
          <p:nvPr/>
        </p:nvSpPr>
        <p:spPr>
          <a:xfrm>
            <a:off x="831200" y="8259097"/>
            <a:ext cx="22721600" cy="2223369"/>
          </a:xfrm>
          <a:prstGeom prst="rect">
            <a:avLst/>
          </a:prstGeom>
        </p:spPr>
        <p:txBody>
          <a:bodyPr spcFirstLastPara="1" wrap="square" lIns="243800" tIns="243800" rIns="243800" bIns="243800" anchor="b" anchorCtr="0">
            <a:noAutofit/>
          </a:bodyPr>
          <a:lst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a:lstStyle>
          <a:p>
            <a:pPr algn="ctr"/>
            <a:r>
              <a:rPr lang="en" sz="9600" dirty="0">
                <a:solidFill>
                  <a:schemeClr val="accent2"/>
                </a:solidFill>
              </a:rPr>
              <a:t>708,300,00</a:t>
            </a:r>
          </a:p>
        </p:txBody>
      </p:sp>
      <p:sp>
        <p:nvSpPr>
          <p:cNvPr id="9" name="Google Shape;429;p43">
            <a:extLst>
              <a:ext uri="{FF2B5EF4-FFF2-40B4-BE49-F238E27FC236}">
                <a16:creationId xmlns:a16="http://schemas.microsoft.com/office/drawing/2014/main" id="{CAB01711-8239-4AAF-A8B0-FCBBC53D9759}"/>
              </a:ext>
            </a:extLst>
          </p:cNvPr>
          <p:cNvSpPr txBox="1">
            <a:spLocks/>
          </p:cNvSpPr>
          <p:nvPr/>
        </p:nvSpPr>
        <p:spPr>
          <a:xfrm>
            <a:off x="3903200" y="10703800"/>
            <a:ext cx="16577600" cy="1311200"/>
          </a:xfrm>
          <a:prstGeom prst="rect">
            <a:avLst/>
          </a:prstGeom>
        </p:spPr>
        <p:txBody>
          <a:bodyPr spcFirstLastPara="1" wrap="square" lIns="243800" tIns="243800" rIns="243800" bIns="243800" anchor="t" anchorCtr="0">
            <a:noAutofit/>
          </a:bodyPr>
          <a:lst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lgn="ctr">
              <a:spcAft>
                <a:spcPts val="4267"/>
              </a:spcAft>
              <a:buNone/>
            </a:pPr>
            <a:r>
              <a:rPr lang="en-US" dirty="0"/>
              <a:t>Lorem Ipsum is simply dummy text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p:cNvSpPr>
            <a:spLocks/>
          </p:cNvSpPr>
          <p:nvPr/>
        </p:nvSpPr>
        <p:spPr bwMode="auto">
          <a:xfrm>
            <a:off x="1918939" y="1327255"/>
            <a:ext cx="4305794" cy="21310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none" lIns="0" tIns="0" rIns="0" bIns="0" anchor="ctr" anchorCtr="0">
            <a:spAutoFit/>
          </a:bodyPr>
          <a:lstStyle/>
          <a:p>
            <a:pPr defTabSz="4572000">
              <a:lnSpc>
                <a:spcPts val="8500"/>
              </a:lnSpc>
            </a:pPr>
            <a:r>
              <a:rPr lang="en-US" sz="6600" b="1" spc="500" dirty="0">
                <a:solidFill>
                  <a:schemeClr val="tx2"/>
                </a:solidFill>
                <a:latin typeface="Montserrat Semi" charset="0"/>
                <a:ea typeface="Montserrat Semi" charset="0"/>
                <a:cs typeface="Montserrat Semi" charset="0"/>
                <a:sym typeface="Bebas Neue" charset="0"/>
              </a:rPr>
              <a:t>EXCLUSIVE</a:t>
            </a:r>
          </a:p>
          <a:p>
            <a:pPr defTabSz="4572000">
              <a:lnSpc>
                <a:spcPts val="8500"/>
              </a:lnSpc>
            </a:pPr>
            <a:r>
              <a:rPr lang="en-US" sz="6600" b="1" spc="500" dirty="0">
                <a:solidFill>
                  <a:schemeClr val="tx2"/>
                </a:solidFill>
                <a:latin typeface="Montserrat Semi" charset="0"/>
                <a:ea typeface="Montserrat Semi" charset="0"/>
                <a:cs typeface="Montserrat Semi" charset="0"/>
                <a:sym typeface="Bebas Neue" charset="0"/>
              </a:rPr>
              <a:t>SERVICES</a:t>
            </a:r>
          </a:p>
        </p:txBody>
      </p:sp>
      <p:sp>
        <p:nvSpPr>
          <p:cNvPr id="5" name="Subtitle 2"/>
          <p:cNvSpPr txBox="1">
            <a:spLocks/>
          </p:cNvSpPr>
          <p:nvPr/>
        </p:nvSpPr>
        <p:spPr>
          <a:xfrm>
            <a:off x="3129477" y="5835489"/>
            <a:ext cx="8428136" cy="124553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40"/>
              </a:lnSpc>
            </a:pPr>
            <a:r>
              <a:rPr lang="en-US" dirty="0">
                <a:solidFill>
                  <a:schemeClr val="tx1"/>
                </a:solidFill>
                <a:latin typeface="Poppins Light" charset="0"/>
                <a:ea typeface="Poppins Light" charset="0"/>
                <a:cs typeface="Poppins Light" charset="0"/>
              </a:rPr>
              <a:t>Frequently, your initial font choice is taken out of your awesome hands also we are companies</a:t>
            </a:r>
          </a:p>
        </p:txBody>
      </p:sp>
      <p:sp>
        <p:nvSpPr>
          <p:cNvPr id="6" name="TextBox 5"/>
          <p:cNvSpPr txBox="1"/>
          <p:nvPr/>
        </p:nvSpPr>
        <p:spPr>
          <a:xfrm>
            <a:off x="3247048" y="5261755"/>
            <a:ext cx="3699026" cy="461665"/>
          </a:xfrm>
          <a:prstGeom prst="rect">
            <a:avLst/>
          </a:prstGeom>
          <a:noFill/>
        </p:spPr>
        <p:txBody>
          <a:bodyPr wrap="none" rtlCol="0" anchor="ctr" anchorCtr="0">
            <a:spAutoFit/>
          </a:bodyPr>
          <a:lstStyle/>
          <a:p>
            <a:r>
              <a:rPr lang="en-US" sz="2400" b="1" dirty="0">
                <a:solidFill>
                  <a:schemeClr val="tx2"/>
                </a:solidFill>
                <a:latin typeface="Poppins SemiBold" charset="0"/>
                <a:ea typeface="Poppins SemiBold" charset="0"/>
                <a:cs typeface="Poppins SemiBold" charset="0"/>
              </a:rPr>
              <a:t>OFFER AWESOME SERVICES</a:t>
            </a:r>
          </a:p>
        </p:txBody>
      </p:sp>
      <p:sp>
        <p:nvSpPr>
          <p:cNvPr id="7" name="Shape 2622"/>
          <p:cNvSpPr/>
          <p:nvPr/>
        </p:nvSpPr>
        <p:spPr>
          <a:xfrm>
            <a:off x="1918939" y="5227764"/>
            <a:ext cx="991310" cy="991310"/>
          </a:xfrm>
          <a:custGeom>
            <a:avLst/>
            <a:gdLst/>
            <a:ahLst/>
            <a:cxnLst>
              <a:cxn ang="0">
                <a:pos x="wd2" y="hd2"/>
              </a:cxn>
              <a:cxn ang="5400000">
                <a:pos x="wd2" y="hd2"/>
              </a:cxn>
              <a:cxn ang="10800000">
                <a:pos x="wd2" y="hd2"/>
              </a:cxn>
              <a:cxn ang="16200000">
                <a:pos x="wd2" y="hd2"/>
              </a:cxn>
            </a:cxnLst>
            <a:rect l="0" t="0" r="r" b="b"/>
            <a:pathLst>
              <a:path w="21600" h="21600" extrusionOk="0">
                <a:moveTo>
                  <a:pt x="9579" y="17044"/>
                </a:moveTo>
                <a:cubicBezTo>
                  <a:pt x="9428" y="17174"/>
                  <a:pt x="9252" y="17274"/>
                  <a:pt x="9050" y="17344"/>
                </a:cubicBezTo>
                <a:cubicBezTo>
                  <a:pt x="8849" y="17415"/>
                  <a:pt x="8636" y="17450"/>
                  <a:pt x="8413" y="17450"/>
                </a:cubicBezTo>
                <a:cubicBezTo>
                  <a:pt x="7887" y="17450"/>
                  <a:pt x="7488" y="17288"/>
                  <a:pt x="7214" y="16966"/>
                </a:cubicBezTo>
                <a:cubicBezTo>
                  <a:pt x="6941" y="16644"/>
                  <a:pt x="6797" y="16226"/>
                  <a:pt x="6782" y="15715"/>
                </a:cubicBezTo>
                <a:lnTo>
                  <a:pt x="5864" y="15715"/>
                </a:lnTo>
                <a:cubicBezTo>
                  <a:pt x="5857" y="16122"/>
                  <a:pt x="5913" y="16486"/>
                  <a:pt x="6032" y="16805"/>
                </a:cubicBezTo>
                <a:cubicBezTo>
                  <a:pt x="6151" y="17123"/>
                  <a:pt x="6321" y="17393"/>
                  <a:pt x="6545" y="17611"/>
                </a:cubicBezTo>
                <a:cubicBezTo>
                  <a:pt x="6767" y="17830"/>
                  <a:pt x="7038" y="17995"/>
                  <a:pt x="7355" y="18106"/>
                </a:cubicBezTo>
                <a:cubicBezTo>
                  <a:pt x="7671" y="18218"/>
                  <a:pt x="8024" y="18273"/>
                  <a:pt x="8413" y="18273"/>
                </a:cubicBezTo>
                <a:cubicBezTo>
                  <a:pt x="8773" y="18273"/>
                  <a:pt x="9113" y="18223"/>
                  <a:pt x="9434" y="18123"/>
                </a:cubicBezTo>
                <a:cubicBezTo>
                  <a:pt x="9754" y="18023"/>
                  <a:pt x="10033" y="17873"/>
                  <a:pt x="10271" y="17672"/>
                </a:cubicBezTo>
                <a:cubicBezTo>
                  <a:pt x="10509" y="17472"/>
                  <a:pt x="10697" y="17222"/>
                  <a:pt x="10837" y="16922"/>
                </a:cubicBezTo>
                <a:cubicBezTo>
                  <a:pt x="10978" y="16621"/>
                  <a:pt x="11048" y="16275"/>
                  <a:pt x="11048" y="15881"/>
                </a:cubicBezTo>
                <a:cubicBezTo>
                  <a:pt x="11048" y="15407"/>
                  <a:pt x="10935" y="14995"/>
                  <a:pt x="10708" y="14646"/>
                </a:cubicBezTo>
                <a:cubicBezTo>
                  <a:pt x="10481" y="14298"/>
                  <a:pt x="10134" y="14072"/>
                  <a:pt x="9666" y="13968"/>
                </a:cubicBezTo>
                <a:lnTo>
                  <a:pt x="9666" y="13946"/>
                </a:lnTo>
                <a:cubicBezTo>
                  <a:pt x="9968" y="13805"/>
                  <a:pt x="10220" y="13597"/>
                  <a:pt x="10422" y="13323"/>
                </a:cubicBezTo>
                <a:cubicBezTo>
                  <a:pt x="10624" y="13048"/>
                  <a:pt x="10724" y="12734"/>
                  <a:pt x="10724" y="12377"/>
                </a:cubicBezTo>
                <a:cubicBezTo>
                  <a:pt x="10724" y="12014"/>
                  <a:pt x="10665" y="11698"/>
                  <a:pt x="10546" y="11432"/>
                </a:cubicBezTo>
                <a:cubicBezTo>
                  <a:pt x="10427" y="11165"/>
                  <a:pt x="10263" y="10946"/>
                  <a:pt x="10055" y="10776"/>
                </a:cubicBezTo>
                <a:cubicBezTo>
                  <a:pt x="9846" y="10605"/>
                  <a:pt x="9599" y="10477"/>
                  <a:pt x="9315" y="10392"/>
                </a:cubicBezTo>
                <a:cubicBezTo>
                  <a:pt x="9030" y="10306"/>
                  <a:pt x="8722" y="10264"/>
                  <a:pt x="8391" y="10264"/>
                </a:cubicBezTo>
                <a:cubicBezTo>
                  <a:pt x="8010" y="10264"/>
                  <a:pt x="7673" y="10326"/>
                  <a:pt x="7382" y="10453"/>
                </a:cubicBezTo>
                <a:cubicBezTo>
                  <a:pt x="7090" y="10579"/>
                  <a:pt x="6847" y="10753"/>
                  <a:pt x="6653" y="10976"/>
                </a:cubicBezTo>
                <a:cubicBezTo>
                  <a:pt x="6459" y="11198"/>
                  <a:pt x="6309" y="11466"/>
                  <a:pt x="6204" y="11777"/>
                </a:cubicBezTo>
                <a:cubicBezTo>
                  <a:pt x="6100" y="12088"/>
                  <a:pt x="6040" y="12433"/>
                  <a:pt x="6026" y="12811"/>
                </a:cubicBezTo>
                <a:lnTo>
                  <a:pt x="6944" y="12811"/>
                </a:lnTo>
                <a:cubicBezTo>
                  <a:pt x="6944" y="12581"/>
                  <a:pt x="6972" y="12363"/>
                  <a:pt x="7031" y="12155"/>
                </a:cubicBezTo>
                <a:cubicBezTo>
                  <a:pt x="7088" y="11947"/>
                  <a:pt x="7177" y="11766"/>
                  <a:pt x="7296" y="11610"/>
                </a:cubicBezTo>
                <a:cubicBezTo>
                  <a:pt x="7414" y="11454"/>
                  <a:pt x="7565" y="11330"/>
                  <a:pt x="7749" y="11237"/>
                </a:cubicBezTo>
                <a:cubicBezTo>
                  <a:pt x="7932" y="11144"/>
                  <a:pt x="8147" y="11098"/>
                  <a:pt x="8391" y="11098"/>
                </a:cubicBezTo>
                <a:cubicBezTo>
                  <a:pt x="8780" y="11098"/>
                  <a:pt x="9104" y="11204"/>
                  <a:pt x="9364" y="11415"/>
                </a:cubicBezTo>
                <a:cubicBezTo>
                  <a:pt x="9623" y="11627"/>
                  <a:pt x="9752" y="11943"/>
                  <a:pt x="9752" y="12366"/>
                </a:cubicBezTo>
                <a:cubicBezTo>
                  <a:pt x="9752" y="12574"/>
                  <a:pt x="9713" y="12759"/>
                  <a:pt x="9634" y="12922"/>
                </a:cubicBezTo>
                <a:cubicBezTo>
                  <a:pt x="9554" y="13086"/>
                  <a:pt x="9448" y="13221"/>
                  <a:pt x="9315" y="13329"/>
                </a:cubicBezTo>
                <a:cubicBezTo>
                  <a:pt x="9182" y="13436"/>
                  <a:pt x="9027" y="13517"/>
                  <a:pt x="8851" y="13574"/>
                </a:cubicBezTo>
                <a:cubicBezTo>
                  <a:pt x="8674" y="13629"/>
                  <a:pt x="8488" y="13657"/>
                  <a:pt x="8294" y="13657"/>
                </a:cubicBezTo>
                <a:lnTo>
                  <a:pt x="7992" y="13657"/>
                </a:lnTo>
                <a:cubicBezTo>
                  <a:pt x="7963" y="13657"/>
                  <a:pt x="7930" y="13653"/>
                  <a:pt x="7895" y="13645"/>
                </a:cubicBezTo>
                <a:lnTo>
                  <a:pt x="7895" y="14447"/>
                </a:lnTo>
                <a:cubicBezTo>
                  <a:pt x="8067" y="14424"/>
                  <a:pt x="8251" y="14413"/>
                  <a:pt x="8445" y="14413"/>
                </a:cubicBezTo>
                <a:cubicBezTo>
                  <a:pt x="8676" y="14413"/>
                  <a:pt x="8890" y="14444"/>
                  <a:pt x="9088" y="14507"/>
                </a:cubicBezTo>
                <a:cubicBezTo>
                  <a:pt x="9286" y="14571"/>
                  <a:pt x="9457" y="14667"/>
                  <a:pt x="9601" y="14797"/>
                </a:cubicBezTo>
                <a:cubicBezTo>
                  <a:pt x="9745" y="14927"/>
                  <a:pt x="9860" y="15086"/>
                  <a:pt x="9947" y="15275"/>
                </a:cubicBezTo>
                <a:cubicBezTo>
                  <a:pt x="10033" y="15464"/>
                  <a:pt x="10076" y="15682"/>
                  <a:pt x="10076" y="15926"/>
                </a:cubicBezTo>
                <a:cubicBezTo>
                  <a:pt x="10076" y="16163"/>
                  <a:pt x="10031" y="16377"/>
                  <a:pt x="9941" y="16565"/>
                </a:cubicBezTo>
                <a:cubicBezTo>
                  <a:pt x="9851" y="16754"/>
                  <a:pt x="9731" y="16914"/>
                  <a:pt x="9579" y="17044"/>
                </a:cubicBezTo>
                <a:moveTo>
                  <a:pt x="14257" y="18151"/>
                </a:moveTo>
                <a:lnTo>
                  <a:pt x="15175" y="18151"/>
                </a:lnTo>
                <a:lnTo>
                  <a:pt x="15175" y="10264"/>
                </a:lnTo>
                <a:lnTo>
                  <a:pt x="14473" y="10264"/>
                </a:lnTo>
                <a:cubicBezTo>
                  <a:pt x="14422" y="10561"/>
                  <a:pt x="14329" y="10805"/>
                  <a:pt x="14192" y="10998"/>
                </a:cubicBezTo>
                <a:cubicBezTo>
                  <a:pt x="14055" y="11191"/>
                  <a:pt x="13888" y="11343"/>
                  <a:pt x="13690" y="11454"/>
                </a:cubicBezTo>
                <a:cubicBezTo>
                  <a:pt x="13492" y="11565"/>
                  <a:pt x="13271" y="11641"/>
                  <a:pt x="13026" y="11682"/>
                </a:cubicBezTo>
                <a:cubicBezTo>
                  <a:pt x="12781" y="11723"/>
                  <a:pt x="12529" y="11743"/>
                  <a:pt x="12270" y="11743"/>
                </a:cubicBezTo>
                <a:lnTo>
                  <a:pt x="12270" y="12499"/>
                </a:lnTo>
                <a:lnTo>
                  <a:pt x="14257" y="12499"/>
                </a:lnTo>
                <a:cubicBezTo>
                  <a:pt x="14257" y="12499"/>
                  <a:pt x="14257" y="18151"/>
                  <a:pt x="14257" y="18151"/>
                </a:cubicBezTo>
                <a:close/>
                <a:moveTo>
                  <a:pt x="20618" y="6873"/>
                </a:moveTo>
                <a:lnTo>
                  <a:pt x="982" y="6873"/>
                </a:lnTo>
                <a:lnTo>
                  <a:pt x="982" y="3928"/>
                </a:lnTo>
                <a:cubicBezTo>
                  <a:pt x="982" y="3385"/>
                  <a:pt x="1421" y="2945"/>
                  <a:pt x="1964" y="2945"/>
                </a:cubicBezTo>
                <a:lnTo>
                  <a:pt x="3927" y="2945"/>
                </a:lnTo>
                <a:lnTo>
                  <a:pt x="3927" y="4418"/>
                </a:lnTo>
                <a:cubicBezTo>
                  <a:pt x="3927" y="4690"/>
                  <a:pt x="4147" y="4909"/>
                  <a:pt x="4418" y="4909"/>
                </a:cubicBezTo>
                <a:cubicBezTo>
                  <a:pt x="4690" y="4909"/>
                  <a:pt x="4909" y="4690"/>
                  <a:pt x="4909" y="4418"/>
                </a:cubicBezTo>
                <a:lnTo>
                  <a:pt x="4909" y="2945"/>
                </a:lnTo>
                <a:lnTo>
                  <a:pt x="16691" y="2945"/>
                </a:lnTo>
                <a:lnTo>
                  <a:pt x="16691" y="4418"/>
                </a:lnTo>
                <a:cubicBezTo>
                  <a:pt x="16691" y="4690"/>
                  <a:pt x="16910" y="4909"/>
                  <a:pt x="17182" y="4909"/>
                </a:cubicBezTo>
                <a:cubicBezTo>
                  <a:pt x="17453" y="4909"/>
                  <a:pt x="17673" y="4690"/>
                  <a:pt x="17673" y="4418"/>
                </a:cubicBezTo>
                <a:lnTo>
                  <a:pt x="17673" y="2945"/>
                </a:lnTo>
                <a:lnTo>
                  <a:pt x="19636" y="2945"/>
                </a:lnTo>
                <a:cubicBezTo>
                  <a:pt x="20179" y="2945"/>
                  <a:pt x="20618" y="3385"/>
                  <a:pt x="20618" y="3928"/>
                </a:cubicBezTo>
                <a:cubicBezTo>
                  <a:pt x="20618" y="3928"/>
                  <a:pt x="20618" y="6873"/>
                  <a:pt x="20618" y="6873"/>
                </a:cubicBezTo>
                <a:close/>
                <a:moveTo>
                  <a:pt x="20618" y="19636"/>
                </a:moveTo>
                <a:cubicBezTo>
                  <a:pt x="20618" y="20179"/>
                  <a:pt x="20179" y="20618"/>
                  <a:pt x="19636" y="20618"/>
                </a:cubicBezTo>
                <a:lnTo>
                  <a:pt x="1964" y="20618"/>
                </a:lnTo>
                <a:cubicBezTo>
                  <a:pt x="1421" y="20618"/>
                  <a:pt x="982" y="20179"/>
                  <a:pt x="982" y="19636"/>
                </a:cubicBezTo>
                <a:lnTo>
                  <a:pt x="982" y="7855"/>
                </a:lnTo>
                <a:lnTo>
                  <a:pt x="20618" y="7855"/>
                </a:lnTo>
                <a:cubicBezTo>
                  <a:pt x="20618" y="7855"/>
                  <a:pt x="20618" y="19636"/>
                  <a:pt x="20618" y="19636"/>
                </a:cubicBezTo>
                <a:close/>
                <a:moveTo>
                  <a:pt x="19636" y="1964"/>
                </a:moveTo>
                <a:lnTo>
                  <a:pt x="17673" y="1964"/>
                </a:lnTo>
                <a:lnTo>
                  <a:pt x="17673" y="491"/>
                </a:lnTo>
                <a:cubicBezTo>
                  <a:pt x="17673" y="220"/>
                  <a:pt x="17453" y="0"/>
                  <a:pt x="17182" y="0"/>
                </a:cubicBezTo>
                <a:cubicBezTo>
                  <a:pt x="16910" y="0"/>
                  <a:pt x="16691" y="220"/>
                  <a:pt x="16691" y="491"/>
                </a:cubicBezTo>
                <a:lnTo>
                  <a:pt x="16691" y="1964"/>
                </a:lnTo>
                <a:lnTo>
                  <a:pt x="4909" y="1964"/>
                </a:lnTo>
                <a:lnTo>
                  <a:pt x="4909" y="491"/>
                </a:lnTo>
                <a:cubicBezTo>
                  <a:pt x="4909" y="220"/>
                  <a:pt x="4690" y="0"/>
                  <a:pt x="4418" y="0"/>
                </a:cubicBezTo>
                <a:cubicBezTo>
                  <a:pt x="4147" y="0"/>
                  <a:pt x="3927" y="220"/>
                  <a:pt x="3927" y="491"/>
                </a:cubicBezTo>
                <a:lnTo>
                  <a:pt x="3927" y="1964"/>
                </a:lnTo>
                <a:lnTo>
                  <a:pt x="1964" y="1964"/>
                </a:lnTo>
                <a:cubicBezTo>
                  <a:pt x="879" y="1964"/>
                  <a:pt x="0" y="2843"/>
                  <a:pt x="0" y="3928"/>
                </a:cubicBezTo>
                <a:lnTo>
                  <a:pt x="0" y="19636"/>
                </a:lnTo>
                <a:cubicBezTo>
                  <a:pt x="0" y="20721"/>
                  <a:pt x="879" y="21600"/>
                  <a:pt x="1964" y="21600"/>
                </a:cubicBezTo>
                <a:lnTo>
                  <a:pt x="19636" y="21600"/>
                </a:lnTo>
                <a:cubicBezTo>
                  <a:pt x="20721" y="21600"/>
                  <a:pt x="21600" y="20721"/>
                  <a:pt x="21600" y="19636"/>
                </a:cubicBezTo>
                <a:lnTo>
                  <a:pt x="21600" y="3928"/>
                </a:lnTo>
                <a:cubicBezTo>
                  <a:pt x="21600" y="2843"/>
                  <a:pt x="20721" y="1964"/>
                  <a:pt x="19636" y="1964"/>
                </a:cubicBezTo>
              </a:path>
            </a:pathLst>
          </a:custGeom>
          <a:solidFill>
            <a:schemeClr val="accent2"/>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8" name="Subtitle 2"/>
          <p:cNvSpPr txBox="1">
            <a:spLocks/>
          </p:cNvSpPr>
          <p:nvPr/>
        </p:nvSpPr>
        <p:spPr>
          <a:xfrm>
            <a:off x="3192398" y="8521002"/>
            <a:ext cx="8428136" cy="124553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40"/>
              </a:lnSpc>
            </a:pPr>
            <a:r>
              <a:rPr lang="en-US" dirty="0">
                <a:solidFill>
                  <a:schemeClr val="tx1"/>
                </a:solidFill>
                <a:latin typeface="Poppins Light" charset="0"/>
                <a:ea typeface="Poppins Light" charset="0"/>
                <a:cs typeface="Poppins Light" charset="0"/>
              </a:rPr>
              <a:t>Frequently, your initial font choice is taken out of your awesome hands also we are companies</a:t>
            </a:r>
          </a:p>
        </p:txBody>
      </p:sp>
      <p:sp>
        <p:nvSpPr>
          <p:cNvPr id="9" name="TextBox 8"/>
          <p:cNvSpPr txBox="1"/>
          <p:nvPr/>
        </p:nvSpPr>
        <p:spPr>
          <a:xfrm>
            <a:off x="3309969" y="7947268"/>
            <a:ext cx="2955874" cy="461665"/>
          </a:xfrm>
          <a:prstGeom prst="rect">
            <a:avLst/>
          </a:prstGeom>
          <a:noFill/>
        </p:spPr>
        <p:txBody>
          <a:bodyPr wrap="none" rtlCol="0" anchor="ctr" anchorCtr="0">
            <a:spAutoFit/>
          </a:bodyPr>
          <a:lstStyle/>
          <a:p>
            <a:r>
              <a:rPr lang="en-US" sz="2400" b="1" dirty="0">
                <a:solidFill>
                  <a:schemeClr val="tx2"/>
                </a:solidFill>
                <a:latin typeface="Poppins SemiBold" charset="0"/>
                <a:ea typeface="Poppins SemiBold" charset="0"/>
                <a:cs typeface="Poppins SemiBold" charset="0"/>
              </a:rPr>
              <a:t>GREAT SUPPORT 24/7</a:t>
            </a:r>
          </a:p>
        </p:txBody>
      </p:sp>
      <p:sp>
        <p:nvSpPr>
          <p:cNvPr id="10" name="Shape 2547"/>
          <p:cNvSpPr/>
          <p:nvPr/>
        </p:nvSpPr>
        <p:spPr>
          <a:xfrm>
            <a:off x="1918939" y="7913277"/>
            <a:ext cx="991310" cy="991310"/>
          </a:xfrm>
          <a:custGeom>
            <a:avLst/>
            <a:gdLst/>
            <a:ahLst/>
            <a:cxnLst>
              <a:cxn ang="0">
                <a:pos x="wd2" y="hd2"/>
              </a:cxn>
              <a:cxn ang="5400000">
                <a:pos x="wd2" y="hd2"/>
              </a:cxn>
              <a:cxn ang="10800000">
                <a:pos x="wd2" y="hd2"/>
              </a:cxn>
              <a:cxn ang="16200000">
                <a:pos x="wd2" y="hd2"/>
              </a:cxn>
            </a:cxnLst>
            <a:rect l="0" t="0" r="r" b="b"/>
            <a:pathLst>
              <a:path w="21600" h="21600" extrusionOk="0">
                <a:moveTo>
                  <a:pt x="18073" y="17379"/>
                </a:moveTo>
                <a:lnTo>
                  <a:pt x="15643" y="14949"/>
                </a:lnTo>
                <a:cubicBezTo>
                  <a:pt x="16600" y="13832"/>
                  <a:pt x="17182" y="12386"/>
                  <a:pt x="17182" y="10800"/>
                </a:cubicBezTo>
                <a:cubicBezTo>
                  <a:pt x="17182" y="9214"/>
                  <a:pt x="16600" y="7767"/>
                  <a:pt x="15643" y="6651"/>
                </a:cubicBezTo>
                <a:lnTo>
                  <a:pt x="18073" y="4221"/>
                </a:lnTo>
                <a:cubicBezTo>
                  <a:pt x="19649" y="5963"/>
                  <a:pt x="20618" y="8266"/>
                  <a:pt x="20618" y="10800"/>
                </a:cubicBezTo>
                <a:cubicBezTo>
                  <a:pt x="20618" y="13335"/>
                  <a:pt x="19649" y="15637"/>
                  <a:pt x="18073" y="17379"/>
                </a:cubicBezTo>
                <a:moveTo>
                  <a:pt x="10800" y="20619"/>
                </a:moveTo>
                <a:cubicBezTo>
                  <a:pt x="8265" y="20619"/>
                  <a:pt x="5963" y="19650"/>
                  <a:pt x="4221" y="18073"/>
                </a:cubicBezTo>
                <a:lnTo>
                  <a:pt x="6651" y="15643"/>
                </a:lnTo>
                <a:cubicBezTo>
                  <a:pt x="7767" y="16600"/>
                  <a:pt x="9214" y="17182"/>
                  <a:pt x="10800" y="17182"/>
                </a:cubicBezTo>
                <a:cubicBezTo>
                  <a:pt x="12386" y="17182"/>
                  <a:pt x="13833" y="16600"/>
                  <a:pt x="14949" y="15643"/>
                </a:cubicBezTo>
                <a:lnTo>
                  <a:pt x="17379" y="18073"/>
                </a:lnTo>
                <a:cubicBezTo>
                  <a:pt x="15637" y="19650"/>
                  <a:pt x="13334" y="20619"/>
                  <a:pt x="10800" y="20619"/>
                </a:cubicBezTo>
                <a:moveTo>
                  <a:pt x="982" y="10800"/>
                </a:moveTo>
                <a:cubicBezTo>
                  <a:pt x="982" y="8266"/>
                  <a:pt x="1950" y="5963"/>
                  <a:pt x="3527" y="4221"/>
                </a:cubicBezTo>
                <a:lnTo>
                  <a:pt x="5957" y="6651"/>
                </a:lnTo>
                <a:cubicBezTo>
                  <a:pt x="4999" y="7767"/>
                  <a:pt x="4418" y="9214"/>
                  <a:pt x="4418" y="10800"/>
                </a:cubicBezTo>
                <a:cubicBezTo>
                  <a:pt x="4418" y="12386"/>
                  <a:pt x="4999" y="13832"/>
                  <a:pt x="5957" y="14949"/>
                </a:cubicBezTo>
                <a:lnTo>
                  <a:pt x="3527" y="17379"/>
                </a:lnTo>
                <a:cubicBezTo>
                  <a:pt x="1950" y="15637"/>
                  <a:pt x="982" y="13335"/>
                  <a:pt x="982" y="10800"/>
                </a:cubicBezTo>
                <a:moveTo>
                  <a:pt x="16200" y="10800"/>
                </a:moveTo>
                <a:cubicBezTo>
                  <a:pt x="16200" y="13782"/>
                  <a:pt x="13782" y="16200"/>
                  <a:pt x="10800" y="16200"/>
                </a:cubicBezTo>
                <a:cubicBezTo>
                  <a:pt x="7817" y="16200"/>
                  <a:pt x="5400" y="13782"/>
                  <a:pt x="5400" y="10800"/>
                </a:cubicBezTo>
                <a:cubicBezTo>
                  <a:pt x="5400" y="7817"/>
                  <a:pt x="7817" y="5400"/>
                  <a:pt x="10800" y="5400"/>
                </a:cubicBezTo>
                <a:cubicBezTo>
                  <a:pt x="13782" y="5400"/>
                  <a:pt x="16200" y="7817"/>
                  <a:pt x="16200" y="10800"/>
                </a:cubicBezTo>
                <a:moveTo>
                  <a:pt x="10800" y="982"/>
                </a:moveTo>
                <a:cubicBezTo>
                  <a:pt x="13334" y="982"/>
                  <a:pt x="15637" y="1950"/>
                  <a:pt x="17379" y="3527"/>
                </a:cubicBezTo>
                <a:lnTo>
                  <a:pt x="14949" y="5957"/>
                </a:lnTo>
                <a:cubicBezTo>
                  <a:pt x="13832" y="4999"/>
                  <a:pt x="12386" y="4418"/>
                  <a:pt x="10800" y="4418"/>
                </a:cubicBezTo>
                <a:cubicBezTo>
                  <a:pt x="9214" y="4418"/>
                  <a:pt x="7767" y="4999"/>
                  <a:pt x="6651" y="5957"/>
                </a:cubicBezTo>
                <a:lnTo>
                  <a:pt x="4221" y="3527"/>
                </a:lnTo>
                <a:cubicBezTo>
                  <a:pt x="5963" y="1950"/>
                  <a:pt x="8265" y="982"/>
                  <a:pt x="10800" y="982"/>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accent2"/>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1" name="Subtitle 2"/>
          <p:cNvSpPr txBox="1">
            <a:spLocks/>
          </p:cNvSpPr>
          <p:nvPr/>
        </p:nvSpPr>
        <p:spPr>
          <a:xfrm>
            <a:off x="3232198" y="11172525"/>
            <a:ext cx="8428136" cy="124553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40"/>
              </a:lnSpc>
            </a:pPr>
            <a:r>
              <a:rPr lang="en-US" dirty="0">
                <a:solidFill>
                  <a:schemeClr val="tx1"/>
                </a:solidFill>
                <a:latin typeface="Poppins Light" charset="0"/>
                <a:ea typeface="Poppins Light" charset="0"/>
                <a:cs typeface="Poppins Light" charset="0"/>
              </a:rPr>
              <a:t>Frequently, your initial font choice is taken out of your awesome hands also we are companies</a:t>
            </a:r>
          </a:p>
        </p:txBody>
      </p:sp>
      <p:sp>
        <p:nvSpPr>
          <p:cNvPr id="12" name="TextBox 11"/>
          <p:cNvSpPr txBox="1"/>
          <p:nvPr/>
        </p:nvSpPr>
        <p:spPr>
          <a:xfrm>
            <a:off x="3349769" y="10598791"/>
            <a:ext cx="2799228" cy="461665"/>
          </a:xfrm>
          <a:prstGeom prst="rect">
            <a:avLst/>
          </a:prstGeom>
          <a:noFill/>
        </p:spPr>
        <p:txBody>
          <a:bodyPr wrap="none" rtlCol="0" anchor="ctr" anchorCtr="0">
            <a:spAutoFit/>
          </a:bodyPr>
          <a:lstStyle/>
          <a:p>
            <a:r>
              <a:rPr lang="en-US" sz="2400" b="1" dirty="0">
                <a:solidFill>
                  <a:schemeClr val="tx2"/>
                </a:solidFill>
                <a:latin typeface="Poppins SemiBold" charset="0"/>
                <a:ea typeface="Poppins SemiBold" charset="0"/>
                <a:cs typeface="Poppins SemiBold" charset="0"/>
              </a:rPr>
              <a:t>WE CREATE HISTORY</a:t>
            </a:r>
          </a:p>
        </p:txBody>
      </p:sp>
      <p:sp>
        <p:nvSpPr>
          <p:cNvPr id="13" name="Shape 2550"/>
          <p:cNvSpPr/>
          <p:nvPr/>
        </p:nvSpPr>
        <p:spPr>
          <a:xfrm>
            <a:off x="1918939" y="10663355"/>
            <a:ext cx="910714" cy="910714"/>
          </a:xfrm>
          <a:custGeom>
            <a:avLst/>
            <a:gdLst/>
            <a:ahLst/>
            <a:cxnLst>
              <a:cxn ang="0">
                <a:pos x="wd2" y="hd2"/>
              </a:cxn>
              <a:cxn ang="5400000">
                <a:pos x="wd2" y="hd2"/>
              </a:cxn>
              <a:cxn ang="10800000">
                <a:pos x="wd2" y="hd2"/>
              </a:cxn>
              <a:cxn ang="16200000">
                <a:pos x="wd2" y="hd2"/>
              </a:cxn>
            </a:cxnLst>
            <a:rect l="0" t="0" r="r" b="b"/>
            <a:pathLst>
              <a:path w="21600" h="21600" extrusionOk="0">
                <a:moveTo>
                  <a:pt x="21109" y="7364"/>
                </a:moveTo>
                <a:cubicBezTo>
                  <a:pt x="20838" y="7364"/>
                  <a:pt x="20618" y="7584"/>
                  <a:pt x="20618" y="7855"/>
                </a:cubicBezTo>
                <a:lnTo>
                  <a:pt x="20618" y="18655"/>
                </a:lnTo>
                <a:cubicBezTo>
                  <a:pt x="20618" y="19739"/>
                  <a:pt x="19739" y="20618"/>
                  <a:pt x="18655" y="20618"/>
                </a:cubicBezTo>
                <a:lnTo>
                  <a:pt x="2945" y="20618"/>
                </a:lnTo>
                <a:cubicBezTo>
                  <a:pt x="1861" y="20618"/>
                  <a:pt x="982" y="19739"/>
                  <a:pt x="982" y="18655"/>
                </a:cubicBezTo>
                <a:lnTo>
                  <a:pt x="982" y="2945"/>
                </a:lnTo>
                <a:cubicBezTo>
                  <a:pt x="982" y="1861"/>
                  <a:pt x="1861" y="982"/>
                  <a:pt x="2945" y="982"/>
                </a:cubicBezTo>
                <a:lnTo>
                  <a:pt x="13745" y="982"/>
                </a:lnTo>
                <a:cubicBezTo>
                  <a:pt x="14017" y="982"/>
                  <a:pt x="14236" y="762"/>
                  <a:pt x="14236" y="491"/>
                </a:cubicBezTo>
                <a:cubicBezTo>
                  <a:pt x="14236" y="220"/>
                  <a:pt x="14017" y="0"/>
                  <a:pt x="13745" y="0"/>
                </a:cubicBezTo>
                <a:lnTo>
                  <a:pt x="2945" y="0"/>
                </a:lnTo>
                <a:cubicBezTo>
                  <a:pt x="1318" y="0"/>
                  <a:pt x="0" y="1319"/>
                  <a:pt x="0" y="2945"/>
                </a:cubicBezTo>
                <a:lnTo>
                  <a:pt x="0" y="18655"/>
                </a:lnTo>
                <a:cubicBezTo>
                  <a:pt x="0" y="20282"/>
                  <a:pt x="1318" y="21600"/>
                  <a:pt x="2945" y="21600"/>
                </a:cubicBezTo>
                <a:lnTo>
                  <a:pt x="18655" y="21600"/>
                </a:lnTo>
                <a:cubicBezTo>
                  <a:pt x="20282" y="21600"/>
                  <a:pt x="21600" y="20282"/>
                  <a:pt x="21600" y="18655"/>
                </a:cubicBezTo>
                <a:lnTo>
                  <a:pt x="21600" y="7855"/>
                </a:lnTo>
                <a:cubicBezTo>
                  <a:pt x="21600" y="7584"/>
                  <a:pt x="21380" y="7364"/>
                  <a:pt x="21109" y="7364"/>
                </a:cubicBezTo>
                <a:moveTo>
                  <a:pt x="7006" y="12764"/>
                </a:moveTo>
                <a:lnTo>
                  <a:pt x="8836" y="12764"/>
                </a:lnTo>
                <a:lnTo>
                  <a:pt x="8836" y="14594"/>
                </a:lnTo>
                <a:lnTo>
                  <a:pt x="6627" y="14973"/>
                </a:lnTo>
                <a:cubicBezTo>
                  <a:pt x="6627" y="14973"/>
                  <a:pt x="7006" y="12764"/>
                  <a:pt x="7006" y="12764"/>
                </a:cubicBezTo>
                <a:close/>
                <a:moveTo>
                  <a:pt x="16775" y="2742"/>
                </a:moveTo>
                <a:lnTo>
                  <a:pt x="18858" y="4825"/>
                </a:lnTo>
                <a:lnTo>
                  <a:pt x="9818" y="13865"/>
                </a:lnTo>
                <a:lnTo>
                  <a:pt x="9818" y="11782"/>
                </a:lnTo>
                <a:lnTo>
                  <a:pt x="7736" y="11782"/>
                </a:lnTo>
                <a:cubicBezTo>
                  <a:pt x="7736" y="11782"/>
                  <a:pt x="16775" y="2742"/>
                  <a:pt x="16775" y="2742"/>
                </a:cubicBezTo>
                <a:close/>
                <a:moveTo>
                  <a:pt x="18104" y="1414"/>
                </a:moveTo>
                <a:cubicBezTo>
                  <a:pt x="18371" y="1147"/>
                  <a:pt x="18739" y="982"/>
                  <a:pt x="19145" y="982"/>
                </a:cubicBezTo>
                <a:cubicBezTo>
                  <a:pt x="19959" y="982"/>
                  <a:pt x="20618" y="1642"/>
                  <a:pt x="20618" y="2455"/>
                </a:cubicBezTo>
                <a:cubicBezTo>
                  <a:pt x="20618" y="2861"/>
                  <a:pt x="20453" y="3230"/>
                  <a:pt x="20187" y="3496"/>
                </a:cubicBezTo>
                <a:lnTo>
                  <a:pt x="19552" y="4131"/>
                </a:lnTo>
                <a:lnTo>
                  <a:pt x="17469" y="2048"/>
                </a:lnTo>
                <a:cubicBezTo>
                  <a:pt x="17469" y="2048"/>
                  <a:pt x="18104" y="1414"/>
                  <a:pt x="18104" y="1414"/>
                </a:cubicBezTo>
                <a:close/>
                <a:moveTo>
                  <a:pt x="5400" y="16200"/>
                </a:moveTo>
                <a:lnTo>
                  <a:pt x="9590" y="15481"/>
                </a:lnTo>
                <a:lnTo>
                  <a:pt x="20881" y="4190"/>
                </a:lnTo>
                <a:cubicBezTo>
                  <a:pt x="21325" y="3746"/>
                  <a:pt x="21600" y="3133"/>
                  <a:pt x="21600" y="2455"/>
                </a:cubicBezTo>
                <a:cubicBezTo>
                  <a:pt x="21600" y="1099"/>
                  <a:pt x="20501" y="0"/>
                  <a:pt x="19145" y="0"/>
                </a:cubicBezTo>
                <a:cubicBezTo>
                  <a:pt x="18468" y="0"/>
                  <a:pt x="17854" y="275"/>
                  <a:pt x="17410" y="719"/>
                </a:cubicBezTo>
                <a:lnTo>
                  <a:pt x="6119" y="12010"/>
                </a:lnTo>
                <a:cubicBezTo>
                  <a:pt x="6119" y="12010"/>
                  <a:pt x="5400" y="16200"/>
                  <a:pt x="5400" y="16200"/>
                </a:cubicBezTo>
                <a:close/>
              </a:path>
            </a:pathLst>
          </a:custGeom>
          <a:solidFill>
            <a:schemeClr val="accent2"/>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cxnSp>
        <p:nvCxnSpPr>
          <p:cNvPr id="14" name="Straight Connector 13"/>
          <p:cNvCxnSpPr/>
          <p:nvPr/>
        </p:nvCxnSpPr>
        <p:spPr>
          <a:xfrm flipV="1">
            <a:off x="1918939" y="4245784"/>
            <a:ext cx="7401442" cy="4296"/>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5603935" y="11712568"/>
            <a:ext cx="5354351" cy="677108"/>
          </a:xfrm>
          <a:prstGeom prst="rect">
            <a:avLst/>
          </a:prstGeom>
          <a:noFill/>
        </p:spPr>
        <p:txBody>
          <a:bodyPr wrap="none" rtlCol="0" anchor="ctr" anchorCtr="0">
            <a:spAutoFit/>
          </a:bodyPr>
          <a:lstStyle/>
          <a:p>
            <a:pPr algn="ctr"/>
            <a:r>
              <a:rPr lang="en-US" sz="3800" spc="600" dirty="0">
                <a:solidFill>
                  <a:schemeClr val="bg1"/>
                </a:solidFill>
                <a:latin typeface="Montserrat" charset="0"/>
                <a:ea typeface="Montserrat" charset="0"/>
                <a:cs typeface="Montserrat" charset="0"/>
              </a:rPr>
              <a:t>YOUR HEADLINE</a:t>
            </a:r>
          </a:p>
        </p:txBody>
      </p:sp>
      <p:sp>
        <p:nvSpPr>
          <p:cNvPr id="15" name="Hexagon 14"/>
          <p:cNvSpPr/>
          <p:nvPr/>
        </p:nvSpPr>
        <p:spPr>
          <a:xfrm rot="5400000">
            <a:off x="16444321" y="5279194"/>
            <a:ext cx="3673574" cy="316687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p:cNvGrpSpPr/>
          <p:nvPr/>
        </p:nvGrpSpPr>
        <p:grpSpPr>
          <a:xfrm>
            <a:off x="17354356" y="5930841"/>
            <a:ext cx="1764296" cy="1277852"/>
            <a:chOff x="3565293" y="2926020"/>
            <a:chExt cx="7052803" cy="5108242"/>
          </a:xfrm>
          <a:solidFill>
            <a:schemeClr val="accent1"/>
          </a:solidFill>
        </p:grpSpPr>
        <p:sp>
          <p:nvSpPr>
            <p:cNvPr id="20" name="Freeform 1"/>
            <p:cNvSpPr>
              <a:spLocks noChangeArrowheads="1"/>
            </p:cNvSpPr>
            <p:nvPr/>
          </p:nvSpPr>
          <p:spPr bwMode="auto">
            <a:xfrm>
              <a:off x="6770247" y="2926020"/>
              <a:ext cx="3847849" cy="5108242"/>
            </a:xfrm>
            <a:custGeom>
              <a:avLst/>
              <a:gdLst>
                <a:gd name="T0" fmla="*/ 3607 w 10687"/>
                <a:gd name="T1" fmla="*/ 0 h 14189"/>
                <a:gd name="T2" fmla="*/ 0 w 10687"/>
                <a:gd name="T3" fmla="*/ 7248 h 14189"/>
                <a:gd name="T4" fmla="*/ 3518 w 10687"/>
                <a:gd name="T5" fmla="*/ 14188 h 14189"/>
                <a:gd name="T6" fmla="*/ 10686 w 10687"/>
                <a:gd name="T7" fmla="*/ 14188 h 14189"/>
                <a:gd name="T8" fmla="*/ 3607 w 10687"/>
                <a:gd name="T9" fmla="*/ 0 h 14189"/>
                <a:gd name="T10" fmla="*/ 3607 w 10687"/>
                <a:gd name="T11" fmla="*/ 0 h 14189"/>
                <a:gd name="T12" fmla="*/ 3607 w 10687"/>
                <a:gd name="T13" fmla="*/ 0 h 14189"/>
              </a:gdLst>
              <a:ahLst/>
              <a:cxnLst>
                <a:cxn ang="0">
                  <a:pos x="T0" y="T1"/>
                </a:cxn>
                <a:cxn ang="0">
                  <a:pos x="T2" y="T3"/>
                </a:cxn>
                <a:cxn ang="0">
                  <a:pos x="T4" y="T5"/>
                </a:cxn>
                <a:cxn ang="0">
                  <a:pos x="T6" y="T7"/>
                </a:cxn>
                <a:cxn ang="0">
                  <a:pos x="T8" y="T9"/>
                </a:cxn>
                <a:cxn ang="0">
                  <a:pos x="T10" y="T11"/>
                </a:cxn>
                <a:cxn ang="0">
                  <a:pos x="T12" y="T13"/>
                </a:cxn>
              </a:cxnLst>
              <a:rect l="0" t="0" r="r" b="b"/>
              <a:pathLst>
                <a:path w="10687" h="14189">
                  <a:moveTo>
                    <a:pt x="3607" y="0"/>
                  </a:moveTo>
                  <a:lnTo>
                    <a:pt x="0" y="7248"/>
                  </a:lnTo>
                  <a:lnTo>
                    <a:pt x="3518" y="14188"/>
                  </a:lnTo>
                  <a:lnTo>
                    <a:pt x="10686" y="14188"/>
                  </a:lnTo>
                  <a:lnTo>
                    <a:pt x="3607" y="0"/>
                  </a:lnTo>
                  <a:close/>
                  <a:moveTo>
                    <a:pt x="3607" y="0"/>
                  </a:moveTo>
                  <a:lnTo>
                    <a:pt x="3607" y="0"/>
                  </a:lnTo>
                  <a:close/>
                </a:path>
              </a:pathLst>
            </a:custGeom>
            <a:grpFill/>
            <a:ln w="38100" cap="flat">
              <a:noFill/>
              <a:bevel/>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1" name="Freeform 20"/>
            <p:cNvSpPr>
              <a:spLocks noChangeArrowheads="1"/>
            </p:cNvSpPr>
            <p:nvPr/>
          </p:nvSpPr>
          <p:spPr bwMode="auto">
            <a:xfrm>
              <a:off x="3565293" y="4603897"/>
              <a:ext cx="3419252" cy="3430365"/>
            </a:xfrm>
            <a:custGeom>
              <a:avLst/>
              <a:gdLst>
                <a:gd name="T0" fmla="*/ 0 w 9498"/>
                <a:gd name="T1" fmla="*/ 9529 h 9530"/>
                <a:gd name="T2" fmla="*/ 9497 w 9498"/>
                <a:gd name="T3" fmla="*/ 9529 h 9530"/>
                <a:gd name="T4" fmla="*/ 4749 w 9498"/>
                <a:gd name="T5" fmla="*/ 0 h 9530"/>
                <a:gd name="T6" fmla="*/ 0 w 9498"/>
                <a:gd name="T7" fmla="*/ 9529 h 9530"/>
                <a:gd name="T8" fmla="*/ 0 w 9498"/>
                <a:gd name="T9" fmla="*/ 9529 h 9530"/>
                <a:gd name="T10" fmla="*/ 0 w 9498"/>
                <a:gd name="T11" fmla="*/ 9529 h 9530"/>
              </a:gdLst>
              <a:ahLst/>
              <a:cxnLst>
                <a:cxn ang="0">
                  <a:pos x="T0" y="T1"/>
                </a:cxn>
                <a:cxn ang="0">
                  <a:pos x="T2" y="T3"/>
                </a:cxn>
                <a:cxn ang="0">
                  <a:pos x="T4" y="T5"/>
                </a:cxn>
                <a:cxn ang="0">
                  <a:pos x="T6" y="T7"/>
                </a:cxn>
                <a:cxn ang="0">
                  <a:pos x="T8" y="T9"/>
                </a:cxn>
                <a:cxn ang="0">
                  <a:pos x="T10" y="T11"/>
                </a:cxn>
              </a:cxnLst>
              <a:rect l="0" t="0" r="r" b="b"/>
              <a:pathLst>
                <a:path w="9498" h="9530">
                  <a:moveTo>
                    <a:pt x="0" y="9529"/>
                  </a:moveTo>
                  <a:lnTo>
                    <a:pt x="9497" y="9529"/>
                  </a:lnTo>
                  <a:lnTo>
                    <a:pt x="4749" y="0"/>
                  </a:lnTo>
                  <a:lnTo>
                    <a:pt x="0" y="9529"/>
                  </a:lnTo>
                  <a:close/>
                  <a:moveTo>
                    <a:pt x="0" y="9529"/>
                  </a:moveTo>
                  <a:lnTo>
                    <a:pt x="0" y="9529"/>
                  </a:lnTo>
                  <a:close/>
                </a:path>
              </a:pathLst>
            </a:custGeom>
            <a:grpFill/>
            <a:ln w="38100" cap="flat">
              <a:noFill/>
              <a:bevel/>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22" name="TextBox 21"/>
          <p:cNvSpPr txBox="1"/>
          <p:nvPr/>
        </p:nvSpPr>
        <p:spPr>
          <a:xfrm>
            <a:off x="17415688" y="7381729"/>
            <a:ext cx="1721048" cy="461665"/>
          </a:xfrm>
          <a:prstGeom prst="rect">
            <a:avLst/>
          </a:prstGeom>
          <a:noFill/>
        </p:spPr>
        <p:txBody>
          <a:bodyPr wrap="none" rtlCol="0" anchor="ctr" anchorCtr="0">
            <a:spAutoFit/>
          </a:bodyPr>
          <a:lstStyle/>
          <a:p>
            <a:pPr algn="ctr"/>
            <a:r>
              <a:rPr lang="en-US" sz="2400" b="1">
                <a:solidFill>
                  <a:schemeClr val="tx2"/>
                </a:solidFill>
                <a:latin typeface="Poppins SemiBold" charset="0"/>
                <a:ea typeface="Poppins SemiBold" charset="0"/>
                <a:cs typeface="Poppins SemiBold" charset="0"/>
              </a:rPr>
              <a:t>YOUR LOGO</a:t>
            </a:r>
            <a:endParaRPr lang="en-US" sz="2400" b="1" dirty="0">
              <a:solidFill>
                <a:schemeClr val="tx2"/>
              </a:solidFill>
              <a:latin typeface="Poppins SemiBold" charset="0"/>
              <a:ea typeface="Poppins SemiBold" charset="0"/>
              <a:cs typeface="Poppins SemiBold" charset="0"/>
            </a:endParaRPr>
          </a:p>
        </p:txBody>
      </p:sp>
      <p:sp>
        <p:nvSpPr>
          <p:cNvPr id="2" name="Picture Placeholder 1"/>
          <p:cNvSpPr>
            <a:spLocks noGrp="1"/>
          </p:cNvSpPr>
          <p:nvPr>
            <p:ph type="pic" sz="quarter" idx="13"/>
          </p:nvPr>
        </p:nvSpPr>
        <p:spPr/>
      </p:sp>
    </p:spTree>
    <p:extLst>
      <p:ext uri="{BB962C8B-B14F-4D97-AF65-F5344CB8AC3E}">
        <p14:creationId xmlns:p14="http://schemas.microsoft.com/office/powerpoint/2010/main" val="22470598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44"/>
          <p:cNvSpPr/>
          <p:nvPr/>
        </p:nvSpPr>
        <p:spPr>
          <a:xfrm rot="-2177667">
            <a:off x="5570828" y="2788"/>
            <a:ext cx="3550013" cy="3929464"/>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solidFill>
            <a:schemeClr val="accent1">
              <a:lumMod val="20000"/>
              <a:lumOff val="80000"/>
            </a:schemeClr>
          </a:solid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graphicFrame>
        <p:nvGraphicFramePr>
          <p:cNvPr id="21" name="Google Shape;439;p44">
            <a:extLst>
              <a:ext uri="{FF2B5EF4-FFF2-40B4-BE49-F238E27FC236}">
                <a16:creationId xmlns:a16="http://schemas.microsoft.com/office/drawing/2014/main" id="{4E3548DB-CC46-4E4E-B250-0D7B18A6E3C7}"/>
              </a:ext>
            </a:extLst>
          </p:cNvPr>
          <p:cNvGraphicFramePr/>
          <p:nvPr>
            <p:extLst>
              <p:ext uri="{D42A27DB-BD31-4B8C-83A1-F6EECF244321}">
                <p14:modId xmlns:p14="http://schemas.microsoft.com/office/powerpoint/2010/main" val="1548797139"/>
              </p:ext>
            </p:extLst>
          </p:nvPr>
        </p:nvGraphicFramePr>
        <p:xfrm>
          <a:off x="6447235" y="4359933"/>
          <a:ext cx="13969068" cy="7812377"/>
        </p:xfrm>
        <a:graphic>
          <a:graphicData uri="http://schemas.openxmlformats.org/drawingml/2006/table">
            <a:tbl>
              <a:tblPr>
                <a:noFill/>
              </a:tblPr>
              <a:tblGrid>
                <a:gridCol w="3492267">
                  <a:extLst>
                    <a:ext uri="{9D8B030D-6E8A-4147-A177-3AD203B41FA5}">
                      <a16:colId xmlns:a16="http://schemas.microsoft.com/office/drawing/2014/main" val="20000"/>
                    </a:ext>
                  </a:extLst>
                </a:gridCol>
                <a:gridCol w="3492267">
                  <a:extLst>
                    <a:ext uri="{9D8B030D-6E8A-4147-A177-3AD203B41FA5}">
                      <a16:colId xmlns:a16="http://schemas.microsoft.com/office/drawing/2014/main" val="20001"/>
                    </a:ext>
                  </a:extLst>
                </a:gridCol>
                <a:gridCol w="3492267">
                  <a:extLst>
                    <a:ext uri="{9D8B030D-6E8A-4147-A177-3AD203B41FA5}">
                      <a16:colId xmlns:a16="http://schemas.microsoft.com/office/drawing/2014/main" val="20002"/>
                    </a:ext>
                  </a:extLst>
                </a:gridCol>
                <a:gridCol w="3492267">
                  <a:extLst>
                    <a:ext uri="{9D8B030D-6E8A-4147-A177-3AD203B41FA5}">
                      <a16:colId xmlns:a16="http://schemas.microsoft.com/office/drawing/2014/main" val="20003"/>
                    </a:ext>
                  </a:extLst>
                </a:gridCol>
              </a:tblGrid>
              <a:tr h="1798400">
                <a:tc>
                  <a:txBody>
                    <a:bodyPr/>
                    <a:lstStyle/>
                    <a:p>
                      <a:pPr marL="0" lvl="0" indent="0" algn="ctr" rtl="0">
                        <a:spcBef>
                          <a:spcPts val="0"/>
                        </a:spcBef>
                        <a:spcAft>
                          <a:spcPts val="0"/>
                        </a:spcAft>
                        <a:buNone/>
                      </a:pPr>
                      <a:r>
                        <a:rPr lang="en" sz="2400" b="1">
                          <a:solidFill>
                            <a:schemeClr val="lt1"/>
                          </a:solidFill>
                          <a:latin typeface="Montserrat"/>
                          <a:ea typeface="Montserrat"/>
                          <a:cs typeface="Montserrat"/>
                          <a:sym typeface="Montserrat"/>
                        </a:rPr>
                        <a:t>COMPANY 1</a:t>
                      </a:r>
                      <a:endParaRPr sz="2400" b="1">
                        <a:solidFill>
                          <a:schemeClr val="lt1"/>
                        </a:solidFill>
                        <a:latin typeface="Montserrat"/>
                        <a:ea typeface="Montserrat"/>
                        <a:cs typeface="Montserrat"/>
                        <a:sym typeface="Montserrat"/>
                      </a:endParaRPr>
                    </a:p>
                  </a:txBody>
                  <a:tcPr marL="243800" marR="243800" marT="243800" marB="243800"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2400" b="1">
                          <a:solidFill>
                            <a:schemeClr val="lt1"/>
                          </a:solidFill>
                          <a:latin typeface="Montserrat"/>
                          <a:ea typeface="Montserrat"/>
                          <a:cs typeface="Montserrat"/>
                          <a:sym typeface="Montserrat"/>
                        </a:rPr>
                        <a:t>COMPANY 2</a:t>
                      </a:r>
                      <a:endParaRPr sz="2400" b="1">
                        <a:solidFill>
                          <a:schemeClr val="lt1"/>
                        </a:solidFill>
                        <a:latin typeface="Montserrat"/>
                        <a:ea typeface="Montserrat"/>
                        <a:cs typeface="Montserrat"/>
                        <a:sym typeface="Montserrat"/>
                      </a:endParaRPr>
                    </a:p>
                  </a:txBody>
                  <a:tcPr marL="243800" marR="243800" marT="243800" marB="243800"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2400" b="1">
                          <a:solidFill>
                            <a:schemeClr val="lt1"/>
                          </a:solidFill>
                          <a:latin typeface="Montserrat"/>
                          <a:ea typeface="Montserrat"/>
                          <a:cs typeface="Montserrat"/>
                          <a:sym typeface="Montserrat"/>
                        </a:rPr>
                        <a:t>COMPANY 3</a:t>
                      </a:r>
                      <a:endParaRPr sz="2400" b="1">
                        <a:solidFill>
                          <a:schemeClr val="lt1"/>
                        </a:solidFill>
                        <a:latin typeface="Montserrat"/>
                        <a:ea typeface="Montserrat"/>
                        <a:cs typeface="Montserrat"/>
                        <a:sym typeface="Montserrat"/>
                      </a:endParaRPr>
                    </a:p>
                  </a:txBody>
                  <a:tcPr marL="243800" marR="243800" marT="243800" marB="243800"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2400" b="1">
                          <a:solidFill>
                            <a:schemeClr val="lt1"/>
                          </a:solidFill>
                          <a:latin typeface="Montserrat"/>
                          <a:ea typeface="Montserrat"/>
                          <a:cs typeface="Montserrat"/>
                          <a:sym typeface="Montserrat"/>
                        </a:rPr>
                        <a:t>COMPANY 4</a:t>
                      </a:r>
                      <a:endParaRPr sz="2400" b="1">
                        <a:solidFill>
                          <a:schemeClr val="lt1"/>
                        </a:solidFill>
                        <a:latin typeface="Montserrat"/>
                        <a:ea typeface="Montserrat"/>
                        <a:cs typeface="Montserrat"/>
                        <a:sym typeface="Montserrat"/>
                      </a:endParaRPr>
                    </a:p>
                  </a:txBody>
                  <a:tcPr marL="243800" marR="243800" marT="243800" marB="243800"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extLst>
                  <a:ext uri="{0D108BD9-81ED-4DB2-BD59-A6C34878D82A}">
                    <a16:rowId xmlns:a16="http://schemas.microsoft.com/office/drawing/2014/main" val="10000"/>
                  </a:ext>
                </a:extLst>
              </a:tr>
              <a:tr h="2004659">
                <a:tc>
                  <a:txBody>
                    <a:bodyPr/>
                    <a:lstStyle/>
                    <a:p>
                      <a:pPr marL="0" lvl="0" indent="0" algn="ctr" rtl="0">
                        <a:spcBef>
                          <a:spcPts val="0"/>
                        </a:spcBef>
                        <a:spcAft>
                          <a:spcPts val="0"/>
                        </a:spcAft>
                        <a:buNone/>
                      </a:pPr>
                      <a:r>
                        <a:rPr lang="en" sz="4400" dirty="0">
                          <a:latin typeface="Montserrat"/>
                          <a:ea typeface="Montserrat"/>
                          <a:cs typeface="Montserrat"/>
                          <a:sym typeface="Montserrat"/>
                        </a:rPr>
                        <a:t>Yes</a:t>
                      </a:r>
                      <a:endParaRPr sz="4400" dirty="0">
                        <a:latin typeface="Montserrat"/>
                        <a:ea typeface="Montserrat"/>
                        <a:cs typeface="Montserrat"/>
                        <a:sym typeface="Montserrat"/>
                      </a:endParaRPr>
                    </a:p>
                  </a:txBody>
                  <a:tcPr marL="243800" marR="243800" marT="243800" marB="243800"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lumMod val="20000"/>
                        <a:lumOff val="80000"/>
                      </a:schemeClr>
                    </a:solidFill>
                  </a:tcPr>
                </a:tc>
                <a:tc>
                  <a:txBody>
                    <a:bodyPr/>
                    <a:lstStyle/>
                    <a:p>
                      <a:pPr marL="0" lvl="0" indent="0" algn="ctr" rtl="0">
                        <a:spcBef>
                          <a:spcPts val="0"/>
                        </a:spcBef>
                        <a:spcAft>
                          <a:spcPts val="0"/>
                        </a:spcAft>
                        <a:buNone/>
                      </a:pPr>
                      <a:r>
                        <a:rPr lang="en" sz="4400">
                          <a:latin typeface="Montserrat"/>
                          <a:ea typeface="Montserrat"/>
                          <a:cs typeface="Montserrat"/>
                          <a:sym typeface="Montserrat"/>
                        </a:rPr>
                        <a:t>No</a:t>
                      </a:r>
                      <a:endParaRPr sz="4400">
                        <a:latin typeface="Montserrat"/>
                        <a:ea typeface="Montserrat"/>
                        <a:cs typeface="Montserrat"/>
                        <a:sym typeface="Montserrat"/>
                      </a:endParaRPr>
                    </a:p>
                  </a:txBody>
                  <a:tcPr marL="243800" marR="243800" marT="243800" marB="243800"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lumMod val="20000"/>
                        <a:lumOff val="80000"/>
                      </a:schemeClr>
                    </a:solidFill>
                  </a:tcPr>
                </a:tc>
                <a:tc>
                  <a:txBody>
                    <a:bodyPr/>
                    <a:lstStyle/>
                    <a:p>
                      <a:pPr marL="0" lvl="0" indent="0" algn="ctr" rtl="0">
                        <a:spcBef>
                          <a:spcPts val="0"/>
                        </a:spcBef>
                        <a:spcAft>
                          <a:spcPts val="0"/>
                        </a:spcAft>
                        <a:buNone/>
                      </a:pPr>
                      <a:r>
                        <a:rPr lang="en" sz="4400">
                          <a:latin typeface="Montserrat"/>
                          <a:ea typeface="Montserrat"/>
                          <a:cs typeface="Montserrat"/>
                          <a:sym typeface="Montserrat"/>
                        </a:rPr>
                        <a:t>Yes</a:t>
                      </a:r>
                      <a:endParaRPr sz="4400">
                        <a:latin typeface="Montserrat"/>
                        <a:ea typeface="Montserrat"/>
                        <a:cs typeface="Montserrat"/>
                        <a:sym typeface="Montserrat"/>
                      </a:endParaRPr>
                    </a:p>
                  </a:txBody>
                  <a:tcPr marL="243800" marR="243800" marT="243800" marB="243800"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lumMod val="20000"/>
                        <a:lumOff val="80000"/>
                      </a:schemeClr>
                    </a:solidFill>
                  </a:tcPr>
                </a:tc>
                <a:tc>
                  <a:txBody>
                    <a:bodyPr/>
                    <a:lstStyle/>
                    <a:p>
                      <a:pPr marL="0" lvl="0" indent="0" algn="ctr" rtl="0">
                        <a:spcBef>
                          <a:spcPts val="0"/>
                        </a:spcBef>
                        <a:spcAft>
                          <a:spcPts val="0"/>
                        </a:spcAft>
                        <a:buNone/>
                      </a:pPr>
                      <a:r>
                        <a:rPr lang="en" sz="4400" dirty="0">
                          <a:latin typeface="Montserrat"/>
                          <a:ea typeface="Montserrat"/>
                          <a:cs typeface="Montserrat"/>
                          <a:sym typeface="Montserrat"/>
                        </a:rPr>
                        <a:t>No</a:t>
                      </a:r>
                      <a:endParaRPr sz="4400" dirty="0">
                        <a:latin typeface="Montserrat"/>
                        <a:ea typeface="Montserrat"/>
                        <a:cs typeface="Montserrat"/>
                        <a:sym typeface="Montserrat"/>
                      </a:endParaRPr>
                    </a:p>
                  </a:txBody>
                  <a:tcPr marL="243800" marR="243800" marT="243800" marB="243800"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lumMod val="20000"/>
                        <a:lumOff val="80000"/>
                      </a:schemeClr>
                    </a:solidFill>
                  </a:tcPr>
                </a:tc>
                <a:extLst>
                  <a:ext uri="{0D108BD9-81ED-4DB2-BD59-A6C34878D82A}">
                    <a16:rowId xmlns:a16="http://schemas.microsoft.com/office/drawing/2014/main" val="10001"/>
                  </a:ext>
                </a:extLst>
              </a:tr>
              <a:tr h="2004659">
                <a:tc>
                  <a:txBody>
                    <a:bodyPr/>
                    <a:lstStyle/>
                    <a:p>
                      <a:pPr marL="0" lvl="0" indent="0" algn="ctr" rtl="0">
                        <a:spcBef>
                          <a:spcPts val="0"/>
                        </a:spcBef>
                        <a:spcAft>
                          <a:spcPts val="0"/>
                        </a:spcAft>
                        <a:buNone/>
                      </a:pPr>
                      <a:r>
                        <a:rPr lang="en" sz="4400">
                          <a:latin typeface="Montserrat"/>
                          <a:ea typeface="Montserrat"/>
                          <a:cs typeface="Montserrat"/>
                          <a:sym typeface="Montserrat"/>
                        </a:rPr>
                        <a:t>No</a:t>
                      </a:r>
                      <a:endParaRPr sz="4400">
                        <a:latin typeface="Montserrat"/>
                        <a:ea typeface="Montserrat"/>
                        <a:cs typeface="Montserrat"/>
                        <a:sym typeface="Montserrat"/>
                      </a:endParaRPr>
                    </a:p>
                  </a:txBody>
                  <a:tcPr marL="243800" marR="243800" marT="243800" marB="243800"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sz="4400" dirty="0">
                          <a:latin typeface="Montserrat"/>
                          <a:ea typeface="Montserrat"/>
                          <a:cs typeface="Montserrat"/>
                          <a:sym typeface="Montserrat"/>
                        </a:rPr>
                        <a:t>No</a:t>
                      </a:r>
                      <a:endParaRPr sz="4400" dirty="0">
                        <a:latin typeface="Montserrat"/>
                        <a:ea typeface="Montserrat"/>
                        <a:cs typeface="Montserrat"/>
                        <a:sym typeface="Montserrat"/>
                      </a:endParaRPr>
                    </a:p>
                  </a:txBody>
                  <a:tcPr marL="243800" marR="243800" marT="243800" marB="243800"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sz="4400" dirty="0">
                          <a:latin typeface="Montserrat"/>
                          <a:ea typeface="Montserrat"/>
                          <a:cs typeface="Montserrat"/>
                          <a:sym typeface="Montserrat"/>
                        </a:rPr>
                        <a:t>No</a:t>
                      </a:r>
                      <a:endParaRPr sz="4400" dirty="0">
                        <a:latin typeface="Montserrat"/>
                        <a:ea typeface="Montserrat"/>
                        <a:cs typeface="Montserrat"/>
                        <a:sym typeface="Montserrat"/>
                      </a:endParaRPr>
                    </a:p>
                  </a:txBody>
                  <a:tcPr marL="243800" marR="243800" marT="243800" marB="243800"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sz="4400">
                          <a:latin typeface="Montserrat"/>
                          <a:ea typeface="Montserrat"/>
                          <a:cs typeface="Montserrat"/>
                          <a:sym typeface="Montserrat"/>
                        </a:rPr>
                        <a:t>Yes</a:t>
                      </a:r>
                      <a:endParaRPr sz="4400">
                        <a:latin typeface="Montserrat"/>
                        <a:ea typeface="Montserrat"/>
                        <a:cs typeface="Montserrat"/>
                        <a:sym typeface="Montserrat"/>
                      </a:endParaRPr>
                    </a:p>
                  </a:txBody>
                  <a:tcPr marL="243800" marR="243800" marT="243800" marB="243800"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3"/>
                    </a:solidFill>
                  </a:tcPr>
                </a:tc>
                <a:extLst>
                  <a:ext uri="{0D108BD9-81ED-4DB2-BD59-A6C34878D82A}">
                    <a16:rowId xmlns:a16="http://schemas.microsoft.com/office/drawing/2014/main" val="10002"/>
                  </a:ext>
                </a:extLst>
              </a:tr>
              <a:tr h="2004659">
                <a:tc>
                  <a:txBody>
                    <a:bodyPr/>
                    <a:lstStyle/>
                    <a:p>
                      <a:pPr marL="0" lvl="0" indent="0" algn="ctr" rtl="0">
                        <a:spcBef>
                          <a:spcPts val="0"/>
                        </a:spcBef>
                        <a:spcAft>
                          <a:spcPts val="0"/>
                        </a:spcAft>
                        <a:buNone/>
                      </a:pPr>
                      <a:r>
                        <a:rPr lang="en" sz="4400">
                          <a:latin typeface="Montserrat"/>
                          <a:ea typeface="Montserrat"/>
                          <a:cs typeface="Montserrat"/>
                          <a:sym typeface="Montserrat"/>
                        </a:rPr>
                        <a:t>No</a:t>
                      </a:r>
                      <a:endParaRPr sz="4400">
                        <a:latin typeface="Montserrat"/>
                        <a:ea typeface="Montserrat"/>
                        <a:cs typeface="Montserrat"/>
                        <a:sym typeface="Montserrat"/>
                      </a:endParaRPr>
                    </a:p>
                  </a:txBody>
                  <a:tcPr marL="243800" marR="243800" marT="243800" marB="243800"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lumMod val="20000"/>
                        <a:lumOff val="80000"/>
                      </a:schemeClr>
                    </a:solidFill>
                  </a:tcPr>
                </a:tc>
                <a:tc>
                  <a:txBody>
                    <a:bodyPr/>
                    <a:lstStyle/>
                    <a:p>
                      <a:pPr marL="0" lvl="0" indent="0" algn="ctr" rtl="0">
                        <a:spcBef>
                          <a:spcPts val="0"/>
                        </a:spcBef>
                        <a:spcAft>
                          <a:spcPts val="0"/>
                        </a:spcAft>
                        <a:buNone/>
                      </a:pPr>
                      <a:r>
                        <a:rPr lang="en" sz="4400">
                          <a:latin typeface="Montserrat"/>
                          <a:ea typeface="Montserrat"/>
                          <a:cs typeface="Montserrat"/>
                          <a:sym typeface="Montserrat"/>
                        </a:rPr>
                        <a:t>Yes</a:t>
                      </a:r>
                      <a:endParaRPr sz="4400">
                        <a:latin typeface="Montserrat"/>
                        <a:ea typeface="Montserrat"/>
                        <a:cs typeface="Montserrat"/>
                        <a:sym typeface="Montserrat"/>
                      </a:endParaRPr>
                    </a:p>
                  </a:txBody>
                  <a:tcPr marL="243800" marR="243800" marT="243800" marB="243800"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lumMod val="20000"/>
                        <a:lumOff val="80000"/>
                      </a:schemeClr>
                    </a:solidFill>
                  </a:tcPr>
                </a:tc>
                <a:tc>
                  <a:txBody>
                    <a:bodyPr/>
                    <a:lstStyle/>
                    <a:p>
                      <a:pPr marL="0" lvl="0" indent="0" algn="ctr" rtl="0">
                        <a:spcBef>
                          <a:spcPts val="0"/>
                        </a:spcBef>
                        <a:spcAft>
                          <a:spcPts val="0"/>
                        </a:spcAft>
                        <a:buNone/>
                      </a:pPr>
                      <a:r>
                        <a:rPr lang="en" sz="4400" dirty="0">
                          <a:latin typeface="Montserrat"/>
                          <a:ea typeface="Montserrat"/>
                          <a:cs typeface="Montserrat"/>
                          <a:sym typeface="Montserrat"/>
                        </a:rPr>
                        <a:t>Yes</a:t>
                      </a:r>
                      <a:endParaRPr sz="4400" dirty="0">
                        <a:latin typeface="Montserrat"/>
                        <a:ea typeface="Montserrat"/>
                        <a:cs typeface="Montserrat"/>
                        <a:sym typeface="Montserrat"/>
                      </a:endParaRPr>
                    </a:p>
                  </a:txBody>
                  <a:tcPr marL="243800" marR="243800" marT="243800" marB="243800"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lumMod val="20000"/>
                        <a:lumOff val="80000"/>
                      </a:schemeClr>
                    </a:solidFill>
                  </a:tcPr>
                </a:tc>
                <a:tc>
                  <a:txBody>
                    <a:bodyPr/>
                    <a:lstStyle/>
                    <a:p>
                      <a:pPr marL="0" lvl="0" indent="0" algn="ctr" rtl="0">
                        <a:spcBef>
                          <a:spcPts val="0"/>
                        </a:spcBef>
                        <a:spcAft>
                          <a:spcPts val="0"/>
                        </a:spcAft>
                        <a:buNone/>
                      </a:pPr>
                      <a:r>
                        <a:rPr lang="en" sz="4400" dirty="0">
                          <a:latin typeface="Montserrat"/>
                          <a:ea typeface="Montserrat"/>
                          <a:cs typeface="Montserrat"/>
                          <a:sym typeface="Montserrat"/>
                        </a:rPr>
                        <a:t>No</a:t>
                      </a:r>
                      <a:endParaRPr sz="4400" dirty="0">
                        <a:latin typeface="Montserrat"/>
                        <a:ea typeface="Montserrat"/>
                        <a:cs typeface="Montserrat"/>
                        <a:sym typeface="Montserrat"/>
                      </a:endParaRPr>
                    </a:p>
                  </a:txBody>
                  <a:tcPr marL="243800" marR="243800" marT="243800" marB="243800"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lumMod val="20000"/>
                        <a:lumOff val="80000"/>
                      </a:schemeClr>
                    </a:solidFill>
                  </a:tcPr>
                </a:tc>
                <a:extLst>
                  <a:ext uri="{0D108BD9-81ED-4DB2-BD59-A6C34878D82A}">
                    <a16:rowId xmlns:a16="http://schemas.microsoft.com/office/drawing/2014/main" val="10003"/>
                  </a:ext>
                </a:extLst>
              </a:tr>
            </a:tbl>
          </a:graphicData>
        </a:graphic>
      </p:graphicFrame>
      <p:sp>
        <p:nvSpPr>
          <p:cNvPr id="3" name="Title 2">
            <a:extLst>
              <a:ext uri="{FF2B5EF4-FFF2-40B4-BE49-F238E27FC236}">
                <a16:creationId xmlns:a16="http://schemas.microsoft.com/office/drawing/2014/main" id="{6F4C9A86-20BC-4490-9931-6B32C20F45D4}"/>
              </a:ext>
            </a:extLst>
          </p:cNvPr>
          <p:cNvSpPr>
            <a:spLocks noGrp="1"/>
          </p:cNvSpPr>
          <p:nvPr>
            <p:ph type="title"/>
          </p:nvPr>
        </p:nvSpPr>
        <p:spPr/>
        <p:txBody>
          <a:bodyPr/>
          <a:lstStyle/>
          <a:p>
            <a:r>
              <a:rPr lang="en-US" dirty="0"/>
              <a:t>COMPETITION ANALYSIS</a:t>
            </a:r>
            <a:br>
              <a:rPr lang="en-US" dirty="0"/>
            </a:b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A6B2CC2-01AE-4C41-9317-D74129D6A997}"/>
              </a:ext>
            </a:extLst>
          </p:cNvPr>
          <p:cNvSpPr>
            <a:spLocks noGrp="1"/>
          </p:cNvSpPr>
          <p:nvPr>
            <p:ph type="pic" sz="quarter" idx="10"/>
          </p:nvPr>
        </p:nvSpPr>
        <p:spPr/>
      </p:sp>
      <p:sp>
        <p:nvSpPr>
          <p:cNvPr id="14" name="Google Shape;458;p45">
            <a:extLst>
              <a:ext uri="{FF2B5EF4-FFF2-40B4-BE49-F238E27FC236}">
                <a16:creationId xmlns:a16="http://schemas.microsoft.com/office/drawing/2014/main" id="{4CAADD90-F080-432D-88A0-2A289891591E}"/>
              </a:ext>
            </a:extLst>
          </p:cNvPr>
          <p:cNvSpPr/>
          <p:nvPr/>
        </p:nvSpPr>
        <p:spPr>
          <a:xfrm rot="-7509484">
            <a:off x="14159019" y="3488724"/>
            <a:ext cx="4412379" cy="4884061"/>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solidFill>
            <a:schemeClr val="accent1">
              <a:lumMod val="20000"/>
              <a:lumOff val="80000"/>
            </a:schemeClr>
          </a:solid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15" name="Google Shape;459;p45">
            <a:extLst>
              <a:ext uri="{FF2B5EF4-FFF2-40B4-BE49-F238E27FC236}">
                <a16:creationId xmlns:a16="http://schemas.microsoft.com/office/drawing/2014/main" id="{87831FDA-16BD-4D6B-BEA0-4A84596BCD33}"/>
              </a:ext>
            </a:extLst>
          </p:cNvPr>
          <p:cNvSpPr txBox="1">
            <a:spLocks/>
          </p:cNvSpPr>
          <p:nvPr/>
        </p:nvSpPr>
        <p:spPr>
          <a:xfrm>
            <a:off x="13793600" y="6142000"/>
            <a:ext cx="8728000" cy="2244800"/>
          </a:xfrm>
          <a:prstGeom prst="rect">
            <a:avLst/>
          </a:prstGeom>
        </p:spPr>
        <p:txBody>
          <a:bodyPr spcFirstLastPara="1" wrap="square" lIns="243800" tIns="243800" rIns="243800" bIns="243800" anchor="ctr" anchorCtr="0">
            <a:noAutofit/>
          </a:bodyPr>
          <a:lst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a:lstStyle>
          <a:p>
            <a:r>
              <a:rPr lang="en-US"/>
              <a:t>MARKETING PLAN</a:t>
            </a:r>
            <a:endParaRPr lang="en-US" dirty="0"/>
          </a:p>
        </p:txBody>
      </p:sp>
      <p:sp>
        <p:nvSpPr>
          <p:cNvPr id="16" name="Google Shape;461;p45">
            <a:extLst>
              <a:ext uri="{FF2B5EF4-FFF2-40B4-BE49-F238E27FC236}">
                <a16:creationId xmlns:a16="http://schemas.microsoft.com/office/drawing/2014/main" id="{D2DA4A11-F9F6-4535-9E59-5D7AD23921BF}"/>
              </a:ext>
            </a:extLst>
          </p:cNvPr>
          <p:cNvSpPr txBox="1">
            <a:spLocks/>
          </p:cNvSpPr>
          <p:nvPr/>
        </p:nvSpPr>
        <p:spPr>
          <a:xfrm>
            <a:off x="13793600" y="9055732"/>
            <a:ext cx="8004516" cy="3745867"/>
          </a:xfrm>
          <a:prstGeom prst="rect">
            <a:avLst/>
          </a:prstGeom>
        </p:spPr>
        <p:txBody>
          <a:bodyPr spcFirstLastPara="1" wrap="square" lIns="243800" tIns="243800" rIns="243800" bIns="243800" anchor="t" anchorCtr="0">
            <a:noAutofit/>
          </a:bodyPr>
          <a:lst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buSzPts val="1100"/>
            </a:pPr>
            <a:r>
              <a:rPr lang="en-US" dirty="0"/>
              <a:t>Lorem Ipsum is simply dummy text </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6"/>
          <p:cNvSpPr txBox="1">
            <a:spLocks noGrp="1"/>
          </p:cNvSpPr>
          <p:nvPr>
            <p:ph type="title" idx="6"/>
          </p:nvPr>
        </p:nvSpPr>
        <p:spPr>
          <a:xfrm>
            <a:off x="1438400" y="1203933"/>
            <a:ext cx="21507200" cy="1527200"/>
          </a:xfrm>
          <a:prstGeom prst="rect">
            <a:avLst/>
          </a:prstGeom>
        </p:spPr>
        <p:txBody>
          <a:bodyPr spcFirstLastPara="1" wrap="square" lIns="243800" tIns="243800" rIns="243800" bIns="243800" anchor="b" anchorCtr="0">
            <a:noAutofit/>
          </a:bodyPr>
          <a:lstStyle/>
          <a:p>
            <a:r>
              <a:rPr lang="en"/>
              <a:t>OUR SERVICES</a:t>
            </a:r>
            <a:endParaRPr/>
          </a:p>
        </p:txBody>
      </p:sp>
      <p:sp>
        <p:nvSpPr>
          <p:cNvPr id="468" name="Google Shape;468;p46"/>
          <p:cNvSpPr/>
          <p:nvPr/>
        </p:nvSpPr>
        <p:spPr>
          <a:xfrm rot="-2419228">
            <a:off x="2134228" y="5418412"/>
            <a:ext cx="6013587" cy="4358499"/>
          </a:xfrm>
          <a:custGeom>
            <a:avLst/>
            <a:gdLst/>
            <a:ahLst/>
            <a:cxnLst/>
            <a:rect l="l" t="t" r="r" b="b"/>
            <a:pathLst>
              <a:path w="289091" h="209526" extrusionOk="0">
                <a:moveTo>
                  <a:pt x="148837" y="1"/>
                </a:moveTo>
                <a:cubicBezTo>
                  <a:pt x="141742" y="1"/>
                  <a:pt x="134604" y="788"/>
                  <a:pt x="127468" y="2165"/>
                </a:cubicBezTo>
                <a:cubicBezTo>
                  <a:pt x="112941" y="4965"/>
                  <a:pt x="100810" y="16680"/>
                  <a:pt x="91728" y="27934"/>
                </a:cubicBezTo>
                <a:cubicBezTo>
                  <a:pt x="77946" y="45017"/>
                  <a:pt x="69297" y="65455"/>
                  <a:pt x="55729" y="82687"/>
                </a:cubicBezTo>
                <a:cubicBezTo>
                  <a:pt x="35648" y="108197"/>
                  <a:pt x="0" y="136526"/>
                  <a:pt x="13426" y="173189"/>
                </a:cubicBezTo>
                <a:cubicBezTo>
                  <a:pt x="24129" y="202416"/>
                  <a:pt x="56798" y="208751"/>
                  <a:pt x="84363" y="209495"/>
                </a:cubicBezTo>
                <a:cubicBezTo>
                  <a:pt x="85120" y="209515"/>
                  <a:pt x="85871" y="209525"/>
                  <a:pt x="86617" y="209525"/>
                </a:cubicBezTo>
                <a:cubicBezTo>
                  <a:pt x="123140" y="209525"/>
                  <a:pt x="146099" y="185464"/>
                  <a:pt x="164640" y="185464"/>
                </a:cubicBezTo>
                <a:cubicBezTo>
                  <a:pt x="178412" y="185464"/>
                  <a:pt x="192554" y="194152"/>
                  <a:pt x="205277" y="198540"/>
                </a:cubicBezTo>
                <a:cubicBezTo>
                  <a:pt x="215369" y="202020"/>
                  <a:pt x="226687" y="204611"/>
                  <a:pt x="237542" y="204611"/>
                </a:cubicBezTo>
                <a:cubicBezTo>
                  <a:pt x="252904" y="204611"/>
                  <a:pt x="267337" y="199421"/>
                  <a:pt x="276053" y="184216"/>
                </a:cubicBezTo>
                <a:cubicBezTo>
                  <a:pt x="289091" y="161471"/>
                  <a:pt x="284279" y="132895"/>
                  <a:pt x="269440" y="112377"/>
                </a:cubicBezTo>
                <a:cubicBezTo>
                  <a:pt x="253335" y="90105"/>
                  <a:pt x="230389" y="73540"/>
                  <a:pt x="218820" y="47928"/>
                </a:cubicBezTo>
                <a:cubicBezTo>
                  <a:pt x="209910" y="28205"/>
                  <a:pt x="199143" y="13000"/>
                  <a:pt x="178149" y="5133"/>
                </a:cubicBezTo>
                <a:cubicBezTo>
                  <a:pt x="168540" y="1532"/>
                  <a:pt x="158730" y="1"/>
                  <a:pt x="148837" y="1"/>
                </a:cubicBezTo>
                <a:close/>
              </a:path>
            </a:pathLst>
          </a:custGeom>
          <a:solidFill>
            <a:schemeClr val="accent1">
              <a:lumMod val="20000"/>
              <a:lumOff val="80000"/>
            </a:schemeClr>
          </a:solid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469" name="Google Shape;469;p46"/>
          <p:cNvSpPr/>
          <p:nvPr/>
        </p:nvSpPr>
        <p:spPr>
          <a:xfrm rot="-7509587">
            <a:off x="17868759" y="4828835"/>
            <a:ext cx="3889624" cy="4305195"/>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solidFill>
            <a:schemeClr val="accent1">
              <a:lumMod val="20000"/>
              <a:lumOff val="80000"/>
            </a:schemeClr>
          </a:solid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470" name="Google Shape;470;p46"/>
          <p:cNvSpPr txBox="1">
            <a:spLocks noGrp="1"/>
          </p:cNvSpPr>
          <p:nvPr>
            <p:ph type="subTitle" idx="1"/>
          </p:nvPr>
        </p:nvSpPr>
        <p:spPr>
          <a:xfrm>
            <a:off x="2910000" y="5390261"/>
            <a:ext cx="5164800" cy="2061600"/>
          </a:xfrm>
          <a:prstGeom prst="rect">
            <a:avLst/>
          </a:prstGeom>
        </p:spPr>
        <p:txBody>
          <a:bodyPr spcFirstLastPara="1" wrap="square" lIns="243800" tIns="243800" rIns="243800" bIns="243800" anchor="t" anchorCtr="0">
            <a:noAutofit/>
          </a:bodyPr>
          <a:lstStyle/>
          <a:p>
            <a:pPr marL="0" indent="0"/>
            <a:r>
              <a:rPr lang="en-US" dirty="0"/>
              <a:t>Lorem Ipsum is simply dummy text </a:t>
            </a:r>
          </a:p>
        </p:txBody>
      </p:sp>
      <p:sp>
        <p:nvSpPr>
          <p:cNvPr id="471" name="Google Shape;471;p46"/>
          <p:cNvSpPr txBox="1">
            <a:spLocks noGrp="1"/>
          </p:cNvSpPr>
          <p:nvPr>
            <p:ph type="subTitle" idx="2"/>
          </p:nvPr>
        </p:nvSpPr>
        <p:spPr>
          <a:xfrm>
            <a:off x="9609600" y="5390261"/>
            <a:ext cx="5164800" cy="2061600"/>
          </a:xfrm>
          <a:prstGeom prst="rect">
            <a:avLst/>
          </a:prstGeom>
        </p:spPr>
        <p:txBody>
          <a:bodyPr spcFirstLastPara="1" wrap="square" lIns="243800" tIns="243800" rIns="243800" bIns="243800" anchor="t" anchorCtr="0">
            <a:noAutofit/>
          </a:bodyPr>
          <a:lstStyle/>
          <a:p>
            <a:pPr marL="0" indent="0">
              <a:buSzPts val="1100"/>
            </a:pPr>
            <a:r>
              <a:rPr lang="en-US" dirty="0"/>
              <a:t>Lorem Ipsum is simply dummy text </a:t>
            </a:r>
          </a:p>
        </p:txBody>
      </p:sp>
      <p:sp>
        <p:nvSpPr>
          <p:cNvPr id="472" name="Google Shape;472;p46"/>
          <p:cNvSpPr txBox="1">
            <a:spLocks noGrp="1"/>
          </p:cNvSpPr>
          <p:nvPr>
            <p:ph type="subTitle" idx="3"/>
          </p:nvPr>
        </p:nvSpPr>
        <p:spPr>
          <a:xfrm>
            <a:off x="16309200" y="5390261"/>
            <a:ext cx="5164800" cy="2061600"/>
          </a:xfrm>
          <a:prstGeom prst="rect">
            <a:avLst/>
          </a:prstGeom>
        </p:spPr>
        <p:txBody>
          <a:bodyPr spcFirstLastPara="1" wrap="square" lIns="243800" tIns="243800" rIns="243800" bIns="243800" anchor="t" anchorCtr="0">
            <a:noAutofit/>
          </a:bodyPr>
          <a:lstStyle/>
          <a:p>
            <a:pPr marL="0" indent="0">
              <a:buSzPts val="1100"/>
            </a:pPr>
            <a:r>
              <a:rPr lang="en-US" dirty="0"/>
              <a:t>Lorem Ipsum is simply dummy text </a:t>
            </a:r>
          </a:p>
        </p:txBody>
      </p:sp>
      <p:sp>
        <p:nvSpPr>
          <p:cNvPr id="473" name="Google Shape;473;p46"/>
          <p:cNvSpPr txBox="1">
            <a:spLocks noGrp="1"/>
          </p:cNvSpPr>
          <p:nvPr>
            <p:ph type="title"/>
          </p:nvPr>
        </p:nvSpPr>
        <p:spPr>
          <a:xfrm>
            <a:off x="2909901" y="4151933"/>
            <a:ext cx="5164800" cy="1257600"/>
          </a:xfrm>
          <a:prstGeom prst="rect">
            <a:avLst/>
          </a:prstGeom>
        </p:spPr>
        <p:txBody>
          <a:bodyPr spcFirstLastPara="1" wrap="square" lIns="243800" tIns="243800" rIns="243800" bIns="243800" anchor="b" anchorCtr="0">
            <a:noAutofit/>
          </a:bodyPr>
          <a:lstStyle/>
          <a:p>
            <a:r>
              <a:rPr lang="en-US" dirty="0"/>
              <a:t>Lorem Ipsum </a:t>
            </a:r>
            <a:endParaRPr dirty="0"/>
          </a:p>
        </p:txBody>
      </p:sp>
      <p:sp>
        <p:nvSpPr>
          <p:cNvPr id="474" name="Google Shape;474;p46"/>
          <p:cNvSpPr txBox="1">
            <a:spLocks noGrp="1"/>
          </p:cNvSpPr>
          <p:nvPr>
            <p:ph type="title" idx="4"/>
          </p:nvPr>
        </p:nvSpPr>
        <p:spPr>
          <a:xfrm>
            <a:off x="9609603" y="4151933"/>
            <a:ext cx="5164800" cy="1257600"/>
          </a:xfrm>
          <a:prstGeom prst="rect">
            <a:avLst/>
          </a:prstGeom>
        </p:spPr>
        <p:txBody>
          <a:bodyPr spcFirstLastPara="1" wrap="square" lIns="243800" tIns="243800" rIns="243800" bIns="243800" anchor="b" anchorCtr="0">
            <a:noAutofit/>
          </a:bodyPr>
          <a:lstStyle/>
          <a:p>
            <a:r>
              <a:rPr lang="en-US" dirty="0"/>
              <a:t>Lorem Ipsum </a:t>
            </a:r>
            <a:endParaRPr b="1" dirty="0"/>
          </a:p>
        </p:txBody>
      </p:sp>
      <p:sp>
        <p:nvSpPr>
          <p:cNvPr id="475" name="Google Shape;475;p46"/>
          <p:cNvSpPr/>
          <p:nvPr/>
        </p:nvSpPr>
        <p:spPr>
          <a:xfrm>
            <a:off x="10501071" y="7451869"/>
            <a:ext cx="4273299" cy="3326363"/>
          </a:xfrm>
          <a:custGeom>
            <a:avLst/>
            <a:gdLst/>
            <a:ahLst/>
            <a:cxnLst/>
            <a:rect l="l" t="t" r="r" b="b"/>
            <a:pathLst>
              <a:path w="209681" h="163217" extrusionOk="0">
                <a:moveTo>
                  <a:pt x="126215" y="0"/>
                </a:moveTo>
                <a:cubicBezTo>
                  <a:pt x="125383" y="0"/>
                  <a:pt x="124543" y="14"/>
                  <a:pt x="123697" y="42"/>
                </a:cubicBezTo>
                <a:cubicBezTo>
                  <a:pt x="87871" y="1241"/>
                  <a:pt x="57324" y="25234"/>
                  <a:pt x="32056" y="44028"/>
                </a:cubicBezTo>
                <a:cubicBezTo>
                  <a:pt x="6790" y="62820"/>
                  <a:pt x="0" y="92011"/>
                  <a:pt x="14709" y="114804"/>
                </a:cubicBezTo>
                <a:cubicBezTo>
                  <a:pt x="29416" y="137597"/>
                  <a:pt x="52798" y="127999"/>
                  <a:pt x="82590" y="142793"/>
                </a:cubicBezTo>
                <a:cubicBezTo>
                  <a:pt x="107746" y="155286"/>
                  <a:pt x="115695" y="163217"/>
                  <a:pt x="137537" y="163217"/>
                </a:cubicBezTo>
                <a:cubicBezTo>
                  <a:pt x="141563" y="163217"/>
                  <a:pt x="146062" y="162947"/>
                  <a:pt x="151227" y="162387"/>
                </a:cubicBezTo>
                <a:cubicBezTo>
                  <a:pt x="184414" y="158788"/>
                  <a:pt x="209680" y="122000"/>
                  <a:pt x="205910" y="82814"/>
                </a:cubicBezTo>
                <a:cubicBezTo>
                  <a:pt x="202138" y="43628"/>
                  <a:pt x="182150" y="23634"/>
                  <a:pt x="182150" y="23634"/>
                </a:cubicBezTo>
                <a:cubicBezTo>
                  <a:pt x="182150" y="23634"/>
                  <a:pt x="160581" y="0"/>
                  <a:pt x="126215" y="0"/>
                </a:cubicBezTo>
                <a:close/>
              </a:path>
            </a:pathLst>
          </a:custGeom>
          <a:solidFill>
            <a:schemeClr val="accent1">
              <a:lumMod val="20000"/>
              <a:lumOff val="80000"/>
            </a:schemeClr>
          </a:solid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476" name="Google Shape;476;p46"/>
          <p:cNvSpPr txBox="1">
            <a:spLocks noGrp="1"/>
          </p:cNvSpPr>
          <p:nvPr>
            <p:ph type="title" idx="5"/>
          </p:nvPr>
        </p:nvSpPr>
        <p:spPr>
          <a:xfrm>
            <a:off x="16309301" y="4151933"/>
            <a:ext cx="5164800" cy="1257600"/>
          </a:xfrm>
          <a:prstGeom prst="rect">
            <a:avLst/>
          </a:prstGeom>
        </p:spPr>
        <p:txBody>
          <a:bodyPr spcFirstLastPara="1" wrap="square" lIns="243800" tIns="243800" rIns="243800" bIns="243800" anchor="b" anchorCtr="0">
            <a:noAutofit/>
          </a:bodyPr>
          <a:lstStyle/>
          <a:p>
            <a:r>
              <a:rPr lang="en-US" dirty="0"/>
              <a:t>Lorem Ipsum </a:t>
            </a:r>
            <a:endParaRPr dirty="0"/>
          </a:p>
        </p:txBody>
      </p:sp>
      <p:sp>
        <p:nvSpPr>
          <p:cNvPr id="477" name="Google Shape;477;p46"/>
          <p:cNvSpPr txBox="1">
            <a:spLocks noGrp="1"/>
          </p:cNvSpPr>
          <p:nvPr>
            <p:ph type="subTitle" idx="7"/>
          </p:nvPr>
        </p:nvSpPr>
        <p:spPr>
          <a:xfrm>
            <a:off x="2910000" y="10091595"/>
            <a:ext cx="5164800" cy="2061600"/>
          </a:xfrm>
          <a:prstGeom prst="rect">
            <a:avLst/>
          </a:prstGeom>
        </p:spPr>
        <p:txBody>
          <a:bodyPr spcFirstLastPara="1" wrap="square" lIns="243800" tIns="243800" rIns="243800" bIns="243800" anchor="t" anchorCtr="0">
            <a:noAutofit/>
          </a:bodyPr>
          <a:lstStyle/>
          <a:p>
            <a:pPr marL="0" indent="0">
              <a:buSzPts val="1100"/>
            </a:pPr>
            <a:r>
              <a:rPr lang="en-US" dirty="0"/>
              <a:t>Lorem Ipsum is simply dummy text </a:t>
            </a:r>
          </a:p>
        </p:txBody>
      </p:sp>
      <p:sp>
        <p:nvSpPr>
          <p:cNvPr id="478" name="Google Shape;478;p46"/>
          <p:cNvSpPr txBox="1">
            <a:spLocks noGrp="1"/>
          </p:cNvSpPr>
          <p:nvPr>
            <p:ph type="subTitle" idx="8"/>
          </p:nvPr>
        </p:nvSpPr>
        <p:spPr>
          <a:xfrm>
            <a:off x="9609600" y="10091595"/>
            <a:ext cx="5164800" cy="2061600"/>
          </a:xfrm>
          <a:prstGeom prst="rect">
            <a:avLst/>
          </a:prstGeom>
        </p:spPr>
        <p:txBody>
          <a:bodyPr spcFirstLastPara="1" wrap="square" lIns="243800" tIns="243800" rIns="243800" bIns="243800" anchor="t" anchorCtr="0">
            <a:noAutofit/>
          </a:bodyPr>
          <a:lstStyle/>
          <a:p>
            <a:pPr marL="0" indent="0">
              <a:buSzPts val="1100"/>
            </a:pPr>
            <a:r>
              <a:rPr lang="en-US" dirty="0"/>
              <a:t>Lorem Ipsum is simply dummy text </a:t>
            </a:r>
          </a:p>
        </p:txBody>
      </p:sp>
      <p:sp>
        <p:nvSpPr>
          <p:cNvPr id="479" name="Google Shape;479;p46"/>
          <p:cNvSpPr txBox="1">
            <a:spLocks noGrp="1"/>
          </p:cNvSpPr>
          <p:nvPr>
            <p:ph type="subTitle" idx="9"/>
          </p:nvPr>
        </p:nvSpPr>
        <p:spPr>
          <a:xfrm>
            <a:off x="16309200" y="10091595"/>
            <a:ext cx="5164800" cy="2061600"/>
          </a:xfrm>
          <a:prstGeom prst="rect">
            <a:avLst/>
          </a:prstGeom>
        </p:spPr>
        <p:txBody>
          <a:bodyPr spcFirstLastPara="1" wrap="square" lIns="243800" tIns="243800" rIns="243800" bIns="243800" anchor="t" anchorCtr="0">
            <a:noAutofit/>
          </a:bodyPr>
          <a:lstStyle/>
          <a:p>
            <a:pPr marL="0" indent="0">
              <a:buSzPts val="1100"/>
            </a:pPr>
            <a:r>
              <a:rPr lang="en-US" dirty="0"/>
              <a:t>Lorem Ipsum is simply dummy text </a:t>
            </a:r>
          </a:p>
        </p:txBody>
      </p:sp>
      <p:sp>
        <p:nvSpPr>
          <p:cNvPr id="480" name="Google Shape;480;p46"/>
          <p:cNvSpPr txBox="1">
            <a:spLocks noGrp="1"/>
          </p:cNvSpPr>
          <p:nvPr>
            <p:ph type="title" idx="13"/>
          </p:nvPr>
        </p:nvSpPr>
        <p:spPr>
          <a:xfrm>
            <a:off x="2909968" y="8853267"/>
            <a:ext cx="5164800" cy="1257600"/>
          </a:xfrm>
          <a:prstGeom prst="rect">
            <a:avLst/>
          </a:prstGeom>
        </p:spPr>
        <p:txBody>
          <a:bodyPr spcFirstLastPara="1" wrap="square" lIns="243800" tIns="243800" rIns="243800" bIns="243800" anchor="b" anchorCtr="0">
            <a:noAutofit/>
          </a:bodyPr>
          <a:lstStyle/>
          <a:p>
            <a:r>
              <a:rPr lang="en-US" dirty="0"/>
              <a:t>Lorem Ipsum </a:t>
            </a:r>
            <a:endParaRPr dirty="0"/>
          </a:p>
        </p:txBody>
      </p:sp>
      <p:sp>
        <p:nvSpPr>
          <p:cNvPr id="481" name="Google Shape;481;p46"/>
          <p:cNvSpPr txBox="1">
            <a:spLocks noGrp="1"/>
          </p:cNvSpPr>
          <p:nvPr>
            <p:ph type="title" idx="14"/>
          </p:nvPr>
        </p:nvSpPr>
        <p:spPr>
          <a:xfrm>
            <a:off x="9609603" y="8853267"/>
            <a:ext cx="5164800" cy="1257600"/>
          </a:xfrm>
          <a:prstGeom prst="rect">
            <a:avLst/>
          </a:prstGeom>
        </p:spPr>
        <p:txBody>
          <a:bodyPr spcFirstLastPara="1" wrap="square" lIns="243800" tIns="243800" rIns="243800" bIns="243800" anchor="b" anchorCtr="0">
            <a:noAutofit/>
          </a:bodyPr>
          <a:lstStyle/>
          <a:p>
            <a:r>
              <a:rPr lang="en-US" dirty="0"/>
              <a:t>Lorem Ipsum </a:t>
            </a:r>
            <a:endParaRPr dirty="0"/>
          </a:p>
        </p:txBody>
      </p:sp>
      <p:sp>
        <p:nvSpPr>
          <p:cNvPr id="482" name="Google Shape;482;p46"/>
          <p:cNvSpPr txBox="1">
            <a:spLocks noGrp="1"/>
          </p:cNvSpPr>
          <p:nvPr>
            <p:ph type="title" idx="15"/>
          </p:nvPr>
        </p:nvSpPr>
        <p:spPr>
          <a:xfrm>
            <a:off x="16309301" y="8853267"/>
            <a:ext cx="5164800" cy="1257600"/>
          </a:xfrm>
          <a:prstGeom prst="rect">
            <a:avLst/>
          </a:prstGeom>
        </p:spPr>
        <p:txBody>
          <a:bodyPr spcFirstLastPara="1" wrap="square" lIns="243800" tIns="243800" rIns="243800" bIns="243800" anchor="b" anchorCtr="0">
            <a:noAutofit/>
          </a:bodyPr>
          <a:lstStyle/>
          <a:p>
            <a:r>
              <a:rPr lang="en-US" dirty="0"/>
              <a:t>Lorem Ipsum </a:t>
            </a:r>
            <a:endParaRPr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9" name="Google Shape;489;p47"/>
          <p:cNvSpPr txBox="1">
            <a:spLocks noGrp="1"/>
          </p:cNvSpPr>
          <p:nvPr>
            <p:ph type="title"/>
          </p:nvPr>
        </p:nvSpPr>
        <p:spPr>
          <a:prstGeom prst="rect">
            <a:avLst/>
          </a:prstGeom>
        </p:spPr>
        <p:txBody>
          <a:bodyPr spcFirstLastPara="1" wrap="square" lIns="243800" tIns="243800" rIns="243800" bIns="243800" anchor="ctr" anchorCtr="0">
            <a:noAutofit/>
          </a:bodyPr>
          <a:lstStyle/>
          <a:p>
            <a:pPr>
              <a:lnSpc>
                <a:spcPct val="150000"/>
              </a:lnSpc>
            </a:pPr>
            <a:r>
              <a:rPr lang="en-US" dirty="0"/>
              <a:t>TITLE HERE </a:t>
            </a:r>
            <a:endParaRPr dirty="0"/>
          </a:p>
        </p:txBody>
      </p:sp>
      <p:cxnSp>
        <p:nvCxnSpPr>
          <p:cNvPr id="19" name="Google Shape;487;p47">
            <a:extLst>
              <a:ext uri="{FF2B5EF4-FFF2-40B4-BE49-F238E27FC236}">
                <a16:creationId xmlns:a16="http://schemas.microsoft.com/office/drawing/2014/main" id="{DC0BC731-626B-454A-B384-95D05AA93659}"/>
              </a:ext>
            </a:extLst>
          </p:cNvPr>
          <p:cNvCxnSpPr>
            <a:endCxn id="24" idx="2"/>
          </p:cNvCxnSpPr>
          <p:nvPr/>
        </p:nvCxnSpPr>
        <p:spPr>
          <a:xfrm>
            <a:off x="4063894" y="8626546"/>
            <a:ext cx="15544800" cy="0"/>
          </a:xfrm>
          <a:prstGeom prst="straightConnector1">
            <a:avLst/>
          </a:prstGeom>
          <a:noFill/>
          <a:ln w="28575" cap="flat" cmpd="sng">
            <a:solidFill>
              <a:schemeClr val="accent3"/>
            </a:solidFill>
            <a:prstDash val="solid"/>
            <a:round/>
            <a:headEnd type="none" w="med" len="med"/>
            <a:tailEnd type="none" w="med" len="med"/>
          </a:ln>
        </p:spPr>
      </p:cxnSp>
      <p:sp>
        <p:nvSpPr>
          <p:cNvPr id="20" name="Google Shape;490;p47">
            <a:extLst>
              <a:ext uri="{FF2B5EF4-FFF2-40B4-BE49-F238E27FC236}">
                <a16:creationId xmlns:a16="http://schemas.microsoft.com/office/drawing/2014/main" id="{7BAED4FF-B8AE-4897-9B29-4A6A7F2065F5}"/>
              </a:ext>
            </a:extLst>
          </p:cNvPr>
          <p:cNvSpPr/>
          <p:nvPr/>
        </p:nvSpPr>
        <p:spPr>
          <a:xfrm>
            <a:off x="3978161" y="8426946"/>
            <a:ext cx="399200" cy="399200"/>
          </a:xfrm>
          <a:prstGeom prst="ellipse">
            <a:avLst/>
          </a:prstGeom>
          <a:solidFill>
            <a:schemeClr val="accent1"/>
          </a:solid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21" name="Google Shape;491;p47">
            <a:extLst>
              <a:ext uri="{FF2B5EF4-FFF2-40B4-BE49-F238E27FC236}">
                <a16:creationId xmlns:a16="http://schemas.microsoft.com/office/drawing/2014/main" id="{9ED63F43-81DF-48CF-B684-3FD94B9B82B2}"/>
              </a:ext>
            </a:extLst>
          </p:cNvPr>
          <p:cNvSpPr/>
          <p:nvPr/>
        </p:nvSpPr>
        <p:spPr>
          <a:xfrm>
            <a:off x="7527793" y="8318546"/>
            <a:ext cx="616000" cy="616000"/>
          </a:xfrm>
          <a:prstGeom prst="ellipse">
            <a:avLst/>
          </a:prstGeom>
          <a:solidFill>
            <a:schemeClr val="accent1"/>
          </a:solid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22" name="Google Shape;492;p47">
            <a:extLst>
              <a:ext uri="{FF2B5EF4-FFF2-40B4-BE49-F238E27FC236}">
                <a16:creationId xmlns:a16="http://schemas.microsoft.com/office/drawing/2014/main" id="{2DACD7A6-8B90-46BE-871A-AEEAA08D4C43}"/>
              </a:ext>
            </a:extLst>
          </p:cNvPr>
          <p:cNvSpPr/>
          <p:nvPr/>
        </p:nvSpPr>
        <p:spPr>
          <a:xfrm>
            <a:off x="11294228" y="8202146"/>
            <a:ext cx="848800" cy="848800"/>
          </a:xfrm>
          <a:prstGeom prst="ellipse">
            <a:avLst/>
          </a:prstGeom>
          <a:solidFill>
            <a:schemeClr val="accent3"/>
          </a:solid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23" name="Google Shape;493;p47">
            <a:extLst>
              <a:ext uri="{FF2B5EF4-FFF2-40B4-BE49-F238E27FC236}">
                <a16:creationId xmlns:a16="http://schemas.microsoft.com/office/drawing/2014/main" id="{C2542067-F087-4997-B9DA-717D57B089E3}"/>
              </a:ext>
            </a:extLst>
          </p:cNvPr>
          <p:cNvSpPr/>
          <p:nvPr/>
        </p:nvSpPr>
        <p:spPr>
          <a:xfrm>
            <a:off x="15293460" y="8044146"/>
            <a:ext cx="1164800" cy="1164800"/>
          </a:xfrm>
          <a:prstGeom prst="ellipse">
            <a:avLst/>
          </a:prstGeom>
          <a:solidFill>
            <a:schemeClr val="accent2"/>
          </a:solid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24" name="Google Shape;488;p47">
            <a:extLst>
              <a:ext uri="{FF2B5EF4-FFF2-40B4-BE49-F238E27FC236}">
                <a16:creationId xmlns:a16="http://schemas.microsoft.com/office/drawing/2014/main" id="{BC8FA00E-BDD6-4254-BB0E-814CE1249076}"/>
              </a:ext>
            </a:extLst>
          </p:cNvPr>
          <p:cNvSpPr/>
          <p:nvPr/>
        </p:nvSpPr>
        <p:spPr>
          <a:xfrm>
            <a:off x="19608694" y="7910946"/>
            <a:ext cx="1431200" cy="1431200"/>
          </a:xfrm>
          <a:prstGeom prst="ellipse">
            <a:avLst/>
          </a:prstGeom>
          <a:solidFill>
            <a:schemeClr val="accent2"/>
          </a:solid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25" name="Google Shape;494;p47">
            <a:extLst>
              <a:ext uri="{FF2B5EF4-FFF2-40B4-BE49-F238E27FC236}">
                <a16:creationId xmlns:a16="http://schemas.microsoft.com/office/drawing/2014/main" id="{4AAC023A-1BBF-4466-8193-861DE4CFD8FD}"/>
              </a:ext>
            </a:extLst>
          </p:cNvPr>
          <p:cNvSpPr txBox="1">
            <a:spLocks/>
          </p:cNvSpPr>
          <p:nvPr/>
        </p:nvSpPr>
        <p:spPr>
          <a:xfrm>
            <a:off x="2164572" y="6007410"/>
            <a:ext cx="4026400" cy="2061600"/>
          </a:xfrm>
          <a:prstGeom prst="rect">
            <a:avLst/>
          </a:prstGeom>
        </p:spPr>
        <p:txBody>
          <a:bodyPr spcFirstLastPara="1" vert="horz" wrap="square" lIns="243800" tIns="243800" rIns="243800" bIns="243800" rtlCol="0" anchor="t" anchorCtr="0">
            <a:noAutofit/>
          </a:bodyPr>
          <a:lst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lgn="ctr">
              <a:spcAft>
                <a:spcPts val="4267"/>
              </a:spcAft>
              <a:buNone/>
            </a:pPr>
            <a:r>
              <a:rPr lang="en-US" sz="3733" dirty="0"/>
              <a:t>Lorem Ipsum is</a:t>
            </a:r>
          </a:p>
        </p:txBody>
      </p:sp>
      <p:sp>
        <p:nvSpPr>
          <p:cNvPr id="26" name="Google Shape;495;p47">
            <a:extLst>
              <a:ext uri="{FF2B5EF4-FFF2-40B4-BE49-F238E27FC236}">
                <a16:creationId xmlns:a16="http://schemas.microsoft.com/office/drawing/2014/main" id="{6E15E43A-C73B-4155-AD4C-7F928B555A62}"/>
              </a:ext>
            </a:extLst>
          </p:cNvPr>
          <p:cNvSpPr txBox="1">
            <a:spLocks/>
          </p:cNvSpPr>
          <p:nvPr/>
        </p:nvSpPr>
        <p:spPr>
          <a:xfrm>
            <a:off x="5822628" y="10364114"/>
            <a:ext cx="4026400" cy="2061600"/>
          </a:xfrm>
          <a:prstGeom prst="rect">
            <a:avLst/>
          </a:prstGeom>
        </p:spPr>
        <p:txBody>
          <a:bodyPr spcFirstLastPara="1" vert="horz" wrap="square" lIns="243800" tIns="243800" rIns="243800" bIns="243800" rtlCol="0" anchor="t" anchorCtr="0">
            <a:noAutofit/>
          </a:bodyPr>
          <a:lst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lgn="ctr">
              <a:spcAft>
                <a:spcPts val="4267"/>
              </a:spcAft>
              <a:buNone/>
            </a:pPr>
            <a:r>
              <a:rPr lang="en-US" sz="3733" dirty="0"/>
              <a:t>Lorem Ipsum is</a:t>
            </a:r>
          </a:p>
        </p:txBody>
      </p:sp>
      <p:sp>
        <p:nvSpPr>
          <p:cNvPr id="27" name="Google Shape;496;p47">
            <a:extLst>
              <a:ext uri="{FF2B5EF4-FFF2-40B4-BE49-F238E27FC236}">
                <a16:creationId xmlns:a16="http://schemas.microsoft.com/office/drawing/2014/main" id="{8DF66E31-6E4E-4F4D-8092-112B1E13905B}"/>
              </a:ext>
            </a:extLst>
          </p:cNvPr>
          <p:cNvSpPr txBox="1">
            <a:spLocks/>
          </p:cNvSpPr>
          <p:nvPr/>
        </p:nvSpPr>
        <p:spPr>
          <a:xfrm>
            <a:off x="2164494" y="4972280"/>
            <a:ext cx="4026400" cy="1257600"/>
          </a:xfrm>
          <a:prstGeom prst="rect">
            <a:avLst/>
          </a:prstGeom>
        </p:spPr>
        <p:txBody>
          <a:bodyPr spcFirstLastPara="1" vert="horz" wrap="square" lIns="243800" tIns="243800" rIns="243800" bIns="243800" rtlCol="0" anchor="b" anchorCtr="0">
            <a:noAutofit/>
          </a:bodyPr>
          <a:lst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a:lstStyle>
          <a:p>
            <a:pPr algn="ctr"/>
            <a:r>
              <a:rPr lang="en-US" sz="3733" b="1">
                <a:latin typeface="Montserrat"/>
                <a:ea typeface="Montserrat"/>
                <a:cs typeface="Montserrat"/>
                <a:sym typeface="Montserrat"/>
              </a:rPr>
              <a:t>BIG LOSS</a:t>
            </a:r>
          </a:p>
        </p:txBody>
      </p:sp>
      <p:sp>
        <p:nvSpPr>
          <p:cNvPr id="28" name="Google Shape;497;p47">
            <a:extLst>
              <a:ext uri="{FF2B5EF4-FFF2-40B4-BE49-F238E27FC236}">
                <a16:creationId xmlns:a16="http://schemas.microsoft.com/office/drawing/2014/main" id="{DC9C431E-0BF7-4C7C-9222-F65DDF7FE059}"/>
              </a:ext>
            </a:extLst>
          </p:cNvPr>
          <p:cNvSpPr txBox="1">
            <a:spLocks/>
          </p:cNvSpPr>
          <p:nvPr/>
        </p:nvSpPr>
        <p:spPr>
          <a:xfrm>
            <a:off x="5822628" y="9328986"/>
            <a:ext cx="4026400" cy="1257600"/>
          </a:xfrm>
          <a:prstGeom prst="rect">
            <a:avLst/>
          </a:prstGeom>
        </p:spPr>
        <p:txBody>
          <a:bodyPr spcFirstLastPara="1" vert="horz" wrap="square" lIns="243800" tIns="243800" rIns="243800" bIns="243800" rtlCol="0" anchor="b" anchorCtr="0">
            <a:noAutofit/>
          </a:bodyPr>
          <a:lst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a:lstStyle>
          <a:p>
            <a:pPr algn="ctr"/>
            <a:r>
              <a:rPr lang="en-US" sz="3733" b="1">
                <a:latin typeface="Montserrat"/>
                <a:ea typeface="Montserrat"/>
                <a:cs typeface="Montserrat"/>
                <a:sym typeface="Montserrat"/>
              </a:rPr>
              <a:t>LOSS</a:t>
            </a:r>
          </a:p>
        </p:txBody>
      </p:sp>
      <p:sp>
        <p:nvSpPr>
          <p:cNvPr id="29" name="Google Shape;498;p47">
            <a:extLst>
              <a:ext uri="{FF2B5EF4-FFF2-40B4-BE49-F238E27FC236}">
                <a16:creationId xmlns:a16="http://schemas.microsoft.com/office/drawing/2014/main" id="{00E37585-3EA3-46F0-AFDD-C1D29DA0ECF0}"/>
              </a:ext>
            </a:extLst>
          </p:cNvPr>
          <p:cNvSpPr txBox="1">
            <a:spLocks/>
          </p:cNvSpPr>
          <p:nvPr/>
        </p:nvSpPr>
        <p:spPr>
          <a:xfrm>
            <a:off x="9705470" y="6007410"/>
            <a:ext cx="4026400" cy="2061600"/>
          </a:xfrm>
          <a:prstGeom prst="rect">
            <a:avLst/>
          </a:prstGeom>
        </p:spPr>
        <p:txBody>
          <a:bodyPr spcFirstLastPara="1" vert="horz" wrap="square" lIns="243800" tIns="243800" rIns="243800" bIns="243800" rtlCol="0" anchor="t" anchorCtr="0">
            <a:noAutofit/>
          </a:bodyPr>
          <a:lst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lgn="ctr">
              <a:spcAft>
                <a:spcPts val="4267"/>
              </a:spcAft>
              <a:buNone/>
            </a:pPr>
            <a:r>
              <a:rPr lang="en-US" sz="3733" dirty="0"/>
              <a:t>Lorem Ipsum is</a:t>
            </a:r>
          </a:p>
        </p:txBody>
      </p:sp>
      <p:sp>
        <p:nvSpPr>
          <p:cNvPr id="30" name="Google Shape;499;p47">
            <a:extLst>
              <a:ext uri="{FF2B5EF4-FFF2-40B4-BE49-F238E27FC236}">
                <a16:creationId xmlns:a16="http://schemas.microsoft.com/office/drawing/2014/main" id="{2909A1B4-D4A5-4720-A23C-5A1DC0A36CD1}"/>
              </a:ext>
            </a:extLst>
          </p:cNvPr>
          <p:cNvSpPr txBox="1">
            <a:spLocks/>
          </p:cNvSpPr>
          <p:nvPr/>
        </p:nvSpPr>
        <p:spPr>
          <a:xfrm>
            <a:off x="9705393" y="4972280"/>
            <a:ext cx="4026400" cy="1257600"/>
          </a:xfrm>
          <a:prstGeom prst="rect">
            <a:avLst/>
          </a:prstGeom>
        </p:spPr>
        <p:txBody>
          <a:bodyPr spcFirstLastPara="1" vert="horz" wrap="square" lIns="243800" tIns="243800" rIns="243800" bIns="243800" rtlCol="0" anchor="b" anchorCtr="0">
            <a:noAutofit/>
          </a:bodyPr>
          <a:lst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a:lstStyle>
          <a:p>
            <a:pPr algn="ctr"/>
            <a:r>
              <a:rPr lang="en-US" sz="3733" b="1">
                <a:solidFill>
                  <a:schemeClr val="accent3"/>
                </a:solidFill>
                <a:latin typeface="Montserrat"/>
                <a:ea typeface="Montserrat"/>
                <a:cs typeface="Montserrat"/>
                <a:sym typeface="Montserrat"/>
              </a:rPr>
              <a:t>BREAK-EVEN POINT</a:t>
            </a:r>
          </a:p>
        </p:txBody>
      </p:sp>
      <p:sp>
        <p:nvSpPr>
          <p:cNvPr id="31" name="Google Shape;500;p47">
            <a:extLst>
              <a:ext uri="{FF2B5EF4-FFF2-40B4-BE49-F238E27FC236}">
                <a16:creationId xmlns:a16="http://schemas.microsoft.com/office/drawing/2014/main" id="{FD81BE85-7BEA-498D-A173-9F7A6E526922}"/>
              </a:ext>
            </a:extLst>
          </p:cNvPr>
          <p:cNvSpPr txBox="1">
            <a:spLocks/>
          </p:cNvSpPr>
          <p:nvPr/>
        </p:nvSpPr>
        <p:spPr>
          <a:xfrm>
            <a:off x="13862694" y="10364114"/>
            <a:ext cx="4026400" cy="2061600"/>
          </a:xfrm>
          <a:prstGeom prst="rect">
            <a:avLst/>
          </a:prstGeom>
        </p:spPr>
        <p:txBody>
          <a:bodyPr spcFirstLastPara="1" vert="horz" wrap="square" lIns="243800" tIns="243800" rIns="243800" bIns="243800" rtlCol="0" anchor="t" anchorCtr="0">
            <a:noAutofit/>
          </a:bodyPr>
          <a:lst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lgn="ctr">
              <a:spcAft>
                <a:spcPts val="4267"/>
              </a:spcAft>
              <a:buNone/>
            </a:pPr>
            <a:r>
              <a:rPr lang="en-US" sz="3733" dirty="0"/>
              <a:t>Lorem Ipsum is</a:t>
            </a:r>
          </a:p>
        </p:txBody>
      </p:sp>
      <p:sp>
        <p:nvSpPr>
          <p:cNvPr id="32" name="Google Shape;501;p47">
            <a:extLst>
              <a:ext uri="{FF2B5EF4-FFF2-40B4-BE49-F238E27FC236}">
                <a16:creationId xmlns:a16="http://schemas.microsoft.com/office/drawing/2014/main" id="{757ECA60-6142-40DB-96DF-741EE792BEC1}"/>
              </a:ext>
            </a:extLst>
          </p:cNvPr>
          <p:cNvSpPr txBox="1">
            <a:spLocks/>
          </p:cNvSpPr>
          <p:nvPr/>
        </p:nvSpPr>
        <p:spPr>
          <a:xfrm>
            <a:off x="13862694" y="9328986"/>
            <a:ext cx="4026400" cy="1257600"/>
          </a:xfrm>
          <a:prstGeom prst="rect">
            <a:avLst/>
          </a:prstGeom>
        </p:spPr>
        <p:txBody>
          <a:bodyPr spcFirstLastPara="1" vert="horz" wrap="square" lIns="243800" tIns="243800" rIns="243800" bIns="243800" rtlCol="0" anchor="b" anchorCtr="0">
            <a:noAutofit/>
          </a:bodyPr>
          <a:lst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a:lstStyle>
          <a:p>
            <a:pPr algn="ctr"/>
            <a:r>
              <a:rPr lang="en-US" sz="3733" b="1">
                <a:latin typeface="Montserrat"/>
                <a:ea typeface="Montserrat"/>
                <a:cs typeface="Montserrat"/>
                <a:sym typeface="Montserrat"/>
              </a:rPr>
              <a:t>PROFIT</a:t>
            </a:r>
          </a:p>
        </p:txBody>
      </p:sp>
      <p:sp>
        <p:nvSpPr>
          <p:cNvPr id="33" name="Google Shape;502;p47">
            <a:extLst>
              <a:ext uri="{FF2B5EF4-FFF2-40B4-BE49-F238E27FC236}">
                <a16:creationId xmlns:a16="http://schemas.microsoft.com/office/drawing/2014/main" id="{8B5331D6-5FE0-49EF-A613-2157E418452C}"/>
              </a:ext>
            </a:extLst>
          </p:cNvPr>
          <p:cNvSpPr txBox="1">
            <a:spLocks/>
          </p:cNvSpPr>
          <p:nvPr/>
        </p:nvSpPr>
        <p:spPr>
          <a:xfrm>
            <a:off x="18311094" y="6007410"/>
            <a:ext cx="4026400" cy="2061600"/>
          </a:xfrm>
          <a:prstGeom prst="rect">
            <a:avLst/>
          </a:prstGeom>
        </p:spPr>
        <p:txBody>
          <a:bodyPr spcFirstLastPara="1" vert="horz" wrap="square" lIns="243800" tIns="243800" rIns="243800" bIns="243800" rtlCol="0" anchor="t" anchorCtr="0">
            <a:noAutofit/>
          </a:bodyPr>
          <a:lst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lgn="ctr">
              <a:spcAft>
                <a:spcPts val="4267"/>
              </a:spcAft>
              <a:buNone/>
            </a:pPr>
            <a:r>
              <a:rPr lang="en-US" sz="3733" dirty="0"/>
              <a:t>Lorem Ipsum is</a:t>
            </a:r>
          </a:p>
        </p:txBody>
      </p:sp>
      <p:sp>
        <p:nvSpPr>
          <p:cNvPr id="34" name="Google Shape;503;p47">
            <a:extLst>
              <a:ext uri="{FF2B5EF4-FFF2-40B4-BE49-F238E27FC236}">
                <a16:creationId xmlns:a16="http://schemas.microsoft.com/office/drawing/2014/main" id="{BF85054B-E1A7-42FD-AE94-AE57E688C58C}"/>
              </a:ext>
            </a:extLst>
          </p:cNvPr>
          <p:cNvSpPr txBox="1">
            <a:spLocks/>
          </p:cNvSpPr>
          <p:nvPr/>
        </p:nvSpPr>
        <p:spPr>
          <a:xfrm>
            <a:off x="18311094" y="4972280"/>
            <a:ext cx="4026400" cy="1257600"/>
          </a:xfrm>
          <a:prstGeom prst="rect">
            <a:avLst/>
          </a:prstGeom>
        </p:spPr>
        <p:txBody>
          <a:bodyPr spcFirstLastPara="1" vert="horz" wrap="square" lIns="243800" tIns="243800" rIns="243800" bIns="243800" rtlCol="0" anchor="b" anchorCtr="0">
            <a:noAutofit/>
          </a:bodyPr>
          <a:lst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a:lstStyle>
          <a:p>
            <a:pPr algn="ctr"/>
            <a:r>
              <a:rPr lang="en-US" sz="3733" b="1">
                <a:latin typeface="Montserrat"/>
                <a:ea typeface="Montserrat"/>
                <a:cs typeface="Montserrat"/>
                <a:sym typeface="Montserrat"/>
              </a:rPr>
              <a:t>HIGH PROFIT</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11" name="Google Shape;511;p48"/>
          <p:cNvSpPr txBox="1">
            <a:spLocks noGrp="1"/>
          </p:cNvSpPr>
          <p:nvPr>
            <p:ph type="title"/>
          </p:nvPr>
        </p:nvSpPr>
        <p:spPr>
          <a:prstGeom prst="rect">
            <a:avLst/>
          </a:prstGeom>
        </p:spPr>
        <p:txBody>
          <a:bodyPr spcFirstLastPara="1" wrap="square" lIns="243800" tIns="243800" rIns="243800" bIns="243800" anchor="ctr" anchorCtr="0">
            <a:noAutofit/>
          </a:bodyPr>
          <a:lstStyle/>
          <a:p>
            <a:r>
              <a:rPr lang="en" dirty="0"/>
              <a:t>OUR PLANS</a:t>
            </a:r>
            <a:endParaRPr dirty="0"/>
          </a:p>
        </p:txBody>
      </p:sp>
      <p:sp>
        <p:nvSpPr>
          <p:cNvPr id="30" name="Google Shape;508;p48">
            <a:extLst>
              <a:ext uri="{FF2B5EF4-FFF2-40B4-BE49-F238E27FC236}">
                <a16:creationId xmlns:a16="http://schemas.microsoft.com/office/drawing/2014/main" id="{F1064E35-C1C7-42FE-AF2A-237F1C6AE08A}"/>
              </a:ext>
            </a:extLst>
          </p:cNvPr>
          <p:cNvSpPr/>
          <p:nvPr/>
        </p:nvSpPr>
        <p:spPr>
          <a:xfrm>
            <a:off x="3205301" y="3833200"/>
            <a:ext cx="4960000" cy="7956800"/>
          </a:xfrm>
          <a:prstGeom prst="rect">
            <a:avLst/>
          </a:prstGeom>
          <a:solidFill>
            <a:schemeClr val="accent1">
              <a:lumMod val="40000"/>
              <a:lumOff val="60000"/>
            </a:schemeClr>
          </a:solid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31" name="Google Shape;509;p48">
            <a:extLst>
              <a:ext uri="{FF2B5EF4-FFF2-40B4-BE49-F238E27FC236}">
                <a16:creationId xmlns:a16="http://schemas.microsoft.com/office/drawing/2014/main" id="{EB5D01B6-0FA9-4DE0-A6D3-82291F057A80}"/>
              </a:ext>
            </a:extLst>
          </p:cNvPr>
          <p:cNvSpPr/>
          <p:nvPr/>
        </p:nvSpPr>
        <p:spPr>
          <a:xfrm>
            <a:off x="10426080" y="3833200"/>
            <a:ext cx="4960000" cy="7956800"/>
          </a:xfrm>
          <a:prstGeom prst="rect">
            <a:avLst/>
          </a:prstGeom>
          <a:solidFill>
            <a:schemeClr val="accent1">
              <a:lumMod val="40000"/>
              <a:lumOff val="60000"/>
            </a:schemeClr>
          </a:solid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32" name="Google Shape;510;p48">
            <a:extLst>
              <a:ext uri="{FF2B5EF4-FFF2-40B4-BE49-F238E27FC236}">
                <a16:creationId xmlns:a16="http://schemas.microsoft.com/office/drawing/2014/main" id="{EE376F75-4413-41D3-9A57-A5B604ABFC29}"/>
              </a:ext>
            </a:extLst>
          </p:cNvPr>
          <p:cNvSpPr/>
          <p:nvPr/>
        </p:nvSpPr>
        <p:spPr>
          <a:xfrm>
            <a:off x="17616963" y="3833200"/>
            <a:ext cx="4960000" cy="7956800"/>
          </a:xfrm>
          <a:prstGeom prst="rect">
            <a:avLst/>
          </a:prstGeom>
          <a:solidFill>
            <a:schemeClr val="accent1">
              <a:lumMod val="40000"/>
              <a:lumOff val="60000"/>
            </a:schemeClr>
          </a:solid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33" name="Google Shape;515;p48">
            <a:extLst>
              <a:ext uri="{FF2B5EF4-FFF2-40B4-BE49-F238E27FC236}">
                <a16:creationId xmlns:a16="http://schemas.microsoft.com/office/drawing/2014/main" id="{B7570620-C654-421C-BAA9-25C20664E4FA}"/>
              </a:ext>
            </a:extLst>
          </p:cNvPr>
          <p:cNvSpPr txBox="1">
            <a:spLocks/>
          </p:cNvSpPr>
          <p:nvPr/>
        </p:nvSpPr>
        <p:spPr>
          <a:xfrm>
            <a:off x="4881659" y="5979600"/>
            <a:ext cx="2894400" cy="916000"/>
          </a:xfrm>
          <a:prstGeom prst="rect">
            <a:avLst/>
          </a:prstGeom>
        </p:spPr>
        <p:txBody>
          <a:bodyPr spcFirstLastPara="1" vert="horz" wrap="square" lIns="243800" tIns="243800" rIns="243800" bIns="243800" rtlCol="0" anchor="t" anchorCtr="0">
            <a:noAutofit/>
          </a:bodyPr>
          <a:lst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lgn="r">
              <a:spcAft>
                <a:spcPts val="4267"/>
              </a:spcAft>
              <a:buFont typeface="Arial" panose="020B0604020202020204" pitchFamily="34" charset="0"/>
              <a:buNone/>
            </a:pPr>
            <a:r>
              <a:rPr lang="en-US" sz="3200"/>
              <a:t>Service 1</a:t>
            </a:r>
          </a:p>
        </p:txBody>
      </p:sp>
      <p:sp>
        <p:nvSpPr>
          <p:cNvPr id="34" name="Google Shape;516;p48">
            <a:extLst>
              <a:ext uri="{FF2B5EF4-FFF2-40B4-BE49-F238E27FC236}">
                <a16:creationId xmlns:a16="http://schemas.microsoft.com/office/drawing/2014/main" id="{4666A063-4B7E-43BF-B499-8B23DE33D481}"/>
              </a:ext>
            </a:extLst>
          </p:cNvPr>
          <p:cNvSpPr txBox="1">
            <a:spLocks/>
          </p:cNvSpPr>
          <p:nvPr/>
        </p:nvSpPr>
        <p:spPr>
          <a:xfrm>
            <a:off x="4881659" y="4807235"/>
            <a:ext cx="2894400" cy="916000"/>
          </a:xfrm>
          <a:prstGeom prst="rect">
            <a:avLst/>
          </a:prstGeom>
        </p:spPr>
        <p:txBody>
          <a:bodyPr spcFirstLastPara="1" vert="horz" wrap="square" lIns="243800" tIns="243800" rIns="243800" bIns="243800" rtlCol="0" anchor="t" anchorCtr="0">
            <a:noAutofit/>
          </a:bodyPr>
          <a:lst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a:lstStyle>
          <a:p>
            <a:pPr algn="r"/>
            <a:r>
              <a:rPr lang="en-US" sz="3733" b="1">
                <a:latin typeface="Montserrat"/>
                <a:ea typeface="Montserrat"/>
                <a:cs typeface="Montserrat"/>
                <a:sym typeface="Montserrat"/>
              </a:rPr>
              <a:t>BASIC</a:t>
            </a:r>
          </a:p>
        </p:txBody>
      </p:sp>
      <p:sp>
        <p:nvSpPr>
          <p:cNvPr id="35" name="Google Shape;517;p48">
            <a:extLst>
              <a:ext uri="{FF2B5EF4-FFF2-40B4-BE49-F238E27FC236}">
                <a16:creationId xmlns:a16="http://schemas.microsoft.com/office/drawing/2014/main" id="{754F4482-CE6D-4D2B-8F8F-4919F68FE597}"/>
              </a:ext>
            </a:extLst>
          </p:cNvPr>
          <p:cNvSpPr txBox="1">
            <a:spLocks/>
          </p:cNvSpPr>
          <p:nvPr/>
        </p:nvSpPr>
        <p:spPr>
          <a:xfrm>
            <a:off x="4881659" y="6895600"/>
            <a:ext cx="2894400" cy="916000"/>
          </a:xfrm>
          <a:prstGeom prst="rect">
            <a:avLst/>
          </a:prstGeom>
        </p:spPr>
        <p:txBody>
          <a:bodyPr spcFirstLastPara="1" vert="horz" wrap="square" lIns="243800" tIns="243800" rIns="243800" bIns="243800" rtlCol="0" anchor="t" anchorCtr="0">
            <a:noAutofit/>
          </a:bodyPr>
          <a:lst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lgn="r">
              <a:spcAft>
                <a:spcPts val="4267"/>
              </a:spcAft>
              <a:buFont typeface="Arial" panose="020B0604020202020204" pitchFamily="34" charset="0"/>
              <a:buNone/>
            </a:pPr>
            <a:r>
              <a:rPr lang="en-US" sz="3200"/>
              <a:t>Service 2</a:t>
            </a:r>
          </a:p>
        </p:txBody>
      </p:sp>
      <p:sp>
        <p:nvSpPr>
          <p:cNvPr id="36" name="Google Shape;518;p48">
            <a:extLst>
              <a:ext uri="{FF2B5EF4-FFF2-40B4-BE49-F238E27FC236}">
                <a16:creationId xmlns:a16="http://schemas.microsoft.com/office/drawing/2014/main" id="{28C6407E-7003-451F-804F-C6A1514FB951}"/>
              </a:ext>
            </a:extLst>
          </p:cNvPr>
          <p:cNvSpPr txBox="1">
            <a:spLocks/>
          </p:cNvSpPr>
          <p:nvPr/>
        </p:nvSpPr>
        <p:spPr>
          <a:xfrm>
            <a:off x="4881659" y="7811600"/>
            <a:ext cx="2894400" cy="916000"/>
          </a:xfrm>
          <a:prstGeom prst="rect">
            <a:avLst/>
          </a:prstGeom>
        </p:spPr>
        <p:txBody>
          <a:bodyPr spcFirstLastPara="1" vert="horz" wrap="square" lIns="243800" tIns="243800" rIns="243800" bIns="243800" rtlCol="0" anchor="t" anchorCtr="0">
            <a:noAutofit/>
          </a:bodyPr>
          <a:lst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lgn="r">
              <a:spcAft>
                <a:spcPts val="4267"/>
              </a:spcAft>
              <a:buFont typeface="Arial" panose="020B0604020202020204" pitchFamily="34" charset="0"/>
              <a:buNone/>
            </a:pPr>
            <a:r>
              <a:rPr lang="en-US" sz="3200"/>
              <a:t>Service 3</a:t>
            </a:r>
          </a:p>
        </p:txBody>
      </p:sp>
      <p:sp>
        <p:nvSpPr>
          <p:cNvPr id="37" name="Google Shape;519;p48">
            <a:extLst>
              <a:ext uri="{FF2B5EF4-FFF2-40B4-BE49-F238E27FC236}">
                <a16:creationId xmlns:a16="http://schemas.microsoft.com/office/drawing/2014/main" id="{902F315E-422E-48D2-AC59-95AEAEC927AC}"/>
              </a:ext>
            </a:extLst>
          </p:cNvPr>
          <p:cNvSpPr txBox="1">
            <a:spLocks/>
          </p:cNvSpPr>
          <p:nvPr/>
        </p:nvSpPr>
        <p:spPr>
          <a:xfrm>
            <a:off x="4881659" y="8727600"/>
            <a:ext cx="2894400" cy="916000"/>
          </a:xfrm>
          <a:prstGeom prst="rect">
            <a:avLst/>
          </a:prstGeom>
        </p:spPr>
        <p:txBody>
          <a:bodyPr spcFirstLastPara="1" vert="horz" wrap="square" lIns="243800" tIns="243800" rIns="243800" bIns="243800" rtlCol="0" anchor="t" anchorCtr="0">
            <a:noAutofit/>
          </a:bodyPr>
          <a:lst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lgn="r">
              <a:spcAft>
                <a:spcPts val="4267"/>
              </a:spcAft>
              <a:buFont typeface="Arial" panose="020B0604020202020204" pitchFamily="34" charset="0"/>
              <a:buNone/>
            </a:pPr>
            <a:r>
              <a:rPr lang="en-US" sz="3200"/>
              <a:t>Service 4</a:t>
            </a:r>
          </a:p>
        </p:txBody>
      </p:sp>
      <p:sp>
        <p:nvSpPr>
          <p:cNvPr id="38" name="Google Shape;520;p48">
            <a:extLst>
              <a:ext uri="{FF2B5EF4-FFF2-40B4-BE49-F238E27FC236}">
                <a16:creationId xmlns:a16="http://schemas.microsoft.com/office/drawing/2014/main" id="{7D406A45-68C6-4FEC-A372-FD6DFF328FC4}"/>
              </a:ext>
            </a:extLst>
          </p:cNvPr>
          <p:cNvSpPr txBox="1">
            <a:spLocks/>
          </p:cNvSpPr>
          <p:nvPr/>
        </p:nvSpPr>
        <p:spPr>
          <a:xfrm>
            <a:off x="4881659" y="9899968"/>
            <a:ext cx="2894400" cy="916000"/>
          </a:xfrm>
          <a:prstGeom prst="rect">
            <a:avLst/>
          </a:prstGeom>
        </p:spPr>
        <p:txBody>
          <a:bodyPr spcFirstLastPara="1" vert="horz" wrap="square" lIns="243800" tIns="243800" rIns="243800" bIns="243800" rtlCol="0" anchor="t" anchorCtr="0">
            <a:noAutofit/>
          </a:bodyPr>
          <a:lst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a:lstStyle>
          <a:p>
            <a:pPr algn="r"/>
            <a:r>
              <a:rPr lang="en" sz="3733" b="1">
                <a:latin typeface="Montserrat"/>
                <a:ea typeface="Montserrat"/>
                <a:cs typeface="Montserrat"/>
                <a:sym typeface="Montserrat"/>
              </a:rPr>
              <a:t>$25.99</a:t>
            </a:r>
          </a:p>
        </p:txBody>
      </p:sp>
      <p:sp>
        <p:nvSpPr>
          <p:cNvPr id="39" name="Google Shape;521;p48">
            <a:extLst>
              <a:ext uri="{FF2B5EF4-FFF2-40B4-BE49-F238E27FC236}">
                <a16:creationId xmlns:a16="http://schemas.microsoft.com/office/drawing/2014/main" id="{C053B43C-24FF-4399-B4CB-DB18AA6AA35B}"/>
              </a:ext>
            </a:extLst>
          </p:cNvPr>
          <p:cNvSpPr txBox="1">
            <a:spLocks/>
          </p:cNvSpPr>
          <p:nvPr/>
        </p:nvSpPr>
        <p:spPr>
          <a:xfrm>
            <a:off x="12102429" y="5979600"/>
            <a:ext cx="2894400" cy="916000"/>
          </a:xfrm>
          <a:prstGeom prst="rect">
            <a:avLst/>
          </a:prstGeom>
        </p:spPr>
        <p:txBody>
          <a:bodyPr spcFirstLastPara="1" vert="horz" wrap="square" lIns="243800" tIns="243800" rIns="243800" bIns="243800" rtlCol="0" anchor="t" anchorCtr="0">
            <a:noAutofit/>
          </a:bodyPr>
          <a:lst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lgn="r">
              <a:spcAft>
                <a:spcPts val="4267"/>
              </a:spcAft>
              <a:buFont typeface="Arial" panose="020B0604020202020204" pitchFamily="34" charset="0"/>
              <a:buNone/>
            </a:pPr>
            <a:r>
              <a:rPr lang="en-US" sz="3200"/>
              <a:t>Service 1</a:t>
            </a:r>
          </a:p>
        </p:txBody>
      </p:sp>
      <p:sp>
        <p:nvSpPr>
          <p:cNvPr id="40" name="Google Shape;522;p48">
            <a:extLst>
              <a:ext uri="{FF2B5EF4-FFF2-40B4-BE49-F238E27FC236}">
                <a16:creationId xmlns:a16="http://schemas.microsoft.com/office/drawing/2014/main" id="{1F7A1091-C428-42DE-9B76-1D3E9B8DA3FC}"/>
              </a:ext>
            </a:extLst>
          </p:cNvPr>
          <p:cNvSpPr txBox="1">
            <a:spLocks/>
          </p:cNvSpPr>
          <p:nvPr/>
        </p:nvSpPr>
        <p:spPr>
          <a:xfrm>
            <a:off x="12102429" y="4807235"/>
            <a:ext cx="2894400" cy="916000"/>
          </a:xfrm>
          <a:prstGeom prst="rect">
            <a:avLst/>
          </a:prstGeom>
        </p:spPr>
        <p:txBody>
          <a:bodyPr spcFirstLastPara="1" vert="horz" wrap="square" lIns="243800" tIns="243800" rIns="243800" bIns="243800" rtlCol="0" anchor="t" anchorCtr="0">
            <a:noAutofit/>
          </a:bodyPr>
          <a:lst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a:lstStyle>
          <a:p>
            <a:pPr algn="r"/>
            <a:r>
              <a:rPr lang="en-US" sz="3733" b="1">
                <a:latin typeface="Montserrat"/>
                <a:ea typeface="Montserrat"/>
                <a:cs typeface="Montserrat"/>
                <a:sym typeface="Montserrat"/>
              </a:rPr>
              <a:t>MEDIUM</a:t>
            </a:r>
          </a:p>
        </p:txBody>
      </p:sp>
      <p:sp>
        <p:nvSpPr>
          <p:cNvPr id="41" name="Google Shape;523;p48">
            <a:extLst>
              <a:ext uri="{FF2B5EF4-FFF2-40B4-BE49-F238E27FC236}">
                <a16:creationId xmlns:a16="http://schemas.microsoft.com/office/drawing/2014/main" id="{B9ADDC4D-87C1-4880-9616-BC57107DA5AE}"/>
              </a:ext>
            </a:extLst>
          </p:cNvPr>
          <p:cNvSpPr txBox="1">
            <a:spLocks/>
          </p:cNvSpPr>
          <p:nvPr/>
        </p:nvSpPr>
        <p:spPr>
          <a:xfrm>
            <a:off x="12102429" y="6895600"/>
            <a:ext cx="2894400" cy="916000"/>
          </a:xfrm>
          <a:prstGeom prst="rect">
            <a:avLst/>
          </a:prstGeom>
        </p:spPr>
        <p:txBody>
          <a:bodyPr spcFirstLastPara="1" vert="horz" wrap="square" lIns="243800" tIns="243800" rIns="243800" bIns="243800" rtlCol="0" anchor="t" anchorCtr="0">
            <a:noAutofit/>
          </a:bodyPr>
          <a:lst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lgn="r">
              <a:spcAft>
                <a:spcPts val="4267"/>
              </a:spcAft>
              <a:buFont typeface="Arial" panose="020B0604020202020204" pitchFamily="34" charset="0"/>
              <a:buNone/>
            </a:pPr>
            <a:r>
              <a:rPr lang="en-US" sz="3200"/>
              <a:t>Service 2</a:t>
            </a:r>
          </a:p>
        </p:txBody>
      </p:sp>
      <p:sp>
        <p:nvSpPr>
          <p:cNvPr id="42" name="Google Shape;524;p48">
            <a:extLst>
              <a:ext uri="{FF2B5EF4-FFF2-40B4-BE49-F238E27FC236}">
                <a16:creationId xmlns:a16="http://schemas.microsoft.com/office/drawing/2014/main" id="{49CE54A8-DDE4-423B-BB6D-1E3D9A535974}"/>
              </a:ext>
            </a:extLst>
          </p:cNvPr>
          <p:cNvSpPr txBox="1">
            <a:spLocks/>
          </p:cNvSpPr>
          <p:nvPr/>
        </p:nvSpPr>
        <p:spPr>
          <a:xfrm>
            <a:off x="12102429" y="7811600"/>
            <a:ext cx="2894400" cy="916000"/>
          </a:xfrm>
          <a:prstGeom prst="rect">
            <a:avLst/>
          </a:prstGeom>
        </p:spPr>
        <p:txBody>
          <a:bodyPr spcFirstLastPara="1" vert="horz" wrap="square" lIns="243800" tIns="243800" rIns="243800" bIns="243800" rtlCol="0" anchor="t" anchorCtr="0">
            <a:noAutofit/>
          </a:bodyPr>
          <a:lst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lgn="r">
              <a:spcAft>
                <a:spcPts val="4267"/>
              </a:spcAft>
              <a:buFont typeface="Arial" panose="020B0604020202020204" pitchFamily="34" charset="0"/>
              <a:buNone/>
            </a:pPr>
            <a:r>
              <a:rPr lang="en-US" sz="3200"/>
              <a:t>Service 3</a:t>
            </a:r>
          </a:p>
        </p:txBody>
      </p:sp>
      <p:sp>
        <p:nvSpPr>
          <p:cNvPr id="43" name="Google Shape;525;p48">
            <a:extLst>
              <a:ext uri="{FF2B5EF4-FFF2-40B4-BE49-F238E27FC236}">
                <a16:creationId xmlns:a16="http://schemas.microsoft.com/office/drawing/2014/main" id="{9BAE8497-3844-48B3-A014-8DFD4C7CFC20}"/>
              </a:ext>
            </a:extLst>
          </p:cNvPr>
          <p:cNvSpPr txBox="1">
            <a:spLocks/>
          </p:cNvSpPr>
          <p:nvPr/>
        </p:nvSpPr>
        <p:spPr>
          <a:xfrm>
            <a:off x="12102429" y="8727600"/>
            <a:ext cx="2894400" cy="916000"/>
          </a:xfrm>
          <a:prstGeom prst="rect">
            <a:avLst/>
          </a:prstGeom>
        </p:spPr>
        <p:txBody>
          <a:bodyPr spcFirstLastPara="1" vert="horz" wrap="square" lIns="243800" tIns="243800" rIns="243800" bIns="243800" rtlCol="0" anchor="t" anchorCtr="0">
            <a:noAutofit/>
          </a:bodyPr>
          <a:lst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lgn="r">
              <a:spcAft>
                <a:spcPts val="4267"/>
              </a:spcAft>
              <a:buFont typeface="Arial" panose="020B0604020202020204" pitchFamily="34" charset="0"/>
              <a:buNone/>
            </a:pPr>
            <a:r>
              <a:rPr lang="en-US" sz="3200"/>
              <a:t>Service 4</a:t>
            </a:r>
          </a:p>
        </p:txBody>
      </p:sp>
      <p:sp>
        <p:nvSpPr>
          <p:cNvPr id="44" name="Google Shape;526;p48">
            <a:extLst>
              <a:ext uri="{FF2B5EF4-FFF2-40B4-BE49-F238E27FC236}">
                <a16:creationId xmlns:a16="http://schemas.microsoft.com/office/drawing/2014/main" id="{B4696FAB-4A3B-4B39-B43D-880300667A51}"/>
              </a:ext>
            </a:extLst>
          </p:cNvPr>
          <p:cNvSpPr txBox="1">
            <a:spLocks/>
          </p:cNvSpPr>
          <p:nvPr/>
        </p:nvSpPr>
        <p:spPr>
          <a:xfrm>
            <a:off x="12102429" y="9899968"/>
            <a:ext cx="2894400" cy="916000"/>
          </a:xfrm>
          <a:prstGeom prst="rect">
            <a:avLst/>
          </a:prstGeom>
        </p:spPr>
        <p:txBody>
          <a:bodyPr spcFirstLastPara="1" vert="horz" wrap="square" lIns="243800" tIns="243800" rIns="243800" bIns="243800" rtlCol="0" anchor="t" anchorCtr="0">
            <a:noAutofit/>
          </a:bodyPr>
          <a:lst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a:lstStyle>
          <a:p>
            <a:pPr algn="r"/>
            <a:r>
              <a:rPr lang="en" sz="3733" b="1">
                <a:latin typeface="Montserrat"/>
                <a:ea typeface="Montserrat"/>
                <a:cs typeface="Montserrat"/>
                <a:sym typeface="Montserrat"/>
              </a:rPr>
              <a:t>$45.99</a:t>
            </a:r>
          </a:p>
        </p:txBody>
      </p:sp>
      <p:sp>
        <p:nvSpPr>
          <p:cNvPr id="45" name="Google Shape;527;p48">
            <a:extLst>
              <a:ext uri="{FF2B5EF4-FFF2-40B4-BE49-F238E27FC236}">
                <a16:creationId xmlns:a16="http://schemas.microsoft.com/office/drawing/2014/main" id="{56417AD2-086F-4573-95CF-C3DFCD11A7D2}"/>
              </a:ext>
            </a:extLst>
          </p:cNvPr>
          <p:cNvSpPr txBox="1">
            <a:spLocks/>
          </p:cNvSpPr>
          <p:nvPr/>
        </p:nvSpPr>
        <p:spPr>
          <a:xfrm>
            <a:off x="19293317" y="5979568"/>
            <a:ext cx="2894400" cy="916000"/>
          </a:xfrm>
          <a:prstGeom prst="rect">
            <a:avLst/>
          </a:prstGeom>
        </p:spPr>
        <p:txBody>
          <a:bodyPr spcFirstLastPara="1" vert="horz" wrap="square" lIns="243800" tIns="243800" rIns="243800" bIns="243800" rtlCol="0" anchor="t" anchorCtr="0">
            <a:noAutofit/>
          </a:bodyPr>
          <a:lst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lgn="r">
              <a:spcAft>
                <a:spcPts val="4267"/>
              </a:spcAft>
              <a:buFont typeface="Arial" panose="020B0604020202020204" pitchFamily="34" charset="0"/>
              <a:buNone/>
            </a:pPr>
            <a:r>
              <a:rPr lang="en-US" sz="3200"/>
              <a:t>Service 1</a:t>
            </a:r>
          </a:p>
        </p:txBody>
      </p:sp>
      <p:sp>
        <p:nvSpPr>
          <p:cNvPr id="46" name="Google Shape;528;p48">
            <a:extLst>
              <a:ext uri="{FF2B5EF4-FFF2-40B4-BE49-F238E27FC236}">
                <a16:creationId xmlns:a16="http://schemas.microsoft.com/office/drawing/2014/main" id="{B5550109-8CE5-45E5-9532-2A3D5DE96726}"/>
              </a:ext>
            </a:extLst>
          </p:cNvPr>
          <p:cNvSpPr txBox="1">
            <a:spLocks/>
          </p:cNvSpPr>
          <p:nvPr/>
        </p:nvSpPr>
        <p:spPr>
          <a:xfrm>
            <a:off x="19293317" y="4807200"/>
            <a:ext cx="2894400" cy="916000"/>
          </a:xfrm>
          <a:prstGeom prst="rect">
            <a:avLst/>
          </a:prstGeom>
        </p:spPr>
        <p:txBody>
          <a:bodyPr spcFirstLastPara="1" vert="horz" wrap="square" lIns="243800" tIns="243800" rIns="243800" bIns="243800" rtlCol="0" anchor="t" anchorCtr="0">
            <a:noAutofit/>
          </a:bodyPr>
          <a:lst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a:lstStyle>
          <a:p>
            <a:pPr algn="r"/>
            <a:r>
              <a:rPr lang="en-US" sz="3733" b="1">
                <a:latin typeface="Montserrat"/>
                <a:ea typeface="Montserrat"/>
                <a:cs typeface="Montserrat"/>
                <a:sym typeface="Montserrat"/>
              </a:rPr>
              <a:t>PRO</a:t>
            </a:r>
          </a:p>
        </p:txBody>
      </p:sp>
      <p:sp>
        <p:nvSpPr>
          <p:cNvPr id="47" name="Google Shape;529;p48">
            <a:extLst>
              <a:ext uri="{FF2B5EF4-FFF2-40B4-BE49-F238E27FC236}">
                <a16:creationId xmlns:a16="http://schemas.microsoft.com/office/drawing/2014/main" id="{5A81E1ED-908A-4909-9422-BABD2B99B7A6}"/>
              </a:ext>
            </a:extLst>
          </p:cNvPr>
          <p:cNvSpPr txBox="1">
            <a:spLocks/>
          </p:cNvSpPr>
          <p:nvPr/>
        </p:nvSpPr>
        <p:spPr>
          <a:xfrm>
            <a:off x="19293317" y="6895568"/>
            <a:ext cx="2894400" cy="916000"/>
          </a:xfrm>
          <a:prstGeom prst="rect">
            <a:avLst/>
          </a:prstGeom>
        </p:spPr>
        <p:txBody>
          <a:bodyPr spcFirstLastPara="1" vert="horz" wrap="square" lIns="243800" tIns="243800" rIns="243800" bIns="243800" rtlCol="0" anchor="t" anchorCtr="0">
            <a:noAutofit/>
          </a:bodyPr>
          <a:lst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lgn="r">
              <a:spcAft>
                <a:spcPts val="4267"/>
              </a:spcAft>
              <a:buFont typeface="Arial" panose="020B0604020202020204" pitchFamily="34" charset="0"/>
              <a:buNone/>
            </a:pPr>
            <a:r>
              <a:rPr lang="en-US" sz="3200"/>
              <a:t>Service 2</a:t>
            </a:r>
          </a:p>
        </p:txBody>
      </p:sp>
      <p:sp>
        <p:nvSpPr>
          <p:cNvPr id="48" name="Google Shape;530;p48">
            <a:extLst>
              <a:ext uri="{FF2B5EF4-FFF2-40B4-BE49-F238E27FC236}">
                <a16:creationId xmlns:a16="http://schemas.microsoft.com/office/drawing/2014/main" id="{96D707BA-0DC6-4758-BE90-C3304436334D}"/>
              </a:ext>
            </a:extLst>
          </p:cNvPr>
          <p:cNvSpPr txBox="1">
            <a:spLocks/>
          </p:cNvSpPr>
          <p:nvPr/>
        </p:nvSpPr>
        <p:spPr>
          <a:xfrm>
            <a:off x="19293317" y="7811568"/>
            <a:ext cx="2894400" cy="916000"/>
          </a:xfrm>
          <a:prstGeom prst="rect">
            <a:avLst/>
          </a:prstGeom>
        </p:spPr>
        <p:txBody>
          <a:bodyPr spcFirstLastPara="1" vert="horz" wrap="square" lIns="243800" tIns="243800" rIns="243800" bIns="243800" rtlCol="0" anchor="t" anchorCtr="0">
            <a:noAutofit/>
          </a:bodyPr>
          <a:lst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lgn="r">
              <a:spcAft>
                <a:spcPts val="4267"/>
              </a:spcAft>
              <a:buFont typeface="Arial" panose="020B0604020202020204" pitchFamily="34" charset="0"/>
              <a:buNone/>
            </a:pPr>
            <a:r>
              <a:rPr lang="en-US" sz="3200"/>
              <a:t>Service 3</a:t>
            </a:r>
          </a:p>
        </p:txBody>
      </p:sp>
      <p:sp>
        <p:nvSpPr>
          <p:cNvPr id="49" name="Google Shape;531;p48">
            <a:extLst>
              <a:ext uri="{FF2B5EF4-FFF2-40B4-BE49-F238E27FC236}">
                <a16:creationId xmlns:a16="http://schemas.microsoft.com/office/drawing/2014/main" id="{91A34695-AAAC-4DE7-B8B4-E4812C489E6B}"/>
              </a:ext>
            </a:extLst>
          </p:cNvPr>
          <p:cNvSpPr txBox="1">
            <a:spLocks/>
          </p:cNvSpPr>
          <p:nvPr/>
        </p:nvSpPr>
        <p:spPr>
          <a:xfrm>
            <a:off x="19293317" y="8727568"/>
            <a:ext cx="2894400" cy="916000"/>
          </a:xfrm>
          <a:prstGeom prst="rect">
            <a:avLst/>
          </a:prstGeom>
        </p:spPr>
        <p:txBody>
          <a:bodyPr spcFirstLastPara="1" vert="horz" wrap="square" lIns="243800" tIns="243800" rIns="243800" bIns="243800" rtlCol="0" anchor="t" anchorCtr="0">
            <a:noAutofit/>
          </a:bodyPr>
          <a:lst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lgn="r">
              <a:spcAft>
                <a:spcPts val="4267"/>
              </a:spcAft>
              <a:buFont typeface="Arial" panose="020B0604020202020204" pitchFamily="34" charset="0"/>
              <a:buNone/>
            </a:pPr>
            <a:r>
              <a:rPr lang="en-US" sz="3200"/>
              <a:t>Service 4</a:t>
            </a:r>
          </a:p>
        </p:txBody>
      </p:sp>
      <p:sp>
        <p:nvSpPr>
          <p:cNvPr id="50" name="Google Shape;532;p48">
            <a:extLst>
              <a:ext uri="{FF2B5EF4-FFF2-40B4-BE49-F238E27FC236}">
                <a16:creationId xmlns:a16="http://schemas.microsoft.com/office/drawing/2014/main" id="{28882086-2974-4F4F-880A-AA78A314E9ED}"/>
              </a:ext>
            </a:extLst>
          </p:cNvPr>
          <p:cNvSpPr txBox="1">
            <a:spLocks/>
          </p:cNvSpPr>
          <p:nvPr/>
        </p:nvSpPr>
        <p:spPr>
          <a:xfrm>
            <a:off x="19293317" y="9899933"/>
            <a:ext cx="2894400" cy="916000"/>
          </a:xfrm>
          <a:prstGeom prst="rect">
            <a:avLst/>
          </a:prstGeom>
        </p:spPr>
        <p:txBody>
          <a:bodyPr spcFirstLastPara="1" vert="horz" wrap="square" lIns="243800" tIns="243800" rIns="243800" bIns="243800" rtlCol="0" anchor="t" anchorCtr="0">
            <a:noAutofit/>
          </a:bodyPr>
          <a:lst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a:lstStyle>
          <a:p>
            <a:pPr algn="r"/>
            <a:r>
              <a:rPr lang="en" sz="3733" b="1">
                <a:latin typeface="Montserrat"/>
                <a:ea typeface="Montserrat"/>
                <a:cs typeface="Montserrat"/>
                <a:sym typeface="Montserrat"/>
              </a:rPr>
              <a:t>$65.99</a:t>
            </a:r>
          </a:p>
        </p:txBody>
      </p:sp>
      <p:sp>
        <p:nvSpPr>
          <p:cNvPr id="51" name="Rectangle 50">
            <a:extLst>
              <a:ext uri="{FF2B5EF4-FFF2-40B4-BE49-F238E27FC236}">
                <a16:creationId xmlns:a16="http://schemas.microsoft.com/office/drawing/2014/main" id="{6B7A2617-5149-4381-9504-38C32DBC1493}"/>
              </a:ext>
            </a:extLst>
          </p:cNvPr>
          <p:cNvSpPr/>
          <p:nvPr/>
        </p:nvSpPr>
        <p:spPr>
          <a:xfrm>
            <a:off x="1841841" y="5503324"/>
            <a:ext cx="2344931" cy="510613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E086C26C-A1B2-499A-A35C-26474C5C5C3D}"/>
              </a:ext>
            </a:extLst>
          </p:cNvPr>
          <p:cNvSpPr/>
          <p:nvPr/>
        </p:nvSpPr>
        <p:spPr>
          <a:xfrm>
            <a:off x="9452408" y="5503324"/>
            <a:ext cx="2344931" cy="510613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04BA7174-57D0-44BC-8834-62F4A892CD51}"/>
              </a:ext>
            </a:extLst>
          </p:cNvPr>
          <p:cNvSpPr/>
          <p:nvPr/>
        </p:nvSpPr>
        <p:spPr>
          <a:xfrm>
            <a:off x="16804485" y="5503324"/>
            <a:ext cx="2344931" cy="510613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49"/>
          <p:cNvSpPr txBox="1">
            <a:spLocks noGrp="1"/>
          </p:cNvSpPr>
          <p:nvPr>
            <p:ph type="title"/>
          </p:nvPr>
        </p:nvSpPr>
        <p:spPr>
          <a:prstGeom prst="rect">
            <a:avLst/>
          </a:prstGeom>
        </p:spPr>
        <p:txBody>
          <a:bodyPr spcFirstLastPara="1" wrap="square" lIns="243800" tIns="243800" rIns="243800" bIns="243800" anchor="ctr" anchorCtr="0">
            <a:noAutofit/>
          </a:bodyPr>
          <a:lstStyle/>
          <a:p>
            <a:r>
              <a:rPr lang="en-US" dirty="0"/>
              <a:t>TITLE HERE </a:t>
            </a:r>
            <a:endParaRPr dirty="0"/>
          </a:p>
        </p:txBody>
      </p:sp>
      <p:sp>
        <p:nvSpPr>
          <p:cNvPr id="30" name="Google Shape;538;p49">
            <a:extLst>
              <a:ext uri="{FF2B5EF4-FFF2-40B4-BE49-F238E27FC236}">
                <a16:creationId xmlns:a16="http://schemas.microsoft.com/office/drawing/2014/main" id="{6D999486-3B03-4858-A628-D0BB45163DA5}"/>
              </a:ext>
            </a:extLst>
          </p:cNvPr>
          <p:cNvSpPr/>
          <p:nvPr/>
        </p:nvSpPr>
        <p:spPr>
          <a:xfrm>
            <a:off x="2779000" y="5925867"/>
            <a:ext cx="4294400" cy="4418400"/>
          </a:xfrm>
          <a:prstGeom prst="rect">
            <a:avLst/>
          </a:prstGeom>
          <a:solidFill>
            <a:schemeClr val="accent1">
              <a:lumMod val="40000"/>
              <a:lumOff val="60000"/>
            </a:schemeClr>
          </a:solid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31" name="Google Shape;539;p49">
            <a:extLst>
              <a:ext uri="{FF2B5EF4-FFF2-40B4-BE49-F238E27FC236}">
                <a16:creationId xmlns:a16="http://schemas.microsoft.com/office/drawing/2014/main" id="{CCDC2BBA-1900-449D-9A3D-F10CE8FFE00C}"/>
              </a:ext>
            </a:extLst>
          </p:cNvPr>
          <p:cNvSpPr/>
          <p:nvPr/>
        </p:nvSpPr>
        <p:spPr>
          <a:xfrm>
            <a:off x="7622867" y="5925867"/>
            <a:ext cx="4294400" cy="4418400"/>
          </a:xfrm>
          <a:prstGeom prst="rect">
            <a:avLst/>
          </a:prstGeom>
          <a:solidFill>
            <a:schemeClr val="accent1">
              <a:lumMod val="40000"/>
              <a:lumOff val="60000"/>
            </a:schemeClr>
          </a:solid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32" name="Google Shape;540;p49">
            <a:extLst>
              <a:ext uri="{FF2B5EF4-FFF2-40B4-BE49-F238E27FC236}">
                <a16:creationId xmlns:a16="http://schemas.microsoft.com/office/drawing/2014/main" id="{8CACCAFD-A6E9-4838-B223-BE4100F509A4}"/>
              </a:ext>
            </a:extLst>
          </p:cNvPr>
          <p:cNvSpPr/>
          <p:nvPr/>
        </p:nvSpPr>
        <p:spPr>
          <a:xfrm>
            <a:off x="12466733" y="5925867"/>
            <a:ext cx="4294400" cy="4418400"/>
          </a:xfrm>
          <a:prstGeom prst="rect">
            <a:avLst/>
          </a:prstGeom>
          <a:solidFill>
            <a:schemeClr val="accent1">
              <a:lumMod val="40000"/>
              <a:lumOff val="60000"/>
            </a:schemeClr>
          </a:solid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33" name="Google Shape;541;p49">
            <a:extLst>
              <a:ext uri="{FF2B5EF4-FFF2-40B4-BE49-F238E27FC236}">
                <a16:creationId xmlns:a16="http://schemas.microsoft.com/office/drawing/2014/main" id="{0550A7F2-C293-4107-9B45-6A860EE1A4CD}"/>
              </a:ext>
            </a:extLst>
          </p:cNvPr>
          <p:cNvSpPr/>
          <p:nvPr/>
        </p:nvSpPr>
        <p:spPr>
          <a:xfrm>
            <a:off x="17310600" y="5925867"/>
            <a:ext cx="4294400" cy="4418400"/>
          </a:xfrm>
          <a:prstGeom prst="rect">
            <a:avLst/>
          </a:prstGeom>
          <a:solidFill>
            <a:schemeClr val="accent1">
              <a:lumMod val="40000"/>
              <a:lumOff val="60000"/>
            </a:schemeClr>
          </a:solid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cxnSp>
        <p:nvCxnSpPr>
          <p:cNvPr id="34" name="Google Shape;542;p49">
            <a:extLst>
              <a:ext uri="{FF2B5EF4-FFF2-40B4-BE49-F238E27FC236}">
                <a16:creationId xmlns:a16="http://schemas.microsoft.com/office/drawing/2014/main" id="{AFBF1C74-123D-4EE9-8239-8505613AED01}"/>
              </a:ext>
            </a:extLst>
          </p:cNvPr>
          <p:cNvCxnSpPr>
            <a:stCxn id="30" idx="0"/>
            <a:endCxn id="31" idx="0"/>
          </p:cNvCxnSpPr>
          <p:nvPr/>
        </p:nvCxnSpPr>
        <p:spPr>
          <a:xfrm rot="-5400000" flipH="1">
            <a:off x="7347400" y="3504667"/>
            <a:ext cx="1600" cy="4844000"/>
          </a:xfrm>
          <a:prstGeom prst="bentConnector3">
            <a:avLst>
              <a:gd name="adj1" fmla="val -39687500"/>
            </a:avLst>
          </a:prstGeom>
          <a:noFill/>
          <a:ln w="9525" cap="flat" cmpd="sng">
            <a:solidFill>
              <a:schemeClr val="accent4"/>
            </a:solidFill>
            <a:prstDash val="solid"/>
            <a:round/>
            <a:headEnd type="none" w="med" len="med"/>
            <a:tailEnd type="none" w="med" len="med"/>
          </a:ln>
        </p:spPr>
      </p:cxnSp>
      <p:cxnSp>
        <p:nvCxnSpPr>
          <p:cNvPr id="35" name="Google Shape;543;p49">
            <a:extLst>
              <a:ext uri="{FF2B5EF4-FFF2-40B4-BE49-F238E27FC236}">
                <a16:creationId xmlns:a16="http://schemas.microsoft.com/office/drawing/2014/main" id="{7D5963F1-EBE7-47F0-8D00-C5B71609222E}"/>
              </a:ext>
            </a:extLst>
          </p:cNvPr>
          <p:cNvCxnSpPr>
            <a:stCxn id="31" idx="2"/>
            <a:endCxn id="32" idx="2"/>
          </p:cNvCxnSpPr>
          <p:nvPr/>
        </p:nvCxnSpPr>
        <p:spPr>
          <a:xfrm rot="-5400000" flipH="1">
            <a:off x="12191267" y="7923067"/>
            <a:ext cx="1600" cy="4844000"/>
          </a:xfrm>
          <a:prstGeom prst="bentConnector3">
            <a:avLst>
              <a:gd name="adj1" fmla="val 39687500"/>
            </a:avLst>
          </a:prstGeom>
          <a:noFill/>
          <a:ln w="9525" cap="flat" cmpd="sng">
            <a:solidFill>
              <a:schemeClr val="accent4"/>
            </a:solidFill>
            <a:prstDash val="solid"/>
            <a:round/>
            <a:headEnd type="none" w="med" len="med"/>
            <a:tailEnd type="none" w="med" len="med"/>
          </a:ln>
        </p:spPr>
      </p:cxnSp>
      <p:cxnSp>
        <p:nvCxnSpPr>
          <p:cNvPr id="36" name="Google Shape;544;p49">
            <a:extLst>
              <a:ext uri="{FF2B5EF4-FFF2-40B4-BE49-F238E27FC236}">
                <a16:creationId xmlns:a16="http://schemas.microsoft.com/office/drawing/2014/main" id="{751445E4-C235-403C-B61A-98BE44F71D7C}"/>
              </a:ext>
            </a:extLst>
          </p:cNvPr>
          <p:cNvCxnSpPr>
            <a:stCxn id="32" idx="0"/>
            <a:endCxn id="33" idx="0"/>
          </p:cNvCxnSpPr>
          <p:nvPr/>
        </p:nvCxnSpPr>
        <p:spPr>
          <a:xfrm rot="-5400000" flipH="1">
            <a:off x="17035133" y="3504667"/>
            <a:ext cx="1600" cy="4844000"/>
          </a:xfrm>
          <a:prstGeom prst="bentConnector3">
            <a:avLst>
              <a:gd name="adj1" fmla="val -39687500"/>
            </a:avLst>
          </a:prstGeom>
          <a:noFill/>
          <a:ln w="9525" cap="flat" cmpd="sng">
            <a:solidFill>
              <a:schemeClr val="accent4"/>
            </a:solidFill>
            <a:prstDash val="solid"/>
            <a:round/>
            <a:headEnd type="none" w="med" len="med"/>
            <a:tailEnd type="none" w="med" len="med"/>
          </a:ln>
        </p:spPr>
      </p:cxnSp>
      <p:sp>
        <p:nvSpPr>
          <p:cNvPr id="37" name="Google Shape;545;p49">
            <a:extLst>
              <a:ext uri="{FF2B5EF4-FFF2-40B4-BE49-F238E27FC236}">
                <a16:creationId xmlns:a16="http://schemas.microsoft.com/office/drawing/2014/main" id="{AD857420-D63B-4A36-BAC9-46297CD93C48}"/>
              </a:ext>
            </a:extLst>
          </p:cNvPr>
          <p:cNvSpPr txBox="1">
            <a:spLocks/>
          </p:cNvSpPr>
          <p:nvPr/>
        </p:nvSpPr>
        <p:spPr>
          <a:xfrm>
            <a:off x="3064584" y="8534467"/>
            <a:ext cx="3723200" cy="1427200"/>
          </a:xfrm>
          <a:prstGeom prst="rect">
            <a:avLst/>
          </a:prstGeom>
        </p:spPr>
        <p:txBody>
          <a:bodyPr spcFirstLastPara="1" vert="horz" wrap="square" lIns="243800" tIns="243800" rIns="243800" bIns="243800" rtlCol="0" anchor="t" anchorCtr="0">
            <a:noAutofit/>
          </a:bodyPr>
          <a:lst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lgn="ctr">
              <a:spcAft>
                <a:spcPts val="4267"/>
              </a:spcAft>
              <a:buNone/>
            </a:pPr>
            <a:r>
              <a:rPr lang="en-US" sz="3200" dirty="0"/>
              <a:t>Lorem Ipsum is</a:t>
            </a:r>
          </a:p>
        </p:txBody>
      </p:sp>
      <p:sp>
        <p:nvSpPr>
          <p:cNvPr id="38" name="Google Shape;546;p49">
            <a:extLst>
              <a:ext uri="{FF2B5EF4-FFF2-40B4-BE49-F238E27FC236}">
                <a16:creationId xmlns:a16="http://schemas.microsoft.com/office/drawing/2014/main" id="{D9BD3EED-6A40-4F0D-9FDE-A4C41CF9C73B}"/>
              </a:ext>
            </a:extLst>
          </p:cNvPr>
          <p:cNvSpPr txBox="1">
            <a:spLocks/>
          </p:cNvSpPr>
          <p:nvPr/>
        </p:nvSpPr>
        <p:spPr>
          <a:xfrm>
            <a:off x="2912984" y="7649141"/>
            <a:ext cx="4026400" cy="1257600"/>
          </a:xfrm>
          <a:prstGeom prst="rect">
            <a:avLst/>
          </a:prstGeom>
        </p:spPr>
        <p:txBody>
          <a:bodyPr spcFirstLastPara="1" vert="horz" wrap="square" lIns="243800" tIns="243800" rIns="243800" bIns="243800" rtlCol="0" anchor="b" anchorCtr="0">
            <a:noAutofit/>
          </a:bodyPr>
          <a:lst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a:lstStyle>
          <a:p>
            <a:pPr algn="ctr"/>
            <a:r>
              <a:rPr lang="en-US" sz="3733" b="1">
                <a:latin typeface="Montserrat"/>
                <a:ea typeface="Montserrat"/>
                <a:cs typeface="Montserrat"/>
                <a:sym typeface="Montserrat"/>
              </a:rPr>
              <a:t>CHANNEL 1</a:t>
            </a:r>
          </a:p>
        </p:txBody>
      </p:sp>
      <p:grpSp>
        <p:nvGrpSpPr>
          <p:cNvPr id="39" name="Google Shape;547;p49">
            <a:extLst>
              <a:ext uri="{FF2B5EF4-FFF2-40B4-BE49-F238E27FC236}">
                <a16:creationId xmlns:a16="http://schemas.microsoft.com/office/drawing/2014/main" id="{5FD0E220-6D9B-44ED-89DE-6F4E2418AA9A}"/>
              </a:ext>
            </a:extLst>
          </p:cNvPr>
          <p:cNvGrpSpPr/>
          <p:nvPr/>
        </p:nvGrpSpPr>
        <p:grpSpPr>
          <a:xfrm>
            <a:off x="4298115" y="6515982"/>
            <a:ext cx="1362992" cy="1043941"/>
            <a:chOff x="3239433" y="2731174"/>
            <a:chExt cx="436446" cy="334282"/>
          </a:xfrm>
        </p:grpSpPr>
        <p:sp>
          <p:nvSpPr>
            <p:cNvPr id="40" name="Google Shape;548;p49">
              <a:extLst>
                <a:ext uri="{FF2B5EF4-FFF2-40B4-BE49-F238E27FC236}">
                  <a16:creationId xmlns:a16="http://schemas.microsoft.com/office/drawing/2014/main" id="{6AE24E81-C736-4647-8243-AD5556997C73}"/>
                </a:ext>
              </a:extLst>
            </p:cNvPr>
            <p:cNvSpPr/>
            <p:nvPr/>
          </p:nvSpPr>
          <p:spPr>
            <a:xfrm>
              <a:off x="3435361" y="2782199"/>
              <a:ext cx="155988" cy="70193"/>
            </a:xfrm>
            <a:custGeom>
              <a:avLst/>
              <a:gdLst/>
              <a:ahLst/>
              <a:cxnLst/>
              <a:rect l="l" t="t" r="r" b="b"/>
              <a:pathLst>
                <a:path w="6909" h="3109" extrusionOk="0">
                  <a:moveTo>
                    <a:pt x="1" y="1"/>
                  </a:moveTo>
                  <a:lnTo>
                    <a:pt x="1" y="3108"/>
                  </a:lnTo>
                  <a:cubicBezTo>
                    <a:pt x="886" y="2138"/>
                    <a:pt x="2140" y="1585"/>
                    <a:pt x="3454" y="1585"/>
                  </a:cubicBezTo>
                  <a:cubicBezTo>
                    <a:pt x="4769" y="1585"/>
                    <a:pt x="6022" y="2138"/>
                    <a:pt x="6908" y="3108"/>
                  </a:cubicBezTo>
                  <a:lnTo>
                    <a:pt x="6908" y="1"/>
                  </a:lnTo>
                  <a:close/>
                </a:path>
              </a:pathLst>
            </a:custGeom>
            <a:solidFill>
              <a:srgbClr val="000000"/>
            </a:solid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41" name="Google Shape;549;p49">
              <a:extLst>
                <a:ext uri="{FF2B5EF4-FFF2-40B4-BE49-F238E27FC236}">
                  <a16:creationId xmlns:a16="http://schemas.microsoft.com/office/drawing/2014/main" id="{7434BC63-F0E2-4917-9B04-BF55004C7D3C}"/>
                </a:ext>
              </a:extLst>
            </p:cNvPr>
            <p:cNvSpPr/>
            <p:nvPr/>
          </p:nvSpPr>
          <p:spPr>
            <a:xfrm>
              <a:off x="3435361" y="2845845"/>
              <a:ext cx="155988" cy="155988"/>
            </a:xfrm>
            <a:custGeom>
              <a:avLst/>
              <a:gdLst/>
              <a:ahLst/>
              <a:cxnLst/>
              <a:rect l="l" t="t" r="r" b="b"/>
              <a:pathLst>
                <a:path w="6909" h="6909" extrusionOk="0">
                  <a:moveTo>
                    <a:pt x="3454" y="1028"/>
                  </a:moveTo>
                  <a:cubicBezTo>
                    <a:pt x="4792" y="1028"/>
                    <a:pt x="5881" y="2117"/>
                    <a:pt x="5881" y="3453"/>
                  </a:cubicBezTo>
                  <a:cubicBezTo>
                    <a:pt x="5881" y="4792"/>
                    <a:pt x="4792" y="5881"/>
                    <a:pt x="3454" y="5881"/>
                  </a:cubicBezTo>
                  <a:cubicBezTo>
                    <a:pt x="2117" y="5881"/>
                    <a:pt x="1028" y="4792"/>
                    <a:pt x="1028" y="3453"/>
                  </a:cubicBezTo>
                  <a:cubicBezTo>
                    <a:pt x="1028" y="2117"/>
                    <a:pt x="2117" y="1028"/>
                    <a:pt x="3454" y="1028"/>
                  </a:cubicBezTo>
                  <a:close/>
                  <a:moveTo>
                    <a:pt x="3454" y="0"/>
                  </a:moveTo>
                  <a:cubicBezTo>
                    <a:pt x="1549" y="0"/>
                    <a:pt x="1" y="1549"/>
                    <a:pt x="1" y="3453"/>
                  </a:cubicBezTo>
                  <a:cubicBezTo>
                    <a:pt x="1" y="5360"/>
                    <a:pt x="1549" y="6908"/>
                    <a:pt x="3454" y="6908"/>
                  </a:cubicBezTo>
                  <a:cubicBezTo>
                    <a:pt x="5360" y="6908"/>
                    <a:pt x="6908" y="5358"/>
                    <a:pt x="6908" y="3453"/>
                  </a:cubicBezTo>
                  <a:cubicBezTo>
                    <a:pt x="6908" y="1549"/>
                    <a:pt x="5360" y="0"/>
                    <a:pt x="3454" y="0"/>
                  </a:cubicBezTo>
                  <a:close/>
                </a:path>
              </a:pathLst>
            </a:custGeom>
            <a:solidFill>
              <a:srgbClr val="000000"/>
            </a:solid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42" name="Google Shape;550;p49">
              <a:extLst>
                <a:ext uri="{FF2B5EF4-FFF2-40B4-BE49-F238E27FC236}">
                  <a16:creationId xmlns:a16="http://schemas.microsoft.com/office/drawing/2014/main" id="{D7C9A122-0FEB-44C7-B64B-0038C2CBBB09}"/>
                </a:ext>
              </a:extLst>
            </p:cNvPr>
            <p:cNvSpPr/>
            <p:nvPr/>
          </p:nvSpPr>
          <p:spPr>
            <a:xfrm>
              <a:off x="3486409" y="2896893"/>
              <a:ext cx="56015" cy="53892"/>
            </a:xfrm>
            <a:custGeom>
              <a:avLst/>
              <a:gdLst/>
              <a:ahLst/>
              <a:cxnLst/>
              <a:rect l="l" t="t" r="r" b="b"/>
              <a:pathLst>
                <a:path w="2481" h="2387" extrusionOk="0">
                  <a:moveTo>
                    <a:pt x="1192" y="0"/>
                  </a:moveTo>
                  <a:cubicBezTo>
                    <a:pt x="1039" y="0"/>
                    <a:pt x="884" y="30"/>
                    <a:pt x="737" y="91"/>
                  </a:cubicBezTo>
                  <a:cubicBezTo>
                    <a:pt x="291" y="276"/>
                    <a:pt x="0" y="711"/>
                    <a:pt x="0" y="1192"/>
                  </a:cubicBezTo>
                  <a:cubicBezTo>
                    <a:pt x="2" y="1851"/>
                    <a:pt x="534" y="2385"/>
                    <a:pt x="1193" y="2386"/>
                  </a:cubicBezTo>
                  <a:cubicBezTo>
                    <a:pt x="1676" y="2386"/>
                    <a:pt x="2111" y="2094"/>
                    <a:pt x="2295" y="1649"/>
                  </a:cubicBezTo>
                  <a:cubicBezTo>
                    <a:pt x="2480" y="1204"/>
                    <a:pt x="2378" y="690"/>
                    <a:pt x="2036" y="350"/>
                  </a:cubicBezTo>
                  <a:cubicBezTo>
                    <a:pt x="1808" y="122"/>
                    <a:pt x="1502" y="0"/>
                    <a:pt x="1192" y="0"/>
                  </a:cubicBezTo>
                  <a:close/>
                </a:path>
              </a:pathLst>
            </a:custGeom>
            <a:solidFill>
              <a:srgbClr val="000000"/>
            </a:solid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43" name="Google Shape;551;p49">
              <a:extLst>
                <a:ext uri="{FF2B5EF4-FFF2-40B4-BE49-F238E27FC236}">
                  <a16:creationId xmlns:a16="http://schemas.microsoft.com/office/drawing/2014/main" id="{5AAF2A07-871E-457A-A014-287E0F8345BF}"/>
                </a:ext>
              </a:extLst>
            </p:cNvPr>
            <p:cNvSpPr/>
            <p:nvPr/>
          </p:nvSpPr>
          <p:spPr>
            <a:xfrm>
              <a:off x="3239433" y="2782199"/>
              <a:ext cx="436446" cy="283257"/>
            </a:xfrm>
            <a:custGeom>
              <a:avLst/>
              <a:gdLst/>
              <a:ahLst/>
              <a:cxnLst/>
              <a:rect l="l" t="t" r="r" b="b"/>
              <a:pathLst>
                <a:path w="19331" h="12546" extrusionOk="0">
                  <a:moveTo>
                    <a:pt x="4341" y="5244"/>
                  </a:moveTo>
                  <a:cubicBezTo>
                    <a:pt x="4473" y="5244"/>
                    <a:pt x="4606" y="5270"/>
                    <a:pt x="4733" y="5322"/>
                  </a:cubicBezTo>
                  <a:cubicBezTo>
                    <a:pt x="5117" y="5481"/>
                    <a:pt x="5368" y="5857"/>
                    <a:pt x="5367" y="6272"/>
                  </a:cubicBezTo>
                  <a:cubicBezTo>
                    <a:pt x="5367" y="6840"/>
                    <a:pt x="4907" y="7300"/>
                    <a:pt x="4339" y="7301"/>
                  </a:cubicBezTo>
                  <a:cubicBezTo>
                    <a:pt x="3923" y="7301"/>
                    <a:pt x="3548" y="7050"/>
                    <a:pt x="3389" y="6667"/>
                  </a:cubicBezTo>
                  <a:cubicBezTo>
                    <a:pt x="3230" y="6283"/>
                    <a:pt x="3318" y="5840"/>
                    <a:pt x="3613" y="5546"/>
                  </a:cubicBezTo>
                  <a:cubicBezTo>
                    <a:pt x="3809" y="5349"/>
                    <a:pt x="4072" y="5244"/>
                    <a:pt x="4341" y="5244"/>
                  </a:cubicBezTo>
                  <a:close/>
                  <a:moveTo>
                    <a:pt x="2426" y="1"/>
                  </a:moveTo>
                  <a:cubicBezTo>
                    <a:pt x="1089" y="1"/>
                    <a:pt x="0" y="1090"/>
                    <a:pt x="0" y="2428"/>
                  </a:cubicBezTo>
                  <a:lnTo>
                    <a:pt x="0" y="10118"/>
                  </a:lnTo>
                  <a:cubicBezTo>
                    <a:pt x="0" y="11457"/>
                    <a:pt x="1088" y="12545"/>
                    <a:pt x="2426" y="12545"/>
                  </a:cubicBezTo>
                  <a:lnTo>
                    <a:pt x="16903" y="12545"/>
                  </a:lnTo>
                  <a:cubicBezTo>
                    <a:pt x="18241" y="12545"/>
                    <a:pt x="19330" y="11457"/>
                    <a:pt x="19330" y="10118"/>
                  </a:cubicBezTo>
                  <a:lnTo>
                    <a:pt x="19330" y="2428"/>
                  </a:lnTo>
                  <a:cubicBezTo>
                    <a:pt x="19330" y="1090"/>
                    <a:pt x="18241" y="1"/>
                    <a:pt x="16903" y="1"/>
                  </a:cubicBezTo>
                  <a:lnTo>
                    <a:pt x="16821" y="1"/>
                  </a:lnTo>
                  <a:lnTo>
                    <a:pt x="16821" y="6272"/>
                  </a:lnTo>
                  <a:cubicBezTo>
                    <a:pt x="16821" y="8859"/>
                    <a:pt x="14718" y="10962"/>
                    <a:pt x="12132" y="10962"/>
                  </a:cubicBezTo>
                  <a:cubicBezTo>
                    <a:pt x="9547" y="10962"/>
                    <a:pt x="7444" y="8859"/>
                    <a:pt x="7444" y="6272"/>
                  </a:cubicBezTo>
                  <a:lnTo>
                    <a:pt x="7444" y="1"/>
                  </a:lnTo>
                  <a:close/>
                </a:path>
              </a:pathLst>
            </a:custGeom>
            <a:solidFill>
              <a:srgbClr val="000000"/>
            </a:solid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44" name="Google Shape;552;p49">
              <a:extLst>
                <a:ext uri="{FF2B5EF4-FFF2-40B4-BE49-F238E27FC236}">
                  <a16:creationId xmlns:a16="http://schemas.microsoft.com/office/drawing/2014/main" id="{4B4320CC-349F-4505-8C26-9C3B089B7CD7}"/>
                </a:ext>
              </a:extLst>
            </p:cNvPr>
            <p:cNvSpPr/>
            <p:nvPr/>
          </p:nvSpPr>
          <p:spPr>
            <a:xfrm>
              <a:off x="3281947" y="2731174"/>
              <a:ext cx="89136" cy="23210"/>
            </a:xfrm>
            <a:custGeom>
              <a:avLst/>
              <a:gdLst/>
              <a:ahLst/>
              <a:cxnLst/>
              <a:rect l="l" t="t" r="r" b="b"/>
              <a:pathLst>
                <a:path w="3948" h="1028" extrusionOk="0">
                  <a:moveTo>
                    <a:pt x="616" y="0"/>
                  </a:moveTo>
                  <a:cubicBezTo>
                    <a:pt x="276" y="0"/>
                    <a:pt x="0" y="276"/>
                    <a:pt x="0" y="616"/>
                  </a:cubicBezTo>
                  <a:lnTo>
                    <a:pt x="0" y="1028"/>
                  </a:lnTo>
                  <a:lnTo>
                    <a:pt x="3948" y="1028"/>
                  </a:lnTo>
                  <a:lnTo>
                    <a:pt x="3948" y="616"/>
                  </a:lnTo>
                  <a:cubicBezTo>
                    <a:pt x="3948" y="276"/>
                    <a:pt x="3671" y="0"/>
                    <a:pt x="3331" y="0"/>
                  </a:cubicBezTo>
                  <a:close/>
                </a:path>
              </a:pathLst>
            </a:custGeom>
            <a:solidFill>
              <a:srgbClr val="000000"/>
            </a:solid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45" name="Google Shape;553;p49">
              <a:extLst>
                <a:ext uri="{FF2B5EF4-FFF2-40B4-BE49-F238E27FC236}">
                  <a16:creationId xmlns:a16="http://schemas.microsoft.com/office/drawing/2014/main" id="{1EBF5DE3-1D50-4B6A-AE01-98830E08439A}"/>
                </a:ext>
              </a:extLst>
            </p:cNvPr>
            <p:cNvSpPr/>
            <p:nvPr/>
          </p:nvSpPr>
          <p:spPr>
            <a:xfrm>
              <a:off x="3446198" y="2731174"/>
              <a:ext cx="134268" cy="23255"/>
            </a:xfrm>
            <a:custGeom>
              <a:avLst/>
              <a:gdLst/>
              <a:ahLst/>
              <a:cxnLst/>
              <a:rect l="l" t="t" r="r" b="b"/>
              <a:pathLst>
                <a:path w="5947" h="1030" extrusionOk="0">
                  <a:moveTo>
                    <a:pt x="711" y="0"/>
                  </a:moveTo>
                  <a:cubicBezTo>
                    <a:pt x="418" y="0"/>
                    <a:pt x="164" y="207"/>
                    <a:pt x="107" y="496"/>
                  </a:cubicBezTo>
                  <a:lnTo>
                    <a:pt x="1" y="1029"/>
                  </a:lnTo>
                  <a:lnTo>
                    <a:pt x="5947" y="1029"/>
                  </a:lnTo>
                  <a:lnTo>
                    <a:pt x="5842" y="496"/>
                  </a:lnTo>
                  <a:cubicBezTo>
                    <a:pt x="5783" y="207"/>
                    <a:pt x="5531" y="0"/>
                    <a:pt x="5236" y="0"/>
                  </a:cubicBezTo>
                  <a:close/>
                </a:path>
              </a:pathLst>
            </a:custGeom>
            <a:solidFill>
              <a:srgbClr val="000000"/>
            </a:solid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grpSp>
      <p:sp>
        <p:nvSpPr>
          <p:cNvPr id="46" name="Google Shape;554;p49">
            <a:extLst>
              <a:ext uri="{FF2B5EF4-FFF2-40B4-BE49-F238E27FC236}">
                <a16:creationId xmlns:a16="http://schemas.microsoft.com/office/drawing/2014/main" id="{718F7A87-A36F-41F1-9827-4525634E75D4}"/>
              </a:ext>
            </a:extLst>
          </p:cNvPr>
          <p:cNvSpPr txBox="1">
            <a:spLocks/>
          </p:cNvSpPr>
          <p:nvPr/>
        </p:nvSpPr>
        <p:spPr>
          <a:xfrm>
            <a:off x="7908451" y="8534467"/>
            <a:ext cx="3723200" cy="1427200"/>
          </a:xfrm>
          <a:prstGeom prst="rect">
            <a:avLst/>
          </a:prstGeom>
        </p:spPr>
        <p:txBody>
          <a:bodyPr spcFirstLastPara="1" vert="horz" wrap="square" lIns="243800" tIns="243800" rIns="243800" bIns="243800" rtlCol="0" anchor="t" anchorCtr="0">
            <a:noAutofit/>
          </a:bodyPr>
          <a:lst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lgn="ctr">
              <a:spcAft>
                <a:spcPts val="4267"/>
              </a:spcAft>
              <a:buNone/>
            </a:pPr>
            <a:r>
              <a:rPr lang="en-US" sz="3200" dirty="0"/>
              <a:t>Lorem Ipsum is</a:t>
            </a:r>
          </a:p>
        </p:txBody>
      </p:sp>
      <p:sp>
        <p:nvSpPr>
          <p:cNvPr id="47" name="Google Shape;555;p49">
            <a:extLst>
              <a:ext uri="{FF2B5EF4-FFF2-40B4-BE49-F238E27FC236}">
                <a16:creationId xmlns:a16="http://schemas.microsoft.com/office/drawing/2014/main" id="{40F1E743-910F-4852-A69D-8662C1B49AA2}"/>
              </a:ext>
            </a:extLst>
          </p:cNvPr>
          <p:cNvSpPr txBox="1">
            <a:spLocks/>
          </p:cNvSpPr>
          <p:nvPr/>
        </p:nvSpPr>
        <p:spPr>
          <a:xfrm>
            <a:off x="7756851" y="7649141"/>
            <a:ext cx="4026400" cy="1257600"/>
          </a:xfrm>
          <a:prstGeom prst="rect">
            <a:avLst/>
          </a:prstGeom>
        </p:spPr>
        <p:txBody>
          <a:bodyPr spcFirstLastPara="1" vert="horz" wrap="square" lIns="243800" tIns="243800" rIns="243800" bIns="243800" rtlCol="0" anchor="b" anchorCtr="0">
            <a:noAutofit/>
          </a:bodyPr>
          <a:lst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a:lstStyle>
          <a:p>
            <a:pPr algn="ctr"/>
            <a:r>
              <a:rPr lang="en-US" sz="3733" b="1">
                <a:latin typeface="Montserrat"/>
                <a:ea typeface="Montserrat"/>
                <a:cs typeface="Montserrat"/>
                <a:sym typeface="Montserrat"/>
              </a:rPr>
              <a:t>CHANNEL 2</a:t>
            </a:r>
          </a:p>
        </p:txBody>
      </p:sp>
      <p:sp>
        <p:nvSpPr>
          <p:cNvPr id="48" name="Google Shape;556;p49">
            <a:extLst>
              <a:ext uri="{FF2B5EF4-FFF2-40B4-BE49-F238E27FC236}">
                <a16:creationId xmlns:a16="http://schemas.microsoft.com/office/drawing/2014/main" id="{91154329-86DC-4527-B845-6A7CA149D99B}"/>
              </a:ext>
            </a:extLst>
          </p:cNvPr>
          <p:cNvSpPr txBox="1">
            <a:spLocks/>
          </p:cNvSpPr>
          <p:nvPr/>
        </p:nvSpPr>
        <p:spPr>
          <a:xfrm>
            <a:off x="12752317" y="8534467"/>
            <a:ext cx="3723200" cy="1427200"/>
          </a:xfrm>
          <a:prstGeom prst="rect">
            <a:avLst/>
          </a:prstGeom>
        </p:spPr>
        <p:txBody>
          <a:bodyPr spcFirstLastPara="1" vert="horz" wrap="square" lIns="243800" tIns="243800" rIns="243800" bIns="243800" rtlCol="0" anchor="t" anchorCtr="0">
            <a:noAutofit/>
          </a:bodyPr>
          <a:lst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lgn="ctr">
              <a:spcAft>
                <a:spcPts val="4267"/>
              </a:spcAft>
              <a:buNone/>
            </a:pPr>
            <a:r>
              <a:rPr lang="en-US" sz="3200" dirty="0"/>
              <a:t>Lorem Ipsum is</a:t>
            </a:r>
          </a:p>
        </p:txBody>
      </p:sp>
      <p:sp>
        <p:nvSpPr>
          <p:cNvPr id="49" name="Google Shape;557;p49">
            <a:extLst>
              <a:ext uri="{FF2B5EF4-FFF2-40B4-BE49-F238E27FC236}">
                <a16:creationId xmlns:a16="http://schemas.microsoft.com/office/drawing/2014/main" id="{4FC3AB31-CD7C-45E8-833D-F979C4108730}"/>
              </a:ext>
            </a:extLst>
          </p:cNvPr>
          <p:cNvSpPr txBox="1">
            <a:spLocks/>
          </p:cNvSpPr>
          <p:nvPr/>
        </p:nvSpPr>
        <p:spPr>
          <a:xfrm>
            <a:off x="12600717" y="7649141"/>
            <a:ext cx="4026400" cy="1257600"/>
          </a:xfrm>
          <a:prstGeom prst="rect">
            <a:avLst/>
          </a:prstGeom>
        </p:spPr>
        <p:txBody>
          <a:bodyPr spcFirstLastPara="1" vert="horz" wrap="square" lIns="243800" tIns="243800" rIns="243800" bIns="243800" rtlCol="0" anchor="b" anchorCtr="0">
            <a:noAutofit/>
          </a:bodyPr>
          <a:lst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a:lstStyle>
          <a:p>
            <a:pPr algn="ctr"/>
            <a:r>
              <a:rPr lang="en-US" sz="3733" b="1">
                <a:latin typeface="Montserrat"/>
                <a:ea typeface="Montserrat"/>
                <a:cs typeface="Montserrat"/>
                <a:sym typeface="Montserrat"/>
              </a:rPr>
              <a:t>CHANNEL 3</a:t>
            </a:r>
          </a:p>
        </p:txBody>
      </p:sp>
      <p:sp>
        <p:nvSpPr>
          <p:cNvPr id="50" name="Google Shape;558;p49">
            <a:extLst>
              <a:ext uri="{FF2B5EF4-FFF2-40B4-BE49-F238E27FC236}">
                <a16:creationId xmlns:a16="http://schemas.microsoft.com/office/drawing/2014/main" id="{B75A5D75-ED36-4C6F-A97A-DF666A75CB9C}"/>
              </a:ext>
            </a:extLst>
          </p:cNvPr>
          <p:cNvSpPr txBox="1">
            <a:spLocks/>
          </p:cNvSpPr>
          <p:nvPr/>
        </p:nvSpPr>
        <p:spPr>
          <a:xfrm>
            <a:off x="17596184" y="8534467"/>
            <a:ext cx="3723200" cy="1427200"/>
          </a:xfrm>
          <a:prstGeom prst="rect">
            <a:avLst/>
          </a:prstGeom>
        </p:spPr>
        <p:txBody>
          <a:bodyPr spcFirstLastPara="1" vert="horz" wrap="square" lIns="243800" tIns="243800" rIns="243800" bIns="243800" rtlCol="0" anchor="t" anchorCtr="0">
            <a:noAutofit/>
          </a:bodyPr>
          <a:lst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lgn="ctr">
              <a:spcAft>
                <a:spcPts val="4267"/>
              </a:spcAft>
              <a:buNone/>
            </a:pPr>
            <a:r>
              <a:rPr lang="en-US" sz="3200" dirty="0"/>
              <a:t>Lorem Ipsum is</a:t>
            </a:r>
          </a:p>
        </p:txBody>
      </p:sp>
      <p:sp>
        <p:nvSpPr>
          <p:cNvPr id="51" name="Google Shape;559;p49">
            <a:extLst>
              <a:ext uri="{FF2B5EF4-FFF2-40B4-BE49-F238E27FC236}">
                <a16:creationId xmlns:a16="http://schemas.microsoft.com/office/drawing/2014/main" id="{86BC7951-8B2D-464A-92BC-16D1317F8945}"/>
              </a:ext>
            </a:extLst>
          </p:cNvPr>
          <p:cNvSpPr txBox="1">
            <a:spLocks/>
          </p:cNvSpPr>
          <p:nvPr/>
        </p:nvSpPr>
        <p:spPr>
          <a:xfrm>
            <a:off x="17444584" y="7649141"/>
            <a:ext cx="4026400" cy="1257600"/>
          </a:xfrm>
          <a:prstGeom prst="rect">
            <a:avLst/>
          </a:prstGeom>
        </p:spPr>
        <p:txBody>
          <a:bodyPr spcFirstLastPara="1" vert="horz" wrap="square" lIns="243800" tIns="243800" rIns="243800" bIns="243800" rtlCol="0" anchor="b" anchorCtr="0">
            <a:noAutofit/>
          </a:bodyPr>
          <a:lst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a:lstStyle>
          <a:p>
            <a:pPr algn="ctr"/>
            <a:r>
              <a:rPr lang="en-US" sz="3733" b="1">
                <a:latin typeface="Montserrat"/>
                <a:ea typeface="Montserrat"/>
                <a:cs typeface="Montserrat"/>
                <a:sym typeface="Montserrat"/>
              </a:rPr>
              <a:t>CHANNEL 4</a:t>
            </a:r>
          </a:p>
        </p:txBody>
      </p:sp>
      <p:grpSp>
        <p:nvGrpSpPr>
          <p:cNvPr id="52" name="Google Shape;560;p49">
            <a:extLst>
              <a:ext uri="{FF2B5EF4-FFF2-40B4-BE49-F238E27FC236}">
                <a16:creationId xmlns:a16="http://schemas.microsoft.com/office/drawing/2014/main" id="{EBF19A3B-B929-4726-84C0-245F0E092E39}"/>
              </a:ext>
            </a:extLst>
          </p:cNvPr>
          <p:cNvGrpSpPr/>
          <p:nvPr/>
        </p:nvGrpSpPr>
        <p:grpSpPr>
          <a:xfrm>
            <a:off x="9270299" y="6456024"/>
            <a:ext cx="999552" cy="1163856"/>
            <a:chOff x="5898837" y="2719140"/>
            <a:chExt cx="374832" cy="436446"/>
          </a:xfrm>
        </p:grpSpPr>
        <p:sp>
          <p:nvSpPr>
            <p:cNvPr id="53" name="Google Shape;561;p49">
              <a:extLst>
                <a:ext uri="{FF2B5EF4-FFF2-40B4-BE49-F238E27FC236}">
                  <a16:creationId xmlns:a16="http://schemas.microsoft.com/office/drawing/2014/main" id="{A2DBF3E7-5663-4C6A-931F-3315A4CA510F}"/>
                </a:ext>
              </a:extLst>
            </p:cNvPr>
            <p:cNvSpPr/>
            <p:nvPr/>
          </p:nvSpPr>
          <p:spPr>
            <a:xfrm>
              <a:off x="5973365" y="3010570"/>
              <a:ext cx="54480" cy="55812"/>
            </a:xfrm>
            <a:custGeom>
              <a:avLst/>
              <a:gdLst/>
              <a:ahLst/>
              <a:cxnLst/>
              <a:rect l="l" t="t" r="r" b="b"/>
              <a:pathLst>
                <a:path w="2413" h="2472" extrusionOk="0">
                  <a:moveTo>
                    <a:pt x="633" y="0"/>
                  </a:moveTo>
                  <a:cubicBezTo>
                    <a:pt x="304" y="0"/>
                    <a:pt x="1" y="264"/>
                    <a:pt x="1" y="631"/>
                  </a:cubicBezTo>
                  <a:lnTo>
                    <a:pt x="1" y="1841"/>
                  </a:lnTo>
                  <a:cubicBezTo>
                    <a:pt x="1" y="2210"/>
                    <a:pt x="304" y="2472"/>
                    <a:pt x="633" y="2472"/>
                  </a:cubicBezTo>
                  <a:cubicBezTo>
                    <a:pt x="737" y="2472"/>
                    <a:pt x="845" y="2445"/>
                    <a:pt x="945" y="2387"/>
                  </a:cubicBezTo>
                  <a:lnTo>
                    <a:pt x="1993" y="1782"/>
                  </a:lnTo>
                  <a:cubicBezTo>
                    <a:pt x="2412" y="1540"/>
                    <a:pt x="2412" y="933"/>
                    <a:pt x="1993" y="691"/>
                  </a:cubicBezTo>
                  <a:lnTo>
                    <a:pt x="945" y="85"/>
                  </a:lnTo>
                  <a:cubicBezTo>
                    <a:pt x="844" y="27"/>
                    <a:pt x="737" y="0"/>
                    <a:pt x="633" y="0"/>
                  </a:cubicBezTo>
                  <a:close/>
                </a:path>
              </a:pathLst>
            </a:custGeom>
            <a:solidFill>
              <a:srgbClr val="000000"/>
            </a:solid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54" name="Google Shape;562;p49">
              <a:extLst>
                <a:ext uri="{FF2B5EF4-FFF2-40B4-BE49-F238E27FC236}">
                  <a16:creationId xmlns:a16="http://schemas.microsoft.com/office/drawing/2014/main" id="{95010F41-4FF4-4139-8FFA-13DE887089D7}"/>
                </a:ext>
              </a:extLst>
            </p:cNvPr>
            <p:cNvSpPr/>
            <p:nvPr/>
          </p:nvSpPr>
          <p:spPr>
            <a:xfrm>
              <a:off x="5898837" y="2719140"/>
              <a:ext cx="374832" cy="436446"/>
            </a:xfrm>
            <a:custGeom>
              <a:avLst/>
              <a:gdLst/>
              <a:ahLst/>
              <a:cxnLst/>
              <a:rect l="l" t="t" r="r" b="b"/>
              <a:pathLst>
                <a:path w="16602" h="19331" extrusionOk="0">
                  <a:moveTo>
                    <a:pt x="9531" y="13494"/>
                  </a:moveTo>
                  <a:cubicBezTo>
                    <a:pt x="9615" y="13494"/>
                    <a:pt x="9699" y="13510"/>
                    <a:pt x="9779" y="13543"/>
                  </a:cubicBezTo>
                  <a:cubicBezTo>
                    <a:pt x="10022" y="13644"/>
                    <a:pt x="10181" y="13880"/>
                    <a:pt x="10181" y="14145"/>
                  </a:cubicBezTo>
                  <a:cubicBezTo>
                    <a:pt x="10181" y="14503"/>
                    <a:pt x="9889" y="14794"/>
                    <a:pt x="9530" y="14794"/>
                  </a:cubicBezTo>
                  <a:lnTo>
                    <a:pt x="9530" y="14794"/>
                  </a:lnTo>
                  <a:cubicBezTo>
                    <a:pt x="9268" y="14794"/>
                    <a:pt x="9030" y="14635"/>
                    <a:pt x="8931" y="14393"/>
                  </a:cubicBezTo>
                  <a:cubicBezTo>
                    <a:pt x="8831" y="14150"/>
                    <a:pt x="8886" y="13870"/>
                    <a:pt x="9071" y="13685"/>
                  </a:cubicBezTo>
                  <a:cubicBezTo>
                    <a:pt x="9195" y="13560"/>
                    <a:pt x="9362" y="13494"/>
                    <a:pt x="9531" y="13494"/>
                  </a:cubicBezTo>
                  <a:close/>
                  <a:moveTo>
                    <a:pt x="6579" y="11952"/>
                  </a:moveTo>
                  <a:lnTo>
                    <a:pt x="6579" y="16337"/>
                  </a:lnTo>
                  <a:lnTo>
                    <a:pt x="1262" y="16337"/>
                  </a:lnTo>
                  <a:lnTo>
                    <a:pt x="1262" y="11952"/>
                  </a:lnTo>
                  <a:close/>
                  <a:moveTo>
                    <a:pt x="11094" y="0"/>
                  </a:moveTo>
                  <a:cubicBezTo>
                    <a:pt x="10254" y="2"/>
                    <a:pt x="9508" y="538"/>
                    <a:pt x="9238" y="1333"/>
                  </a:cubicBezTo>
                  <a:lnTo>
                    <a:pt x="4198" y="1333"/>
                  </a:lnTo>
                  <a:cubicBezTo>
                    <a:pt x="2533" y="1333"/>
                    <a:pt x="1177" y="2687"/>
                    <a:pt x="1177" y="4354"/>
                  </a:cubicBezTo>
                  <a:cubicBezTo>
                    <a:pt x="1177" y="6019"/>
                    <a:pt x="2533" y="7374"/>
                    <a:pt x="4198" y="7374"/>
                  </a:cubicBezTo>
                  <a:lnTo>
                    <a:pt x="13580" y="7374"/>
                  </a:lnTo>
                  <a:cubicBezTo>
                    <a:pt x="14552" y="7374"/>
                    <a:pt x="15340" y="8162"/>
                    <a:pt x="15340" y="9136"/>
                  </a:cubicBezTo>
                  <a:cubicBezTo>
                    <a:pt x="15340" y="10108"/>
                    <a:pt x="14552" y="10896"/>
                    <a:pt x="13580" y="10896"/>
                  </a:cubicBezTo>
                  <a:lnTo>
                    <a:pt x="12481" y="10896"/>
                  </a:lnTo>
                  <a:lnTo>
                    <a:pt x="12481" y="9591"/>
                  </a:lnTo>
                  <a:cubicBezTo>
                    <a:pt x="12481" y="9242"/>
                    <a:pt x="12199" y="8960"/>
                    <a:pt x="11850" y="8960"/>
                  </a:cubicBezTo>
                  <a:lnTo>
                    <a:pt x="1809" y="8960"/>
                  </a:lnTo>
                  <a:cubicBezTo>
                    <a:pt x="1460" y="8960"/>
                    <a:pt x="1178" y="9242"/>
                    <a:pt x="1178" y="9591"/>
                  </a:cubicBezTo>
                  <a:lnTo>
                    <a:pt x="1178" y="10693"/>
                  </a:lnTo>
                  <a:lnTo>
                    <a:pt x="631" y="10693"/>
                  </a:lnTo>
                  <a:cubicBezTo>
                    <a:pt x="282" y="10693"/>
                    <a:pt x="1" y="10975"/>
                    <a:pt x="1" y="11323"/>
                  </a:cubicBezTo>
                  <a:lnTo>
                    <a:pt x="1" y="16967"/>
                  </a:lnTo>
                  <a:cubicBezTo>
                    <a:pt x="1" y="17316"/>
                    <a:pt x="282" y="17598"/>
                    <a:pt x="631" y="17598"/>
                  </a:cubicBezTo>
                  <a:lnTo>
                    <a:pt x="1178" y="17598"/>
                  </a:lnTo>
                  <a:lnTo>
                    <a:pt x="1178" y="18700"/>
                  </a:lnTo>
                  <a:cubicBezTo>
                    <a:pt x="1178" y="19049"/>
                    <a:pt x="1460" y="19330"/>
                    <a:pt x="1809" y="19330"/>
                  </a:cubicBezTo>
                  <a:lnTo>
                    <a:pt x="11852" y="19330"/>
                  </a:lnTo>
                  <a:cubicBezTo>
                    <a:pt x="12199" y="19330"/>
                    <a:pt x="12482" y="19049"/>
                    <a:pt x="12482" y="18700"/>
                  </a:cubicBezTo>
                  <a:lnTo>
                    <a:pt x="12482" y="12155"/>
                  </a:lnTo>
                  <a:lnTo>
                    <a:pt x="13580" y="12155"/>
                  </a:lnTo>
                  <a:cubicBezTo>
                    <a:pt x="15245" y="12155"/>
                    <a:pt x="16601" y="10799"/>
                    <a:pt x="16601" y="9134"/>
                  </a:cubicBezTo>
                  <a:cubicBezTo>
                    <a:pt x="16601" y="7467"/>
                    <a:pt x="15245" y="6113"/>
                    <a:pt x="13580" y="6113"/>
                  </a:cubicBezTo>
                  <a:lnTo>
                    <a:pt x="4198" y="6113"/>
                  </a:lnTo>
                  <a:cubicBezTo>
                    <a:pt x="3226" y="6113"/>
                    <a:pt x="2438" y="5325"/>
                    <a:pt x="2438" y="4353"/>
                  </a:cubicBezTo>
                  <a:cubicBezTo>
                    <a:pt x="2438" y="3381"/>
                    <a:pt x="3226" y="2593"/>
                    <a:pt x="4198" y="2593"/>
                  </a:cubicBezTo>
                  <a:lnTo>
                    <a:pt x="9236" y="2593"/>
                  </a:lnTo>
                  <a:cubicBezTo>
                    <a:pt x="9508" y="3388"/>
                    <a:pt x="10254" y="3922"/>
                    <a:pt x="11094" y="3924"/>
                  </a:cubicBezTo>
                  <a:lnTo>
                    <a:pt x="12364" y="3924"/>
                  </a:lnTo>
                  <a:cubicBezTo>
                    <a:pt x="12685" y="3924"/>
                    <a:pt x="12954" y="3683"/>
                    <a:pt x="12990" y="3365"/>
                  </a:cubicBezTo>
                  <a:lnTo>
                    <a:pt x="13345" y="3365"/>
                  </a:lnTo>
                  <a:cubicBezTo>
                    <a:pt x="13348" y="3365"/>
                    <a:pt x="13352" y="3365"/>
                    <a:pt x="13356" y="3365"/>
                  </a:cubicBezTo>
                  <a:cubicBezTo>
                    <a:pt x="13702" y="3365"/>
                    <a:pt x="13986" y="3082"/>
                    <a:pt x="13986" y="2734"/>
                  </a:cubicBezTo>
                  <a:cubicBezTo>
                    <a:pt x="13986" y="2386"/>
                    <a:pt x="13702" y="2104"/>
                    <a:pt x="13356" y="2104"/>
                  </a:cubicBezTo>
                  <a:cubicBezTo>
                    <a:pt x="13352" y="2104"/>
                    <a:pt x="13348" y="2104"/>
                    <a:pt x="13345" y="2104"/>
                  </a:cubicBezTo>
                  <a:lnTo>
                    <a:pt x="12995" y="2104"/>
                  </a:lnTo>
                  <a:lnTo>
                    <a:pt x="12995" y="1820"/>
                  </a:lnTo>
                  <a:lnTo>
                    <a:pt x="13345" y="1820"/>
                  </a:lnTo>
                  <a:cubicBezTo>
                    <a:pt x="13348" y="1821"/>
                    <a:pt x="13352" y="1821"/>
                    <a:pt x="13356" y="1821"/>
                  </a:cubicBezTo>
                  <a:cubicBezTo>
                    <a:pt x="13702" y="1821"/>
                    <a:pt x="13986" y="1540"/>
                    <a:pt x="13986" y="1190"/>
                  </a:cubicBezTo>
                  <a:cubicBezTo>
                    <a:pt x="13986" y="843"/>
                    <a:pt x="13704" y="561"/>
                    <a:pt x="13358" y="561"/>
                  </a:cubicBezTo>
                  <a:cubicBezTo>
                    <a:pt x="13354" y="561"/>
                    <a:pt x="13349" y="561"/>
                    <a:pt x="13345" y="561"/>
                  </a:cubicBezTo>
                  <a:lnTo>
                    <a:pt x="12990" y="561"/>
                  </a:lnTo>
                  <a:cubicBezTo>
                    <a:pt x="12954" y="241"/>
                    <a:pt x="12685" y="0"/>
                    <a:pt x="12364" y="0"/>
                  </a:cubicBezTo>
                  <a:close/>
                </a:path>
              </a:pathLst>
            </a:custGeom>
            <a:solidFill>
              <a:srgbClr val="000000"/>
            </a:solid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grpSp>
      <p:sp>
        <p:nvSpPr>
          <p:cNvPr id="55" name="Google Shape;563;p49">
            <a:extLst>
              <a:ext uri="{FF2B5EF4-FFF2-40B4-BE49-F238E27FC236}">
                <a16:creationId xmlns:a16="http://schemas.microsoft.com/office/drawing/2014/main" id="{5C9CCBD8-E2DB-4871-A511-7E17D9445852}"/>
              </a:ext>
            </a:extLst>
          </p:cNvPr>
          <p:cNvSpPr/>
          <p:nvPr/>
        </p:nvSpPr>
        <p:spPr>
          <a:xfrm>
            <a:off x="14044311" y="6456057"/>
            <a:ext cx="1139229" cy="1163795"/>
          </a:xfrm>
          <a:custGeom>
            <a:avLst/>
            <a:gdLst/>
            <a:ahLst/>
            <a:cxnLst/>
            <a:rect l="l" t="t" r="r" b="b"/>
            <a:pathLst>
              <a:path w="18922" h="19330" extrusionOk="0">
                <a:moveTo>
                  <a:pt x="2206" y="1349"/>
                </a:moveTo>
                <a:lnTo>
                  <a:pt x="2206" y="3595"/>
                </a:lnTo>
                <a:lnTo>
                  <a:pt x="1349" y="3595"/>
                </a:lnTo>
                <a:lnTo>
                  <a:pt x="1349" y="1349"/>
                </a:lnTo>
                <a:close/>
                <a:moveTo>
                  <a:pt x="17572" y="1349"/>
                </a:moveTo>
                <a:lnTo>
                  <a:pt x="17572" y="3595"/>
                </a:lnTo>
                <a:lnTo>
                  <a:pt x="16714" y="3595"/>
                </a:lnTo>
                <a:lnTo>
                  <a:pt x="16714" y="1349"/>
                </a:lnTo>
                <a:close/>
                <a:moveTo>
                  <a:pt x="15365" y="3596"/>
                </a:moveTo>
                <a:lnTo>
                  <a:pt x="15365" y="4945"/>
                </a:lnTo>
                <a:lnTo>
                  <a:pt x="3556" y="4945"/>
                </a:lnTo>
                <a:lnTo>
                  <a:pt x="3556" y="3596"/>
                </a:lnTo>
                <a:close/>
                <a:moveTo>
                  <a:pt x="2206" y="4943"/>
                </a:moveTo>
                <a:lnTo>
                  <a:pt x="2206" y="7191"/>
                </a:lnTo>
                <a:lnTo>
                  <a:pt x="1349" y="7191"/>
                </a:lnTo>
                <a:lnTo>
                  <a:pt x="1349" y="4943"/>
                </a:lnTo>
                <a:close/>
                <a:moveTo>
                  <a:pt x="17572" y="4943"/>
                </a:moveTo>
                <a:lnTo>
                  <a:pt x="17572" y="7191"/>
                </a:lnTo>
                <a:lnTo>
                  <a:pt x="16714" y="7191"/>
                </a:lnTo>
                <a:lnTo>
                  <a:pt x="16714" y="4943"/>
                </a:lnTo>
                <a:close/>
                <a:moveTo>
                  <a:pt x="17572" y="8540"/>
                </a:moveTo>
                <a:lnTo>
                  <a:pt x="17572" y="10787"/>
                </a:lnTo>
                <a:lnTo>
                  <a:pt x="16714" y="10787"/>
                </a:lnTo>
                <a:lnTo>
                  <a:pt x="16714" y="8540"/>
                </a:lnTo>
                <a:close/>
                <a:moveTo>
                  <a:pt x="2206" y="8540"/>
                </a:moveTo>
                <a:lnTo>
                  <a:pt x="2206" y="10789"/>
                </a:lnTo>
                <a:lnTo>
                  <a:pt x="1349" y="10789"/>
                </a:lnTo>
                <a:lnTo>
                  <a:pt x="1349" y="8540"/>
                </a:lnTo>
                <a:close/>
                <a:moveTo>
                  <a:pt x="9460" y="5301"/>
                </a:moveTo>
                <a:cubicBezTo>
                  <a:pt x="11032" y="5301"/>
                  <a:pt x="12312" y="6580"/>
                  <a:pt x="12312" y="8152"/>
                </a:cubicBezTo>
                <a:lnTo>
                  <a:pt x="12310" y="8152"/>
                </a:lnTo>
                <a:cubicBezTo>
                  <a:pt x="12310" y="9723"/>
                  <a:pt x="11032" y="11002"/>
                  <a:pt x="9460" y="11002"/>
                </a:cubicBezTo>
                <a:cubicBezTo>
                  <a:pt x="7889" y="11002"/>
                  <a:pt x="6609" y="9723"/>
                  <a:pt x="6609" y="8152"/>
                </a:cubicBezTo>
                <a:cubicBezTo>
                  <a:pt x="6609" y="6580"/>
                  <a:pt x="7888" y="5301"/>
                  <a:pt x="9460" y="5301"/>
                </a:cubicBezTo>
                <a:close/>
                <a:moveTo>
                  <a:pt x="2206" y="12136"/>
                </a:moveTo>
                <a:lnTo>
                  <a:pt x="2206" y="14384"/>
                </a:lnTo>
                <a:lnTo>
                  <a:pt x="1349" y="14384"/>
                </a:lnTo>
                <a:lnTo>
                  <a:pt x="1349" y="12136"/>
                </a:lnTo>
                <a:close/>
                <a:moveTo>
                  <a:pt x="17572" y="12136"/>
                </a:moveTo>
                <a:lnTo>
                  <a:pt x="17572" y="14384"/>
                </a:lnTo>
                <a:lnTo>
                  <a:pt x="16714" y="14384"/>
                </a:lnTo>
                <a:lnTo>
                  <a:pt x="16714" y="12136"/>
                </a:lnTo>
                <a:close/>
                <a:moveTo>
                  <a:pt x="12221" y="10841"/>
                </a:moveTo>
                <a:cubicBezTo>
                  <a:pt x="13421" y="11651"/>
                  <a:pt x="14205" y="12946"/>
                  <a:pt x="14367" y="14384"/>
                </a:cubicBezTo>
                <a:lnTo>
                  <a:pt x="15366" y="14384"/>
                </a:lnTo>
                <a:lnTo>
                  <a:pt x="15366" y="15732"/>
                </a:lnTo>
                <a:lnTo>
                  <a:pt x="3556" y="15732"/>
                </a:lnTo>
                <a:lnTo>
                  <a:pt x="3556" y="14384"/>
                </a:lnTo>
                <a:lnTo>
                  <a:pt x="4556" y="14384"/>
                </a:lnTo>
                <a:cubicBezTo>
                  <a:pt x="4718" y="12946"/>
                  <a:pt x="5502" y="11651"/>
                  <a:pt x="6701" y="10841"/>
                </a:cubicBezTo>
                <a:cubicBezTo>
                  <a:pt x="7457" y="11619"/>
                  <a:pt x="8459" y="12007"/>
                  <a:pt x="9461" y="12007"/>
                </a:cubicBezTo>
                <a:cubicBezTo>
                  <a:pt x="10463" y="12007"/>
                  <a:pt x="11465" y="11619"/>
                  <a:pt x="12221" y="10841"/>
                </a:cubicBezTo>
                <a:close/>
                <a:moveTo>
                  <a:pt x="2206" y="15732"/>
                </a:moveTo>
                <a:lnTo>
                  <a:pt x="2206" y="17980"/>
                </a:lnTo>
                <a:lnTo>
                  <a:pt x="1349" y="17980"/>
                </a:lnTo>
                <a:lnTo>
                  <a:pt x="1349" y="15732"/>
                </a:lnTo>
                <a:close/>
                <a:moveTo>
                  <a:pt x="17572" y="15732"/>
                </a:moveTo>
                <a:lnTo>
                  <a:pt x="17572" y="17980"/>
                </a:lnTo>
                <a:lnTo>
                  <a:pt x="16714" y="17980"/>
                </a:lnTo>
                <a:lnTo>
                  <a:pt x="16714" y="15732"/>
                </a:lnTo>
                <a:close/>
                <a:moveTo>
                  <a:pt x="675" y="0"/>
                </a:moveTo>
                <a:cubicBezTo>
                  <a:pt x="303" y="0"/>
                  <a:pt x="1" y="302"/>
                  <a:pt x="1" y="674"/>
                </a:cubicBezTo>
                <a:lnTo>
                  <a:pt x="1" y="18654"/>
                </a:lnTo>
                <a:cubicBezTo>
                  <a:pt x="1" y="19028"/>
                  <a:pt x="303" y="19330"/>
                  <a:pt x="675" y="19330"/>
                </a:cubicBezTo>
                <a:lnTo>
                  <a:pt x="18246" y="19330"/>
                </a:lnTo>
                <a:cubicBezTo>
                  <a:pt x="18620" y="19330"/>
                  <a:pt x="18922" y="19028"/>
                  <a:pt x="18922" y="18654"/>
                </a:cubicBezTo>
                <a:lnTo>
                  <a:pt x="18922" y="674"/>
                </a:lnTo>
                <a:cubicBezTo>
                  <a:pt x="18920" y="302"/>
                  <a:pt x="18618" y="0"/>
                  <a:pt x="18246" y="0"/>
                </a:cubicBezTo>
                <a:close/>
              </a:path>
            </a:pathLst>
          </a:custGeom>
          <a:solidFill>
            <a:srgbClr val="000000"/>
          </a:solid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56" name="Google Shape;564;p49">
            <a:extLst>
              <a:ext uri="{FF2B5EF4-FFF2-40B4-BE49-F238E27FC236}">
                <a16:creationId xmlns:a16="http://schemas.microsoft.com/office/drawing/2014/main" id="{66173479-4F66-4930-8320-26AF88E7C0A9}"/>
              </a:ext>
            </a:extLst>
          </p:cNvPr>
          <p:cNvSpPr/>
          <p:nvPr/>
        </p:nvSpPr>
        <p:spPr>
          <a:xfrm>
            <a:off x="18875944" y="6520900"/>
            <a:ext cx="1163733" cy="1034109"/>
          </a:xfrm>
          <a:custGeom>
            <a:avLst/>
            <a:gdLst/>
            <a:ahLst/>
            <a:cxnLst/>
            <a:rect l="l" t="t" r="r" b="b"/>
            <a:pathLst>
              <a:path w="19329" h="17176" extrusionOk="0">
                <a:moveTo>
                  <a:pt x="14760" y="1289"/>
                </a:moveTo>
                <a:lnTo>
                  <a:pt x="14760" y="3998"/>
                </a:lnTo>
                <a:lnTo>
                  <a:pt x="4568" y="3998"/>
                </a:lnTo>
                <a:lnTo>
                  <a:pt x="4568" y="1289"/>
                </a:lnTo>
                <a:close/>
                <a:moveTo>
                  <a:pt x="17055" y="5839"/>
                </a:moveTo>
                <a:cubicBezTo>
                  <a:pt x="17411" y="5839"/>
                  <a:pt x="17700" y="6128"/>
                  <a:pt x="17700" y="6483"/>
                </a:cubicBezTo>
                <a:cubicBezTo>
                  <a:pt x="17700" y="6840"/>
                  <a:pt x="17411" y="7128"/>
                  <a:pt x="17055" y="7128"/>
                </a:cubicBezTo>
                <a:cubicBezTo>
                  <a:pt x="17051" y="7128"/>
                  <a:pt x="17048" y="7128"/>
                  <a:pt x="17044" y="7128"/>
                </a:cubicBezTo>
                <a:lnTo>
                  <a:pt x="15405" y="7128"/>
                </a:lnTo>
                <a:cubicBezTo>
                  <a:pt x="15402" y="7128"/>
                  <a:pt x="15398" y="7128"/>
                  <a:pt x="15395" y="7128"/>
                </a:cubicBezTo>
                <a:cubicBezTo>
                  <a:pt x="15039" y="7128"/>
                  <a:pt x="14750" y="6840"/>
                  <a:pt x="14750" y="6483"/>
                </a:cubicBezTo>
                <a:cubicBezTo>
                  <a:pt x="14750" y="6128"/>
                  <a:pt x="15039" y="5839"/>
                  <a:pt x="15395" y="5839"/>
                </a:cubicBezTo>
                <a:cubicBezTo>
                  <a:pt x="15398" y="5839"/>
                  <a:pt x="15402" y="5839"/>
                  <a:pt x="15405" y="5840"/>
                </a:cubicBezTo>
                <a:lnTo>
                  <a:pt x="17044" y="5840"/>
                </a:lnTo>
                <a:cubicBezTo>
                  <a:pt x="17048" y="5839"/>
                  <a:pt x="17051" y="5839"/>
                  <a:pt x="17055" y="5839"/>
                </a:cubicBezTo>
                <a:close/>
                <a:moveTo>
                  <a:pt x="14760" y="12051"/>
                </a:moveTo>
                <a:lnTo>
                  <a:pt x="14760" y="15887"/>
                </a:lnTo>
                <a:lnTo>
                  <a:pt x="14760" y="15888"/>
                </a:lnTo>
                <a:lnTo>
                  <a:pt x="4568" y="15888"/>
                </a:lnTo>
                <a:lnTo>
                  <a:pt x="4568" y="12051"/>
                </a:lnTo>
                <a:lnTo>
                  <a:pt x="5921" y="12051"/>
                </a:lnTo>
                <a:lnTo>
                  <a:pt x="5921" y="14175"/>
                </a:lnTo>
                <a:cubicBezTo>
                  <a:pt x="5921" y="14529"/>
                  <a:pt x="6209" y="14818"/>
                  <a:pt x="6565" y="14818"/>
                </a:cubicBezTo>
                <a:lnTo>
                  <a:pt x="12764" y="14818"/>
                </a:lnTo>
                <a:cubicBezTo>
                  <a:pt x="13120" y="14818"/>
                  <a:pt x="13409" y="14529"/>
                  <a:pt x="13409" y="14175"/>
                </a:cubicBezTo>
                <a:lnTo>
                  <a:pt x="13409" y="12051"/>
                </a:lnTo>
                <a:close/>
                <a:moveTo>
                  <a:pt x="3925" y="0"/>
                </a:moveTo>
                <a:cubicBezTo>
                  <a:pt x="3569" y="0"/>
                  <a:pt x="3281" y="289"/>
                  <a:pt x="3281" y="644"/>
                </a:cubicBezTo>
                <a:lnTo>
                  <a:pt x="3281" y="1435"/>
                </a:lnTo>
                <a:lnTo>
                  <a:pt x="645" y="1435"/>
                </a:lnTo>
                <a:cubicBezTo>
                  <a:pt x="289" y="1435"/>
                  <a:pt x="0" y="1724"/>
                  <a:pt x="0" y="2080"/>
                </a:cubicBezTo>
                <a:lnTo>
                  <a:pt x="0" y="11406"/>
                </a:lnTo>
                <a:cubicBezTo>
                  <a:pt x="0" y="11762"/>
                  <a:pt x="289" y="12051"/>
                  <a:pt x="645" y="12051"/>
                </a:cubicBezTo>
                <a:lnTo>
                  <a:pt x="3281" y="12051"/>
                </a:lnTo>
                <a:lnTo>
                  <a:pt x="3281" y="16532"/>
                </a:lnTo>
                <a:cubicBezTo>
                  <a:pt x="3280" y="16888"/>
                  <a:pt x="3569" y="17176"/>
                  <a:pt x="3925" y="17176"/>
                </a:cubicBezTo>
                <a:lnTo>
                  <a:pt x="15405" y="17176"/>
                </a:lnTo>
                <a:cubicBezTo>
                  <a:pt x="15760" y="17176"/>
                  <a:pt x="16049" y="16888"/>
                  <a:pt x="16049" y="16532"/>
                </a:cubicBezTo>
                <a:lnTo>
                  <a:pt x="16049" y="12051"/>
                </a:lnTo>
                <a:lnTo>
                  <a:pt x="18685" y="12051"/>
                </a:lnTo>
                <a:cubicBezTo>
                  <a:pt x="19041" y="12051"/>
                  <a:pt x="19328" y="11762"/>
                  <a:pt x="19328" y="11406"/>
                </a:cubicBezTo>
                <a:lnTo>
                  <a:pt x="19328" y="2080"/>
                </a:lnTo>
                <a:cubicBezTo>
                  <a:pt x="19328" y="1724"/>
                  <a:pt x="19041" y="1435"/>
                  <a:pt x="18685" y="1435"/>
                </a:cubicBezTo>
                <a:lnTo>
                  <a:pt x="16049" y="1435"/>
                </a:lnTo>
                <a:lnTo>
                  <a:pt x="16049" y="644"/>
                </a:lnTo>
                <a:cubicBezTo>
                  <a:pt x="16049" y="289"/>
                  <a:pt x="15760" y="0"/>
                  <a:pt x="15405" y="0"/>
                </a:cubicBezTo>
                <a:close/>
              </a:path>
            </a:pathLst>
          </a:custGeom>
          <a:solidFill>
            <a:srgbClr val="000000"/>
          </a:solid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80" name="Google Shape;580;p51"/>
          <p:cNvSpPr txBox="1">
            <a:spLocks noGrp="1"/>
          </p:cNvSpPr>
          <p:nvPr>
            <p:ph type="title"/>
          </p:nvPr>
        </p:nvSpPr>
        <p:spPr>
          <a:prstGeom prst="rect">
            <a:avLst/>
          </a:prstGeom>
        </p:spPr>
        <p:txBody>
          <a:bodyPr spcFirstLastPara="1" wrap="square" lIns="243800" tIns="243800" rIns="243800" bIns="243800" anchor="ctr" anchorCtr="0">
            <a:noAutofit/>
          </a:bodyPr>
          <a:lstStyle/>
          <a:p>
            <a:r>
              <a:rPr lang="en-US" dirty="0"/>
              <a:t>TITLE HERE </a:t>
            </a:r>
            <a:endParaRPr dirty="0"/>
          </a:p>
        </p:txBody>
      </p:sp>
      <p:sp>
        <p:nvSpPr>
          <p:cNvPr id="40" name="Google Shape;577;p51">
            <a:extLst>
              <a:ext uri="{FF2B5EF4-FFF2-40B4-BE49-F238E27FC236}">
                <a16:creationId xmlns:a16="http://schemas.microsoft.com/office/drawing/2014/main" id="{CBF2C035-8ECE-496D-9C8A-B26BC5E0DA9B}"/>
              </a:ext>
            </a:extLst>
          </p:cNvPr>
          <p:cNvSpPr txBox="1">
            <a:spLocks/>
          </p:cNvSpPr>
          <p:nvPr/>
        </p:nvSpPr>
        <p:spPr>
          <a:xfrm>
            <a:off x="2909901" y="8012733"/>
            <a:ext cx="5164800" cy="1257600"/>
          </a:xfrm>
          <a:prstGeom prst="rect">
            <a:avLst/>
          </a:prstGeom>
        </p:spPr>
        <p:txBody>
          <a:bodyPr spcFirstLastPara="1" vert="horz" wrap="square" lIns="243800" tIns="243800" rIns="243800" bIns="243800" rtlCol="0" anchor="b" anchorCtr="0">
            <a:noAutofit/>
          </a:bodyPr>
          <a:lstStyle>
            <a:lvl1pPr algn="ctr" defTabSz="1828800" rtl="0" eaLnBrk="1" latinLnBrk="0" hangingPunct="1">
              <a:lnSpc>
                <a:spcPct val="90000"/>
              </a:lnSpc>
              <a:spcBef>
                <a:spcPct val="0"/>
              </a:spcBef>
              <a:buNone/>
              <a:defRPr sz="6400" kern="1200">
                <a:solidFill>
                  <a:srgbClr val="272E3A"/>
                </a:solidFill>
                <a:latin typeface="+mj-lt"/>
                <a:ea typeface="+mj-ea"/>
                <a:cs typeface="+mj-cs"/>
              </a:defRPr>
            </a:lvl1pPr>
          </a:lstStyle>
          <a:p>
            <a:r>
              <a:rPr lang="en-US" sz="4000"/>
              <a:t>ADVERTISING</a:t>
            </a:r>
          </a:p>
        </p:txBody>
      </p:sp>
      <p:sp>
        <p:nvSpPr>
          <p:cNvPr id="41" name="Google Shape;578;p51">
            <a:extLst>
              <a:ext uri="{FF2B5EF4-FFF2-40B4-BE49-F238E27FC236}">
                <a16:creationId xmlns:a16="http://schemas.microsoft.com/office/drawing/2014/main" id="{5AE54F56-A61A-47A4-87BE-AF2BDFA50415}"/>
              </a:ext>
            </a:extLst>
          </p:cNvPr>
          <p:cNvSpPr txBox="1">
            <a:spLocks/>
          </p:cNvSpPr>
          <p:nvPr/>
        </p:nvSpPr>
        <p:spPr>
          <a:xfrm>
            <a:off x="9609603" y="8012733"/>
            <a:ext cx="5164800" cy="1257600"/>
          </a:xfrm>
          <a:prstGeom prst="rect">
            <a:avLst/>
          </a:prstGeom>
        </p:spPr>
        <p:txBody>
          <a:bodyPr spcFirstLastPara="1" wrap="square" lIns="243800" tIns="243800" rIns="243800" bIns="243800" anchor="b" anchorCtr="0">
            <a:noAutofit/>
          </a:bodyPr>
          <a:lst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a:lstStyle>
          <a:p>
            <a:pPr algn="ctr"/>
            <a:r>
              <a:rPr lang="en-US" sz="5400" dirty="0"/>
              <a:t>PR</a:t>
            </a:r>
          </a:p>
        </p:txBody>
      </p:sp>
      <p:sp>
        <p:nvSpPr>
          <p:cNvPr id="42" name="Google Shape;579;p51">
            <a:extLst>
              <a:ext uri="{FF2B5EF4-FFF2-40B4-BE49-F238E27FC236}">
                <a16:creationId xmlns:a16="http://schemas.microsoft.com/office/drawing/2014/main" id="{98846398-9B03-4468-B7BA-0D56E0ED3A6F}"/>
              </a:ext>
            </a:extLst>
          </p:cNvPr>
          <p:cNvSpPr txBox="1">
            <a:spLocks/>
          </p:cNvSpPr>
          <p:nvPr/>
        </p:nvSpPr>
        <p:spPr>
          <a:xfrm>
            <a:off x="16309301" y="8012733"/>
            <a:ext cx="5164800" cy="1257600"/>
          </a:xfrm>
          <a:prstGeom prst="rect">
            <a:avLst/>
          </a:prstGeom>
        </p:spPr>
        <p:txBody>
          <a:bodyPr spcFirstLastPara="1" wrap="square" lIns="243800" tIns="243800" rIns="243800" bIns="243800" anchor="b" anchorCtr="0">
            <a:noAutofit/>
          </a:bodyPr>
          <a:lst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a:lstStyle>
          <a:p>
            <a:pPr algn="ctr"/>
            <a:r>
              <a:rPr lang="en-US" sz="5400"/>
              <a:t>ONLINE</a:t>
            </a:r>
          </a:p>
        </p:txBody>
      </p:sp>
      <p:sp>
        <p:nvSpPr>
          <p:cNvPr id="43" name="Google Shape;581;p51">
            <a:extLst>
              <a:ext uri="{FF2B5EF4-FFF2-40B4-BE49-F238E27FC236}">
                <a16:creationId xmlns:a16="http://schemas.microsoft.com/office/drawing/2014/main" id="{6C2F14F1-231B-46BB-908E-88815C4CAA3B}"/>
              </a:ext>
            </a:extLst>
          </p:cNvPr>
          <p:cNvSpPr/>
          <p:nvPr/>
        </p:nvSpPr>
        <p:spPr>
          <a:xfrm>
            <a:off x="4322800" y="4917200"/>
            <a:ext cx="2339200" cy="2339200"/>
          </a:xfrm>
          <a:prstGeom prst="ellipse">
            <a:avLst/>
          </a:prstGeom>
          <a:solidFill>
            <a:schemeClr val="accent1">
              <a:lumMod val="60000"/>
              <a:lumOff val="40000"/>
            </a:schemeClr>
          </a:solidFill>
          <a:ln>
            <a:noFill/>
          </a:ln>
        </p:spPr>
        <p:txBody>
          <a:bodyPr spcFirstLastPara="1" wrap="square" lIns="243800" tIns="243800" rIns="243800" bIns="243800" anchor="ctr" anchorCtr="0">
            <a:noAutofit/>
          </a:bodyPr>
          <a:lstStyle/>
          <a:p>
            <a:pPr defTabSz="2438430">
              <a:buClr>
                <a:srgbClr val="000000"/>
              </a:buClr>
            </a:pPr>
            <a:endParaRPr sz="2000" kern="0">
              <a:solidFill>
                <a:srgbClr val="000000"/>
              </a:solidFill>
              <a:latin typeface="Arial"/>
              <a:cs typeface="Arial"/>
              <a:sym typeface="Arial"/>
            </a:endParaRPr>
          </a:p>
        </p:txBody>
      </p:sp>
      <p:sp>
        <p:nvSpPr>
          <p:cNvPr id="44" name="Google Shape;582;p51">
            <a:extLst>
              <a:ext uri="{FF2B5EF4-FFF2-40B4-BE49-F238E27FC236}">
                <a16:creationId xmlns:a16="http://schemas.microsoft.com/office/drawing/2014/main" id="{3B5CA995-FABA-4D6E-A041-7185AAD7C983}"/>
              </a:ext>
            </a:extLst>
          </p:cNvPr>
          <p:cNvSpPr/>
          <p:nvPr/>
        </p:nvSpPr>
        <p:spPr>
          <a:xfrm>
            <a:off x="11022400" y="4917200"/>
            <a:ext cx="2339200" cy="2339200"/>
          </a:xfrm>
          <a:prstGeom prst="ellipse">
            <a:avLst/>
          </a:prstGeom>
          <a:solidFill>
            <a:schemeClr val="accent1">
              <a:lumMod val="60000"/>
              <a:lumOff val="40000"/>
            </a:schemeClr>
          </a:solidFill>
          <a:ln>
            <a:noFill/>
          </a:ln>
        </p:spPr>
        <p:txBody>
          <a:bodyPr spcFirstLastPara="1" wrap="square" lIns="243800" tIns="243800" rIns="243800" bIns="243800" anchor="ctr" anchorCtr="0">
            <a:noAutofit/>
          </a:bodyPr>
          <a:lstStyle/>
          <a:p>
            <a:pPr defTabSz="2438430">
              <a:buClr>
                <a:srgbClr val="000000"/>
              </a:buClr>
            </a:pPr>
            <a:endParaRPr sz="2000" kern="0">
              <a:solidFill>
                <a:srgbClr val="000000"/>
              </a:solidFill>
              <a:latin typeface="Arial"/>
              <a:cs typeface="Arial"/>
              <a:sym typeface="Arial"/>
            </a:endParaRPr>
          </a:p>
        </p:txBody>
      </p:sp>
      <p:sp>
        <p:nvSpPr>
          <p:cNvPr id="45" name="Google Shape;583;p51">
            <a:extLst>
              <a:ext uri="{FF2B5EF4-FFF2-40B4-BE49-F238E27FC236}">
                <a16:creationId xmlns:a16="http://schemas.microsoft.com/office/drawing/2014/main" id="{E4709C5B-98C9-4A0A-BAA3-0C6D6536C485}"/>
              </a:ext>
            </a:extLst>
          </p:cNvPr>
          <p:cNvSpPr/>
          <p:nvPr/>
        </p:nvSpPr>
        <p:spPr>
          <a:xfrm>
            <a:off x="17722000" y="4917200"/>
            <a:ext cx="2339200" cy="2339200"/>
          </a:xfrm>
          <a:prstGeom prst="ellipse">
            <a:avLst/>
          </a:prstGeom>
          <a:solidFill>
            <a:schemeClr val="accent1">
              <a:lumMod val="60000"/>
              <a:lumOff val="40000"/>
            </a:schemeClr>
          </a:solidFill>
          <a:ln>
            <a:noFill/>
          </a:ln>
        </p:spPr>
        <p:txBody>
          <a:bodyPr spcFirstLastPara="1" wrap="square" lIns="243800" tIns="243800" rIns="243800" bIns="243800" anchor="ctr" anchorCtr="0">
            <a:noAutofit/>
          </a:bodyPr>
          <a:lstStyle/>
          <a:p>
            <a:pPr defTabSz="2438430">
              <a:buClr>
                <a:srgbClr val="000000"/>
              </a:buClr>
            </a:pPr>
            <a:endParaRPr sz="2000" kern="0">
              <a:solidFill>
                <a:srgbClr val="000000"/>
              </a:solidFill>
              <a:latin typeface="Arial"/>
              <a:cs typeface="Arial"/>
              <a:sym typeface="Arial"/>
            </a:endParaRPr>
          </a:p>
        </p:txBody>
      </p:sp>
      <p:grpSp>
        <p:nvGrpSpPr>
          <p:cNvPr id="46" name="Google Shape;584;p51">
            <a:extLst>
              <a:ext uri="{FF2B5EF4-FFF2-40B4-BE49-F238E27FC236}">
                <a16:creationId xmlns:a16="http://schemas.microsoft.com/office/drawing/2014/main" id="{46DD3538-7251-4D2A-9E3E-E4525B92ED72}"/>
              </a:ext>
            </a:extLst>
          </p:cNvPr>
          <p:cNvGrpSpPr/>
          <p:nvPr/>
        </p:nvGrpSpPr>
        <p:grpSpPr>
          <a:xfrm>
            <a:off x="4878883" y="5549149"/>
            <a:ext cx="1227008" cy="1075323"/>
            <a:chOff x="899850" y="871450"/>
            <a:chExt cx="483175" cy="423400"/>
          </a:xfrm>
          <a:solidFill>
            <a:schemeClr val="bg1"/>
          </a:solidFill>
        </p:grpSpPr>
        <p:sp>
          <p:nvSpPr>
            <p:cNvPr id="47" name="Google Shape;585;p51">
              <a:extLst>
                <a:ext uri="{FF2B5EF4-FFF2-40B4-BE49-F238E27FC236}">
                  <a16:creationId xmlns:a16="http://schemas.microsoft.com/office/drawing/2014/main" id="{11FEFD58-29AB-41DE-97C3-B387E160EDA9}"/>
                </a:ext>
              </a:extLst>
            </p:cNvPr>
            <p:cNvSpPr/>
            <p:nvPr/>
          </p:nvSpPr>
          <p:spPr>
            <a:xfrm>
              <a:off x="1325175" y="1040825"/>
              <a:ext cx="56425" cy="28275"/>
            </a:xfrm>
            <a:custGeom>
              <a:avLst/>
              <a:gdLst/>
              <a:ahLst/>
              <a:cxnLst/>
              <a:rect l="l" t="t" r="r" b="b"/>
              <a:pathLst>
                <a:path w="2257" h="1131" extrusionOk="0">
                  <a:moveTo>
                    <a:pt x="564" y="1"/>
                  </a:moveTo>
                  <a:cubicBezTo>
                    <a:pt x="251" y="1"/>
                    <a:pt x="1" y="251"/>
                    <a:pt x="1" y="564"/>
                  </a:cubicBezTo>
                  <a:cubicBezTo>
                    <a:pt x="1" y="877"/>
                    <a:pt x="251" y="1130"/>
                    <a:pt x="564" y="1130"/>
                  </a:cubicBezTo>
                  <a:lnTo>
                    <a:pt x="1693" y="1130"/>
                  </a:lnTo>
                  <a:cubicBezTo>
                    <a:pt x="2006" y="1130"/>
                    <a:pt x="2256" y="877"/>
                    <a:pt x="2256" y="564"/>
                  </a:cubicBezTo>
                  <a:cubicBezTo>
                    <a:pt x="2256" y="251"/>
                    <a:pt x="2006" y="1"/>
                    <a:pt x="1693" y="1"/>
                  </a:cubicBezTo>
                  <a:close/>
                </a:path>
              </a:pathLst>
            </a:custGeom>
            <a:grpFill/>
            <a:ln>
              <a:noFill/>
            </a:ln>
          </p:spPr>
          <p:txBody>
            <a:bodyPr spcFirstLastPara="1" wrap="square" lIns="243800" tIns="243800" rIns="243800" bIns="243800" anchor="ctr" anchorCtr="0">
              <a:noAutofit/>
            </a:bodyPr>
            <a:lstStyle/>
            <a:p>
              <a:pPr defTabSz="2438430">
                <a:buClr>
                  <a:srgbClr val="000000"/>
                </a:buClr>
              </a:pPr>
              <a:endParaRPr sz="2000" kern="0">
                <a:solidFill>
                  <a:srgbClr val="435D74"/>
                </a:solidFill>
                <a:latin typeface="Arial"/>
                <a:cs typeface="Arial"/>
                <a:sym typeface="Arial"/>
              </a:endParaRPr>
            </a:p>
          </p:txBody>
        </p:sp>
        <p:sp>
          <p:nvSpPr>
            <p:cNvPr id="48" name="Google Shape;586;p51">
              <a:extLst>
                <a:ext uri="{FF2B5EF4-FFF2-40B4-BE49-F238E27FC236}">
                  <a16:creationId xmlns:a16="http://schemas.microsoft.com/office/drawing/2014/main" id="{F20ECB16-EC59-4A83-8963-7B14E0848889}"/>
                </a:ext>
              </a:extLst>
            </p:cNvPr>
            <p:cNvSpPr/>
            <p:nvPr/>
          </p:nvSpPr>
          <p:spPr>
            <a:xfrm>
              <a:off x="1323750" y="956100"/>
              <a:ext cx="59275" cy="56525"/>
            </a:xfrm>
            <a:custGeom>
              <a:avLst/>
              <a:gdLst/>
              <a:ahLst/>
              <a:cxnLst/>
              <a:rect l="l" t="t" r="r" b="b"/>
              <a:pathLst>
                <a:path w="2371" h="2261" extrusionOk="0">
                  <a:moveTo>
                    <a:pt x="1750" y="0"/>
                  </a:moveTo>
                  <a:cubicBezTo>
                    <a:pt x="1605" y="0"/>
                    <a:pt x="1461" y="55"/>
                    <a:pt x="1350" y="165"/>
                  </a:cubicBezTo>
                  <a:lnTo>
                    <a:pt x="220" y="1294"/>
                  </a:lnTo>
                  <a:cubicBezTo>
                    <a:pt x="0" y="1517"/>
                    <a:pt x="0" y="1872"/>
                    <a:pt x="220" y="2095"/>
                  </a:cubicBezTo>
                  <a:cubicBezTo>
                    <a:pt x="332" y="2205"/>
                    <a:pt x="476" y="2260"/>
                    <a:pt x="621" y="2260"/>
                  </a:cubicBezTo>
                  <a:cubicBezTo>
                    <a:pt x="765" y="2260"/>
                    <a:pt x="910" y="2205"/>
                    <a:pt x="1021" y="2095"/>
                  </a:cubicBezTo>
                  <a:lnTo>
                    <a:pt x="2151" y="966"/>
                  </a:lnTo>
                  <a:cubicBezTo>
                    <a:pt x="2370" y="743"/>
                    <a:pt x="2370" y="388"/>
                    <a:pt x="2151" y="165"/>
                  </a:cubicBezTo>
                  <a:cubicBezTo>
                    <a:pt x="2039" y="55"/>
                    <a:pt x="1895" y="0"/>
                    <a:pt x="1750" y="0"/>
                  </a:cubicBezTo>
                  <a:close/>
                </a:path>
              </a:pathLst>
            </a:custGeom>
            <a:grpFill/>
            <a:ln>
              <a:noFill/>
            </a:ln>
          </p:spPr>
          <p:txBody>
            <a:bodyPr spcFirstLastPara="1" wrap="square" lIns="243800" tIns="243800" rIns="243800" bIns="243800" anchor="ctr" anchorCtr="0">
              <a:noAutofit/>
            </a:bodyPr>
            <a:lstStyle/>
            <a:p>
              <a:pPr defTabSz="2438430">
                <a:buClr>
                  <a:srgbClr val="000000"/>
                </a:buClr>
              </a:pPr>
              <a:endParaRPr sz="2000" kern="0">
                <a:solidFill>
                  <a:srgbClr val="435D74"/>
                </a:solidFill>
                <a:latin typeface="Arial"/>
                <a:cs typeface="Arial"/>
                <a:sym typeface="Arial"/>
              </a:endParaRPr>
            </a:p>
          </p:txBody>
        </p:sp>
        <p:sp>
          <p:nvSpPr>
            <p:cNvPr id="49" name="Google Shape;587;p51">
              <a:extLst>
                <a:ext uri="{FF2B5EF4-FFF2-40B4-BE49-F238E27FC236}">
                  <a16:creationId xmlns:a16="http://schemas.microsoft.com/office/drawing/2014/main" id="{D34D75BD-1514-4ACC-B2CA-98214E780FF0}"/>
                </a:ext>
              </a:extLst>
            </p:cNvPr>
            <p:cNvSpPr/>
            <p:nvPr/>
          </p:nvSpPr>
          <p:spPr>
            <a:xfrm>
              <a:off x="1323750" y="1097250"/>
              <a:ext cx="59275" cy="56525"/>
            </a:xfrm>
            <a:custGeom>
              <a:avLst/>
              <a:gdLst/>
              <a:ahLst/>
              <a:cxnLst/>
              <a:rect l="l" t="t" r="r" b="b"/>
              <a:pathLst>
                <a:path w="2371" h="2261" extrusionOk="0">
                  <a:moveTo>
                    <a:pt x="621" y="0"/>
                  </a:moveTo>
                  <a:cubicBezTo>
                    <a:pt x="476" y="0"/>
                    <a:pt x="332" y="55"/>
                    <a:pt x="220" y="165"/>
                  </a:cubicBezTo>
                  <a:cubicBezTo>
                    <a:pt x="0" y="388"/>
                    <a:pt x="0" y="743"/>
                    <a:pt x="220" y="966"/>
                  </a:cubicBezTo>
                  <a:lnTo>
                    <a:pt x="1350" y="2095"/>
                  </a:lnTo>
                  <a:cubicBezTo>
                    <a:pt x="1461" y="2205"/>
                    <a:pt x="1605" y="2260"/>
                    <a:pt x="1750" y="2260"/>
                  </a:cubicBezTo>
                  <a:cubicBezTo>
                    <a:pt x="1895" y="2260"/>
                    <a:pt x="2039" y="2205"/>
                    <a:pt x="2151" y="2095"/>
                  </a:cubicBezTo>
                  <a:cubicBezTo>
                    <a:pt x="2370" y="1872"/>
                    <a:pt x="2370" y="1517"/>
                    <a:pt x="2151" y="1294"/>
                  </a:cubicBezTo>
                  <a:lnTo>
                    <a:pt x="1021" y="165"/>
                  </a:lnTo>
                  <a:cubicBezTo>
                    <a:pt x="910" y="55"/>
                    <a:pt x="765" y="0"/>
                    <a:pt x="621" y="0"/>
                  </a:cubicBezTo>
                  <a:close/>
                </a:path>
              </a:pathLst>
            </a:custGeom>
            <a:grpFill/>
            <a:ln>
              <a:noFill/>
            </a:ln>
          </p:spPr>
          <p:txBody>
            <a:bodyPr spcFirstLastPara="1" wrap="square" lIns="243800" tIns="243800" rIns="243800" bIns="243800" anchor="ctr" anchorCtr="0">
              <a:noAutofit/>
            </a:bodyPr>
            <a:lstStyle/>
            <a:p>
              <a:pPr defTabSz="2438430">
                <a:buClr>
                  <a:srgbClr val="000000"/>
                </a:buClr>
              </a:pPr>
              <a:endParaRPr sz="2000" kern="0">
                <a:solidFill>
                  <a:srgbClr val="435D74"/>
                </a:solidFill>
                <a:latin typeface="Arial"/>
                <a:cs typeface="Arial"/>
                <a:sym typeface="Arial"/>
              </a:endParaRPr>
            </a:p>
          </p:txBody>
        </p:sp>
        <p:sp>
          <p:nvSpPr>
            <p:cNvPr id="50" name="Google Shape;588;p51">
              <a:extLst>
                <a:ext uri="{FF2B5EF4-FFF2-40B4-BE49-F238E27FC236}">
                  <a16:creationId xmlns:a16="http://schemas.microsoft.com/office/drawing/2014/main" id="{5855541E-3D09-4E90-B1FC-A6F2CE8D5FC1}"/>
                </a:ext>
              </a:extLst>
            </p:cNvPr>
            <p:cNvSpPr/>
            <p:nvPr/>
          </p:nvSpPr>
          <p:spPr>
            <a:xfrm>
              <a:off x="899850" y="871450"/>
              <a:ext cx="396150" cy="423400"/>
            </a:xfrm>
            <a:custGeom>
              <a:avLst/>
              <a:gdLst/>
              <a:ahLst/>
              <a:cxnLst/>
              <a:rect l="l" t="t" r="r" b="b"/>
              <a:pathLst>
                <a:path w="15846" h="16936" extrusionOk="0">
                  <a:moveTo>
                    <a:pt x="6812" y="4518"/>
                  </a:moveTo>
                  <a:lnTo>
                    <a:pt x="6812" y="10164"/>
                  </a:lnTo>
                  <a:lnTo>
                    <a:pt x="5682" y="10164"/>
                  </a:lnTo>
                  <a:lnTo>
                    <a:pt x="5682" y="4518"/>
                  </a:lnTo>
                  <a:close/>
                  <a:moveTo>
                    <a:pt x="14153" y="1130"/>
                  </a:moveTo>
                  <a:cubicBezTo>
                    <a:pt x="14463" y="1130"/>
                    <a:pt x="14716" y="1380"/>
                    <a:pt x="14716" y="1693"/>
                  </a:cubicBezTo>
                  <a:lnTo>
                    <a:pt x="14716" y="12985"/>
                  </a:lnTo>
                  <a:cubicBezTo>
                    <a:pt x="14716" y="13298"/>
                    <a:pt x="14463" y="13551"/>
                    <a:pt x="14153" y="13551"/>
                  </a:cubicBezTo>
                  <a:lnTo>
                    <a:pt x="13587" y="13551"/>
                  </a:lnTo>
                  <a:lnTo>
                    <a:pt x="13587" y="1130"/>
                  </a:lnTo>
                  <a:close/>
                  <a:moveTo>
                    <a:pt x="13018" y="1"/>
                  </a:moveTo>
                  <a:cubicBezTo>
                    <a:pt x="13012" y="1"/>
                    <a:pt x="13006" y="4"/>
                    <a:pt x="13000" y="4"/>
                  </a:cubicBezTo>
                  <a:cubicBezTo>
                    <a:pt x="12992" y="4"/>
                    <a:pt x="12985" y="4"/>
                    <a:pt x="12978" y="4"/>
                  </a:cubicBezTo>
                  <a:cubicBezTo>
                    <a:pt x="12972" y="4"/>
                    <a:pt x="12967" y="4"/>
                    <a:pt x="12961" y="4"/>
                  </a:cubicBezTo>
                  <a:cubicBezTo>
                    <a:pt x="12797" y="4"/>
                    <a:pt x="12768" y="58"/>
                    <a:pt x="7221" y="3385"/>
                  </a:cubicBezTo>
                  <a:lnTo>
                    <a:pt x="3990" y="3385"/>
                  </a:lnTo>
                  <a:cubicBezTo>
                    <a:pt x="1810" y="3388"/>
                    <a:pt x="0" y="5159"/>
                    <a:pt x="0" y="7339"/>
                  </a:cubicBezTo>
                  <a:cubicBezTo>
                    <a:pt x="0" y="9323"/>
                    <a:pt x="1515" y="10959"/>
                    <a:pt x="3424" y="11236"/>
                  </a:cubicBezTo>
                  <a:lnTo>
                    <a:pt x="3424" y="15244"/>
                  </a:lnTo>
                  <a:cubicBezTo>
                    <a:pt x="3424" y="16180"/>
                    <a:pt x="4183" y="16936"/>
                    <a:pt x="5119" y="16936"/>
                  </a:cubicBezTo>
                  <a:cubicBezTo>
                    <a:pt x="6053" y="16936"/>
                    <a:pt x="6812" y="16180"/>
                    <a:pt x="6812" y="15244"/>
                  </a:cubicBezTo>
                  <a:lnTo>
                    <a:pt x="6812" y="11293"/>
                  </a:lnTo>
                  <a:lnTo>
                    <a:pt x="7221" y="11293"/>
                  </a:lnTo>
                  <a:cubicBezTo>
                    <a:pt x="12690" y="14573"/>
                    <a:pt x="12811" y="14681"/>
                    <a:pt x="12984" y="14681"/>
                  </a:cubicBezTo>
                  <a:cubicBezTo>
                    <a:pt x="12997" y="14681"/>
                    <a:pt x="13009" y="14681"/>
                    <a:pt x="13024" y="14681"/>
                  </a:cubicBezTo>
                  <a:lnTo>
                    <a:pt x="14153" y="14681"/>
                  </a:lnTo>
                  <a:cubicBezTo>
                    <a:pt x="15087" y="14678"/>
                    <a:pt x="15845" y="13922"/>
                    <a:pt x="15845" y="12985"/>
                  </a:cubicBezTo>
                  <a:lnTo>
                    <a:pt x="15845" y="1693"/>
                  </a:lnTo>
                  <a:cubicBezTo>
                    <a:pt x="15845" y="756"/>
                    <a:pt x="15087" y="1"/>
                    <a:pt x="14153" y="1"/>
                  </a:cubicBezTo>
                  <a:close/>
                </a:path>
              </a:pathLst>
            </a:custGeom>
            <a:grpFill/>
            <a:ln>
              <a:noFill/>
            </a:ln>
          </p:spPr>
          <p:txBody>
            <a:bodyPr spcFirstLastPara="1" wrap="square" lIns="243800" tIns="243800" rIns="243800" bIns="243800" anchor="ctr" anchorCtr="0">
              <a:noAutofit/>
            </a:bodyPr>
            <a:lstStyle/>
            <a:p>
              <a:pPr defTabSz="2438430">
                <a:buClr>
                  <a:srgbClr val="000000"/>
                </a:buClr>
              </a:pPr>
              <a:endParaRPr sz="2000" kern="0">
                <a:solidFill>
                  <a:srgbClr val="435D74"/>
                </a:solidFill>
                <a:latin typeface="Arial"/>
                <a:cs typeface="Arial"/>
                <a:sym typeface="Arial"/>
              </a:endParaRPr>
            </a:p>
          </p:txBody>
        </p:sp>
      </p:grpSp>
      <p:grpSp>
        <p:nvGrpSpPr>
          <p:cNvPr id="51" name="Google Shape;589;p51">
            <a:extLst>
              <a:ext uri="{FF2B5EF4-FFF2-40B4-BE49-F238E27FC236}">
                <a16:creationId xmlns:a16="http://schemas.microsoft.com/office/drawing/2014/main" id="{DA0F07D0-F8D6-4410-9B80-C7EC6C50FF25}"/>
              </a:ext>
            </a:extLst>
          </p:cNvPr>
          <p:cNvGrpSpPr/>
          <p:nvPr/>
        </p:nvGrpSpPr>
        <p:grpSpPr>
          <a:xfrm>
            <a:off x="18421606" y="5513937"/>
            <a:ext cx="939957" cy="1145715"/>
            <a:chOff x="3907325" y="2620775"/>
            <a:chExt cx="395250" cy="481825"/>
          </a:xfrm>
          <a:solidFill>
            <a:schemeClr val="bg1"/>
          </a:solidFill>
        </p:grpSpPr>
        <p:sp>
          <p:nvSpPr>
            <p:cNvPr id="52" name="Google Shape;590;p51">
              <a:extLst>
                <a:ext uri="{FF2B5EF4-FFF2-40B4-BE49-F238E27FC236}">
                  <a16:creationId xmlns:a16="http://schemas.microsoft.com/office/drawing/2014/main" id="{6922546F-CC74-4992-A1C8-EC44DD4A2794}"/>
                </a:ext>
              </a:extLst>
            </p:cNvPr>
            <p:cNvSpPr/>
            <p:nvPr/>
          </p:nvSpPr>
          <p:spPr>
            <a:xfrm>
              <a:off x="3907325" y="3016975"/>
              <a:ext cx="74550" cy="56475"/>
            </a:xfrm>
            <a:custGeom>
              <a:avLst/>
              <a:gdLst/>
              <a:ahLst/>
              <a:cxnLst/>
              <a:rect l="l" t="t" r="r" b="b"/>
              <a:pathLst>
                <a:path w="2982" h="2259" extrusionOk="0">
                  <a:moveTo>
                    <a:pt x="1" y="0"/>
                  </a:moveTo>
                  <a:lnTo>
                    <a:pt x="1" y="563"/>
                  </a:lnTo>
                  <a:cubicBezTo>
                    <a:pt x="1" y="1500"/>
                    <a:pt x="756" y="2256"/>
                    <a:pt x="1693" y="2259"/>
                  </a:cubicBezTo>
                  <a:lnTo>
                    <a:pt x="2982" y="2259"/>
                  </a:lnTo>
                  <a:cubicBezTo>
                    <a:pt x="2711" y="1527"/>
                    <a:pt x="2515" y="768"/>
                    <a:pt x="2401" y="0"/>
                  </a:cubicBezTo>
                  <a:close/>
                </a:path>
              </a:pathLst>
            </a:custGeom>
            <a:grpFill/>
            <a:ln>
              <a:noFill/>
            </a:ln>
          </p:spPr>
          <p:txBody>
            <a:bodyPr spcFirstLastPara="1" wrap="square" lIns="243800" tIns="243800" rIns="243800" bIns="243800" anchor="ctr" anchorCtr="0">
              <a:noAutofit/>
            </a:bodyPr>
            <a:lstStyle/>
            <a:p>
              <a:pPr defTabSz="2438430">
                <a:buClr>
                  <a:srgbClr val="000000"/>
                </a:buClr>
              </a:pPr>
              <a:endParaRPr sz="2000" kern="0">
                <a:solidFill>
                  <a:srgbClr val="435D74"/>
                </a:solidFill>
                <a:latin typeface="Arial"/>
                <a:cs typeface="Arial"/>
                <a:sym typeface="Arial"/>
              </a:endParaRPr>
            </a:p>
          </p:txBody>
        </p:sp>
        <p:sp>
          <p:nvSpPr>
            <p:cNvPr id="53" name="Google Shape;591;p51">
              <a:extLst>
                <a:ext uri="{FF2B5EF4-FFF2-40B4-BE49-F238E27FC236}">
                  <a16:creationId xmlns:a16="http://schemas.microsoft.com/office/drawing/2014/main" id="{1917F8D0-3DB0-4232-A774-30E308A37CA0}"/>
                </a:ext>
              </a:extLst>
            </p:cNvPr>
            <p:cNvSpPr/>
            <p:nvPr/>
          </p:nvSpPr>
          <p:spPr>
            <a:xfrm>
              <a:off x="3907325" y="2705450"/>
              <a:ext cx="282325" cy="283325"/>
            </a:xfrm>
            <a:custGeom>
              <a:avLst/>
              <a:gdLst/>
              <a:ahLst/>
              <a:cxnLst/>
              <a:rect l="l" t="t" r="r" b="b"/>
              <a:pathLst>
                <a:path w="11293" h="11333" extrusionOk="0">
                  <a:moveTo>
                    <a:pt x="1" y="1"/>
                  </a:moveTo>
                  <a:lnTo>
                    <a:pt x="1" y="11332"/>
                  </a:lnTo>
                  <a:lnTo>
                    <a:pt x="2283" y="11332"/>
                  </a:lnTo>
                  <a:cubicBezTo>
                    <a:pt x="2274" y="11142"/>
                    <a:pt x="2259" y="10956"/>
                    <a:pt x="2259" y="10766"/>
                  </a:cubicBezTo>
                  <a:lnTo>
                    <a:pt x="2259" y="9637"/>
                  </a:lnTo>
                  <a:cubicBezTo>
                    <a:pt x="2259" y="8396"/>
                    <a:pt x="2834" y="7249"/>
                    <a:pt x="3834" y="6490"/>
                  </a:cubicBezTo>
                  <a:lnTo>
                    <a:pt x="4517" y="5975"/>
                  </a:lnTo>
                  <a:lnTo>
                    <a:pt x="4517" y="3145"/>
                  </a:lnTo>
                  <a:cubicBezTo>
                    <a:pt x="4517" y="2051"/>
                    <a:pt x="5400" y="1169"/>
                    <a:pt x="6493" y="1169"/>
                  </a:cubicBezTo>
                  <a:cubicBezTo>
                    <a:pt x="7583" y="1169"/>
                    <a:pt x="8468" y="2051"/>
                    <a:pt x="8468" y="3145"/>
                  </a:cubicBezTo>
                  <a:lnTo>
                    <a:pt x="8468" y="3617"/>
                  </a:lnTo>
                  <a:cubicBezTo>
                    <a:pt x="8743" y="3487"/>
                    <a:pt x="9031" y="3426"/>
                    <a:pt x="9314" y="3426"/>
                  </a:cubicBezTo>
                  <a:cubicBezTo>
                    <a:pt x="10141" y="3426"/>
                    <a:pt x="10923" y="3949"/>
                    <a:pt x="11196" y="4795"/>
                  </a:cubicBezTo>
                  <a:cubicBezTo>
                    <a:pt x="11226" y="4780"/>
                    <a:pt x="11260" y="4771"/>
                    <a:pt x="11293" y="4759"/>
                  </a:cubicBezTo>
                  <a:lnTo>
                    <a:pt x="11293" y="1"/>
                  </a:lnTo>
                  <a:close/>
                </a:path>
              </a:pathLst>
            </a:custGeom>
            <a:grpFill/>
            <a:ln>
              <a:noFill/>
            </a:ln>
          </p:spPr>
          <p:txBody>
            <a:bodyPr spcFirstLastPara="1" wrap="square" lIns="243800" tIns="243800" rIns="243800" bIns="243800" anchor="ctr" anchorCtr="0">
              <a:noAutofit/>
            </a:bodyPr>
            <a:lstStyle/>
            <a:p>
              <a:pPr defTabSz="2438430">
                <a:buClr>
                  <a:srgbClr val="000000"/>
                </a:buClr>
              </a:pPr>
              <a:endParaRPr sz="2000" kern="0">
                <a:solidFill>
                  <a:srgbClr val="435D74"/>
                </a:solidFill>
                <a:latin typeface="Arial"/>
                <a:cs typeface="Arial"/>
                <a:sym typeface="Arial"/>
              </a:endParaRPr>
            </a:p>
          </p:txBody>
        </p:sp>
        <p:sp>
          <p:nvSpPr>
            <p:cNvPr id="54" name="Google Shape;592;p51">
              <a:extLst>
                <a:ext uri="{FF2B5EF4-FFF2-40B4-BE49-F238E27FC236}">
                  <a16:creationId xmlns:a16="http://schemas.microsoft.com/office/drawing/2014/main" id="{90E15964-EE84-41D7-B8B2-38047F2740C8}"/>
                </a:ext>
              </a:extLst>
            </p:cNvPr>
            <p:cNvSpPr/>
            <p:nvPr/>
          </p:nvSpPr>
          <p:spPr>
            <a:xfrm>
              <a:off x="3907325" y="2620775"/>
              <a:ext cx="282325" cy="56475"/>
            </a:xfrm>
            <a:custGeom>
              <a:avLst/>
              <a:gdLst/>
              <a:ahLst/>
              <a:cxnLst/>
              <a:rect l="l" t="t" r="r" b="b"/>
              <a:pathLst>
                <a:path w="11293" h="2259" extrusionOk="0">
                  <a:moveTo>
                    <a:pt x="1693" y="0"/>
                  </a:moveTo>
                  <a:cubicBezTo>
                    <a:pt x="756" y="0"/>
                    <a:pt x="1" y="759"/>
                    <a:pt x="1" y="1695"/>
                  </a:cubicBezTo>
                  <a:lnTo>
                    <a:pt x="1" y="2259"/>
                  </a:lnTo>
                  <a:lnTo>
                    <a:pt x="11293" y="2259"/>
                  </a:lnTo>
                  <a:lnTo>
                    <a:pt x="11293" y="1695"/>
                  </a:lnTo>
                  <a:cubicBezTo>
                    <a:pt x="11290" y="759"/>
                    <a:pt x="10534" y="0"/>
                    <a:pt x="9597" y="0"/>
                  </a:cubicBezTo>
                  <a:close/>
                </a:path>
              </a:pathLst>
            </a:custGeom>
            <a:grpFill/>
            <a:ln>
              <a:noFill/>
            </a:ln>
          </p:spPr>
          <p:txBody>
            <a:bodyPr spcFirstLastPara="1" wrap="square" lIns="243800" tIns="243800" rIns="243800" bIns="243800" anchor="ctr" anchorCtr="0">
              <a:noAutofit/>
            </a:bodyPr>
            <a:lstStyle/>
            <a:p>
              <a:pPr defTabSz="2438430">
                <a:buClr>
                  <a:srgbClr val="000000"/>
                </a:buClr>
              </a:pPr>
              <a:endParaRPr sz="2000" kern="0">
                <a:solidFill>
                  <a:srgbClr val="435D74"/>
                </a:solidFill>
                <a:latin typeface="Arial"/>
                <a:cs typeface="Arial"/>
                <a:sym typeface="Arial"/>
              </a:endParaRPr>
            </a:p>
          </p:txBody>
        </p:sp>
        <p:sp>
          <p:nvSpPr>
            <p:cNvPr id="55" name="Google Shape;593;p51">
              <a:extLst>
                <a:ext uri="{FF2B5EF4-FFF2-40B4-BE49-F238E27FC236}">
                  <a16:creationId xmlns:a16="http://schemas.microsoft.com/office/drawing/2014/main" id="{BA5F191E-2D56-4CD1-BD38-39DC3DA4ABE7}"/>
                </a:ext>
              </a:extLst>
            </p:cNvPr>
            <p:cNvSpPr/>
            <p:nvPr/>
          </p:nvSpPr>
          <p:spPr>
            <a:xfrm>
              <a:off x="3992025" y="2762900"/>
              <a:ext cx="310550" cy="339700"/>
            </a:xfrm>
            <a:custGeom>
              <a:avLst/>
              <a:gdLst/>
              <a:ahLst/>
              <a:cxnLst/>
              <a:rect l="l" t="t" r="r" b="b"/>
              <a:pathLst>
                <a:path w="12422" h="13588" extrusionOk="0">
                  <a:moveTo>
                    <a:pt x="3105" y="0"/>
                  </a:moveTo>
                  <a:cubicBezTo>
                    <a:pt x="2635" y="0"/>
                    <a:pt x="2259" y="377"/>
                    <a:pt x="2259" y="847"/>
                  </a:cubicBezTo>
                  <a:lnTo>
                    <a:pt x="2259" y="8468"/>
                  </a:lnTo>
                  <a:cubicBezTo>
                    <a:pt x="2259" y="8781"/>
                    <a:pt x="2006" y="9031"/>
                    <a:pt x="1693" y="9031"/>
                  </a:cubicBezTo>
                  <a:cubicBezTo>
                    <a:pt x="1379" y="9031"/>
                    <a:pt x="1129" y="8781"/>
                    <a:pt x="1129" y="8468"/>
                  </a:cubicBezTo>
                  <a:lnTo>
                    <a:pt x="1129" y="5095"/>
                  </a:lnTo>
                  <a:cubicBezTo>
                    <a:pt x="419" y="5622"/>
                    <a:pt x="0" y="6453"/>
                    <a:pt x="0" y="7339"/>
                  </a:cubicBezTo>
                  <a:lnTo>
                    <a:pt x="0" y="8468"/>
                  </a:lnTo>
                  <a:cubicBezTo>
                    <a:pt x="0" y="10052"/>
                    <a:pt x="368" y="11615"/>
                    <a:pt x="1069" y="13036"/>
                  </a:cubicBezTo>
                  <a:cubicBezTo>
                    <a:pt x="1223" y="13346"/>
                    <a:pt x="1322" y="13587"/>
                    <a:pt x="1693" y="13587"/>
                  </a:cubicBezTo>
                  <a:lnTo>
                    <a:pt x="10726" y="13587"/>
                  </a:lnTo>
                  <a:cubicBezTo>
                    <a:pt x="11097" y="13587"/>
                    <a:pt x="11196" y="13346"/>
                    <a:pt x="11350" y="13036"/>
                  </a:cubicBezTo>
                  <a:cubicBezTo>
                    <a:pt x="12051" y="11615"/>
                    <a:pt x="12419" y="10052"/>
                    <a:pt x="12422" y="8468"/>
                  </a:cubicBezTo>
                  <a:lnTo>
                    <a:pt x="12422" y="5363"/>
                  </a:lnTo>
                  <a:cubicBezTo>
                    <a:pt x="12422" y="4894"/>
                    <a:pt x="12042" y="4517"/>
                    <a:pt x="11572" y="4517"/>
                  </a:cubicBezTo>
                  <a:cubicBezTo>
                    <a:pt x="11106" y="4517"/>
                    <a:pt x="10726" y="4894"/>
                    <a:pt x="10726" y="5363"/>
                  </a:cubicBezTo>
                  <a:lnTo>
                    <a:pt x="10726" y="7339"/>
                  </a:lnTo>
                  <a:cubicBezTo>
                    <a:pt x="10726" y="7652"/>
                    <a:pt x="10473" y="7902"/>
                    <a:pt x="10163" y="7902"/>
                  </a:cubicBezTo>
                  <a:cubicBezTo>
                    <a:pt x="9850" y="7902"/>
                    <a:pt x="9597" y="7652"/>
                    <a:pt x="9597" y="7339"/>
                  </a:cubicBezTo>
                  <a:lnTo>
                    <a:pt x="9597" y="6297"/>
                  </a:lnTo>
                  <a:lnTo>
                    <a:pt x="9597" y="4234"/>
                  </a:lnTo>
                  <a:cubicBezTo>
                    <a:pt x="9597" y="3764"/>
                    <a:pt x="9218" y="3388"/>
                    <a:pt x="8751" y="3388"/>
                  </a:cubicBezTo>
                  <a:cubicBezTo>
                    <a:pt x="8281" y="3388"/>
                    <a:pt x="7905" y="3764"/>
                    <a:pt x="7905" y="4234"/>
                  </a:cubicBezTo>
                  <a:lnTo>
                    <a:pt x="7905" y="6210"/>
                  </a:lnTo>
                  <a:cubicBezTo>
                    <a:pt x="7905" y="6523"/>
                    <a:pt x="7652" y="6773"/>
                    <a:pt x="7339" y="6773"/>
                  </a:cubicBezTo>
                  <a:cubicBezTo>
                    <a:pt x="7025" y="6773"/>
                    <a:pt x="6776" y="6523"/>
                    <a:pt x="6776" y="6210"/>
                  </a:cubicBezTo>
                  <a:lnTo>
                    <a:pt x="6776" y="3105"/>
                  </a:lnTo>
                  <a:cubicBezTo>
                    <a:pt x="6776" y="2635"/>
                    <a:pt x="6396" y="2259"/>
                    <a:pt x="5926" y="2259"/>
                  </a:cubicBezTo>
                  <a:cubicBezTo>
                    <a:pt x="5460" y="2259"/>
                    <a:pt x="5080" y="2635"/>
                    <a:pt x="5080" y="3105"/>
                  </a:cubicBezTo>
                  <a:lnTo>
                    <a:pt x="5080" y="6210"/>
                  </a:lnTo>
                  <a:cubicBezTo>
                    <a:pt x="5080" y="6523"/>
                    <a:pt x="4827" y="6773"/>
                    <a:pt x="4517" y="6773"/>
                  </a:cubicBezTo>
                  <a:cubicBezTo>
                    <a:pt x="4204" y="6773"/>
                    <a:pt x="3951" y="6523"/>
                    <a:pt x="3951" y="6210"/>
                  </a:cubicBezTo>
                  <a:lnTo>
                    <a:pt x="3951" y="847"/>
                  </a:lnTo>
                  <a:cubicBezTo>
                    <a:pt x="3951" y="377"/>
                    <a:pt x="3572" y="0"/>
                    <a:pt x="3105" y="0"/>
                  </a:cubicBezTo>
                  <a:close/>
                </a:path>
              </a:pathLst>
            </a:custGeom>
            <a:grpFill/>
            <a:ln>
              <a:noFill/>
            </a:ln>
          </p:spPr>
          <p:txBody>
            <a:bodyPr spcFirstLastPara="1" wrap="square" lIns="243800" tIns="243800" rIns="243800" bIns="243800" anchor="ctr" anchorCtr="0">
              <a:noAutofit/>
            </a:bodyPr>
            <a:lstStyle/>
            <a:p>
              <a:pPr defTabSz="2438430">
                <a:buClr>
                  <a:srgbClr val="000000"/>
                </a:buClr>
              </a:pPr>
              <a:endParaRPr sz="2000" kern="0">
                <a:solidFill>
                  <a:srgbClr val="435D74"/>
                </a:solidFill>
                <a:latin typeface="Arial"/>
                <a:cs typeface="Arial"/>
                <a:sym typeface="Arial"/>
              </a:endParaRPr>
            </a:p>
          </p:txBody>
        </p:sp>
      </p:grpSp>
      <p:grpSp>
        <p:nvGrpSpPr>
          <p:cNvPr id="56" name="Google Shape;594;p51">
            <a:extLst>
              <a:ext uri="{FF2B5EF4-FFF2-40B4-BE49-F238E27FC236}">
                <a16:creationId xmlns:a16="http://schemas.microsoft.com/office/drawing/2014/main" id="{D17AAC49-0582-4A28-973C-80B0ACEB266F}"/>
              </a:ext>
            </a:extLst>
          </p:cNvPr>
          <p:cNvGrpSpPr/>
          <p:nvPr/>
        </p:nvGrpSpPr>
        <p:grpSpPr>
          <a:xfrm>
            <a:off x="11627905" y="5527268"/>
            <a:ext cx="1128211" cy="1119091"/>
            <a:chOff x="-2310650" y="3958175"/>
            <a:chExt cx="293825" cy="291450"/>
          </a:xfrm>
          <a:solidFill>
            <a:schemeClr val="bg1"/>
          </a:solidFill>
        </p:grpSpPr>
        <p:sp>
          <p:nvSpPr>
            <p:cNvPr id="57" name="Google Shape;595;p51">
              <a:extLst>
                <a:ext uri="{FF2B5EF4-FFF2-40B4-BE49-F238E27FC236}">
                  <a16:creationId xmlns:a16="http://schemas.microsoft.com/office/drawing/2014/main" id="{3BD2FF58-5EF6-4307-B9E4-9692B2E2F6C8}"/>
                </a:ext>
              </a:extLst>
            </p:cNvPr>
            <p:cNvSpPr/>
            <p:nvPr/>
          </p:nvSpPr>
          <p:spPr>
            <a:xfrm>
              <a:off x="-2310650" y="3958175"/>
              <a:ext cx="185925" cy="118950"/>
            </a:xfrm>
            <a:custGeom>
              <a:avLst/>
              <a:gdLst/>
              <a:ahLst/>
              <a:cxnLst/>
              <a:rect l="l" t="t" r="r" b="b"/>
              <a:pathLst>
                <a:path w="7437" h="4758" extrusionOk="0">
                  <a:moveTo>
                    <a:pt x="1009" y="1"/>
                  </a:moveTo>
                  <a:cubicBezTo>
                    <a:pt x="474" y="1"/>
                    <a:pt x="1" y="474"/>
                    <a:pt x="1" y="1009"/>
                  </a:cubicBezTo>
                  <a:lnTo>
                    <a:pt x="1" y="2395"/>
                  </a:lnTo>
                  <a:cubicBezTo>
                    <a:pt x="1" y="2931"/>
                    <a:pt x="474" y="3372"/>
                    <a:pt x="1009" y="3372"/>
                  </a:cubicBezTo>
                  <a:lnTo>
                    <a:pt x="1356" y="3372"/>
                  </a:lnTo>
                  <a:lnTo>
                    <a:pt x="1356" y="4412"/>
                  </a:lnTo>
                  <a:cubicBezTo>
                    <a:pt x="1356" y="4618"/>
                    <a:pt x="1518" y="4757"/>
                    <a:pt x="1692" y="4757"/>
                  </a:cubicBezTo>
                  <a:cubicBezTo>
                    <a:pt x="1784" y="4757"/>
                    <a:pt x="1878" y="4719"/>
                    <a:pt x="1954" y="4632"/>
                  </a:cubicBezTo>
                  <a:lnTo>
                    <a:pt x="3214" y="3372"/>
                  </a:lnTo>
                  <a:lnTo>
                    <a:pt x="3403" y="3372"/>
                  </a:lnTo>
                  <a:lnTo>
                    <a:pt x="3403" y="2364"/>
                  </a:lnTo>
                  <a:cubicBezTo>
                    <a:pt x="3403" y="1419"/>
                    <a:pt x="4160" y="663"/>
                    <a:pt x="5105" y="663"/>
                  </a:cubicBezTo>
                  <a:lnTo>
                    <a:pt x="7436" y="663"/>
                  </a:lnTo>
                  <a:cubicBezTo>
                    <a:pt x="7279" y="253"/>
                    <a:pt x="6932" y="1"/>
                    <a:pt x="6491" y="1"/>
                  </a:cubicBezTo>
                  <a:close/>
                </a:path>
              </a:pathLst>
            </a:custGeom>
            <a:grpFill/>
            <a:ln>
              <a:noFill/>
            </a:ln>
          </p:spPr>
          <p:txBody>
            <a:bodyPr spcFirstLastPara="1" wrap="square" lIns="243800" tIns="243800" rIns="243800" bIns="243800" anchor="ctr" anchorCtr="0">
              <a:noAutofit/>
            </a:bodyPr>
            <a:lstStyle/>
            <a:p>
              <a:pPr defTabSz="2438430">
                <a:buClr>
                  <a:srgbClr val="000000"/>
                </a:buClr>
              </a:pPr>
              <a:endParaRPr sz="2000" kern="0">
                <a:solidFill>
                  <a:srgbClr val="000000"/>
                </a:solidFill>
                <a:latin typeface="Arial"/>
                <a:cs typeface="Arial"/>
                <a:sym typeface="Arial"/>
              </a:endParaRPr>
            </a:p>
          </p:txBody>
        </p:sp>
        <p:sp>
          <p:nvSpPr>
            <p:cNvPr id="58" name="Google Shape;596;p51">
              <a:extLst>
                <a:ext uri="{FF2B5EF4-FFF2-40B4-BE49-F238E27FC236}">
                  <a16:creationId xmlns:a16="http://schemas.microsoft.com/office/drawing/2014/main" id="{EF0BE9E6-40B8-4652-A043-4E8A435C5151}"/>
                </a:ext>
              </a:extLst>
            </p:cNvPr>
            <p:cNvSpPr/>
            <p:nvPr/>
          </p:nvSpPr>
          <p:spPr>
            <a:xfrm>
              <a:off x="-2309075" y="3992050"/>
              <a:ext cx="292250" cy="257575"/>
            </a:xfrm>
            <a:custGeom>
              <a:avLst/>
              <a:gdLst/>
              <a:ahLst/>
              <a:cxnLst/>
              <a:rect l="l" t="t" r="r" b="b"/>
              <a:pathLst>
                <a:path w="11690" h="10303" extrusionOk="0">
                  <a:moveTo>
                    <a:pt x="5042" y="1"/>
                  </a:moveTo>
                  <a:cubicBezTo>
                    <a:pt x="4506" y="1"/>
                    <a:pt x="4034" y="473"/>
                    <a:pt x="4034" y="1040"/>
                  </a:cubicBezTo>
                  <a:lnTo>
                    <a:pt x="4034" y="2395"/>
                  </a:lnTo>
                  <a:cubicBezTo>
                    <a:pt x="4034" y="2962"/>
                    <a:pt x="4506" y="3435"/>
                    <a:pt x="5042" y="3435"/>
                  </a:cubicBezTo>
                  <a:lnTo>
                    <a:pt x="6964" y="3435"/>
                  </a:lnTo>
                  <a:lnTo>
                    <a:pt x="7814" y="4254"/>
                  </a:lnTo>
                  <a:cubicBezTo>
                    <a:pt x="7216" y="4537"/>
                    <a:pt x="6775" y="5136"/>
                    <a:pt x="6775" y="5829"/>
                  </a:cubicBezTo>
                  <a:cubicBezTo>
                    <a:pt x="6775" y="6270"/>
                    <a:pt x="6932" y="6680"/>
                    <a:pt x="7216" y="6932"/>
                  </a:cubicBezTo>
                  <a:cubicBezTo>
                    <a:pt x="6585" y="7089"/>
                    <a:pt x="6081" y="7499"/>
                    <a:pt x="5766" y="8034"/>
                  </a:cubicBezTo>
                  <a:cubicBezTo>
                    <a:pt x="5451" y="7499"/>
                    <a:pt x="4916" y="7089"/>
                    <a:pt x="4286" y="6932"/>
                  </a:cubicBezTo>
                  <a:cubicBezTo>
                    <a:pt x="4569" y="6617"/>
                    <a:pt x="4727" y="6270"/>
                    <a:pt x="4727" y="5829"/>
                  </a:cubicBezTo>
                  <a:cubicBezTo>
                    <a:pt x="4727" y="4884"/>
                    <a:pt x="3971" y="4159"/>
                    <a:pt x="3025" y="4159"/>
                  </a:cubicBezTo>
                  <a:cubicBezTo>
                    <a:pt x="2080" y="4159"/>
                    <a:pt x="1356" y="4884"/>
                    <a:pt x="1356" y="5829"/>
                  </a:cubicBezTo>
                  <a:cubicBezTo>
                    <a:pt x="1356" y="6270"/>
                    <a:pt x="1513" y="6680"/>
                    <a:pt x="1765" y="6932"/>
                  </a:cubicBezTo>
                  <a:cubicBezTo>
                    <a:pt x="757" y="7215"/>
                    <a:pt x="1" y="8129"/>
                    <a:pt x="1" y="9263"/>
                  </a:cubicBezTo>
                  <a:lnTo>
                    <a:pt x="1" y="9925"/>
                  </a:lnTo>
                  <a:cubicBezTo>
                    <a:pt x="1" y="10145"/>
                    <a:pt x="158" y="10303"/>
                    <a:pt x="348" y="10303"/>
                  </a:cubicBezTo>
                  <a:lnTo>
                    <a:pt x="11343" y="10303"/>
                  </a:lnTo>
                  <a:cubicBezTo>
                    <a:pt x="11532" y="10303"/>
                    <a:pt x="11689" y="10145"/>
                    <a:pt x="11689" y="9925"/>
                  </a:cubicBezTo>
                  <a:lnTo>
                    <a:pt x="11689" y="9263"/>
                  </a:lnTo>
                  <a:cubicBezTo>
                    <a:pt x="11689" y="8160"/>
                    <a:pt x="10965" y="7215"/>
                    <a:pt x="9925" y="6932"/>
                  </a:cubicBezTo>
                  <a:cubicBezTo>
                    <a:pt x="10209" y="6617"/>
                    <a:pt x="10366" y="6270"/>
                    <a:pt x="10366" y="5829"/>
                  </a:cubicBezTo>
                  <a:cubicBezTo>
                    <a:pt x="10366" y="5010"/>
                    <a:pt x="9767" y="4317"/>
                    <a:pt x="8980" y="4159"/>
                  </a:cubicBezTo>
                  <a:lnTo>
                    <a:pt x="8980" y="3435"/>
                  </a:lnTo>
                  <a:lnTo>
                    <a:pt x="10555" y="3435"/>
                  </a:lnTo>
                  <a:cubicBezTo>
                    <a:pt x="11122" y="3435"/>
                    <a:pt x="11595" y="2962"/>
                    <a:pt x="11595" y="2395"/>
                  </a:cubicBezTo>
                  <a:lnTo>
                    <a:pt x="11595" y="1040"/>
                  </a:lnTo>
                  <a:cubicBezTo>
                    <a:pt x="11595" y="473"/>
                    <a:pt x="11122" y="1"/>
                    <a:pt x="10555" y="1"/>
                  </a:cubicBezTo>
                  <a:close/>
                </a:path>
              </a:pathLst>
            </a:custGeom>
            <a:grpFill/>
            <a:ln>
              <a:noFill/>
            </a:ln>
          </p:spPr>
          <p:txBody>
            <a:bodyPr spcFirstLastPara="1" wrap="square" lIns="243800" tIns="243800" rIns="243800" bIns="243800" anchor="ctr" anchorCtr="0">
              <a:noAutofit/>
            </a:bodyPr>
            <a:lstStyle/>
            <a:p>
              <a:pPr defTabSz="2438430">
                <a:buClr>
                  <a:srgbClr val="000000"/>
                </a:buClr>
              </a:pPr>
              <a:endParaRPr sz="2000" kern="0">
                <a:solidFill>
                  <a:srgbClr val="000000"/>
                </a:solidFill>
                <a:latin typeface="Arial"/>
                <a:cs typeface="Arial"/>
                <a:sym typeface="Arial"/>
              </a:endParaRPr>
            </a:p>
          </p:txBody>
        </p:sp>
      </p:grpSp>
      <p:sp>
        <p:nvSpPr>
          <p:cNvPr id="14" name="Rectangle 13">
            <a:extLst>
              <a:ext uri="{FF2B5EF4-FFF2-40B4-BE49-F238E27FC236}">
                <a16:creationId xmlns:a16="http://schemas.microsoft.com/office/drawing/2014/main" id="{B649E2A4-D865-4861-AF4C-A950CE303136}"/>
              </a:ext>
            </a:extLst>
          </p:cNvPr>
          <p:cNvSpPr/>
          <p:nvPr/>
        </p:nvSpPr>
        <p:spPr>
          <a:xfrm>
            <a:off x="2793346" y="9697206"/>
            <a:ext cx="5397910" cy="1200329"/>
          </a:xfrm>
          <a:prstGeom prst="rect">
            <a:avLst/>
          </a:prstGeom>
        </p:spPr>
        <p:txBody>
          <a:bodyPr wrap="square">
            <a:spAutoFit/>
          </a:bodyPr>
          <a:lstStyle/>
          <a:p>
            <a:pPr algn="ctr"/>
            <a:r>
              <a:rPr lang="en-US" sz="2400" b="1" dirty="0"/>
              <a:t>Lorem Ipsum</a:t>
            </a:r>
            <a:r>
              <a:rPr lang="en-US" sz="2400" dirty="0"/>
              <a:t> is simply dummy text of the printing and typesetting industry.</a:t>
            </a:r>
          </a:p>
        </p:txBody>
      </p:sp>
      <p:sp>
        <p:nvSpPr>
          <p:cNvPr id="60" name="Rectangle 59">
            <a:extLst>
              <a:ext uri="{FF2B5EF4-FFF2-40B4-BE49-F238E27FC236}">
                <a16:creationId xmlns:a16="http://schemas.microsoft.com/office/drawing/2014/main" id="{7AF363E4-BEF2-4C8D-8A77-AE0B2FE0DD13}"/>
              </a:ext>
            </a:extLst>
          </p:cNvPr>
          <p:cNvSpPr/>
          <p:nvPr/>
        </p:nvSpPr>
        <p:spPr>
          <a:xfrm>
            <a:off x="9493045" y="9697206"/>
            <a:ext cx="5397910" cy="1200329"/>
          </a:xfrm>
          <a:prstGeom prst="rect">
            <a:avLst/>
          </a:prstGeom>
        </p:spPr>
        <p:txBody>
          <a:bodyPr wrap="square">
            <a:spAutoFit/>
          </a:bodyPr>
          <a:lstStyle/>
          <a:p>
            <a:pPr algn="ctr"/>
            <a:r>
              <a:rPr lang="en-US" sz="2400" b="1" dirty="0"/>
              <a:t>Lorem Ipsum</a:t>
            </a:r>
            <a:r>
              <a:rPr lang="en-US" sz="2400" dirty="0"/>
              <a:t> is simply dummy text of the printing and typesetting industry.</a:t>
            </a:r>
          </a:p>
        </p:txBody>
      </p:sp>
      <p:sp>
        <p:nvSpPr>
          <p:cNvPr id="61" name="Rectangle 60">
            <a:extLst>
              <a:ext uri="{FF2B5EF4-FFF2-40B4-BE49-F238E27FC236}">
                <a16:creationId xmlns:a16="http://schemas.microsoft.com/office/drawing/2014/main" id="{C2849D90-AC32-436E-831B-B19252CF4692}"/>
              </a:ext>
            </a:extLst>
          </p:cNvPr>
          <p:cNvSpPr/>
          <p:nvPr/>
        </p:nvSpPr>
        <p:spPr>
          <a:xfrm>
            <a:off x="16394057" y="9697206"/>
            <a:ext cx="5397910" cy="1200329"/>
          </a:xfrm>
          <a:prstGeom prst="rect">
            <a:avLst/>
          </a:prstGeom>
        </p:spPr>
        <p:txBody>
          <a:bodyPr wrap="square">
            <a:spAutoFit/>
          </a:bodyPr>
          <a:lstStyle/>
          <a:p>
            <a:pPr algn="ctr"/>
            <a:r>
              <a:rPr lang="en-US" sz="2400" b="1" dirty="0"/>
              <a:t>Lorem Ipsum</a:t>
            </a:r>
            <a:r>
              <a:rPr lang="en-US" sz="2400" dirty="0"/>
              <a:t> is simply dummy text of the printing and typesetting industry.</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8" name="Picture Placeholder 7">
            <a:extLst>
              <a:ext uri="{FF2B5EF4-FFF2-40B4-BE49-F238E27FC236}">
                <a16:creationId xmlns:a16="http://schemas.microsoft.com/office/drawing/2014/main" id="{EB736B86-2759-420D-AE75-A9A44ABE37C6}"/>
              </a:ext>
            </a:extLst>
          </p:cNvPr>
          <p:cNvSpPr>
            <a:spLocks noGrp="1"/>
          </p:cNvSpPr>
          <p:nvPr>
            <p:ph type="pic" sz="quarter" idx="10"/>
          </p:nvPr>
        </p:nvSpPr>
        <p:spPr>
          <a:xfrm>
            <a:off x="11946194" y="406400"/>
            <a:ext cx="11975844" cy="12903200"/>
          </a:xfrm>
        </p:spPr>
      </p:sp>
      <p:sp>
        <p:nvSpPr>
          <p:cNvPr id="14" name="Google Shape;601;p52">
            <a:extLst>
              <a:ext uri="{FF2B5EF4-FFF2-40B4-BE49-F238E27FC236}">
                <a16:creationId xmlns:a16="http://schemas.microsoft.com/office/drawing/2014/main" id="{7E76750F-1707-4414-B931-DA31BFD686E3}"/>
              </a:ext>
            </a:extLst>
          </p:cNvPr>
          <p:cNvSpPr/>
          <p:nvPr/>
        </p:nvSpPr>
        <p:spPr>
          <a:xfrm>
            <a:off x="864241" y="5463577"/>
            <a:ext cx="4612981" cy="3590773"/>
          </a:xfrm>
          <a:custGeom>
            <a:avLst/>
            <a:gdLst/>
            <a:ahLst/>
            <a:cxnLst/>
            <a:rect l="l" t="t" r="r" b="b"/>
            <a:pathLst>
              <a:path w="209681" h="163217" extrusionOk="0">
                <a:moveTo>
                  <a:pt x="126215" y="0"/>
                </a:moveTo>
                <a:cubicBezTo>
                  <a:pt x="125383" y="0"/>
                  <a:pt x="124543" y="14"/>
                  <a:pt x="123697" y="42"/>
                </a:cubicBezTo>
                <a:cubicBezTo>
                  <a:pt x="87871" y="1241"/>
                  <a:pt x="57324" y="25234"/>
                  <a:pt x="32056" y="44028"/>
                </a:cubicBezTo>
                <a:cubicBezTo>
                  <a:pt x="6790" y="62820"/>
                  <a:pt x="0" y="92011"/>
                  <a:pt x="14709" y="114804"/>
                </a:cubicBezTo>
                <a:cubicBezTo>
                  <a:pt x="29416" y="137597"/>
                  <a:pt x="52798" y="127999"/>
                  <a:pt x="82590" y="142793"/>
                </a:cubicBezTo>
                <a:cubicBezTo>
                  <a:pt x="107746" y="155286"/>
                  <a:pt x="115695" y="163217"/>
                  <a:pt x="137537" y="163217"/>
                </a:cubicBezTo>
                <a:cubicBezTo>
                  <a:pt x="141563" y="163217"/>
                  <a:pt x="146062" y="162947"/>
                  <a:pt x="151227" y="162387"/>
                </a:cubicBezTo>
                <a:cubicBezTo>
                  <a:pt x="184414" y="158788"/>
                  <a:pt x="209680" y="122000"/>
                  <a:pt x="205910" y="82814"/>
                </a:cubicBezTo>
                <a:cubicBezTo>
                  <a:pt x="202138" y="43628"/>
                  <a:pt x="182150" y="23634"/>
                  <a:pt x="182150" y="23634"/>
                </a:cubicBezTo>
                <a:cubicBezTo>
                  <a:pt x="182150" y="23634"/>
                  <a:pt x="160581" y="0"/>
                  <a:pt x="126215" y="0"/>
                </a:cubicBezTo>
                <a:close/>
              </a:path>
            </a:pathLst>
          </a:custGeom>
          <a:solidFill>
            <a:schemeClr val="accent1">
              <a:lumMod val="20000"/>
              <a:lumOff val="80000"/>
            </a:schemeClr>
          </a:solid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15" name="Google Shape;602;p52">
            <a:extLst>
              <a:ext uri="{FF2B5EF4-FFF2-40B4-BE49-F238E27FC236}">
                <a16:creationId xmlns:a16="http://schemas.microsoft.com/office/drawing/2014/main" id="{966365BC-2D9A-438E-9178-DE248C3C72BC}"/>
              </a:ext>
            </a:extLst>
          </p:cNvPr>
          <p:cNvSpPr txBox="1">
            <a:spLocks/>
          </p:cNvSpPr>
          <p:nvPr/>
        </p:nvSpPr>
        <p:spPr>
          <a:xfrm>
            <a:off x="1282128" y="6131104"/>
            <a:ext cx="9851200" cy="2244800"/>
          </a:xfrm>
          <a:prstGeom prst="rect">
            <a:avLst/>
          </a:prstGeom>
        </p:spPr>
        <p:txBody>
          <a:bodyPr spcFirstLastPara="1" wrap="square" lIns="243800" tIns="243800" rIns="243800" bIns="243800" anchor="ctr" anchorCtr="0">
            <a:noAutofit/>
          </a:bodyPr>
          <a:lst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a:lstStyle>
          <a:p>
            <a:r>
              <a:rPr lang="en-US" sz="8000" dirty="0"/>
              <a:t>MANAGEMENT PLAN</a:t>
            </a:r>
          </a:p>
        </p:txBody>
      </p:sp>
      <p:sp>
        <p:nvSpPr>
          <p:cNvPr id="16" name="Google Shape;604;p52">
            <a:extLst>
              <a:ext uri="{FF2B5EF4-FFF2-40B4-BE49-F238E27FC236}">
                <a16:creationId xmlns:a16="http://schemas.microsoft.com/office/drawing/2014/main" id="{1C541E66-4062-4AB7-9A02-E3D3F2DF6A19}"/>
              </a:ext>
            </a:extLst>
          </p:cNvPr>
          <p:cNvSpPr txBox="1">
            <a:spLocks/>
          </p:cNvSpPr>
          <p:nvPr/>
        </p:nvSpPr>
        <p:spPr>
          <a:xfrm>
            <a:off x="1282128" y="8377306"/>
            <a:ext cx="6832800" cy="3253861"/>
          </a:xfrm>
          <a:prstGeom prst="rect">
            <a:avLst/>
          </a:prstGeom>
        </p:spPr>
        <p:txBody>
          <a:bodyPr spcFirstLastPara="1" wrap="square" lIns="243800" tIns="243800" rIns="243800" bIns="243800" anchor="t" anchorCtr="0">
            <a:noAutofit/>
          </a:bodyPr>
          <a:lst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buSzPts val="1100"/>
            </a:pPr>
            <a:r>
              <a:rPr lang="en-US" dirty="0"/>
              <a:t>You can enter a subtitle here if you need it</a:t>
            </a:r>
          </a:p>
          <a:p>
            <a:pPr marL="0" indent="0"/>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2" name="Oval 1">
            <a:extLst>
              <a:ext uri="{FF2B5EF4-FFF2-40B4-BE49-F238E27FC236}">
                <a16:creationId xmlns:a16="http://schemas.microsoft.com/office/drawing/2014/main" id="{FDFE222E-B454-4FC2-B5E3-218E0AA45467}"/>
              </a:ext>
            </a:extLst>
          </p:cNvPr>
          <p:cNvSpPr/>
          <p:nvPr/>
        </p:nvSpPr>
        <p:spPr>
          <a:xfrm>
            <a:off x="5106009" y="4142600"/>
            <a:ext cx="3385596" cy="338559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A1FD2AD1-AA1F-4C54-8B2F-5F54574E444F}"/>
              </a:ext>
            </a:extLst>
          </p:cNvPr>
          <p:cNvSpPr/>
          <p:nvPr/>
        </p:nvSpPr>
        <p:spPr>
          <a:xfrm>
            <a:off x="15694472" y="4142600"/>
            <a:ext cx="3385596" cy="338559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0" name="Google Shape;610;p53"/>
          <p:cNvCxnSpPr>
            <a:cxnSpLocks/>
          </p:cNvCxnSpPr>
          <p:nvPr/>
        </p:nvCxnSpPr>
        <p:spPr>
          <a:xfrm>
            <a:off x="19080072" y="5835400"/>
            <a:ext cx="5460000" cy="0"/>
          </a:xfrm>
          <a:prstGeom prst="straightConnector1">
            <a:avLst/>
          </a:prstGeom>
          <a:noFill/>
          <a:ln w="9525" cap="flat" cmpd="sng">
            <a:solidFill>
              <a:schemeClr val="accent1">
                <a:lumMod val="20000"/>
                <a:lumOff val="80000"/>
              </a:schemeClr>
            </a:solidFill>
            <a:prstDash val="solid"/>
            <a:round/>
            <a:headEnd type="none" w="med" len="med"/>
            <a:tailEnd type="none" w="med" len="med"/>
          </a:ln>
        </p:spPr>
      </p:cxnSp>
      <p:sp>
        <p:nvSpPr>
          <p:cNvPr id="612" name="Google Shape;612;p53"/>
          <p:cNvSpPr txBox="1">
            <a:spLocks noGrp="1"/>
          </p:cNvSpPr>
          <p:nvPr>
            <p:ph type="title"/>
          </p:nvPr>
        </p:nvSpPr>
        <p:spPr>
          <a:prstGeom prst="rect">
            <a:avLst/>
          </a:prstGeom>
        </p:spPr>
        <p:txBody>
          <a:bodyPr spcFirstLastPara="1" wrap="square" lIns="243800" tIns="243800" rIns="243800" bIns="243800" anchor="b" anchorCtr="0">
            <a:noAutofit/>
          </a:bodyPr>
          <a:lstStyle/>
          <a:p>
            <a:r>
              <a:rPr lang="en" dirty="0"/>
              <a:t>OUR TEAM</a:t>
            </a:r>
            <a:endParaRPr dirty="0"/>
          </a:p>
        </p:txBody>
      </p:sp>
      <p:cxnSp>
        <p:nvCxnSpPr>
          <p:cNvPr id="618" name="Google Shape;618;p53"/>
          <p:cNvCxnSpPr>
            <a:cxnSpLocks/>
          </p:cNvCxnSpPr>
          <p:nvPr/>
        </p:nvCxnSpPr>
        <p:spPr>
          <a:xfrm rot="10800000">
            <a:off x="-134795" y="5835400"/>
            <a:ext cx="5296800" cy="0"/>
          </a:xfrm>
          <a:prstGeom prst="straightConnector1">
            <a:avLst/>
          </a:prstGeom>
          <a:noFill/>
          <a:ln w="9525" cap="flat" cmpd="sng">
            <a:solidFill>
              <a:schemeClr val="accent1">
                <a:lumMod val="20000"/>
                <a:lumOff val="80000"/>
              </a:schemeClr>
            </a:solidFill>
            <a:prstDash val="solid"/>
            <a:round/>
            <a:headEnd type="none" w="med" len="med"/>
            <a:tailEnd type="none" w="med" len="med"/>
          </a:ln>
        </p:spPr>
      </p:cxnSp>
      <p:sp>
        <p:nvSpPr>
          <p:cNvPr id="21" name="Google Shape;613;p53">
            <a:extLst>
              <a:ext uri="{FF2B5EF4-FFF2-40B4-BE49-F238E27FC236}">
                <a16:creationId xmlns:a16="http://schemas.microsoft.com/office/drawing/2014/main" id="{189467EA-70AE-4AFC-8278-90C68D0D4D33}"/>
              </a:ext>
            </a:extLst>
          </p:cNvPr>
          <p:cNvSpPr txBox="1">
            <a:spLocks/>
          </p:cNvSpPr>
          <p:nvPr/>
        </p:nvSpPr>
        <p:spPr>
          <a:xfrm>
            <a:off x="3954000" y="9410600"/>
            <a:ext cx="5745600" cy="2651200"/>
          </a:xfrm>
          <a:prstGeom prst="rect">
            <a:avLst/>
          </a:prstGeom>
        </p:spPr>
        <p:txBody>
          <a:bodyPr spcFirstLastPara="1" wrap="square" lIns="243800" tIns="243800" rIns="243800" bIns="243800" anchor="t" anchorCtr="0">
            <a:noAutofit/>
          </a:bodyPr>
          <a:lst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buNone/>
            </a:pPr>
            <a:r>
              <a:rPr lang="en-US" sz="4000" dirty="0"/>
              <a:t>You can replace the image on the screen with your own</a:t>
            </a:r>
          </a:p>
        </p:txBody>
      </p:sp>
      <p:sp>
        <p:nvSpPr>
          <p:cNvPr id="22" name="Google Shape;614;p53">
            <a:extLst>
              <a:ext uri="{FF2B5EF4-FFF2-40B4-BE49-F238E27FC236}">
                <a16:creationId xmlns:a16="http://schemas.microsoft.com/office/drawing/2014/main" id="{04A07FF2-B437-4A1B-AD44-629B8105AC54}"/>
              </a:ext>
            </a:extLst>
          </p:cNvPr>
          <p:cNvSpPr txBox="1">
            <a:spLocks/>
          </p:cNvSpPr>
          <p:nvPr/>
        </p:nvSpPr>
        <p:spPr>
          <a:xfrm>
            <a:off x="14514533" y="9410600"/>
            <a:ext cx="5745600" cy="2651200"/>
          </a:xfrm>
          <a:prstGeom prst="rect">
            <a:avLst/>
          </a:prstGeom>
        </p:spPr>
        <p:txBody>
          <a:bodyPr spcFirstLastPara="1" wrap="square" lIns="243800" tIns="243800" rIns="243800" bIns="243800" anchor="t" anchorCtr="0">
            <a:noAutofit/>
          </a:bodyPr>
          <a:lst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buSzPts val="1100"/>
              <a:buNone/>
            </a:pPr>
            <a:r>
              <a:rPr lang="en-US" sz="4000" dirty="0"/>
              <a:t>You can replace the image on the screen with your own</a:t>
            </a:r>
          </a:p>
        </p:txBody>
      </p:sp>
      <p:sp>
        <p:nvSpPr>
          <p:cNvPr id="23" name="Google Shape;615;p53">
            <a:extLst>
              <a:ext uri="{FF2B5EF4-FFF2-40B4-BE49-F238E27FC236}">
                <a16:creationId xmlns:a16="http://schemas.microsoft.com/office/drawing/2014/main" id="{38A12A6F-836F-41C4-8240-46344B6E5736}"/>
              </a:ext>
            </a:extLst>
          </p:cNvPr>
          <p:cNvSpPr txBox="1">
            <a:spLocks/>
          </p:cNvSpPr>
          <p:nvPr/>
        </p:nvSpPr>
        <p:spPr>
          <a:xfrm>
            <a:off x="4244405" y="8172267"/>
            <a:ext cx="5164800" cy="1257600"/>
          </a:xfrm>
          <a:prstGeom prst="rect">
            <a:avLst/>
          </a:prstGeom>
        </p:spPr>
        <p:txBody>
          <a:bodyPr spcFirstLastPara="1" vert="horz" wrap="square" lIns="243800" tIns="243800" rIns="243800" bIns="243800" rtlCol="0" anchor="b" anchorCtr="0">
            <a:noAutofit/>
          </a:bodyPr>
          <a:lstStyle>
            <a:lvl1pPr algn="ctr" defTabSz="1828800" rtl="0" eaLnBrk="1" latinLnBrk="0" hangingPunct="1">
              <a:lnSpc>
                <a:spcPct val="90000"/>
              </a:lnSpc>
              <a:spcBef>
                <a:spcPct val="0"/>
              </a:spcBef>
              <a:buNone/>
              <a:defRPr sz="6400" kern="1200">
                <a:solidFill>
                  <a:srgbClr val="272E3A"/>
                </a:solidFill>
                <a:latin typeface="+mj-lt"/>
                <a:ea typeface="+mj-ea"/>
                <a:cs typeface="+mj-cs"/>
              </a:defRPr>
            </a:lvl1pPr>
          </a:lstStyle>
          <a:p>
            <a:r>
              <a:rPr lang="en-US" sz="4400"/>
              <a:t>JENNA DOE</a:t>
            </a:r>
            <a:endParaRPr lang="en-US" sz="4400" dirty="0"/>
          </a:p>
        </p:txBody>
      </p:sp>
      <p:sp>
        <p:nvSpPr>
          <p:cNvPr id="24" name="Google Shape;616;p53">
            <a:extLst>
              <a:ext uri="{FF2B5EF4-FFF2-40B4-BE49-F238E27FC236}">
                <a16:creationId xmlns:a16="http://schemas.microsoft.com/office/drawing/2014/main" id="{41B245A8-22DF-4799-9B2C-D0DC0A8BBD29}"/>
              </a:ext>
            </a:extLst>
          </p:cNvPr>
          <p:cNvSpPr txBox="1">
            <a:spLocks/>
          </p:cNvSpPr>
          <p:nvPr/>
        </p:nvSpPr>
        <p:spPr>
          <a:xfrm>
            <a:off x="14804907" y="8172267"/>
            <a:ext cx="5164800" cy="1257600"/>
          </a:xfrm>
          <a:prstGeom prst="rect">
            <a:avLst/>
          </a:prstGeom>
        </p:spPr>
        <p:txBody>
          <a:bodyPr spcFirstLastPara="1" wrap="square" lIns="243800" tIns="243800" rIns="243800" bIns="243800" anchor="b" anchorCtr="0">
            <a:noAutofit/>
          </a:bodyPr>
          <a:lst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a:lstStyle>
          <a:p>
            <a:r>
              <a:rPr lang="en-US" sz="4800" dirty="0"/>
              <a:t>ALISON DARK</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5" name="Google Shape;625;p54"/>
          <p:cNvSpPr txBox="1">
            <a:spLocks noGrp="1"/>
          </p:cNvSpPr>
          <p:nvPr>
            <p:ph type="title"/>
          </p:nvPr>
        </p:nvSpPr>
        <p:spPr>
          <a:prstGeom prst="rect">
            <a:avLst/>
          </a:prstGeom>
        </p:spPr>
        <p:txBody>
          <a:bodyPr spcFirstLastPara="1" wrap="square" lIns="243800" tIns="243800" rIns="243800" bIns="243800" anchor="ctr" anchorCtr="0">
            <a:noAutofit/>
          </a:bodyPr>
          <a:lstStyle/>
          <a:p>
            <a:r>
              <a:rPr lang="en" dirty="0"/>
              <a:t>ORGANIZATIONAL CHART</a:t>
            </a:r>
            <a:endParaRPr dirty="0"/>
          </a:p>
        </p:txBody>
      </p:sp>
      <p:sp>
        <p:nvSpPr>
          <p:cNvPr id="17" name="Google Shape;624;p54">
            <a:extLst>
              <a:ext uri="{FF2B5EF4-FFF2-40B4-BE49-F238E27FC236}">
                <a16:creationId xmlns:a16="http://schemas.microsoft.com/office/drawing/2014/main" id="{F7A7AE85-919A-4EE9-827F-7649F27F36EE}"/>
              </a:ext>
            </a:extLst>
          </p:cNvPr>
          <p:cNvSpPr txBox="1">
            <a:spLocks/>
          </p:cNvSpPr>
          <p:nvPr/>
        </p:nvSpPr>
        <p:spPr>
          <a:xfrm>
            <a:off x="2190267" y="6483400"/>
            <a:ext cx="8858400" cy="5367224"/>
          </a:xfrm>
          <a:prstGeom prst="rect">
            <a:avLst/>
          </a:prstGeom>
        </p:spPr>
        <p:txBody>
          <a:bodyPr spcFirstLastPara="1" wrap="square" lIns="243800" tIns="243800" rIns="243800" bIns="243800" anchor="t" anchorCtr="0">
            <a:noAutofit/>
          </a:bodyPr>
          <a:lst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r>
              <a:rPr lang="en-US" sz="4000" dirty="0"/>
              <a:t>You can describe here each of your teams</a:t>
            </a:r>
          </a:p>
          <a:p>
            <a:pPr>
              <a:spcBef>
                <a:spcPts val="2667"/>
              </a:spcBef>
            </a:pPr>
            <a:r>
              <a:rPr lang="en-US" sz="4000" dirty="0"/>
              <a:t>You can describe here each of your teams</a:t>
            </a:r>
          </a:p>
          <a:p>
            <a:pPr>
              <a:spcBef>
                <a:spcPts val="2667"/>
              </a:spcBef>
              <a:spcAft>
                <a:spcPts val="2667"/>
              </a:spcAft>
            </a:pPr>
            <a:r>
              <a:rPr lang="en-US" sz="4000" dirty="0"/>
              <a:t>You can describe here each of your teams</a:t>
            </a:r>
          </a:p>
        </p:txBody>
      </p:sp>
      <p:grpSp>
        <p:nvGrpSpPr>
          <p:cNvPr id="18" name="Google Shape;626;p54">
            <a:extLst>
              <a:ext uri="{FF2B5EF4-FFF2-40B4-BE49-F238E27FC236}">
                <a16:creationId xmlns:a16="http://schemas.microsoft.com/office/drawing/2014/main" id="{6C9D830D-2071-4610-B751-6D8BE4B57EDF}"/>
              </a:ext>
            </a:extLst>
          </p:cNvPr>
          <p:cNvGrpSpPr/>
          <p:nvPr/>
        </p:nvGrpSpPr>
        <p:grpSpPr>
          <a:xfrm>
            <a:off x="14446784" y="4393129"/>
            <a:ext cx="5467125" cy="2075763"/>
            <a:chOff x="5726150" y="1873200"/>
            <a:chExt cx="1666400" cy="632700"/>
          </a:xfrm>
          <a:solidFill>
            <a:schemeClr val="accent1">
              <a:lumMod val="20000"/>
              <a:lumOff val="80000"/>
            </a:schemeClr>
          </a:solidFill>
        </p:grpSpPr>
        <p:sp>
          <p:nvSpPr>
            <p:cNvPr id="19" name="Google Shape;627;p54">
              <a:extLst>
                <a:ext uri="{FF2B5EF4-FFF2-40B4-BE49-F238E27FC236}">
                  <a16:creationId xmlns:a16="http://schemas.microsoft.com/office/drawing/2014/main" id="{85389028-9DF2-4C8E-82DC-1AEE2B01844E}"/>
                </a:ext>
              </a:extLst>
            </p:cNvPr>
            <p:cNvSpPr/>
            <p:nvPr/>
          </p:nvSpPr>
          <p:spPr>
            <a:xfrm>
              <a:off x="5726150" y="1873200"/>
              <a:ext cx="632700" cy="632700"/>
            </a:xfrm>
            <a:prstGeom prst="ellipse">
              <a:avLst/>
            </a:prstGeom>
            <a:grpFill/>
            <a:ln>
              <a:noFill/>
            </a:ln>
          </p:spPr>
          <p:txBody>
            <a:bodyPr spcFirstLastPara="1" wrap="square" lIns="243800" tIns="243800" rIns="243800" bIns="243800" anchor="ctr" anchorCtr="0">
              <a:noAutofit/>
            </a:bodyPr>
            <a:lstStyle/>
            <a:p>
              <a:pPr algn="ctr" defTabSz="2438430">
                <a:buClr>
                  <a:srgbClr val="000000"/>
                </a:buClr>
              </a:pPr>
              <a:r>
                <a:rPr lang="en" sz="3200" kern="0" dirty="0">
                  <a:solidFill>
                    <a:srgbClr val="000000"/>
                  </a:solidFill>
                  <a:ea typeface="Montserrat SemiBold"/>
                  <a:cs typeface="Montserrat SemiBold"/>
                  <a:sym typeface="Montserrat SemiBold"/>
                </a:rPr>
                <a:t>CEO</a:t>
              </a:r>
              <a:endParaRPr sz="3200" kern="0" dirty="0">
                <a:solidFill>
                  <a:srgbClr val="000000"/>
                </a:solidFill>
                <a:ea typeface="Montserrat SemiBold"/>
                <a:cs typeface="Montserrat SemiBold"/>
                <a:sym typeface="Montserrat SemiBold"/>
              </a:endParaRPr>
            </a:p>
          </p:txBody>
        </p:sp>
        <p:sp>
          <p:nvSpPr>
            <p:cNvPr id="20" name="Google Shape;628;p54">
              <a:extLst>
                <a:ext uri="{FF2B5EF4-FFF2-40B4-BE49-F238E27FC236}">
                  <a16:creationId xmlns:a16="http://schemas.microsoft.com/office/drawing/2014/main" id="{432F734B-4525-40E1-AA1F-61D04EB47D8D}"/>
                </a:ext>
              </a:extLst>
            </p:cNvPr>
            <p:cNvSpPr/>
            <p:nvPr/>
          </p:nvSpPr>
          <p:spPr>
            <a:xfrm>
              <a:off x="6759850" y="1873200"/>
              <a:ext cx="632700" cy="632700"/>
            </a:xfrm>
            <a:prstGeom prst="ellipse">
              <a:avLst/>
            </a:prstGeom>
            <a:grpFill/>
            <a:ln>
              <a:noFill/>
            </a:ln>
          </p:spPr>
          <p:txBody>
            <a:bodyPr spcFirstLastPara="1" wrap="square" lIns="243800" tIns="243800" rIns="243800" bIns="243800" anchor="ctr" anchorCtr="0">
              <a:noAutofit/>
            </a:bodyPr>
            <a:lstStyle/>
            <a:p>
              <a:pPr algn="ctr" defTabSz="2438430">
                <a:buClr>
                  <a:srgbClr val="000000"/>
                </a:buClr>
                <a:buSzPts val="1100"/>
              </a:pPr>
              <a:r>
                <a:rPr lang="en" sz="3200" kern="0">
                  <a:solidFill>
                    <a:srgbClr val="000000"/>
                  </a:solidFill>
                  <a:ea typeface="Montserrat SemiBold"/>
                  <a:cs typeface="Montserrat SemiBold"/>
                  <a:sym typeface="Montserrat SemiBold"/>
                </a:rPr>
                <a:t>CEO</a:t>
              </a:r>
              <a:endParaRPr sz="3200" kern="0">
                <a:solidFill>
                  <a:srgbClr val="000000"/>
                </a:solidFill>
                <a:ea typeface="Montserrat SemiBold"/>
                <a:cs typeface="Montserrat SemiBold"/>
                <a:sym typeface="Montserrat SemiBold"/>
              </a:endParaRPr>
            </a:p>
          </p:txBody>
        </p:sp>
      </p:grpSp>
      <p:sp>
        <p:nvSpPr>
          <p:cNvPr id="21" name="Google Shape;629;p54">
            <a:extLst>
              <a:ext uri="{FF2B5EF4-FFF2-40B4-BE49-F238E27FC236}">
                <a16:creationId xmlns:a16="http://schemas.microsoft.com/office/drawing/2014/main" id="{259AA787-4CA4-471D-9C1A-E6C9B023EAB8}"/>
              </a:ext>
            </a:extLst>
          </p:cNvPr>
          <p:cNvSpPr/>
          <p:nvPr/>
        </p:nvSpPr>
        <p:spPr>
          <a:xfrm>
            <a:off x="12219267" y="8956064"/>
            <a:ext cx="2325600" cy="2325600"/>
          </a:xfrm>
          <a:prstGeom prst="ellipse">
            <a:avLst/>
          </a:prstGeom>
          <a:solidFill>
            <a:schemeClr val="accent1">
              <a:lumMod val="20000"/>
              <a:lumOff val="80000"/>
            </a:schemeClr>
          </a:solidFill>
          <a:ln>
            <a:noFill/>
          </a:ln>
        </p:spPr>
        <p:txBody>
          <a:bodyPr spcFirstLastPara="1" wrap="square" lIns="243800" tIns="243800" rIns="243800" bIns="243800" anchor="ctr" anchorCtr="0">
            <a:noAutofit/>
          </a:bodyPr>
          <a:lstStyle/>
          <a:p>
            <a:pPr algn="ctr" defTabSz="2438430">
              <a:buClr>
                <a:srgbClr val="000000"/>
              </a:buClr>
            </a:pPr>
            <a:r>
              <a:rPr lang="en" sz="2933" kern="0">
                <a:solidFill>
                  <a:srgbClr val="000000"/>
                </a:solidFill>
                <a:ea typeface="Montserrat SemiBold"/>
                <a:cs typeface="Montserrat SemiBold"/>
                <a:sym typeface="Montserrat SemiBold"/>
              </a:rPr>
              <a:t>TEAM</a:t>
            </a:r>
            <a:endParaRPr sz="2933" kern="0">
              <a:solidFill>
                <a:srgbClr val="000000"/>
              </a:solidFill>
              <a:ea typeface="Montserrat SemiBold"/>
              <a:cs typeface="Montserrat SemiBold"/>
              <a:sym typeface="Montserrat SemiBold"/>
            </a:endParaRPr>
          </a:p>
          <a:p>
            <a:pPr algn="ctr" defTabSz="2438430">
              <a:buClr>
                <a:srgbClr val="000000"/>
              </a:buClr>
              <a:buSzPts val="1100"/>
            </a:pPr>
            <a:r>
              <a:rPr lang="en" sz="2933" kern="0">
                <a:solidFill>
                  <a:srgbClr val="000000"/>
                </a:solidFill>
                <a:ea typeface="Montserrat SemiBold"/>
                <a:cs typeface="Montserrat SemiBold"/>
                <a:sym typeface="Montserrat SemiBold"/>
              </a:rPr>
              <a:t>01</a:t>
            </a:r>
            <a:endParaRPr sz="2933" kern="0">
              <a:solidFill>
                <a:srgbClr val="000000"/>
              </a:solidFill>
              <a:ea typeface="Montserrat SemiBold"/>
              <a:cs typeface="Montserrat SemiBold"/>
              <a:sym typeface="Montserrat SemiBold"/>
            </a:endParaRPr>
          </a:p>
        </p:txBody>
      </p:sp>
      <p:sp>
        <p:nvSpPr>
          <p:cNvPr id="22" name="Google Shape;630;p54">
            <a:extLst>
              <a:ext uri="{FF2B5EF4-FFF2-40B4-BE49-F238E27FC236}">
                <a16:creationId xmlns:a16="http://schemas.microsoft.com/office/drawing/2014/main" id="{DD876107-8C1B-41EC-912A-96D4CB4BAA9D}"/>
              </a:ext>
            </a:extLst>
          </p:cNvPr>
          <p:cNvSpPr/>
          <p:nvPr/>
        </p:nvSpPr>
        <p:spPr>
          <a:xfrm>
            <a:off x="16017747" y="8956064"/>
            <a:ext cx="2325600" cy="2325600"/>
          </a:xfrm>
          <a:prstGeom prst="ellipse">
            <a:avLst/>
          </a:prstGeom>
          <a:solidFill>
            <a:schemeClr val="accent1">
              <a:lumMod val="20000"/>
              <a:lumOff val="80000"/>
            </a:schemeClr>
          </a:solidFill>
          <a:ln>
            <a:noFill/>
          </a:ln>
        </p:spPr>
        <p:txBody>
          <a:bodyPr spcFirstLastPara="1" wrap="square" lIns="243800" tIns="243800" rIns="243800" bIns="243800" anchor="ctr" anchorCtr="0">
            <a:noAutofit/>
          </a:bodyPr>
          <a:lstStyle/>
          <a:p>
            <a:pPr algn="ctr" defTabSz="2438430">
              <a:buClr>
                <a:srgbClr val="000000"/>
              </a:buClr>
              <a:buSzPts val="1100"/>
            </a:pPr>
            <a:r>
              <a:rPr lang="en" sz="2933" kern="0">
                <a:solidFill>
                  <a:srgbClr val="000000"/>
                </a:solidFill>
                <a:ea typeface="Montserrat SemiBold"/>
                <a:cs typeface="Montserrat SemiBold"/>
                <a:sym typeface="Montserrat SemiBold"/>
              </a:rPr>
              <a:t>TEAM</a:t>
            </a:r>
            <a:endParaRPr sz="2933" kern="0">
              <a:solidFill>
                <a:srgbClr val="000000"/>
              </a:solidFill>
              <a:ea typeface="Montserrat SemiBold"/>
              <a:cs typeface="Montserrat SemiBold"/>
              <a:sym typeface="Montserrat SemiBold"/>
            </a:endParaRPr>
          </a:p>
          <a:p>
            <a:pPr algn="ctr" defTabSz="2438430">
              <a:buClr>
                <a:srgbClr val="000000"/>
              </a:buClr>
              <a:buSzPts val="1100"/>
            </a:pPr>
            <a:r>
              <a:rPr lang="en" sz="2933" kern="0">
                <a:solidFill>
                  <a:srgbClr val="000000"/>
                </a:solidFill>
                <a:ea typeface="Montserrat SemiBold"/>
                <a:cs typeface="Montserrat SemiBold"/>
                <a:sym typeface="Montserrat SemiBold"/>
              </a:rPr>
              <a:t>02</a:t>
            </a:r>
            <a:endParaRPr sz="2933" kern="0">
              <a:solidFill>
                <a:srgbClr val="000000"/>
              </a:solidFill>
              <a:ea typeface="Montserrat SemiBold"/>
              <a:cs typeface="Montserrat SemiBold"/>
              <a:sym typeface="Montserrat SemiBold"/>
            </a:endParaRPr>
          </a:p>
        </p:txBody>
      </p:sp>
      <p:sp>
        <p:nvSpPr>
          <p:cNvPr id="23" name="Google Shape;631;p54">
            <a:extLst>
              <a:ext uri="{FF2B5EF4-FFF2-40B4-BE49-F238E27FC236}">
                <a16:creationId xmlns:a16="http://schemas.microsoft.com/office/drawing/2014/main" id="{1FB6E9AD-D1FA-4886-A299-F6316984AEF3}"/>
              </a:ext>
            </a:extLst>
          </p:cNvPr>
          <p:cNvSpPr/>
          <p:nvPr/>
        </p:nvSpPr>
        <p:spPr>
          <a:xfrm>
            <a:off x="19816229" y="8956064"/>
            <a:ext cx="2325600" cy="2325600"/>
          </a:xfrm>
          <a:prstGeom prst="ellipse">
            <a:avLst/>
          </a:prstGeom>
          <a:solidFill>
            <a:schemeClr val="accent1">
              <a:lumMod val="20000"/>
              <a:lumOff val="80000"/>
            </a:schemeClr>
          </a:solidFill>
          <a:ln>
            <a:noFill/>
          </a:ln>
        </p:spPr>
        <p:txBody>
          <a:bodyPr spcFirstLastPara="1" wrap="square" lIns="243800" tIns="243800" rIns="243800" bIns="243800" anchor="ctr" anchorCtr="0">
            <a:noAutofit/>
          </a:bodyPr>
          <a:lstStyle/>
          <a:p>
            <a:pPr algn="ctr" defTabSz="2438430">
              <a:buClr>
                <a:srgbClr val="000000"/>
              </a:buClr>
              <a:buSzPts val="1100"/>
            </a:pPr>
            <a:r>
              <a:rPr lang="en" sz="2933" kern="0">
                <a:solidFill>
                  <a:srgbClr val="000000"/>
                </a:solidFill>
                <a:ea typeface="Montserrat SemiBold"/>
                <a:cs typeface="Montserrat SemiBold"/>
                <a:sym typeface="Montserrat SemiBold"/>
              </a:rPr>
              <a:t>TEAM</a:t>
            </a:r>
            <a:endParaRPr sz="2933" kern="0">
              <a:solidFill>
                <a:srgbClr val="000000"/>
              </a:solidFill>
              <a:ea typeface="Montserrat SemiBold"/>
              <a:cs typeface="Montserrat SemiBold"/>
              <a:sym typeface="Montserrat SemiBold"/>
            </a:endParaRPr>
          </a:p>
          <a:p>
            <a:pPr algn="ctr" defTabSz="2438430">
              <a:buClr>
                <a:srgbClr val="000000"/>
              </a:buClr>
              <a:buSzPts val="1100"/>
            </a:pPr>
            <a:r>
              <a:rPr lang="en" sz="2933" kern="0">
                <a:solidFill>
                  <a:srgbClr val="000000"/>
                </a:solidFill>
                <a:ea typeface="Montserrat SemiBold"/>
                <a:cs typeface="Montserrat SemiBold"/>
                <a:sym typeface="Montserrat SemiBold"/>
              </a:rPr>
              <a:t>03</a:t>
            </a:r>
            <a:endParaRPr sz="2933" kern="0">
              <a:solidFill>
                <a:srgbClr val="000000"/>
              </a:solidFill>
              <a:ea typeface="Montserrat SemiBold"/>
              <a:cs typeface="Montserrat SemiBold"/>
              <a:sym typeface="Montserrat SemiBold"/>
            </a:endParaRPr>
          </a:p>
        </p:txBody>
      </p:sp>
      <p:cxnSp>
        <p:nvCxnSpPr>
          <p:cNvPr id="24" name="Google Shape;632;p54">
            <a:extLst>
              <a:ext uri="{FF2B5EF4-FFF2-40B4-BE49-F238E27FC236}">
                <a16:creationId xmlns:a16="http://schemas.microsoft.com/office/drawing/2014/main" id="{2A9C63F3-CC13-4208-A204-639C488E1612}"/>
              </a:ext>
            </a:extLst>
          </p:cNvPr>
          <p:cNvCxnSpPr>
            <a:stCxn id="19" idx="6"/>
            <a:endCxn id="20" idx="2"/>
          </p:cNvCxnSpPr>
          <p:nvPr/>
        </p:nvCxnSpPr>
        <p:spPr>
          <a:xfrm>
            <a:off x="16522547" y="5431008"/>
            <a:ext cx="1316000" cy="1600"/>
          </a:xfrm>
          <a:prstGeom prst="bentConnector3">
            <a:avLst>
              <a:gd name="adj1" fmla="val 49988"/>
            </a:avLst>
          </a:prstGeom>
          <a:noFill/>
          <a:ln w="9525" cap="flat" cmpd="sng">
            <a:solidFill>
              <a:schemeClr val="accent4"/>
            </a:solidFill>
            <a:prstDash val="solid"/>
            <a:round/>
            <a:headEnd type="none" w="med" len="med"/>
            <a:tailEnd type="none" w="med" len="med"/>
          </a:ln>
        </p:spPr>
      </p:cxnSp>
      <p:cxnSp>
        <p:nvCxnSpPr>
          <p:cNvPr id="25" name="Google Shape;633;p54">
            <a:extLst>
              <a:ext uri="{FF2B5EF4-FFF2-40B4-BE49-F238E27FC236}">
                <a16:creationId xmlns:a16="http://schemas.microsoft.com/office/drawing/2014/main" id="{41ACFBC4-A28F-4F8C-95B2-EDE77DE66CA0}"/>
              </a:ext>
            </a:extLst>
          </p:cNvPr>
          <p:cNvCxnSpPr>
            <a:stCxn id="19" idx="4"/>
            <a:endCxn id="21" idx="0"/>
          </p:cNvCxnSpPr>
          <p:nvPr/>
        </p:nvCxnSpPr>
        <p:spPr>
          <a:xfrm rot="5400000">
            <a:off x="13189867" y="6661291"/>
            <a:ext cx="2487200" cy="2102400"/>
          </a:xfrm>
          <a:prstGeom prst="bentConnector3">
            <a:avLst>
              <a:gd name="adj1" fmla="val 49999"/>
            </a:avLst>
          </a:prstGeom>
          <a:noFill/>
          <a:ln w="9525" cap="flat" cmpd="sng">
            <a:solidFill>
              <a:schemeClr val="accent4"/>
            </a:solidFill>
            <a:prstDash val="solid"/>
            <a:round/>
            <a:headEnd type="none" w="med" len="med"/>
            <a:tailEnd type="none" w="med" len="med"/>
          </a:ln>
        </p:spPr>
      </p:cxnSp>
      <p:cxnSp>
        <p:nvCxnSpPr>
          <p:cNvPr id="26" name="Google Shape;634;p54">
            <a:extLst>
              <a:ext uri="{FF2B5EF4-FFF2-40B4-BE49-F238E27FC236}">
                <a16:creationId xmlns:a16="http://schemas.microsoft.com/office/drawing/2014/main" id="{A7FCDBCD-56BC-4F2D-8F25-8FD6BB11EE77}"/>
              </a:ext>
            </a:extLst>
          </p:cNvPr>
          <p:cNvCxnSpPr>
            <a:stCxn id="19" idx="4"/>
            <a:endCxn id="22" idx="0"/>
          </p:cNvCxnSpPr>
          <p:nvPr/>
        </p:nvCxnSpPr>
        <p:spPr>
          <a:xfrm rot="-5400000" flipH="1">
            <a:off x="15089067" y="6864491"/>
            <a:ext cx="2487200" cy="1696000"/>
          </a:xfrm>
          <a:prstGeom prst="bentConnector3">
            <a:avLst>
              <a:gd name="adj1" fmla="val 49999"/>
            </a:avLst>
          </a:prstGeom>
          <a:noFill/>
          <a:ln w="9525" cap="flat" cmpd="sng">
            <a:solidFill>
              <a:schemeClr val="accent4"/>
            </a:solidFill>
            <a:prstDash val="solid"/>
            <a:round/>
            <a:headEnd type="none" w="med" len="med"/>
            <a:tailEnd type="none" w="med" len="med"/>
          </a:ln>
        </p:spPr>
      </p:cxnSp>
      <p:cxnSp>
        <p:nvCxnSpPr>
          <p:cNvPr id="27" name="Google Shape;635;p54">
            <a:extLst>
              <a:ext uri="{FF2B5EF4-FFF2-40B4-BE49-F238E27FC236}">
                <a16:creationId xmlns:a16="http://schemas.microsoft.com/office/drawing/2014/main" id="{80C4B715-E6C4-4077-A03C-D0AF2DC524A9}"/>
              </a:ext>
            </a:extLst>
          </p:cNvPr>
          <p:cNvCxnSpPr>
            <a:stCxn id="19" idx="4"/>
            <a:endCxn id="23" idx="0"/>
          </p:cNvCxnSpPr>
          <p:nvPr/>
        </p:nvCxnSpPr>
        <p:spPr>
          <a:xfrm rot="-5400000" flipH="1">
            <a:off x="16988267" y="4965291"/>
            <a:ext cx="2487200" cy="5494400"/>
          </a:xfrm>
          <a:prstGeom prst="bentConnector3">
            <a:avLst>
              <a:gd name="adj1" fmla="val 49999"/>
            </a:avLst>
          </a:prstGeom>
          <a:noFill/>
          <a:ln w="9525" cap="flat" cmpd="sng">
            <a:solidFill>
              <a:schemeClr val="accent4"/>
            </a:solidFill>
            <a:prstDash val="solid"/>
            <a:round/>
            <a:headEnd type="none" w="med" len="med"/>
            <a:tailEnd type="none" w="med" len="med"/>
          </a:ln>
        </p:spPr>
      </p:cxnSp>
      <p:cxnSp>
        <p:nvCxnSpPr>
          <p:cNvPr id="28" name="Google Shape;636;p54">
            <a:extLst>
              <a:ext uri="{FF2B5EF4-FFF2-40B4-BE49-F238E27FC236}">
                <a16:creationId xmlns:a16="http://schemas.microsoft.com/office/drawing/2014/main" id="{1B0A4CE7-C995-4CB8-B8FE-046F8D2601FB}"/>
              </a:ext>
            </a:extLst>
          </p:cNvPr>
          <p:cNvCxnSpPr>
            <a:stCxn id="20" idx="4"/>
            <a:endCxn id="22" idx="0"/>
          </p:cNvCxnSpPr>
          <p:nvPr/>
        </p:nvCxnSpPr>
        <p:spPr>
          <a:xfrm rot="5400000">
            <a:off x="16784829" y="6864891"/>
            <a:ext cx="2487200" cy="1695200"/>
          </a:xfrm>
          <a:prstGeom prst="bentConnector3">
            <a:avLst>
              <a:gd name="adj1" fmla="val 49999"/>
            </a:avLst>
          </a:prstGeom>
          <a:noFill/>
          <a:ln w="9525" cap="flat" cmpd="sng">
            <a:solidFill>
              <a:schemeClr val="accent4"/>
            </a:solidFill>
            <a:prstDash val="solid"/>
            <a:round/>
            <a:headEnd type="none" w="med" len="med"/>
            <a:tailEnd type="none" w="med" len="med"/>
          </a:ln>
        </p:spPr>
      </p:cxnSp>
      <p:sp>
        <p:nvSpPr>
          <p:cNvPr id="2" name="Rectangle 1">
            <a:extLst>
              <a:ext uri="{FF2B5EF4-FFF2-40B4-BE49-F238E27FC236}">
                <a16:creationId xmlns:a16="http://schemas.microsoft.com/office/drawing/2014/main" id="{FDBA284A-E04D-4F2E-B69A-59DB270BB16D}"/>
              </a:ext>
            </a:extLst>
          </p:cNvPr>
          <p:cNvSpPr/>
          <p:nvPr/>
        </p:nvSpPr>
        <p:spPr>
          <a:xfrm>
            <a:off x="2282041" y="4757169"/>
            <a:ext cx="8109775" cy="2123658"/>
          </a:xfrm>
          <a:prstGeom prst="rect">
            <a:avLst/>
          </a:prstGeom>
        </p:spPr>
        <p:txBody>
          <a:bodyPr wrap="square">
            <a:spAutoFit/>
          </a:bodyPr>
          <a:lstStyle/>
          <a:p>
            <a:r>
              <a:rPr lang="en-US" sz="4400" dirty="0"/>
              <a:t>You can enter a subtitle here if you need it</a:t>
            </a:r>
          </a:p>
          <a:p>
            <a:endParaRPr lang="en-US" sz="4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a:spLocks/>
          </p:cNvSpPr>
          <p:nvPr/>
        </p:nvSpPr>
        <p:spPr bwMode="auto">
          <a:xfrm>
            <a:off x="2323228" y="1273663"/>
            <a:ext cx="4927824" cy="27924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none" lIns="0" tIns="0" rIns="0" bIns="0" anchor="t" anchorCtr="0">
            <a:spAutoFit/>
          </a:bodyPr>
          <a:lstStyle/>
          <a:p>
            <a:pPr defTabSz="4572000">
              <a:lnSpc>
                <a:spcPts val="7400"/>
              </a:lnSpc>
            </a:pPr>
            <a:r>
              <a:rPr lang="en-US" sz="5400" b="1" spc="500" dirty="0">
                <a:solidFill>
                  <a:schemeClr val="tx2"/>
                </a:solidFill>
                <a:latin typeface="Poppins" charset="0"/>
                <a:ea typeface="Poppins" charset="0"/>
                <a:cs typeface="Poppins" charset="0"/>
                <a:sym typeface="Bebas Neue" charset="0"/>
              </a:rPr>
              <a:t>Best customer</a:t>
            </a:r>
          </a:p>
          <a:p>
            <a:pPr defTabSz="4572000">
              <a:lnSpc>
                <a:spcPts val="7400"/>
              </a:lnSpc>
            </a:pPr>
            <a:r>
              <a:rPr lang="en-US" sz="5400" b="1" spc="500" dirty="0">
                <a:solidFill>
                  <a:schemeClr val="tx2"/>
                </a:solidFill>
                <a:latin typeface="Poppins" charset="0"/>
                <a:ea typeface="Poppins" charset="0"/>
                <a:cs typeface="Poppins" charset="0"/>
                <a:sym typeface="Bebas Neue" charset="0"/>
              </a:rPr>
              <a:t>Service</a:t>
            </a:r>
          </a:p>
          <a:p>
            <a:pPr defTabSz="4572000">
              <a:lnSpc>
                <a:spcPts val="7400"/>
              </a:lnSpc>
            </a:pPr>
            <a:r>
              <a:rPr lang="en-US" sz="5400" b="1" spc="500" dirty="0">
                <a:solidFill>
                  <a:schemeClr val="tx2"/>
                </a:solidFill>
                <a:latin typeface="Poppins" charset="0"/>
                <a:ea typeface="Poppins" charset="0"/>
                <a:cs typeface="Poppins" charset="0"/>
                <a:sym typeface="Bebas Neue" charset="0"/>
              </a:rPr>
              <a:t>Statistics</a:t>
            </a:r>
          </a:p>
        </p:txBody>
      </p:sp>
      <p:sp>
        <p:nvSpPr>
          <p:cNvPr id="22" name="Subtitle 2"/>
          <p:cNvSpPr txBox="1">
            <a:spLocks/>
          </p:cNvSpPr>
          <p:nvPr/>
        </p:nvSpPr>
        <p:spPr>
          <a:xfrm>
            <a:off x="3021375" y="8319035"/>
            <a:ext cx="8428136" cy="124553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40"/>
              </a:lnSpc>
            </a:pPr>
            <a:r>
              <a:rPr lang="en-US" dirty="0">
                <a:solidFill>
                  <a:schemeClr val="tx1"/>
                </a:solidFill>
                <a:latin typeface="Poppins Light" charset="0"/>
                <a:ea typeface="Poppins Light" charset="0"/>
                <a:cs typeface="Poppins Light" charset="0"/>
              </a:rPr>
              <a:t>Frequently, your initial font choice is taken out of your awesome hands also we are companies</a:t>
            </a:r>
          </a:p>
        </p:txBody>
      </p:sp>
      <p:sp>
        <p:nvSpPr>
          <p:cNvPr id="23" name="TextBox 22"/>
          <p:cNvSpPr txBox="1"/>
          <p:nvPr/>
        </p:nvSpPr>
        <p:spPr>
          <a:xfrm>
            <a:off x="3138946" y="7745301"/>
            <a:ext cx="3699026" cy="461665"/>
          </a:xfrm>
          <a:prstGeom prst="rect">
            <a:avLst/>
          </a:prstGeom>
          <a:noFill/>
        </p:spPr>
        <p:txBody>
          <a:bodyPr wrap="none" rtlCol="0" anchor="ctr" anchorCtr="0">
            <a:spAutoFit/>
          </a:bodyPr>
          <a:lstStyle/>
          <a:p>
            <a:r>
              <a:rPr lang="en-US" sz="2400" b="1" dirty="0">
                <a:solidFill>
                  <a:schemeClr val="tx2"/>
                </a:solidFill>
                <a:latin typeface="Poppins SemiBold" charset="0"/>
                <a:ea typeface="Poppins SemiBold" charset="0"/>
                <a:cs typeface="Poppins SemiBold" charset="0"/>
              </a:rPr>
              <a:t>OFFER AWESOME SERVICES</a:t>
            </a:r>
          </a:p>
        </p:txBody>
      </p:sp>
      <p:sp>
        <p:nvSpPr>
          <p:cNvPr id="24" name="Subtitle 2"/>
          <p:cNvSpPr txBox="1">
            <a:spLocks/>
          </p:cNvSpPr>
          <p:nvPr/>
        </p:nvSpPr>
        <p:spPr>
          <a:xfrm>
            <a:off x="3021375" y="5847857"/>
            <a:ext cx="8428136" cy="124553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40"/>
              </a:lnSpc>
            </a:pPr>
            <a:r>
              <a:rPr lang="en-US" dirty="0">
                <a:solidFill>
                  <a:schemeClr val="tx1"/>
                </a:solidFill>
                <a:latin typeface="Poppins Light" charset="0"/>
                <a:ea typeface="Poppins Light" charset="0"/>
                <a:cs typeface="Poppins Light" charset="0"/>
              </a:rPr>
              <a:t>Frequently, your initial font choice is taken out of your awesome hands also we are companies</a:t>
            </a:r>
          </a:p>
        </p:txBody>
      </p:sp>
      <p:sp>
        <p:nvSpPr>
          <p:cNvPr id="25" name="TextBox 24"/>
          <p:cNvSpPr txBox="1"/>
          <p:nvPr/>
        </p:nvSpPr>
        <p:spPr>
          <a:xfrm>
            <a:off x="3138946" y="5274123"/>
            <a:ext cx="3157916" cy="461665"/>
          </a:xfrm>
          <a:prstGeom prst="rect">
            <a:avLst/>
          </a:prstGeom>
          <a:noFill/>
        </p:spPr>
        <p:txBody>
          <a:bodyPr wrap="none" rtlCol="0" anchor="ctr" anchorCtr="0">
            <a:spAutoFit/>
          </a:bodyPr>
          <a:lstStyle/>
          <a:p>
            <a:r>
              <a:rPr lang="en-US" sz="2400" b="1" dirty="0">
                <a:solidFill>
                  <a:schemeClr val="tx2"/>
                </a:solidFill>
                <a:latin typeface="Poppins SemiBold" charset="0"/>
                <a:ea typeface="Poppins SemiBold" charset="0"/>
                <a:cs typeface="Poppins SemiBold" charset="0"/>
              </a:rPr>
              <a:t>BE THE BEST COMPANY</a:t>
            </a:r>
          </a:p>
        </p:txBody>
      </p:sp>
      <p:sp>
        <p:nvSpPr>
          <p:cNvPr id="26" name="Shape 2645"/>
          <p:cNvSpPr/>
          <p:nvPr/>
        </p:nvSpPr>
        <p:spPr>
          <a:xfrm>
            <a:off x="2323230" y="5296669"/>
            <a:ext cx="558655" cy="406295"/>
          </a:xfrm>
          <a:custGeom>
            <a:avLst/>
            <a:gdLst/>
            <a:ahLst/>
            <a:cxnLst>
              <a:cxn ang="0">
                <a:pos x="wd2" y="hd2"/>
              </a:cxn>
              <a:cxn ang="5400000">
                <a:pos x="wd2" y="hd2"/>
              </a:cxn>
              <a:cxn ang="10800000">
                <a:pos x="wd2" y="hd2"/>
              </a:cxn>
              <a:cxn ang="16200000">
                <a:pos x="wd2" y="hd2"/>
              </a:cxn>
            </a:cxnLst>
            <a:rect l="0" t="0" r="r" b="b"/>
            <a:pathLst>
              <a:path w="21600" h="21600" extrusionOk="0">
                <a:moveTo>
                  <a:pt x="1408" y="20250"/>
                </a:moveTo>
                <a:lnTo>
                  <a:pt x="2740" y="17504"/>
                </a:lnTo>
                <a:cubicBezTo>
                  <a:pt x="2807" y="17526"/>
                  <a:pt x="2874" y="17550"/>
                  <a:pt x="2945" y="17550"/>
                </a:cubicBezTo>
                <a:lnTo>
                  <a:pt x="18655" y="17550"/>
                </a:lnTo>
                <a:cubicBezTo>
                  <a:pt x="18726" y="17550"/>
                  <a:pt x="18793" y="17526"/>
                  <a:pt x="18860" y="17504"/>
                </a:cubicBezTo>
                <a:lnTo>
                  <a:pt x="20192" y="20250"/>
                </a:lnTo>
                <a:cubicBezTo>
                  <a:pt x="20192" y="20250"/>
                  <a:pt x="1408" y="20250"/>
                  <a:pt x="1408" y="20250"/>
                </a:cubicBezTo>
                <a:close/>
                <a:moveTo>
                  <a:pt x="2945" y="1350"/>
                </a:moveTo>
                <a:lnTo>
                  <a:pt x="18655" y="1350"/>
                </a:lnTo>
                <a:lnTo>
                  <a:pt x="18655" y="16200"/>
                </a:lnTo>
                <a:lnTo>
                  <a:pt x="2945" y="16200"/>
                </a:lnTo>
                <a:cubicBezTo>
                  <a:pt x="2945" y="16200"/>
                  <a:pt x="2945" y="1350"/>
                  <a:pt x="2945" y="1350"/>
                </a:cubicBezTo>
                <a:close/>
                <a:moveTo>
                  <a:pt x="21510" y="20558"/>
                </a:moveTo>
                <a:lnTo>
                  <a:pt x="21518" y="20551"/>
                </a:lnTo>
                <a:lnTo>
                  <a:pt x="19591" y="16577"/>
                </a:lnTo>
                <a:cubicBezTo>
                  <a:pt x="19617" y="16457"/>
                  <a:pt x="19636" y="16332"/>
                  <a:pt x="19636" y="16200"/>
                </a:cubicBezTo>
                <a:lnTo>
                  <a:pt x="19636" y="1350"/>
                </a:lnTo>
                <a:cubicBezTo>
                  <a:pt x="19636" y="605"/>
                  <a:pt x="19197" y="0"/>
                  <a:pt x="18655" y="0"/>
                </a:cubicBezTo>
                <a:lnTo>
                  <a:pt x="2945" y="0"/>
                </a:lnTo>
                <a:cubicBezTo>
                  <a:pt x="2403" y="0"/>
                  <a:pt x="1964" y="605"/>
                  <a:pt x="1964" y="1350"/>
                </a:cubicBezTo>
                <a:lnTo>
                  <a:pt x="1964" y="16200"/>
                </a:lnTo>
                <a:cubicBezTo>
                  <a:pt x="1964" y="16332"/>
                  <a:pt x="1983" y="16457"/>
                  <a:pt x="2009" y="16577"/>
                </a:cubicBezTo>
                <a:lnTo>
                  <a:pt x="82" y="20551"/>
                </a:lnTo>
                <a:lnTo>
                  <a:pt x="90" y="20558"/>
                </a:lnTo>
                <a:cubicBezTo>
                  <a:pt x="38" y="20665"/>
                  <a:pt x="0" y="20787"/>
                  <a:pt x="0" y="20925"/>
                </a:cubicBezTo>
                <a:cubicBezTo>
                  <a:pt x="0" y="21298"/>
                  <a:pt x="220" y="21600"/>
                  <a:pt x="491" y="21600"/>
                </a:cubicBezTo>
                <a:lnTo>
                  <a:pt x="21109" y="21600"/>
                </a:lnTo>
                <a:cubicBezTo>
                  <a:pt x="21380" y="21600"/>
                  <a:pt x="21600" y="21298"/>
                  <a:pt x="21600" y="20925"/>
                </a:cubicBezTo>
                <a:cubicBezTo>
                  <a:pt x="21600" y="20787"/>
                  <a:pt x="21562" y="20665"/>
                  <a:pt x="21510" y="20558"/>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7" name="Shape 2687"/>
          <p:cNvSpPr/>
          <p:nvPr/>
        </p:nvSpPr>
        <p:spPr>
          <a:xfrm>
            <a:off x="2323230" y="7692775"/>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8655" y="16200"/>
                </a:moveTo>
                <a:lnTo>
                  <a:pt x="15709" y="16200"/>
                </a:lnTo>
                <a:lnTo>
                  <a:pt x="15709" y="14727"/>
                </a:lnTo>
                <a:lnTo>
                  <a:pt x="18655" y="14727"/>
                </a:lnTo>
                <a:cubicBezTo>
                  <a:pt x="18655" y="14727"/>
                  <a:pt x="18655" y="16200"/>
                  <a:pt x="18655" y="16200"/>
                </a:cubicBezTo>
                <a:close/>
                <a:moveTo>
                  <a:pt x="18655" y="18655"/>
                </a:moveTo>
                <a:lnTo>
                  <a:pt x="15709" y="18655"/>
                </a:lnTo>
                <a:lnTo>
                  <a:pt x="15709" y="17182"/>
                </a:lnTo>
                <a:lnTo>
                  <a:pt x="18655" y="17182"/>
                </a:lnTo>
                <a:cubicBezTo>
                  <a:pt x="18655" y="17182"/>
                  <a:pt x="18655" y="18655"/>
                  <a:pt x="18655" y="18655"/>
                </a:cubicBezTo>
                <a:close/>
                <a:moveTo>
                  <a:pt x="17182" y="20618"/>
                </a:moveTo>
                <a:cubicBezTo>
                  <a:pt x="16542" y="20618"/>
                  <a:pt x="16002" y="20207"/>
                  <a:pt x="15799" y="19636"/>
                </a:cubicBezTo>
                <a:lnTo>
                  <a:pt x="18564" y="19636"/>
                </a:lnTo>
                <a:cubicBezTo>
                  <a:pt x="18361" y="20207"/>
                  <a:pt x="17822" y="20618"/>
                  <a:pt x="17182" y="20618"/>
                </a:cubicBezTo>
                <a:moveTo>
                  <a:pt x="17182" y="12764"/>
                </a:moveTo>
                <a:cubicBezTo>
                  <a:pt x="17822" y="12764"/>
                  <a:pt x="18361" y="13175"/>
                  <a:pt x="18564" y="13745"/>
                </a:cubicBezTo>
                <a:lnTo>
                  <a:pt x="15799" y="13745"/>
                </a:lnTo>
                <a:cubicBezTo>
                  <a:pt x="16002" y="13175"/>
                  <a:pt x="16542" y="12764"/>
                  <a:pt x="17182" y="12764"/>
                </a:cubicBezTo>
                <a:moveTo>
                  <a:pt x="5891" y="16200"/>
                </a:moveTo>
                <a:lnTo>
                  <a:pt x="2945" y="16200"/>
                </a:lnTo>
                <a:lnTo>
                  <a:pt x="2945" y="14727"/>
                </a:lnTo>
                <a:lnTo>
                  <a:pt x="5891" y="14727"/>
                </a:lnTo>
                <a:cubicBezTo>
                  <a:pt x="5891" y="14727"/>
                  <a:pt x="5891" y="16200"/>
                  <a:pt x="5891" y="16200"/>
                </a:cubicBezTo>
                <a:close/>
                <a:moveTo>
                  <a:pt x="4418" y="12764"/>
                </a:moveTo>
                <a:cubicBezTo>
                  <a:pt x="5058" y="12764"/>
                  <a:pt x="5598" y="13175"/>
                  <a:pt x="5801" y="13745"/>
                </a:cubicBezTo>
                <a:lnTo>
                  <a:pt x="3036" y="13745"/>
                </a:lnTo>
                <a:cubicBezTo>
                  <a:pt x="3239" y="13175"/>
                  <a:pt x="3778" y="12764"/>
                  <a:pt x="4418" y="12764"/>
                </a:cubicBezTo>
                <a:moveTo>
                  <a:pt x="5891" y="18655"/>
                </a:moveTo>
                <a:lnTo>
                  <a:pt x="2945" y="18655"/>
                </a:lnTo>
                <a:lnTo>
                  <a:pt x="2945" y="17182"/>
                </a:lnTo>
                <a:lnTo>
                  <a:pt x="5891" y="17182"/>
                </a:lnTo>
                <a:cubicBezTo>
                  <a:pt x="5891" y="17182"/>
                  <a:pt x="5891" y="18655"/>
                  <a:pt x="5891" y="18655"/>
                </a:cubicBezTo>
                <a:close/>
                <a:moveTo>
                  <a:pt x="4418" y="20618"/>
                </a:moveTo>
                <a:cubicBezTo>
                  <a:pt x="3778" y="20618"/>
                  <a:pt x="3239" y="20207"/>
                  <a:pt x="3036" y="19636"/>
                </a:cubicBezTo>
                <a:lnTo>
                  <a:pt x="5801" y="19636"/>
                </a:lnTo>
                <a:cubicBezTo>
                  <a:pt x="5598" y="20207"/>
                  <a:pt x="5058" y="20618"/>
                  <a:pt x="4418" y="20618"/>
                </a:cubicBezTo>
                <a:moveTo>
                  <a:pt x="19636" y="13745"/>
                </a:moveTo>
                <a:lnTo>
                  <a:pt x="19636" y="8836"/>
                </a:lnTo>
                <a:cubicBezTo>
                  <a:pt x="19636" y="3956"/>
                  <a:pt x="15680" y="0"/>
                  <a:pt x="10800" y="0"/>
                </a:cubicBezTo>
                <a:cubicBezTo>
                  <a:pt x="5920" y="0"/>
                  <a:pt x="1964" y="3956"/>
                  <a:pt x="1964" y="8836"/>
                </a:cubicBezTo>
                <a:lnTo>
                  <a:pt x="1964" y="13745"/>
                </a:lnTo>
                <a:cubicBezTo>
                  <a:pt x="879" y="13745"/>
                  <a:pt x="0" y="14625"/>
                  <a:pt x="0" y="15709"/>
                </a:cubicBezTo>
                <a:lnTo>
                  <a:pt x="0" y="17673"/>
                </a:lnTo>
                <a:cubicBezTo>
                  <a:pt x="0" y="18757"/>
                  <a:pt x="879" y="19636"/>
                  <a:pt x="1964" y="19636"/>
                </a:cubicBezTo>
                <a:lnTo>
                  <a:pt x="2013" y="19636"/>
                </a:lnTo>
                <a:cubicBezTo>
                  <a:pt x="2241" y="20757"/>
                  <a:pt x="3231" y="21600"/>
                  <a:pt x="4418" y="21600"/>
                </a:cubicBezTo>
                <a:cubicBezTo>
                  <a:pt x="5774" y="21600"/>
                  <a:pt x="6873" y="20501"/>
                  <a:pt x="6873" y="19145"/>
                </a:cubicBezTo>
                <a:lnTo>
                  <a:pt x="6873" y="14236"/>
                </a:lnTo>
                <a:cubicBezTo>
                  <a:pt x="6873" y="12881"/>
                  <a:pt x="5774" y="11782"/>
                  <a:pt x="4418" y="11782"/>
                </a:cubicBezTo>
                <a:cubicBezTo>
                  <a:pt x="3864" y="11782"/>
                  <a:pt x="3356" y="11971"/>
                  <a:pt x="2945" y="12282"/>
                </a:cubicBezTo>
                <a:lnTo>
                  <a:pt x="2945" y="8836"/>
                </a:lnTo>
                <a:cubicBezTo>
                  <a:pt x="2945" y="4499"/>
                  <a:pt x="6462" y="982"/>
                  <a:pt x="10800" y="982"/>
                </a:cubicBezTo>
                <a:cubicBezTo>
                  <a:pt x="15138" y="982"/>
                  <a:pt x="18655" y="4499"/>
                  <a:pt x="18655" y="8836"/>
                </a:cubicBezTo>
                <a:lnTo>
                  <a:pt x="18655" y="12282"/>
                </a:lnTo>
                <a:cubicBezTo>
                  <a:pt x="18244" y="11971"/>
                  <a:pt x="17736" y="11782"/>
                  <a:pt x="17182" y="11782"/>
                </a:cubicBezTo>
                <a:cubicBezTo>
                  <a:pt x="15826" y="11782"/>
                  <a:pt x="14727" y="12881"/>
                  <a:pt x="14727" y="14236"/>
                </a:cubicBezTo>
                <a:lnTo>
                  <a:pt x="14727" y="19145"/>
                </a:lnTo>
                <a:cubicBezTo>
                  <a:pt x="14727" y="20501"/>
                  <a:pt x="15826" y="21600"/>
                  <a:pt x="17182" y="21600"/>
                </a:cubicBezTo>
                <a:cubicBezTo>
                  <a:pt x="18369" y="21600"/>
                  <a:pt x="19360" y="20757"/>
                  <a:pt x="19587" y="19636"/>
                </a:cubicBezTo>
                <a:lnTo>
                  <a:pt x="19636" y="19636"/>
                </a:lnTo>
                <a:cubicBezTo>
                  <a:pt x="20721" y="19636"/>
                  <a:pt x="21600" y="18757"/>
                  <a:pt x="21600" y="17673"/>
                </a:cubicBezTo>
                <a:lnTo>
                  <a:pt x="21600" y="15709"/>
                </a:lnTo>
                <a:cubicBezTo>
                  <a:pt x="21600" y="14625"/>
                  <a:pt x="20721" y="13745"/>
                  <a:pt x="19636" y="13745"/>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35" name="Subtitle 2"/>
          <p:cNvSpPr txBox="1">
            <a:spLocks/>
          </p:cNvSpPr>
          <p:nvPr/>
        </p:nvSpPr>
        <p:spPr>
          <a:xfrm>
            <a:off x="3021375" y="10790213"/>
            <a:ext cx="8428136" cy="124553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40"/>
              </a:lnSpc>
            </a:pPr>
            <a:r>
              <a:rPr lang="en-US" dirty="0">
                <a:solidFill>
                  <a:schemeClr val="tx1"/>
                </a:solidFill>
                <a:latin typeface="Poppins Light" charset="0"/>
                <a:ea typeface="Poppins Light" charset="0"/>
                <a:cs typeface="Poppins Light" charset="0"/>
              </a:rPr>
              <a:t>Frequently, your initial font choice is taken out of your awesome hands also we are companies</a:t>
            </a:r>
          </a:p>
        </p:txBody>
      </p:sp>
      <p:sp>
        <p:nvSpPr>
          <p:cNvPr id="38" name="TextBox 37"/>
          <p:cNvSpPr txBox="1"/>
          <p:nvPr/>
        </p:nvSpPr>
        <p:spPr>
          <a:xfrm>
            <a:off x="3138947" y="10216479"/>
            <a:ext cx="3763403" cy="461665"/>
          </a:xfrm>
          <a:prstGeom prst="rect">
            <a:avLst/>
          </a:prstGeom>
          <a:noFill/>
        </p:spPr>
        <p:txBody>
          <a:bodyPr wrap="none" rtlCol="0" anchor="ctr" anchorCtr="0">
            <a:spAutoFit/>
          </a:bodyPr>
          <a:lstStyle/>
          <a:p>
            <a:r>
              <a:rPr lang="en-US" sz="2400" b="1" dirty="0">
                <a:solidFill>
                  <a:schemeClr val="tx2"/>
                </a:solidFill>
                <a:latin typeface="Poppins SemiBold" charset="0"/>
                <a:ea typeface="Poppins SemiBold" charset="0"/>
                <a:cs typeface="Poppins SemiBold" charset="0"/>
              </a:rPr>
              <a:t>RELEASE CREATIVE LAYOUTS</a:t>
            </a:r>
          </a:p>
        </p:txBody>
      </p:sp>
      <p:sp>
        <p:nvSpPr>
          <p:cNvPr id="39" name="Shape 2783"/>
          <p:cNvSpPr/>
          <p:nvPr/>
        </p:nvSpPr>
        <p:spPr>
          <a:xfrm>
            <a:off x="2323229" y="10206073"/>
            <a:ext cx="558655" cy="482475"/>
          </a:xfrm>
          <a:custGeom>
            <a:avLst/>
            <a:gdLst/>
            <a:ahLst/>
            <a:cxnLst>
              <a:cxn ang="0">
                <a:pos x="wd2" y="hd2"/>
              </a:cxn>
              <a:cxn ang="5400000">
                <a:pos x="wd2" y="hd2"/>
              </a:cxn>
              <a:cxn ang="10800000">
                <a:pos x="wd2" y="hd2"/>
              </a:cxn>
              <a:cxn ang="16200000">
                <a:pos x="wd2" y="hd2"/>
              </a:cxn>
            </a:cxnLst>
            <a:rect l="0" t="0" r="r" b="b"/>
            <a:pathLst>
              <a:path w="21600" h="21600" extrusionOk="0">
                <a:moveTo>
                  <a:pt x="10800" y="15855"/>
                </a:moveTo>
                <a:lnTo>
                  <a:pt x="1633" y="10800"/>
                </a:lnTo>
                <a:lnTo>
                  <a:pt x="4615" y="9156"/>
                </a:lnTo>
                <a:lnTo>
                  <a:pt x="10589" y="12450"/>
                </a:lnTo>
                <a:lnTo>
                  <a:pt x="10591" y="12446"/>
                </a:lnTo>
                <a:cubicBezTo>
                  <a:pt x="10654" y="12482"/>
                  <a:pt x="10724" y="12505"/>
                  <a:pt x="10800" y="12505"/>
                </a:cubicBezTo>
                <a:cubicBezTo>
                  <a:pt x="10876" y="12505"/>
                  <a:pt x="10946" y="12482"/>
                  <a:pt x="11009" y="12446"/>
                </a:cubicBezTo>
                <a:lnTo>
                  <a:pt x="11011" y="12450"/>
                </a:lnTo>
                <a:lnTo>
                  <a:pt x="16985" y="9156"/>
                </a:lnTo>
                <a:lnTo>
                  <a:pt x="19967" y="10800"/>
                </a:lnTo>
                <a:cubicBezTo>
                  <a:pt x="19967" y="10800"/>
                  <a:pt x="10800" y="15855"/>
                  <a:pt x="10800" y="15855"/>
                </a:cubicBezTo>
                <a:close/>
                <a:moveTo>
                  <a:pt x="19967" y="15347"/>
                </a:moveTo>
                <a:lnTo>
                  <a:pt x="10800" y="20402"/>
                </a:lnTo>
                <a:lnTo>
                  <a:pt x="1633" y="15347"/>
                </a:lnTo>
                <a:lnTo>
                  <a:pt x="4615" y="13703"/>
                </a:lnTo>
                <a:lnTo>
                  <a:pt x="10589" y="16997"/>
                </a:lnTo>
                <a:lnTo>
                  <a:pt x="10591" y="16994"/>
                </a:lnTo>
                <a:cubicBezTo>
                  <a:pt x="10654" y="17029"/>
                  <a:pt x="10724" y="17053"/>
                  <a:pt x="10800" y="17053"/>
                </a:cubicBezTo>
                <a:cubicBezTo>
                  <a:pt x="10876" y="17053"/>
                  <a:pt x="10946" y="17029"/>
                  <a:pt x="11009" y="16994"/>
                </a:cubicBezTo>
                <a:lnTo>
                  <a:pt x="11011" y="16997"/>
                </a:lnTo>
                <a:lnTo>
                  <a:pt x="16985" y="13703"/>
                </a:lnTo>
                <a:cubicBezTo>
                  <a:pt x="16985" y="13703"/>
                  <a:pt x="19967" y="15347"/>
                  <a:pt x="19967" y="15347"/>
                </a:cubicBezTo>
                <a:close/>
                <a:moveTo>
                  <a:pt x="1633" y="6253"/>
                </a:moveTo>
                <a:lnTo>
                  <a:pt x="10800" y="1198"/>
                </a:lnTo>
                <a:lnTo>
                  <a:pt x="19967" y="6253"/>
                </a:lnTo>
                <a:lnTo>
                  <a:pt x="10800" y="11307"/>
                </a:lnTo>
                <a:cubicBezTo>
                  <a:pt x="10800" y="11307"/>
                  <a:pt x="1633" y="6253"/>
                  <a:pt x="1633" y="6253"/>
                </a:cubicBezTo>
                <a:close/>
                <a:moveTo>
                  <a:pt x="21600" y="10800"/>
                </a:moveTo>
                <a:cubicBezTo>
                  <a:pt x="21600" y="10574"/>
                  <a:pt x="21484" y="10383"/>
                  <a:pt x="21319" y="10290"/>
                </a:cubicBezTo>
                <a:lnTo>
                  <a:pt x="21320" y="10287"/>
                </a:lnTo>
                <a:lnTo>
                  <a:pt x="18127" y="8526"/>
                </a:lnTo>
                <a:lnTo>
                  <a:pt x="21320" y="6766"/>
                </a:lnTo>
                <a:lnTo>
                  <a:pt x="21319" y="6762"/>
                </a:lnTo>
                <a:cubicBezTo>
                  <a:pt x="21484" y="6671"/>
                  <a:pt x="21600" y="6479"/>
                  <a:pt x="21600" y="6253"/>
                </a:cubicBezTo>
                <a:cubicBezTo>
                  <a:pt x="21600" y="6027"/>
                  <a:pt x="21484" y="5835"/>
                  <a:pt x="21319" y="5743"/>
                </a:cubicBezTo>
                <a:lnTo>
                  <a:pt x="21320" y="5740"/>
                </a:lnTo>
                <a:lnTo>
                  <a:pt x="11011" y="56"/>
                </a:lnTo>
                <a:lnTo>
                  <a:pt x="11009" y="59"/>
                </a:lnTo>
                <a:cubicBezTo>
                  <a:pt x="10946" y="23"/>
                  <a:pt x="10876" y="0"/>
                  <a:pt x="10800" y="0"/>
                </a:cubicBezTo>
                <a:cubicBezTo>
                  <a:pt x="10724" y="0"/>
                  <a:pt x="10654" y="23"/>
                  <a:pt x="10591" y="59"/>
                </a:cubicBezTo>
                <a:lnTo>
                  <a:pt x="10589" y="56"/>
                </a:lnTo>
                <a:lnTo>
                  <a:pt x="280" y="5740"/>
                </a:lnTo>
                <a:lnTo>
                  <a:pt x="281" y="5743"/>
                </a:lnTo>
                <a:cubicBezTo>
                  <a:pt x="116" y="5835"/>
                  <a:pt x="0" y="6027"/>
                  <a:pt x="0" y="6253"/>
                </a:cubicBezTo>
                <a:cubicBezTo>
                  <a:pt x="0" y="6479"/>
                  <a:pt x="116" y="6671"/>
                  <a:pt x="281" y="6762"/>
                </a:cubicBezTo>
                <a:lnTo>
                  <a:pt x="280" y="6766"/>
                </a:lnTo>
                <a:lnTo>
                  <a:pt x="3473" y="8526"/>
                </a:lnTo>
                <a:lnTo>
                  <a:pt x="280" y="10287"/>
                </a:lnTo>
                <a:lnTo>
                  <a:pt x="281" y="10290"/>
                </a:lnTo>
                <a:cubicBezTo>
                  <a:pt x="116" y="10383"/>
                  <a:pt x="0" y="10574"/>
                  <a:pt x="0" y="10800"/>
                </a:cubicBezTo>
                <a:cubicBezTo>
                  <a:pt x="0" y="11026"/>
                  <a:pt x="116" y="11218"/>
                  <a:pt x="281" y="11310"/>
                </a:cubicBezTo>
                <a:lnTo>
                  <a:pt x="280" y="11313"/>
                </a:lnTo>
                <a:lnTo>
                  <a:pt x="3473" y="13074"/>
                </a:lnTo>
                <a:lnTo>
                  <a:pt x="280" y="14834"/>
                </a:lnTo>
                <a:lnTo>
                  <a:pt x="281" y="14838"/>
                </a:lnTo>
                <a:cubicBezTo>
                  <a:pt x="116" y="14930"/>
                  <a:pt x="0" y="15121"/>
                  <a:pt x="0" y="15347"/>
                </a:cubicBezTo>
                <a:cubicBezTo>
                  <a:pt x="0" y="15574"/>
                  <a:pt x="116" y="15765"/>
                  <a:pt x="281" y="15857"/>
                </a:cubicBezTo>
                <a:lnTo>
                  <a:pt x="280" y="15860"/>
                </a:lnTo>
                <a:lnTo>
                  <a:pt x="10589" y="21544"/>
                </a:lnTo>
                <a:lnTo>
                  <a:pt x="10591" y="21541"/>
                </a:lnTo>
                <a:cubicBezTo>
                  <a:pt x="10654" y="21577"/>
                  <a:pt x="10724" y="21600"/>
                  <a:pt x="10800" y="21600"/>
                </a:cubicBezTo>
                <a:cubicBezTo>
                  <a:pt x="10876" y="21600"/>
                  <a:pt x="10946" y="21577"/>
                  <a:pt x="11009" y="21541"/>
                </a:cubicBezTo>
                <a:lnTo>
                  <a:pt x="11011" y="21544"/>
                </a:lnTo>
                <a:lnTo>
                  <a:pt x="21320" y="15860"/>
                </a:lnTo>
                <a:lnTo>
                  <a:pt x="21319" y="15857"/>
                </a:lnTo>
                <a:cubicBezTo>
                  <a:pt x="21484" y="15765"/>
                  <a:pt x="21600" y="15574"/>
                  <a:pt x="21600" y="15347"/>
                </a:cubicBezTo>
                <a:cubicBezTo>
                  <a:pt x="21600" y="15121"/>
                  <a:pt x="21484" y="14930"/>
                  <a:pt x="21319" y="14838"/>
                </a:cubicBezTo>
                <a:lnTo>
                  <a:pt x="21320" y="14834"/>
                </a:lnTo>
                <a:lnTo>
                  <a:pt x="18127" y="13074"/>
                </a:lnTo>
                <a:lnTo>
                  <a:pt x="21320" y="11313"/>
                </a:lnTo>
                <a:lnTo>
                  <a:pt x="21319" y="11310"/>
                </a:lnTo>
                <a:cubicBezTo>
                  <a:pt x="21484" y="11218"/>
                  <a:pt x="21600" y="11026"/>
                  <a:pt x="21600" y="1080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 name="Picture Placeholder 1"/>
          <p:cNvSpPr>
            <a:spLocks noGrp="1"/>
          </p:cNvSpPr>
          <p:nvPr>
            <p:ph type="pic" sz="quarter" idx="13"/>
          </p:nvPr>
        </p:nvSpPr>
        <p:spPr/>
      </p:sp>
    </p:spTree>
    <p:extLst>
      <p:ext uri="{BB962C8B-B14F-4D97-AF65-F5344CB8AC3E}">
        <p14:creationId xmlns:p14="http://schemas.microsoft.com/office/powerpoint/2010/main" val="141103023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55"/>
          <p:cNvSpPr txBox="1">
            <a:spLocks noGrp="1"/>
          </p:cNvSpPr>
          <p:nvPr>
            <p:ph type="title"/>
          </p:nvPr>
        </p:nvSpPr>
        <p:spPr>
          <a:prstGeom prst="rect">
            <a:avLst/>
          </a:prstGeom>
        </p:spPr>
        <p:txBody>
          <a:bodyPr spcFirstLastPara="1" wrap="square" lIns="243800" tIns="243800" rIns="243800" bIns="243800" anchor="ctr" anchorCtr="0">
            <a:noAutofit/>
          </a:bodyPr>
          <a:lstStyle/>
          <a:p>
            <a:r>
              <a:rPr lang="en" dirty="0"/>
              <a:t>OUR PARTNERS</a:t>
            </a:r>
            <a:endParaRPr dirty="0"/>
          </a:p>
        </p:txBody>
      </p:sp>
      <p:sp>
        <p:nvSpPr>
          <p:cNvPr id="71" name="Google Shape;652;p55">
            <a:extLst>
              <a:ext uri="{FF2B5EF4-FFF2-40B4-BE49-F238E27FC236}">
                <a16:creationId xmlns:a16="http://schemas.microsoft.com/office/drawing/2014/main" id="{CAF104F3-1D62-4B42-A925-AB54DBDD9ED8}"/>
              </a:ext>
            </a:extLst>
          </p:cNvPr>
          <p:cNvSpPr/>
          <p:nvPr/>
        </p:nvSpPr>
        <p:spPr>
          <a:xfrm>
            <a:off x="9259067" y="5653733"/>
            <a:ext cx="1907200" cy="1907200"/>
          </a:xfrm>
          <a:prstGeom prst="ellipse">
            <a:avLst/>
          </a:prstGeom>
          <a:solidFill>
            <a:schemeClr val="accent1">
              <a:lumMod val="20000"/>
              <a:lumOff val="80000"/>
            </a:schemeClr>
          </a:solid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72" name="Google Shape;653;p55">
            <a:extLst>
              <a:ext uri="{FF2B5EF4-FFF2-40B4-BE49-F238E27FC236}">
                <a16:creationId xmlns:a16="http://schemas.microsoft.com/office/drawing/2014/main" id="{0C66B84F-3392-498E-AD22-335EBC6ED67D}"/>
              </a:ext>
            </a:extLst>
          </p:cNvPr>
          <p:cNvSpPr/>
          <p:nvPr/>
        </p:nvSpPr>
        <p:spPr>
          <a:xfrm>
            <a:off x="9259067" y="8664600"/>
            <a:ext cx="1907200" cy="1907200"/>
          </a:xfrm>
          <a:prstGeom prst="ellipse">
            <a:avLst/>
          </a:prstGeom>
          <a:solidFill>
            <a:schemeClr val="accent1">
              <a:lumMod val="20000"/>
              <a:lumOff val="80000"/>
            </a:schemeClr>
          </a:solid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73" name="Google Shape;654;p55">
            <a:extLst>
              <a:ext uri="{FF2B5EF4-FFF2-40B4-BE49-F238E27FC236}">
                <a16:creationId xmlns:a16="http://schemas.microsoft.com/office/drawing/2014/main" id="{D341E326-A923-479B-97D6-5718ABE4A057}"/>
              </a:ext>
            </a:extLst>
          </p:cNvPr>
          <p:cNvSpPr/>
          <p:nvPr/>
        </p:nvSpPr>
        <p:spPr>
          <a:xfrm>
            <a:off x="13217733" y="4165067"/>
            <a:ext cx="1907200" cy="1907200"/>
          </a:xfrm>
          <a:prstGeom prst="ellipse">
            <a:avLst/>
          </a:prstGeom>
          <a:solidFill>
            <a:schemeClr val="accent1">
              <a:lumMod val="20000"/>
              <a:lumOff val="80000"/>
            </a:schemeClr>
          </a:solid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74" name="Google Shape;655;p55">
            <a:extLst>
              <a:ext uri="{FF2B5EF4-FFF2-40B4-BE49-F238E27FC236}">
                <a16:creationId xmlns:a16="http://schemas.microsoft.com/office/drawing/2014/main" id="{0C3DC173-7CE5-446D-A989-4A49B2C4D15C}"/>
              </a:ext>
            </a:extLst>
          </p:cNvPr>
          <p:cNvSpPr/>
          <p:nvPr/>
        </p:nvSpPr>
        <p:spPr>
          <a:xfrm>
            <a:off x="13217733" y="7175933"/>
            <a:ext cx="1907200" cy="1907200"/>
          </a:xfrm>
          <a:prstGeom prst="ellipse">
            <a:avLst/>
          </a:prstGeom>
          <a:solidFill>
            <a:schemeClr val="accent1">
              <a:lumMod val="20000"/>
              <a:lumOff val="80000"/>
            </a:schemeClr>
          </a:solid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75" name="Google Shape;656;p55">
            <a:extLst>
              <a:ext uri="{FF2B5EF4-FFF2-40B4-BE49-F238E27FC236}">
                <a16:creationId xmlns:a16="http://schemas.microsoft.com/office/drawing/2014/main" id="{F3771989-DE92-4579-89F1-7E370253951E}"/>
              </a:ext>
            </a:extLst>
          </p:cNvPr>
          <p:cNvSpPr/>
          <p:nvPr/>
        </p:nvSpPr>
        <p:spPr>
          <a:xfrm>
            <a:off x="13217733" y="10203467"/>
            <a:ext cx="1907200" cy="1907200"/>
          </a:xfrm>
          <a:prstGeom prst="ellipse">
            <a:avLst/>
          </a:prstGeom>
          <a:solidFill>
            <a:schemeClr val="accent1">
              <a:lumMod val="20000"/>
              <a:lumOff val="80000"/>
            </a:schemeClr>
          </a:solid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grpSp>
        <p:nvGrpSpPr>
          <p:cNvPr id="76" name="Google Shape;657;p55">
            <a:extLst>
              <a:ext uri="{FF2B5EF4-FFF2-40B4-BE49-F238E27FC236}">
                <a16:creationId xmlns:a16="http://schemas.microsoft.com/office/drawing/2014/main" id="{3D9858FC-0325-459B-8AE2-7F6237DAEBA2}"/>
              </a:ext>
            </a:extLst>
          </p:cNvPr>
          <p:cNvGrpSpPr/>
          <p:nvPr/>
        </p:nvGrpSpPr>
        <p:grpSpPr>
          <a:xfrm>
            <a:off x="13673020" y="4620346"/>
            <a:ext cx="996675" cy="996621"/>
            <a:chOff x="1021307" y="355547"/>
            <a:chExt cx="436423" cy="436400"/>
          </a:xfrm>
        </p:grpSpPr>
        <p:sp>
          <p:nvSpPr>
            <p:cNvPr id="77" name="Google Shape;658;p55">
              <a:extLst>
                <a:ext uri="{FF2B5EF4-FFF2-40B4-BE49-F238E27FC236}">
                  <a16:creationId xmlns:a16="http://schemas.microsoft.com/office/drawing/2014/main" id="{C52A6234-D8C1-4BA2-A336-561C73966210}"/>
                </a:ext>
              </a:extLst>
            </p:cNvPr>
            <p:cNvSpPr/>
            <p:nvPr/>
          </p:nvSpPr>
          <p:spPr>
            <a:xfrm>
              <a:off x="1021307" y="355547"/>
              <a:ext cx="436423" cy="436400"/>
            </a:xfrm>
            <a:custGeom>
              <a:avLst/>
              <a:gdLst/>
              <a:ahLst/>
              <a:cxnLst/>
              <a:rect l="l" t="t" r="r" b="b"/>
              <a:pathLst>
                <a:path w="19330" h="19329" extrusionOk="0">
                  <a:moveTo>
                    <a:pt x="9666" y="1262"/>
                  </a:moveTo>
                  <a:cubicBezTo>
                    <a:pt x="14300" y="1262"/>
                    <a:pt x="18070" y="5032"/>
                    <a:pt x="18070" y="9665"/>
                  </a:cubicBezTo>
                  <a:cubicBezTo>
                    <a:pt x="18070" y="14299"/>
                    <a:pt x="14300" y="18069"/>
                    <a:pt x="9666" y="18069"/>
                  </a:cubicBezTo>
                  <a:cubicBezTo>
                    <a:pt x="5032" y="18069"/>
                    <a:pt x="1262" y="14299"/>
                    <a:pt x="1262" y="9665"/>
                  </a:cubicBezTo>
                  <a:cubicBezTo>
                    <a:pt x="1262" y="5032"/>
                    <a:pt x="5032" y="1262"/>
                    <a:pt x="9666" y="1262"/>
                  </a:cubicBezTo>
                  <a:close/>
                  <a:moveTo>
                    <a:pt x="9666" y="1"/>
                  </a:moveTo>
                  <a:cubicBezTo>
                    <a:pt x="4324" y="1"/>
                    <a:pt x="1" y="4324"/>
                    <a:pt x="1" y="9665"/>
                  </a:cubicBezTo>
                  <a:cubicBezTo>
                    <a:pt x="1" y="15007"/>
                    <a:pt x="4324" y="19329"/>
                    <a:pt x="9666" y="19329"/>
                  </a:cubicBezTo>
                  <a:cubicBezTo>
                    <a:pt x="15008" y="19329"/>
                    <a:pt x="19329" y="15007"/>
                    <a:pt x="19329" y="9665"/>
                  </a:cubicBezTo>
                  <a:cubicBezTo>
                    <a:pt x="19329" y="4324"/>
                    <a:pt x="15008" y="1"/>
                    <a:pt x="9666" y="1"/>
                  </a:cubicBezTo>
                  <a:close/>
                </a:path>
              </a:pathLst>
            </a:custGeom>
            <a:solidFill>
              <a:srgbClr val="000000"/>
            </a:solid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78" name="Google Shape;659;p55">
              <a:extLst>
                <a:ext uri="{FF2B5EF4-FFF2-40B4-BE49-F238E27FC236}">
                  <a16:creationId xmlns:a16="http://schemas.microsoft.com/office/drawing/2014/main" id="{3C61852A-7B18-4D7B-AA3C-45D29DAF0D6E}"/>
                </a:ext>
              </a:extLst>
            </p:cNvPr>
            <p:cNvSpPr/>
            <p:nvPr/>
          </p:nvSpPr>
          <p:spPr>
            <a:xfrm>
              <a:off x="1061788" y="469473"/>
              <a:ext cx="149282" cy="141403"/>
            </a:xfrm>
            <a:custGeom>
              <a:avLst/>
              <a:gdLst/>
              <a:ahLst/>
              <a:cxnLst/>
              <a:rect l="l" t="t" r="r" b="b"/>
              <a:pathLst>
                <a:path w="6612" h="6263" extrusionOk="0">
                  <a:moveTo>
                    <a:pt x="1887" y="0"/>
                  </a:moveTo>
                  <a:cubicBezTo>
                    <a:pt x="512" y="1776"/>
                    <a:pt x="0" y="4071"/>
                    <a:pt x="489" y="6263"/>
                  </a:cubicBezTo>
                  <a:lnTo>
                    <a:pt x="6612" y="2728"/>
                  </a:lnTo>
                  <a:lnTo>
                    <a:pt x="1887" y="0"/>
                  </a:lnTo>
                  <a:close/>
                </a:path>
              </a:pathLst>
            </a:custGeom>
            <a:solidFill>
              <a:srgbClr val="000000"/>
            </a:solid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79" name="Google Shape;660;p55">
              <a:extLst>
                <a:ext uri="{FF2B5EF4-FFF2-40B4-BE49-F238E27FC236}">
                  <a16:creationId xmlns:a16="http://schemas.microsoft.com/office/drawing/2014/main" id="{D93E43DD-558D-47B2-A317-6746488E553B}"/>
                </a:ext>
              </a:extLst>
            </p:cNvPr>
            <p:cNvSpPr/>
            <p:nvPr/>
          </p:nvSpPr>
          <p:spPr>
            <a:xfrm>
              <a:off x="1267966" y="536663"/>
              <a:ext cx="149328" cy="141380"/>
            </a:xfrm>
            <a:custGeom>
              <a:avLst/>
              <a:gdLst/>
              <a:ahLst/>
              <a:cxnLst/>
              <a:rect l="l" t="t" r="r" b="b"/>
              <a:pathLst>
                <a:path w="6614" h="6262" extrusionOk="0">
                  <a:moveTo>
                    <a:pt x="6123" y="0"/>
                  </a:moveTo>
                  <a:lnTo>
                    <a:pt x="0" y="3534"/>
                  </a:lnTo>
                  <a:lnTo>
                    <a:pt x="4726" y="6261"/>
                  </a:lnTo>
                  <a:cubicBezTo>
                    <a:pt x="6101" y="4487"/>
                    <a:pt x="6613" y="2191"/>
                    <a:pt x="6123" y="0"/>
                  </a:cubicBezTo>
                  <a:close/>
                </a:path>
              </a:pathLst>
            </a:custGeom>
            <a:solidFill>
              <a:srgbClr val="000000"/>
            </a:solid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80" name="Google Shape;661;p55">
              <a:extLst>
                <a:ext uri="{FF2B5EF4-FFF2-40B4-BE49-F238E27FC236}">
                  <a16:creationId xmlns:a16="http://schemas.microsoft.com/office/drawing/2014/main" id="{74E64E78-39D7-409D-9276-2F8501A35BD6}"/>
                </a:ext>
              </a:extLst>
            </p:cNvPr>
            <p:cNvSpPr/>
            <p:nvPr/>
          </p:nvSpPr>
          <p:spPr>
            <a:xfrm>
              <a:off x="1081589" y="577054"/>
              <a:ext cx="106746" cy="159646"/>
            </a:xfrm>
            <a:custGeom>
              <a:avLst/>
              <a:gdLst/>
              <a:ahLst/>
              <a:cxnLst/>
              <a:rect l="l" t="t" r="r" b="b"/>
              <a:pathLst>
                <a:path w="4728" h="7071" extrusionOk="0">
                  <a:moveTo>
                    <a:pt x="4728" y="0"/>
                  </a:moveTo>
                  <a:lnTo>
                    <a:pt x="0" y="2730"/>
                  </a:lnTo>
                  <a:cubicBezTo>
                    <a:pt x="850" y="4789"/>
                    <a:pt x="2585" y="6395"/>
                    <a:pt x="4728" y="7070"/>
                  </a:cubicBezTo>
                  <a:lnTo>
                    <a:pt x="4728" y="0"/>
                  </a:lnTo>
                  <a:close/>
                </a:path>
              </a:pathLst>
            </a:custGeom>
            <a:solidFill>
              <a:srgbClr val="000000"/>
            </a:solid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81" name="Google Shape;662;p55">
              <a:extLst>
                <a:ext uri="{FF2B5EF4-FFF2-40B4-BE49-F238E27FC236}">
                  <a16:creationId xmlns:a16="http://schemas.microsoft.com/office/drawing/2014/main" id="{8406D34E-B454-497A-8675-DF714CDFC956}"/>
                </a:ext>
              </a:extLst>
            </p:cNvPr>
            <p:cNvSpPr/>
            <p:nvPr/>
          </p:nvSpPr>
          <p:spPr>
            <a:xfrm>
              <a:off x="1216783" y="619726"/>
              <a:ext cx="138152" cy="124831"/>
            </a:xfrm>
            <a:custGeom>
              <a:avLst/>
              <a:gdLst/>
              <a:ahLst/>
              <a:cxnLst/>
              <a:rect l="l" t="t" r="r" b="b"/>
              <a:pathLst>
                <a:path w="6119" h="5529" extrusionOk="0">
                  <a:moveTo>
                    <a:pt x="1" y="0"/>
                  </a:moveTo>
                  <a:lnTo>
                    <a:pt x="1" y="5461"/>
                  </a:lnTo>
                  <a:cubicBezTo>
                    <a:pt x="338" y="5506"/>
                    <a:pt x="675" y="5529"/>
                    <a:pt x="1010" y="5529"/>
                  </a:cubicBezTo>
                  <a:cubicBezTo>
                    <a:pt x="2891" y="5529"/>
                    <a:pt x="4717" y="4824"/>
                    <a:pt x="6119" y="3534"/>
                  </a:cubicBezTo>
                  <a:lnTo>
                    <a:pt x="1" y="0"/>
                  </a:lnTo>
                  <a:close/>
                </a:path>
              </a:pathLst>
            </a:custGeom>
            <a:solidFill>
              <a:srgbClr val="000000"/>
            </a:solid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82" name="Google Shape;663;p55">
              <a:extLst>
                <a:ext uri="{FF2B5EF4-FFF2-40B4-BE49-F238E27FC236}">
                  <a16:creationId xmlns:a16="http://schemas.microsoft.com/office/drawing/2014/main" id="{3F1BAB8B-8BE4-446C-8665-77A6A43007A4}"/>
                </a:ext>
              </a:extLst>
            </p:cNvPr>
            <p:cNvSpPr/>
            <p:nvPr/>
          </p:nvSpPr>
          <p:spPr>
            <a:xfrm>
              <a:off x="1290701" y="410839"/>
              <a:ext cx="106746" cy="159623"/>
            </a:xfrm>
            <a:custGeom>
              <a:avLst/>
              <a:gdLst/>
              <a:ahLst/>
              <a:cxnLst/>
              <a:rect l="l" t="t" r="r" b="b"/>
              <a:pathLst>
                <a:path w="4728" h="7070" extrusionOk="0">
                  <a:moveTo>
                    <a:pt x="0" y="1"/>
                  </a:moveTo>
                  <a:lnTo>
                    <a:pt x="0" y="7069"/>
                  </a:lnTo>
                  <a:lnTo>
                    <a:pt x="4728" y="4340"/>
                  </a:lnTo>
                  <a:cubicBezTo>
                    <a:pt x="3878" y="2280"/>
                    <a:pt x="2144" y="675"/>
                    <a:pt x="0" y="1"/>
                  </a:cubicBezTo>
                  <a:close/>
                </a:path>
              </a:pathLst>
            </a:custGeom>
            <a:solidFill>
              <a:srgbClr val="000000"/>
            </a:solid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83" name="Google Shape;664;p55">
              <a:extLst>
                <a:ext uri="{FF2B5EF4-FFF2-40B4-BE49-F238E27FC236}">
                  <a16:creationId xmlns:a16="http://schemas.microsoft.com/office/drawing/2014/main" id="{E431A16E-8C40-48C6-9D49-2EC88378E9C1}"/>
                </a:ext>
              </a:extLst>
            </p:cNvPr>
            <p:cNvSpPr/>
            <p:nvPr/>
          </p:nvSpPr>
          <p:spPr>
            <a:xfrm>
              <a:off x="1124125" y="402982"/>
              <a:ext cx="138152" cy="124786"/>
            </a:xfrm>
            <a:custGeom>
              <a:avLst/>
              <a:gdLst/>
              <a:ahLst/>
              <a:cxnLst/>
              <a:rect l="l" t="t" r="r" b="b"/>
              <a:pathLst>
                <a:path w="6119" h="5527" extrusionOk="0">
                  <a:moveTo>
                    <a:pt x="5108" y="0"/>
                  </a:moveTo>
                  <a:cubicBezTo>
                    <a:pt x="3228" y="0"/>
                    <a:pt x="1401" y="704"/>
                    <a:pt x="0" y="1995"/>
                  </a:cubicBezTo>
                  <a:lnTo>
                    <a:pt x="6119" y="5527"/>
                  </a:lnTo>
                  <a:lnTo>
                    <a:pt x="6119" y="68"/>
                  </a:lnTo>
                  <a:cubicBezTo>
                    <a:pt x="5781" y="23"/>
                    <a:pt x="5444" y="0"/>
                    <a:pt x="5108" y="0"/>
                  </a:cubicBezTo>
                  <a:close/>
                </a:path>
              </a:pathLst>
            </a:custGeom>
            <a:solidFill>
              <a:srgbClr val="000000"/>
            </a:solid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grpSp>
      <p:sp>
        <p:nvSpPr>
          <p:cNvPr id="84" name="Google Shape;665;p55">
            <a:extLst>
              <a:ext uri="{FF2B5EF4-FFF2-40B4-BE49-F238E27FC236}">
                <a16:creationId xmlns:a16="http://schemas.microsoft.com/office/drawing/2014/main" id="{4BD81F15-3453-4440-BC36-9ABE94619B72}"/>
              </a:ext>
            </a:extLst>
          </p:cNvPr>
          <p:cNvSpPr/>
          <p:nvPr/>
        </p:nvSpPr>
        <p:spPr>
          <a:xfrm>
            <a:off x="13673011" y="10658747"/>
            <a:ext cx="996656" cy="996603"/>
          </a:xfrm>
          <a:custGeom>
            <a:avLst/>
            <a:gdLst/>
            <a:ahLst/>
            <a:cxnLst/>
            <a:rect l="l" t="t" r="r" b="b"/>
            <a:pathLst>
              <a:path w="19330" h="19329" extrusionOk="0">
                <a:moveTo>
                  <a:pt x="9658" y="1261"/>
                </a:moveTo>
                <a:cubicBezTo>
                  <a:pt x="9660" y="1261"/>
                  <a:pt x="9662" y="1261"/>
                  <a:pt x="9664" y="1261"/>
                </a:cubicBezTo>
                <a:cubicBezTo>
                  <a:pt x="14298" y="1261"/>
                  <a:pt x="18068" y="5031"/>
                  <a:pt x="18068" y="9665"/>
                </a:cubicBezTo>
                <a:cubicBezTo>
                  <a:pt x="18070" y="11676"/>
                  <a:pt x="17347" y="13620"/>
                  <a:pt x="16034" y="15143"/>
                </a:cubicBezTo>
                <a:lnTo>
                  <a:pt x="13310" y="12419"/>
                </a:lnTo>
                <a:lnTo>
                  <a:pt x="12650" y="13542"/>
                </a:lnTo>
                <a:lnTo>
                  <a:pt x="15142" y="16033"/>
                </a:lnTo>
                <a:cubicBezTo>
                  <a:pt x="13623" y="17345"/>
                  <a:pt x="11683" y="18068"/>
                  <a:pt x="9676" y="18068"/>
                </a:cubicBezTo>
                <a:cubicBezTo>
                  <a:pt x="9672" y="18068"/>
                  <a:pt x="9668" y="18068"/>
                  <a:pt x="9664" y="18068"/>
                </a:cubicBezTo>
                <a:cubicBezTo>
                  <a:pt x="5030" y="18068"/>
                  <a:pt x="1260" y="14299"/>
                  <a:pt x="1260" y="9665"/>
                </a:cubicBezTo>
                <a:cubicBezTo>
                  <a:pt x="1259" y="7654"/>
                  <a:pt x="1981" y="5710"/>
                  <a:pt x="3296" y="4188"/>
                </a:cubicBezTo>
                <a:lnTo>
                  <a:pt x="6939" y="7831"/>
                </a:lnTo>
                <a:lnTo>
                  <a:pt x="5548" y="10196"/>
                </a:lnTo>
                <a:cubicBezTo>
                  <a:pt x="5302" y="10615"/>
                  <a:pt x="5605" y="11147"/>
                  <a:pt x="6091" y="11147"/>
                </a:cubicBezTo>
                <a:lnTo>
                  <a:pt x="8899" y="11147"/>
                </a:lnTo>
                <a:lnTo>
                  <a:pt x="8648" y="15510"/>
                </a:lnTo>
                <a:cubicBezTo>
                  <a:pt x="8625" y="15920"/>
                  <a:pt x="8954" y="16178"/>
                  <a:pt x="9287" y="16178"/>
                </a:cubicBezTo>
                <a:cubicBezTo>
                  <a:pt x="9490" y="16178"/>
                  <a:pt x="9694" y="16082"/>
                  <a:pt x="9820" y="15867"/>
                </a:cubicBezTo>
                <a:lnTo>
                  <a:pt x="13780" y="9134"/>
                </a:lnTo>
                <a:cubicBezTo>
                  <a:pt x="14027" y="8714"/>
                  <a:pt x="13723" y="8184"/>
                  <a:pt x="13237" y="8184"/>
                </a:cubicBezTo>
                <a:lnTo>
                  <a:pt x="10431" y="8184"/>
                </a:lnTo>
                <a:lnTo>
                  <a:pt x="10680" y="3818"/>
                </a:lnTo>
                <a:cubicBezTo>
                  <a:pt x="10704" y="3409"/>
                  <a:pt x="10374" y="3152"/>
                  <a:pt x="10041" y="3152"/>
                </a:cubicBezTo>
                <a:cubicBezTo>
                  <a:pt x="9838" y="3152"/>
                  <a:pt x="9634" y="3248"/>
                  <a:pt x="9508" y="3462"/>
                </a:cubicBezTo>
                <a:lnTo>
                  <a:pt x="7599" y="6708"/>
                </a:lnTo>
                <a:lnTo>
                  <a:pt x="4188" y="3297"/>
                </a:lnTo>
                <a:cubicBezTo>
                  <a:pt x="5707" y="1984"/>
                  <a:pt x="7651" y="1261"/>
                  <a:pt x="9658" y="1261"/>
                </a:cubicBezTo>
                <a:close/>
                <a:moveTo>
                  <a:pt x="9664" y="0"/>
                </a:moveTo>
                <a:cubicBezTo>
                  <a:pt x="4324" y="0"/>
                  <a:pt x="1" y="4323"/>
                  <a:pt x="1" y="9665"/>
                </a:cubicBezTo>
                <a:cubicBezTo>
                  <a:pt x="1" y="15007"/>
                  <a:pt x="4322" y="19329"/>
                  <a:pt x="9664" y="19329"/>
                </a:cubicBezTo>
                <a:cubicBezTo>
                  <a:pt x="15006" y="19329"/>
                  <a:pt x="19329" y="15007"/>
                  <a:pt x="19329" y="9665"/>
                </a:cubicBezTo>
                <a:cubicBezTo>
                  <a:pt x="19329" y="4323"/>
                  <a:pt x="15006" y="0"/>
                  <a:pt x="9664" y="0"/>
                </a:cubicBezTo>
                <a:close/>
              </a:path>
            </a:pathLst>
          </a:custGeom>
          <a:solidFill>
            <a:srgbClr val="000000"/>
          </a:solid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grpSp>
        <p:nvGrpSpPr>
          <p:cNvPr id="85" name="Google Shape;666;p55">
            <a:extLst>
              <a:ext uri="{FF2B5EF4-FFF2-40B4-BE49-F238E27FC236}">
                <a16:creationId xmlns:a16="http://schemas.microsoft.com/office/drawing/2014/main" id="{E22C17FD-AC2D-4885-A5EF-6E8B478F1CE8}"/>
              </a:ext>
            </a:extLst>
          </p:cNvPr>
          <p:cNvGrpSpPr/>
          <p:nvPr/>
        </p:nvGrpSpPr>
        <p:grpSpPr>
          <a:xfrm>
            <a:off x="13672953" y="7639463"/>
            <a:ext cx="996776" cy="996829"/>
            <a:chOff x="6344065" y="3263483"/>
            <a:chExt cx="436468" cy="436491"/>
          </a:xfrm>
        </p:grpSpPr>
        <p:sp>
          <p:nvSpPr>
            <p:cNvPr id="86" name="Google Shape;667;p55">
              <a:extLst>
                <a:ext uri="{FF2B5EF4-FFF2-40B4-BE49-F238E27FC236}">
                  <a16:creationId xmlns:a16="http://schemas.microsoft.com/office/drawing/2014/main" id="{5D9342F5-E350-4391-9655-C726A7D41806}"/>
                </a:ext>
              </a:extLst>
            </p:cNvPr>
            <p:cNvSpPr/>
            <p:nvPr/>
          </p:nvSpPr>
          <p:spPr>
            <a:xfrm>
              <a:off x="6448215" y="3263483"/>
              <a:ext cx="332318" cy="436491"/>
            </a:xfrm>
            <a:custGeom>
              <a:avLst/>
              <a:gdLst/>
              <a:ahLst/>
              <a:cxnLst/>
              <a:rect l="l" t="t" r="r" b="b"/>
              <a:pathLst>
                <a:path w="14719" h="19333" extrusionOk="0">
                  <a:moveTo>
                    <a:pt x="6110" y="7312"/>
                  </a:moveTo>
                  <a:cubicBezTo>
                    <a:pt x="6314" y="7887"/>
                    <a:pt x="6767" y="8340"/>
                    <a:pt x="7343" y="8544"/>
                  </a:cubicBezTo>
                  <a:lnTo>
                    <a:pt x="7343" y="10725"/>
                  </a:lnTo>
                  <a:cubicBezTo>
                    <a:pt x="6767" y="10929"/>
                    <a:pt x="6314" y="11381"/>
                    <a:pt x="6110" y="11956"/>
                  </a:cubicBezTo>
                  <a:lnTo>
                    <a:pt x="3931" y="11956"/>
                  </a:lnTo>
                  <a:cubicBezTo>
                    <a:pt x="3725" y="11381"/>
                    <a:pt x="3273" y="10929"/>
                    <a:pt x="2698" y="10725"/>
                  </a:cubicBezTo>
                  <a:lnTo>
                    <a:pt x="2698" y="8544"/>
                  </a:lnTo>
                  <a:cubicBezTo>
                    <a:pt x="3273" y="8340"/>
                    <a:pt x="3725" y="7887"/>
                    <a:pt x="3931" y="7312"/>
                  </a:cubicBezTo>
                  <a:close/>
                  <a:moveTo>
                    <a:pt x="2023" y="0"/>
                  </a:moveTo>
                  <a:cubicBezTo>
                    <a:pt x="1663" y="0"/>
                    <a:pt x="1365" y="285"/>
                    <a:pt x="1349" y="644"/>
                  </a:cubicBezTo>
                  <a:lnTo>
                    <a:pt x="1349" y="4730"/>
                  </a:lnTo>
                  <a:cubicBezTo>
                    <a:pt x="541" y="5016"/>
                    <a:pt x="1" y="5781"/>
                    <a:pt x="1" y="6638"/>
                  </a:cubicBezTo>
                  <a:cubicBezTo>
                    <a:pt x="1" y="7495"/>
                    <a:pt x="541" y="8258"/>
                    <a:pt x="1349" y="8544"/>
                  </a:cubicBezTo>
                  <a:lnTo>
                    <a:pt x="1349" y="10723"/>
                  </a:lnTo>
                  <a:cubicBezTo>
                    <a:pt x="541" y="11009"/>
                    <a:pt x="1" y="11774"/>
                    <a:pt x="1" y="12631"/>
                  </a:cubicBezTo>
                  <a:cubicBezTo>
                    <a:pt x="1" y="13487"/>
                    <a:pt x="541" y="14251"/>
                    <a:pt x="1349" y="14537"/>
                  </a:cubicBezTo>
                  <a:lnTo>
                    <a:pt x="1349" y="18623"/>
                  </a:lnTo>
                  <a:cubicBezTo>
                    <a:pt x="1365" y="18984"/>
                    <a:pt x="1663" y="19267"/>
                    <a:pt x="2023" y="19267"/>
                  </a:cubicBezTo>
                  <a:cubicBezTo>
                    <a:pt x="2384" y="19267"/>
                    <a:pt x="2680" y="18984"/>
                    <a:pt x="2698" y="18623"/>
                  </a:cubicBezTo>
                  <a:lnTo>
                    <a:pt x="2698" y="14538"/>
                  </a:lnTo>
                  <a:cubicBezTo>
                    <a:pt x="3273" y="14334"/>
                    <a:pt x="3725" y="13882"/>
                    <a:pt x="3930" y="13306"/>
                  </a:cubicBezTo>
                  <a:lnTo>
                    <a:pt x="6110" y="13306"/>
                  </a:lnTo>
                  <a:cubicBezTo>
                    <a:pt x="6314" y="13882"/>
                    <a:pt x="6767" y="14334"/>
                    <a:pt x="7342" y="14538"/>
                  </a:cubicBezTo>
                  <a:lnTo>
                    <a:pt x="7342" y="18625"/>
                  </a:lnTo>
                  <a:cubicBezTo>
                    <a:pt x="7323" y="19010"/>
                    <a:pt x="7631" y="19333"/>
                    <a:pt x="8016" y="19333"/>
                  </a:cubicBezTo>
                  <a:cubicBezTo>
                    <a:pt x="8403" y="19333"/>
                    <a:pt x="8710" y="19010"/>
                    <a:pt x="8691" y="18625"/>
                  </a:cubicBezTo>
                  <a:lnTo>
                    <a:pt x="8691" y="14538"/>
                  </a:lnTo>
                  <a:cubicBezTo>
                    <a:pt x="9266" y="14334"/>
                    <a:pt x="9718" y="13882"/>
                    <a:pt x="9924" y="13306"/>
                  </a:cubicBezTo>
                  <a:lnTo>
                    <a:pt x="14010" y="13306"/>
                  </a:lnTo>
                  <a:cubicBezTo>
                    <a:pt x="14022" y="13307"/>
                    <a:pt x="14033" y="13307"/>
                    <a:pt x="14044" y="13307"/>
                  </a:cubicBezTo>
                  <a:cubicBezTo>
                    <a:pt x="14414" y="13307"/>
                    <a:pt x="14718" y="13006"/>
                    <a:pt x="14718" y="12632"/>
                  </a:cubicBezTo>
                  <a:cubicBezTo>
                    <a:pt x="14718" y="12257"/>
                    <a:pt x="14415" y="11957"/>
                    <a:pt x="14044" y="11957"/>
                  </a:cubicBezTo>
                  <a:cubicBezTo>
                    <a:pt x="14033" y="11957"/>
                    <a:pt x="14022" y="11957"/>
                    <a:pt x="14010" y="11958"/>
                  </a:cubicBezTo>
                  <a:lnTo>
                    <a:pt x="14010" y="11956"/>
                  </a:lnTo>
                  <a:lnTo>
                    <a:pt x="9924" y="11956"/>
                  </a:lnTo>
                  <a:cubicBezTo>
                    <a:pt x="9718" y="11381"/>
                    <a:pt x="9266" y="10929"/>
                    <a:pt x="8691" y="10725"/>
                  </a:cubicBezTo>
                  <a:lnTo>
                    <a:pt x="8691" y="8544"/>
                  </a:lnTo>
                  <a:cubicBezTo>
                    <a:pt x="9266" y="8340"/>
                    <a:pt x="9718" y="7887"/>
                    <a:pt x="9924" y="7312"/>
                  </a:cubicBezTo>
                  <a:lnTo>
                    <a:pt x="14010" y="7312"/>
                  </a:lnTo>
                  <a:cubicBezTo>
                    <a:pt x="14021" y="7313"/>
                    <a:pt x="14031" y="7313"/>
                    <a:pt x="14042" y="7313"/>
                  </a:cubicBezTo>
                  <a:cubicBezTo>
                    <a:pt x="14412" y="7313"/>
                    <a:pt x="14717" y="7013"/>
                    <a:pt x="14717" y="6638"/>
                  </a:cubicBezTo>
                  <a:cubicBezTo>
                    <a:pt x="14717" y="6264"/>
                    <a:pt x="14413" y="5963"/>
                    <a:pt x="14044" y="5963"/>
                  </a:cubicBezTo>
                  <a:cubicBezTo>
                    <a:pt x="14033" y="5963"/>
                    <a:pt x="14022" y="5963"/>
                    <a:pt x="14010" y="5964"/>
                  </a:cubicBezTo>
                  <a:lnTo>
                    <a:pt x="9924" y="5964"/>
                  </a:lnTo>
                  <a:cubicBezTo>
                    <a:pt x="9718" y="5389"/>
                    <a:pt x="9266" y="4936"/>
                    <a:pt x="8691" y="4730"/>
                  </a:cubicBezTo>
                  <a:lnTo>
                    <a:pt x="8691" y="644"/>
                  </a:lnTo>
                  <a:cubicBezTo>
                    <a:pt x="8673" y="285"/>
                    <a:pt x="8377" y="3"/>
                    <a:pt x="8016" y="3"/>
                  </a:cubicBezTo>
                  <a:cubicBezTo>
                    <a:pt x="7657" y="3"/>
                    <a:pt x="7361" y="285"/>
                    <a:pt x="7342" y="644"/>
                  </a:cubicBezTo>
                  <a:lnTo>
                    <a:pt x="7342" y="4730"/>
                  </a:lnTo>
                  <a:cubicBezTo>
                    <a:pt x="6767" y="4936"/>
                    <a:pt x="6314" y="5389"/>
                    <a:pt x="6110" y="5964"/>
                  </a:cubicBezTo>
                  <a:lnTo>
                    <a:pt x="3930" y="5964"/>
                  </a:lnTo>
                  <a:cubicBezTo>
                    <a:pt x="3725" y="5389"/>
                    <a:pt x="3273" y="4936"/>
                    <a:pt x="2698" y="4730"/>
                  </a:cubicBezTo>
                  <a:lnTo>
                    <a:pt x="2698" y="644"/>
                  </a:lnTo>
                  <a:cubicBezTo>
                    <a:pt x="2680" y="285"/>
                    <a:pt x="2384" y="0"/>
                    <a:pt x="2023" y="0"/>
                  </a:cubicBezTo>
                  <a:close/>
                </a:path>
              </a:pathLst>
            </a:custGeom>
            <a:solidFill>
              <a:srgbClr val="000000"/>
            </a:solid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87" name="Google Shape;668;p55">
              <a:extLst>
                <a:ext uri="{FF2B5EF4-FFF2-40B4-BE49-F238E27FC236}">
                  <a16:creationId xmlns:a16="http://schemas.microsoft.com/office/drawing/2014/main" id="{8A0F91CA-EB24-4241-A1FD-FDBE5BD4FC7C}"/>
                </a:ext>
              </a:extLst>
            </p:cNvPr>
            <p:cNvSpPr/>
            <p:nvPr/>
          </p:nvSpPr>
          <p:spPr>
            <a:xfrm>
              <a:off x="6344065" y="3398113"/>
              <a:ext cx="75273" cy="30480"/>
            </a:xfrm>
            <a:custGeom>
              <a:avLst/>
              <a:gdLst/>
              <a:ahLst/>
              <a:cxnLst/>
              <a:rect l="l" t="t" r="r" b="b"/>
              <a:pathLst>
                <a:path w="3334" h="1350" extrusionOk="0">
                  <a:moveTo>
                    <a:pt x="644" y="1"/>
                  </a:moveTo>
                  <a:cubicBezTo>
                    <a:pt x="283" y="17"/>
                    <a:pt x="0" y="314"/>
                    <a:pt x="0" y="675"/>
                  </a:cubicBezTo>
                  <a:cubicBezTo>
                    <a:pt x="0" y="1035"/>
                    <a:pt x="283" y="1333"/>
                    <a:pt x="644" y="1349"/>
                  </a:cubicBezTo>
                  <a:lnTo>
                    <a:pt x="3334" y="1349"/>
                  </a:lnTo>
                  <a:cubicBezTo>
                    <a:pt x="3243" y="904"/>
                    <a:pt x="3243" y="446"/>
                    <a:pt x="3334" y="1"/>
                  </a:cubicBezTo>
                  <a:close/>
                </a:path>
              </a:pathLst>
            </a:custGeom>
            <a:solidFill>
              <a:srgbClr val="000000"/>
            </a:solid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88" name="Google Shape;669;p55">
              <a:extLst>
                <a:ext uri="{FF2B5EF4-FFF2-40B4-BE49-F238E27FC236}">
                  <a16:creationId xmlns:a16="http://schemas.microsoft.com/office/drawing/2014/main" id="{E266DB2B-EEF9-4CCF-A42F-8A0791491C19}"/>
                </a:ext>
              </a:extLst>
            </p:cNvPr>
            <p:cNvSpPr/>
            <p:nvPr/>
          </p:nvSpPr>
          <p:spPr>
            <a:xfrm>
              <a:off x="6344088" y="3533420"/>
              <a:ext cx="75251" cy="30480"/>
            </a:xfrm>
            <a:custGeom>
              <a:avLst/>
              <a:gdLst/>
              <a:ahLst/>
              <a:cxnLst/>
              <a:rect l="l" t="t" r="r" b="b"/>
              <a:pathLst>
                <a:path w="3333" h="1350" extrusionOk="0">
                  <a:moveTo>
                    <a:pt x="643" y="0"/>
                  </a:moveTo>
                  <a:cubicBezTo>
                    <a:pt x="282" y="18"/>
                    <a:pt x="1" y="316"/>
                    <a:pt x="1" y="675"/>
                  </a:cubicBezTo>
                  <a:cubicBezTo>
                    <a:pt x="1" y="1035"/>
                    <a:pt x="282" y="1332"/>
                    <a:pt x="643" y="1349"/>
                  </a:cubicBezTo>
                  <a:lnTo>
                    <a:pt x="3333" y="1349"/>
                  </a:lnTo>
                  <a:cubicBezTo>
                    <a:pt x="3242" y="904"/>
                    <a:pt x="3242" y="446"/>
                    <a:pt x="3333" y="0"/>
                  </a:cubicBezTo>
                  <a:close/>
                </a:path>
              </a:pathLst>
            </a:custGeom>
            <a:solidFill>
              <a:srgbClr val="000000"/>
            </a:solid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grpSp>
      <p:grpSp>
        <p:nvGrpSpPr>
          <p:cNvPr id="89" name="Google Shape;670;p55">
            <a:extLst>
              <a:ext uri="{FF2B5EF4-FFF2-40B4-BE49-F238E27FC236}">
                <a16:creationId xmlns:a16="http://schemas.microsoft.com/office/drawing/2014/main" id="{0CDEBC73-604D-417D-8320-B232A3FB96C2}"/>
              </a:ext>
            </a:extLst>
          </p:cNvPr>
          <p:cNvGrpSpPr/>
          <p:nvPr/>
        </p:nvGrpSpPr>
        <p:grpSpPr>
          <a:xfrm>
            <a:off x="9714356" y="6154581"/>
            <a:ext cx="996621" cy="905515"/>
            <a:chOff x="4657661" y="3909787"/>
            <a:chExt cx="436400" cy="396506"/>
          </a:xfrm>
        </p:grpSpPr>
        <p:sp>
          <p:nvSpPr>
            <p:cNvPr id="90" name="Google Shape;671;p55">
              <a:extLst>
                <a:ext uri="{FF2B5EF4-FFF2-40B4-BE49-F238E27FC236}">
                  <a16:creationId xmlns:a16="http://schemas.microsoft.com/office/drawing/2014/main" id="{D7A47F22-BA26-4953-AB03-37B9D349E88E}"/>
                </a:ext>
              </a:extLst>
            </p:cNvPr>
            <p:cNvSpPr/>
            <p:nvPr/>
          </p:nvSpPr>
          <p:spPr>
            <a:xfrm>
              <a:off x="4696088" y="3909787"/>
              <a:ext cx="359614" cy="127563"/>
            </a:xfrm>
            <a:custGeom>
              <a:avLst/>
              <a:gdLst/>
              <a:ahLst/>
              <a:cxnLst/>
              <a:rect l="l" t="t" r="r" b="b"/>
              <a:pathLst>
                <a:path w="15928" h="5650" extrusionOk="0">
                  <a:moveTo>
                    <a:pt x="7962" y="1"/>
                  </a:moveTo>
                  <a:cubicBezTo>
                    <a:pt x="4674" y="1"/>
                    <a:pt x="1660" y="1839"/>
                    <a:pt x="153" y="4762"/>
                  </a:cubicBezTo>
                  <a:cubicBezTo>
                    <a:pt x="0" y="5058"/>
                    <a:pt x="117" y="5423"/>
                    <a:pt x="415" y="5575"/>
                  </a:cubicBezTo>
                  <a:cubicBezTo>
                    <a:pt x="503" y="5621"/>
                    <a:pt x="598" y="5642"/>
                    <a:pt x="691" y="5642"/>
                  </a:cubicBezTo>
                  <a:cubicBezTo>
                    <a:pt x="909" y="5642"/>
                    <a:pt x="1120" y="5523"/>
                    <a:pt x="1228" y="5315"/>
                  </a:cubicBezTo>
                  <a:cubicBezTo>
                    <a:pt x="2534" y="2783"/>
                    <a:pt x="5114" y="1209"/>
                    <a:pt x="7962" y="1209"/>
                  </a:cubicBezTo>
                  <a:cubicBezTo>
                    <a:pt x="10811" y="1209"/>
                    <a:pt x="13390" y="2783"/>
                    <a:pt x="14696" y="5315"/>
                  </a:cubicBezTo>
                  <a:cubicBezTo>
                    <a:pt x="14803" y="5528"/>
                    <a:pt x="15016" y="5650"/>
                    <a:pt x="15237" y="5650"/>
                  </a:cubicBezTo>
                  <a:cubicBezTo>
                    <a:pt x="15330" y="5650"/>
                    <a:pt x="15425" y="5628"/>
                    <a:pt x="15513" y="5582"/>
                  </a:cubicBezTo>
                  <a:cubicBezTo>
                    <a:pt x="15813" y="5427"/>
                    <a:pt x="15928" y="5060"/>
                    <a:pt x="15770" y="4762"/>
                  </a:cubicBezTo>
                  <a:cubicBezTo>
                    <a:pt x="14264" y="1839"/>
                    <a:pt x="11250" y="1"/>
                    <a:pt x="7962" y="1"/>
                  </a:cubicBezTo>
                  <a:close/>
                </a:path>
              </a:pathLst>
            </a:custGeom>
            <a:solidFill>
              <a:srgbClr val="000000"/>
            </a:solid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91" name="Google Shape;672;p55">
              <a:extLst>
                <a:ext uri="{FF2B5EF4-FFF2-40B4-BE49-F238E27FC236}">
                  <a16:creationId xmlns:a16="http://schemas.microsoft.com/office/drawing/2014/main" id="{0722EAF0-95A5-4519-A05E-D74C31CFED0C}"/>
                </a:ext>
              </a:extLst>
            </p:cNvPr>
            <p:cNvSpPr/>
            <p:nvPr/>
          </p:nvSpPr>
          <p:spPr>
            <a:xfrm>
              <a:off x="4696224" y="4178888"/>
              <a:ext cx="359389" cy="127405"/>
            </a:xfrm>
            <a:custGeom>
              <a:avLst/>
              <a:gdLst/>
              <a:ahLst/>
              <a:cxnLst/>
              <a:rect l="l" t="t" r="r" b="b"/>
              <a:pathLst>
                <a:path w="15918" h="5643" extrusionOk="0">
                  <a:moveTo>
                    <a:pt x="15228" y="1"/>
                  </a:moveTo>
                  <a:cubicBezTo>
                    <a:pt x="15009" y="1"/>
                    <a:pt x="14798" y="120"/>
                    <a:pt x="14690" y="329"/>
                  </a:cubicBezTo>
                  <a:cubicBezTo>
                    <a:pt x="13384" y="2861"/>
                    <a:pt x="10805" y="4434"/>
                    <a:pt x="7956" y="4434"/>
                  </a:cubicBezTo>
                  <a:cubicBezTo>
                    <a:pt x="5107" y="4434"/>
                    <a:pt x="2528" y="2861"/>
                    <a:pt x="1222" y="329"/>
                  </a:cubicBezTo>
                  <a:cubicBezTo>
                    <a:pt x="1114" y="124"/>
                    <a:pt x="904" y="7"/>
                    <a:pt x="688" y="7"/>
                  </a:cubicBezTo>
                  <a:cubicBezTo>
                    <a:pt x="595" y="7"/>
                    <a:pt x="500" y="29"/>
                    <a:pt x="412" y="75"/>
                  </a:cubicBezTo>
                  <a:cubicBezTo>
                    <a:pt x="117" y="227"/>
                    <a:pt x="0" y="586"/>
                    <a:pt x="147" y="882"/>
                  </a:cubicBezTo>
                  <a:cubicBezTo>
                    <a:pt x="1654" y="3805"/>
                    <a:pt x="4668" y="5643"/>
                    <a:pt x="7956" y="5643"/>
                  </a:cubicBezTo>
                  <a:cubicBezTo>
                    <a:pt x="11246" y="5643"/>
                    <a:pt x="14258" y="3805"/>
                    <a:pt x="15764" y="882"/>
                  </a:cubicBezTo>
                  <a:cubicBezTo>
                    <a:pt x="15917" y="586"/>
                    <a:pt x="15801" y="221"/>
                    <a:pt x="15504" y="68"/>
                  </a:cubicBezTo>
                  <a:cubicBezTo>
                    <a:pt x="15416" y="22"/>
                    <a:pt x="15322" y="1"/>
                    <a:pt x="15228" y="1"/>
                  </a:cubicBezTo>
                  <a:close/>
                </a:path>
              </a:pathLst>
            </a:custGeom>
            <a:solidFill>
              <a:srgbClr val="000000"/>
            </a:solid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92" name="Google Shape;673;p55">
              <a:extLst>
                <a:ext uri="{FF2B5EF4-FFF2-40B4-BE49-F238E27FC236}">
                  <a16:creationId xmlns:a16="http://schemas.microsoft.com/office/drawing/2014/main" id="{C8E6D1C7-E252-4963-84B8-3DCF40F797FB}"/>
                </a:ext>
              </a:extLst>
            </p:cNvPr>
            <p:cNvSpPr/>
            <p:nvPr/>
          </p:nvSpPr>
          <p:spPr>
            <a:xfrm>
              <a:off x="4792359" y="4024548"/>
              <a:ext cx="167006" cy="167006"/>
            </a:xfrm>
            <a:custGeom>
              <a:avLst/>
              <a:gdLst/>
              <a:ahLst/>
              <a:cxnLst/>
              <a:rect l="l" t="t" r="r" b="b"/>
              <a:pathLst>
                <a:path w="7397" h="7397" extrusionOk="0">
                  <a:moveTo>
                    <a:pt x="3698" y="2013"/>
                  </a:moveTo>
                  <a:cubicBezTo>
                    <a:pt x="4036" y="2013"/>
                    <a:pt x="4308" y="2289"/>
                    <a:pt x="4302" y="2627"/>
                  </a:cubicBezTo>
                  <a:lnTo>
                    <a:pt x="4302" y="3094"/>
                  </a:lnTo>
                  <a:lnTo>
                    <a:pt x="4771" y="3094"/>
                  </a:lnTo>
                  <a:cubicBezTo>
                    <a:pt x="5099" y="3100"/>
                    <a:pt x="5363" y="3369"/>
                    <a:pt x="5363" y="3698"/>
                  </a:cubicBezTo>
                  <a:cubicBezTo>
                    <a:pt x="5363" y="4028"/>
                    <a:pt x="5099" y="4297"/>
                    <a:pt x="4771" y="4303"/>
                  </a:cubicBezTo>
                  <a:lnTo>
                    <a:pt x="4302" y="4303"/>
                  </a:lnTo>
                  <a:lnTo>
                    <a:pt x="4302" y="4770"/>
                  </a:lnTo>
                  <a:cubicBezTo>
                    <a:pt x="4308" y="5108"/>
                    <a:pt x="4036" y="5384"/>
                    <a:pt x="3698" y="5384"/>
                  </a:cubicBezTo>
                  <a:cubicBezTo>
                    <a:pt x="3361" y="5384"/>
                    <a:pt x="3088" y="5108"/>
                    <a:pt x="3094" y="4770"/>
                  </a:cubicBezTo>
                  <a:lnTo>
                    <a:pt x="3094" y="4303"/>
                  </a:lnTo>
                  <a:lnTo>
                    <a:pt x="2627" y="4303"/>
                  </a:lnTo>
                  <a:cubicBezTo>
                    <a:pt x="2623" y="4303"/>
                    <a:pt x="2619" y="4303"/>
                    <a:pt x="2616" y="4303"/>
                  </a:cubicBezTo>
                  <a:cubicBezTo>
                    <a:pt x="2284" y="4303"/>
                    <a:pt x="2012" y="4032"/>
                    <a:pt x="2012" y="3698"/>
                  </a:cubicBezTo>
                  <a:cubicBezTo>
                    <a:pt x="2012" y="3365"/>
                    <a:pt x="2284" y="3094"/>
                    <a:pt x="2616" y="3094"/>
                  </a:cubicBezTo>
                  <a:cubicBezTo>
                    <a:pt x="2619" y="3094"/>
                    <a:pt x="2623" y="3094"/>
                    <a:pt x="2627" y="3094"/>
                  </a:cubicBezTo>
                  <a:lnTo>
                    <a:pt x="3094" y="3094"/>
                  </a:lnTo>
                  <a:lnTo>
                    <a:pt x="3094" y="2627"/>
                  </a:lnTo>
                  <a:cubicBezTo>
                    <a:pt x="3088" y="2289"/>
                    <a:pt x="3361" y="2013"/>
                    <a:pt x="3698" y="2013"/>
                  </a:cubicBezTo>
                  <a:close/>
                  <a:moveTo>
                    <a:pt x="3698" y="0"/>
                  </a:moveTo>
                  <a:cubicBezTo>
                    <a:pt x="1659" y="0"/>
                    <a:pt x="1" y="1659"/>
                    <a:pt x="1" y="3698"/>
                  </a:cubicBezTo>
                  <a:cubicBezTo>
                    <a:pt x="1" y="5737"/>
                    <a:pt x="1659" y="7397"/>
                    <a:pt x="3698" y="7397"/>
                  </a:cubicBezTo>
                  <a:cubicBezTo>
                    <a:pt x="5737" y="7397"/>
                    <a:pt x="7396" y="5737"/>
                    <a:pt x="7396" y="3698"/>
                  </a:cubicBezTo>
                  <a:cubicBezTo>
                    <a:pt x="7396" y="1659"/>
                    <a:pt x="5737" y="0"/>
                    <a:pt x="3698" y="0"/>
                  </a:cubicBezTo>
                  <a:close/>
                </a:path>
              </a:pathLst>
            </a:custGeom>
            <a:solidFill>
              <a:srgbClr val="000000"/>
            </a:solid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93" name="Google Shape;674;p55">
              <a:extLst>
                <a:ext uri="{FF2B5EF4-FFF2-40B4-BE49-F238E27FC236}">
                  <a16:creationId xmlns:a16="http://schemas.microsoft.com/office/drawing/2014/main" id="{72D3A419-25F7-499C-9172-DD05085CD4F8}"/>
                </a:ext>
              </a:extLst>
            </p:cNvPr>
            <p:cNvSpPr/>
            <p:nvPr/>
          </p:nvSpPr>
          <p:spPr>
            <a:xfrm>
              <a:off x="5006890" y="4064465"/>
              <a:ext cx="87172" cy="87149"/>
            </a:xfrm>
            <a:custGeom>
              <a:avLst/>
              <a:gdLst/>
              <a:ahLst/>
              <a:cxnLst/>
              <a:rect l="l" t="t" r="r" b="b"/>
              <a:pathLst>
                <a:path w="3861" h="3860" extrusionOk="0">
                  <a:moveTo>
                    <a:pt x="605" y="1"/>
                  </a:moveTo>
                  <a:cubicBezTo>
                    <a:pt x="270" y="1"/>
                    <a:pt x="0" y="271"/>
                    <a:pt x="0" y="605"/>
                  </a:cubicBezTo>
                  <a:lnTo>
                    <a:pt x="0" y="3256"/>
                  </a:lnTo>
                  <a:cubicBezTo>
                    <a:pt x="0" y="3590"/>
                    <a:pt x="270" y="3860"/>
                    <a:pt x="605" y="3860"/>
                  </a:cubicBezTo>
                  <a:lnTo>
                    <a:pt x="3258" y="3860"/>
                  </a:lnTo>
                  <a:cubicBezTo>
                    <a:pt x="3591" y="3860"/>
                    <a:pt x="3861" y="3590"/>
                    <a:pt x="3861" y="3256"/>
                  </a:cubicBezTo>
                  <a:lnTo>
                    <a:pt x="3861" y="605"/>
                  </a:lnTo>
                  <a:cubicBezTo>
                    <a:pt x="3861" y="271"/>
                    <a:pt x="3591" y="1"/>
                    <a:pt x="3258" y="1"/>
                  </a:cubicBezTo>
                  <a:close/>
                </a:path>
              </a:pathLst>
            </a:custGeom>
            <a:solidFill>
              <a:srgbClr val="000000"/>
            </a:solid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94" name="Google Shape;675;p55">
              <a:extLst>
                <a:ext uri="{FF2B5EF4-FFF2-40B4-BE49-F238E27FC236}">
                  <a16:creationId xmlns:a16="http://schemas.microsoft.com/office/drawing/2014/main" id="{B6173E97-421A-47D1-8DDA-6AB93867907C}"/>
                </a:ext>
              </a:extLst>
            </p:cNvPr>
            <p:cNvSpPr/>
            <p:nvPr/>
          </p:nvSpPr>
          <p:spPr>
            <a:xfrm>
              <a:off x="4657661" y="4064465"/>
              <a:ext cx="87149" cy="87149"/>
            </a:xfrm>
            <a:custGeom>
              <a:avLst/>
              <a:gdLst/>
              <a:ahLst/>
              <a:cxnLst/>
              <a:rect l="l" t="t" r="r" b="b"/>
              <a:pathLst>
                <a:path w="3860" h="3860" extrusionOk="0">
                  <a:moveTo>
                    <a:pt x="603" y="1"/>
                  </a:moveTo>
                  <a:cubicBezTo>
                    <a:pt x="270" y="1"/>
                    <a:pt x="0" y="271"/>
                    <a:pt x="0" y="605"/>
                  </a:cubicBezTo>
                  <a:lnTo>
                    <a:pt x="0" y="3256"/>
                  </a:lnTo>
                  <a:cubicBezTo>
                    <a:pt x="0" y="3590"/>
                    <a:pt x="270" y="3860"/>
                    <a:pt x="603" y="3860"/>
                  </a:cubicBezTo>
                  <a:lnTo>
                    <a:pt x="3255" y="3860"/>
                  </a:lnTo>
                  <a:cubicBezTo>
                    <a:pt x="3589" y="3860"/>
                    <a:pt x="3859" y="3590"/>
                    <a:pt x="3859" y="3256"/>
                  </a:cubicBezTo>
                  <a:lnTo>
                    <a:pt x="3859" y="605"/>
                  </a:lnTo>
                  <a:cubicBezTo>
                    <a:pt x="3859" y="271"/>
                    <a:pt x="3589" y="1"/>
                    <a:pt x="3255" y="1"/>
                  </a:cubicBezTo>
                  <a:close/>
                </a:path>
              </a:pathLst>
            </a:custGeom>
            <a:solidFill>
              <a:srgbClr val="000000"/>
            </a:solid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grpSp>
      <p:grpSp>
        <p:nvGrpSpPr>
          <p:cNvPr id="95" name="Google Shape;676;p55">
            <a:extLst>
              <a:ext uri="{FF2B5EF4-FFF2-40B4-BE49-F238E27FC236}">
                <a16:creationId xmlns:a16="http://schemas.microsoft.com/office/drawing/2014/main" id="{20532722-E9FA-4D54-AB98-39E0A5A6E46F}"/>
              </a:ext>
            </a:extLst>
          </p:cNvPr>
          <p:cNvGrpSpPr/>
          <p:nvPr/>
        </p:nvGrpSpPr>
        <p:grpSpPr>
          <a:xfrm>
            <a:off x="9719860" y="9119903"/>
            <a:ext cx="985640" cy="996621"/>
            <a:chOff x="1616472" y="4425276"/>
            <a:chExt cx="431591" cy="436400"/>
          </a:xfrm>
        </p:grpSpPr>
        <p:sp>
          <p:nvSpPr>
            <p:cNvPr id="96" name="Google Shape;677;p55">
              <a:extLst>
                <a:ext uri="{FF2B5EF4-FFF2-40B4-BE49-F238E27FC236}">
                  <a16:creationId xmlns:a16="http://schemas.microsoft.com/office/drawing/2014/main" id="{B300C26D-A165-48CE-BF50-522B63FE56EF}"/>
                </a:ext>
              </a:extLst>
            </p:cNvPr>
            <p:cNvSpPr/>
            <p:nvPr/>
          </p:nvSpPr>
          <p:spPr>
            <a:xfrm>
              <a:off x="1773837" y="4587451"/>
              <a:ext cx="274226" cy="274226"/>
            </a:xfrm>
            <a:custGeom>
              <a:avLst/>
              <a:gdLst/>
              <a:ahLst/>
              <a:cxnLst/>
              <a:rect l="l" t="t" r="r" b="b"/>
              <a:pathLst>
                <a:path w="12146" h="12146" extrusionOk="0">
                  <a:moveTo>
                    <a:pt x="9663" y="1789"/>
                  </a:moveTo>
                  <a:cubicBezTo>
                    <a:pt x="10026" y="1789"/>
                    <a:pt x="10321" y="2085"/>
                    <a:pt x="10321" y="2448"/>
                  </a:cubicBezTo>
                  <a:lnTo>
                    <a:pt x="10321" y="8346"/>
                  </a:lnTo>
                  <a:lnTo>
                    <a:pt x="10322" y="8345"/>
                  </a:lnTo>
                  <a:lnTo>
                    <a:pt x="10322" y="8345"/>
                  </a:lnTo>
                  <a:cubicBezTo>
                    <a:pt x="10322" y="8710"/>
                    <a:pt x="10026" y="9006"/>
                    <a:pt x="9663" y="9006"/>
                  </a:cubicBezTo>
                  <a:lnTo>
                    <a:pt x="2483" y="9006"/>
                  </a:lnTo>
                  <a:cubicBezTo>
                    <a:pt x="2119" y="9005"/>
                    <a:pt x="1824" y="8710"/>
                    <a:pt x="1824" y="8346"/>
                  </a:cubicBezTo>
                  <a:lnTo>
                    <a:pt x="1824" y="2448"/>
                  </a:lnTo>
                  <a:cubicBezTo>
                    <a:pt x="1824" y="2085"/>
                    <a:pt x="2119" y="1790"/>
                    <a:pt x="2483" y="1789"/>
                  </a:cubicBezTo>
                  <a:close/>
                  <a:moveTo>
                    <a:pt x="660" y="1"/>
                  </a:moveTo>
                  <a:cubicBezTo>
                    <a:pt x="296" y="1"/>
                    <a:pt x="1" y="296"/>
                    <a:pt x="1" y="661"/>
                  </a:cubicBezTo>
                  <a:lnTo>
                    <a:pt x="1" y="11487"/>
                  </a:lnTo>
                  <a:cubicBezTo>
                    <a:pt x="1" y="11851"/>
                    <a:pt x="296" y="12145"/>
                    <a:pt x="660" y="12145"/>
                  </a:cubicBezTo>
                  <a:lnTo>
                    <a:pt x="11487" y="12145"/>
                  </a:lnTo>
                  <a:cubicBezTo>
                    <a:pt x="11851" y="12145"/>
                    <a:pt x="12145" y="11851"/>
                    <a:pt x="12145" y="11487"/>
                  </a:cubicBezTo>
                  <a:lnTo>
                    <a:pt x="12145" y="661"/>
                  </a:lnTo>
                  <a:cubicBezTo>
                    <a:pt x="12145" y="296"/>
                    <a:pt x="11851" y="1"/>
                    <a:pt x="11487" y="1"/>
                  </a:cubicBezTo>
                  <a:close/>
                </a:path>
              </a:pathLst>
            </a:custGeom>
            <a:solidFill>
              <a:srgbClr val="000000"/>
            </a:solid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97" name="Google Shape;678;p55">
              <a:extLst>
                <a:ext uri="{FF2B5EF4-FFF2-40B4-BE49-F238E27FC236}">
                  <a16:creationId xmlns:a16="http://schemas.microsoft.com/office/drawing/2014/main" id="{BA81F457-2BDF-4266-8AA7-185E70F22585}"/>
                </a:ext>
              </a:extLst>
            </p:cNvPr>
            <p:cNvSpPr/>
            <p:nvPr/>
          </p:nvSpPr>
          <p:spPr>
            <a:xfrm>
              <a:off x="1616472" y="4425276"/>
              <a:ext cx="274204" cy="274204"/>
            </a:xfrm>
            <a:custGeom>
              <a:avLst/>
              <a:gdLst/>
              <a:ahLst/>
              <a:cxnLst/>
              <a:rect l="l" t="t" r="r" b="b"/>
              <a:pathLst>
                <a:path w="12145" h="12145" extrusionOk="0">
                  <a:moveTo>
                    <a:pt x="660" y="0"/>
                  </a:moveTo>
                  <a:cubicBezTo>
                    <a:pt x="295" y="0"/>
                    <a:pt x="0" y="295"/>
                    <a:pt x="0" y="658"/>
                  </a:cubicBezTo>
                  <a:lnTo>
                    <a:pt x="0" y="11485"/>
                  </a:lnTo>
                  <a:cubicBezTo>
                    <a:pt x="0" y="11848"/>
                    <a:pt x="295" y="12143"/>
                    <a:pt x="660" y="12145"/>
                  </a:cubicBezTo>
                  <a:lnTo>
                    <a:pt x="2168" y="12145"/>
                  </a:lnTo>
                  <a:lnTo>
                    <a:pt x="2168" y="8924"/>
                  </a:lnTo>
                  <a:cubicBezTo>
                    <a:pt x="1956" y="8808"/>
                    <a:pt x="1823" y="8586"/>
                    <a:pt x="1823" y="8344"/>
                  </a:cubicBezTo>
                  <a:lnTo>
                    <a:pt x="1823" y="2446"/>
                  </a:lnTo>
                  <a:cubicBezTo>
                    <a:pt x="1823" y="2083"/>
                    <a:pt x="2119" y="1788"/>
                    <a:pt x="2483" y="1788"/>
                  </a:cubicBezTo>
                  <a:lnTo>
                    <a:pt x="9664" y="1788"/>
                  </a:lnTo>
                  <a:cubicBezTo>
                    <a:pt x="9960" y="1788"/>
                    <a:pt x="10220" y="1987"/>
                    <a:pt x="10298" y="2274"/>
                  </a:cubicBezTo>
                  <a:lnTo>
                    <a:pt x="12145" y="2274"/>
                  </a:lnTo>
                  <a:lnTo>
                    <a:pt x="12145" y="658"/>
                  </a:lnTo>
                  <a:cubicBezTo>
                    <a:pt x="12145" y="295"/>
                    <a:pt x="11848" y="0"/>
                    <a:pt x="11485" y="0"/>
                  </a:cubicBezTo>
                  <a:close/>
                </a:path>
              </a:pathLst>
            </a:custGeom>
            <a:solidFill>
              <a:srgbClr val="000000"/>
            </a:solid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98" name="Google Shape;679;p55">
              <a:extLst>
                <a:ext uri="{FF2B5EF4-FFF2-40B4-BE49-F238E27FC236}">
                  <a16:creationId xmlns:a16="http://schemas.microsoft.com/office/drawing/2014/main" id="{63555D9C-FA8E-4D33-BBC5-A6B0F6E71DFE}"/>
                </a:ext>
              </a:extLst>
            </p:cNvPr>
            <p:cNvSpPr/>
            <p:nvPr/>
          </p:nvSpPr>
          <p:spPr>
            <a:xfrm>
              <a:off x="1695155" y="4506352"/>
              <a:ext cx="274226" cy="274226"/>
            </a:xfrm>
            <a:custGeom>
              <a:avLst/>
              <a:gdLst/>
              <a:ahLst/>
              <a:cxnLst/>
              <a:rect l="l" t="t" r="r" b="b"/>
              <a:pathLst>
                <a:path w="12146" h="12146" extrusionOk="0">
                  <a:moveTo>
                    <a:pt x="660" y="1"/>
                  </a:moveTo>
                  <a:cubicBezTo>
                    <a:pt x="295" y="1"/>
                    <a:pt x="0" y="296"/>
                    <a:pt x="0" y="659"/>
                  </a:cubicBezTo>
                  <a:lnTo>
                    <a:pt x="0" y="11486"/>
                  </a:lnTo>
                  <a:cubicBezTo>
                    <a:pt x="0" y="11851"/>
                    <a:pt x="295" y="12146"/>
                    <a:pt x="660" y="12146"/>
                  </a:cubicBezTo>
                  <a:lnTo>
                    <a:pt x="2168" y="12146"/>
                  </a:lnTo>
                  <a:lnTo>
                    <a:pt x="2168" y="8924"/>
                  </a:lnTo>
                  <a:cubicBezTo>
                    <a:pt x="1956" y="8809"/>
                    <a:pt x="1823" y="8587"/>
                    <a:pt x="1823" y="8345"/>
                  </a:cubicBezTo>
                  <a:lnTo>
                    <a:pt x="1823" y="2447"/>
                  </a:lnTo>
                  <a:cubicBezTo>
                    <a:pt x="1823" y="2084"/>
                    <a:pt x="2118" y="1789"/>
                    <a:pt x="2483" y="1789"/>
                  </a:cubicBezTo>
                  <a:lnTo>
                    <a:pt x="9662" y="1789"/>
                  </a:lnTo>
                  <a:cubicBezTo>
                    <a:pt x="9960" y="1789"/>
                    <a:pt x="10220" y="1987"/>
                    <a:pt x="10297" y="2275"/>
                  </a:cubicBezTo>
                  <a:lnTo>
                    <a:pt x="12145" y="2275"/>
                  </a:lnTo>
                  <a:lnTo>
                    <a:pt x="12145" y="659"/>
                  </a:lnTo>
                  <a:cubicBezTo>
                    <a:pt x="12145" y="296"/>
                    <a:pt x="11850" y="1"/>
                    <a:pt x="11485" y="1"/>
                  </a:cubicBezTo>
                  <a:close/>
                </a:path>
              </a:pathLst>
            </a:custGeom>
            <a:solidFill>
              <a:srgbClr val="000000"/>
            </a:solid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grpSp>
      <p:sp>
        <p:nvSpPr>
          <p:cNvPr id="99" name="Rectangle 98">
            <a:extLst>
              <a:ext uri="{FF2B5EF4-FFF2-40B4-BE49-F238E27FC236}">
                <a16:creationId xmlns:a16="http://schemas.microsoft.com/office/drawing/2014/main" id="{78F1301C-9848-4BB6-A9C9-36B24E6A60A0}"/>
              </a:ext>
            </a:extLst>
          </p:cNvPr>
          <p:cNvSpPr/>
          <p:nvPr/>
        </p:nvSpPr>
        <p:spPr>
          <a:xfrm>
            <a:off x="3420722" y="6014352"/>
            <a:ext cx="4691275" cy="1384995"/>
          </a:xfrm>
          <a:prstGeom prst="rect">
            <a:avLst/>
          </a:prstGeom>
        </p:spPr>
        <p:txBody>
          <a:bodyPr wrap="square">
            <a:spAutoFit/>
          </a:bodyPr>
          <a:lstStyle/>
          <a:p>
            <a:pPr algn="r"/>
            <a:r>
              <a:rPr lang="en-US" sz="2800" dirty="0"/>
              <a:t>You can enter a subtitle here if you need it</a:t>
            </a:r>
          </a:p>
          <a:p>
            <a:pPr algn="r"/>
            <a:endParaRPr lang="en-US" sz="2800" dirty="0"/>
          </a:p>
        </p:txBody>
      </p:sp>
      <p:sp>
        <p:nvSpPr>
          <p:cNvPr id="100" name="Rectangle 99">
            <a:extLst>
              <a:ext uri="{FF2B5EF4-FFF2-40B4-BE49-F238E27FC236}">
                <a16:creationId xmlns:a16="http://schemas.microsoft.com/office/drawing/2014/main" id="{0434934C-9E74-4FDF-AB4E-D2681ADCBE41}"/>
              </a:ext>
            </a:extLst>
          </p:cNvPr>
          <p:cNvSpPr/>
          <p:nvPr/>
        </p:nvSpPr>
        <p:spPr>
          <a:xfrm>
            <a:off x="3420722" y="9053614"/>
            <a:ext cx="4691275" cy="1384995"/>
          </a:xfrm>
          <a:prstGeom prst="rect">
            <a:avLst/>
          </a:prstGeom>
        </p:spPr>
        <p:txBody>
          <a:bodyPr wrap="square">
            <a:spAutoFit/>
          </a:bodyPr>
          <a:lstStyle/>
          <a:p>
            <a:pPr algn="r"/>
            <a:r>
              <a:rPr lang="en-US" sz="2800" dirty="0"/>
              <a:t>You can enter a subtitle here if you need it</a:t>
            </a:r>
          </a:p>
          <a:p>
            <a:pPr algn="r"/>
            <a:endParaRPr lang="en-US" sz="2800" dirty="0"/>
          </a:p>
        </p:txBody>
      </p:sp>
      <p:sp>
        <p:nvSpPr>
          <p:cNvPr id="101" name="Rectangle 100">
            <a:extLst>
              <a:ext uri="{FF2B5EF4-FFF2-40B4-BE49-F238E27FC236}">
                <a16:creationId xmlns:a16="http://schemas.microsoft.com/office/drawing/2014/main" id="{FCF3C73A-1F3E-48B9-A947-01C853BEAA0A}"/>
              </a:ext>
            </a:extLst>
          </p:cNvPr>
          <p:cNvSpPr/>
          <p:nvPr/>
        </p:nvSpPr>
        <p:spPr>
          <a:xfrm>
            <a:off x="15818004" y="4418656"/>
            <a:ext cx="4691275" cy="1384995"/>
          </a:xfrm>
          <a:prstGeom prst="rect">
            <a:avLst/>
          </a:prstGeom>
        </p:spPr>
        <p:txBody>
          <a:bodyPr wrap="square">
            <a:spAutoFit/>
          </a:bodyPr>
          <a:lstStyle/>
          <a:p>
            <a:r>
              <a:rPr lang="en-US" sz="2800" dirty="0"/>
              <a:t>You can enter a subtitle here if you need it</a:t>
            </a:r>
          </a:p>
          <a:p>
            <a:endParaRPr lang="en-US" sz="2800" dirty="0"/>
          </a:p>
        </p:txBody>
      </p:sp>
      <p:sp>
        <p:nvSpPr>
          <p:cNvPr id="102" name="Rectangle 101">
            <a:extLst>
              <a:ext uri="{FF2B5EF4-FFF2-40B4-BE49-F238E27FC236}">
                <a16:creationId xmlns:a16="http://schemas.microsoft.com/office/drawing/2014/main" id="{4BC32036-DB45-40FC-95F2-E1086DA91D09}"/>
              </a:ext>
            </a:extLst>
          </p:cNvPr>
          <p:cNvSpPr/>
          <p:nvPr/>
        </p:nvSpPr>
        <p:spPr>
          <a:xfrm>
            <a:off x="15818004" y="7457918"/>
            <a:ext cx="4691275" cy="954107"/>
          </a:xfrm>
          <a:prstGeom prst="rect">
            <a:avLst/>
          </a:prstGeom>
        </p:spPr>
        <p:txBody>
          <a:bodyPr wrap="square">
            <a:spAutoFit/>
          </a:bodyPr>
          <a:lstStyle/>
          <a:p>
            <a:r>
              <a:rPr lang="en-US" sz="2800" dirty="0"/>
              <a:t>You can enter a subtitle here if you need it</a:t>
            </a:r>
          </a:p>
        </p:txBody>
      </p:sp>
      <p:sp>
        <p:nvSpPr>
          <p:cNvPr id="103" name="Rectangle 102">
            <a:extLst>
              <a:ext uri="{FF2B5EF4-FFF2-40B4-BE49-F238E27FC236}">
                <a16:creationId xmlns:a16="http://schemas.microsoft.com/office/drawing/2014/main" id="{3E83F0FD-7363-487B-BBB4-BD7596CD02BF}"/>
              </a:ext>
            </a:extLst>
          </p:cNvPr>
          <p:cNvSpPr/>
          <p:nvPr/>
        </p:nvSpPr>
        <p:spPr>
          <a:xfrm>
            <a:off x="15818004" y="10701243"/>
            <a:ext cx="4691275" cy="954107"/>
          </a:xfrm>
          <a:prstGeom prst="rect">
            <a:avLst/>
          </a:prstGeom>
        </p:spPr>
        <p:txBody>
          <a:bodyPr wrap="square">
            <a:spAutoFit/>
          </a:bodyPr>
          <a:lstStyle/>
          <a:p>
            <a:r>
              <a:rPr lang="en-US" sz="2800" dirty="0"/>
              <a:t>You can enter a subtitle here if you need it</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3DB115C-3681-407E-8339-5D83ECC07B00}"/>
              </a:ext>
            </a:extLst>
          </p:cNvPr>
          <p:cNvSpPr>
            <a:spLocks noGrp="1"/>
          </p:cNvSpPr>
          <p:nvPr>
            <p:ph type="pic" sz="quarter" idx="10"/>
          </p:nvPr>
        </p:nvSpPr>
        <p:spPr/>
      </p:sp>
      <p:sp>
        <p:nvSpPr>
          <p:cNvPr id="686" name="Google Shape;686;p56"/>
          <p:cNvSpPr txBox="1">
            <a:spLocks noGrp="1"/>
          </p:cNvSpPr>
          <p:nvPr>
            <p:ph type="title" idx="4294967295"/>
          </p:nvPr>
        </p:nvSpPr>
        <p:spPr>
          <a:xfrm>
            <a:off x="0" y="730250"/>
            <a:ext cx="21031200" cy="2651125"/>
          </a:xfrm>
          <a:prstGeom prst="rect">
            <a:avLst/>
          </a:prstGeom>
        </p:spPr>
        <p:txBody>
          <a:bodyPr spcFirstLastPara="1" wrap="square" lIns="243800" tIns="243800" rIns="243800" bIns="243800" anchor="ctr" anchorCtr="0">
            <a:noAutofit/>
          </a:bodyPr>
          <a:lstStyle/>
          <a:p>
            <a:r>
              <a:rPr lang="en"/>
              <a:t>05</a:t>
            </a:r>
            <a:endParaRPr/>
          </a:p>
        </p:txBody>
      </p:sp>
      <p:sp>
        <p:nvSpPr>
          <p:cNvPr id="12" name="Google Shape;684;p56">
            <a:extLst>
              <a:ext uri="{FF2B5EF4-FFF2-40B4-BE49-F238E27FC236}">
                <a16:creationId xmlns:a16="http://schemas.microsoft.com/office/drawing/2014/main" id="{01745C4D-6A90-4C1D-B40E-FF61889F22CF}"/>
              </a:ext>
            </a:extLst>
          </p:cNvPr>
          <p:cNvSpPr/>
          <p:nvPr/>
        </p:nvSpPr>
        <p:spPr>
          <a:xfrm rot="2700000">
            <a:off x="13621879" y="3219535"/>
            <a:ext cx="5832733" cy="4227421"/>
          </a:xfrm>
          <a:custGeom>
            <a:avLst/>
            <a:gdLst/>
            <a:ahLst/>
            <a:cxnLst/>
            <a:rect l="l" t="t" r="r" b="b"/>
            <a:pathLst>
              <a:path w="289091" h="209526" extrusionOk="0">
                <a:moveTo>
                  <a:pt x="148837" y="1"/>
                </a:moveTo>
                <a:cubicBezTo>
                  <a:pt x="141742" y="1"/>
                  <a:pt x="134604" y="788"/>
                  <a:pt x="127468" y="2165"/>
                </a:cubicBezTo>
                <a:cubicBezTo>
                  <a:pt x="112941" y="4965"/>
                  <a:pt x="100810" y="16680"/>
                  <a:pt x="91728" y="27934"/>
                </a:cubicBezTo>
                <a:cubicBezTo>
                  <a:pt x="77946" y="45017"/>
                  <a:pt x="69297" y="65455"/>
                  <a:pt x="55729" y="82687"/>
                </a:cubicBezTo>
                <a:cubicBezTo>
                  <a:pt x="35648" y="108197"/>
                  <a:pt x="0" y="136526"/>
                  <a:pt x="13426" y="173189"/>
                </a:cubicBezTo>
                <a:cubicBezTo>
                  <a:pt x="24129" y="202416"/>
                  <a:pt x="56798" y="208751"/>
                  <a:pt x="84363" y="209495"/>
                </a:cubicBezTo>
                <a:cubicBezTo>
                  <a:pt x="85120" y="209515"/>
                  <a:pt x="85871" y="209525"/>
                  <a:pt x="86617" y="209525"/>
                </a:cubicBezTo>
                <a:cubicBezTo>
                  <a:pt x="123140" y="209525"/>
                  <a:pt x="146099" y="185464"/>
                  <a:pt x="164640" y="185464"/>
                </a:cubicBezTo>
                <a:cubicBezTo>
                  <a:pt x="178412" y="185464"/>
                  <a:pt x="192554" y="194152"/>
                  <a:pt x="205277" y="198540"/>
                </a:cubicBezTo>
                <a:cubicBezTo>
                  <a:pt x="215369" y="202020"/>
                  <a:pt x="226687" y="204611"/>
                  <a:pt x="237542" y="204611"/>
                </a:cubicBezTo>
                <a:cubicBezTo>
                  <a:pt x="252904" y="204611"/>
                  <a:pt x="267337" y="199421"/>
                  <a:pt x="276053" y="184216"/>
                </a:cubicBezTo>
                <a:cubicBezTo>
                  <a:pt x="289091" y="161471"/>
                  <a:pt x="284279" y="132895"/>
                  <a:pt x="269440" y="112377"/>
                </a:cubicBezTo>
                <a:cubicBezTo>
                  <a:pt x="253335" y="90105"/>
                  <a:pt x="230389" y="73540"/>
                  <a:pt x="218820" y="47928"/>
                </a:cubicBezTo>
                <a:cubicBezTo>
                  <a:pt x="209910" y="28205"/>
                  <a:pt x="199143" y="13000"/>
                  <a:pt x="178149" y="5133"/>
                </a:cubicBezTo>
                <a:cubicBezTo>
                  <a:pt x="168540" y="1532"/>
                  <a:pt x="158730" y="1"/>
                  <a:pt x="148837" y="1"/>
                </a:cubicBezTo>
                <a:close/>
              </a:path>
            </a:pathLst>
          </a:custGeom>
          <a:solidFill>
            <a:schemeClr val="accent1">
              <a:lumMod val="20000"/>
              <a:lumOff val="80000"/>
            </a:schemeClr>
          </a:solid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13" name="Google Shape;685;p56">
            <a:extLst>
              <a:ext uri="{FF2B5EF4-FFF2-40B4-BE49-F238E27FC236}">
                <a16:creationId xmlns:a16="http://schemas.microsoft.com/office/drawing/2014/main" id="{2B02EEC5-4FB4-4666-8DF6-23C35AAC32A9}"/>
              </a:ext>
            </a:extLst>
          </p:cNvPr>
          <p:cNvSpPr txBox="1">
            <a:spLocks/>
          </p:cNvSpPr>
          <p:nvPr/>
        </p:nvSpPr>
        <p:spPr>
          <a:xfrm>
            <a:off x="13793600" y="6142000"/>
            <a:ext cx="8728000" cy="2244800"/>
          </a:xfrm>
          <a:prstGeom prst="rect">
            <a:avLst/>
          </a:prstGeom>
        </p:spPr>
        <p:txBody>
          <a:bodyPr spcFirstLastPara="1" wrap="square" lIns="243800" tIns="243800" rIns="243800" bIns="243800" anchor="ctr" anchorCtr="0">
            <a:noAutofit/>
          </a:bodyPr>
          <a:lst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a:lstStyle>
          <a:p>
            <a:r>
              <a:rPr lang="en-US" sz="8000" dirty="0"/>
              <a:t>OPERATING PLAN</a:t>
            </a:r>
          </a:p>
        </p:txBody>
      </p:sp>
      <p:sp>
        <p:nvSpPr>
          <p:cNvPr id="14" name="Google Shape;687;p56">
            <a:extLst>
              <a:ext uri="{FF2B5EF4-FFF2-40B4-BE49-F238E27FC236}">
                <a16:creationId xmlns:a16="http://schemas.microsoft.com/office/drawing/2014/main" id="{4D226B04-92BB-47D6-BD33-7AFC05D31CC6}"/>
              </a:ext>
            </a:extLst>
          </p:cNvPr>
          <p:cNvSpPr txBox="1">
            <a:spLocks/>
          </p:cNvSpPr>
          <p:nvPr/>
        </p:nvSpPr>
        <p:spPr>
          <a:xfrm>
            <a:off x="13793600" y="9055732"/>
            <a:ext cx="6832800" cy="3380107"/>
          </a:xfrm>
          <a:prstGeom prst="rect">
            <a:avLst/>
          </a:prstGeom>
        </p:spPr>
        <p:txBody>
          <a:bodyPr spcFirstLastPara="1" wrap="square" lIns="243800" tIns="243800" rIns="243800" bIns="243800" anchor="t" anchorCtr="0">
            <a:noAutofit/>
          </a:bodyPr>
          <a:lst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buSzPts val="1100"/>
              <a:buNone/>
            </a:pPr>
            <a:r>
              <a:rPr lang="en-US" sz="4400" dirty="0"/>
              <a:t>You can enter a subtitle here if you need it</a:t>
            </a:r>
          </a:p>
          <a:p>
            <a:pPr marL="0" indent="0">
              <a:buNone/>
            </a:pPr>
            <a:endParaRPr lang="en-US" sz="5400"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692"/>
        <p:cNvGrpSpPr/>
        <p:nvPr/>
      </p:nvGrpSpPr>
      <p:grpSpPr>
        <a:xfrm>
          <a:off x="0" y="0"/>
          <a:ext cx="0" cy="0"/>
          <a:chOff x="0" y="0"/>
          <a:chExt cx="0" cy="0"/>
        </a:xfrm>
      </p:grpSpPr>
      <p:sp>
        <p:nvSpPr>
          <p:cNvPr id="693" name="Google Shape;693;p57"/>
          <p:cNvSpPr txBox="1">
            <a:spLocks noGrp="1"/>
          </p:cNvSpPr>
          <p:nvPr>
            <p:ph type="title"/>
          </p:nvPr>
        </p:nvSpPr>
        <p:spPr>
          <a:prstGeom prst="rect">
            <a:avLst/>
          </a:prstGeom>
        </p:spPr>
        <p:txBody>
          <a:bodyPr spcFirstLastPara="1" wrap="square" lIns="243800" tIns="243800" rIns="243800" bIns="243800" anchor="ctr" anchorCtr="0">
            <a:noAutofit/>
          </a:bodyPr>
          <a:lstStyle/>
          <a:p>
            <a:r>
              <a:rPr lang="en" dirty="0"/>
              <a:t>OUR PROCESS</a:t>
            </a:r>
            <a:endParaRPr dirty="0"/>
          </a:p>
        </p:txBody>
      </p:sp>
      <p:sp>
        <p:nvSpPr>
          <p:cNvPr id="38" name="Google Shape;694;p57">
            <a:extLst>
              <a:ext uri="{FF2B5EF4-FFF2-40B4-BE49-F238E27FC236}">
                <a16:creationId xmlns:a16="http://schemas.microsoft.com/office/drawing/2014/main" id="{CEFB3472-7B16-4414-BDEA-E3A201EC178E}"/>
              </a:ext>
            </a:extLst>
          </p:cNvPr>
          <p:cNvSpPr/>
          <p:nvPr/>
        </p:nvSpPr>
        <p:spPr>
          <a:xfrm>
            <a:off x="3840101" y="6776000"/>
            <a:ext cx="1935200" cy="1935200"/>
          </a:xfrm>
          <a:prstGeom prst="ellipse">
            <a:avLst/>
          </a:prstGeom>
          <a:solidFill>
            <a:schemeClr val="accent1">
              <a:lumMod val="20000"/>
              <a:lumOff val="80000"/>
            </a:schemeClr>
          </a:solid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39" name="Google Shape;695;p57">
            <a:extLst>
              <a:ext uri="{FF2B5EF4-FFF2-40B4-BE49-F238E27FC236}">
                <a16:creationId xmlns:a16="http://schemas.microsoft.com/office/drawing/2014/main" id="{87A41A1C-3228-4929-B3E8-DCB741789D99}"/>
              </a:ext>
            </a:extLst>
          </p:cNvPr>
          <p:cNvSpPr txBox="1">
            <a:spLocks/>
          </p:cNvSpPr>
          <p:nvPr/>
        </p:nvSpPr>
        <p:spPr>
          <a:xfrm>
            <a:off x="2794477" y="9307376"/>
            <a:ext cx="4026400" cy="2061600"/>
          </a:xfrm>
          <a:prstGeom prst="rect">
            <a:avLst/>
          </a:prstGeom>
        </p:spPr>
        <p:txBody>
          <a:bodyPr spcFirstLastPara="1" vert="horz" wrap="square" lIns="243800" tIns="243800" rIns="243800" bIns="243800" rtlCol="0" anchor="t" anchorCtr="0">
            <a:noAutofit/>
          </a:bodyPr>
          <a:lst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lgn="ctr">
              <a:spcAft>
                <a:spcPts val="4267"/>
              </a:spcAft>
              <a:buNone/>
            </a:pPr>
            <a:r>
              <a:rPr lang="en-US" sz="2400" b="1" dirty="0"/>
              <a:t>Lorem Ipsum</a:t>
            </a:r>
            <a:r>
              <a:rPr lang="en-US" sz="2400" dirty="0"/>
              <a:t> is simply dummy text of the printing and typesetting industry. </a:t>
            </a:r>
          </a:p>
        </p:txBody>
      </p:sp>
      <p:sp>
        <p:nvSpPr>
          <p:cNvPr id="40" name="Google Shape;696;p57">
            <a:extLst>
              <a:ext uri="{FF2B5EF4-FFF2-40B4-BE49-F238E27FC236}">
                <a16:creationId xmlns:a16="http://schemas.microsoft.com/office/drawing/2014/main" id="{A8981A5D-53F2-4F2E-BFF9-648D6BF3B4A4}"/>
              </a:ext>
            </a:extLst>
          </p:cNvPr>
          <p:cNvSpPr txBox="1">
            <a:spLocks/>
          </p:cNvSpPr>
          <p:nvPr/>
        </p:nvSpPr>
        <p:spPr>
          <a:xfrm>
            <a:off x="2794467" y="4908768"/>
            <a:ext cx="4026400" cy="1257600"/>
          </a:xfrm>
          <a:prstGeom prst="rect">
            <a:avLst/>
          </a:prstGeom>
        </p:spPr>
        <p:txBody>
          <a:bodyPr spcFirstLastPara="1" vert="horz" wrap="square" lIns="243800" tIns="243800" rIns="243800" bIns="243800" rtlCol="0" anchor="b" anchorCtr="0">
            <a:noAutofit/>
          </a:bodyPr>
          <a:lst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a:lstStyle>
          <a:p>
            <a:pPr algn="ctr"/>
            <a:r>
              <a:rPr lang="en-US" sz="3733" b="1">
                <a:latin typeface="Montserrat"/>
                <a:ea typeface="Montserrat"/>
                <a:cs typeface="Montserrat"/>
                <a:sym typeface="Montserrat"/>
              </a:rPr>
              <a:t>STEP 1</a:t>
            </a:r>
          </a:p>
        </p:txBody>
      </p:sp>
      <p:sp>
        <p:nvSpPr>
          <p:cNvPr id="41" name="Google Shape;697;p57">
            <a:extLst>
              <a:ext uri="{FF2B5EF4-FFF2-40B4-BE49-F238E27FC236}">
                <a16:creationId xmlns:a16="http://schemas.microsoft.com/office/drawing/2014/main" id="{67EC284F-93EA-463A-A46A-9327DC0AB41D}"/>
              </a:ext>
            </a:extLst>
          </p:cNvPr>
          <p:cNvSpPr/>
          <p:nvPr/>
        </p:nvSpPr>
        <p:spPr>
          <a:xfrm>
            <a:off x="8762968" y="6776000"/>
            <a:ext cx="1935200" cy="1935200"/>
          </a:xfrm>
          <a:prstGeom prst="ellipse">
            <a:avLst/>
          </a:prstGeom>
          <a:solidFill>
            <a:schemeClr val="accent1">
              <a:lumMod val="20000"/>
              <a:lumOff val="80000"/>
            </a:schemeClr>
          </a:solid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43" name="Google Shape;699;p57">
            <a:extLst>
              <a:ext uri="{FF2B5EF4-FFF2-40B4-BE49-F238E27FC236}">
                <a16:creationId xmlns:a16="http://schemas.microsoft.com/office/drawing/2014/main" id="{A7D84D30-C4ED-479A-85D1-64FFA39B1C02}"/>
              </a:ext>
            </a:extLst>
          </p:cNvPr>
          <p:cNvSpPr txBox="1">
            <a:spLocks/>
          </p:cNvSpPr>
          <p:nvPr/>
        </p:nvSpPr>
        <p:spPr>
          <a:xfrm>
            <a:off x="7717333" y="4908768"/>
            <a:ext cx="4026400" cy="1257600"/>
          </a:xfrm>
          <a:prstGeom prst="rect">
            <a:avLst/>
          </a:prstGeom>
        </p:spPr>
        <p:txBody>
          <a:bodyPr spcFirstLastPara="1" vert="horz" wrap="square" lIns="243800" tIns="243800" rIns="243800" bIns="243800" rtlCol="0" anchor="b" anchorCtr="0">
            <a:noAutofit/>
          </a:bodyPr>
          <a:lst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a:lstStyle>
          <a:p>
            <a:pPr algn="ctr"/>
            <a:r>
              <a:rPr lang="en-US" sz="3733" b="1">
                <a:latin typeface="Montserrat"/>
                <a:ea typeface="Montserrat"/>
                <a:cs typeface="Montserrat"/>
                <a:sym typeface="Montserrat"/>
              </a:rPr>
              <a:t>STEP 2</a:t>
            </a:r>
          </a:p>
        </p:txBody>
      </p:sp>
      <p:sp>
        <p:nvSpPr>
          <p:cNvPr id="44" name="Google Shape;700;p57">
            <a:extLst>
              <a:ext uri="{FF2B5EF4-FFF2-40B4-BE49-F238E27FC236}">
                <a16:creationId xmlns:a16="http://schemas.microsoft.com/office/drawing/2014/main" id="{97F4A826-FA63-4949-A75D-DA944C6CD9FC}"/>
              </a:ext>
            </a:extLst>
          </p:cNvPr>
          <p:cNvSpPr/>
          <p:nvPr/>
        </p:nvSpPr>
        <p:spPr>
          <a:xfrm>
            <a:off x="13685835" y="6776000"/>
            <a:ext cx="1935200" cy="1935200"/>
          </a:xfrm>
          <a:prstGeom prst="ellipse">
            <a:avLst/>
          </a:prstGeom>
          <a:solidFill>
            <a:schemeClr val="accent1">
              <a:lumMod val="20000"/>
              <a:lumOff val="80000"/>
            </a:schemeClr>
          </a:solid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46" name="Google Shape;702;p57">
            <a:extLst>
              <a:ext uri="{FF2B5EF4-FFF2-40B4-BE49-F238E27FC236}">
                <a16:creationId xmlns:a16="http://schemas.microsoft.com/office/drawing/2014/main" id="{404A96A0-C5A7-4E96-9C85-4F8F79F64C73}"/>
              </a:ext>
            </a:extLst>
          </p:cNvPr>
          <p:cNvSpPr txBox="1">
            <a:spLocks/>
          </p:cNvSpPr>
          <p:nvPr/>
        </p:nvSpPr>
        <p:spPr>
          <a:xfrm>
            <a:off x="12640200" y="4908768"/>
            <a:ext cx="4026400" cy="1257600"/>
          </a:xfrm>
          <a:prstGeom prst="rect">
            <a:avLst/>
          </a:prstGeom>
        </p:spPr>
        <p:txBody>
          <a:bodyPr spcFirstLastPara="1" vert="horz" wrap="square" lIns="243800" tIns="243800" rIns="243800" bIns="243800" rtlCol="0" anchor="b" anchorCtr="0">
            <a:noAutofit/>
          </a:bodyPr>
          <a:lst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a:lstStyle>
          <a:p>
            <a:pPr algn="ctr"/>
            <a:r>
              <a:rPr lang="en-US" sz="3733" b="1">
                <a:latin typeface="Montserrat"/>
                <a:ea typeface="Montserrat"/>
                <a:cs typeface="Montserrat"/>
                <a:sym typeface="Montserrat"/>
              </a:rPr>
              <a:t>STEP 3</a:t>
            </a:r>
          </a:p>
        </p:txBody>
      </p:sp>
      <p:sp>
        <p:nvSpPr>
          <p:cNvPr id="47" name="Google Shape;703;p57">
            <a:extLst>
              <a:ext uri="{FF2B5EF4-FFF2-40B4-BE49-F238E27FC236}">
                <a16:creationId xmlns:a16="http://schemas.microsoft.com/office/drawing/2014/main" id="{A4238A76-9BB7-45BA-9D69-F047C7BC16C8}"/>
              </a:ext>
            </a:extLst>
          </p:cNvPr>
          <p:cNvSpPr/>
          <p:nvPr/>
        </p:nvSpPr>
        <p:spPr>
          <a:xfrm>
            <a:off x="18608701" y="6776000"/>
            <a:ext cx="1935200" cy="1935200"/>
          </a:xfrm>
          <a:prstGeom prst="ellipse">
            <a:avLst/>
          </a:prstGeom>
          <a:solidFill>
            <a:schemeClr val="accent1">
              <a:lumMod val="20000"/>
              <a:lumOff val="80000"/>
            </a:schemeClr>
          </a:solid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49" name="Google Shape;705;p57">
            <a:extLst>
              <a:ext uri="{FF2B5EF4-FFF2-40B4-BE49-F238E27FC236}">
                <a16:creationId xmlns:a16="http://schemas.microsoft.com/office/drawing/2014/main" id="{F831A735-86D7-47FD-B436-1A2F995C67ED}"/>
              </a:ext>
            </a:extLst>
          </p:cNvPr>
          <p:cNvSpPr txBox="1">
            <a:spLocks/>
          </p:cNvSpPr>
          <p:nvPr/>
        </p:nvSpPr>
        <p:spPr>
          <a:xfrm>
            <a:off x="17563067" y="4908768"/>
            <a:ext cx="4026400" cy="1257600"/>
          </a:xfrm>
          <a:prstGeom prst="rect">
            <a:avLst/>
          </a:prstGeom>
        </p:spPr>
        <p:txBody>
          <a:bodyPr spcFirstLastPara="1" vert="horz" wrap="square" lIns="243800" tIns="243800" rIns="243800" bIns="243800" rtlCol="0" anchor="b" anchorCtr="0">
            <a:noAutofit/>
          </a:bodyPr>
          <a:lst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a:lstStyle>
          <a:p>
            <a:pPr algn="ctr"/>
            <a:r>
              <a:rPr lang="en-US" sz="3733" b="1">
                <a:latin typeface="Montserrat"/>
                <a:ea typeface="Montserrat"/>
                <a:cs typeface="Montserrat"/>
                <a:sym typeface="Montserrat"/>
              </a:rPr>
              <a:t>STEP 4</a:t>
            </a:r>
          </a:p>
        </p:txBody>
      </p:sp>
      <p:cxnSp>
        <p:nvCxnSpPr>
          <p:cNvPr id="50" name="Google Shape;706;p57">
            <a:extLst>
              <a:ext uri="{FF2B5EF4-FFF2-40B4-BE49-F238E27FC236}">
                <a16:creationId xmlns:a16="http://schemas.microsoft.com/office/drawing/2014/main" id="{D155E06C-35AA-4144-90A2-832953222D26}"/>
              </a:ext>
            </a:extLst>
          </p:cNvPr>
          <p:cNvCxnSpPr>
            <a:stCxn id="38" idx="0"/>
            <a:endCxn id="40" idx="2"/>
          </p:cNvCxnSpPr>
          <p:nvPr/>
        </p:nvCxnSpPr>
        <p:spPr>
          <a:xfrm rot="10800000">
            <a:off x="4807701" y="6166400"/>
            <a:ext cx="0" cy="609600"/>
          </a:xfrm>
          <a:prstGeom prst="straightConnector1">
            <a:avLst/>
          </a:prstGeom>
          <a:noFill/>
          <a:ln w="9525" cap="flat" cmpd="sng">
            <a:solidFill>
              <a:schemeClr val="accent1">
                <a:lumMod val="20000"/>
                <a:lumOff val="80000"/>
              </a:schemeClr>
            </a:solidFill>
            <a:prstDash val="solid"/>
            <a:round/>
            <a:headEnd type="none" w="med" len="med"/>
            <a:tailEnd type="none" w="med" len="med"/>
          </a:ln>
        </p:spPr>
      </p:cxnSp>
      <p:cxnSp>
        <p:nvCxnSpPr>
          <p:cNvPr id="51" name="Google Shape;707;p57">
            <a:extLst>
              <a:ext uri="{FF2B5EF4-FFF2-40B4-BE49-F238E27FC236}">
                <a16:creationId xmlns:a16="http://schemas.microsoft.com/office/drawing/2014/main" id="{46271393-8FDD-4889-BCC5-007B11BCCBF2}"/>
              </a:ext>
            </a:extLst>
          </p:cNvPr>
          <p:cNvCxnSpPr>
            <a:stCxn id="38" idx="4"/>
            <a:endCxn id="39" idx="0"/>
          </p:cNvCxnSpPr>
          <p:nvPr/>
        </p:nvCxnSpPr>
        <p:spPr>
          <a:xfrm>
            <a:off x="4807701" y="8711200"/>
            <a:ext cx="0" cy="596000"/>
          </a:xfrm>
          <a:prstGeom prst="straightConnector1">
            <a:avLst/>
          </a:prstGeom>
          <a:noFill/>
          <a:ln w="9525" cap="flat" cmpd="sng">
            <a:solidFill>
              <a:schemeClr val="accent1">
                <a:lumMod val="20000"/>
                <a:lumOff val="80000"/>
              </a:schemeClr>
            </a:solidFill>
            <a:prstDash val="solid"/>
            <a:round/>
            <a:headEnd type="none" w="med" len="med"/>
            <a:tailEnd type="none" w="med" len="med"/>
          </a:ln>
        </p:spPr>
      </p:cxnSp>
      <p:cxnSp>
        <p:nvCxnSpPr>
          <p:cNvPr id="52" name="Google Shape;708;p57">
            <a:extLst>
              <a:ext uri="{FF2B5EF4-FFF2-40B4-BE49-F238E27FC236}">
                <a16:creationId xmlns:a16="http://schemas.microsoft.com/office/drawing/2014/main" id="{225DB508-7A70-4C59-9B39-A14D93F75902}"/>
              </a:ext>
            </a:extLst>
          </p:cNvPr>
          <p:cNvCxnSpPr>
            <a:stCxn id="43" idx="2"/>
            <a:endCxn id="41" idx="0"/>
          </p:cNvCxnSpPr>
          <p:nvPr/>
        </p:nvCxnSpPr>
        <p:spPr>
          <a:xfrm>
            <a:off x="9730533" y="6166368"/>
            <a:ext cx="0" cy="609600"/>
          </a:xfrm>
          <a:prstGeom prst="straightConnector1">
            <a:avLst/>
          </a:prstGeom>
          <a:noFill/>
          <a:ln w="9525" cap="flat" cmpd="sng">
            <a:solidFill>
              <a:schemeClr val="accent1">
                <a:lumMod val="20000"/>
                <a:lumOff val="80000"/>
              </a:schemeClr>
            </a:solidFill>
            <a:prstDash val="solid"/>
            <a:round/>
            <a:headEnd type="none" w="med" len="med"/>
            <a:tailEnd type="none" w="med" len="med"/>
          </a:ln>
        </p:spPr>
      </p:cxnSp>
      <p:cxnSp>
        <p:nvCxnSpPr>
          <p:cNvPr id="53" name="Google Shape;709;p57">
            <a:extLst>
              <a:ext uri="{FF2B5EF4-FFF2-40B4-BE49-F238E27FC236}">
                <a16:creationId xmlns:a16="http://schemas.microsoft.com/office/drawing/2014/main" id="{01A82FA9-FE01-450A-A3CF-5D9B90A4AF12}"/>
              </a:ext>
            </a:extLst>
          </p:cNvPr>
          <p:cNvCxnSpPr>
            <a:cxnSpLocks/>
            <a:stCxn id="41" idx="4"/>
          </p:cNvCxnSpPr>
          <p:nvPr/>
        </p:nvCxnSpPr>
        <p:spPr>
          <a:xfrm>
            <a:off x="9730568" y="8711200"/>
            <a:ext cx="0" cy="596000"/>
          </a:xfrm>
          <a:prstGeom prst="straightConnector1">
            <a:avLst/>
          </a:prstGeom>
          <a:noFill/>
          <a:ln w="9525" cap="flat" cmpd="sng">
            <a:solidFill>
              <a:schemeClr val="accent1">
                <a:lumMod val="20000"/>
                <a:lumOff val="80000"/>
              </a:schemeClr>
            </a:solidFill>
            <a:prstDash val="solid"/>
            <a:round/>
            <a:headEnd type="none" w="med" len="med"/>
            <a:tailEnd type="none" w="med" len="med"/>
          </a:ln>
        </p:spPr>
      </p:cxnSp>
      <p:cxnSp>
        <p:nvCxnSpPr>
          <p:cNvPr id="54" name="Google Shape;710;p57">
            <a:extLst>
              <a:ext uri="{FF2B5EF4-FFF2-40B4-BE49-F238E27FC236}">
                <a16:creationId xmlns:a16="http://schemas.microsoft.com/office/drawing/2014/main" id="{28B26AC2-E322-4D47-9533-C0AE919C8CAB}"/>
              </a:ext>
            </a:extLst>
          </p:cNvPr>
          <p:cNvCxnSpPr>
            <a:stCxn id="46" idx="2"/>
            <a:endCxn id="44" idx="0"/>
          </p:cNvCxnSpPr>
          <p:nvPr/>
        </p:nvCxnSpPr>
        <p:spPr>
          <a:xfrm>
            <a:off x="14653400" y="6166368"/>
            <a:ext cx="0" cy="609600"/>
          </a:xfrm>
          <a:prstGeom prst="straightConnector1">
            <a:avLst/>
          </a:prstGeom>
          <a:noFill/>
          <a:ln w="9525" cap="flat" cmpd="sng">
            <a:solidFill>
              <a:schemeClr val="accent1">
                <a:lumMod val="20000"/>
                <a:lumOff val="80000"/>
              </a:schemeClr>
            </a:solidFill>
            <a:prstDash val="solid"/>
            <a:round/>
            <a:headEnd type="none" w="med" len="med"/>
            <a:tailEnd type="none" w="med" len="med"/>
          </a:ln>
        </p:spPr>
      </p:cxnSp>
      <p:cxnSp>
        <p:nvCxnSpPr>
          <p:cNvPr id="55" name="Google Shape;711;p57">
            <a:extLst>
              <a:ext uri="{FF2B5EF4-FFF2-40B4-BE49-F238E27FC236}">
                <a16:creationId xmlns:a16="http://schemas.microsoft.com/office/drawing/2014/main" id="{2967609F-B26C-4EFA-B51C-AB749307BCCF}"/>
              </a:ext>
            </a:extLst>
          </p:cNvPr>
          <p:cNvCxnSpPr>
            <a:cxnSpLocks/>
            <a:stCxn id="44" idx="4"/>
          </p:cNvCxnSpPr>
          <p:nvPr/>
        </p:nvCxnSpPr>
        <p:spPr>
          <a:xfrm>
            <a:off x="14653435" y="8711200"/>
            <a:ext cx="0" cy="596000"/>
          </a:xfrm>
          <a:prstGeom prst="straightConnector1">
            <a:avLst/>
          </a:prstGeom>
          <a:noFill/>
          <a:ln w="9525" cap="flat" cmpd="sng">
            <a:solidFill>
              <a:schemeClr val="accent1">
                <a:lumMod val="20000"/>
                <a:lumOff val="80000"/>
              </a:schemeClr>
            </a:solidFill>
            <a:prstDash val="solid"/>
            <a:round/>
            <a:headEnd type="none" w="med" len="med"/>
            <a:tailEnd type="none" w="med" len="med"/>
          </a:ln>
        </p:spPr>
      </p:cxnSp>
      <p:cxnSp>
        <p:nvCxnSpPr>
          <p:cNvPr id="56" name="Google Shape;712;p57">
            <a:extLst>
              <a:ext uri="{FF2B5EF4-FFF2-40B4-BE49-F238E27FC236}">
                <a16:creationId xmlns:a16="http://schemas.microsoft.com/office/drawing/2014/main" id="{358E7C3F-3C5B-4959-B1D5-D84D873A2577}"/>
              </a:ext>
            </a:extLst>
          </p:cNvPr>
          <p:cNvCxnSpPr>
            <a:stCxn id="49" idx="2"/>
            <a:endCxn id="47" idx="0"/>
          </p:cNvCxnSpPr>
          <p:nvPr/>
        </p:nvCxnSpPr>
        <p:spPr>
          <a:xfrm>
            <a:off x="19576267" y="6166368"/>
            <a:ext cx="0" cy="609600"/>
          </a:xfrm>
          <a:prstGeom prst="straightConnector1">
            <a:avLst/>
          </a:prstGeom>
          <a:noFill/>
          <a:ln w="9525" cap="flat" cmpd="sng">
            <a:solidFill>
              <a:schemeClr val="accent1">
                <a:lumMod val="20000"/>
                <a:lumOff val="80000"/>
              </a:schemeClr>
            </a:solidFill>
            <a:prstDash val="solid"/>
            <a:round/>
            <a:headEnd type="none" w="med" len="med"/>
            <a:tailEnd type="none" w="med" len="med"/>
          </a:ln>
        </p:spPr>
      </p:cxnSp>
      <p:cxnSp>
        <p:nvCxnSpPr>
          <p:cNvPr id="57" name="Google Shape;713;p57">
            <a:extLst>
              <a:ext uri="{FF2B5EF4-FFF2-40B4-BE49-F238E27FC236}">
                <a16:creationId xmlns:a16="http://schemas.microsoft.com/office/drawing/2014/main" id="{1A5F4C51-4654-48BE-A02F-D00B33C315A8}"/>
              </a:ext>
            </a:extLst>
          </p:cNvPr>
          <p:cNvCxnSpPr>
            <a:cxnSpLocks/>
            <a:stCxn id="47" idx="4"/>
          </p:cNvCxnSpPr>
          <p:nvPr/>
        </p:nvCxnSpPr>
        <p:spPr>
          <a:xfrm>
            <a:off x="19576301" y="8711200"/>
            <a:ext cx="0" cy="596000"/>
          </a:xfrm>
          <a:prstGeom prst="straightConnector1">
            <a:avLst/>
          </a:prstGeom>
          <a:noFill/>
          <a:ln w="9525" cap="flat" cmpd="sng">
            <a:solidFill>
              <a:schemeClr val="accent1">
                <a:lumMod val="20000"/>
                <a:lumOff val="80000"/>
              </a:schemeClr>
            </a:solidFill>
            <a:prstDash val="solid"/>
            <a:round/>
            <a:headEnd type="none" w="med" len="med"/>
            <a:tailEnd type="none" w="med" len="med"/>
          </a:ln>
        </p:spPr>
      </p:cxnSp>
      <p:grpSp>
        <p:nvGrpSpPr>
          <p:cNvPr id="58" name="Google Shape;714;p57">
            <a:extLst>
              <a:ext uri="{FF2B5EF4-FFF2-40B4-BE49-F238E27FC236}">
                <a16:creationId xmlns:a16="http://schemas.microsoft.com/office/drawing/2014/main" id="{07AB376A-ACFE-46B5-AD6B-CD66AAFA4779}"/>
              </a:ext>
            </a:extLst>
          </p:cNvPr>
          <p:cNvGrpSpPr/>
          <p:nvPr/>
        </p:nvGrpSpPr>
        <p:grpSpPr>
          <a:xfrm>
            <a:off x="9514772" y="7241904"/>
            <a:ext cx="431635" cy="1003360"/>
            <a:chOff x="1586376" y="3230362"/>
            <a:chExt cx="187754" cy="436446"/>
          </a:xfrm>
        </p:grpSpPr>
        <p:sp>
          <p:nvSpPr>
            <p:cNvPr id="59" name="Google Shape;715;p57">
              <a:extLst>
                <a:ext uri="{FF2B5EF4-FFF2-40B4-BE49-F238E27FC236}">
                  <a16:creationId xmlns:a16="http://schemas.microsoft.com/office/drawing/2014/main" id="{78FA4C9B-1696-42C3-B322-E49CBD2ECF6E}"/>
                </a:ext>
              </a:extLst>
            </p:cNvPr>
            <p:cNvSpPr/>
            <p:nvPr/>
          </p:nvSpPr>
          <p:spPr>
            <a:xfrm>
              <a:off x="1599223" y="3230362"/>
              <a:ext cx="162197" cy="56308"/>
            </a:xfrm>
            <a:custGeom>
              <a:avLst/>
              <a:gdLst/>
              <a:ahLst/>
              <a:cxnLst/>
              <a:rect l="l" t="t" r="r" b="b"/>
              <a:pathLst>
                <a:path w="7184" h="2494" extrusionOk="0">
                  <a:moveTo>
                    <a:pt x="3589" y="1"/>
                  </a:moveTo>
                  <a:cubicBezTo>
                    <a:pt x="2363" y="1"/>
                    <a:pt x="1138" y="486"/>
                    <a:pt x="228" y="1455"/>
                  </a:cubicBezTo>
                  <a:cubicBezTo>
                    <a:pt x="1" y="1705"/>
                    <a:pt x="15" y="2090"/>
                    <a:pt x="262" y="2321"/>
                  </a:cubicBezTo>
                  <a:cubicBezTo>
                    <a:pt x="381" y="2433"/>
                    <a:pt x="532" y="2488"/>
                    <a:pt x="684" y="2488"/>
                  </a:cubicBezTo>
                  <a:cubicBezTo>
                    <a:pt x="846" y="2488"/>
                    <a:pt x="1007" y="2425"/>
                    <a:pt x="1128" y="2299"/>
                  </a:cubicBezTo>
                  <a:cubicBezTo>
                    <a:pt x="1794" y="1588"/>
                    <a:pt x="2691" y="1232"/>
                    <a:pt x="3589" y="1232"/>
                  </a:cubicBezTo>
                  <a:cubicBezTo>
                    <a:pt x="4487" y="1232"/>
                    <a:pt x="5384" y="1588"/>
                    <a:pt x="6050" y="2299"/>
                  </a:cubicBezTo>
                  <a:cubicBezTo>
                    <a:pt x="6171" y="2428"/>
                    <a:pt x="6336" y="2494"/>
                    <a:pt x="6500" y="2494"/>
                  </a:cubicBezTo>
                  <a:cubicBezTo>
                    <a:pt x="6651" y="2494"/>
                    <a:pt x="6803" y="2439"/>
                    <a:pt x="6922" y="2327"/>
                  </a:cubicBezTo>
                  <a:cubicBezTo>
                    <a:pt x="7170" y="2093"/>
                    <a:pt x="7183" y="1704"/>
                    <a:pt x="6950" y="1455"/>
                  </a:cubicBezTo>
                  <a:cubicBezTo>
                    <a:pt x="6040" y="486"/>
                    <a:pt x="4815" y="1"/>
                    <a:pt x="3589" y="1"/>
                  </a:cubicBezTo>
                  <a:close/>
                </a:path>
              </a:pathLst>
            </a:custGeom>
            <a:solidFill>
              <a:srgbClr val="000000"/>
            </a:solid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60" name="Google Shape;716;p57">
              <a:extLst>
                <a:ext uri="{FF2B5EF4-FFF2-40B4-BE49-F238E27FC236}">
                  <a16:creationId xmlns:a16="http://schemas.microsoft.com/office/drawing/2014/main" id="{B55B5BF3-1828-49B0-A4CE-02E1B4DFDC07}"/>
                </a:ext>
              </a:extLst>
            </p:cNvPr>
            <p:cNvSpPr/>
            <p:nvPr/>
          </p:nvSpPr>
          <p:spPr>
            <a:xfrm>
              <a:off x="1634760" y="3279197"/>
              <a:ext cx="89949" cy="40910"/>
            </a:xfrm>
            <a:custGeom>
              <a:avLst/>
              <a:gdLst/>
              <a:ahLst/>
              <a:cxnLst/>
              <a:rect l="l" t="t" r="r" b="b"/>
              <a:pathLst>
                <a:path w="3984" h="1812" extrusionOk="0">
                  <a:moveTo>
                    <a:pt x="2018" y="0"/>
                  </a:moveTo>
                  <a:cubicBezTo>
                    <a:pt x="1364" y="0"/>
                    <a:pt x="713" y="262"/>
                    <a:pt x="234" y="772"/>
                  </a:cubicBezTo>
                  <a:cubicBezTo>
                    <a:pt x="0" y="1021"/>
                    <a:pt x="13" y="1412"/>
                    <a:pt x="261" y="1645"/>
                  </a:cubicBezTo>
                  <a:cubicBezTo>
                    <a:pt x="380" y="1756"/>
                    <a:pt x="532" y="1812"/>
                    <a:pt x="684" y="1812"/>
                  </a:cubicBezTo>
                  <a:cubicBezTo>
                    <a:pt x="848" y="1812"/>
                    <a:pt x="1012" y="1747"/>
                    <a:pt x="1133" y="1617"/>
                  </a:cubicBezTo>
                  <a:cubicBezTo>
                    <a:pt x="1371" y="1362"/>
                    <a:pt x="1694" y="1233"/>
                    <a:pt x="2016" y="1233"/>
                  </a:cubicBezTo>
                  <a:cubicBezTo>
                    <a:pt x="2325" y="1233"/>
                    <a:pt x="2634" y="1351"/>
                    <a:pt x="2870" y="1588"/>
                  </a:cubicBezTo>
                  <a:cubicBezTo>
                    <a:pt x="2990" y="1709"/>
                    <a:pt x="3148" y="1769"/>
                    <a:pt x="3306" y="1769"/>
                  </a:cubicBezTo>
                  <a:cubicBezTo>
                    <a:pt x="3464" y="1769"/>
                    <a:pt x="3622" y="1709"/>
                    <a:pt x="3742" y="1588"/>
                  </a:cubicBezTo>
                  <a:cubicBezTo>
                    <a:pt x="3983" y="1347"/>
                    <a:pt x="3983" y="958"/>
                    <a:pt x="3742" y="717"/>
                  </a:cubicBezTo>
                  <a:cubicBezTo>
                    <a:pt x="3261" y="235"/>
                    <a:pt x="2638" y="0"/>
                    <a:pt x="2018" y="0"/>
                  </a:cubicBezTo>
                  <a:close/>
                </a:path>
              </a:pathLst>
            </a:custGeom>
            <a:solidFill>
              <a:srgbClr val="000000"/>
            </a:solid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61" name="Google Shape;717;p57">
              <a:extLst>
                <a:ext uri="{FF2B5EF4-FFF2-40B4-BE49-F238E27FC236}">
                  <a16:creationId xmlns:a16="http://schemas.microsoft.com/office/drawing/2014/main" id="{F1C7F82A-3B70-4C26-8E31-200794E5267D}"/>
                </a:ext>
              </a:extLst>
            </p:cNvPr>
            <p:cNvSpPr/>
            <p:nvPr/>
          </p:nvSpPr>
          <p:spPr>
            <a:xfrm>
              <a:off x="1586376" y="3343408"/>
              <a:ext cx="187754" cy="323400"/>
            </a:xfrm>
            <a:custGeom>
              <a:avLst/>
              <a:gdLst/>
              <a:ahLst/>
              <a:cxnLst/>
              <a:rect l="l" t="t" r="r" b="b"/>
              <a:pathLst>
                <a:path w="8316" h="14324" extrusionOk="0">
                  <a:moveTo>
                    <a:pt x="4160" y="4068"/>
                  </a:moveTo>
                  <a:cubicBezTo>
                    <a:pt x="4378" y="4068"/>
                    <a:pt x="4598" y="4110"/>
                    <a:pt x="4808" y="4197"/>
                  </a:cubicBezTo>
                  <a:cubicBezTo>
                    <a:pt x="5443" y="4461"/>
                    <a:pt x="5858" y="5080"/>
                    <a:pt x="5858" y="5767"/>
                  </a:cubicBezTo>
                  <a:cubicBezTo>
                    <a:pt x="5856" y="6706"/>
                    <a:pt x="5096" y="7466"/>
                    <a:pt x="4159" y="7466"/>
                  </a:cubicBezTo>
                  <a:cubicBezTo>
                    <a:pt x="3471" y="7466"/>
                    <a:pt x="2851" y="7052"/>
                    <a:pt x="2588" y="6417"/>
                  </a:cubicBezTo>
                  <a:cubicBezTo>
                    <a:pt x="2326" y="5782"/>
                    <a:pt x="2472" y="5052"/>
                    <a:pt x="2958" y="4566"/>
                  </a:cubicBezTo>
                  <a:cubicBezTo>
                    <a:pt x="3283" y="4241"/>
                    <a:pt x="3717" y="4068"/>
                    <a:pt x="4160" y="4068"/>
                  </a:cubicBezTo>
                  <a:close/>
                  <a:moveTo>
                    <a:pt x="5251" y="9137"/>
                  </a:moveTo>
                  <a:cubicBezTo>
                    <a:pt x="5591" y="9137"/>
                    <a:pt x="5868" y="9412"/>
                    <a:pt x="5868" y="9753"/>
                  </a:cubicBezTo>
                  <a:cubicBezTo>
                    <a:pt x="5868" y="10096"/>
                    <a:pt x="5591" y="10371"/>
                    <a:pt x="5251" y="10371"/>
                  </a:cubicBezTo>
                  <a:cubicBezTo>
                    <a:pt x="5247" y="10371"/>
                    <a:pt x="5244" y="10371"/>
                    <a:pt x="5240" y="10371"/>
                  </a:cubicBezTo>
                  <a:lnTo>
                    <a:pt x="3076" y="10371"/>
                  </a:lnTo>
                  <a:cubicBezTo>
                    <a:pt x="3072" y="10371"/>
                    <a:pt x="3069" y="10371"/>
                    <a:pt x="3065" y="10371"/>
                  </a:cubicBezTo>
                  <a:cubicBezTo>
                    <a:pt x="2726" y="10371"/>
                    <a:pt x="2448" y="10096"/>
                    <a:pt x="2448" y="9753"/>
                  </a:cubicBezTo>
                  <a:cubicBezTo>
                    <a:pt x="2448" y="9412"/>
                    <a:pt x="2726" y="9137"/>
                    <a:pt x="3065" y="9137"/>
                  </a:cubicBezTo>
                  <a:cubicBezTo>
                    <a:pt x="3069" y="9137"/>
                    <a:pt x="3072" y="9137"/>
                    <a:pt x="3076" y="9137"/>
                  </a:cubicBezTo>
                  <a:lnTo>
                    <a:pt x="5240" y="9137"/>
                  </a:lnTo>
                  <a:cubicBezTo>
                    <a:pt x="5244" y="9137"/>
                    <a:pt x="5247" y="9137"/>
                    <a:pt x="5251" y="9137"/>
                  </a:cubicBezTo>
                  <a:close/>
                  <a:moveTo>
                    <a:pt x="5251" y="10979"/>
                  </a:moveTo>
                  <a:cubicBezTo>
                    <a:pt x="5591" y="10979"/>
                    <a:pt x="5868" y="11254"/>
                    <a:pt x="5868" y="11597"/>
                  </a:cubicBezTo>
                  <a:cubicBezTo>
                    <a:pt x="5868" y="11938"/>
                    <a:pt x="5590" y="12214"/>
                    <a:pt x="5251" y="12214"/>
                  </a:cubicBezTo>
                  <a:cubicBezTo>
                    <a:pt x="5247" y="12214"/>
                    <a:pt x="5244" y="12214"/>
                    <a:pt x="5240" y="12214"/>
                  </a:cubicBezTo>
                  <a:lnTo>
                    <a:pt x="3076" y="12214"/>
                  </a:lnTo>
                  <a:cubicBezTo>
                    <a:pt x="3072" y="12214"/>
                    <a:pt x="3069" y="12214"/>
                    <a:pt x="3065" y="12214"/>
                  </a:cubicBezTo>
                  <a:cubicBezTo>
                    <a:pt x="2726" y="12214"/>
                    <a:pt x="2448" y="11938"/>
                    <a:pt x="2448" y="11597"/>
                  </a:cubicBezTo>
                  <a:cubicBezTo>
                    <a:pt x="2448" y="11254"/>
                    <a:pt x="2726" y="10979"/>
                    <a:pt x="3065" y="10979"/>
                  </a:cubicBezTo>
                  <a:cubicBezTo>
                    <a:pt x="3069" y="10979"/>
                    <a:pt x="3072" y="10979"/>
                    <a:pt x="3076" y="10979"/>
                  </a:cubicBezTo>
                  <a:lnTo>
                    <a:pt x="5240" y="10979"/>
                  </a:lnTo>
                  <a:cubicBezTo>
                    <a:pt x="5244" y="10979"/>
                    <a:pt x="5247" y="10979"/>
                    <a:pt x="5251" y="10979"/>
                  </a:cubicBezTo>
                  <a:close/>
                  <a:moveTo>
                    <a:pt x="4157" y="1"/>
                  </a:moveTo>
                  <a:cubicBezTo>
                    <a:pt x="3822" y="1"/>
                    <a:pt x="3547" y="269"/>
                    <a:pt x="3541" y="607"/>
                  </a:cubicBezTo>
                  <a:lnTo>
                    <a:pt x="3541" y="1285"/>
                  </a:lnTo>
                  <a:lnTo>
                    <a:pt x="2263" y="1285"/>
                  </a:lnTo>
                  <a:cubicBezTo>
                    <a:pt x="1013" y="1287"/>
                    <a:pt x="1" y="2298"/>
                    <a:pt x="1" y="3548"/>
                  </a:cubicBezTo>
                  <a:lnTo>
                    <a:pt x="1" y="12061"/>
                  </a:lnTo>
                  <a:cubicBezTo>
                    <a:pt x="1" y="13309"/>
                    <a:pt x="1013" y="14322"/>
                    <a:pt x="2263" y="14323"/>
                  </a:cubicBezTo>
                  <a:lnTo>
                    <a:pt x="6053" y="14323"/>
                  </a:lnTo>
                  <a:cubicBezTo>
                    <a:pt x="7303" y="14322"/>
                    <a:pt x="8315" y="13309"/>
                    <a:pt x="8315" y="12061"/>
                  </a:cubicBezTo>
                  <a:lnTo>
                    <a:pt x="8315" y="3548"/>
                  </a:lnTo>
                  <a:cubicBezTo>
                    <a:pt x="8315" y="2298"/>
                    <a:pt x="7303" y="1287"/>
                    <a:pt x="6055" y="1285"/>
                  </a:cubicBezTo>
                  <a:lnTo>
                    <a:pt x="4775" y="1285"/>
                  </a:lnTo>
                  <a:lnTo>
                    <a:pt x="4775" y="607"/>
                  </a:lnTo>
                  <a:cubicBezTo>
                    <a:pt x="4769" y="269"/>
                    <a:pt x="4494" y="1"/>
                    <a:pt x="4157" y="1"/>
                  </a:cubicBezTo>
                  <a:close/>
                </a:path>
              </a:pathLst>
            </a:custGeom>
            <a:solidFill>
              <a:srgbClr val="000000"/>
            </a:solid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grpSp>
      <p:grpSp>
        <p:nvGrpSpPr>
          <p:cNvPr id="62" name="Google Shape;718;p57">
            <a:extLst>
              <a:ext uri="{FF2B5EF4-FFF2-40B4-BE49-F238E27FC236}">
                <a16:creationId xmlns:a16="http://schemas.microsoft.com/office/drawing/2014/main" id="{A818ABE2-CE8E-4F04-914C-E6B6E73593D2}"/>
              </a:ext>
            </a:extLst>
          </p:cNvPr>
          <p:cNvGrpSpPr/>
          <p:nvPr/>
        </p:nvGrpSpPr>
        <p:grpSpPr>
          <a:xfrm>
            <a:off x="19360536" y="7241931"/>
            <a:ext cx="441392" cy="1003360"/>
            <a:chOff x="5271521" y="3887526"/>
            <a:chExt cx="191999" cy="436446"/>
          </a:xfrm>
        </p:grpSpPr>
        <p:sp>
          <p:nvSpPr>
            <p:cNvPr id="63" name="Google Shape;719;p57">
              <a:extLst>
                <a:ext uri="{FF2B5EF4-FFF2-40B4-BE49-F238E27FC236}">
                  <a16:creationId xmlns:a16="http://schemas.microsoft.com/office/drawing/2014/main" id="{4B733E2A-7542-43B0-BBD9-51A5BAF25B28}"/>
                </a:ext>
              </a:extLst>
            </p:cNvPr>
            <p:cNvSpPr/>
            <p:nvPr/>
          </p:nvSpPr>
          <p:spPr>
            <a:xfrm>
              <a:off x="5356683" y="3960406"/>
              <a:ext cx="22510" cy="21720"/>
            </a:xfrm>
            <a:custGeom>
              <a:avLst/>
              <a:gdLst/>
              <a:ahLst/>
              <a:cxnLst/>
              <a:rect l="l" t="t" r="r" b="b"/>
              <a:pathLst>
                <a:path w="997" h="962" extrusionOk="0">
                  <a:moveTo>
                    <a:pt x="483" y="1"/>
                  </a:moveTo>
                  <a:cubicBezTo>
                    <a:pt x="236" y="1"/>
                    <a:pt x="0" y="192"/>
                    <a:pt x="0" y="481"/>
                  </a:cubicBezTo>
                  <a:cubicBezTo>
                    <a:pt x="0" y="745"/>
                    <a:pt x="215" y="960"/>
                    <a:pt x="479" y="961"/>
                  </a:cubicBezTo>
                  <a:cubicBezTo>
                    <a:pt x="673" y="961"/>
                    <a:pt x="848" y="844"/>
                    <a:pt x="923" y="665"/>
                  </a:cubicBezTo>
                  <a:cubicBezTo>
                    <a:pt x="997" y="485"/>
                    <a:pt x="955" y="280"/>
                    <a:pt x="819" y="142"/>
                  </a:cubicBezTo>
                  <a:cubicBezTo>
                    <a:pt x="721" y="45"/>
                    <a:pt x="601" y="1"/>
                    <a:pt x="483" y="1"/>
                  </a:cubicBezTo>
                  <a:close/>
                </a:path>
              </a:pathLst>
            </a:custGeom>
            <a:solidFill>
              <a:srgbClr val="000000"/>
            </a:solid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64" name="Google Shape;720;p57">
              <a:extLst>
                <a:ext uri="{FF2B5EF4-FFF2-40B4-BE49-F238E27FC236}">
                  <a16:creationId xmlns:a16="http://schemas.microsoft.com/office/drawing/2014/main" id="{CE40F0BF-4AA5-42C1-B62C-1764BA5C1E7A}"/>
                </a:ext>
              </a:extLst>
            </p:cNvPr>
            <p:cNvSpPr/>
            <p:nvPr/>
          </p:nvSpPr>
          <p:spPr>
            <a:xfrm>
              <a:off x="5271521" y="3887526"/>
              <a:ext cx="191999" cy="436446"/>
            </a:xfrm>
            <a:custGeom>
              <a:avLst/>
              <a:gdLst/>
              <a:ahLst/>
              <a:cxnLst/>
              <a:rect l="l" t="t" r="r" b="b"/>
              <a:pathLst>
                <a:path w="8504" h="19331" extrusionOk="0">
                  <a:moveTo>
                    <a:pt x="4251" y="1969"/>
                  </a:moveTo>
                  <a:cubicBezTo>
                    <a:pt x="4954" y="1969"/>
                    <a:pt x="5589" y="2393"/>
                    <a:pt x="5859" y="3043"/>
                  </a:cubicBezTo>
                  <a:cubicBezTo>
                    <a:pt x="6128" y="3693"/>
                    <a:pt x="5979" y="4442"/>
                    <a:pt x="5481" y="4939"/>
                  </a:cubicBezTo>
                  <a:cubicBezTo>
                    <a:pt x="5148" y="5272"/>
                    <a:pt x="4703" y="5449"/>
                    <a:pt x="4250" y="5449"/>
                  </a:cubicBezTo>
                  <a:cubicBezTo>
                    <a:pt x="4026" y="5449"/>
                    <a:pt x="3801" y="5406"/>
                    <a:pt x="3585" y="5317"/>
                  </a:cubicBezTo>
                  <a:cubicBezTo>
                    <a:pt x="2936" y="5047"/>
                    <a:pt x="2511" y="4412"/>
                    <a:pt x="2511" y="3709"/>
                  </a:cubicBezTo>
                  <a:cubicBezTo>
                    <a:pt x="2513" y="2749"/>
                    <a:pt x="3290" y="1971"/>
                    <a:pt x="4251" y="1969"/>
                  </a:cubicBezTo>
                  <a:close/>
                  <a:moveTo>
                    <a:pt x="5885" y="7037"/>
                  </a:moveTo>
                  <a:lnTo>
                    <a:pt x="5885" y="7692"/>
                  </a:lnTo>
                  <a:lnTo>
                    <a:pt x="2618" y="7692"/>
                  </a:lnTo>
                  <a:lnTo>
                    <a:pt x="2618" y="7038"/>
                  </a:lnTo>
                  <a:cubicBezTo>
                    <a:pt x="3132" y="7290"/>
                    <a:pt x="3691" y="7417"/>
                    <a:pt x="4250" y="7417"/>
                  </a:cubicBezTo>
                  <a:cubicBezTo>
                    <a:pt x="4810" y="7417"/>
                    <a:pt x="5370" y="7290"/>
                    <a:pt x="5885" y="7037"/>
                  </a:cubicBezTo>
                  <a:close/>
                  <a:moveTo>
                    <a:pt x="5977" y="9683"/>
                  </a:moveTo>
                  <a:cubicBezTo>
                    <a:pt x="6325" y="9683"/>
                    <a:pt x="6608" y="9964"/>
                    <a:pt x="6608" y="10313"/>
                  </a:cubicBezTo>
                  <a:lnTo>
                    <a:pt x="6608" y="12707"/>
                  </a:lnTo>
                  <a:cubicBezTo>
                    <a:pt x="6608" y="13056"/>
                    <a:pt x="6325" y="13337"/>
                    <a:pt x="5977" y="13337"/>
                  </a:cubicBezTo>
                  <a:lnTo>
                    <a:pt x="2526" y="13337"/>
                  </a:lnTo>
                  <a:cubicBezTo>
                    <a:pt x="2177" y="13337"/>
                    <a:pt x="1895" y="13056"/>
                    <a:pt x="1895" y="12707"/>
                  </a:cubicBezTo>
                  <a:lnTo>
                    <a:pt x="1895" y="10313"/>
                  </a:lnTo>
                  <a:cubicBezTo>
                    <a:pt x="1895" y="9964"/>
                    <a:pt x="2177" y="9683"/>
                    <a:pt x="2526" y="9683"/>
                  </a:cubicBezTo>
                  <a:close/>
                  <a:moveTo>
                    <a:pt x="4252" y="14327"/>
                  </a:moveTo>
                  <a:cubicBezTo>
                    <a:pt x="4446" y="14327"/>
                    <a:pt x="4641" y="14364"/>
                    <a:pt x="4827" y="14441"/>
                  </a:cubicBezTo>
                  <a:cubicBezTo>
                    <a:pt x="5391" y="14674"/>
                    <a:pt x="5757" y="15223"/>
                    <a:pt x="5757" y="15833"/>
                  </a:cubicBezTo>
                  <a:cubicBezTo>
                    <a:pt x="5757" y="16665"/>
                    <a:pt x="5083" y="17338"/>
                    <a:pt x="4251" y="17339"/>
                  </a:cubicBezTo>
                  <a:cubicBezTo>
                    <a:pt x="3642" y="17339"/>
                    <a:pt x="3092" y="16973"/>
                    <a:pt x="2860" y="16410"/>
                  </a:cubicBezTo>
                  <a:cubicBezTo>
                    <a:pt x="2626" y="15846"/>
                    <a:pt x="2755" y="15198"/>
                    <a:pt x="3185" y="14768"/>
                  </a:cubicBezTo>
                  <a:cubicBezTo>
                    <a:pt x="3475" y="14480"/>
                    <a:pt x="3860" y="14327"/>
                    <a:pt x="4252" y="14327"/>
                  </a:cubicBezTo>
                  <a:close/>
                  <a:moveTo>
                    <a:pt x="4251" y="0"/>
                  </a:moveTo>
                  <a:cubicBezTo>
                    <a:pt x="2207" y="0"/>
                    <a:pt x="544" y="1664"/>
                    <a:pt x="544" y="3709"/>
                  </a:cubicBezTo>
                  <a:cubicBezTo>
                    <a:pt x="542" y="4551"/>
                    <a:pt x="830" y="5368"/>
                    <a:pt x="1357" y="6025"/>
                  </a:cubicBezTo>
                  <a:lnTo>
                    <a:pt x="1357" y="7898"/>
                  </a:lnTo>
                  <a:cubicBezTo>
                    <a:pt x="532" y="8274"/>
                    <a:pt x="1" y="9096"/>
                    <a:pt x="1" y="10002"/>
                  </a:cubicBezTo>
                  <a:lnTo>
                    <a:pt x="1" y="17020"/>
                  </a:lnTo>
                  <a:cubicBezTo>
                    <a:pt x="2" y="18295"/>
                    <a:pt x="1036" y="19329"/>
                    <a:pt x="2311" y="19330"/>
                  </a:cubicBezTo>
                  <a:lnTo>
                    <a:pt x="6192" y="19330"/>
                  </a:lnTo>
                  <a:cubicBezTo>
                    <a:pt x="7468" y="19329"/>
                    <a:pt x="8502" y="18295"/>
                    <a:pt x="8504" y="17020"/>
                  </a:cubicBezTo>
                  <a:lnTo>
                    <a:pt x="8504" y="10002"/>
                  </a:lnTo>
                  <a:cubicBezTo>
                    <a:pt x="8501" y="9096"/>
                    <a:pt x="7971" y="8273"/>
                    <a:pt x="7147" y="7898"/>
                  </a:cubicBezTo>
                  <a:lnTo>
                    <a:pt x="7147" y="6025"/>
                  </a:lnTo>
                  <a:cubicBezTo>
                    <a:pt x="7673" y="5368"/>
                    <a:pt x="7961" y="4551"/>
                    <a:pt x="7959" y="3709"/>
                  </a:cubicBezTo>
                  <a:cubicBezTo>
                    <a:pt x="7959" y="1664"/>
                    <a:pt x="6296" y="0"/>
                    <a:pt x="4251" y="0"/>
                  </a:cubicBezTo>
                  <a:close/>
                </a:path>
              </a:pathLst>
            </a:custGeom>
            <a:solidFill>
              <a:srgbClr val="000000"/>
            </a:solid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grpSp>
      <p:sp>
        <p:nvSpPr>
          <p:cNvPr id="65" name="Google Shape;721;p57">
            <a:extLst>
              <a:ext uri="{FF2B5EF4-FFF2-40B4-BE49-F238E27FC236}">
                <a16:creationId xmlns:a16="http://schemas.microsoft.com/office/drawing/2014/main" id="{ECCFC27E-3623-4AE0-80F7-9D94020F141E}"/>
              </a:ext>
            </a:extLst>
          </p:cNvPr>
          <p:cNvSpPr/>
          <p:nvPr/>
        </p:nvSpPr>
        <p:spPr>
          <a:xfrm>
            <a:off x="4413535" y="7241968"/>
            <a:ext cx="788205" cy="1003280"/>
          </a:xfrm>
          <a:custGeom>
            <a:avLst/>
            <a:gdLst/>
            <a:ahLst/>
            <a:cxnLst/>
            <a:rect l="l" t="t" r="r" b="b"/>
            <a:pathLst>
              <a:path w="15187" h="19331" extrusionOk="0">
                <a:moveTo>
                  <a:pt x="8998" y="15733"/>
                </a:moveTo>
                <a:lnTo>
                  <a:pt x="8998" y="16543"/>
                </a:lnTo>
                <a:lnTo>
                  <a:pt x="8375" y="16297"/>
                </a:lnTo>
                <a:lnTo>
                  <a:pt x="8998" y="15733"/>
                </a:lnTo>
                <a:close/>
                <a:moveTo>
                  <a:pt x="10258" y="15733"/>
                </a:moveTo>
                <a:lnTo>
                  <a:pt x="10881" y="16297"/>
                </a:lnTo>
                <a:lnTo>
                  <a:pt x="10258" y="16543"/>
                </a:lnTo>
                <a:lnTo>
                  <a:pt x="10258" y="15733"/>
                </a:lnTo>
                <a:close/>
                <a:moveTo>
                  <a:pt x="7457" y="1"/>
                </a:moveTo>
                <a:cubicBezTo>
                  <a:pt x="5717" y="1"/>
                  <a:pt x="3976" y="663"/>
                  <a:pt x="2651" y="1988"/>
                </a:cubicBezTo>
                <a:cubicBezTo>
                  <a:pt x="2" y="4638"/>
                  <a:pt x="0" y="8949"/>
                  <a:pt x="2651" y="11600"/>
                </a:cubicBezTo>
                <a:cubicBezTo>
                  <a:pt x="2774" y="11721"/>
                  <a:pt x="2934" y="11781"/>
                  <a:pt x="3094" y="11781"/>
                </a:cubicBezTo>
                <a:cubicBezTo>
                  <a:pt x="3255" y="11781"/>
                  <a:pt x="3417" y="11719"/>
                  <a:pt x="3540" y="11597"/>
                </a:cubicBezTo>
                <a:cubicBezTo>
                  <a:pt x="3785" y="11352"/>
                  <a:pt x="3785" y="10955"/>
                  <a:pt x="3543" y="10708"/>
                </a:cubicBezTo>
                <a:cubicBezTo>
                  <a:pt x="3445" y="10610"/>
                  <a:pt x="3513" y="9975"/>
                  <a:pt x="4169" y="9319"/>
                </a:cubicBezTo>
                <a:cubicBezTo>
                  <a:pt x="4670" y="8818"/>
                  <a:pt x="5167" y="8656"/>
                  <a:pt x="5413" y="8656"/>
                </a:cubicBezTo>
                <a:cubicBezTo>
                  <a:pt x="5484" y="8656"/>
                  <a:pt x="5534" y="8670"/>
                  <a:pt x="5557" y="8693"/>
                </a:cubicBezTo>
                <a:cubicBezTo>
                  <a:pt x="5680" y="8812"/>
                  <a:pt x="5838" y="8871"/>
                  <a:pt x="5997" y="8871"/>
                </a:cubicBezTo>
                <a:cubicBezTo>
                  <a:pt x="6158" y="8871"/>
                  <a:pt x="6320" y="8810"/>
                  <a:pt x="6443" y="8687"/>
                </a:cubicBezTo>
                <a:cubicBezTo>
                  <a:pt x="6686" y="8443"/>
                  <a:pt x="6689" y="8049"/>
                  <a:pt x="6448" y="7801"/>
                </a:cubicBezTo>
                <a:cubicBezTo>
                  <a:pt x="6387" y="7740"/>
                  <a:pt x="6376" y="7391"/>
                  <a:pt x="6679" y="6908"/>
                </a:cubicBezTo>
                <a:lnTo>
                  <a:pt x="8998" y="9227"/>
                </a:lnTo>
                <a:lnTo>
                  <a:pt x="8998" y="14034"/>
                </a:lnTo>
                <a:lnTo>
                  <a:pt x="4348" y="18230"/>
                </a:lnTo>
                <a:cubicBezTo>
                  <a:pt x="4090" y="18464"/>
                  <a:pt x="4069" y="18862"/>
                  <a:pt x="4303" y="19121"/>
                </a:cubicBezTo>
                <a:cubicBezTo>
                  <a:pt x="4427" y="19259"/>
                  <a:pt x="4598" y="19329"/>
                  <a:pt x="4770" y="19329"/>
                </a:cubicBezTo>
                <a:cubicBezTo>
                  <a:pt x="4921" y="19329"/>
                  <a:pt x="5072" y="19275"/>
                  <a:pt x="5193" y="19166"/>
                </a:cubicBezTo>
                <a:lnTo>
                  <a:pt x="7330" y="17237"/>
                </a:lnTo>
                <a:lnTo>
                  <a:pt x="8998" y="17899"/>
                </a:lnTo>
                <a:lnTo>
                  <a:pt x="8998" y="18699"/>
                </a:lnTo>
                <a:cubicBezTo>
                  <a:pt x="9004" y="19042"/>
                  <a:pt x="9284" y="19318"/>
                  <a:pt x="9627" y="19318"/>
                </a:cubicBezTo>
                <a:cubicBezTo>
                  <a:pt x="9972" y="19318"/>
                  <a:pt x="10252" y="19042"/>
                  <a:pt x="10258" y="18699"/>
                </a:cubicBezTo>
                <a:lnTo>
                  <a:pt x="10258" y="17899"/>
                </a:lnTo>
                <a:lnTo>
                  <a:pt x="11925" y="17237"/>
                </a:lnTo>
                <a:lnTo>
                  <a:pt x="14063" y="19169"/>
                </a:lnTo>
                <a:cubicBezTo>
                  <a:pt x="14183" y="19277"/>
                  <a:pt x="14334" y="19330"/>
                  <a:pt x="14484" y="19330"/>
                </a:cubicBezTo>
                <a:cubicBezTo>
                  <a:pt x="14657" y="19330"/>
                  <a:pt x="14828" y="19260"/>
                  <a:pt x="14953" y="19122"/>
                </a:cubicBezTo>
                <a:cubicBezTo>
                  <a:pt x="15187" y="18864"/>
                  <a:pt x="15166" y="18465"/>
                  <a:pt x="14908" y="18232"/>
                </a:cubicBezTo>
                <a:lnTo>
                  <a:pt x="10258" y="14036"/>
                </a:lnTo>
                <a:lnTo>
                  <a:pt x="10258" y="11785"/>
                </a:lnTo>
                <a:lnTo>
                  <a:pt x="11164" y="11785"/>
                </a:lnTo>
                <a:cubicBezTo>
                  <a:pt x="11512" y="11785"/>
                  <a:pt x="11795" y="11502"/>
                  <a:pt x="11795" y="11155"/>
                </a:cubicBezTo>
                <a:lnTo>
                  <a:pt x="11795" y="8966"/>
                </a:lnTo>
                <a:cubicBezTo>
                  <a:pt x="11795" y="8617"/>
                  <a:pt x="11512" y="8335"/>
                  <a:pt x="11164" y="8335"/>
                </a:cubicBezTo>
                <a:lnTo>
                  <a:pt x="9889" y="8335"/>
                </a:lnTo>
                <a:lnTo>
                  <a:pt x="7571" y="6016"/>
                </a:lnTo>
                <a:cubicBezTo>
                  <a:pt x="7894" y="5813"/>
                  <a:pt x="8158" y="5751"/>
                  <a:pt x="8315" y="5751"/>
                </a:cubicBezTo>
                <a:cubicBezTo>
                  <a:pt x="8392" y="5751"/>
                  <a:pt x="8444" y="5766"/>
                  <a:pt x="8464" y="5787"/>
                </a:cubicBezTo>
                <a:cubicBezTo>
                  <a:pt x="8587" y="5909"/>
                  <a:pt x="8749" y="5971"/>
                  <a:pt x="8910" y="5971"/>
                </a:cubicBezTo>
                <a:cubicBezTo>
                  <a:pt x="9071" y="5971"/>
                  <a:pt x="9233" y="5909"/>
                  <a:pt x="9356" y="5787"/>
                </a:cubicBezTo>
                <a:cubicBezTo>
                  <a:pt x="9603" y="5540"/>
                  <a:pt x="9603" y="5140"/>
                  <a:pt x="9356" y="4895"/>
                </a:cubicBezTo>
                <a:cubicBezTo>
                  <a:pt x="9258" y="4797"/>
                  <a:pt x="9321" y="4167"/>
                  <a:pt x="9982" y="3505"/>
                </a:cubicBezTo>
                <a:cubicBezTo>
                  <a:pt x="10490" y="2997"/>
                  <a:pt x="10979" y="2843"/>
                  <a:pt x="11224" y="2843"/>
                </a:cubicBezTo>
                <a:cubicBezTo>
                  <a:pt x="11297" y="2843"/>
                  <a:pt x="11348" y="2857"/>
                  <a:pt x="11371" y="2879"/>
                </a:cubicBezTo>
                <a:cubicBezTo>
                  <a:pt x="11495" y="3007"/>
                  <a:pt x="11659" y="3071"/>
                  <a:pt x="11823" y="3071"/>
                </a:cubicBezTo>
                <a:cubicBezTo>
                  <a:pt x="11984" y="3071"/>
                  <a:pt x="12146" y="3009"/>
                  <a:pt x="12269" y="2887"/>
                </a:cubicBezTo>
                <a:cubicBezTo>
                  <a:pt x="12517" y="2637"/>
                  <a:pt x="12514" y="2233"/>
                  <a:pt x="12262" y="1988"/>
                </a:cubicBezTo>
                <a:cubicBezTo>
                  <a:pt x="10937" y="663"/>
                  <a:pt x="9197" y="1"/>
                  <a:pt x="7457" y="1"/>
                </a:cubicBezTo>
                <a:close/>
              </a:path>
            </a:pathLst>
          </a:custGeom>
          <a:solidFill>
            <a:srgbClr val="000000"/>
          </a:solid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grpSp>
        <p:nvGrpSpPr>
          <p:cNvPr id="66" name="Google Shape;722;p57">
            <a:extLst>
              <a:ext uri="{FF2B5EF4-FFF2-40B4-BE49-F238E27FC236}">
                <a16:creationId xmlns:a16="http://schemas.microsoft.com/office/drawing/2014/main" id="{50A7EA77-C46B-4403-BC2A-0A9EBCBC7C5C}"/>
              </a:ext>
            </a:extLst>
          </p:cNvPr>
          <p:cNvGrpSpPr/>
          <p:nvPr/>
        </p:nvGrpSpPr>
        <p:grpSpPr>
          <a:xfrm>
            <a:off x="14287353" y="7241964"/>
            <a:ext cx="732264" cy="1003256"/>
            <a:chOff x="4245464" y="4427895"/>
            <a:chExt cx="318523" cy="436400"/>
          </a:xfrm>
        </p:grpSpPr>
        <p:sp>
          <p:nvSpPr>
            <p:cNvPr id="67" name="Google Shape;723;p57">
              <a:extLst>
                <a:ext uri="{FF2B5EF4-FFF2-40B4-BE49-F238E27FC236}">
                  <a16:creationId xmlns:a16="http://schemas.microsoft.com/office/drawing/2014/main" id="{F8573526-0ED9-4AEE-BA7A-B6D53157879A}"/>
                </a:ext>
              </a:extLst>
            </p:cNvPr>
            <p:cNvSpPr/>
            <p:nvPr/>
          </p:nvSpPr>
          <p:spPr>
            <a:xfrm>
              <a:off x="4263097" y="4427895"/>
              <a:ext cx="283438" cy="436400"/>
            </a:xfrm>
            <a:custGeom>
              <a:avLst/>
              <a:gdLst/>
              <a:ahLst/>
              <a:cxnLst/>
              <a:rect l="l" t="t" r="r" b="b"/>
              <a:pathLst>
                <a:path w="12554" h="19329" extrusionOk="0">
                  <a:moveTo>
                    <a:pt x="6860" y="1"/>
                  </a:moveTo>
                  <a:cubicBezTo>
                    <a:pt x="6657" y="1"/>
                    <a:pt x="6453" y="96"/>
                    <a:pt x="6327" y="310"/>
                  </a:cubicBezTo>
                  <a:lnTo>
                    <a:pt x="247" y="10651"/>
                  </a:lnTo>
                  <a:cubicBezTo>
                    <a:pt x="0" y="11071"/>
                    <a:pt x="304" y="11601"/>
                    <a:pt x="790" y="11601"/>
                  </a:cubicBezTo>
                  <a:lnTo>
                    <a:pt x="5459" y="11601"/>
                  </a:lnTo>
                  <a:lnTo>
                    <a:pt x="5053" y="18661"/>
                  </a:lnTo>
                  <a:cubicBezTo>
                    <a:pt x="5029" y="19071"/>
                    <a:pt x="5358" y="19328"/>
                    <a:pt x="5691" y="19328"/>
                  </a:cubicBezTo>
                  <a:cubicBezTo>
                    <a:pt x="5894" y="19328"/>
                    <a:pt x="6098" y="19232"/>
                    <a:pt x="6225" y="19017"/>
                  </a:cubicBezTo>
                  <a:lnTo>
                    <a:pt x="12307" y="8676"/>
                  </a:lnTo>
                  <a:cubicBezTo>
                    <a:pt x="12553" y="8257"/>
                    <a:pt x="12250" y="7728"/>
                    <a:pt x="11764" y="7728"/>
                  </a:cubicBezTo>
                  <a:lnTo>
                    <a:pt x="7095" y="7728"/>
                  </a:lnTo>
                  <a:lnTo>
                    <a:pt x="7499" y="666"/>
                  </a:lnTo>
                  <a:cubicBezTo>
                    <a:pt x="7523" y="257"/>
                    <a:pt x="7193" y="1"/>
                    <a:pt x="6860" y="1"/>
                  </a:cubicBezTo>
                  <a:close/>
                </a:path>
              </a:pathLst>
            </a:custGeom>
            <a:solidFill>
              <a:srgbClr val="000000"/>
            </a:solid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68" name="Google Shape;724;p57">
              <a:extLst>
                <a:ext uri="{FF2B5EF4-FFF2-40B4-BE49-F238E27FC236}">
                  <a16:creationId xmlns:a16="http://schemas.microsoft.com/office/drawing/2014/main" id="{3D980573-B1F6-4289-A6C2-1D0D5C52471A}"/>
                </a:ext>
              </a:extLst>
            </p:cNvPr>
            <p:cNvSpPr/>
            <p:nvPr/>
          </p:nvSpPr>
          <p:spPr>
            <a:xfrm>
              <a:off x="4245690" y="4765474"/>
              <a:ext cx="56150" cy="53328"/>
            </a:xfrm>
            <a:custGeom>
              <a:avLst/>
              <a:gdLst/>
              <a:ahLst/>
              <a:cxnLst/>
              <a:rect l="l" t="t" r="r" b="b"/>
              <a:pathLst>
                <a:path w="2487" h="2362" extrusionOk="0">
                  <a:moveTo>
                    <a:pt x="1793" y="0"/>
                  </a:moveTo>
                  <a:cubicBezTo>
                    <a:pt x="1630" y="0"/>
                    <a:pt x="1468" y="63"/>
                    <a:pt x="1345" y="188"/>
                  </a:cubicBezTo>
                  <a:lnTo>
                    <a:pt x="240" y="1292"/>
                  </a:lnTo>
                  <a:cubicBezTo>
                    <a:pt x="0" y="1540"/>
                    <a:pt x="3" y="1934"/>
                    <a:pt x="247" y="2176"/>
                  </a:cubicBezTo>
                  <a:cubicBezTo>
                    <a:pt x="370" y="2299"/>
                    <a:pt x="532" y="2361"/>
                    <a:pt x="693" y="2361"/>
                  </a:cubicBezTo>
                  <a:cubicBezTo>
                    <a:pt x="851" y="2361"/>
                    <a:pt x="1010" y="2302"/>
                    <a:pt x="1132" y="2184"/>
                  </a:cubicBezTo>
                  <a:lnTo>
                    <a:pt x="2236" y="1079"/>
                  </a:lnTo>
                  <a:cubicBezTo>
                    <a:pt x="2485" y="834"/>
                    <a:pt x="2486" y="432"/>
                    <a:pt x="2239" y="185"/>
                  </a:cubicBezTo>
                  <a:cubicBezTo>
                    <a:pt x="2116" y="62"/>
                    <a:pt x="1954" y="0"/>
                    <a:pt x="1793" y="0"/>
                  </a:cubicBezTo>
                  <a:close/>
                </a:path>
              </a:pathLst>
            </a:custGeom>
            <a:solidFill>
              <a:srgbClr val="000000"/>
            </a:solid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69" name="Google Shape;725;p57">
              <a:extLst>
                <a:ext uri="{FF2B5EF4-FFF2-40B4-BE49-F238E27FC236}">
                  <a16:creationId xmlns:a16="http://schemas.microsoft.com/office/drawing/2014/main" id="{44513F40-073F-4FB3-B5DC-67E89033D662}"/>
                </a:ext>
              </a:extLst>
            </p:cNvPr>
            <p:cNvSpPr/>
            <p:nvPr/>
          </p:nvSpPr>
          <p:spPr>
            <a:xfrm>
              <a:off x="4245464" y="4486258"/>
              <a:ext cx="56489" cy="53667"/>
            </a:xfrm>
            <a:custGeom>
              <a:avLst/>
              <a:gdLst/>
              <a:ahLst/>
              <a:cxnLst/>
              <a:rect l="l" t="t" r="r" b="b"/>
              <a:pathLst>
                <a:path w="2502" h="2377" extrusionOk="0">
                  <a:moveTo>
                    <a:pt x="693" y="1"/>
                  </a:moveTo>
                  <a:cubicBezTo>
                    <a:pt x="532" y="1"/>
                    <a:pt x="370" y="63"/>
                    <a:pt x="247" y="186"/>
                  </a:cubicBezTo>
                  <a:cubicBezTo>
                    <a:pt x="0" y="433"/>
                    <a:pt x="2" y="834"/>
                    <a:pt x="250" y="1081"/>
                  </a:cubicBezTo>
                  <a:lnTo>
                    <a:pt x="1355" y="2184"/>
                  </a:lnTo>
                  <a:cubicBezTo>
                    <a:pt x="1479" y="2312"/>
                    <a:pt x="1643" y="2376"/>
                    <a:pt x="1808" y="2376"/>
                  </a:cubicBezTo>
                  <a:cubicBezTo>
                    <a:pt x="1969" y="2376"/>
                    <a:pt x="2130" y="2315"/>
                    <a:pt x="2254" y="2191"/>
                  </a:cubicBezTo>
                  <a:cubicBezTo>
                    <a:pt x="2502" y="1943"/>
                    <a:pt x="2499" y="1538"/>
                    <a:pt x="2246" y="1294"/>
                  </a:cubicBezTo>
                  <a:lnTo>
                    <a:pt x="1142" y="189"/>
                  </a:lnTo>
                  <a:cubicBezTo>
                    <a:pt x="1018" y="64"/>
                    <a:pt x="856" y="1"/>
                    <a:pt x="693" y="1"/>
                  </a:cubicBezTo>
                  <a:close/>
                </a:path>
              </a:pathLst>
            </a:custGeom>
            <a:solidFill>
              <a:srgbClr val="000000"/>
            </a:solid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70" name="Google Shape;726;p57">
              <a:extLst>
                <a:ext uri="{FF2B5EF4-FFF2-40B4-BE49-F238E27FC236}">
                  <a16:creationId xmlns:a16="http://schemas.microsoft.com/office/drawing/2014/main" id="{06394DD1-0768-4146-A9ED-B185906EBA17}"/>
                </a:ext>
              </a:extLst>
            </p:cNvPr>
            <p:cNvSpPr/>
            <p:nvPr/>
          </p:nvSpPr>
          <p:spPr>
            <a:xfrm>
              <a:off x="4508018" y="4765700"/>
              <a:ext cx="55879" cy="53102"/>
            </a:xfrm>
            <a:custGeom>
              <a:avLst/>
              <a:gdLst/>
              <a:ahLst/>
              <a:cxnLst/>
              <a:rect l="l" t="t" r="r" b="b"/>
              <a:pathLst>
                <a:path w="2475" h="2352" extrusionOk="0">
                  <a:moveTo>
                    <a:pt x="692" y="1"/>
                  </a:moveTo>
                  <a:cubicBezTo>
                    <a:pt x="530" y="1"/>
                    <a:pt x="370" y="62"/>
                    <a:pt x="247" y="184"/>
                  </a:cubicBezTo>
                  <a:cubicBezTo>
                    <a:pt x="4" y="428"/>
                    <a:pt x="1" y="822"/>
                    <a:pt x="240" y="1069"/>
                  </a:cubicBezTo>
                  <a:lnTo>
                    <a:pt x="1345" y="2174"/>
                  </a:lnTo>
                  <a:cubicBezTo>
                    <a:pt x="1467" y="2292"/>
                    <a:pt x="1625" y="2351"/>
                    <a:pt x="1783" y="2351"/>
                  </a:cubicBezTo>
                  <a:cubicBezTo>
                    <a:pt x="1944" y="2351"/>
                    <a:pt x="2106" y="2289"/>
                    <a:pt x="2228" y="2166"/>
                  </a:cubicBezTo>
                  <a:cubicBezTo>
                    <a:pt x="2472" y="1924"/>
                    <a:pt x="2475" y="1530"/>
                    <a:pt x="2235" y="1282"/>
                  </a:cubicBezTo>
                  <a:lnTo>
                    <a:pt x="1132" y="178"/>
                  </a:lnTo>
                  <a:cubicBezTo>
                    <a:pt x="1009" y="60"/>
                    <a:pt x="850" y="1"/>
                    <a:pt x="692" y="1"/>
                  </a:cubicBezTo>
                  <a:close/>
                </a:path>
              </a:pathLst>
            </a:custGeom>
            <a:solidFill>
              <a:srgbClr val="000000"/>
            </a:solid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71" name="Google Shape;727;p57">
              <a:extLst>
                <a:ext uri="{FF2B5EF4-FFF2-40B4-BE49-F238E27FC236}">
                  <a16:creationId xmlns:a16="http://schemas.microsoft.com/office/drawing/2014/main" id="{28F0D652-A200-4DBC-B667-15697B93F597}"/>
                </a:ext>
              </a:extLst>
            </p:cNvPr>
            <p:cNvSpPr/>
            <p:nvPr/>
          </p:nvSpPr>
          <p:spPr>
            <a:xfrm>
              <a:off x="4507860" y="4486416"/>
              <a:ext cx="56128" cy="53351"/>
            </a:xfrm>
            <a:custGeom>
              <a:avLst/>
              <a:gdLst/>
              <a:ahLst/>
              <a:cxnLst/>
              <a:rect l="l" t="t" r="r" b="b"/>
              <a:pathLst>
                <a:path w="2486" h="2363" extrusionOk="0">
                  <a:moveTo>
                    <a:pt x="1793" y="0"/>
                  </a:moveTo>
                  <a:cubicBezTo>
                    <a:pt x="1634" y="0"/>
                    <a:pt x="1474" y="61"/>
                    <a:pt x="1352" y="182"/>
                  </a:cubicBezTo>
                  <a:lnTo>
                    <a:pt x="247" y="1287"/>
                  </a:lnTo>
                  <a:cubicBezTo>
                    <a:pt x="0" y="1532"/>
                    <a:pt x="0" y="1932"/>
                    <a:pt x="247" y="2177"/>
                  </a:cubicBezTo>
                  <a:cubicBezTo>
                    <a:pt x="370" y="2300"/>
                    <a:pt x="531" y="2362"/>
                    <a:pt x="692" y="2362"/>
                  </a:cubicBezTo>
                  <a:cubicBezTo>
                    <a:pt x="854" y="2362"/>
                    <a:pt x="1016" y="2300"/>
                    <a:pt x="1139" y="2177"/>
                  </a:cubicBezTo>
                  <a:lnTo>
                    <a:pt x="2242" y="1074"/>
                  </a:lnTo>
                  <a:cubicBezTo>
                    <a:pt x="2486" y="827"/>
                    <a:pt x="2485" y="430"/>
                    <a:pt x="2239" y="185"/>
                  </a:cubicBezTo>
                  <a:cubicBezTo>
                    <a:pt x="2116" y="62"/>
                    <a:pt x="1955" y="0"/>
                    <a:pt x="1793" y="0"/>
                  </a:cubicBezTo>
                  <a:close/>
                </a:path>
              </a:pathLst>
            </a:custGeom>
            <a:solidFill>
              <a:srgbClr val="000000"/>
            </a:solid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grpSp>
      <p:sp>
        <p:nvSpPr>
          <p:cNvPr id="75" name="Google Shape;695;p57">
            <a:extLst>
              <a:ext uri="{FF2B5EF4-FFF2-40B4-BE49-F238E27FC236}">
                <a16:creationId xmlns:a16="http://schemas.microsoft.com/office/drawing/2014/main" id="{245BD875-7570-4E2D-A56E-563CD59F8C24}"/>
              </a:ext>
            </a:extLst>
          </p:cNvPr>
          <p:cNvSpPr txBox="1">
            <a:spLocks/>
          </p:cNvSpPr>
          <p:nvPr/>
        </p:nvSpPr>
        <p:spPr>
          <a:xfrm>
            <a:off x="7764727" y="9307376"/>
            <a:ext cx="4026400" cy="2061600"/>
          </a:xfrm>
          <a:prstGeom prst="rect">
            <a:avLst/>
          </a:prstGeom>
        </p:spPr>
        <p:txBody>
          <a:bodyPr spcFirstLastPara="1" vert="horz" wrap="square" lIns="243800" tIns="243800" rIns="243800" bIns="243800" rtlCol="0" anchor="t" anchorCtr="0">
            <a:noAutofit/>
          </a:bodyPr>
          <a:lst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lgn="ctr">
              <a:spcAft>
                <a:spcPts val="4267"/>
              </a:spcAft>
              <a:buNone/>
            </a:pPr>
            <a:r>
              <a:rPr lang="en-US" sz="2400" b="1" dirty="0"/>
              <a:t>Lorem Ipsum</a:t>
            </a:r>
            <a:r>
              <a:rPr lang="en-US" sz="2400" dirty="0"/>
              <a:t> is simply dummy text of the printing and typesetting industry. </a:t>
            </a:r>
          </a:p>
        </p:txBody>
      </p:sp>
      <p:sp>
        <p:nvSpPr>
          <p:cNvPr id="76" name="Google Shape;695;p57">
            <a:extLst>
              <a:ext uri="{FF2B5EF4-FFF2-40B4-BE49-F238E27FC236}">
                <a16:creationId xmlns:a16="http://schemas.microsoft.com/office/drawing/2014/main" id="{529B4204-970E-4678-9745-F6DC61062955}"/>
              </a:ext>
            </a:extLst>
          </p:cNvPr>
          <p:cNvSpPr txBox="1">
            <a:spLocks/>
          </p:cNvSpPr>
          <p:nvPr/>
        </p:nvSpPr>
        <p:spPr>
          <a:xfrm>
            <a:off x="12651158" y="9307376"/>
            <a:ext cx="4026400" cy="2061600"/>
          </a:xfrm>
          <a:prstGeom prst="rect">
            <a:avLst/>
          </a:prstGeom>
        </p:spPr>
        <p:txBody>
          <a:bodyPr spcFirstLastPara="1" vert="horz" wrap="square" lIns="243800" tIns="243800" rIns="243800" bIns="243800" rtlCol="0" anchor="t" anchorCtr="0">
            <a:noAutofit/>
          </a:bodyPr>
          <a:lst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lgn="ctr">
              <a:spcAft>
                <a:spcPts val="4267"/>
              </a:spcAft>
              <a:buNone/>
            </a:pPr>
            <a:r>
              <a:rPr lang="en-US" sz="2400" b="1" dirty="0"/>
              <a:t>Lorem Ipsum</a:t>
            </a:r>
            <a:r>
              <a:rPr lang="en-US" sz="2400" dirty="0"/>
              <a:t> is simply dummy text of the printing and typesetting industry. </a:t>
            </a:r>
          </a:p>
        </p:txBody>
      </p:sp>
      <p:sp>
        <p:nvSpPr>
          <p:cNvPr id="77" name="Google Shape;695;p57">
            <a:extLst>
              <a:ext uri="{FF2B5EF4-FFF2-40B4-BE49-F238E27FC236}">
                <a16:creationId xmlns:a16="http://schemas.microsoft.com/office/drawing/2014/main" id="{543B39E2-CC26-469E-935B-5C20BEE3CB61}"/>
              </a:ext>
            </a:extLst>
          </p:cNvPr>
          <p:cNvSpPr txBox="1">
            <a:spLocks/>
          </p:cNvSpPr>
          <p:nvPr/>
        </p:nvSpPr>
        <p:spPr>
          <a:xfrm>
            <a:off x="17568761" y="9307376"/>
            <a:ext cx="4026400" cy="2061600"/>
          </a:xfrm>
          <a:prstGeom prst="rect">
            <a:avLst/>
          </a:prstGeom>
        </p:spPr>
        <p:txBody>
          <a:bodyPr spcFirstLastPara="1" vert="horz" wrap="square" lIns="243800" tIns="243800" rIns="243800" bIns="243800" rtlCol="0" anchor="t" anchorCtr="0">
            <a:noAutofit/>
          </a:bodyPr>
          <a:lst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lgn="ctr">
              <a:spcAft>
                <a:spcPts val="4267"/>
              </a:spcAft>
              <a:buNone/>
            </a:pPr>
            <a:r>
              <a:rPr lang="en-US" sz="2400" b="1" dirty="0"/>
              <a:t>Lorem Ipsum</a:t>
            </a:r>
            <a:r>
              <a:rPr lang="en-US" sz="2400" dirty="0"/>
              <a:t> is simply dummy text of the printing and typesetting industry. </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731"/>
        <p:cNvGrpSpPr/>
        <p:nvPr/>
      </p:nvGrpSpPr>
      <p:grpSpPr>
        <a:xfrm>
          <a:off x="0" y="0"/>
          <a:ext cx="0" cy="0"/>
          <a:chOff x="0" y="0"/>
          <a:chExt cx="0" cy="0"/>
        </a:xfrm>
      </p:grpSpPr>
      <p:sp>
        <p:nvSpPr>
          <p:cNvPr id="732" name="Google Shape;732;p58"/>
          <p:cNvSpPr txBox="1">
            <a:spLocks noGrp="1"/>
          </p:cNvSpPr>
          <p:nvPr>
            <p:ph type="title"/>
          </p:nvPr>
        </p:nvSpPr>
        <p:spPr>
          <a:prstGeom prst="rect">
            <a:avLst/>
          </a:prstGeom>
        </p:spPr>
        <p:txBody>
          <a:bodyPr spcFirstLastPara="1" wrap="square" lIns="243800" tIns="243800" rIns="243800" bIns="243800" anchor="ctr" anchorCtr="0">
            <a:noAutofit/>
          </a:bodyPr>
          <a:lstStyle/>
          <a:p>
            <a:r>
              <a:rPr lang="en" dirty="0"/>
              <a:t>OUR PHOTO SHOOT LOCATIONS</a:t>
            </a:r>
            <a:endParaRPr dirty="0"/>
          </a:p>
        </p:txBody>
      </p:sp>
      <p:grpSp>
        <p:nvGrpSpPr>
          <p:cNvPr id="733" name="Google Shape;733;p58"/>
          <p:cNvGrpSpPr/>
          <p:nvPr/>
        </p:nvGrpSpPr>
        <p:grpSpPr>
          <a:xfrm>
            <a:off x="4650270" y="4276676"/>
            <a:ext cx="15083493" cy="8035528"/>
            <a:chOff x="233350" y="949250"/>
            <a:chExt cx="7137300" cy="3802300"/>
          </a:xfrm>
          <a:solidFill>
            <a:schemeClr val="accent1">
              <a:lumMod val="20000"/>
              <a:lumOff val="80000"/>
            </a:schemeClr>
          </a:solidFill>
        </p:grpSpPr>
        <p:sp>
          <p:nvSpPr>
            <p:cNvPr id="734" name="Google Shape;734;p58"/>
            <p:cNvSpPr/>
            <p:nvPr/>
          </p:nvSpPr>
          <p:spPr>
            <a:xfrm>
              <a:off x="4428450" y="2808675"/>
              <a:ext cx="1478900" cy="330100"/>
            </a:xfrm>
            <a:custGeom>
              <a:avLst/>
              <a:gdLst/>
              <a:ahLst/>
              <a:cxnLst/>
              <a:rect l="l" t="t" r="r" b="b"/>
              <a:pathLst>
                <a:path w="59156" h="13204" extrusionOk="0">
                  <a:moveTo>
                    <a:pt x="1" y="0"/>
                  </a:moveTo>
                  <a:lnTo>
                    <a:pt x="1" y="0"/>
                  </a:lnTo>
                  <a:close/>
                  <a:moveTo>
                    <a:pt x="59155" y="13203"/>
                  </a:moveTo>
                  <a:close/>
                </a:path>
              </a:pathLst>
            </a:custGeom>
            <a:grp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735" name="Google Shape;735;p58"/>
            <p:cNvSpPr/>
            <p:nvPr/>
          </p:nvSpPr>
          <p:spPr>
            <a:xfrm>
              <a:off x="2909400" y="1076125"/>
              <a:ext cx="4118650" cy="3109225"/>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grp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736" name="Google Shape;736;p58"/>
            <p:cNvSpPr/>
            <p:nvPr/>
          </p:nvSpPr>
          <p:spPr>
            <a:xfrm>
              <a:off x="5913800" y="3523050"/>
              <a:ext cx="1109075" cy="813875"/>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grp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737" name="Google Shape;737;p58"/>
            <p:cNvSpPr/>
            <p:nvPr/>
          </p:nvSpPr>
          <p:spPr>
            <a:xfrm>
              <a:off x="6442175" y="3238700"/>
              <a:ext cx="571625" cy="311800"/>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grp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738" name="Google Shape;738;p58"/>
            <p:cNvSpPr/>
            <p:nvPr/>
          </p:nvSpPr>
          <p:spPr>
            <a:xfrm>
              <a:off x="5898675" y="3029225"/>
              <a:ext cx="282150" cy="318450"/>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grp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739" name="Google Shape;739;p58"/>
            <p:cNvSpPr/>
            <p:nvPr/>
          </p:nvSpPr>
          <p:spPr>
            <a:xfrm>
              <a:off x="5544400" y="3065225"/>
              <a:ext cx="541800" cy="430700"/>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grp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740" name="Google Shape;740;p58"/>
            <p:cNvSpPr/>
            <p:nvPr/>
          </p:nvSpPr>
          <p:spPr>
            <a:xfrm>
              <a:off x="4388700" y="3530600"/>
              <a:ext cx="227275" cy="395425"/>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grp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741" name="Google Shape;741;p58"/>
            <p:cNvSpPr/>
            <p:nvPr/>
          </p:nvSpPr>
          <p:spPr>
            <a:xfrm>
              <a:off x="6438300" y="1893850"/>
              <a:ext cx="267450" cy="418275"/>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grp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742" name="Google Shape;742;p58"/>
            <p:cNvSpPr/>
            <p:nvPr/>
          </p:nvSpPr>
          <p:spPr>
            <a:xfrm>
              <a:off x="6901875" y="4220725"/>
              <a:ext cx="468775" cy="354550"/>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grp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743" name="Google Shape;743;p58"/>
            <p:cNvSpPr/>
            <p:nvPr/>
          </p:nvSpPr>
          <p:spPr>
            <a:xfrm>
              <a:off x="6306100" y="2654825"/>
              <a:ext cx="232875" cy="385425"/>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grp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744" name="Google Shape;744;p58"/>
            <p:cNvSpPr/>
            <p:nvPr/>
          </p:nvSpPr>
          <p:spPr>
            <a:xfrm>
              <a:off x="6139750" y="3178550"/>
              <a:ext cx="185375" cy="227425"/>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grp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745" name="Google Shape;745;p58"/>
            <p:cNvSpPr/>
            <p:nvPr/>
          </p:nvSpPr>
          <p:spPr>
            <a:xfrm>
              <a:off x="4320000" y="1079225"/>
              <a:ext cx="260125" cy="163000"/>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grp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746" name="Google Shape;746;p58"/>
            <p:cNvSpPr/>
            <p:nvPr/>
          </p:nvSpPr>
          <p:spPr>
            <a:xfrm>
              <a:off x="3605850" y="1017225"/>
              <a:ext cx="246275" cy="88775"/>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grp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747" name="Google Shape;747;p58"/>
            <p:cNvSpPr/>
            <p:nvPr/>
          </p:nvSpPr>
          <p:spPr>
            <a:xfrm>
              <a:off x="3161275" y="1612775"/>
              <a:ext cx="115825" cy="115825"/>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grp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748" name="Google Shape;748;p58"/>
            <p:cNvSpPr/>
            <p:nvPr/>
          </p:nvSpPr>
          <p:spPr>
            <a:xfrm>
              <a:off x="6082850" y="3458350"/>
              <a:ext cx="215350" cy="82375"/>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grp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749" name="Google Shape;749;p58"/>
            <p:cNvSpPr/>
            <p:nvPr/>
          </p:nvSpPr>
          <p:spPr>
            <a:xfrm>
              <a:off x="5726825" y="1103850"/>
              <a:ext cx="262175" cy="54825"/>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grp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750" name="Google Shape;750;p58"/>
            <p:cNvSpPr/>
            <p:nvPr/>
          </p:nvSpPr>
          <p:spPr>
            <a:xfrm>
              <a:off x="6497925" y="4391525"/>
              <a:ext cx="125725" cy="97375"/>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grp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751" name="Google Shape;751;p58"/>
            <p:cNvSpPr/>
            <p:nvPr/>
          </p:nvSpPr>
          <p:spPr>
            <a:xfrm>
              <a:off x="5334875" y="2906300"/>
              <a:ext cx="82100" cy="128050"/>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grp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752" name="Google Shape;752;p58"/>
            <p:cNvSpPr/>
            <p:nvPr/>
          </p:nvSpPr>
          <p:spPr>
            <a:xfrm>
              <a:off x="4869125" y="997550"/>
              <a:ext cx="160750" cy="66150"/>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grp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753" name="Google Shape;753;p58"/>
            <p:cNvSpPr/>
            <p:nvPr/>
          </p:nvSpPr>
          <p:spPr>
            <a:xfrm>
              <a:off x="3763550" y="998475"/>
              <a:ext cx="117975" cy="55725"/>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grp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754" name="Google Shape;754;p58"/>
            <p:cNvSpPr/>
            <p:nvPr/>
          </p:nvSpPr>
          <p:spPr>
            <a:xfrm>
              <a:off x="6244750" y="3463175"/>
              <a:ext cx="127900" cy="76650"/>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grp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755" name="Google Shape;755;p58"/>
            <p:cNvSpPr/>
            <p:nvPr/>
          </p:nvSpPr>
          <p:spPr>
            <a:xfrm>
              <a:off x="6286725" y="2464325"/>
              <a:ext cx="67775" cy="93850"/>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grp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756" name="Google Shape;756;p58"/>
            <p:cNvSpPr/>
            <p:nvPr/>
          </p:nvSpPr>
          <p:spPr>
            <a:xfrm>
              <a:off x="6279300" y="2861375"/>
              <a:ext cx="75625" cy="97275"/>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grp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757" name="Google Shape;757;p58"/>
            <p:cNvSpPr/>
            <p:nvPr/>
          </p:nvSpPr>
          <p:spPr>
            <a:xfrm>
              <a:off x="4145025" y="994975"/>
              <a:ext cx="111500" cy="47325"/>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grp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758" name="Google Shape;758;p58"/>
            <p:cNvSpPr/>
            <p:nvPr/>
          </p:nvSpPr>
          <p:spPr>
            <a:xfrm>
              <a:off x="7213625" y="3803350"/>
              <a:ext cx="74075" cy="80050"/>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grp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759" name="Google Shape;759;p58"/>
            <p:cNvSpPr/>
            <p:nvPr/>
          </p:nvSpPr>
          <p:spPr>
            <a:xfrm>
              <a:off x="6542025" y="3118350"/>
              <a:ext cx="66075" cy="79800"/>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grp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760" name="Google Shape;760;p58"/>
            <p:cNvSpPr/>
            <p:nvPr/>
          </p:nvSpPr>
          <p:spPr>
            <a:xfrm>
              <a:off x="4278100" y="987200"/>
              <a:ext cx="87225" cy="50150"/>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grp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761" name="Google Shape;761;p58"/>
            <p:cNvSpPr/>
            <p:nvPr/>
          </p:nvSpPr>
          <p:spPr>
            <a:xfrm>
              <a:off x="6595650" y="1204100"/>
              <a:ext cx="81075" cy="41800"/>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grp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762" name="Google Shape;762;p58"/>
            <p:cNvSpPr/>
            <p:nvPr/>
          </p:nvSpPr>
          <p:spPr>
            <a:xfrm>
              <a:off x="5040350" y="1034625"/>
              <a:ext cx="81550" cy="46975"/>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grp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763" name="Google Shape;763;p58"/>
            <p:cNvSpPr/>
            <p:nvPr/>
          </p:nvSpPr>
          <p:spPr>
            <a:xfrm>
              <a:off x="6380950" y="3302475"/>
              <a:ext cx="77800" cy="40225"/>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grp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764" name="Google Shape;764;p58"/>
            <p:cNvSpPr/>
            <p:nvPr/>
          </p:nvSpPr>
          <p:spPr>
            <a:xfrm>
              <a:off x="4384825" y="996700"/>
              <a:ext cx="62025" cy="39775"/>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grp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765" name="Google Shape;765;p58"/>
            <p:cNvSpPr/>
            <p:nvPr/>
          </p:nvSpPr>
          <p:spPr>
            <a:xfrm>
              <a:off x="2100625" y="1004500"/>
              <a:ext cx="520200" cy="95050"/>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grp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766" name="Google Shape;766;p58"/>
            <p:cNvSpPr/>
            <p:nvPr/>
          </p:nvSpPr>
          <p:spPr>
            <a:xfrm>
              <a:off x="233350" y="949250"/>
              <a:ext cx="3232550" cy="3802300"/>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grp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767" name="Google Shape;767;p58"/>
            <p:cNvSpPr/>
            <p:nvPr/>
          </p:nvSpPr>
          <p:spPr>
            <a:xfrm>
              <a:off x="1581325" y="1051125"/>
              <a:ext cx="283000" cy="91675"/>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grp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768" name="Google Shape;768;p58"/>
            <p:cNvSpPr/>
            <p:nvPr/>
          </p:nvSpPr>
          <p:spPr>
            <a:xfrm>
              <a:off x="3144425" y="1319375"/>
              <a:ext cx="213450" cy="95575"/>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grp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769" name="Google Shape;769;p58"/>
            <p:cNvSpPr/>
            <p:nvPr/>
          </p:nvSpPr>
          <p:spPr>
            <a:xfrm>
              <a:off x="1453000" y="2509000"/>
              <a:ext cx="263575" cy="113100"/>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grp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770" name="Google Shape;770;p58"/>
            <p:cNvSpPr/>
            <p:nvPr/>
          </p:nvSpPr>
          <p:spPr>
            <a:xfrm>
              <a:off x="1880725" y="1020350"/>
              <a:ext cx="162025" cy="112025"/>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grp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771" name="Google Shape;771;p58"/>
            <p:cNvSpPr/>
            <p:nvPr/>
          </p:nvSpPr>
          <p:spPr>
            <a:xfrm>
              <a:off x="1688900" y="2603450"/>
              <a:ext cx="165050" cy="73950"/>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grp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772" name="Google Shape;772;p58"/>
            <p:cNvSpPr/>
            <p:nvPr/>
          </p:nvSpPr>
          <p:spPr>
            <a:xfrm>
              <a:off x="1922200" y="1344925"/>
              <a:ext cx="129625" cy="64525"/>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grp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773" name="Google Shape;773;p58"/>
            <p:cNvSpPr/>
            <p:nvPr/>
          </p:nvSpPr>
          <p:spPr>
            <a:xfrm>
              <a:off x="1787825" y="1030550"/>
              <a:ext cx="94250" cy="44825"/>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grp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774" name="Google Shape;774;p58"/>
            <p:cNvSpPr/>
            <p:nvPr/>
          </p:nvSpPr>
          <p:spPr>
            <a:xfrm>
              <a:off x="1870350" y="2639275"/>
              <a:ext cx="59225" cy="44325"/>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grp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775" name="Google Shape;775;p58"/>
            <p:cNvSpPr/>
            <p:nvPr/>
          </p:nvSpPr>
          <p:spPr>
            <a:xfrm>
              <a:off x="2264800" y="4630125"/>
              <a:ext cx="62675" cy="39225"/>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grp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776" name="Google Shape;776;p58"/>
            <p:cNvSpPr/>
            <p:nvPr/>
          </p:nvSpPr>
          <p:spPr>
            <a:xfrm>
              <a:off x="1604225" y="2645350"/>
              <a:ext cx="56175" cy="38275"/>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grp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777" name="Google Shape;777;p58"/>
            <p:cNvSpPr/>
            <p:nvPr/>
          </p:nvSpPr>
          <p:spPr>
            <a:xfrm>
              <a:off x="7045475" y="3384250"/>
              <a:ext cx="47375" cy="53550"/>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grp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778" name="Google Shape;778;p58"/>
            <p:cNvSpPr/>
            <p:nvPr/>
          </p:nvSpPr>
          <p:spPr>
            <a:xfrm>
              <a:off x="4291500" y="1250400"/>
              <a:ext cx="54900" cy="37900"/>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grp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779" name="Google Shape;779;p58"/>
            <p:cNvSpPr/>
            <p:nvPr/>
          </p:nvSpPr>
          <p:spPr>
            <a:xfrm>
              <a:off x="6323375" y="3314875"/>
              <a:ext cx="50125" cy="37325"/>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grp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780" name="Google Shape;780;p58"/>
            <p:cNvSpPr/>
            <p:nvPr/>
          </p:nvSpPr>
          <p:spPr>
            <a:xfrm>
              <a:off x="6680225" y="1890750"/>
              <a:ext cx="46075" cy="42200"/>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grp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781" name="Google Shape;781;p58"/>
            <p:cNvSpPr/>
            <p:nvPr/>
          </p:nvSpPr>
          <p:spPr>
            <a:xfrm>
              <a:off x="3550975" y="1955400"/>
              <a:ext cx="53600" cy="126175"/>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grp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782" name="Google Shape;782;p58"/>
            <p:cNvSpPr/>
            <p:nvPr/>
          </p:nvSpPr>
          <p:spPr>
            <a:xfrm>
              <a:off x="3910000" y="2161475"/>
              <a:ext cx="93775" cy="45400"/>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grp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783" name="Google Shape;783;p58"/>
            <p:cNvSpPr/>
            <p:nvPr/>
          </p:nvSpPr>
          <p:spPr>
            <a:xfrm>
              <a:off x="4125600" y="2173875"/>
              <a:ext cx="50575" cy="37600"/>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grp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784" name="Google Shape;784;p58"/>
            <p:cNvSpPr/>
            <p:nvPr/>
          </p:nvSpPr>
          <p:spPr>
            <a:xfrm>
              <a:off x="3415775" y="2038325"/>
              <a:ext cx="44925" cy="38175"/>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grp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grpSp>
      <p:sp>
        <p:nvSpPr>
          <p:cNvPr id="785" name="Google Shape;785;p58"/>
          <p:cNvSpPr/>
          <p:nvPr/>
        </p:nvSpPr>
        <p:spPr>
          <a:xfrm flipH="1">
            <a:off x="7030883" y="6072426"/>
            <a:ext cx="825653" cy="1215005"/>
          </a:xfrm>
          <a:custGeom>
            <a:avLst/>
            <a:gdLst/>
            <a:ahLst/>
            <a:cxnLst/>
            <a:rect l="l" t="t" r="r" b="b"/>
            <a:pathLst>
              <a:path w="133027" h="195758" extrusionOk="0">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chemeClr val="accent3"/>
          </a:solid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786" name="Google Shape;786;p58"/>
          <p:cNvSpPr/>
          <p:nvPr/>
        </p:nvSpPr>
        <p:spPr>
          <a:xfrm flipH="1">
            <a:off x="7491683" y="8662026"/>
            <a:ext cx="825653" cy="1215005"/>
          </a:xfrm>
          <a:custGeom>
            <a:avLst/>
            <a:gdLst/>
            <a:ahLst/>
            <a:cxnLst/>
            <a:rect l="l" t="t" r="r" b="b"/>
            <a:pathLst>
              <a:path w="133027" h="195758" extrusionOk="0">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chemeClr val="accent3"/>
          </a:solid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787" name="Google Shape;787;p58"/>
          <p:cNvSpPr/>
          <p:nvPr/>
        </p:nvSpPr>
        <p:spPr>
          <a:xfrm flipH="1">
            <a:off x="12605016" y="8662026"/>
            <a:ext cx="825653" cy="1215005"/>
          </a:xfrm>
          <a:custGeom>
            <a:avLst/>
            <a:gdLst/>
            <a:ahLst/>
            <a:cxnLst/>
            <a:rect l="l" t="t" r="r" b="b"/>
            <a:pathLst>
              <a:path w="133027" h="195758" extrusionOk="0">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chemeClr val="accent3"/>
          </a:solid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788" name="Google Shape;788;p58"/>
          <p:cNvSpPr/>
          <p:nvPr/>
        </p:nvSpPr>
        <p:spPr>
          <a:xfrm flipH="1">
            <a:off x="10937150" y="5084892"/>
            <a:ext cx="825653" cy="1215005"/>
          </a:xfrm>
          <a:custGeom>
            <a:avLst/>
            <a:gdLst/>
            <a:ahLst/>
            <a:cxnLst/>
            <a:rect l="l" t="t" r="r" b="b"/>
            <a:pathLst>
              <a:path w="133027" h="195758" extrusionOk="0">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chemeClr val="accent3"/>
          </a:solid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789" name="Google Shape;789;p58"/>
          <p:cNvSpPr/>
          <p:nvPr/>
        </p:nvSpPr>
        <p:spPr>
          <a:xfrm flipH="1">
            <a:off x="12231950" y="5089092"/>
            <a:ext cx="825653" cy="1215005"/>
          </a:xfrm>
          <a:custGeom>
            <a:avLst/>
            <a:gdLst/>
            <a:ahLst/>
            <a:cxnLst/>
            <a:rect l="l" t="t" r="r" b="b"/>
            <a:pathLst>
              <a:path w="133027" h="195758" extrusionOk="0">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chemeClr val="accent3"/>
          </a:solid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790" name="Google Shape;790;p58"/>
          <p:cNvSpPr/>
          <p:nvPr/>
        </p:nvSpPr>
        <p:spPr>
          <a:xfrm flipH="1">
            <a:off x="17038016" y="9105159"/>
            <a:ext cx="825653" cy="1215005"/>
          </a:xfrm>
          <a:custGeom>
            <a:avLst/>
            <a:gdLst/>
            <a:ahLst/>
            <a:cxnLst/>
            <a:rect l="l" t="t" r="r" b="b"/>
            <a:pathLst>
              <a:path w="133027" h="195758" extrusionOk="0">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chemeClr val="accent3"/>
          </a:solid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791" name="Google Shape;791;p58"/>
          <p:cNvSpPr/>
          <p:nvPr/>
        </p:nvSpPr>
        <p:spPr>
          <a:xfrm flipH="1">
            <a:off x="17718350" y="9785492"/>
            <a:ext cx="825653" cy="1215005"/>
          </a:xfrm>
          <a:custGeom>
            <a:avLst/>
            <a:gdLst/>
            <a:ahLst/>
            <a:cxnLst/>
            <a:rect l="l" t="t" r="r" b="b"/>
            <a:pathLst>
              <a:path w="133027" h="195758" extrusionOk="0">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chemeClr val="accent3"/>
          </a:solid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792" name="Google Shape;792;p58"/>
          <p:cNvSpPr/>
          <p:nvPr/>
        </p:nvSpPr>
        <p:spPr>
          <a:xfrm>
            <a:off x="7439533" y="5916602"/>
            <a:ext cx="10555867" cy="4683133"/>
          </a:xfrm>
          <a:custGeom>
            <a:avLst/>
            <a:gdLst/>
            <a:ahLst/>
            <a:cxnLst/>
            <a:rect l="l" t="t" r="r" b="b"/>
            <a:pathLst>
              <a:path w="158338" h="70247" extrusionOk="0">
                <a:moveTo>
                  <a:pt x="0" y="15932"/>
                </a:moveTo>
                <a:lnTo>
                  <a:pt x="59460" y="0"/>
                </a:lnTo>
                <a:lnTo>
                  <a:pt x="79005" y="0"/>
                </a:lnTo>
                <a:lnTo>
                  <a:pt x="6913" y="54117"/>
                </a:lnTo>
                <a:lnTo>
                  <a:pt x="82955" y="55104"/>
                </a:lnTo>
                <a:lnTo>
                  <a:pt x="150108" y="61030"/>
                </a:lnTo>
                <a:lnTo>
                  <a:pt x="158338" y="70247"/>
                </a:lnTo>
              </a:path>
            </a:pathLst>
          </a:custGeom>
          <a:noFill/>
          <a:ln w="19050" cap="flat" cmpd="sng">
            <a:solidFill>
              <a:schemeClr val="accent3"/>
            </a:solidFill>
            <a:prstDash val="dash"/>
            <a:round/>
            <a:headEnd type="none" w="med" len="med"/>
            <a:tailEnd type="none" w="med" len="med"/>
          </a:ln>
        </p:spPr>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96"/>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D6D21AAE-0F0A-4F6E-9D48-59DBA637CEA5}"/>
              </a:ext>
            </a:extLst>
          </p:cNvPr>
          <p:cNvSpPr>
            <a:spLocks noGrp="1"/>
          </p:cNvSpPr>
          <p:nvPr>
            <p:ph type="pic" sz="quarter" idx="10"/>
          </p:nvPr>
        </p:nvSpPr>
        <p:spPr/>
      </p:sp>
      <p:sp>
        <p:nvSpPr>
          <p:cNvPr id="26" name="Google Shape;797;p59">
            <a:extLst>
              <a:ext uri="{FF2B5EF4-FFF2-40B4-BE49-F238E27FC236}">
                <a16:creationId xmlns:a16="http://schemas.microsoft.com/office/drawing/2014/main" id="{E6624129-853A-433B-8B60-902969FF8FB1}"/>
              </a:ext>
            </a:extLst>
          </p:cNvPr>
          <p:cNvSpPr/>
          <p:nvPr/>
        </p:nvSpPr>
        <p:spPr>
          <a:xfrm rot="-7542174">
            <a:off x="2174043" y="4354769"/>
            <a:ext cx="4282853" cy="3333800"/>
          </a:xfrm>
          <a:custGeom>
            <a:avLst/>
            <a:gdLst/>
            <a:ahLst/>
            <a:cxnLst/>
            <a:rect l="l" t="t" r="r" b="b"/>
            <a:pathLst>
              <a:path w="209681" h="163217" extrusionOk="0">
                <a:moveTo>
                  <a:pt x="126215" y="0"/>
                </a:moveTo>
                <a:cubicBezTo>
                  <a:pt x="125383" y="0"/>
                  <a:pt x="124543" y="14"/>
                  <a:pt x="123697" y="42"/>
                </a:cubicBezTo>
                <a:cubicBezTo>
                  <a:pt x="87871" y="1241"/>
                  <a:pt x="57324" y="25234"/>
                  <a:pt x="32056" y="44028"/>
                </a:cubicBezTo>
                <a:cubicBezTo>
                  <a:pt x="6790" y="62820"/>
                  <a:pt x="0" y="92011"/>
                  <a:pt x="14709" y="114804"/>
                </a:cubicBezTo>
                <a:cubicBezTo>
                  <a:pt x="29416" y="137597"/>
                  <a:pt x="52798" y="127999"/>
                  <a:pt x="82590" y="142793"/>
                </a:cubicBezTo>
                <a:cubicBezTo>
                  <a:pt x="107746" y="155286"/>
                  <a:pt x="115695" y="163217"/>
                  <a:pt x="137537" y="163217"/>
                </a:cubicBezTo>
                <a:cubicBezTo>
                  <a:pt x="141563" y="163217"/>
                  <a:pt x="146062" y="162947"/>
                  <a:pt x="151227" y="162387"/>
                </a:cubicBezTo>
                <a:cubicBezTo>
                  <a:pt x="184414" y="158788"/>
                  <a:pt x="209680" y="122000"/>
                  <a:pt x="205910" y="82814"/>
                </a:cubicBezTo>
                <a:cubicBezTo>
                  <a:pt x="202138" y="43628"/>
                  <a:pt x="182150" y="23634"/>
                  <a:pt x="182150" y="23634"/>
                </a:cubicBezTo>
                <a:cubicBezTo>
                  <a:pt x="182150" y="23634"/>
                  <a:pt x="160581" y="0"/>
                  <a:pt x="126215" y="0"/>
                </a:cubicBezTo>
                <a:close/>
              </a:path>
            </a:pathLst>
          </a:custGeom>
          <a:solidFill>
            <a:schemeClr val="accent1">
              <a:lumMod val="20000"/>
              <a:lumOff val="80000"/>
            </a:schemeClr>
          </a:solid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27" name="Google Shape;798;p59">
            <a:extLst>
              <a:ext uri="{FF2B5EF4-FFF2-40B4-BE49-F238E27FC236}">
                <a16:creationId xmlns:a16="http://schemas.microsoft.com/office/drawing/2014/main" id="{7DD7355A-4B00-4D6E-8081-E22E39EB2179}"/>
              </a:ext>
            </a:extLst>
          </p:cNvPr>
          <p:cNvSpPr txBox="1">
            <a:spLocks/>
          </p:cNvSpPr>
          <p:nvPr/>
        </p:nvSpPr>
        <p:spPr>
          <a:xfrm>
            <a:off x="1862131" y="6142000"/>
            <a:ext cx="9851200" cy="2244800"/>
          </a:xfrm>
          <a:prstGeom prst="rect">
            <a:avLst/>
          </a:prstGeom>
        </p:spPr>
        <p:txBody>
          <a:bodyPr spcFirstLastPara="1" wrap="square" lIns="243800" tIns="243800" rIns="243800" bIns="243800" anchor="ctr" anchorCtr="0">
            <a:noAutofit/>
          </a:bodyPr>
          <a:lst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a:lstStyle>
          <a:p>
            <a:r>
              <a:rPr lang="en-US" dirty="0"/>
              <a:t>FINANCIAL PLAN</a:t>
            </a:r>
          </a:p>
        </p:txBody>
      </p:sp>
      <p:sp>
        <p:nvSpPr>
          <p:cNvPr id="21" name="Rectangle 20">
            <a:extLst>
              <a:ext uri="{FF2B5EF4-FFF2-40B4-BE49-F238E27FC236}">
                <a16:creationId xmlns:a16="http://schemas.microsoft.com/office/drawing/2014/main" id="{EAF809E4-1AA3-4179-9966-15BE7C707802}"/>
              </a:ext>
            </a:extLst>
          </p:cNvPr>
          <p:cNvSpPr/>
          <p:nvPr/>
        </p:nvSpPr>
        <p:spPr>
          <a:xfrm>
            <a:off x="2100032" y="8548731"/>
            <a:ext cx="5452912" cy="2123658"/>
          </a:xfrm>
          <a:prstGeom prst="rect">
            <a:avLst/>
          </a:prstGeom>
        </p:spPr>
        <p:txBody>
          <a:bodyPr wrap="square">
            <a:spAutoFit/>
          </a:bodyPr>
          <a:lstStyle/>
          <a:p>
            <a:pPr>
              <a:buSzPts val="1100"/>
            </a:pPr>
            <a:r>
              <a:rPr lang="en-US" sz="4400" dirty="0"/>
              <a:t>You can enter a subtitle here if you need it</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805"/>
        <p:cNvGrpSpPr/>
        <p:nvPr/>
      </p:nvGrpSpPr>
      <p:grpSpPr>
        <a:xfrm>
          <a:off x="0" y="0"/>
          <a:ext cx="0" cy="0"/>
          <a:chOff x="0" y="0"/>
          <a:chExt cx="0" cy="0"/>
        </a:xfrm>
      </p:grpSpPr>
      <p:sp>
        <p:nvSpPr>
          <p:cNvPr id="806" name="Google Shape;806;p60"/>
          <p:cNvSpPr txBox="1">
            <a:spLocks noGrp="1"/>
          </p:cNvSpPr>
          <p:nvPr>
            <p:ph type="title"/>
          </p:nvPr>
        </p:nvSpPr>
        <p:spPr>
          <a:prstGeom prst="rect">
            <a:avLst/>
          </a:prstGeom>
        </p:spPr>
        <p:txBody>
          <a:bodyPr spcFirstLastPara="1" wrap="square" lIns="243800" tIns="243800" rIns="243800" bIns="243800" anchor="ctr" anchorCtr="0">
            <a:noAutofit/>
          </a:bodyPr>
          <a:lstStyle/>
          <a:p>
            <a:r>
              <a:rPr lang="en" dirty="0"/>
              <a:t>PREDICTED GROWTH</a:t>
            </a:r>
            <a:endParaRPr dirty="0"/>
          </a:p>
        </p:txBody>
      </p:sp>
      <p:grpSp>
        <p:nvGrpSpPr>
          <p:cNvPr id="47" name="Google Shape;807;p60">
            <a:extLst>
              <a:ext uri="{FF2B5EF4-FFF2-40B4-BE49-F238E27FC236}">
                <a16:creationId xmlns:a16="http://schemas.microsoft.com/office/drawing/2014/main" id="{5EB48739-80CC-42D0-8925-FA0D491D0742}"/>
              </a:ext>
            </a:extLst>
          </p:cNvPr>
          <p:cNvGrpSpPr/>
          <p:nvPr/>
        </p:nvGrpSpPr>
        <p:grpSpPr>
          <a:xfrm>
            <a:off x="3740435" y="5579200"/>
            <a:ext cx="2386400" cy="3187200"/>
            <a:chOff x="1457925" y="2092200"/>
            <a:chExt cx="894900" cy="1195200"/>
          </a:xfrm>
        </p:grpSpPr>
        <p:sp>
          <p:nvSpPr>
            <p:cNvPr id="48" name="Google Shape;808;p60">
              <a:extLst>
                <a:ext uri="{FF2B5EF4-FFF2-40B4-BE49-F238E27FC236}">
                  <a16:creationId xmlns:a16="http://schemas.microsoft.com/office/drawing/2014/main" id="{2927B74F-5537-48DA-A238-47C5FC9FA3F9}"/>
                </a:ext>
              </a:extLst>
            </p:cNvPr>
            <p:cNvSpPr/>
            <p:nvPr/>
          </p:nvSpPr>
          <p:spPr>
            <a:xfrm>
              <a:off x="1457925" y="3180900"/>
              <a:ext cx="894900" cy="106500"/>
            </a:xfrm>
            <a:prstGeom prst="rect">
              <a:avLst/>
            </a:prstGeom>
            <a:solidFill>
              <a:schemeClr val="accent3"/>
            </a:solid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49" name="Google Shape;809;p60">
              <a:extLst>
                <a:ext uri="{FF2B5EF4-FFF2-40B4-BE49-F238E27FC236}">
                  <a16:creationId xmlns:a16="http://schemas.microsoft.com/office/drawing/2014/main" id="{09733CCC-4136-4351-BBB0-9F561A5BA3A1}"/>
                </a:ext>
              </a:extLst>
            </p:cNvPr>
            <p:cNvSpPr/>
            <p:nvPr/>
          </p:nvSpPr>
          <p:spPr>
            <a:xfrm>
              <a:off x="1457925" y="2999450"/>
              <a:ext cx="894900" cy="106500"/>
            </a:xfrm>
            <a:prstGeom prst="rect">
              <a:avLst/>
            </a:prstGeom>
            <a:solidFill>
              <a:schemeClr val="accent3"/>
            </a:solid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50" name="Google Shape;810;p60">
              <a:extLst>
                <a:ext uri="{FF2B5EF4-FFF2-40B4-BE49-F238E27FC236}">
                  <a16:creationId xmlns:a16="http://schemas.microsoft.com/office/drawing/2014/main" id="{60897D04-8616-48B0-A57F-33E4E34CD25A}"/>
                </a:ext>
              </a:extLst>
            </p:cNvPr>
            <p:cNvSpPr/>
            <p:nvPr/>
          </p:nvSpPr>
          <p:spPr>
            <a:xfrm>
              <a:off x="1457925" y="2818000"/>
              <a:ext cx="894900" cy="106500"/>
            </a:xfrm>
            <a:prstGeom prst="rect">
              <a:avLst/>
            </a:prstGeom>
            <a:solidFill>
              <a:schemeClr val="accent3"/>
            </a:solid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51" name="Google Shape;811;p60">
              <a:extLst>
                <a:ext uri="{FF2B5EF4-FFF2-40B4-BE49-F238E27FC236}">
                  <a16:creationId xmlns:a16="http://schemas.microsoft.com/office/drawing/2014/main" id="{DAEDF25D-34A7-4C67-8595-85A00AE760C9}"/>
                </a:ext>
              </a:extLst>
            </p:cNvPr>
            <p:cNvSpPr/>
            <p:nvPr/>
          </p:nvSpPr>
          <p:spPr>
            <a:xfrm>
              <a:off x="1457925" y="2636550"/>
              <a:ext cx="894900" cy="106500"/>
            </a:xfrm>
            <a:prstGeom prst="rect">
              <a:avLst/>
            </a:prstGeom>
            <a:solidFill>
              <a:schemeClr val="accent1"/>
            </a:solid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52" name="Google Shape;812;p60">
              <a:extLst>
                <a:ext uri="{FF2B5EF4-FFF2-40B4-BE49-F238E27FC236}">
                  <a16:creationId xmlns:a16="http://schemas.microsoft.com/office/drawing/2014/main" id="{CA0BB770-AB74-4673-8C89-AF3A84FA7039}"/>
                </a:ext>
              </a:extLst>
            </p:cNvPr>
            <p:cNvSpPr/>
            <p:nvPr/>
          </p:nvSpPr>
          <p:spPr>
            <a:xfrm>
              <a:off x="1457925" y="2455100"/>
              <a:ext cx="894900" cy="106500"/>
            </a:xfrm>
            <a:prstGeom prst="rect">
              <a:avLst/>
            </a:prstGeom>
            <a:solidFill>
              <a:schemeClr val="accent1"/>
            </a:solid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53" name="Google Shape;813;p60">
              <a:extLst>
                <a:ext uri="{FF2B5EF4-FFF2-40B4-BE49-F238E27FC236}">
                  <a16:creationId xmlns:a16="http://schemas.microsoft.com/office/drawing/2014/main" id="{A60E170E-305C-4591-9119-692250BF56D7}"/>
                </a:ext>
              </a:extLst>
            </p:cNvPr>
            <p:cNvSpPr/>
            <p:nvPr/>
          </p:nvSpPr>
          <p:spPr>
            <a:xfrm>
              <a:off x="1457925" y="2273650"/>
              <a:ext cx="894900" cy="106500"/>
            </a:xfrm>
            <a:prstGeom prst="rect">
              <a:avLst/>
            </a:prstGeom>
            <a:solidFill>
              <a:schemeClr val="accent1"/>
            </a:solid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54" name="Google Shape;814;p60">
              <a:extLst>
                <a:ext uri="{FF2B5EF4-FFF2-40B4-BE49-F238E27FC236}">
                  <a16:creationId xmlns:a16="http://schemas.microsoft.com/office/drawing/2014/main" id="{58D0705A-A638-442C-A9E0-71B25C7D27D7}"/>
                </a:ext>
              </a:extLst>
            </p:cNvPr>
            <p:cNvSpPr/>
            <p:nvPr/>
          </p:nvSpPr>
          <p:spPr>
            <a:xfrm>
              <a:off x="1457925" y="2092200"/>
              <a:ext cx="894900" cy="106500"/>
            </a:xfrm>
            <a:prstGeom prst="rect">
              <a:avLst/>
            </a:prstGeom>
            <a:solidFill>
              <a:schemeClr val="accent1"/>
            </a:solid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grpSp>
      <p:grpSp>
        <p:nvGrpSpPr>
          <p:cNvPr id="57" name="Google Shape;817;p60">
            <a:extLst>
              <a:ext uri="{FF2B5EF4-FFF2-40B4-BE49-F238E27FC236}">
                <a16:creationId xmlns:a16="http://schemas.microsoft.com/office/drawing/2014/main" id="{CD0C08BF-AD3E-467D-B253-66C1FE567425}"/>
              </a:ext>
            </a:extLst>
          </p:cNvPr>
          <p:cNvGrpSpPr/>
          <p:nvPr/>
        </p:nvGrpSpPr>
        <p:grpSpPr>
          <a:xfrm>
            <a:off x="8579368" y="5579200"/>
            <a:ext cx="2386400" cy="3187200"/>
            <a:chOff x="3272525" y="2092200"/>
            <a:chExt cx="894900" cy="1195200"/>
          </a:xfrm>
        </p:grpSpPr>
        <p:sp>
          <p:nvSpPr>
            <p:cNvPr id="58" name="Google Shape;818;p60">
              <a:extLst>
                <a:ext uri="{FF2B5EF4-FFF2-40B4-BE49-F238E27FC236}">
                  <a16:creationId xmlns:a16="http://schemas.microsoft.com/office/drawing/2014/main" id="{A477B49F-0D0A-4BF8-A546-09AC1EB90D17}"/>
                </a:ext>
              </a:extLst>
            </p:cNvPr>
            <p:cNvSpPr/>
            <p:nvPr/>
          </p:nvSpPr>
          <p:spPr>
            <a:xfrm>
              <a:off x="3272525" y="3180900"/>
              <a:ext cx="894900" cy="106500"/>
            </a:xfrm>
            <a:prstGeom prst="rect">
              <a:avLst/>
            </a:prstGeom>
            <a:solidFill>
              <a:schemeClr val="accent3"/>
            </a:solid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59" name="Google Shape;819;p60">
              <a:extLst>
                <a:ext uri="{FF2B5EF4-FFF2-40B4-BE49-F238E27FC236}">
                  <a16:creationId xmlns:a16="http://schemas.microsoft.com/office/drawing/2014/main" id="{9C5C3AE7-F5C6-4B15-9540-A5F6DE965397}"/>
                </a:ext>
              </a:extLst>
            </p:cNvPr>
            <p:cNvSpPr/>
            <p:nvPr/>
          </p:nvSpPr>
          <p:spPr>
            <a:xfrm>
              <a:off x="3272525" y="2999450"/>
              <a:ext cx="894900" cy="106500"/>
            </a:xfrm>
            <a:prstGeom prst="rect">
              <a:avLst/>
            </a:prstGeom>
            <a:solidFill>
              <a:schemeClr val="accent3"/>
            </a:solid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60" name="Google Shape;820;p60">
              <a:extLst>
                <a:ext uri="{FF2B5EF4-FFF2-40B4-BE49-F238E27FC236}">
                  <a16:creationId xmlns:a16="http://schemas.microsoft.com/office/drawing/2014/main" id="{1D308B6B-A8D7-4E64-ACB1-274B43F5D352}"/>
                </a:ext>
              </a:extLst>
            </p:cNvPr>
            <p:cNvSpPr/>
            <p:nvPr/>
          </p:nvSpPr>
          <p:spPr>
            <a:xfrm>
              <a:off x="3272525" y="2818000"/>
              <a:ext cx="894900" cy="106500"/>
            </a:xfrm>
            <a:prstGeom prst="rect">
              <a:avLst/>
            </a:prstGeom>
            <a:solidFill>
              <a:schemeClr val="accent3"/>
            </a:solid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61" name="Google Shape;821;p60">
              <a:extLst>
                <a:ext uri="{FF2B5EF4-FFF2-40B4-BE49-F238E27FC236}">
                  <a16:creationId xmlns:a16="http://schemas.microsoft.com/office/drawing/2014/main" id="{4D897748-E518-4836-B299-45A4F55602B0}"/>
                </a:ext>
              </a:extLst>
            </p:cNvPr>
            <p:cNvSpPr/>
            <p:nvPr/>
          </p:nvSpPr>
          <p:spPr>
            <a:xfrm>
              <a:off x="3272525" y="2636550"/>
              <a:ext cx="894900" cy="106500"/>
            </a:xfrm>
            <a:prstGeom prst="rect">
              <a:avLst/>
            </a:prstGeom>
            <a:solidFill>
              <a:schemeClr val="accent3"/>
            </a:solid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62" name="Google Shape;822;p60">
              <a:extLst>
                <a:ext uri="{FF2B5EF4-FFF2-40B4-BE49-F238E27FC236}">
                  <a16:creationId xmlns:a16="http://schemas.microsoft.com/office/drawing/2014/main" id="{CC5C4065-AEC9-4B46-9FE5-97AE6192FB47}"/>
                </a:ext>
              </a:extLst>
            </p:cNvPr>
            <p:cNvSpPr/>
            <p:nvPr/>
          </p:nvSpPr>
          <p:spPr>
            <a:xfrm>
              <a:off x="3272525" y="2455100"/>
              <a:ext cx="894900" cy="106500"/>
            </a:xfrm>
            <a:prstGeom prst="rect">
              <a:avLst/>
            </a:prstGeom>
            <a:solidFill>
              <a:schemeClr val="accent3"/>
            </a:solid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63" name="Google Shape;823;p60">
              <a:extLst>
                <a:ext uri="{FF2B5EF4-FFF2-40B4-BE49-F238E27FC236}">
                  <a16:creationId xmlns:a16="http://schemas.microsoft.com/office/drawing/2014/main" id="{594B594C-906C-4A1B-81D2-BC4AE355B963}"/>
                </a:ext>
              </a:extLst>
            </p:cNvPr>
            <p:cNvSpPr/>
            <p:nvPr/>
          </p:nvSpPr>
          <p:spPr>
            <a:xfrm>
              <a:off x="3272525" y="2273650"/>
              <a:ext cx="894900" cy="106500"/>
            </a:xfrm>
            <a:prstGeom prst="rect">
              <a:avLst/>
            </a:prstGeom>
            <a:solidFill>
              <a:schemeClr val="accent1"/>
            </a:solid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64" name="Google Shape;824;p60">
              <a:extLst>
                <a:ext uri="{FF2B5EF4-FFF2-40B4-BE49-F238E27FC236}">
                  <a16:creationId xmlns:a16="http://schemas.microsoft.com/office/drawing/2014/main" id="{003DC261-9D8F-4349-A4EA-F5D73D0CF5D4}"/>
                </a:ext>
              </a:extLst>
            </p:cNvPr>
            <p:cNvSpPr/>
            <p:nvPr/>
          </p:nvSpPr>
          <p:spPr>
            <a:xfrm>
              <a:off x="3272525" y="2092200"/>
              <a:ext cx="894900" cy="106500"/>
            </a:xfrm>
            <a:prstGeom prst="rect">
              <a:avLst/>
            </a:prstGeom>
            <a:solidFill>
              <a:schemeClr val="accent1"/>
            </a:solid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grpSp>
      <p:grpSp>
        <p:nvGrpSpPr>
          <p:cNvPr id="67" name="Google Shape;827;p60">
            <a:extLst>
              <a:ext uri="{FF2B5EF4-FFF2-40B4-BE49-F238E27FC236}">
                <a16:creationId xmlns:a16="http://schemas.microsoft.com/office/drawing/2014/main" id="{542AC1E4-4403-4C3A-87A7-45C53A565169}"/>
              </a:ext>
            </a:extLst>
          </p:cNvPr>
          <p:cNvGrpSpPr/>
          <p:nvPr/>
        </p:nvGrpSpPr>
        <p:grpSpPr>
          <a:xfrm>
            <a:off x="13418301" y="5579200"/>
            <a:ext cx="2386400" cy="3187200"/>
            <a:chOff x="5087125" y="2092200"/>
            <a:chExt cx="894900" cy="1195200"/>
          </a:xfrm>
        </p:grpSpPr>
        <p:sp>
          <p:nvSpPr>
            <p:cNvPr id="68" name="Google Shape;828;p60">
              <a:extLst>
                <a:ext uri="{FF2B5EF4-FFF2-40B4-BE49-F238E27FC236}">
                  <a16:creationId xmlns:a16="http://schemas.microsoft.com/office/drawing/2014/main" id="{838D7081-E178-4988-93B1-64C0AF58D717}"/>
                </a:ext>
              </a:extLst>
            </p:cNvPr>
            <p:cNvSpPr/>
            <p:nvPr/>
          </p:nvSpPr>
          <p:spPr>
            <a:xfrm>
              <a:off x="5087125" y="3180900"/>
              <a:ext cx="894900" cy="106500"/>
            </a:xfrm>
            <a:prstGeom prst="rect">
              <a:avLst/>
            </a:prstGeom>
            <a:solidFill>
              <a:schemeClr val="accent3"/>
            </a:solid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69" name="Google Shape;829;p60">
              <a:extLst>
                <a:ext uri="{FF2B5EF4-FFF2-40B4-BE49-F238E27FC236}">
                  <a16:creationId xmlns:a16="http://schemas.microsoft.com/office/drawing/2014/main" id="{985C0592-92B3-48C5-96B3-12003A071289}"/>
                </a:ext>
              </a:extLst>
            </p:cNvPr>
            <p:cNvSpPr/>
            <p:nvPr/>
          </p:nvSpPr>
          <p:spPr>
            <a:xfrm>
              <a:off x="5087125" y="2999450"/>
              <a:ext cx="894900" cy="106500"/>
            </a:xfrm>
            <a:prstGeom prst="rect">
              <a:avLst/>
            </a:prstGeom>
            <a:solidFill>
              <a:schemeClr val="accent3"/>
            </a:solid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70" name="Google Shape;830;p60">
              <a:extLst>
                <a:ext uri="{FF2B5EF4-FFF2-40B4-BE49-F238E27FC236}">
                  <a16:creationId xmlns:a16="http://schemas.microsoft.com/office/drawing/2014/main" id="{683E44ED-9E51-42C4-A813-1E58E332393E}"/>
                </a:ext>
              </a:extLst>
            </p:cNvPr>
            <p:cNvSpPr/>
            <p:nvPr/>
          </p:nvSpPr>
          <p:spPr>
            <a:xfrm>
              <a:off x="5087125" y="2818000"/>
              <a:ext cx="894900" cy="106500"/>
            </a:xfrm>
            <a:prstGeom prst="rect">
              <a:avLst/>
            </a:prstGeom>
            <a:solidFill>
              <a:schemeClr val="accent3"/>
            </a:solid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71" name="Google Shape;831;p60">
              <a:extLst>
                <a:ext uri="{FF2B5EF4-FFF2-40B4-BE49-F238E27FC236}">
                  <a16:creationId xmlns:a16="http://schemas.microsoft.com/office/drawing/2014/main" id="{1DBE9A65-8787-4945-8F5F-5EBE25EC5F84}"/>
                </a:ext>
              </a:extLst>
            </p:cNvPr>
            <p:cNvSpPr/>
            <p:nvPr/>
          </p:nvSpPr>
          <p:spPr>
            <a:xfrm>
              <a:off x="5087125" y="2636550"/>
              <a:ext cx="894900" cy="106500"/>
            </a:xfrm>
            <a:prstGeom prst="rect">
              <a:avLst/>
            </a:prstGeom>
            <a:solidFill>
              <a:schemeClr val="accent1"/>
            </a:solid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72" name="Google Shape;832;p60">
              <a:extLst>
                <a:ext uri="{FF2B5EF4-FFF2-40B4-BE49-F238E27FC236}">
                  <a16:creationId xmlns:a16="http://schemas.microsoft.com/office/drawing/2014/main" id="{6501E078-A444-4B8D-A0E6-B9906E9AB894}"/>
                </a:ext>
              </a:extLst>
            </p:cNvPr>
            <p:cNvSpPr/>
            <p:nvPr/>
          </p:nvSpPr>
          <p:spPr>
            <a:xfrm>
              <a:off x="5087125" y="2455100"/>
              <a:ext cx="894900" cy="106500"/>
            </a:xfrm>
            <a:prstGeom prst="rect">
              <a:avLst/>
            </a:prstGeom>
            <a:solidFill>
              <a:schemeClr val="accent1"/>
            </a:solid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73" name="Google Shape;833;p60">
              <a:extLst>
                <a:ext uri="{FF2B5EF4-FFF2-40B4-BE49-F238E27FC236}">
                  <a16:creationId xmlns:a16="http://schemas.microsoft.com/office/drawing/2014/main" id="{F0E6B20A-E867-429F-A62C-CEBF0260AA61}"/>
                </a:ext>
              </a:extLst>
            </p:cNvPr>
            <p:cNvSpPr/>
            <p:nvPr/>
          </p:nvSpPr>
          <p:spPr>
            <a:xfrm>
              <a:off x="5087125" y="2273650"/>
              <a:ext cx="894900" cy="106500"/>
            </a:xfrm>
            <a:prstGeom prst="rect">
              <a:avLst/>
            </a:prstGeom>
            <a:solidFill>
              <a:schemeClr val="accent1"/>
            </a:solid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74" name="Google Shape;834;p60">
              <a:extLst>
                <a:ext uri="{FF2B5EF4-FFF2-40B4-BE49-F238E27FC236}">
                  <a16:creationId xmlns:a16="http://schemas.microsoft.com/office/drawing/2014/main" id="{F5E243FA-07F6-43E4-B1C2-0C43F01AAAE0}"/>
                </a:ext>
              </a:extLst>
            </p:cNvPr>
            <p:cNvSpPr/>
            <p:nvPr/>
          </p:nvSpPr>
          <p:spPr>
            <a:xfrm>
              <a:off x="5087125" y="2092200"/>
              <a:ext cx="894900" cy="106500"/>
            </a:xfrm>
            <a:prstGeom prst="rect">
              <a:avLst/>
            </a:prstGeom>
            <a:solidFill>
              <a:schemeClr val="accent1"/>
            </a:solid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grpSp>
      <p:grpSp>
        <p:nvGrpSpPr>
          <p:cNvPr id="77" name="Google Shape;837;p60">
            <a:extLst>
              <a:ext uri="{FF2B5EF4-FFF2-40B4-BE49-F238E27FC236}">
                <a16:creationId xmlns:a16="http://schemas.microsoft.com/office/drawing/2014/main" id="{ADA55AAD-EB04-437A-A415-44CE16569A88}"/>
              </a:ext>
            </a:extLst>
          </p:cNvPr>
          <p:cNvGrpSpPr/>
          <p:nvPr/>
        </p:nvGrpSpPr>
        <p:grpSpPr>
          <a:xfrm>
            <a:off x="18257235" y="5579200"/>
            <a:ext cx="2386400" cy="3187200"/>
            <a:chOff x="6901725" y="2092200"/>
            <a:chExt cx="894900" cy="1195200"/>
          </a:xfrm>
        </p:grpSpPr>
        <p:sp>
          <p:nvSpPr>
            <p:cNvPr id="78" name="Google Shape;838;p60">
              <a:extLst>
                <a:ext uri="{FF2B5EF4-FFF2-40B4-BE49-F238E27FC236}">
                  <a16:creationId xmlns:a16="http://schemas.microsoft.com/office/drawing/2014/main" id="{EC44F0E4-937D-4C5F-BDF7-B2714ED6279E}"/>
                </a:ext>
              </a:extLst>
            </p:cNvPr>
            <p:cNvSpPr/>
            <p:nvPr/>
          </p:nvSpPr>
          <p:spPr>
            <a:xfrm>
              <a:off x="6901725" y="3180900"/>
              <a:ext cx="894900" cy="106500"/>
            </a:xfrm>
            <a:prstGeom prst="rect">
              <a:avLst/>
            </a:prstGeom>
            <a:solidFill>
              <a:schemeClr val="accent3"/>
            </a:solid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79" name="Google Shape;839;p60">
              <a:extLst>
                <a:ext uri="{FF2B5EF4-FFF2-40B4-BE49-F238E27FC236}">
                  <a16:creationId xmlns:a16="http://schemas.microsoft.com/office/drawing/2014/main" id="{3A9DAE59-3F30-4E14-A169-97A72E89A821}"/>
                </a:ext>
              </a:extLst>
            </p:cNvPr>
            <p:cNvSpPr/>
            <p:nvPr/>
          </p:nvSpPr>
          <p:spPr>
            <a:xfrm>
              <a:off x="6901725" y="2999450"/>
              <a:ext cx="894900" cy="106500"/>
            </a:xfrm>
            <a:prstGeom prst="rect">
              <a:avLst/>
            </a:prstGeom>
            <a:solidFill>
              <a:schemeClr val="accent3"/>
            </a:solid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80" name="Google Shape;840;p60">
              <a:extLst>
                <a:ext uri="{FF2B5EF4-FFF2-40B4-BE49-F238E27FC236}">
                  <a16:creationId xmlns:a16="http://schemas.microsoft.com/office/drawing/2014/main" id="{D9544ABF-491A-4CA5-ACC8-BCC1B382FF36}"/>
                </a:ext>
              </a:extLst>
            </p:cNvPr>
            <p:cNvSpPr/>
            <p:nvPr/>
          </p:nvSpPr>
          <p:spPr>
            <a:xfrm>
              <a:off x="6901725" y="2818000"/>
              <a:ext cx="894900" cy="106500"/>
            </a:xfrm>
            <a:prstGeom prst="rect">
              <a:avLst/>
            </a:prstGeom>
            <a:solidFill>
              <a:schemeClr val="accent3"/>
            </a:solid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81" name="Google Shape;841;p60">
              <a:extLst>
                <a:ext uri="{FF2B5EF4-FFF2-40B4-BE49-F238E27FC236}">
                  <a16:creationId xmlns:a16="http://schemas.microsoft.com/office/drawing/2014/main" id="{E2F7BC94-36AC-4318-BB9E-58D0A1F8EC5A}"/>
                </a:ext>
              </a:extLst>
            </p:cNvPr>
            <p:cNvSpPr/>
            <p:nvPr/>
          </p:nvSpPr>
          <p:spPr>
            <a:xfrm>
              <a:off x="6901725" y="2636550"/>
              <a:ext cx="894900" cy="106500"/>
            </a:xfrm>
            <a:prstGeom prst="rect">
              <a:avLst/>
            </a:prstGeom>
            <a:solidFill>
              <a:schemeClr val="accent3"/>
            </a:solid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82" name="Google Shape;842;p60">
              <a:extLst>
                <a:ext uri="{FF2B5EF4-FFF2-40B4-BE49-F238E27FC236}">
                  <a16:creationId xmlns:a16="http://schemas.microsoft.com/office/drawing/2014/main" id="{7C216743-3239-4E75-8D51-8350F2CB31B1}"/>
                </a:ext>
              </a:extLst>
            </p:cNvPr>
            <p:cNvSpPr/>
            <p:nvPr/>
          </p:nvSpPr>
          <p:spPr>
            <a:xfrm>
              <a:off x="6901725" y="2455100"/>
              <a:ext cx="894900" cy="106500"/>
            </a:xfrm>
            <a:prstGeom prst="rect">
              <a:avLst/>
            </a:prstGeom>
            <a:solidFill>
              <a:schemeClr val="accent1"/>
            </a:solid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83" name="Google Shape;843;p60">
              <a:extLst>
                <a:ext uri="{FF2B5EF4-FFF2-40B4-BE49-F238E27FC236}">
                  <a16:creationId xmlns:a16="http://schemas.microsoft.com/office/drawing/2014/main" id="{EDC6020E-0B8A-4C5E-8355-CC05DEDEC1D0}"/>
                </a:ext>
              </a:extLst>
            </p:cNvPr>
            <p:cNvSpPr/>
            <p:nvPr/>
          </p:nvSpPr>
          <p:spPr>
            <a:xfrm>
              <a:off x="6901725" y="2273650"/>
              <a:ext cx="894900" cy="106500"/>
            </a:xfrm>
            <a:prstGeom prst="rect">
              <a:avLst/>
            </a:prstGeom>
            <a:solidFill>
              <a:schemeClr val="accent1"/>
            </a:solid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sp>
          <p:nvSpPr>
            <p:cNvPr id="84" name="Google Shape;844;p60">
              <a:extLst>
                <a:ext uri="{FF2B5EF4-FFF2-40B4-BE49-F238E27FC236}">
                  <a16:creationId xmlns:a16="http://schemas.microsoft.com/office/drawing/2014/main" id="{84669E5E-D185-45DE-8C01-88232A240B70}"/>
                </a:ext>
              </a:extLst>
            </p:cNvPr>
            <p:cNvSpPr/>
            <p:nvPr/>
          </p:nvSpPr>
          <p:spPr>
            <a:xfrm>
              <a:off x="6901725" y="2092200"/>
              <a:ext cx="894900" cy="106500"/>
            </a:xfrm>
            <a:prstGeom prst="rect">
              <a:avLst/>
            </a:prstGeom>
            <a:solidFill>
              <a:schemeClr val="accent1"/>
            </a:solidFill>
            <a:ln>
              <a:noFill/>
            </a:ln>
          </p:spPr>
          <p:txBody>
            <a:bodyPr spcFirstLastPara="1" wrap="square" lIns="243800" tIns="243800" rIns="243800" bIns="243800" anchor="ctr" anchorCtr="0">
              <a:noAutofit/>
            </a:bodyPr>
            <a:lstStyle/>
            <a:p>
              <a:pPr defTabSz="2438430">
                <a:buClr>
                  <a:srgbClr val="000000"/>
                </a:buClr>
              </a:pPr>
              <a:endParaRPr sz="3733" kern="0">
                <a:solidFill>
                  <a:srgbClr val="000000"/>
                </a:solidFill>
                <a:latin typeface="Arial"/>
                <a:cs typeface="Arial"/>
                <a:sym typeface="Arial"/>
              </a:endParaRPr>
            </a:p>
          </p:txBody>
        </p:sp>
      </p:grpSp>
      <p:cxnSp>
        <p:nvCxnSpPr>
          <p:cNvPr id="87" name="Google Shape;847;p60">
            <a:extLst>
              <a:ext uri="{FF2B5EF4-FFF2-40B4-BE49-F238E27FC236}">
                <a16:creationId xmlns:a16="http://schemas.microsoft.com/office/drawing/2014/main" id="{91851885-AA11-4128-B4C1-A7460064B05A}"/>
              </a:ext>
            </a:extLst>
          </p:cNvPr>
          <p:cNvCxnSpPr>
            <a:stCxn id="54" idx="0"/>
          </p:cNvCxnSpPr>
          <p:nvPr/>
        </p:nvCxnSpPr>
        <p:spPr>
          <a:xfrm rot="10800000">
            <a:off x="4933635" y="4488800"/>
            <a:ext cx="0" cy="1090400"/>
          </a:xfrm>
          <a:prstGeom prst="straightConnector1">
            <a:avLst/>
          </a:prstGeom>
          <a:noFill/>
          <a:ln w="9525" cap="flat" cmpd="sng">
            <a:solidFill>
              <a:schemeClr val="accent4"/>
            </a:solidFill>
            <a:prstDash val="solid"/>
            <a:round/>
            <a:headEnd type="none" w="med" len="med"/>
            <a:tailEnd type="none" w="med" len="med"/>
          </a:ln>
        </p:spPr>
      </p:cxnSp>
      <p:cxnSp>
        <p:nvCxnSpPr>
          <p:cNvPr id="88" name="Google Shape;848;p60">
            <a:extLst>
              <a:ext uri="{FF2B5EF4-FFF2-40B4-BE49-F238E27FC236}">
                <a16:creationId xmlns:a16="http://schemas.microsoft.com/office/drawing/2014/main" id="{10CAAB6E-CA1A-405F-9D64-9D352AF51593}"/>
              </a:ext>
            </a:extLst>
          </p:cNvPr>
          <p:cNvCxnSpPr>
            <a:stCxn id="64" idx="0"/>
          </p:cNvCxnSpPr>
          <p:nvPr/>
        </p:nvCxnSpPr>
        <p:spPr>
          <a:xfrm rot="10800000">
            <a:off x="9772568" y="4505600"/>
            <a:ext cx="0" cy="1073600"/>
          </a:xfrm>
          <a:prstGeom prst="straightConnector1">
            <a:avLst/>
          </a:prstGeom>
          <a:noFill/>
          <a:ln w="9525" cap="flat" cmpd="sng">
            <a:solidFill>
              <a:schemeClr val="accent4"/>
            </a:solidFill>
            <a:prstDash val="solid"/>
            <a:round/>
            <a:headEnd type="none" w="med" len="med"/>
            <a:tailEnd type="none" w="med" len="med"/>
          </a:ln>
        </p:spPr>
      </p:cxnSp>
      <p:cxnSp>
        <p:nvCxnSpPr>
          <p:cNvPr id="89" name="Google Shape;849;p60">
            <a:extLst>
              <a:ext uri="{FF2B5EF4-FFF2-40B4-BE49-F238E27FC236}">
                <a16:creationId xmlns:a16="http://schemas.microsoft.com/office/drawing/2014/main" id="{594A63A7-0597-4E94-8452-5DB5852CB0EB}"/>
              </a:ext>
            </a:extLst>
          </p:cNvPr>
          <p:cNvCxnSpPr>
            <a:stCxn id="74" idx="0"/>
          </p:cNvCxnSpPr>
          <p:nvPr/>
        </p:nvCxnSpPr>
        <p:spPr>
          <a:xfrm rot="10800000">
            <a:off x="14611501" y="4521600"/>
            <a:ext cx="0" cy="1057600"/>
          </a:xfrm>
          <a:prstGeom prst="straightConnector1">
            <a:avLst/>
          </a:prstGeom>
          <a:noFill/>
          <a:ln w="9525" cap="flat" cmpd="sng">
            <a:solidFill>
              <a:schemeClr val="accent4"/>
            </a:solidFill>
            <a:prstDash val="solid"/>
            <a:round/>
            <a:headEnd type="none" w="med" len="med"/>
            <a:tailEnd type="none" w="med" len="med"/>
          </a:ln>
        </p:spPr>
      </p:cxnSp>
      <p:cxnSp>
        <p:nvCxnSpPr>
          <p:cNvPr id="90" name="Google Shape;850;p60">
            <a:extLst>
              <a:ext uri="{FF2B5EF4-FFF2-40B4-BE49-F238E27FC236}">
                <a16:creationId xmlns:a16="http://schemas.microsoft.com/office/drawing/2014/main" id="{C1BCED80-6701-45E0-B475-DA8F27954BC1}"/>
              </a:ext>
            </a:extLst>
          </p:cNvPr>
          <p:cNvCxnSpPr>
            <a:stCxn id="84" idx="0"/>
          </p:cNvCxnSpPr>
          <p:nvPr/>
        </p:nvCxnSpPr>
        <p:spPr>
          <a:xfrm rot="10800000">
            <a:off x="19450435" y="4505600"/>
            <a:ext cx="0" cy="1073600"/>
          </a:xfrm>
          <a:prstGeom prst="straightConnector1">
            <a:avLst/>
          </a:prstGeom>
          <a:noFill/>
          <a:ln w="9525" cap="flat" cmpd="sng">
            <a:solidFill>
              <a:schemeClr val="accent4"/>
            </a:solidFill>
            <a:prstDash val="solid"/>
            <a:round/>
            <a:headEnd type="none" w="med" len="med"/>
            <a:tailEnd type="none" w="med" len="med"/>
          </a:ln>
        </p:spPr>
      </p:cxnSp>
      <p:sp>
        <p:nvSpPr>
          <p:cNvPr id="91" name="Google Shape;695;p57">
            <a:extLst>
              <a:ext uri="{FF2B5EF4-FFF2-40B4-BE49-F238E27FC236}">
                <a16:creationId xmlns:a16="http://schemas.microsoft.com/office/drawing/2014/main" id="{E228F5F0-3EAA-4323-B61E-26AB054146D1}"/>
              </a:ext>
            </a:extLst>
          </p:cNvPr>
          <p:cNvSpPr txBox="1">
            <a:spLocks/>
          </p:cNvSpPr>
          <p:nvPr/>
        </p:nvSpPr>
        <p:spPr>
          <a:xfrm>
            <a:off x="2794477" y="9307376"/>
            <a:ext cx="4026400" cy="2061600"/>
          </a:xfrm>
          <a:prstGeom prst="rect">
            <a:avLst/>
          </a:prstGeom>
        </p:spPr>
        <p:txBody>
          <a:bodyPr spcFirstLastPara="1" vert="horz" wrap="square" lIns="243800" tIns="243800" rIns="243800" bIns="243800" rtlCol="0" anchor="t" anchorCtr="0">
            <a:noAutofit/>
          </a:bodyPr>
          <a:lst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lgn="ctr">
              <a:spcAft>
                <a:spcPts val="4267"/>
              </a:spcAft>
              <a:buNone/>
            </a:pPr>
            <a:r>
              <a:rPr lang="en-US" sz="2400" b="1" dirty="0"/>
              <a:t>Lorem Ipsum</a:t>
            </a:r>
            <a:r>
              <a:rPr lang="en-US" sz="2400" dirty="0"/>
              <a:t> is simply dummy text of the printing and typesetting industry. </a:t>
            </a:r>
          </a:p>
        </p:txBody>
      </p:sp>
      <p:sp>
        <p:nvSpPr>
          <p:cNvPr id="92" name="Google Shape;695;p57">
            <a:extLst>
              <a:ext uri="{FF2B5EF4-FFF2-40B4-BE49-F238E27FC236}">
                <a16:creationId xmlns:a16="http://schemas.microsoft.com/office/drawing/2014/main" id="{39B2BC70-53E7-4572-B697-F069270C544F}"/>
              </a:ext>
            </a:extLst>
          </p:cNvPr>
          <p:cNvSpPr txBox="1">
            <a:spLocks/>
          </p:cNvSpPr>
          <p:nvPr/>
        </p:nvSpPr>
        <p:spPr>
          <a:xfrm>
            <a:off x="7764727" y="9307376"/>
            <a:ext cx="4026400" cy="2061600"/>
          </a:xfrm>
          <a:prstGeom prst="rect">
            <a:avLst/>
          </a:prstGeom>
        </p:spPr>
        <p:txBody>
          <a:bodyPr spcFirstLastPara="1" vert="horz" wrap="square" lIns="243800" tIns="243800" rIns="243800" bIns="243800" rtlCol="0" anchor="t" anchorCtr="0">
            <a:noAutofit/>
          </a:bodyPr>
          <a:lst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lgn="ctr">
              <a:spcAft>
                <a:spcPts val="4267"/>
              </a:spcAft>
              <a:buNone/>
            </a:pPr>
            <a:r>
              <a:rPr lang="en-US" sz="2400" b="1" dirty="0"/>
              <a:t>Lorem Ipsum</a:t>
            </a:r>
            <a:r>
              <a:rPr lang="en-US" sz="2400" dirty="0"/>
              <a:t> is simply dummy text of the printing and typesetting industry. </a:t>
            </a:r>
          </a:p>
        </p:txBody>
      </p:sp>
      <p:sp>
        <p:nvSpPr>
          <p:cNvPr id="93" name="Google Shape;695;p57">
            <a:extLst>
              <a:ext uri="{FF2B5EF4-FFF2-40B4-BE49-F238E27FC236}">
                <a16:creationId xmlns:a16="http://schemas.microsoft.com/office/drawing/2014/main" id="{CBD48140-BDC8-4BE8-9A8F-B6774F48459D}"/>
              </a:ext>
            </a:extLst>
          </p:cNvPr>
          <p:cNvSpPr txBox="1">
            <a:spLocks/>
          </p:cNvSpPr>
          <p:nvPr/>
        </p:nvSpPr>
        <p:spPr>
          <a:xfrm>
            <a:off x="12651158" y="9307376"/>
            <a:ext cx="4026400" cy="2061600"/>
          </a:xfrm>
          <a:prstGeom prst="rect">
            <a:avLst/>
          </a:prstGeom>
        </p:spPr>
        <p:txBody>
          <a:bodyPr spcFirstLastPara="1" vert="horz" wrap="square" lIns="243800" tIns="243800" rIns="243800" bIns="243800" rtlCol="0" anchor="t" anchorCtr="0">
            <a:noAutofit/>
          </a:bodyPr>
          <a:lst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lgn="ctr">
              <a:spcAft>
                <a:spcPts val="4267"/>
              </a:spcAft>
              <a:buNone/>
            </a:pPr>
            <a:r>
              <a:rPr lang="en-US" sz="2400" b="1" dirty="0"/>
              <a:t>Lorem Ipsum</a:t>
            </a:r>
            <a:r>
              <a:rPr lang="en-US" sz="2400" dirty="0"/>
              <a:t> is simply dummy text of the printing and typesetting industry. </a:t>
            </a:r>
          </a:p>
        </p:txBody>
      </p:sp>
      <p:sp>
        <p:nvSpPr>
          <p:cNvPr id="94" name="Google Shape;695;p57">
            <a:extLst>
              <a:ext uri="{FF2B5EF4-FFF2-40B4-BE49-F238E27FC236}">
                <a16:creationId xmlns:a16="http://schemas.microsoft.com/office/drawing/2014/main" id="{3F183D06-0F15-4283-A20F-265B68D29B8B}"/>
              </a:ext>
            </a:extLst>
          </p:cNvPr>
          <p:cNvSpPr txBox="1">
            <a:spLocks/>
          </p:cNvSpPr>
          <p:nvPr/>
        </p:nvSpPr>
        <p:spPr>
          <a:xfrm>
            <a:off x="17568761" y="9307376"/>
            <a:ext cx="4026400" cy="2061600"/>
          </a:xfrm>
          <a:prstGeom prst="rect">
            <a:avLst/>
          </a:prstGeom>
        </p:spPr>
        <p:txBody>
          <a:bodyPr spcFirstLastPara="1" vert="horz" wrap="square" lIns="243800" tIns="243800" rIns="243800" bIns="243800" rtlCol="0" anchor="t" anchorCtr="0">
            <a:noAutofit/>
          </a:bodyPr>
          <a:lst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lgn="ctr">
              <a:spcAft>
                <a:spcPts val="4267"/>
              </a:spcAft>
              <a:buNone/>
            </a:pPr>
            <a:r>
              <a:rPr lang="en-US" sz="2400" b="1" dirty="0"/>
              <a:t>Lorem Ipsum</a:t>
            </a:r>
            <a:r>
              <a:rPr lang="en-US" sz="2400" dirty="0"/>
              <a:t> is simply dummy text of the printing and typesetting industry. </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854"/>
        <p:cNvGrpSpPr/>
        <p:nvPr/>
      </p:nvGrpSpPr>
      <p:grpSpPr>
        <a:xfrm>
          <a:off x="0" y="0"/>
          <a:ext cx="0" cy="0"/>
          <a:chOff x="0" y="0"/>
          <a:chExt cx="0" cy="0"/>
        </a:xfrm>
      </p:grpSpPr>
      <p:sp>
        <p:nvSpPr>
          <p:cNvPr id="858" name="Google Shape;858;p61"/>
          <p:cNvSpPr txBox="1">
            <a:spLocks noGrp="1"/>
          </p:cNvSpPr>
          <p:nvPr>
            <p:ph type="title"/>
          </p:nvPr>
        </p:nvSpPr>
        <p:spPr>
          <a:prstGeom prst="rect">
            <a:avLst/>
          </a:prstGeom>
        </p:spPr>
        <p:txBody>
          <a:bodyPr spcFirstLastPara="1" wrap="square" lIns="243800" tIns="243800" rIns="243800" bIns="243800" anchor="ctr" anchorCtr="0">
            <a:noAutofit/>
          </a:bodyPr>
          <a:lstStyle/>
          <a:p>
            <a:r>
              <a:rPr lang="en" dirty="0"/>
              <a:t>BALANCE SHEET</a:t>
            </a:r>
            <a:endParaRPr dirty="0"/>
          </a:p>
        </p:txBody>
      </p:sp>
      <p:sp>
        <p:nvSpPr>
          <p:cNvPr id="33" name="Google Shape;855;p61">
            <a:extLst>
              <a:ext uri="{FF2B5EF4-FFF2-40B4-BE49-F238E27FC236}">
                <a16:creationId xmlns:a16="http://schemas.microsoft.com/office/drawing/2014/main" id="{6A9F79C5-17C9-4750-A809-966CB37B53E4}"/>
              </a:ext>
            </a:extLst>
          </p:cNvPr>
          <p:cNvSpPr/>
          <p:nvPr/>
        </p:nvSpPr>
        <p:spPr>
          <a:xfrm>
            <a:off x="3473480" y="4545501"/>
            <a:ext cx="4070400" cy="4070400"/>
          </a:xfrm>
          <a:prstGeom prst="ellipse">
            <a:avLst/>
          </a:prstGeom>
          <a:solidFill>
            <a:schemeClr val="accent1">
              <a:lumMod val="20000"/>
              <a:lumOff val="80000"/>
            </a:schemeClr>
          </a:solidFill>
          <a:ln>
            <a:noFill/>
          </a:ln>
        </p:spPr>
        <p:txBody>
          <a:bodyPr spcFirstLastPara="1" wrap="square" lIns="243800" tIns="243800" rIns="243800" bIns="243800" anchor="ctr" anchorCtr="0">
            <a:noAutofit/>
          </a:bodyPr>
          <a:lstStyle/>
          <a:p>
            <a:pPr defTabSz="2438430">
              <a:buClr>
                <a:srgbClr val="000000"/>
              </a:buClr>
            </a:pPr>
            <a:endParaRPr sz="3200" kern="0">
              <a:solidFill>
                <a:srgbClr val="000000"/>
              </a:solidFill>
              <a:latin typeface="Arial"/>
              <a:cs typeface="Arial"/>
              <a:sym typeface="Arial"/>
            </a:endParaRPr>
          </a:p>
        </p:txBody>
      </p:sp>
      <p:sp>
        <p:nvSpPr>
          <p:cNvPr id="34" name="Google Shape;856;p61">
            <a:extLst>
              <a:ext uri="{FF2B5EF4-FFF2-40B4-BE49-F238E27FC236}">
                <a16:creationId xmlns:a16="http://schemas.microsoft.com/office/drawing/2014/main" id="{93CC837B-DD7D-4BC3-91CE-7F1041B3FF3E}"/>
              </a:ext>
            </a:extLst>
          </p:cNvPr>
          <p:cNvSpPr/>
          <p:nvPr/>
        </p:nvSpPr>
        <p:spPr>
          <a:xfrm>
            <a:off x="10089579" y="4466901"/>
            <a:ext cx="4204800" cy="4204800"/>
          </a:xfrm>
          <a:prstGeom prst="ellipse">
            <a:avLst/>
          </a:prstGeom>
          <a:solidFill>
            <a:schemeClr val="accent1">
              <a:lumMod val="20000"/>
              <a:lumOff val="80000"/>
            </a:schemeClr>
          </a:solidFill>
          <a:ln>
            <a:noFill/>
          </a:ln>
        </p:spPr>
        <p:txBody>
          <a:bodyPr spcFirstLastPara="1" wrap="square" lIns="243800" tIns="243800" rIns="243800" bIns="243800" anchor="ctr" anchorCtr="0">
            <a:noAutofit/>
          </a:bodyPr>
          <a:lstStyle/>
          <a:p>
            <a:pPr defTabSz="2438430">
              <a:buClr>
                <a:srgbClr val="000000"/>
              </a:buClr>
            </a:pPr>
            <a:endParaRPr sz="3200" kern="0">
              <a:solidFill>
                <a:srgbClr val="000000"/>
              </a:solidFill>
              <a:latin typeface="Arial"/>
              <a:cs typeface="Arial"/>
              <a:sym typeface="Arial"/>
            </a:endParaRPr>
          </a:p>
        </p:txBody>
      </p:sp>
      <p:sp>
        <p:nvSpPr>
          <p:cNvPr id="35" name="Google Shape;857;p61">
            <a:extLst>
              <a:ext uri="{FF2B5EF4-FFF2-40B4-BE49-F238E27FC236}">
                <a16:creationId xmlns:a16="http://schemas.microsoft.com/office/drawing/2014/main" id="{844178E9-8AE2-4F97-86C3-AC23F7D49A26}"/>
              </a:ext>
            </a:extLst>
          </p:cNvPr>
          <p:cNvSpPr/>
          <p:nvPr/>
        </p:nvSpPr>
        <p:spPr>
          <a:xfrm>
            <a:off x="16772880" y="4466901"/>
            <a:ext cx="4204800" cy="4204800"/>
          </a:xfrm>
          <a:prstGeom prst="ellipse">
            <a:avLst/>
          </a:prstGeom>
          <a:solidFill>
            <a:schemeClr val="accent1">
              <a:lumMod val="20000"/>
              <a:lumOff val="80000"/>
            </a:schemeClr>
          </a:solidFill>
          <a:ln>
            <a:noFill/>
          </a:ln>
        </p:spPr>
        <p:txBody>
          <a:bodyPr spcFirstLastPara="1" wrap="square" lIns="243800" tIns="243800" rIns="243800" bIns="243800" anchor="ctr" anchorCtr="0">
            <a:noAutofit/>
          </a:bodyPr>
          <a:lstStyle/>
          <a:p>
            <a:pPr defTabSz="2438430">
              <a:buClr>
                <a:srgbClr val="000000"/>
              </a:buClr>
            </a:pPr>
            <a:endParaRPr sz="3200" kern="0">
              <a:solidFill>
                <a:srgbClr val="000000"/>
              </a:solidFill>
              <a:latin typeface="Arial"/>
              <a:cs typeface="Arial"/>
              <a:sym typeface="Arial"/>
            </a:endParaRPr>
          </a:p>
        </p:txBody>
      </p:sp>
      <p:sp>
        <p:nvSpPr>
          <p:cNvPr id="36" name="Google Shape;859;p61">
            <a:extLst>
              <a:ext uri="{FF2B5EF4-FFF2-40B4-BE49-F238E27FC236}">
                <a16:creationId xmlns:a16="http://schemas.microsoft.com/office/drawing/2014/main" id="{68A57DB9-4E3D-46EC-92C2-4CD59476E903}"/>
              </a:ext>
            </a:extLst>
          </p:cNvPr>
          <p:cNvSpPr txBox="1">
            <a:spLocks/>
          </p:cNvSpPr>
          <p:nvPr/>
        </p:nvSpPr>
        <p:spPr>
          <a:xfrm>
            <a:off x="3111040" y="5951933"/>
            <a:ext cx="4795200" cy="1257600"/>
          </a:xfrm>
          <a:prstGeom prst="rect">
            <a:avLst/>
          </a:prstGeom>
        </p:spPr>
        <p:txBody>
          <a:bodyPr spcFirstLastPara="1" wrap="square" lIns="243800" tIns="243800" rIns="243800" bIns="243800" anchor="ctr" anchorCtr="0">
            <a:noAutofit/>
          </a:bodyPr>
          <a:lst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a:lstStyle>
          <a:p>
            <a:pPr algn="ctr"/>
            <a:r>
              <a:rPr lang="en-US" sz="7200" dirty="0"/>
              <a:t>5</a:t>
            </a:r>
            <a:r>
              <a:rPr lang="en-US" sz="7200" dirty="0">
                <a:solidFill>
                  <a:schemeClr val="dk1"/>
                </a:solidFill>
              </a:rPr>
              <a:t>M</a:t>
            </a:r>
          </a:p>
        </p:txBody>
      </p:sp>
      <p:sp>
        <p:nvSpPr>
          <p:cNvPr id="39" name="Google Shape;862;p61">
            <a:extLst>
              <a:ext uri="{FF2B5EF4-FFF2-40B4-BE49-F238E27FC236}">
                <a16:creationId xmlns:a16="http://schemas.microsoft.com/office/drawing/2014/main" id="{053BD3FA-314D-4357-ADB3-41B73E524276}"/>
              </a:ext>
            </a:extLst>
          </p:cNvPr>
          <p:cNvSpPr txBox="1">
            <a:spLocks/>
          </p:cNvSpPr>
          <p:nvPr/>
        </p:nvSpPr>
        <p:spPr>
          <a:xfrm>
            <a:off x="9794389" y="5951933"/>
            <a:ext cx="4795200" cy="1257600"/>
          </a:xfrm>
          <a:prstGeom prst="rect">
            <a:avLst/>
          </a:prstGeom>
        </p:spPr>
        <p:txBody>
          <a:bodyPr spcFirstLastPara="1" wrap="square" lIns="243800" tIns="243800" rIns="243800" bIns="243800" anchor="ctr" anchorCtr="0">
            <a:noAutofit/>
          </a:bodyPr>
          <a:lst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a:lstStyle>
          <a:p>
            <a:pPr algn="ctr"/>
            <a:r>
              <a:rPr lang="en-US" sz="7200"/>
              <a:t>3M</a:t>
            </a:r>
            <a:endParaRPr lang="en-US" sz="7200" dirty="0">
              <a:solidFill>
                <a:schemeClr val="dk1"/>
              </a:solidFill>
            </a:endParaRPr>
          </a:p>
        </p:txBody>
      </p:sp>
      <p:sp>
        <p:nvSpPr>
          <p:cNvPr id="42" name="Google Shape;865;p61">
            <a:extLst>
              <a:ext uri="{FF2B5EF4-FFF2-40B4-BE49-F238E27FC236}">
                <a16:creationId xmlns:a16="http://schemas.microsoft.com/office/drawing/2014/main" id="{ED3ADE7B-42CE-4767-93FA-BDFFDAB06969}"/>
              </a:ext>
            </a:extLst>
          </p:cNvPr>
          <p:cNvSpPr txBox="1">
            <a:spLocks/>
          </p:cNvSpPr>
          <p:nvPr/>
        </p:nvSpPr>
        <p:spPr>
          <a:xfrm>
            <a:off x="16477712" y="5951933"/>
            <a:ext cx="4795200" cy="1257600"/>
          </a:xfrm>
          <a:prstGeom prst="rect">
            <a:avLst/>
          </a:prstGeom>
        </p:spPr>
        <p:txBody>
          <a:bodyPr spcFirstLastPara="1" wrap="square" lIns="243800" tIns="243800" rIns="243800" bIns="243800" anchor="ctr" anchorCtr="0">
            <a:noAutofit/>
          </a:bodyPr>
          <a:lst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a:lstStyle>
          <a:p>
            <a:pPr algn="ctr"/>
            <a:r>
              <a:rPr lang="en-US" sz="7200"/>
              <a:t>2M</a:t>
            </a:r>
            <a:endParaRPr lang="en-US" sz="7200">
              <a:solidFill>
                <a:schemeClr val="dk1"/>
              </a:solidFill>
            </a:endParaRPr>
          </a:p>
        </p:txBody>
      </p:sp>
      <p:sp>
        <p:nvSpPr>
          <p:cNvPr id="45" name="Google Shape;695;p57">
            <a:extLst>
              <a:ext uri="{FF2B5EF4-FFF2-40B4-BE49-F238E27FC236}">
                <a16:creationId xmlns:a16="http://schemas.microsoft.com/office/drawing/2014/main" id="{73380068-A129-4685-A20E-073A9F6D1566}"/>
              </a:ext>
            </a:extLst>
          </p:cNvPr>
          <p:cNvSpPr txBox="1">
            <a:spLocks/>
          </p:cNvSpPr>
          <p:nvPr/>
        </p:nvSpPr>
        <p:spPr>
          <a:xfrm>
            <a:off x="3473480" y="9084226"/>
            <a:ext cx="4026400" cy="2061600"/>
          </a:xfrm>
          <a:prstGeom prst="rect">
            <a:avLst/>
          </a:prstGeom>
        </p:spPr>
        <p:txBody>
          <a:bodyPr spcFirstLastPara="1" vert="horz" wrap="square" lIns="243800" tIns="243800" rIns="243800" bIns="243800" rtlCol="0" anchor="t" anchorCtr="0">
            <a:noAutofit/>
          </a:bodyPr>
          <a:lst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lgn="ctr">
              <a:spcAft>
                <a:spcPts val="4267"/>
              </a:spcAft>
              <a:buNone/>
            </a:pPr>
            <a:r>
              <a:rPr lang="en-US" sz="2400" b="1" dirty="0"/>
              <a:t>Lorem Ipsum</a:t>
            </a:r>
            <a:r>
              <a:rPr lang="en-US" sz="2400" dirty="0"/>
              <a:t> is simply dummy text of the printing and typesetting industry. </a:t>
            </a:r>
          </a:p>
        </p:txBody>
      </p:sp>
      <p:sp>
        <p:nvSpPr>
          <p:cNvPr id="46" name="Google Shape;695;p57">
            <a:extLst>
              <a:ext uri="{FF2B5EF4-FFF2-40B4-BE49-F238E27FC236}">
                <a16:creationId xmlns:a16="http://schemas.microsoft.com/office/drawing/2014/main" id="{AAFC0FA8-285B-4127-88B2-26EB043C3792}"/>
              </a:ext>
            </a:extLst>
          </p:cNvPr>
          <p:cNvSpPr txBox="1">
            <a:spLocks/>
          </p:cNvSpPr>
          <p:nvPr/>
        </p:nvSpPr>
        <p:spPr>
          <a:xfrm>
            <a:off x="10563189" y="9084226"/>
            <a:ext cx="4026400" cy="2061600"/>
          </a:xfrm>
          <a:prstGeom prst="rect">
            <a:avLst/>
          </a:prstGeom>
        </p:spPr>
        <p:txBody>
          <a:bodyPr spcFirstLastPara="1" vert="horz" wrap="square" lIns="243800" tIns="243800" rIns="243800" bIns="243800" rtlCol="0" anchor="t" anchorCtr="0">
            <a:noAutofit/>
          </a:bodyPr>
          <a:lst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lgn="ctr">
              <a:spcAft>
                <a:spcPts val="4267"/>
              </a:spcAft>
              <a:buNone/>
            </a:pPr>
            <a:r>
              <a:rPr lang="en-US" sz="2400" b="1" dirty="0"/>
              <a:t>Lorem Ipsum</a:t>
            </a:r>
            <a:r>
              <a:rPr lang="en-US" sz="2400" dirty="0"/>
              <a:t> is simply dummy text of the printing and typesetting industry. </a:t>
            </a:r>
          </a:p>
        </p:txBody>
      </p:sp>
      <p:sp>
        <p:nvSpPr>
          <p:cNvPr id="47" name="Google Shape;695;p57">
            <a:extLst>
              <a:ext uri="{FF2B5EF4-FFF2-40B4-BE49-F238E27FC236}">
                <a16:creationId xmlns:a16="http://schemas.microsoft.com/office/drawing/2014/main" id="{497F1DA1-A48E-4A06-81E1-30440632D122}"/>
              </a:ext>
            </a:extLst>
          </p:cNvPr>
          <p:cNvSpPr txBox="1">
            <a:spLocks/>
          </p:cNvSpPr>
          <p:nvPr/>
        </p:nvSpPr>
        <p:spPr>
          <a:xfrm>
            <a:off x="17246512" y="9084226"/>
            <a:ext cx="4026400" cy="2061600"/>
          </a:xfrm>
          <a:prstGeom prst="rect">
            <a:avLst/>
          </a:prstGeom>
        </p:spPr>
        <p:txBody>
          <a:bodyPr spcFirstLastPara="1" vert="horz" wrap="square" lIns="243800" tIns="243800" rIns="243800" bIns="243800" rtlCol="0" anchor="t" anchorCtr="0">
            <a:noAutofit/>
          </a:bodyPr>
          <a:lst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lgn="ctr">
              <a:spcAft>
                <a:spcPts val="4267"/>
              </a:spcAft>
              <a:buNone/>
            </a:pPr>
            <a:r>
              <a:rPr lang="en-US" sz="2400" b="1" dirty="0"/>
              <a:t>Lorem Ipsum</a:t>
            </a:r>
            <a:r>
              <a:rPr lang="en-US" sz="2400" dirty="0"/>
              <a:t> is simply dummy text of the printing and typesetting industry. </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p:cNvGraphicFramePr/>
          <p:nvPr/>
        </p:nvGraphicFramePr>
        <p:xfrm>
          <a:off x="7316300" y="4161886"/>
          <a:ext cx="4537379" cy="3747732"/>
        </p:xfrm>
        <a:graphic>
          <a:graphicData uri="http://schemas.openxmlformats.org/drawingml/2006/chart">
            <c:chart xmlns:c="http://schemas.openxmlformats.org/drawingml/2006/chart" xmlns:r="http://schemas.openxmlformats.org/officeDocument/2006/relationships" r:id="rId2"/>
          </a:graphicData>
        </a:graphic>
      </p:graphicFrame>
      <p:sp>
        <p:nvSpPr>
          <p:cNvPr id="7" name="Oval 6"/>
          <p:cNvSpPr/>
          <p:nvPr/>
        </p:nvSpPr>
        <p:spPr>
          <a:xfrm>
            <a:off x="7984788" y="4435552"/>
            <a:ext cx="3200400" cy="32004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a:solidFill>
                <a:srgbClr val="FFFFFF"/>
              </a:solidFill>
              <a:latin typeface="Lato Light"/>
            </a:endParaRPr>
          </a:p>
        </p:txBody>
      </p:sp>
      <p:sp>
        <p:nvSpPr>
          <p:cNvPr id="8" name="TextBox 7"/>
          <p:cNvSpPr txBox="1"/>
          <p:nvPr/>
        </p:nvSpPr>
        <p:spPr>
          <a:xfrm>
            <a:off x="8114166" y="5457478"/>
            <a:ext cx="2844028" cy="1323439"/>
          </a:xfrm>
          <a:prstGeom prst="rect">
            <a:avLst/>
          </a:prstGeom>
          <a:noFill/>
        </p:spPr>
        <p:txBody>
          <a:bodyPr wrap="square" rtlCol="0">
            <a:spAutoFit/>
          </a:bodyPr>
          <a:lstStyle/>
          <a:p>
            <a:pPr algn="ctr" defTabSz="1828434"/>
            <a:r>
              <a:rPr lang="en-US" sz="8000" spc="300" dirty="0">
                <a:solidFill>
                  <a:srgbClr val="000000"/>
                </a:solidFill>
                <a:latin typeface="Lato Light" charset="0"/>
                <a:ea typeface="Lato Light" charset="0"/>
                <a:cs typeface="Lato Light" charset="0"/>
              </a:rPr>
              <a:t>70</a:t>
            </a:r>
          </a:p>
        </p:txBody>
      </p:sp>
      <p:graphicFrame>
        <p:nvGraphicFramePr>
          <p:cNvPr id="24" name="Chart 23"/>
          <p:cNvGraphicFramePr/>
          <p:nvPr/>
        </p:nvGraphicFramePr>
        <p:xfrm>
          <a:off x="12522168" y="4161886"/>
          <a:ext cx="4537379" cy="3747732"/>
        </p:xfrm>
        <a:graphic>
          <a:graphicData uri="http://schemas.openxmlformats.org/drawingml/2006/chart">
            <c:chart xmlns:c="http://schemas.openxmlformats.org/drawingml/2006/chart" xmlns:r="http://schemas.openxmlformats.org/officeDocument/2006/relationships" r:id="rId3"/>
          </a:graphicData>
        </a:graphic>
      </p:graphicFrame>
      <p:sp>
        <p:nvSpPr>
          <p:cNvPr id="25" name="Oval 24"/>
          <p:cNvSpPr/>
          <p:nvPr/>
        </p:nvSpPr>
        <p:spPr>
          <a:xfrm>
            <a:off x="13190656" y="4435552"/>
            <a:ext cx="3200400" cy="32004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a:solidFill>
                <a:srgbClr val="FFFFFF"/>
              </a:solidFill>
              <a:latin typeface="Lato Light"/>
            </a:endParaRPr>
          </a:p>
        </p:txBody>
      </p:sp>
      <p:sp>
        <p:nvSpPr>
          <p:cNvPr id="26" name="TextBox 25"/>
          <p:cNvSpPr txBox="1"/>
          <p:nvPr/>
        </p:nvSpPr>
        <p:spPr>
          <a:xfrm>
            <a:off x="13320034" y="5457478"/>
            <a:ext cx="2844028" cy="1323439"/>
          </a:xfrm>
          <a:prstGeom prst="rect">
            <a:avLst/>
          </a:prstGeom>
          <a:noFill/>
        </p:spPr>
        <p:txBody>
          <a:bodyPr wrap="square" rtlCol="0">
            <a:spAutoFit/>
          </a:bodyPr>
          <a:lstStyle/>
          <a:p>
            <a:pPr algn="ctr" defTabSz="1828434"/>
            <a:r>
              <a:rPr lang="en-US" sz="8000" spc="300" dirty="0">
                <a:solidFill>
                  <a:srgbClr val="000000"/>
                </a:solidFill>
                <a:latin typeface="Lato Light" charset="0"/>
                <a:ea typeface="Lato Light" charset="0"/>
                <a:cs typeface="Lato Light" charset="0"/>
              </a:rPr>
              <a:t>90</a:t>
            </a:r>
          </a:p>
        </p:txBody>
      </p:sp>
      <p:graphicFrame>
        <p:nvGraphicFramePr>
          <p:cNvPr id="28" name="Chart 27"/>
          <p:cNvGraphicFramePr/>
          <p:nvPr/>
        </p:nvGraphicFramePr>
        <p:xfrm>
          <a:off x="7366392" y="8183284"/>
          <a:ext cx="4537379" cy="3747732"/>
        </p:xfrm>
        <a:graphic>
          <a:graphicData uri="http://schemas.openxmlformats.org/drawingml/2006/chart">
            <c:chart xmlns:c="http://schemas.openxmlformats.org/drawingml/2006/chart" xmlns:r="http://schemas.openxmlformats.org/officeDocument/2006/relationships" r:id="rId4"/>
          </a:graphicData>
        </a:graphic>
      </p:graphicFrame>
      <p:sp>
        <p:nvSpPr>
          <p:cNvPr id="29" name="Oval 28"/>
          <p:cNvSpPr/>
          <p:nvPr/>
        </p:nvSpPr>
        <p:spPr>
          <a:xfrm>
            <a:off x="8034880" y="8456950"/>
            <a:ext cx="3200400" cy="32004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a:solidFill>
                <a:srgbClr val="FFFFFF"/>
              </a:solidFill>
              <a:latin typeface="Lato Light"/>
            </a:endParaRPr>
          </a:p>
        </p:txBody>
      </p:sp>
      <p:sp>
        <p:nvSpPr>
          <p:cNvPr id="30" name="TextBox 29"/>
          <p:cNvSpPr txBox="1"/>
          <p:nvPr/>
        </p:nvSpPr>
        <p:spPr>
          <a:xfrm>
            <a:off x="8164258" y="9478876"/>
            <a:ext cx="2844028" cy="1323439"/>
          </a:xfrm>
          <a:prstGeom prst="rect">
            <a:avLst/>
          </a:prstGeom>
          <a:noFill/>
        </p:spPr>
        <p:txBody>
          <a:bodyPr wrap="square" rtlCol="0">
            <a:spAutoFit/>
          </a:bodyPr>
          <a:lstStyle/>
          <a:p>
            <a:pPr algn="ctr" defTabSz="1828434"/>
            <a:r>
              <a:rPr lang="en-US" sz="8000" spc="300" dirty="0">
                <a:solidFill>
                  <a:srgbClr val="000000"/>
                </a:solidFill>
                <a:latin typeface="Lato Light" charset="0"/>
                <a:ea typeface="Lato Light" charset="0"/>
                <a:cs typeface="Lato Light" charset="0"/>
              </a:rPr>
              <a:t>50</a:t>
            </a:r>
          </a:p>
        </p:txBody>
      </p:sp>
      <p:graphicFrame>
        <p:nvGraphicFramePr>
          <p:cNvPr id="38" name="Chart 37"/>
          <p:cNvGraphicFramePr/>
          <p:nvPr/>
        </p:nvGraphicFramePr>
        <p:xfrm>
          <a:off x="12522168" y="8183284"/>
          <a:ext cx="4537379" cy="3747732"/>
        </p:xfrm>
        <a:graphic>
          <a:graphicData uri="http://schemas.openxmlformats.org/drawingml/2006/chart">
            <c:chart xmlns:c="http://schemas.openxmlformats.org/drawingml/2006/chart" xmlns:r="http://schemas.openxmlformats.org/officeDocument/2006/relationships" r:id="rId5"/>
          </a:graphicData>
        </a:graphic>
      </p:graphicFrame>
      <p:sp>
        <p:nvSpPr>
          <p:cNvPr id="39" name="Oval 38"/>
          <p:cNvSpPr/>
          <p:nvPr/>
        </p:nvSpPr>
        <p:spPr>
          <a:xfrm>
            <a:off x="13190656" y="8456950"/>
            <a:ext cx="3200400" cy="32004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a:solidFill>
                <a:srgbClr val="FFFFFF"/>
              </a:solidFill>
              <a:latin typeface="Lato Light"/>
            </a:endParaRPr>
          </a:p>
        </p:txBody>
      </p:sp>
      <p:sp>
        <p:nvSpPr>
          <p:cNvPr id="40" name="TextBox 39"/>
          <p:cNvSpPr txBox="1"/>
          <p:nvPr/>
        </p:nvSpPr>
        <p:spPr>
          <a:xfrm>
            <a:off x="13320034" y="9478876"/>
            <a:ext cx="2844028" cy="1323439"/>
          </a:xfrm>
          <a:prstGeom prst="rect">
            <a:avLst/>
          </a:prstGeom>
          <a:noFill/>
        </p:spPr>
        <p:txBody>
          <a:bodyPr wrap="square" rtlCol="0">
            <a:spAutoFit/>
          </a:bodyPr>
          <a:lstStyle/>
          <a:p>
            <a:pPr algn="ctr" defTabSz="1828434"/>
            <a:r>
              <a:rPr lang="en-US" sz="8000" spc="300" dirty="0">
                <a:solidFill>
                  <a:srgbClr val="000000"/>
                </a:solidFill>
                <a:latin typeface="Lato Light" charset="0"/>
                <a:ea typeface="Lato Light" charset="0"/>
                <a:cs typeface="Lato Light" charset="0"/>
              </a:rPr>
              <a:t>30</a:t>
            </a:r>
          </a:p>
        </p:txBody>
      </p:sp>
      <p:sp>
        <p:nvSpPr>
          <p:cNvPr id="23" name="TextBox 22"/>
          <p:cNvSpPr txBox="1"/>
          <p:nvPr/>
        </p:nvSpPr>
        <p:spPr>
          <a:xfrm>
            <a:off x="6966010" y="1539388"/>
            <a:ext cx="10591800" cy="1015663"/>
          </a:xfrm>
          <a:prstGeom prst="rect">
            <a:avLst/>
          </a:prstGeom>
          <a:noFill/>
        </p:spPr>
        <p:txBody>
          <a:bodyPr wrap="square" rtlCol="0">
            <a:spAutoFit/>
          </a:bodyPr>
          <a:lstStyle/>
          <a:p>
            <a:pPr algn="ctr" defTabSz="1828434"/>
            <a:r>
              <a:rPr lang="en-US" sz="6000" b="1" spc="600" dirty="0">
                <a:solidFill>
                  <a:srgbClr val="000000"/>
                </a:solidFill>
                <a:latin typeface="Playfair Display SC" charset="0"/>
                <a:ea typeface="Playfair Display SC" charset="0"/>
                <a:cs typeface="Playfair Display SC" charset="0"/>
              </a:rPr>
              <a:t>Statistics &amp; reports</a:t>
            </a:r>
          </a:p>
        </p:txBody>
      </p:sp>
      <p:sp>
        <p:nvSpPr>
          <p:cNvPr id="27" name="TextBox 26"/>
          <p:cNvSpPr txBox="1"/>
          <p:nvPr/>
        </p:nvSpPr>
        <p:spPr>
          <a:xfrm>
            <a:off x="9446109" y="2728653"/>
            <a:ext cx="5631603" cy="464871"/>
          </a:xfrm>
          <a:prstGeom prst="rect">
            <a:avLst/>
          </a:prstGeom>
          <a:noFill/>
        </p:spPr>
        <p:txBody>
          <a:bodyPr wrap="square" rtlCol="0">
            <a:spAutoFit/>
          </a:bodyPr>
          <a:lstStyle/>
          <a:p>
            <a:pPr algn="ctr" defTabSz="1828434">
              <a:lnSpc>
                <a:spcPct val="150000"/>
              </a:lnSpc>
            </a:pPr>
            <a:r>
              <a:rPr lang="en-US" b="1" spc="600" dirty="0">
                <a:solidFill>
                  <a:srgbClr val="D6AE7E"/>
                </a:solidFill>
                <a:latin typeface="Montserrat Semi" charset="0"/>
                <a:ea typeface="Montserrat Semi" charset="0"/>
                <a:cs typeface="Montserrat Semi" charset="0"/>
              </a:rPr>
              <a:t>WRITE SOMETHING HERE</a:t>
            </a:r>
          </a:p>
        </p:txBody>
      </p:sp>
      <p:sp>
        <p:nvSpPr>
          <p:cNvPr id="31" name="TextBox 30"/>
          <p:cNvSpPr txBox="1"/>
          <p:nvPr/>
        </p:nvSpPr>
        <p:spPr>
          <a:xfrm>
            <a:off x="2921056" y="5682115"/>
            <a:ext cx="4044954" cy="1246495"/>
          </a:xfrm>
          <a:prstGeom prst="rect">
            <a:avLst/>
          </a:prstGeom>
          <a:noFill/>
        </p:spPr>
        <p:txBody>
          <a:bodyPr wrap="square" rtlCol="0">
            <a:spAutoFit/>
          </a:bodyPr>
          <a:lstStyle/>
          <a:p>
            <a:pPr algn="r" defTabSz="1828434"/>
            <a:r>
              <a:rPr lang="en-US" sz="2500" dirty="0">
                <a:solidFill>
                  <a:srgbClr val="7F7F7F"/>
                </a:solidFill>
                <a:latin typeface="Lato Light" charset="0"/>
                <a:ea typeface="Lato Light" charset="0"/>
                <a:cs typeface="Lato Light" charset="0"/>
              </a:rPr>
              <a:t>Entrepreneurial activities differ substantially depending on the type of</a:t>
            </a:r>
          </a:p>
        </p:txBody>
      </p:sp>
      <p:sp>
        <p:nvSpPr>
          <p:cNvPr id="32" name="Rectangle 31"/>
          <p:cNvSpPr/>
          <p:nvPr/>
        </p:nvSpPr>
        <p:spPr>
          <a:xfrm>
            <a:off x="3346679" y="4984206"/>
            <a:ext cx="3640740" cy="461665"/>
          </a:xfrm>
          <a:prstGeom prst="rect">
            <a:avLst/>
          </a:prstGeom>
        </p:spPr>
        <p:txBody>
          <a:bodyPr wrap="none">
            <a:spAutoFit/>
          </a:bodyPr>
          <a:lstStyle/>
          <a:p>
            <a:pPr algn="r" defTabSz="1828434"/>
            <a:r>
              <a:rPr lang="en-US" sz="2400" b="1" spc="600" dirty="0">
                <a:solidFill>
                  <a:srgbClr val="000000"/>
                </a:solidFill>
                <a:latin typeface="Montserrat" charset="0"/>
                <a:ea typeface="Montserrat" charset="0"/>
                <a:cs typeface="Montserrat" charset="0"/>
              </a:rPr>
              <a:t>PROJECT NAME</a:t>
            </a:r>
          </a:p>
        </p:txBody>
      </p:sp>
      <p:sp>
        <p:nvSpPr>
          <p:cNvPr id="33" name="TextBox 32"/>
          <p:cNvSpPr txBox="1"/>
          <p:nvPr/>
        </p:nvSpPr>
        <p:spPr>
          <a:xfrm>
            <a:off x="3022942" y="9715120"/>
            <a:ext cx="4044954" cy="1246495"/>
          </a:xfrm>
          <a:prstGeom prst="rect">
            <a:avLst/>
          </a:prstGeom>
          <a:noFill/>
        </p:spPr>
        <p:txBody>
          <a:bodyPr wrap="square" rtlCol="0">
            <a:spAutoFit/>
          </a:bodyPr>
          <a:lstStyle/>
          <a:p>
            <a:pPr algn="r" defTabSz="1828434"/>
            <a:r>
              <a:rPr lang="en-US" sz="2500" dirty="0">
                <a:solidFill>
                  <a:srgbClr val="7F7F7F"/>
                </a:solidFill>
                <a:latin typeface="Lato Light" charset="0"/>
                <a:ea typeface="Lato Light" charset="0"/>
                <a:cs typeface="Lato Light" charset="0"/>
              </a:rPr>
              <a:t>Entrepreneurial activities differ substantially depending on the type of</a:t>
            </a:r>
          </a:p>
        </p:txBody>
      </p:sp>
      <p:sp>
        <p:nvSpPr>
          <p:cNvPr id="34" name="Rectangle 33"/>
          <p:cNvSpPr/>
          <p:nvPr/>
        </p:nvSpPr>
        <p:spPr>
          <a:xfrm>
            <a:off x="3448565" y="9017211"/>
            <a:ext cx="3640740" cy="461665"/>
          </a:xfrm>
          <a:prstGeom prst="rect">
            <a:avLst/>
          </a:prstGeom>
        </p:spPr>
        <p:txBody>
          <a:bodyPr wrap="none">
            <a:spAutoFit/>
          </a:bodyPr>
          <a:lstStyle/>
          <a:p>
            <a:pPr algn="r" defTabSz="1828434"/>
            <a:r>
              <a:rPr lang="en-US" sz="2400" b="1" spc="600" dirty="0">
                <a:solidFill>
                  <a:srgbClr val="000000"/>
                </a:solidFill>
                <a:latin typeface="Montserrat" charset="0"/>
                <a:ea typeface="Montserrat" charset="0"/>
                <a:cs typeface="Montserrat" charset="0"/>
              </a:rPr>
              <a:t>PROJECT NAME</a:t>
            </a:r>
          </a:p>
        </p:txBody>
      </p:sp>
      <p:sp>
        <p:nvSpPr>
          <p:cNvPr id="35" name="TextBox 34"/>
          <p:cNvSpPr txBox="1"/>
          <p:nvPr/>
        </p:nvSpPr>
        <p:spPr>
          <a:xfrm>
            <a:off x="17296248" y="5682115"/>
            <a:ext cx="4044954" cy="1246495"/>
          </a:xfrm>
          <a:prstGeom prst="rect">
            <a:avLst/>
          </a:prstGeom>
          <a:noFill/>
        </p:spPr>
        <p:txBody>
          <a:bodyPr wrap="square" rtlCol="0">
            <a:spAutoFit/>
          </a:bodyPr>
          <a:lstStyle/>
          <a:p>
            <a:pPr defTabSz="1828434"/>
            <a:r>
              <a:rPr lang="en-US" sz="2500" dirty="0">
                <a:solidFill>
                  <a:srgbClr val="7F7F7F"/>
                </a:solidFill>
                <a:latin typeface="Lato Light" charset="0"/>
                <a:ea typeface="Lato Light" charset="0"/>
                <a:cs typeface="Lato Light" charset="0"/>
              </a:rPr>
              <a:t>Entrepreneurial activities differ substantially depending on the type of</a:t>
            </a:r>
          </a:p>
        </p:txBody>
      </p:sp>
      <p:sp>
        <p:nvSpPr>
          <p:cNvPr id="36" name="Rectangle 35"/>
          <p:cNvSpPr/>
          <p:nvPr/>
        </p:nvSpPr>
        <p:spPr>
          <a:xfrm>
            <a:off x="17282393" y="4984206"/>
            <a:ext cx="3640740" cy="461665"/>
          </a:xfrm>
          <a:prstGeom prst="rect">
            <a:avLst/>
          </a:prstGeom>
        </p:spPr>
        <p:txBody>
          <a:bodyPr wrap="none">
            <a:spAutoFit/>
          </a:bodyPr>
          <a:lstStyle/>
          <a:p>
            <a:pPr defTabSz="1828434"/>
            <a:r>
              <a:rPr lang="en-US" sz="2400" b="1" spc="600" dirty="0">
                <a:solidFill>
                  <a:srgbClr val="000000"/>
                </a:solidFill>
                <a:latin typeface="Montserrat" charset="0"/>
                <a:ea typeface="Montserrat" charset="0"/>
                <a:cs typeface="Montserrat" charset="0"/>
              </a:rPr>
              <a:t>PROJECT NAME</a:t>
            </a:r>
          </a:p>
        </p:txBody>
      </p:sp>
      <p:sp>
        <p:nvSpPr>
          <p:cNvPr id="37" name="TextBox 36"/>
          <p:cNvSpPr txBox="1"/>
          <p:nvPr/>
        </p:nvSpPr>
        <p:spPr>
          <a:xfrm>
            <a:off x="17282393" y="9715120"/>
            <a:ext cx="4044954" cy="1246495"/>
          </a:xfrm>
          <a:prstGeom prst="rect">
            <a:avLst/>
          </a:prstGeom>
          <a:noFill/>
        </p:spPr>
        <p:txBody>
          <a:bodyPr wrap="square" rtlCol="0">
            <a:spAutoFit/>
          </a:bodyPr>
          <a:lstStyle/>
          <a:p>
            <a:pPr defTabSz="1828434"/>
            <a:r>
              <a:rPr lang="en-US" sz="2500" dirty="0">
                <a:solidFill>
                  <a:srgbClr val="7F7F7F"/>
                </a:solidFill>
                <a:latin typeface="Lato Light" charset="0"/>
                <a:ea typeface="Lato Light" charset="0"/>
                <a:cs typeface="Lato Light" charset="0"/>
              </a:rPr>
              <a:t>Entrepreneurial activities differ substantially depending on the type of</a:t>
            </a:r>
          </a:p>
        </p:txBody>
      </p:sp>
      <p:sp>
        <p:nvSpPr>
          <p:cNvPr id="45" name="Rectangle 44"/>
          <p:cNvSpPr/>
          <p:nvPr/>
        </p:nvSpPr>
        <p:spPr>
          <a:xfrm>
            <a:off x="17282393" y="9017211"/>
            <a:ext cx="3640740" cy="461665"/>
          </a:xfrm>
          <a:prstGeom prst="rect">
            <a:avLst/>
          </a:prstGeom>
        </p:spPr>
        <p:txBody>
          <a:bodyPr wrap="none">
            <a:spAutoFit/>
          </a:bodyPr>
          <a:lstStyle/>
          <a:p>
            <a:pPr defTabSz="1828434"/>
            <a:r>
              <a:rPr lang="en-US" sz="2400" b="1" spc="600" dirty="0">
                <a:solidFill>
                  <a:srgbClr val="000000"/>
                </a:solidFill>
                <a:latin typeface="Montserrat" charset="0"/>
                <a:ea typeface="Montserrat" charset="0"/>
                <a:cs typeface="Montserrat" charset="0"/>
              </a:rPr>
              <a:t>PROJECT NAME</a:t>
            </a:r>
          </a:p>
        </p:txBody>
      </p:sp>
      <p:cxnSp>
        <p:nvCxnSpPr>
          <p:cNvPr id="9" name="Straight Connector 8"/>
          <p:cNvCxnSpPr/>
          <p:nvPr/>
        </p:nvCxnSpPr>
        <p:spPr>
          <a:xfrm>
            <a:off x="12204994" y="6780916"/>
            <a:ext cx="0" cy="21533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5400000">
            <a:off x="12255281" y="6831203"/>
            <a:ext cx="0" cy="215339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776213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1714500" y="5673117"/>
          <a:ext cx="10996006" cy="4403604"/>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p:cNvSpPr txBox="1"/>
          <p:nvPr/>
        </p:nvSpPr>
        <p:spPr>
          <a:xfrm>
            <a:off x="6966010" y="1539388"/>
            <a:ext cx="10591800" cy="1015663"/>
          </a:xfrm>
          <a:prstGeom prst="rect">
            <a:avLst/>
          </a:prstGeom>
          <a:noFill/>
        </p:spPr>
        <p:txBody>
          <a:bodyPr wrap="square" rtlCol="0">
            <a:spAutoFit/>
          </a:bodyPr>
          <a:lstStyle/>
          <a:p>
            <a:pPr algn="ctr" defTabSz="1828434"/>
            <a:r>
              <a:rPr lang="en-US" sz="6000" b="1" spc="600" dirty="0">
                <a:solidFill>
                  <a:srgbClr val="000000"/>
                </a:solidFill>
                <a:latin typeface="Playfair Display SC" charset="0"/>
                <a:ea typeface="Playfair Display SC" charset="0"/>
                <a:cs typeface="Playfair Display SC" charset="0"/>
              </a:rPr>
              <a:t>Statistics &amp; reports</a:t>
            </a:r>
          </a:p>
        </p:txBody>
      </p:sp>
      <p:sp>
        <p:nvSpPr>
          <p:cNvPr id="13" name="TextBox 12"/>
          <p:cNvSpPr txBox="1"/>
          <p:nvPr/>
        </p:nvSpPr>
        <p:spPr>
          <a:xfrm>
            <a:off x="9446109" y="2728653"/>
            <a:ext cx="5631603" cy="464871"/>
          </a:xfrm>
          <a:prstGeom prst="rect">
            <a:avLst/>
          </a:prstGeom>
          <a:noFill/>
        </p:spPr>
        <p:txBody>
          <a:bodyPr wrap="square" rtlCol="0">
            <a:spAutoFit/>
          </a:bodyPr>
          <a:lstStyle/>
          <a:p>
            <a:pPr algn="ctr" defTabSz="1828434">
              <a:lnSpc>
                <a:spcPct val="150000"/>
              </a:lnSpc>
            </a:pPr>
            <a:r>
              <a:rPr lang="en-US" b="1" spc="600" dirty="0">
                <a:solidFill>
                  <a:srgbClr val="D6AE7E"/>
                </a:solidFill>
                <a:latin typeface="Montserrat Semi" charset="0"/>
                <a:ea typeface="Montserrat Semi" charset="0"/>
                <a:cs typeface="Montserrat Semi" charset="0"/>
              </a:rPr>
              <a:t>WRITE SOMETHING HERE</a:t>
            </a:r>
          </a:p>
        </p:txBody>
      </p:sp>
      <p:sp>
        <p:nvSpPr>
          <p:cNvPr id="16" name="TextBox 15"/>
          <p:cNvSpPr txBox="1"/>
          <p:nvPr/>
        </p:nvSpPr>
        <p:spPr>
          <a:xfrm>
            <a:off x="15230112" y="5429717"/>
            <a:ext cx="6106727" cy="861774"/>
          </a:xfrm>
          <a:prstGeom prst="rect">
            <a:avLst/>
          </a:prstGeom>
          <a:noFill/>
        </p:spPr>
        <p:txBody>
          <a:bodyPr wrap="square" rtlCol="0">
            <a:spAutoFit/>
          </a:bodyPr>
          <a:lstStyle/>
          <a:p>
            <a:pPr defTabSz="1828434"/>
            <a:r>
              <a:rPr lang="en-US" sz="2500" dirty="0">
                <a:solidFill>
                  <a:srgbClr val="7F7F7F"/>
                </a:solidFill>
                <a:latin typeface="Lato Light" charset="0"/>
                <a:ea typeface="Lato Light" charset="0"/>
                <a:cs typeface="Lato Light" charset="0"/>
              </a:rPr>
              <a:t>Entrepreneurial activities differ substantially depending on the type of</a:t>
            </a:r>
          </a:p>
        </p:txBody>
      </p:sp>
      <p:sp>
        <p:nvSpPr>
          <p:cNvPr id="17" name="Rectangle 16"/>
          <p:cNvSpPr/>
          <p:nvPr/>
        </p:nvSpPr>
        <p:spPr>
          <a:xfrm>
            <a:off x="15230111" y="4759308"/>
            <a:ext cx="2757486" cy="461665"/>
          </a:xfrm>
          <a:prstGeom prst="rect">
            <a:avLst/>
          </a:prstGeom>
        </p:spPr>
        <p:txBody>
          <a:bodyPr wrap="none">
            <a:spAutoFit/>
          </a:bodyPr>
          <a:lstStyle/>
          <a:p>
            <a:pPr defTabSz="1828434"/>
            <a:r>
              <a:rPr lang="en-US" sz="2400" b="1" spc="600" dirty="0">
                <a:solidFill>
                  <a:srgbClr val="000000"/>
                </a:solidFill>
                <a:latin typeface="Montserrat" charset="0"/>
                <a:ea typeface="Montserrat" charset="0"/>
                <a:cs typeface="Montserrat" charset="0"/>
              </a:rPr>
              <a:t>TITLE HERE</a:t>
            </a:r>
          </a:p>
        </p:txBody>
      </p:sp>
      <p:sp>
        <p:nvSpPr>
          <p:cNvPr id="19" name="TextBox 18"/>
          <p:cNvSpPr txBox="1"/>
          <p:nvPr/>
        </p:nvSpPr>
        <p:spPr>
          <a:xfrm>
            <a:off x="15230112" y="7753219"/>
            <a:ext cx="6106727" cy="861774"/>
          </a:xfrm>
          <a:prstGeom prst="rect">
            <a:avLst/>
          </a:prstGeom>
          <a:noFill/>
        </p:spPr>
        <p:txBody>
          <a:bodyPr wrap="square" rtlCol="0">
            <a:spAutoFit/>
          </a:bodyPr>
          <a:lstStyle/>
          <a:p>
            <a:pPr defTabSz="1828434"/>
            <a:r>
              <a:rPr lang="en-US" sz="2500" dirty="0">
                <a:solidFill>
                  <a:srgbClr val="7F7F7F"/>
                </a:solidFill>
                <a:latin typeface="Lato Light" charset="0"/>
                <a:ea typeface="Lato Light" charset="0"/>
                <a:cs typeface="Lato Light" charset="0"/>
              </a:rPr>
              <a:t>Entrepreneurial activities differ substantially depending on the type of</a:t>
            </a:r>
          </a:p>
        </p:txBody>
      </p:sp>
      <p:sp>
        <p:nvSpPr>
          <p:cNvPr id="24" name="Rectangle 23"/>
          <p:cNvSpPr/>
          <p:nvPr/>
        </p:nvSpPr>
        <p:spPr>
          <a:xfrm>
            <a:off x="15230112" y="7082810"/>
            <a:ext cx="3967753" cy="461665"/>
          </a:xfrm>
          <a:prstGeom prst="rect">
            <a:avLst/>
          </a:prstGeom>
        </p:spPr>
        <p:txBody>
          <a:bodyPr wrap="none">
            <a:spAutoFit/>
          </a:bodyPr>
          <a:lstStyle/>
          <a:p>
            <a:pPr defTabSz="1828434"/>
            <a:r>
              <a:rPr lang="en-US" sz="2400" b="1" spc="600" dirty="0">
                <a:solidFill>
                  <a:srgbClr val="000000"/>
                </a:solidFill>
                <a:latin typeface="Montserrat" charset="0"/>
                <a:ea typeface="Montserrat" charset="0"/>
                <a:cs typeface="Montserrat" charset="0"/>
              </a:rPr>
              <a:t>AWESOME THING</a:t>
            </a:r>
          </a:p>
        </p:txBody>
      </p:sp>
      <p:sp>
        <p:nvSpPr>
          <p:cNvPr id="26" name="TextBox 25"/>
          <p:cNvSpPr txBox="1"/>
          <p:nvPr/>
        </p:nvSpPr>
        <p:spPr>
          <a:xfrm>
            <a:off x="15230112" y="10076721"/>
            <a:ext cx="6106727" cy="861774"/>
          </a:xfrm>
          <a:prstGeom prst="rect">
            <a:avLst/>
          </a:prstGeom>
          <a:noFill/>
        </p:spPr>
        <p:txBody>
          <a:bodyPr wrap="square" rtlCol="0">
            <a:spAutoFit/>
          </a:bodyPr>
          <a:lstStyle/>
          <a:p>
            <a:pPr defTabSz="1828434"/>
            <a:r>
              <a:rPr lang="en-US" sz="2500" dirty="0">
                <a:solidFill>
                  <a:srgbClr val="7F7F7F"/>
                </a:solidFill>
                <a:latin typeface="Lato Light" charset="0"/>
                <a:ea typeface="Lato Light" charset="0"/>
                <a:cs typeface="Lato Light" charset="0"/>
              </a:rPr>
              <a:t>Entrepreneurial activities differ substantially depending on the type of</a:t>
            </a:r>
          </a:p>
        </p:txBody>
      </p:sp>
      <p:sp>
        <p:nvSpPr>
          <p:cNvPr id="28" name="Rectangle 27"/>
          <p:cNvSpPr/>
          <p:nvPr/>
        </p:nvSpPr>
        <p:spPr>
          <a:xfrm>
            <a:off x="15230111" y="9406312"/>
            <a:ext cx="3972562" cy="461665"/>
          </a:xfrm>
          <a:prstGeom prst="rect">
            <a:avLst/>
          </a:prstGeom>
        </p:spPr>
        <p:txBody>
          <a:bodyPr wrap="none">
            <a:spAutoFit/>
          </a:bodyPr>
          <a:lstStyle/>
          <a:p>
            <a:pPr defTabSz="1828434"/>
            <a:r>
              <a:rPr lang="en-US" sz="2400" b="1" spc="600" dirty="0">
                <a:solidFill>
                  <a:srgbClr val="000000"/>
                </a:solidFill>
                <a:latin typeface="Montserrat" charset="0"/>
                <a:ea typeface="Montserrat" charset="0"/>
                <a:cs typeface="Montserrat" charset="0"/>
              </a:rPr>
              <a:t>SOMETHING NEW</a:t>
            </a:r>
          </a:p>
        </p:txBody>
      </p:sp>
      <p:grpSp>
        <p:nvGrpSpPr>
          <p:cNvPr id="5" name="Group 4"/>
          <p:cNvGrpSpPr/>
          <p:nvPr/>
        </p:nvGrpSpPr>
        <p:grpSpPr>
          <a:xfrm>
            <a:off x="14038978" y="4759307"/>
            <a:ext cx="758616" cy="5317414"/>
            <a:chOff x="14436725" y="5599637"/>
            <a:chExt cx="758616" cy="5317414"/>
          </a:xfrm>
        </p:grpSpPr>
        <p:sp>
          <p:nvSpPr>
            <p:cNvPr id="29" name="Shape 2645"/>
            <p:cNvSpPr/>
            <p:nvPr/>
          </p:nvSpPr>
          <p:spPr>
            <a:xfrm>
              <a:off x="14436725" y="5599637"/>
              <a:ext cx="758616" cy="551721"/>
            </a:xfrm>
            <a:custGeom>
              <a:avLst/>
              <a:gdLst/>
              <a:ahLst/>
              <a:cxnLst>
                <a:cxn ang="0">
                  <a:pos x="wd2" y="hd2"/>
                </a:cxn>
                <a:cxn ang="5400000">
                  <a:pos x="wd2" y="hd2"/>
                </a:cxn>
                <a:cxn ang="10800000">
                  <a:pos x="wd2" y="hd2"/>
                </a:cxn>
                <a:cxn ang="16200000">
                  <a:pos x="wd2" y="hd2"/>
                </a:cxn>
              </a:cxnLst>
              <a:rect l="0" t="0" r="r" b="b"/>
              <a:pathLst>
                <a:path w="21600" h="21600" extrusionOk="0">
                  <a:moveTo>
                    <a:pt x="1408" y="20250"/>
                  </a:moveTo>
                  <a:lnTo>
                    <a:pt x="2740" y="17504"/>
                  </a:lnTo>
                  <a:cubicBezTo>
                    <a:pt x="2807" y="17526"/>
                    <a:pt x="2874" y="17550"/>
                    <a:pt x="2945" y="17550"/>
                  </a:cubicBezTo>
                  <a:lnTo>
                    <a:pt x="18655" y="17550"/>
                  </a:lnTo>
                  <a:cubicBezTo>
                    <a:pt x="18726" y="17550"/>
                    <a:pt x="18793" y="17526"/>
                    <a:pt x="18860" y="17504"/>
                  </a:cubicBezTo>
                  <a:lnTo>
                    <a:pt x="20192" y="20250"/>
                  </a:lnTo>
                  <a:cubicBezTo>
                    <a:pt x="20192" y="20250"/>
                    <a:pt x="1408" y="20250"/>
                    <a:pt x="1408" y="20250"/>
                  </a:cubicBezTo>
                  <a:close/>
                  <a:moveTo>
                    <a:pt x="2945" y="1350"/>
                  </a:moveTo>
                  <a:lnTo>
                    <a:pt x="18655" y="1350"/>
                  </a:lnTo>
                  <a:lnTo>
                    <a:pt x="18655" y="16200"/>
                  </a:lnTo>
                  <a:lnTo>
                    <a:pt x="2945" y="16200"/>
                  </a:lnTo>
                  <a:cubicBezTo>
                    <a:pt x="2945" y="16200"/>
                    <a:pt x="2945" y="1350"/>
                    <a:pt x="2945" y="1350"/>
                  </a:cubicBezTo>
                  <a:close/>
                  <a:moveTo>
                    <a:pt x="21510" y="20558"/>
                  </a:moveTo>
                  <a:lnTo>
                    <a:pt x="21518" y="20551"/>
                  </a:lnTo>
                  <a:lnTo>
                    <a:pt x="19591" y="16577"/>
                  </a:lnTo>
                  <a:cubicBezTo>
                    <a:pt x="19617" y="16457"/>
                    <a:pt x="19636" y="16332"/>
                    <a:pt x="19636" y="16200"/>
                  </a:cubicBezTo>
                  <a:lnTo>
                    <a:pt x="19636" y="1350"/>
                  </a:lnTo>
                  <a:cubicBezTo>
                    <a:pt x="19636" y="605"/>
                    <a:pt x="19197" y="0"/>
                    <a:pt x="18655" y="0"/>
                  </a:cubicBezTo>
                  <a:lnTo>
                    <a:pt x="2945" y="0"/>
                  </a:lnTo>
                  <a:cubicBezTo>
                    <a:pt x="2403" y="0"/>
                    <a:pt x="1964" y="605"/>
                    <a:pt x="1964" y="1350"/>
                  </a:cubicBezTo>
                  <a:lnTo>
                    <a:pt x="1964" y="16200"/>
                  </a:lnTo>
                  <a:cubicBezTo>
                    <a:pt x="1964" y="16332"/>
                    <a:pt x="1983" y="16457"/>
                    <a:pt x="2009" y="16577"/>
                  </a:cubicBezTo>
                  <a:lnTo>
                    <a:pt x="82" y="20551"/>
                  </a:lnTo>
                  <a:lnTo>
                    <a:pt x="90" y="20558"/>
                  </a:lnTo>
                  <a:cubicBezTo>
                    <a:pt x="38" y="20665"/>
                    <a:pt x="0" y="20787"/>
                    <a:pt x="0" y="20925"/>
                  </a:cubicBezTo>
                  <a:cubicBezTo>
                    <a:pt x="0" y="21298"/>
                    <a:pt x="220" y="21600"/>
                    <a:pt x="491" y="21600"/>
                  </a:cubicBezTo>
                  <a:lnTo>
                    <a:pt x="21109" y="21600"/>
                  </a:lnTo>
                  <a:cubicBezTo>
                    <a:pt x="21380" y="21600"/>
                    <a:pt x="21600" y="21298"/>
                    <a:pt x="21600" y="20925"/>
                  </a:cubicBezTo>
                  <a:cubicBezTo>
                    <a:pt x="21600" y="20787"/>
                    <a:pt x="21562" y="20665"/>
                    <a:pt x="21510" y="20558"/>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rgbClr val="FFFFFF"/>
                </a:solidFill>
                <a:effectLst>
                  <a:outerShdw blurRad="38100" dist="12700" dir="5400000" rotWithShape="0">
                    <a:srgbClr val="000000">
                      <a:alpha val="50000"/>
                    </a:srgbClr>
                  </a:outerShdw>
                </a:effectLst>
                <a:latin typeface="Gill Sans"/>
                <a:sym typeface="Gill Sans"/>
              </a:endParaRPr>
            </a:p>
          </p:txBody>
        </p:sp>
        <p:sp>
          <p:nvSpPr>
            <p:cNvPr id="30" name="Shape 2688"/>
            <p:cNvSpPr/>
            <p:nvPr/>
          </p:nvSpPr>
          <p:spPr>
            <a:xfrm>
              <a:off x="14436725" y="7774663"/>
              <a:ext cx="758616" cy="758616"/>
            </a:xfrm>
            <a:custGeom>
              <a:avLst/>
              <a:gdLst/>
              <a:ahLst/>
              <a:cxnLst>
                <a:cxn ang="0">
                  <a:pos x="wd2" y="hd2"/>
                </a:cxn>
                <a:cxn ang="5400000">
                  <a:pos x="wd2" y="hd2"/>
                </a:cxn>
                <a:cxn ang="10800000">
                  <a:pos x="wd2" y="hd2"/>
                </a:cxn>
                <a:cxn ang="16200000">
                  <a:pos x="wd2" y="hd2"/>
                </a:cxn>
              </a:cxnLst>
              <a:rect l="0" t="0" r="r" b="b"/>
              <a:pathLst>
                <a:path w="21600" h="21600" extrusionOk="0">
                  <a:moveTo>
                    <a:pt x="20618" y="10309"/>
                  </a:moveTo>
                  <a:cubicBezTo>
                    <a:pt x="20618" y="10851"/>
                    <a:pt x="20178" y="11291"/>
                    <a:pt x="19636" y="11291"/>
                  </a:cubicBezTo>
                  <a:lnTo>
                    <a:pt x="19636" y="7364"/>
                  </a:lnTo>
                  <a:cubicBezTo>
                    <a:pt x="20178" y="7364"/>
                    <a:pt x="20618" y="7804"/>
                    <a:pt x="20618" y="8345"/>
                  </a:cubicBezTo>
                  <a:cubicBezTo>
                    <a:pt x="20618" y="8345"/>
                    <a:pt x="20618" y="10309"/>
                    <a:pt x="20618" y="10309"/>
                  </a:cubicBezTo>
                  <a:close/>
                  <a:moveTo>
                    <a:pt x="18655" y="17182"/>
                  </a:moveTo>
                  <a:cubicBezTo>
                    <a:pt x="18655" y="17453"/>
                    <a:pt x="18434" y="17673"/>
                    <a:pt x="18164" y="17673"/>
                  </a:cubicBezTo>
                  <a:cubicBezTo>
                    <a:pt x="17893" y="17673"/>
                    <a:pt x="17673" y="17453"/>
                    <a:pt x="17673" y="17182"/>
                  </a:cubicBezTo>
                  <a:lnTo>
                    <a:pt x="17673" y="1473"/>
                  </a:lnTo>
                  <a:cubicBezTo>
                    <a:pt x="17673" y="1202"/>
                    <a:pt x="17893" y="982"/>
                    <a:pt x="18164" y="982"/>
                  </a:cubicBezTo>
                  <a:cubicBezTo>
                    <a:pt x="18434" y="982"/>
                    <a:pt x="18655" y="1202"/>
                    <a:pt x="18655" y="1473"/>
                  </a:cubicBezTo>
                  <a:cubicBezTo>
                    <a:pt x="18655" y="1473"/>
                    <a:pt x="18655" y="17182"/>
                    <a:pt x="18655" y="17182"/>
                  </a:cubicBezTo>
                  <a:close/>
                  <a:moveTo>
                    <a:pt x="16691" y="15788"/>
                  </a:moveTo>
                  <a:lnTo>
                    <a:pt x="2945" y="11745"/>
                  </a:lnTo>
                  <a:lnTo>
                    <a:pt x="2945" y="6910"/>
                  </a:lnTo>
                  <a:lnTo>
                    <a:pt x="16691" y="2867"/>
                  </a:lnTo>
                  <a:cubicBezTo>
                    <a:pt x="16691" y="2867"/>
                    <a:pt x="16691" y="15788"/>
                    <a:pt x="16691" y="15788"/>
                  </a:cubicBezTo>
                  <a:close/>
                  <a:moveTo>
                    <a:pt x="8251" y="18655"/>
                  </a:moveTo>
                  <a:lnTo>
                    <a:pt x="5357" y="18655"/>
                  </a:lnTo>
                  <a:lnTo>
                    <a:pt x="4126" y="13116"/>
                  </a:lnTo>
                  <a:lnTo>
                    <a:pt x="7167" y="14010"/>
                  </a:lnTo>
                  <a:cubicBezTo>
                    <a:pt x="7167" y="14010"/>
                    <a:pt x="8251" y="18655"/>
                    <a:pt x="8251" y="18655"/>
                  </a:cubicBezTo>
                  <a:close/>
                  <a:moveTo>
                    <a:pt x="8709" y="20618"/>
                  </a:moveTo>
                  <a:lnTo>
                    <a:pt x="5794" y="20618"/>
                  </a:lnTo>
                  <a:lnTo>
                    <a:pt x="5576" y="19636"/>
                  </a:lnTo>
                  <a:lnTo>
                    <a:pt x="8479" y="19636"/>
                  </a:lnTo>
                  <a:cubicBezTo>
                    <a:pt x="8479" y="19636"/>
                    <a:pt x="8709" y="20618"/>
                    <a:pt x="8709" y="20618"/>
                  </a:cubicBezTo>
                  <a:close/>
                  <a:moveTo>
                    <a:pt x="1964" y="11782"/>
                  </a:moveTo>
                  <a:lnTo>
                    <a:pt x="982" y="11782"/>
                  </a:lnTo>
                  <a:lnTo>
                    <a:pt x="982" y="6873"/>
                  </a:lnTo>
                  <a:lnTo>
                    <a:pt x="1964" y="6873"/>
                  </a:lnTo>
                  <a:cubicBezTo>
                    <a:pt x="1964" y="6873"/>
                    <a:pt x="1964" y="11782"/>
                    <a:pt x="1964" y="11782"/>
                  </a:cubicBezTo>
                  <a:close/>
                  <a:moveTo>
                    <a:pt x="19636" y="6382"/>
                  </a:moveTo>
                  <a:lnTo>
                    <a:pt x="19636" y="1473"/>
                  </a:lnTo>
                  <a:cubicBezTo>
                    <a:pt x="19636" y="659"/>
                    <a:pt x="18977" y="0"/>
                    <a:pt x="18164" y="0"/>
                  </a:cubicBezTo>
                  <a:cubicBezTo>
                    <a:pt x="17350" y="0"/>
                    <a:pt x="16691" y="659"/>
                    <a:pt x="16691" y="1473"/>
                  </a:cubicBezTo>
                  <a:lnTo>
                    <a:pt x="16691" y="1844"/>
                  </a:lnTo>
                  <a:lnTo>
                    <a:pt x="2459" y="6029"/>
                  </a:lnTo>
                  <a:cubicBezTo>
                    <a:pt x="2313" y="5944"/>
                    <a:pt x="2145" y="5891"/>
                    <a:pt x="1964" y="5891"/>
                  </a:cubicBezTo>
                  <a:lnTo>
                    <a:pt x="982" y="5891"/>
                  </a:lnTo>
                  <a:cubicBezTo>
                    <a:pt x="440" y="5891"/>
                    <a:pt x="0" y="6331"/>
                    <a:pt x="0" y="6873"/>
                  </a:cubicBezTo>
                  <a:lnTo>
                    <a:pt x="0" y="11782"/>
                  </a:lnTo>
                  <a:cubicBezTo>
                    <a:pt x="0" y="12324"/>
                    <a:pt x="440" y="12764"/>
                    <a:pt x="982" y="12764"/>
                  </a:cubicBezTo>
                  <a:lnTo>
                    <a:pt x="1964" y="12764"/>
                  </a:lnTo>
                  <a:cubicBezTo>
                    <a:pt x="2145" y="12764"/>
                    <a:pt x="2313" y="12711"/>
                    <a:pt x="2458" y="12626"/>
                  </a:cubicBezTo>
                  <a:lnTo>
                    <a:pt x="3050" y="12799"/>
                  </a:lnTo>
                  <a:lnTo>
                    <a:pt x="4921" y="21216"/>
                  </a:lnTo>
                  <a:lnTo>
                    <a:pt x="4930" y="21214"/>
                  </a:lnTo>
                  <a:cubicBezTo>
                    <a:pt x="4979" y="21433"/>
                    <a:pt x="5166" y="21600"/>
                    <a:pt x="5400" y="21600"/>
                  </a:cubicBezTo>
                  <a:lnTo>
                    <a:pt x="9327" y="21600"/>
                  </a:lnTo>
                  <a:cubicBezTo>
                    <a:pt x="9598" y="21600"/>
                    <a:pt x="9818" y="21381"/>
                    <a:pt x="9818" y="21109"/>
                  </a:cubicBezTo>
                  <a:cubicBezTo>
                    <a:pt x="9818" y="21072"/>
                    <a:pt x="9805" y="21039"/>
                    <a:pt x="9797" y="21005"/>
                  </a:cubicBezTo>
                  <a:lnTo>
                    <a:pt x="9806" y="21003"/>
                  </a:lnTo>
                  <a:lnTo>
                    <a:pt x="8249" y="14329"/>
                  </a:lnTo>
                  <a:lnTo>
                    <a:pt x="16691" y="16811"/>
                  </a:lnTo>
                  <a:lnTo>
                    <a:pt x="16691" y="17182"/>
                  </a:lnTo>
                  <a:cubicBezTo>
                    <a:pt x="16691" y="17995"/>
                    <a:pt x="17350" y="18655"/>
                    <a:pt x="18164" y="18655"/>
                  </a:cubicBezTo>
                  <a:cubicBezTo>
                    <a:pt x="18977" y="18655"/>
                    <a:pt x="19636" y="17995"/>
                    <a:pt x="19636" y="17182"/>
                  </a:cubicBezTo>
                  <a:lnTo>
                    <a:pt x="19636" y="12273"/>
                  </a:lnTo>
                  <a:cubicBezTo>
                    <a:pt x="20721" y="12273"/>
                    <a:pt x="21600" y="11394"/>
                    <a:pt x="21600" y="10309"/>
                  </a:cubicBezTo>
                  <a:lnTo>
                    <a:pt x="21600" y="8345"/>
                  </a:lnTo>
                  <a:cubicBezTo>
                    <a:pt x="21600" y="7261"/>
                    <a:pt x="20721" y="6382"/>
                    <a:pt x="19636" y="6382"/>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rgbClr val="FFFFFF"/>
                </a:solidFill>
                <a:effectLst>
                  <a:outerShdw blurRad="38100" dist="12700" dir="5400000" rotWithShape="0">
                    <a:srgbClr val="000000">
                      <a:alpha val="50000"/>
                    </a:srgbClr>
                  </a:outerShdw>
                </a:effectLst>
                <a:latin typeface="Gill Sans"/>
                <a:sym typeface="Gill Sans"/>
              </a:endParaRPr>
            </a:p>
          </p:txBody>
        </p:sp>
        <p:sp>
          <p:nvSpPr>
            <p:cNvPr id="34" name="Shape 2784"/>
            <p:cNvSpPr/>
            <p:nvPr/>
          </p:nvSpPr>
          <p:spPr>
            <a:xfrm>
              <a:off x="14436725" y="10158435"/>
              <a:ext cx="758616" cy="758616"/>
            </a:xfrm>
            <a:custGeom>
              <a:avLst/>
              <a:gdLst/>
              <a:ahLst/>
              <a:cxnLst>
                <a:cxn ang="0">
                  <a:pos x="wd2" y="hd2"/>
                </a:cxn>
                <a:cxn ang="5400000">
                  <a:pos x="wd2" y="hd2"/>
                </a:cxn>
                <a:cxn ang="10800000">
                  <a:pos x="wd2" y="hd2"/>
                </a:cxn>
                <a:cxn ang="16200000">
                  <a:pos x="wd2" y="hd2"/>
                </a:cxn>
              </a:cxnLst>
              <a:rect l="0" t="0" r="r" b="b"/>
              <a:pathLst>
                <a:path w="21600" h="21600" extrusionOk="0">
                  <a:moveTo>
                    <a:pt x="20353" y="11229"/>
                  </a:moveTo>
                  <a:lnTo>
                    <a:pt x="20356" y="11234"/>
                  </a:lnTo>
                  <a:lnTo>
                    <a:pt x="11029" y="16143"/>
                  </a:lnTo>
                  <a:lnTo>
                    <a:pt x="11026" y="16138"/>
                  </a:lnTo>
                  <a:cubicBezTo>
                    <a:pt x="10957" y="16174"/>
                    <a:pt x="10883" y="16200"/>
                    <a:pt x="10800" y="16200"/>
                  </a:cubicBezTo>
                  <a:cubicBezTo>
                    <a:pt x="10717" y="16200"/>
                    <a:pt x="10643" y="16174"/>
                    <a:pt x="10574" y="16138"/>
                  </a:cubicBezTo>
                  <a:lnTo>
                    <a:pt x="10571" y="16143"/>
                  </a:lnTo>
                  <a:lnTo>
                    <a:pt x="1244" y="11234"/>
                  </a:lnTo>
                  <a:lnTo>
                    <a:pt x="1247" y="11229"/>
                  </a:lnTo>
                  <a:cubicBezTo>
                    <a:pt x="1091" y="11147"/>
                    <a:pt x="982" y="10988"/>
                    <a:pt x="982" y="10800"/>
                  </a:cubicBezTo>
                  <a:cubicBezTo>
                    <a:pt x="982" y="10612"/>
                    <a:pt x="1091" y="10453"/>
                    <a:pt x="1247" y="10371"/>
                  </a:cubicBezTo>
                  <a:lnTo>
                    <a:pt x="1244" y="10366"/>
                  </a:lnTo>
                  <a:lnTo>
                    <a:pt x="3562" y="9146"/>
                  </a:lnTo>
                  <a:lnTo>
                    <a:pt x="10113" y="12594"/>
                  </a:lnTo>
                  <a:lnTo>
                    <a:pt x="10117" y="12588"/>
                  </a:lnTo>
                  <a:cubicBezTo>
                    <a:pt x="10322" y="12697"/>
                    <a:pt x="10552" y="12764"/>
                    <a:pt x="10800" y="12764"/>
                  </a:cubicBezTo>
                  <a:cubicBezTo>
                    <a:pt x="11048" y="12764"/>
                    <a:pt x="11278" y="12697"/>
                    <a:pt x="11483" y="12588"/>
                  </a:cubicBezTo>
                  <a:lnTo>
                    <a:pt x="11486" y="12594"/>
                  </a:lnTo>
                  <a:lnTo>
                    <a:pt x="18038" y="9146"/>
                  </a:lnTo>
                  <a:lnTo>
                    <a:pt x="20356" y="10366"/>
                  </a:lnTo>
                  <a:lnTo>
                    <a:pt x="20353" y="10371"/>
                  </a:lnTo>
                  <a:cubicBezTo>
                    <a:pt x="20509" y="10453"/>
                    <a:pt x="20618" y="10612"/>
                    <a:pt x="20618" y="10800"/>
                  </a:cubicBezTo>
                  <a:cubicBezTo>
                    <a:pt x="20618" y="10988"/>
                    <a:pt x="20509" y="11147"/>
                    <a:pt x="20353" y="11229"/>
                  </a:cubicBezTo>
                  <a:moveTo>
                    <a:pt x="20356" y="14784"/>
                  </a:moveTo>
                  <a:lnTo>
                    <a:pt x="20353" y="14790"/>
                  </a:lnTo>
                  <a:cubicBezTo>
                    <a:pt x="20509" y="14872"/>
                    <a:pt x="20618" y="15030"/>
                    <a:pt x="20618" y="15218"/>
                  </a:cubicBezTo>
                  <a:cubicBezTo>
                    <a:pt x="20618" y="15407"/>
                    <a:pt x="20509" y="15565"/>
                    <a:pt x="20353" y="15647"/>
                  </a:cubicBezTo>
                  <a:lnTo>
                    <a:pt x="20356" y="15653"/>
                  </a:lnTo>
                  <a:lnTo>
                    <a:pt x="11029" y="20562"/>
                  </a:lnTo>
                  <a:lnTo>
                    <a:pt x="11026" y="20556"/>
                  </a:lnTo>
                  <a:cubicBezTo>
                    <a:pt x="10957" y="20592"/>
                    <a:pt x="10883" y="20618"/>
                    <a:pt x="10800" y="20618"/>
                  </a:cubicBezTo>
                  <a:cubicBezTo>
                    <a:pt x="10717" y="20618"/>
                    <a:pt x="10643" y="20592"/>
                    <a:pt x="10574" y="20556"/>
                  </a:cubicBezTo>
                  <a:lnTo>
                    <a:pt x="10571" y="20562"/>
                  </a:lnTo>
                  <a:lnTo>
                    <a:pt x="1244" y="15653"/>
                  </a:lnTo>
                  <a:lnTo>
                    <a:pt x="1247" y="15647"/>
                  </a:lnTo>
                  <a:cubicBezTo>
                    <a:pt x="1091" y="15565"/>
                    <a:pt x="982" y="15407"/>
                    <a:pt x="982" y="15218"/>
                  </a:cubicBezTo>
                  <a:cubicBezTo>
                    <a:pt x="982" y="15030"/>
                    <a:pt x="1091" y="14872"/>
                    <a:pt x="1247" y="14790"/>
                  </a:cubicBezTo>
                  <a:lnTo>
                    <a:pt x="1244" y="14784"/>
                  </a:lnTo>
                  <a:lnTo>
                    <a:pt x="3562" y="13564"/>
                  </a:lnTo>
                  <a:lnTo>
                    <a:pt x="10113" y="17012"/>
                  </a:lnTo>
                  <a:lnTo>
                    <a:pt x="10117" y="17006"/>
                  </a:lnTo>
                  <a:cubicBezTo>
                    <a:pt x="10322" y="17115"/>
                    <a:pt x="10552" y="17182"/>
                    <a:pt x="10800" y="17182"/>
                  </a:cubicBezTo>
                  <a:cubicBezTo>
                    <a:pt x="11048" y="17182"/>
                    <a:pt x="11278" y="17115"/>
                    <a:pt x="11483" y="17006"/>
                  </a:cubicBezTo>
                  <a:lnTo>
                    <a:pt x="11486" y="17012"/>
                  </a:lnTo>
                  <a:lnTo>
                    <a:pt x="18038" y="13564"/>
                  </a:lnTo>
                  <a:cubicBezTo>
                    <a:pt x="18038" y="13564"/>
                    <a:pt x="20356" y="14784"/>
                    <a:pt x="20356" y="14784"/>
                  </a:cubicBezTo>
                  <a:close/>
                  <a:moveTo>
                    <a:pt x="1244" y="6816"/>
                  </a:moveTo>
                  <a:lnTo>
                    <a:pt x="1247" y="6811"/>
                  </a:lnTo>
                  <a:cubicBezTo>
                    <a:pt x="1091" y="6728"/>
                    <a:pt x="982" y="6570"/>
                    <a:pt x="982" y="6382"/>
                  </a:cubicBezTo>
                  <a:cubicBezTo>
                    <a:pt x="982" y="6194"/>
                    <a:pt x="1091" y="6035"/>
                    <a:pt x="1247" y="5953"/>
                  </a:cubicBezTo>
                  <a:lnTo>
                    <a:pt x="1244" y="5947"/>
                  </a:lnTo>
                  <a:lnTo>
                    <a:pt x="10571" y="1038"/>
                  </a:lnTo>
                  <a:lnTo>
                    <a:pt x="10574" y="1044"/>
                  </a:lnTo>
                  <a:cubicBezTo>
                    <a:pt x="10643" y="1008"/>
                    <a:pt x="10717" y="982"/>
                    <a:pt x="10800" y="982"/>
                  </a:cubicBezTo>
                  <a:cubicBezTo>
                    <a:pt x="10883" y="982"/>
                    <a:pt x="10957" y="1008"/>
                    <a:pt x="11026" y="1044"/>
                  </a:cubicBezTo>
                  <a:lnTo>
                    <a:pt x="11029" y="1038"/>
                  </a:lnTo>
                  <a:lnTo>
                    <a:pt x="20356" y="5947"/>
                  </a:lnTo>
                  <a:lnTo>
                    <a:pt x="20353" y="5953"/>
                  </a:lnTo>
                  <a:cubicBezTo>
                    <a:pt x="20509" y="6035"/>
                    <a:pt x="20618" y="6194"/>
                    <a:pt x="20618" y="6382"/>
                  </a:cubicBezTo>
                  <a:cubicBezTo>
                    <a:pt x="20618" y="6570"/>
                    <a:pt x="20509" y="6728"/>
                    <a:pt x="20353" y="6811"/>
                  </a:cubicBezTo>
                  <a:lnTo>
                    <a:pt x="20356" y="6816"/>
                  </a:lnTo>
                  <a:lnTo>
                    <a:pt x="11029" y="11725"/>
                  </a:lnTo>
                  <a:lnTo>
                    <a:pt x="11026" y="11720"/>
                  </a:lnTo>
                  <a:cubicBezTo>
                    <a:pt x="10957" y="11756"/>
                    <a:pt x="10883" y="11782"/>
                    <a:pt x="10800" y="11782"/>
                  </a:cubicBezTo>
                  <a:cubicBezTo>
                    <a:pt x="10717" y="11782"/>
                    <a:pt x="10643" y="11756"/>
                    <a:pt x="10574" y="11720"/>
                  </a:cubicBezTo>
                  <a:lnTo>
                    <a:pt x="10571" y="11725"/>
                  </a:lnTo>
                  <a:cubicBezTo>
                    <a:pt x="10571" y="11725"/>
                    <a:pt x="1244" y="6816"/>
                    <a:pt x="1244" y="6816"/>
                  </a:cubicBezTo>
                  <a:close/>
                  <a:moveTo>
                    <a:pt x="21600" y="10800"/>
                  </a:moveTo>
                  <a:cubicBezTo>
                    <a:pt x="21600" y="10234"/>
                    <a:pt x="21278" y="9749"/>
                    <a:pt x="20810" y="9503"/>
                  </a:cubicBezTo>
                  <a:lnTo>
                    <a:pt x="20813" y="9497"/>
                  </a:lnTo>
                  <a:lnTo>
                    <a:pt x="19092" y="8591"/>
                  </a:lnTo>
                  <a:lnTo>
                    <a:pt x="20813" y="7685"/>
                  </a:lnTo>
                  <a:lnTo>
                    <a:pt x="20810" y="7679"/>
                  </a:lnTo>
                  <a:cubicBezTo>
                    <a:pt x="21278" y="7433"/>
                    <a:pt x="21600" y="6948"/>
                    <a:pt x="21600" y="6382"/>
                  </a:cubicBezTo>
                  <a:cubicBezTo>
                    <a:pt x="21600" y="5816"/>
                    <a:pt x="21278" y="5331"/>
                    <a:pt x="20810" y="5085"/>
                  </a:cubicBezTo>
                  <a:lnTo>
                    <a:pt x="20813" y="5079"/>
                  </a:lnTo>
                  <a:lnTo>
                    <a:pt x="11486" y="170"/>
                  </a:lnTo>
                  <a:lnTo>
                    <a:pt x="11483" y="175"/>
                  </a:lnTo>
                  <a:cubicBezTo>
                    <a:pt x="11278" y="67"/>
                    <a:pt x="11048" y="0"/>
                    <a:pt x="10800" y="0"/>
                  </a:cubicBezTo>
                  <a:cubicBezTo>
                    <a:pt x="10552" y="0"/>
                    <a:pt x="10322" y="67"/>
                    <a:pt x="10117" y="175"/>
                  </a:cubicBezTo>
                  <a:lnTo>
                    <a:pt x="10113" y="170"/>
                  </a:lnTo>
                  <a:lnTo>
                    <a:pt x="786" y="5079"/>
                  </a:lnTo>
                  <a:lnTo>
                    <a:pt x="790" y="5085"/>
                  </a:lnTo>
                  <a:cubicBezTo>
                    <a:pt x="322" y="5331"/>
                    <a:pt x="0" y="5816"/>
                    <a:pt x="0" y="6382"/>
                  </a:cubicBezTo>
                  <a:cubicBezTo>
                    <a:pt x="0" y="6948"/>
                    <a:pt x="322" y="7433"/>
                    <a:pt x="790" y="7679"/>
                  </a:cubicBezTo>
                  <a:lnTo>
                    <a:pt x="786" y="7685"/>
                  </a:lnTo>
                  <a:lnTo>
                    <a:pt x="2508" y="8591"/>
                  </a:lnTo>
                  <a:lnTo>
                    <a:pt x="786" y="9497"/>
                  </a:lnTo>
                  <a:lnTo>
                    <a:pt x="790" y="9503"/>
                  </a:lnTo>
                  <a:cubicBezTo>
                    <a:pt x="322" y="9749"/>
                    <a:pt x="0" y="10234"/>
                    <a:pt x="0" y="10800"/>
                  </a:cubicBezTo>
                  <a:cubicBezTo>
                    <a:pt x="0" y="11366"/>
                    <a:pt x="322" y="11851"/>
                    <a:pt x="790" y="12097"/>
                  </a:cubicBezTo>
                  <a:lnTo>
                    <a:pt x="786" y="12103"/>
                  </a:lnTo>
                  <a:lnTo>
                    <a:pt x="2508" y="13009"/>
                  </a:lnTo>
                  <a:lnTo>
                    <a:pt x="786" y="13915"/>
                  </a:lnTo>
                  <a:lnTo>
                    <a:pt x="790" y="13921"/>
                  </a:lnTo>
                  <a:cubicBezTo>
                    <a:pt x="322" y="14167"/>
                    <a:pt x="0" y="14652"/>
                    <a:pt x="0" y="15218"/>
                  </a:cubicBezTo>
                  <a:cubicBezTo>
                    <a:pt x="0" y="15784"/>
                    <a:pt x="322" y="16269"/>
                    <a:pt x="790" y="16515"/>
                  </a:cubicBezTo>
                  <a:lnTo>
                    <a:pt x="786" y="16521"/>
                  </a:lnTo>
                  <a:lnTo>
                    <a:pt x="10113" y="21430"/>
                  </a:lnTo>
                  <a:lnTo>
                    <a:pt x="10117" y="21425"/>
                  </a:lnTo>
                  <a:cubicBezTo>
                    <a:pt x="10322" y="21533"/>
                    <a:pt x="10552" y="21600"/>
                    <a:pt x="10800" y="21600"/>
                  </a:cubicBezTo>
                  <a:cubicBezTo>
                    <a:pt x="11048" y="21600"/>
                    <a:pt x="11278" y="21533"/>
                    <a:pt x="11483" y="21425"/>
                  </a:cubicBezTo>
                  <a:lnTo>
                    <a:pt x="11486" y="21430"/>
                  </a:lnTo>
                  <a:lnTo>
                    <a:pt x="20813" y="16521"/>
                  </a:lnTo>
                  <a:lnTo>
                    <a:pt x="20810" y="16515"/>
                  </a:lnTo>
                  <a:cubicBezTo>
                    <a:pt x="21278" y="16269"/>
                    <a:pt x="21600" y="15784"/>
                    <a:pt x="21600" y="15218"/>
                  </a:cubicBezTo>
                  <a:cubicBezTo>
                    <a:pt x="21600" y="14652"/>
                    <a:pt x="21278" y="14167"/>
                    <a:pt x="20810" y="13921"/>
                  </a:cubicBezTo>
                  <a:lnTo>
                    <a:pt x="20813" y="13915"/>
                  </a:lnTo>
                  <a:lnTo>
                    <a:pt x="19092" y="13009"/>
                  </a:lnTo>
                  <a:lnTo>
                    <a:pt x="20813" y="12103"/>
                  </a:lnTo>
                  <a:lnTo>
                    <a:pt x="20810" y="12097"/>
                  </a:lnTo>
                  <a:cubicBezTo>
                    <a:pt x="21278" y="11851"/>
                    <a:pt x="21600" y="11366"/>
                    <a:pt x="21600" y="1080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rgbClr val="FFFFFF"/>
                </a:solidFill>
                <a:effectLst>
                  <a:outerShdw blurRad="38100" dist="12700" dir="5400000" rotWithShape="0">
                    <a:srgbClr val="000000">
                      <a:alpha val="50000"/>
                    </a:srgbClr>
                  </a:outerShdw>
                </a:effectLst>
                <a:latin typeface="Gill Sans"/>
                <a:sym typeface="Gill Sans"/>
              </a:endParaRPr>
            </a:p>
          </p:txBody>
        </p:sp>
      </p:grpSp>
    </p:spTree>
    <p:extLst>
      <p:ext uri="{BB962C8B-B14F-4D97-AF65-F5344CB8AC3E}">
        <p14:creationId xmlns:p14="http://schemas.microsoft.com/office/powerpoint/2010/main" val="386970751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6966010" y="1539388"/>
            <a:ext cx="10591800" cy="1015663"/>
          </a:xfrm>
          <a:prstGeom prst="rect">
            <a:avLst/>
          </a:prstGeom>
          <a:noFill/>
        </p:spPr>
        <p:txBody>
          <a:bodyPr wrap="square" rtlCol="0">
            <a:spAutoFit/>
          </a:bodyPr>
          <a:lstStyle/>
          <a:p>
            <a:pPr algn="ctr"/>
            <a:r>
              <a:rPr lang="en-US" sz="6000" b="1" spc="600" dirty="0">
                <a:solidFill>
                  <a:schemeClr val="tx2"/>
                </a:solidFill>
                <a:latin typeface="Playfair Display SC" charset="0"/>
                <a:ea typeface="Playfair Display SC" charset="0"/>
                <a:cs typeface="Playfair Display SC" charset="0"/>
              </a:rPr>
              <a:t>Statistics &amp; reports</a:t>
            </a:r>
          </a:p>
        </p:txBody>
      </p:sp>
      <p:sp>
        <p:nvSpPr>
          <p:cNvPr id="13" name="TextBox 12"/>
          <p:cNvSpPr txBox="1"/>
          <p:nvPr/>
        </p:nvSpPr>
        <p:spPr>
          <a:xfrm>
            <a:off x="9446109" y="2728653"/>
            <a:ext cx="5631603" cy="464871"/>
          </a:xfrm>
          <a:prstGeom prst="rect">
            <a:avLst/>
          </a:prstGeom>
          <a:noFill/>
        </p:spPr>
        <p:txBody>
          <a:bodyPr wrap="square" rtlCol="0">
            <a:spAutoFit/>
          </a:bodyPr>
          <a:lstStyle/>
          <a:p>
            <a:pPr algn="ctr">
              <a:lnSpc>
                <a:spcPct val="150000"/>
              </a:lnSpc>
            </a:pPr>
            <a:r>
              <a:rPr lang="en-US" b="1" spc="600" dirty="0">
                <a:solidFill>
                  <a:schemeClr val="accent2"/>
                </a:solidFill>
                <a:latin typeface="Montserrat Semi" charset="0"/>
                <a:ea typeface="Montserrat Semi" charset="0"/>
                <a:cs typeface="Montserrat Semi" charset="0"/>
              </a:rPr>
              <a:t>WRITE SOMETHING HERE</a:t>
            </a:r>
          </a:p>
        </p:txBody>
      </p:sp>
      <p:graphicFrame>
        <p:nvGraphicFramePr>
          <p:cNvPr id="15" name="Chart 14"/>
          <p:cNvGraphicFramePr>
            <a:graphicFrameLocks/>
          </p:cNvGraphicFramePr>
          <p:nvPr/>
        </p:nvGraphicFramePr>
        <p:xfrm>
          <a:off x="11501296" y="4759307"/>
          <a:ext cx="11054209" cy="6179188"/>
        </p:xfrm>
        <a:graphic>
          <a:graphicData uri="http://schemas.openxmlformats.org/drawingml/2006/chart">
            <c:chart xmlns:c="http://schemas.openxmlformats.org/drawingml/2006/chart" xmlns:r="http://schemas.openxmlformats.org/officeDocument/2006/relationships" r:id="rId2"/>
          </a:graphicData>
        </a:graphic>
      </p:graphicFrame>
      <p:sp>
        <p:nvSpPr>
          <p:cNvPr id="18" name="TextBox 17"/>
          <p:cNvSpPr txBox="1"/>
          <p:nvPr/>
        </p:nvSpPr>
        <p:spPr>
          <a:xfrm>
            <a:off x="4214815" y="5429717"/>
            <a:ext cx="6106727" cy="861774"/>
          </a:xfrm>
          <a:prstGeom prst="rect">
            <a:avLst/>
          </a:prstGeom>
          <a:noFill/>
        </p:spPr>
        <p:txBody>
          <a:bodyPr wrap="square" rtlCol="0">
            <a:spAutoFit/>
          </a:bodyPr>
          <a:lstStyle/>
          <a:p>
            <a:r>
              <a:rPr lang="en-US" sz="2500" dirty="0">
                <a:latin typeface="Lato Light" charset="0"/>
                <a:ea typeface="Lato Light" charset="0"/>
                <a:cs typeface="Lato Light" charset="0"/>
              </a:rPr>
              <a:t>Entrepreneurial activities differ substantially depending on the type of</a:t>
            </a:r>
          </a:p>
        </p:txBody>
      </p:sp>
      <p:sp>
        <p:nvSpPr>
          <p:cNvPr id="20" name="Rectangle 19"/>
          <p:cNvSpPr/>
          <p:nvPr/>
        </p:nvSpPr>
        <p:spPr>
          <a:xfrm>
            <a:off x="4214814" y="4759308"/>
            <a:ext cx="2757486" cy="461665"/>
          </a:xfrm>
          <a:prstGeom prst="rect">
            <a:avLst/>
          </a:prstGeom>
        </p:spPr>
        <p:txBody>
          <a:bodyPr wrap="none">
            <a:spAutoFit/>
          </a:bodyPr>
          <a:lstStyle/>
          <a:p>
            <a:r>
              <a:rPr lang="en-US" sz="2400" b="1" spc="600" dirty="0">
                <a:solidFill>
                  <a:schemeClr val="tx2"/>
                </a:solidFill>
                <a:latin typeface="Montserrat" charset="0"/>
                <a:ea typeface="Montserrat" charset="0"/>
                <a:cs typeface="Montserrat" charset="0"/>
              </a:rPr>
              <a:t>TITLE HERE</a:t>
            </a:r>
          </a:p>
        </p:txBody>
      </p:sp>
      <p:sp>
        <p:nvSpPr>
          <p:cNvPr id="21" name="TextBox 20"/>
          <p:cNvSpPr txBox="1"/>
          <p:nvPr/>
        </p:nvSpPr>
        <p:spPr>
          <a:xfrm>
            <a:off x="4214815" y="7753219"/>
            <a:ext cx="6106727" cy="861774"/>
          </a:xfrm>
          <a:prstGeom prst="rect">
            <a:avLst/>
          </a:prstGeom>
          <a:noFill/>
        </p:spPr>
        <p:txBody>
          <a:bodyPr wrap="square" rtlCol="0">
            <a:spAutoFit/>
          </a:bodyPr>
          <a:lstStyle/>
          <a:p>
            <a:r>
              <a:rPr lang="en-US" sz="2500" dirty="0">
                <a:latin typeface="Lato Light" charset="0"/>
                <a:ea typeface="Lato Light" charset="0"/>
                <a:cs typeface="Lato Light" charset="0"/>
              </a:rPr>
              <a:t>Entrepreneurial activities differ substantially depending on the type of</a:t>
            </a:r>
          </a:p>
        </p:txBody>
      </p:sp>
      <p:sp>
        <p:nvSpPr>
          <p:cNvPr id="22" name="Rectangle 21"/>
          <p:cNvSpPr/>
          <p:nvPr/>
        </p:nvSpPr>
        <p:spPr>
          <a:xfrm>
            <a:off x="4214815" y="7082810"/>
            <a:ext cx="3967753" cy="461665"/>
          </a:xfrm>
          <a:prstGeom prst="rect">
            <a:avLst/>
          </a:prstGeom>
        </p:spPr>
        <p:txBody>
          <a:bodyPr wrap="none">
            <a:spAutoFit/>
          </a:bodyPr>
          <a:lstStyle/>
          <a:p>
            <a:r>
              <a:rPr lang="en-US" sz="2400" b="1" spc="600" dirty="0">
                <a:solidFill>
                  <a:schemeClr val="tx2"/>
                </a:solidFill>
                <a:latin typeface="Montserrat" charset="0"/>
                <a:ea typeface="Montserrat" charset="0"/>
                <a:cs typeface="Montserrat" charset="0"/>
              </a:rPr>
              <a:t>AWESOME THING</a:t>
            </a:r>
          </a:p>
        </p:txBody>
      </p:sp>
      <p:sp>
        <p:nvSpPr>
          <p:cNvPr id="23" name="TextBox 22"/>
          <p:cNvSpPr txBox="1"/>
          <p:nvPr/>
        </p:nvSpPr>
        <p:spPr>
          <a:xfrm>
            <a:off x="4214815" y="10076721"/>
            <a:ext cx="6106727" cy="861774"/>
          </a:xfrm>
          <a:prstGeom prst="rect">
            <a:avLst/>
          </a:prstGeom>
          <a:noFill/>
        </p:spPr>
        <p:txBody>
          <a:bodyPr wrap="square" rtlCol="0">
            <a:spAutoFit/>
          </a:bodyPr>
          <a:lstStyle/>
          <a:p>
            <a:r>
              <a:rPr lang="en-US" sz="2500" dirty="0">
                <a:latin typeface="Lato Light" charset="0"/>
                <a:ea typeface="Lato Light" charset="0"/>
                <a:cs typeface="Lato Light" charset="0"/>
              </a:rPr>
              <a:t>Entrepreneurial activities differ substantially depending on the type of</a:t>
            </a:r>
          </a:p>
        </p:txBody>
      </p:sp>
      <p:sp>
        <p:nvSpPr>
          <p:cNvPr id="25" name="Rectangle 24"/>
          <p:cNvSpPr/>
          <p:nvPr/>
        </p:nvSpPr>
        <p:spPr>
          <a:xfrm>
            <a:off x="4214814" y="9406312"/>
            <a:ext cx="3972562" cy="461665"/>
          </a:xfrm>
          <a:prstGeom prst="rect">
            <a:avLst/>
          </a:prstGeom>
        </p:spPr>
        <p:txBody>
          <a:bodyPr wrap="none">
            <a:spAutoFit/>
          </a:bodyPr>
          <a:lstStyle/>
          <a:p>
            <a:r>
              <a:rPr lang="en-US" sz="2400" b="1" spc="600" dirty="0">
                <a:solidFill>
                  <a:schemeClr val="tx2"/>
                </a:solidFill>
                <a:latin typeface="Montserrat" charset="0"/>
                <a:ea typeface="Montserrat" charset="0"/>
                <a:cs typeface="Montserrat" charset="0"/>
              </a:rPr>
              <a:t>SOMETHING NEW</a:t>
            </a:r>
          </a:p>
        </p:txBody>
      </p:sp>
      <p:grpSp>
        <p:nvGrpSpPr>
          <p:cNvPr id="27" name="Group 26"/>
          <p:cNvGrpSpPr/>
          <p:nvPr/>
        </p:nvGrpSpPr>
        <p:grpSpPr>
          <a:xfrm>
            <a:off x="3023681" y="4759307"/>
            <a:ext cx="758616" cy="5317414"/>
            <a:chOff x="14436725" y="5599637"/>
            <a:chExt cx="758616" cy="5317414"/>
          </a:xfrm>
        </p:grpSpPr>
        <p:sp>
          <p:nvSpPr>
            <p:cNvPr id="31" name="Shape 2645"/>
            <p:cNvSpPr/>
            <p:nvPr/>
          </p:nvSpPr>
          <p:spPr>
            <a:xfrm>
              <a:off x="14436725" y="5599637"/>
              <a:ext cx="758616" cy="551721"/>
            </a:xfrm>
            <a:custGeom>
              <a:avLst/>
              <a:gdLst/>
              <a:ahLst/>
              <a:cxnLst>
                <a:cxn ang="0">
                  <a:pos x="wd2" y="hd2"/>
                </a:cxn>
                <a:cxn ang="5400000">
                  <a:pos x="wd2" y="hd2"/>
                </a:cxn>
                <a:cxn ang="10800000">
                  <a:pos x="wd2" y="hd2"/>
                </a:cxn>
                <a:cxn ang="16200000">
                  <a:pos x="wd2" y="hd2"/>
                </a:cxn>
              </a:cxnLst>
              <a:rect l="0" t="0" r="r" b="b"/>
              <a:pathLst>
                <a:path w="21600" h="21600" extrusionOk="0">
                  <a:moveTo>
                    <a:pt x="1408" y="20250"/>
                  </a:moveTo>
                  <a:lnTo>
                    <a:pt x="2740" y="17504"/>
                  </a:lnTo>
                  <a:cubicBezTo>
                    <a:pt x="2807" y="17526"/>
                    <a:pt x="2874" y="17550"/>
                    <a:pt x="2945" y="17550"/>
                  </a:cubicBezTo>
                  <a:lnTo>
                    <a:pt x="18655" y="17550"/>
                  </a:lnTo>
                  <a:cubicBezTo>
                    <a:pt x="18726" y="17550"/>
                    <a:pt x="18793" y="17526"/>
                    <a:pt x="18860" y="17504"/>
                  </a:cubicBezTo>
                  <a:lnTo>
                    <a:pt x="20192" y="20250"/>
                  </a:lnTo>
                  <a:cubicBezTo>
                    <a:pt x="20192" y="20250"/>
                    <a:pt x="1408" y="20250"/>
                    <a:pt x="1408" y="20250"/>
                  </a:cubicBezTo>
                  <a:close/>
                  <a:moveTo>
                    <a:pt x="2945" y="1350"/>
                  </a:moveTo>
                  <a:lnTo>
                    <a:pt x="18655" y="1350"/>
                  </a:lnTo>
                  <a:lnTo>
                    <a:pt x="18655" y="16200"/>
                  </a:lnTo>
                  <a:lnTo>
                    <a:pt x="2945" y="16200"/>
                  </a:lnTo>
                  <a:cubicBezTo>
                    <a:pt x="2945" y="16200"/>
                    <a:pt x="2945" y="1350"/>
                    <a:pt x="2945" y="1350"/>
                  </a:cubicBezTo>
                  <a:close/>
                  <a:moveTo>
                    <a:pt x="21510" y="20558"/>
                  </a:moveTo>
                  <a:lnTo>
                    <a:pt x="21518" y="20551"/>
                  </a:lnTo>
                  <a:lnTo>
                    <a:pt x="19591" y="16577"/>
                  </a:lnTo>
                  <a:cubicBezTo>
                    <a:pt x="19617" y="16457"/>
                    <a:pt x="19636" y="16332"/>
                    <a:pt x="19636" y="16200"/>
                  </a:cubicBezTo>
                  <a:lnTo>
                    <a:pt x="19636" y="1350"/>
                  </a:lnTo>
                  <a:cubicBezTo>
                    <a:pt x="19636" y="605"/>
                    <a:pt x="19197" y="0"/>
                    <a:pt x="18655" y="0"/>
                  </a:cubicBezTo>
                  <a:lnTo>
                    <a:pt x="2945" y="0"/>
                  </a:lnTo>
                  <a:cubicBezTo>
                    <a:pt x="2403" y="0"/>
                    <a:pt x="1964" y="605"/>
                    <a:pt x="1964" y="1350"/>
                  </a:cubicBezTo>
                  <a:lnTo>
                    <a:pt x="1964" y="16200"/>
                  </a:lnTo>
                  <a:cubicBezTo>
                    <a:pt x="1964" y="16332"/>
                    <a:pt x="1983" y="16457"/>
                    <a:pt x="2009" y="16577"/>
                  </a:cubicBezTo>
                  <a:lnTo>
                    <a:pt x="82" y="20551"/>
                  </a:lnTo>
                  <a:lnTo>
                    <a:pt x="90" y="20558"/>
                  </a:lnTo>
                  <a:cubicBezTo>
                    <a:pt x="38" y="20665"/>
                    <a:pt x="0" y="20787"/>
                    <a:pt x="0" y="20925"/>
                  </a:cubicBezTo>
                  <a:cubicBezTo>
                    <a:pt x="0" y="21298"/>
                    <a:pt x="220" y="21600"/>
                    <a:pt x="491" y="21600"/>
                  </a:cubicBezTo>
                  <a:lnTo>
                    <a:pt x="21109" y="21600"/>
                  </a:lnTo>
                  <a:cubicBezTo>
                    <a:pt x="21380" y="21600"/>
                    <a:pt x="21600" y="21298"/>
                    <a:pt x="21600" y="20925"/>
                  </a:cubicBezTo>
                  <a:cubicBezTo>
                    <a:pt x="21600" y="20787"/>
                    <a:pt x="21562" y="20665"/>
                    <a:pt x="21510" y="20558"/>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32" name="Shape 2688"/>
            <p:cNvSpPr/>
            <p:nvPr/>
          </p:nvSpPr>
          <p:spPr>
            <a:xfrm>
              <a:off x="14436725" y="7774663"/>
              <a:ext cx="758616" cy="758616"/>
            </a:xfrm>
            <a:custGeom>
              <a:avLst/>
              <a:gdLst/>
              <a:ahLst/>
              <a:cxnLst>
                <a:cxn ang="0">
                  <a:pos x="wd2" y="hd2"/>
                </a:cxn>
                <a:cxn ang="5400000">
                  <a:pos x="wd2" y="hd2"/>
                </a:cxn>
                <a:cxn ang="10800000">
                  <a:pos x="wd2" y="hd2"/>
                </a:cxn>
                <a:cxn ang="16200000">
                  <a:pos x="wd2" y="hd2"/>
                </a:cxn>
              </a:cxnLst>
              <a:rect l="0" t="0" r="r" b="b"/>
              <a:pathLst>
                <a:path w="21600" h="21600" extrusionOk="0">
                  <a:moveTo>
                    <a:pt x="20618" y="10309"/>
                  </a:moveTo>
                  <a:cubicBezTo>
                    <a:pt x="20618" y="10851"/>
                    <a:pt x="20178" y="11291"/>
                    <a:pt x="19636" y="11291"/>
                  </a:cubicBezTo>
                  <a:lnTo>
                    <a:pt x="19636" y="7364"/>
                  </a:lnTo>
                  <a:cubicBezTo>
                    <a:pt x="20178" y="7364"/>
                    <a:pt x="20618" y="7804"/>
                    <a:pt x="20618" y="8345"/>
                  </a:cubicBezTo>
                  <a:cubicBezTo>
                    <a:pt x="20618" y="8345"/>
                    <a:pt x="20618" y="10309"/>
                    <a:pt x="20618" y="10309"/>
                  </a:cubicBezTo>
                  <a:close/>
                  <a:moveTo>
                    <a:pt x="18655" y="17182"/>
                  </a:moveTo>
                  <a:cubicBezTo>
                    <a:pt x="18655" y="17453"/>
                    <a:pt x="18434" y="17673"/>
                    <a:pt x="18164" y="17673"/>
                  </a:cubicBezTo>
                  <a:cubicBezTo>
                    <a:pt x="17893" y="17673"/>
                    <a:pt x="17673" y="17453"/>
                    <a:pt x="17673" y="17182"/>
                  </a:cubicBezTo>
                  <a:lnTo>
                    <a:pt x="17673" y="1473"/>
                  </a:lnTo>
                  <a:cubicBezTo>
                    <a:pt x="17673" y="1202"/>
                    <a:pt x="17893" y="982"/>
                    <a:pt x="18164" y="982"/>
                  </a:cubicBezTo>
                  <a:cubicBezTo>
                    <a:pt x="18434" y="982"/>
                    <a:pt x="18655" y="1202"/>
                    <a:pt x="18655" y="1473"/>
                  </a:cubicBezTo>
                  <a:cubicBezTo>
                    <a:pt x="18655" y="1473"/>
                    <a:pt x="18655" y="17182"/>
                    <a:pt x="18655" y="17182"/>
                  </a:cubicBezTo>
                  <a:close/>
                  <a:moveTo>
                    <a:pt x="16691" y="15788"/>
                  </a:moveTo>
                  <a:lnTo>
                    <a:pt x="2945" y="11745"/>
                  </a:lnTo>
                  <a:lnTo>
                    <a:pt x="2945" y="6910"/>
                  </a:lnTo>
                  <a:lnTo>
                    <a:pt x="16691" y="2867"/>
                  </a:lnTo>
                  <a:cubicBezTo>
                    <a:pt x="16691" y="2867"/>
                    <a:pt x="16691" y="15788"/>
                    <a:pt x="16691" y="15788"/>
                  </a:cubicBezTo>
                  <a:close/>
                  <a:moveTo>
                    <a:pt x="8251" y="18655"/>
                  </a:moveTo>
                  <a:lnTo>
                    <a:pt x="5357" y="18655"/>
                  </a:lnTo>
                  <a:lnTo>
                    <a:pt x="4126" y="13116"/>
                  </a:lnTo>
                  <a:lnTo>
                    <a:pt x="7167" y="14010"/>
                  </a:lnTo>
                  <a:cubicBezTo>
                    <a:pt x="7167" y="14010"/>
                    <a:pt x="8251" y="18655"/>
                    <a:pt x="8251" y="18655"/>
                  </a:cubicBezTo>
                  <a:close/>
                  <a:moveTo>
                    <a:pt x="8709" y="20618"/>
                  </a:moveTo>
                  <a:lnTo>
                    <a:pt x="5794" y="20618"/>
                  </a:lnTo>
                  <a:lnTo>
                    <a:pt x="5576" y="19636"/>
                  </a:lnTo>
                  <a:lnTo>
                    <a:pt x="8479" y="19636"/>
                  </a:lnTo>
                  <a:cubicBezTo>
                    <a:pt x="8479" y="19636"/>
                    <a:pt x="8709" y="20618"/>
                    <a:pt x="8709" y="20618"/>
                  </a:cubicBezTo>
                  <a:close/>
                  <a:moveTo>
                    <a:pt x="1964" y="11782"/>
                  </a:moveTo>
                  <a:lnTo>
                    <a:pt x="982" y="11782"/>
                  </a:lnTo>
                  <a:lnTo>
                    <a:pt x="982" y="6873"/>
                  </a:lnTo>
                  <a:lnTo>
                    <a:pt x="1964" y="6873"/>
                  </a:lnTo>
                  <a:cubicBezTo>
                    <a:pt x="1964" y="6873"/>
                    <a:pt x="1964" y="11782"/>
                    <a:pt x="1964" y="11782"/>
                  </a:cubicBezTo>
                  <a:close/>
                  <a:moveTo>
                    <a:pt x="19636" y="6382"/>
                  </a:moveTo>
                  <a:lnTo>
                    <a:pt x="19636" y="1473"/>
                  </a:lnTo>
                  <a:cubicBezTo>
                    <a:pt x="19636" y="659"/>
                    <a:pt x="18977" y="0"/>
                    <a:pt x="18164" y="0"/>
                  </a:cubicBezTo>
                  <a:cubicBezTo>
                    <a:pt x="17350" y="0"/>
                    <a:pt x="16691" y="659"/>
                    <a:pt x="16691" y="1473"/>
                  </a:cubicBezTo>
                  <a:lnTo>
                    <a:pt x="16691" y="1844"/>
                  </a:lnTo>
                  <a:lnTo>
                    <a:pt x="2459" y="6029"/>
                  </a:lnTo>
                  <a:cubicBezTo>
                    <a:pt x="2313" y="5944"/>
                    <a:pt x="2145" y="5891"/>
                    <a:pt x="1964" y="5891"/>
                  </a:cubicBezTo>
                  <a:lnTo>
                    <a:pt x="982" y="5891"/>
                  </a:lnTo>
                  <a:cubicBezTo>
                    <a:pt x="440" y="5891"/>
                    <a:pt x="0" y="6331"/>
                    <a:pt x="0" y="6873"/>
                  </a:cubicBezTo>
                  <a:lnTo>
                    <a:pt x="0" y="11782"/>
                  </a:lnTo>
                  <a:cubicBezTo>
                    <a:pt x="0" y="12324"/>
                    <a:pt x="440" y="12764"/>
                    <a:pt x="982" y="12764"/>
                  </a:cubicBezTo>
                  <a:lnTo>
                    <a:pt x="1964" y="12764"/>
                  </a:lnTo>
                  <a:cubicBezTo>
                    <a:pt x="2145" y="12764"/>
                    <a:pt x="2313" y="12711"/>
                    <a:pt x="2458" y="12626"/>
                  </a:cubicBezTo>
                  <a:lnTo>
                    <a:pt x="3050" y="12799"/>
                  </a:lnTo>
                  <a:lnTo>
                    <a:pt x="4921" y="21216"/>
                  </a:lnTo>
                  <a:lnTo>
                    <a:pt x="4930" y="21214"/>
                  </a:lnTo>
                  <a:cubicBezTo>
                    <a:pt x="4979" y="21433"/>
                    <a:pt x="5166" y="21600"/>
                    <a:pt x="5400" y="21600"/>
                  </a:cubicBezTo>
                  <a:lnTo>
                    <a:pt x="9327" y="21600"/>
                  </a:lnTo>
                  <a:cubicBezTo>
                    <a:pt x="9598" y="21600"/>
                    <a:pt x="9818" y="21381"/>
                    <a:pt x="9818" y="21109"/>
                  </a:cubicBezTo>
                  <a:cubicBezTo>
                    <a:pt x="9818" y="21072"/>
                    <a:pt x="9805" y="21039"/>
                    <a:pt x="9797" y="21005"/>
                  </a:cubicBezTo>
                  <a:lnTo>
                    <a:pt x="9806" y="21003"/>
                  </a:lnTo>
                  <a:lnTo>
                    <a:pt x="8249" y="14329"/>
                  </a:lnTo>
                  <a:lnTo>
                    <a:pt x="16691" y="16811"/>
                  </a:lnTo>
                  <a:lnTo>
                    <a:pt x="16691" y="17182"/>
                  </a:lnTo>
                  <a:cubicBezTo>
                    <a:pt x="16691" y="17995"/>
                    <a:pt x="17350" y="18655"/>
                    <a:pt x="18164" y="18655"/>
                  </a:cubicBezTo>
                  <a:cubicBezTo>
                    <a:pt x="18977" y="18655"/>
                    <a:pt x="19636" y="17995"/>
                    <a:pt x="19636" y="17182"/>
                  </a:cubicBezTo>
                  <a:lnTo>
                    <a:pt x="19636" y="12273"/>
                  </a:lnTo>
                  <a:cubicBezTo>
                    <a:pt x="20721" y="12273"/>
                    <a:pt x="21600" y="11394"/>
                    <a:pt x="21600" y="10309"/>
                  </a:cubicBezTo>
                  <a:lnTo>
                    <a:pt x="21600" y="8345"/>
                  </a:lnTo>
                  <a:cubicBezTo>
                    <a:pt x="21600" y="7261"/>
                    <a:pt x="20721" y="6382"/>
                    <a:pt x="19636" y="6382"/>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33" name="Shape 2784"/>
            <p:cNvSpPr/>
            <p:nvPr/>
          </p:nvSpPr>
          <p:spPr>
            <a:xfrm>
              <a:off x="14436725" y="10158435"/>
              <a:ext cx="758616" cy="758616"/>
            </a:xfrm>
            <a:custGeom>
              <a:avLst/>
              <a:gdLst/>
              <a:ahLst/>
              <a:cxnLst>
                <a:cxn ang="0">
                  <a:pos x="wd2" y="hd2"/>
                </a:cxn>
                <a:cxn ang="5400000">
                  <a:pos x="wd2" y="hd2"/>
                </a:cxn>
                <a:cxn ang="10800000">
                  <a:pos x="wd2" y="hd2"/>
                </a:cxn>
                <a:cxn ang="16200000">
                  <a:pos x="wd2" y="hd2"/>
                </a:cxn>
              </a:cxnLst>
              <a:rect l="0" t="0" r="r" b="b"/>
              <a:pathLst>
                <a:path w="21600" h="21600" extrusionOk="0">
                  <a:moveTo>
                    <a:pt x="20353" y="11229"/>
                  </a:moveTo>
                  <a:lnTo>
                    <a:pt x="20356" y="11234"/>
                  </a:lnTo>
                  <a:lnTo>
                    <a:pt x="11029" y="16143"/>
                  </a:lnTo>
                  <a:lnTo>
                    <a:pt x="11026" y="16138"/>
                  </a:lnTo>
                  <a:cubicBezTo>
                    <a:pt x="10957" y="16174"/>
                    <a:pt x="10883" y="16200"/>
                    <a:pt x="10800" y="16200"/>
                  </a:cubicBezTo>
                  <a:cubicBezTo>
                    <a:pt x="10717" y="16200"/>
                    <a:pt x="10643" y="16174"/>
                    <a:pt x="10574" y="16138"/>
                  </a:cubicBezTo>
                  <a:lnTo>
                    <a:pt x="10571" y="16143"/>
                  </a:lnTo>
                  <a:lnTo>
                    <a:pt x="1244" y="11234"/>
                  </a:lnTo>
                  <a:lnTo>
                    <a:pt x="1247" y="11229"/>
                  </a:lnTo>
                  <a:cubicBezTo>
                    <a:pt x="1091" y="11147"/>
                    <a:pt x="982" y="10988"/>
                    <a:pt x="982" y="10800"/>
                  </a:cubicBezTo>
                  <a:cubicBezTo>
                    <a:pt x="982" y="10612"/>
                    <a:pt x="1091" y="10453"/>
                    <a:pt x="1247" y="10371"/>
                  </a:cubicBezTo>
                  <a:lnTo>
                    <a:pt x="1244" y="10366"/>
                  </a:lnTo>
                  <a:lnTo>
                    <a:pt x="3562" y="9146"/>
                  </a:lnTo>
                  <a:lnTo>
                    <a:pt x="10113" y="12594"/>
                  </a:lnTo>
                  <a:lnTo>
                    <a:pt x="10117" y="12588"/>
                  </a:lnTo>
                  <a:cubicBezTo>
                    <a:pt x="10322" y="12697"/>
                    <a:pt x="10552" y="12764"/>
                    <a:pt x="10800" y="12764"/>
                  </a:cubicBezTo>
                  <a:cubicBezTo>
                    <a:pt x="11048" y="12764"/>
                    <a:pt x="11278" y="12697"/>
                    <a:pt x="11483" y="12588"/>
                  </a:cubicBezTo>
                  <a:lnTo>
                    <a:pt x="11486" y="12594"/>
                  </a:lnTo>
                  <a:lnTo>
                    <a:pt x="18038" y="9146"/>
                  </a:lnTo>
                  <a:lnTo>
                    <a:pt x="20356" y="10366"/>
                  </a:lnTo>
                  <a:lnTo>
                    <a:pt x="20353" y="10371"/>
                  </a:lnTo>
                  <a:cubicBezTo>
                    <a:pt x="20509" y="10453"/>
                    <a:pt x="20618" y="10612"/>
                    <a:pt x="20618" y="10800"/>
                  </a:cubicBezTo>
                  <a:cubicBezTo>
                    <a:pt x="20618" y="10988"/>
                    <a:pt x="20509" y="11147"/>
                    <a:pt x="20353" y="11229"/>
                  </a:cubicBezTo>
                  <a:moveTo>
                    <a:pt x="20356" y="14784"/>
                  </a:moveTo>
                  <a:lnTo>
                    <a:pt x="20353" y="14790"/>
                  </a:lnTo>
                  <a:cubicBezTo>
                    <a:pt x="20509" y="14872"/>
                    <a:pt x="20618" y="15030"/>
                    <a:pt x="20618" y="15218"/>
                  </a:cubicBezTo>
                  <a:cubicBezTo>
                    <a:pt x="20618" y="15407"/>
                    <a:pt x="20509" y="15565"/>
                    <a:pt x="20353" y="15647"/>
                  </a:cubicBezTo>
                  <a:lnTo>
                    <a:pt x="20356" y="15653"/>
                  </a:lnTo>
                  <a:lnTo>
                    <a:pt x="11029" y="20562"/>
                  </a:lnTo>
                  <a:lnTo>
                    <a:pt x="11026" y="20556"/>
                  </a:lnTo>
                  <a:cubicBezTo>
                    <a:pt x="10957" y="20592"/>
                    <a:pt x="10883" y="20618"/>
                    <a:pt x="10800" y="20618"/>
                  </a:cubicBezTo>
                  <a:cubicBezTo>
                    <a:pt x="10717" y="20618"/>
                    <a:pt x="10643" y="20592"/>
                    <a:pt x="10574" y="20556"/>
                  </a:cubicBezTo>
                  <a:lnTo>
                    <a:pt x="10571" y="20562"/>
                  </a:lnTo>
                  <a:lnTo>
                    <a:pt x="1244" y="15653"/>
                  </a:lnTo>
                  <a:lnTo>
                    <a:pt x="1247" y="15647"/>
                  </a:lnTo>
                  <a:cubicBezTo>
                    <a:pt x="1091" y="15565"/>
                    <a:pt x="982" y="15407"/>
                    <a:pt x="982" y="15218"/>
                  </a:cubicBezTo>
                  <a:cubicBezTo>
                    <a:pt x="982" y="15030"/>
                    <a:pt x="1091" y="14872"/>
                    <a:pt x="1247" y="14790"/>
                  </a:cubicBezTo>
                  <a:lnTo>
                    <a:pt x="1244" y="14784"/>
                  </a:lnTo>
                  <a:lnTo>
                    <a:pt x="3562" y="13564"/>
                  </a:lnTo>
                  <a:lnTo>
                    <a:pt x="10113" y="17012"/>
                  </a:lnTo>
                  <a:lnTo>
                    <a:pt x="10117" y="17006"/>
                  </a:lnTo>
                  <a:cubicBezTo>
                    <a:pt x="10322" y="17115"/>
                    <a:pt x="10552" y="17182"/>
                    <a:pt x="10800" y="17182"/>
                  </a:cubicBezTo>
                  <a:cubicBezTo>
                    <a:pt x="11048" y="17182"/>
                    <a:pt x="11278" y="17115"/>
                    <a:pt x="11483" y="17006"/>
                  </a:cubicBezTo>
                  <a:lnTo>
                    <a:pt x="11486" y="17012"/>
                  </a:lnTo>
                  <a:lnTo>
                    <a:pt x="18038" y="13564"/>
                  </a:lnTo>
                  <a:cubicBezTo>
                    <a:pt x="18038" y="13564"/>
                    <a:pt x="20356" y="14784"/>
                    <a:pt x="20356" y="14784"/>
                  </a:cubicBezTo>
                  <a:close/>
                  <a:moveTo>
                    <a:pt x="1244" y="6816"/>
                  </a:moveTo>
                  <a:lnTo>
                    <a:pt x="1247" y="6811"/>
                  </a:lnTo>
                  <a:cubicBezTo>
                    <a:pt x="1091" y="6728"/>
                    <a:pt x="982" y="6570"/>
                    <a:pt x="982" y="6382"/>
                  </a:cubicBezTo>
                  <a:cubicBezTo>
                    <a:pt x="982" y="6194"/>
                    <a:pt x="1091" y="6035"/>
                    <a:pt x="1247" y="5953"/>
                  </a:cubicBezTo>
                  <a:lnTo>
                    <a:pt x="1244" y="5947"/>
                  </a:lnTo>
                  <a:lnTo>
                    <a:pt x="10571" y="1038"/>
                  </a:lnTo>
                  <a:lnTo>
                    <a:pt x="10574" y="1044"/>
                  </a:lnTo>
                  <a:cubicBezTo>
                    <a:pt x="10643" y="1008"/>
                    <a:pt x="10717" y="982"/>
                    <a:pt x="10800" y="982"/>
                  </a:cubicBezTo>
                  <a:cubicBezTo>
                    <a:pt x="10883" y="982"/>
                    <a:pt x="10957" y="1008"/>
                    <a:pt x="11026" y="1044"/>
                  </a:cubicBezTo>
                  <a:lnTo>
                    <a:pt x="11029" y="1038"/>
                  </a:lnTo>
                  <a:lnTo>
                    <a:pt x="20356" y="5947"/>
                  </a:lnTo>
                  <a:lnTo>
                    <a:pt x="20353" y="5953"/>
                  </a:lnTo>
                  <a:cubicBezTo>
                    <a:pt x="20509" y="6035"/>
                    <a:pt x="20618" y="6194"/>
                    <a:pt x="20618" y="6382"/>
                  </a:cubicBezTo>
                  <a:cubicBezTo>
                    <a:pt x="20618" y="6570"/>
                    <a:pt x="20509" y="6728"/>
                    <a:pt x="20353" y="6811"/>
                  </a:cubicBezTo>
                  <a:lnTo>
                    <a:pt x="20356" y="6816"/>
                  </a:lnTo>
                  <a:lnTo>
                    <a:pt x="11029" y="11725"/>
                  </a:lnTo>
                  <a:lnTo>
                    <a:pt x="11026" y="11720"/>
                  </a:lnTo>
                  <a:cubicBezTo>
                    <a:pt x="10957" y="11756"/>
                    <a:pt x="10883" y="11782"/>
                    <a:pt x="10800" y="11782"/>
                  </a:cubicBezTo>
                  <a:cubicBezTo>
                    <a:pt x="10717" y="11782"/>
                    <a:pt x="10643" y="11756"/>
                    <a:pt x="10574" y="11720"/>
                  </a:cubicBezTo>
                  <a:lnTo>
                    <a:pt x="10571" y="11725"/>
                  </a:lnTo>
                  <a:cubicBezTo>
                    <a:pt x="10571" y="11725"/>
                    <a:pt x="1244" y="6816"/>
                    <a:pt x="1244" y="6816"/>
                  </a:cubicBezTo>
                  <a:close/>
                  <a:moveTo>
                    <a:pt x="21600" y="10800"/>
                  </a:moveTo>
                  <a:cubicBezTo>
                    <a:pt x="21600" y="10234"/>
                    <a:pt x="21278" y="9749"/>
                    <a:pt x="20810" y="9503"/>
                  </a:cubicBezTo>
                  <a:lnTo>
                    <a:pt x="20813" y="9497"/>
                  </a:lnTo>
                  <a:lnTo>
                    <a:pt x="19092" y="8591"/>
                  </a:lnTo>
                  <a:lnTo>
                    <a:pt x="20813" y="7685"/>
                  </a:lnTo>
                  <a:lnTo>
                    <a:pt x="20810" y="7679"/>
                  </a:lnTo>
                  <a:cubicBezTo>
                    <a:pt x="21278" y="7433"/>
                    <a:pt x="21600" y="6948"/>
                    <a:pt x="21600" y="6382"/>
                  </a:cubicBezTo>
                  <a:cubicBezTo>
                    <a:pt x="21600" y="5816"/>
                    <a:pt x="21278" y="5331"/>
                    <a:pt x="20810" y="5085"/>
                  </a:cubicBezTo>
                  <a:lnTo>
                    <a:pt x="20813" y="5079"/>
                  </a:lnTo>
                  <a:lnTo>
                    <a:pt x="11486" y="170"/>
                  </a:lnTo>
                  <a:lnTo>
                    <a:pt x="11483" y="175"/>
                  </a:lnTo>
                  <a:cubicBezTo>
                    <a:pt x="11278" y="67"/>
                    <a:pt x="11048" y="0"/>
                    <a:pt x="10800" y="0"/>
                  </a:cubicBezTo>
                  <a:cubicBezTo>
                    <a:pt x="10552" y="0"/>
                    <a:pt x="10322" y="67"/>
                    <a:pt x="10117" y="175"/>
                  </a:cubicBezTo>
                  <a:lnTo>
                    <a:pt x="10113" y="170"/>
                  </a:lnTo>
                  <a:lnTo>
                    <a:pt x="786" y="5079"/>
                  </a:lnTo>
                  <a:lnTo>
                    <a:pt x="790" y="5085"/>
                  </a:lnTo>
                  <a:cubicBezTo>
                    <a:pt x="322" y="5331"/>
                    <a:pt x="0" y="5816"/>
                    <a:pt x="0" y="6382"/>
                  </a:cubicBezTo>
                  <a:cubicBezTo>
                    <a:pt x="0" y="6948"/>
                    <a:pt x="322" y="7433"/>
                    <a:pt x="790" y="7679"/>
                  </a:cubicBezTo>
                  <a:lnTo>
                    <a:pt x="786" y="7685"/>
                  </a:lnTo>
                  <a:lnTo>
                    <a:pt x="2508" y="8591"/>
                  </a:lnTo>
                  <a:lnTo>
                    <a:pt x="786" y="9497"/>
                  </a:lnTo>
                  <a:lnTo>
                    <a:pt x="790" y="9503"/>
                  </a:lnTo>
                  <a:cubicBezTo>
                    <a:pt x="322" y="9749"/>
                    <a:pt x="0" y="10234"/>
                    <a:pt x="0" y="10800"/>
                  </a:cubicBezTo>
                  <a:cubicBezTo>
                    <a:pt x="0" y="11366"/>
                    <a:pt x="322" y="11851"/>
                    <a:pt x="790" y="12097"/>
                  </a:cubicBezTo>
                  <a:lnTo>
                    <a:pt x="786" y="12103"/>
                  </a:lnTo>
                  <a:lnTo>
                    <a:pt x="2508" y="13009"/>
                  </a:lnTo>
                  <a:lnTo>
                    <a:pt x="786" y="13915"/>
                  </a:lnTo>
                  <a:lnTo>
                    <a:pt x="790" y="13921"/>
                  </a:lnTo>
                  <a:cubicBezTo>
                    <a:pt x="322" y="14167"/>
                    <a:pt x="0" y="14652"/>
                    <a:pt x="0" y="15218"/>
                  </a:cubicBezTo>
                  <a:cubicBezTo>
                    <a:pt x="0" y="15784"/>
                    <a:pt x="322" y="16269"/>
                    <a:pt x="790" y="16515"/>
                  </a:cubicBezTo>
                  <a:lnTo>
                    <a:pt x="786" y="16521"/>
                  </a:lnTo>
                  <a:lnTo>
                    <a:pt x="10113" y="21430"/>
                  </a:lnTo>
                  <a:lnTo>
                    <a:pt x="10117" y="21425"/>
                  </a:lnTo>
                  <a:cubicBezTo>
                    <a:pt x="10322" y="21533"/>
                    <a:pt x="10552" y="21600"/>
                    <a:pt x="10800" y="21600"/>
                  </a:cubicBezTo>
                  <a:cubicBezTo>
                    <a:pt x="11048" y="21600"/>
                    <a:pt x="11278" y="21533"/>
                    <a:pt x="11483" y="21425"/>
                  </a:cubicBezTo>
                  <a:lnTo>
                    <a:pt x="11486" y="21430"/>
                  </a:lnTo>
                  <a:lnTo>
                    <a:pt x="20813" y="16521"/>
                  </a:lnTo>
                  <a:lnTo>
                    <a:pt x="20810" y="16515"/>
                  </a:lnTo>
                  <a:cubicBezTo>
                    <a:pt x="21278" y="16269"/>
                    <a:pt x="21600" y="15784"/>
                    <a:pt x="21600" y="15218"/>
                  </a:cubicBezTo>
                  <a:cubicBezTo>
                    <a:pt x="21600" y="14652"/>
                    <a:pt x="21278" y="14167"/>
                    <a:pt x="20810" y="13921"/>
                  </a:cubicBezTo>
                  <a:lnTo>
                    <a:pt x="20813" y="13915"/>
                  </a:lnTo>
                  <a:lnTo>
                    <a:pt x="19092" y="13009"/>
                  </a:lnTo>
                  <a:lnTo>
                    <a:pt x="20813" y="12103"/>
                  </a:lnTo>
                  <a:lnTo>
                    <a:pt x="20810" y="12097"/>
                  </a:lnTo>
                  <a:cubicBezTo>
                    <a:pt x="21278" y="11851"/>
                    <a:pt x="21600" y="11366"/>
                    <a:pt x="21600" y="1080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grpSp>
    </p:spTree>
    <p:extLst>
      <p:ext uri="{BB962C8B-B14F-4D97-AF65-F5344CB8AC3E}">
        <p14:creationId xmlns:p14="http://schemas.microsoft.com/office/powerpoint/2010/main" val="3340632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ubtitle 2"/>
          <p:cNvSpPr txBox="1">
            <a:spLocks/>
          </p:cNvSpPr>
          <p:nvPr/>
        </p:nvSpPr>
        <p:spPr>
          <a:xfrm>
            <a:off x="13039048" y="10131929"/>
            <a:ext cx="4233304" cy="124553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en-US" dirty="0">
                <a:solidFill>
                  <a:schemeClr val="tx1"/>
                </a:solidFill>
                <a:latin typeface="Poppins Light" charset="0"/>
                <a:ea typeface="Poppins Light" charset="0"/>
                <a:cs typeface="Poppins Light" charset="0"/>
              </a:rPr>
              <a:t>Frequently, your initial font choice</a:t>
            </a:r>
          </a:p>
        </p:txBody>
      </p:sp>
      <p:sp>
        <p:nvSpPr>
          <p:cNvPr id="42" name="TextBox 41"/>
          <p:cNvSpPr txBox="1"/>
          <p:nvPr/>
        </p:nvSpPr>
        <p:spPr>
          <a:xfrm>
            <a:off x="13811608" y="9483266"/>
            <a:ext cx="2650661" cy="523220"/>
          </a:xfrm>
          <a:prstGeom prst="rect">
            <a:avLst/>
          </a:prstGeom>
          <a:noFill/>
        </p:spPr>
        <p:txBody>
          <a:bodyPr wrap="none" rtlCol="0" anchor="ctr" anchorCtr="0">
            <a:spAutoFit/>
          </a:bodyPr>
          <a:lstStyle/>
          <a:p>
            <a:pPr algn="ctr"/>
            <a:r>
              <a:rPr lang="en-US" sz="2800" b="1" dirty="0">
                <a:solidFill>
                  <a:schemeClr val="tx2"/>
                </a:solidFill>
                <a:latin typeface="Poppins SemiBold" charset="0"/>
                <a:ea typeface="Poppins SemiBold" charset="0"/>
                <a:cs typeface="Poppins SemiBold" charset="0"/>
              </a:rPr>
              <a:t>CUPS OF COFFEE</a:t>
            </a:r>
          </a:p>
        </p:txBody>
      </p:sp>
      <p:sp>
        <p:nvSpPr>
          <p:cNvPr id="50" name="Rectangle 49"/>
          <p:cNvSpPr>
            <a:spLocks/>
          </p:cNvSpPr>
          <p:nvPr/>
        </p:nvSpPr>
        <p:spPr bwMode="auto">
          <a:xfrm>
            <a:off x="14380724" y="8088852"/>
            <a:ext cx="1558119" cy="9489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none" lIns="0" tIns="0" rIns="0" bIns="0" anchor="ctr" anchorCtr="0">
            <a:spAutoFit/>
          </a:bodyPr>
          <a:lstStyle/>
          <a:p>
            <a:pPr algn="ctr" defTabSz="4572000">
              <a:lnSpc>
                <a:spcPts val="7400"/>
              </a:lnSpc>
            </a:pPr>
            <a:r>
              <a:rPr lang="en-US" sz="7000" spc="500" dirty="0">
                <a:solidFill>
                  <a:schemeClr val="tx2"/>
                </a:solidFill>
                <a:latin typeface="Montserrat Ultra Light" charset="0"/>
                <a:ea typeface="Montserrat Ultra Light" charset="0"/>
                <a:cs typeface="Montserrat Ultra Light" charset="0"/>
                <a:sym typeface="Bebas Neue" charset="0"/>
              </a:rPr>
              <a:t>908</a:t>
            </a:r>
          </a:p>
        </p:txBody>
      </p:sp>
      <p:sp>
        <p:nvSpPr>
          <p:cNvPr id="53" name="Subtitle 2"/>
          <p:cNvSpPr txBox="1">
            <a:spLocks/>
          </p:cNvSpPr>
          <p:nvPr/>
        </p:nvSpPr>
        <p:spPr>
          <a:xfrm>
            <a:off x="17767410" y="10131929"/>
            <a:ext cx="4233304" cy="124553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en-US" dirty="0">
                <a:solidFill>
                  <a:schemeClr val="tx1"/>
                </a:solidFill>
                <a:latin typeface="Poppins Light" charset="0"/>
                <a:ea typeface="Poppins Light" charset="0"/>
                <a:cs typeface="Poppins Light" charset="0"/>
              </a:rPr>
              <a:t>Frequently, your initial font choice</a:t>
            </a:r>
          </a:p>
        </p:txBody>
      </p:sp>
      <p:sp>
        <p:nvSpPr>
          <p:cNvPr id="54" name="TextBox 53"/>
          <p:cNvSpPr txBox="1"/>
          <p:nvPr/>
        </p:nvSpPr>
        <p:spPr>
          <a:xfrm>
            <a:off x="19155012" y="9483266"/>
            <a:ext cx="1420581" cy="523220"/>
          </a:xfrm>
          <a:prstGeom prst="rect">
            <a:avLst/>
          </a:prstGeom>
          <a:noFill/>
        </p:spPr>
        <p:txBody>
          <a:bodyPr wrap="none" rtlCol="0" anchor="ctr" anchorCtr="0">
            <a:spAutoFit/>
          </a:bodyPr>
          <a:lstStyle/>
          <a:p>
            <a:pPr algn="ctr"/>
            <a:r>
              <a:rPr lang="en-US" sz="2800" b="1" dirty="0">
                <a:solidFill>
                  <a:schemeClr val="tx2"/>
                </a:solidFill>
                <a:latin typeface="Poppins SemiBold" charset="0"/>
                <a:ea typeface="Poppins SemiBold" charset="0"/>
                <a:cs typeface="Poppins SemiBold" charset="0"/>
              </a:rPr>
              <a:t>E-MAILS</a:t>
            </a:r>
          </a:p>
        </p:txBody>
      </p:sp>
      <p:sp>
        <p:nvSpPr>
          <p:cNvPr id="55" name="Rectangle 54"/>
          <p:cNvSpPr>
            <a:spLocks/>
          </p:cNvSpPr>
          <p:nvPr/>
        </p:nvSpPr>
        <p:spPr bwMode="auto">
          <a:xfrm>
            <a:off x="18705127" y="8088852"/>
            <a:ext cx="2366032" cy="9489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none" lIns="0" tIns="0" rIns="0" bIns="0" anchor="ctr" anchorCtr="0">
            <a:spAutoFit/>
          </a:bodyPr>
          <a:lstStyle/>
          <a:p>
            <a:pPr algn="ctr" defTabSz="4572000">
              <a:lnSpc>
                <a:spcPts val="7400"/>
              </a:lnSpc>
            </a:pPr>
            <a:r>
              <a:rPr lang="en-US" sz="7000" spc="500" dirty="0">
                <a:solidFill>
                  <a:schemeClr val="tx2"/>
                </a:solidFill>
                <a:latin typeface="Montserrat Ultra Light" charset="0"/>
                <a:ea typeface="Montserrat Ultra Light" charset="0"/>
                <a:cs typeface="Montserrat Ultra Light" charset="0"/>
                <a:sym typeface="Bebas Neue" charset="0"/>
              </a:rPr>
              <a:t>3,063</a:t>
            </a:r>
          </a:p>
        </p:txBody>
      </p:sp>
      <p:sp>
        <p:nvSpPr>
          <p:cNvPr id="16" name="Subtitle 2"/>
          <p:cNvSpPr txBox="1">
            <a:spLocks/>
          </p:cNvSpPr>
          <p:nvPr/>
        </p:nvSpPr>
        <p:spPr>
          <a:xfrm>
            <a:off x="13039048" y="5160439"/>
            <a:ext cx="4233304" cy="124553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en-US" dirty="0">
                <a:solidFill>
                  <a:schemeClr val="tx1"/>
                </a:solidFill>
                <a:latin typeface="Poppins Light" charset="0"/>
                <a:ea typeface="Poppins Light" charset="0"/>
                <a:cs typeface="Poppins Light" charset="0"/>
              </a:rPr>
              <a:t>Frequently, your initial font choice</a:t>
            </a:r>
          </a:p>
        </p:txBody>
      </p:sp>
      <p:sp>
        <p:nvSpPr>
          <p:cNvPr id="17" name="TextBox 16"/>
          <p:cNvSpPr txBox="1"/>
          <p:nvPr/>
        </p:nvSpPr>
        <p:spPr>
          <a:xfrm>
            <a:off x="13569718" y="4511776"/>
            <a:ext cx="3134448" cy="523220"/>
          </a:xfrm>
          <a:prstGeom prst="rect">
            <a:avLst/>
          </a:prstGeom>
          <a:noFill/>
        </p:spPr>
        <p:txBody>
          <a:bodyPr wrap="none" rtlCol="0" anchor="ctr" anchorCtr="0">
            <a:spAutoFit/>
          </a:bodyPr>
          <a:lstStyle/>
          <a:p>
            <a:pPr algn="ctr"/>
            <a:r>
              <a:rPr lang="en-US" sz="2800" b="1" dirty="0">
                <a:solidFill>
                  <a:schemeClr val="tx2"/>
                </a:solidFill>
                <a:latin typeface="Poppins SemiBold" charset="0"/>
                <a:ea typeface="Poppins SemiBold" charset="0"/>
                <a:cs typeface="Poppins SemiBold" charset="0"/>
              </a:rPr>
              <a:t>HAPPY CUSTOMERS</a:t>
            </a:r>
          </a:p>
        </p:txBody>
      </p:sp>
      <p:sp>
        <p:nvSpPr>
          <p:cNvPr id="18" name="Rectangle 17"/>
          <p:cNvSpPr>
            <a:spLocks/>
          </p:cNvSpPr>
          <p:nvPr/>
        </p:nvSpPr>
        <p:spPr bwMode="auto">
          <a:xfrm>
            <a:off x="14380724" y="3117362"/>
            <a:ext cx="1558119" cy="9489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none" lIns="0" tIns="0" rIns="0" bIns="0" anchor="ctr" anchorCtr="0">
            <a:spAutoFit/>
          </a:bodyPr>
          <a:lstStyle/>
          <a:p>
            <a:pPr algn="ctr" defTabSz="4572000">
              <a:lnSpc>
                <a:spcPts val="7400"/>
              </a:lnSpc>
            </a:pPr>
            <a:r>
              <a:rPr lang="en-US" sz="7000" spc="500" dirty="0">
                <a:solidFill>
                  <a:schemeClr val="tx2"/>
                </a:solidFill>
                <a:latin typeface="Montserrat Ultra Light" charset="0"/>
                <a:ea typeface="Montserrat Ultra Light" charset="0"/>
                <a:cs typeface="Montserrat Ultra Light" charset="0"/>
                <a:sym typeface="Bebas Neue" charset="0"/>
              </a:rPr>
              <a:t>758</a:t>
            </a:r>
          </a:p>
        </p:txBody>
      </p:sp>
      <p:sp>
        <p:nvSpPr>
          <p:cNvPr id="19" name="Subtitle 2"/>
          <p:cNvSpPr txBox="1">
            <a:spLocks/>
          </p:cNvSpPr>
          <p:nvPr/>
        </p:nvSpPr>
        <p:spPr>
          <a:xfrm>
            <a:off x="17767410" y="5160439"/>
            <a:ext cx="4233304" cy="124553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en-US" dirty="0">
                <a:solidFill>
                  <a:schemeClr val="tx1"/>
                </a:solidFill>
                <a:latin typeface="Poppins Light" charset="0"/>
                <a:ea typeface="Poppins Light" charset="0"/>
                <a:cs typeface="Poppins Light" charset="0"/>
              </a:rPr>
              <a:t>Frequently, your initial font choice</a:t>
            </a:r>
          </a:p>
        </p:txBody>
      </p:sp>
      <p:sp>
        <p:nvSpPr>
          <p:cNvPr id="20" name="TextBox 19"/>
          <p:cNvSpPr txBox="1"/>
          <p:nvPr/>
        </p:nvSpPr>
        <p:spPr>
          <a:xfrm>
            <a:off x="18985155" y="4511776"/>
            <a:ext cx="1760289" cy="523220"/>
          </a:xfrm>
          <a:prstGeom prst="rect">
            <a:avLst/>
          </a:prstGeom>
          <a:noFill/>
        </p:spPr>
        <p:txBody>
          <a:bodyPr wrap="none" rtlCol="0" anchor="ctr" anchorCtr="0">
            <a:spAutoFit/>
          </a:bodyPr>
          <a:lstStyle/>
          <a:p>
            <a:pPr algn="ctr"/>
            <a:r>
              <a:rPr lang="en-US" sz="2800" b="1" dirty="0">
                <a:solidFill>
                  <a:schemeClr val="tx2"/>
                </a:solidFill>
                <a:latin typeface="Poppins SemiBold" charset="0"/>
                <a:ea typeface="Poppins SemiBold" charset="0"/>
                <a:cs typeface="Poppins SemiBold" charset="0"/>
              </a:rPr>
              <a:t>RETWEETS</a:t>
            </a:r>
          </a:p>
        </p:txBody>
      </p:sp>
      <p:sp>
        <p:nvSpPr>
          <p:cNvPr id="21" name="Rectangle 20"/>
          <p:cNvSpPr>
            <a:spLocks/>
          </p:cNvSpPr>
          <p:nvPr/>
        </p:nvSpPr>
        <p:spPr bwMode="auto">
          <a:xfrm>
            <a:off x="18705127" y="3117362"/>
            <a:ext cx="2366032" cy="9489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none" lIns="0" tIns="0" rIns="0" bIns="0" anchor="ctr" anchorCtr="0">
            <a:spAutoFit/>
          </a:bodyPr>
          <a:lstStyle/>
          <a:p>
            <a:pPr algn="ctr" defTabSz="4572000">
              <a:lnSpc>
                <a:spcPts val="7400"/>
              </a:lnSpc>
            </a:pPr>
            <a:r>
              <a:rPr lang="en-US" sz="7000" spc="500" dirty="0">
                <a:solidFill>
                  <a:schemeClr val="tx2"/>
                </a:solidFill>
                <a:latin typeface="Montserrat Ultra Light" charset="0"/>
                <a:ea typeface="Montserrat Ultra Light" charset="0"/>
                <a:cs typeface="Montserrat Ultra Light" charset="0"/>
                <a:sym typeface="Bebas Neue" charset="0"/>
              </a:rPr>
              <a:t>8,203</a:t>
            </a:r>
          </a:p>
        </p:txBody>
      </p:sp>
      <p:sp>
        <p:nvSpPr>
          <p:cNvPr id="26" name="Rectangle 25"/>
          <p:cNvSpPr>
            <a:spLocks/>
          </p:cNvSpPr>
          <p:nvPr/>
        </p:nvSpPr>
        <p:spPr bwMode="auto">
          <a:xfrm>
            <a:off x="2323228" y="2188063"/>
            <a:ext cx="3282886" cy="27924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none" lIns="0" tIns="0" rIns="0" bIns="0" anchor="t" anchorCtr="0">
            <a:spAutoFit/>
          </a:bodyPr>
          <a:lstStyle/>
          <a:p>
            <a:pPr defTabSz="4572000">
              <a:lnSpc>
                <a:spcPts val="7400"/>
              </a:lnSpc>
            </a:pPr>
            <a:r>
              <a:rPr lang="en-US" sz="5400" b="1" spc="500" dirty="0">
                <a:solidFill>
                  <a:schemeClr val="tx2"/>
                </a:solidFill>
                <a:latin typeface="Poppins" charset="0"/>
                <a:ea typeface="Poppins" charset="0"/>
                <a:cs typeface="Poppins" charset="0"/>
                <a:sym typeface="Bebas Neue" charset="0"/>
              </a:rPr>
              <a:t>Customer</a:t>
            </a:r>
          </a:p>
          <a:p>
            <a:pPr defTabSz="4572000">
              <a:lnSpc>
                <a:spcPts val="7400"/>
              </a:lnSpc>
            </a:pPr>
            <a:r>
              <a:rPr lang="en-US" sz="5400" b="1" spc="500" dirty="0">
                <a:solidFill>
                  <a:schemeClr val="tx2"/>
                </a:solidFill>
                <a:latin typeface="Poppins" charset="0"/>
                <a:ea typeface="Poppins" charset="0"/>
                <a:cs typeface="Poppins" charset="0"/>
                <a:sym typeface="Bebas Neue" charset="0"/>
              </a:rPr>
              <a:t>Service</a:t>
            </a:r>
          </a:p>
          <a:p>
            <a:pPr defTabSz="4572000">
              <a:lnSpc>
                <a:spcPts val="7400"/>
              </a:lnSpc>
            </a:pPr>
            <a:r>
              <a:rPr lang="en-US" sz="5400" b="1" spc="500" dirty="0">
                <a:solidFill>
                  <a:schemeClr val="tx2"/>
                </a:solidFill>
                <a:latin typeface="Poppins" charset="0"/>
                <a:ea typeface="Poppins" charset="0"/>
                <a:cs typeface="Poppins" charset="0"/>
                <a:sym typeface="Bebas Neue" charset="0"/>
              </a:rPr>
              <a:t>Statistics</a:t>
            </a:r>
          </a:p>
        </p:txBody>
      </p:sp>
      <p:sp>
        <p:nvSpPr>
          <p:cNvPr id="27" name="Subtitle 2"/>
          <p:cNvSpPr txBox="1">
            <a:spLocks/>
          </p:cNvSpPr>
          <p:nvPr/>
        </p:nvSpPr>
        <p:spPr>
          <a:xfrm>
            <a:off x="2140349" y="6332928"/>
            <a:ext cx="9162415" cy="5449957"/>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4040"/>
              </a:lnSpc>
            </a:pPr>
            <a:r>
              <a:rPr lang="en-US" dirty="0">
                <a:solidFill>
                  <a:schemeClr val="tx1"/>
                </a:solidFill>
                <a:latin typeface="Poppins Light" charset="0"/>
                <a:ea typeface="Poppins Light" charset="0"/>
                <a:cs typeface="Poppins Light" charset="0"/>
              </a:rPr>
              <a:t>Frequently, your initial font choice is taken out of your awesome hands also we are companies often specify a typeface, or even a set of fonts,  part of their brand guides However, if you a great Frequently, your initial font choice is taken out of your hands; companies often specify a typeface, or even a set of fonts.</a:t>
            </a:r>
          </a:p>
          <a:p>
            <a:pPr algn="just">
              <a:lnSpc>
                <a:spcPts val="4040"/>
              </a:lnSpc>
            </a:pPr>
            <a:endParaRPr lang="en-US" dirty="0">
              <a:solidFill>
                <a:schemeClr val="tx1"/>
              </a:solidFill>
              <a:latin typeface="Poppins Light" charset="0"/>
              <a:ea typeface="Poppins Light" charset="0"/>
              <a:cs typeface="Poppins Light" charset="0"/>
            </a:endParaRPr>
          </a:p>
          <a:p>
            <a:pPr algn="just">
              <a:lnSpc>
                <a:spcPts val="4040"/>
              </a:lnSpc>
            </a:pPr>
            <a:r>
              <a:rPr lang="en-US" dirty="0">
                <a:solidFill>
                  <a:schemeClr val="tx1"/>
                </a:solidFill>
                <a:latin typeface="Poppins Light" charset="0"/>
                <a:ea typeface="Poppins Light" charset="0"/>
                <a:cs typeface="Poppins Light" charset="0"/>
              </a:rPr>
              <a:t>When selecting a typeface for body text, your primary concern should be readability. Don’t concern yourself with personality at this stage. I’m of the school of thought that believes that you’re better off mastering a few typeface.</a:t>
            </a:r>
          </a:p>
        </p:txBody>
      </p:sp>
      <p:cxnSp>
        <p:nvCxnSpPr>
          <p:cNvPr id="31" name="Straight Connector 30"/>
          <p:cNvCxnSpPr/>
          <p:nvPr/>
        </p:nvCxnSpPr>
        <p:spPr>
          <a:xfrm>
            <a:off x="19056559" y="11980634"/>
            <a:ext cx="160118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14323589" y="11980634"/>
            <a:ext cx="160118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19056559" y="7074523"/>
            <a:ext cx="160118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17794320" y="2593963"/>
            <a:ext cx="417948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14323589" y="7074523"/>
            <a:ext cx="160118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13061350" y="2593963"/>
            <a:ext cx="417948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107035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6966010" y="1539388"/>
            <a:ext cx="10591800" cy="1015663"/>
          </a:xfrm>
          <a:prstGeom prst="rect">
            <a:avLst/>
          </a:prstGeom>
          <a:noFill/>
        </p:spPr>
        <p:txBody>
          <a:bodyPr wrap="square" rtlCol="0">
            <a:spAutoFit/>
          </a:bodyPr>
          <a:lstStyle/>
          <a:p>
            <a:pPr algn="ctr"/>
            <a:r>
              <a:rPr lang="en-US" sz="6000" b="1" spc="600" dirty="0">
                <a:solidFill>
                  <a:schemeClr val="tx2"/>
                </a:solidFill>
                <a:latin typeface="Playfair Display SC" charset="0"/>
                <a:ea typeface="Playfair Display SC" charset="0"/>
                <a:cs typeface="Playfair Display SC" charset="0"/>
              </a:rPr>
              <a:t>Statistics &amp; reports</a:t>
            </a:r>
          </a:p>
        </p:txBody>
      </p:sp>
      <p:sp>
        <p:nvSpPr>
          <p:cNvPr id="13" name="TextBox 12"/>
          <p:cNvSpPr txBox="1"/>
          <p:nvPr/>
        </p:nvSpPr>
        <p:spPr>
          <a:xfrm>
            <a:off x="9446109" y="2728653"/>
            <a:ext cx="5631603" cy="464871"/>
          </a:xfrm>
          <a:prstGeom prst="rect">
            <a:avLst/>
          </a:prstGeom>
          <a:noFill/>
        </p:spPr>
        <p:txBody>
          <a:bodyPr wrap="square" rtlCol="0">
            <a:spAutoFit/>
          </a:bodyPr>
          <a:lstStyle/>
          <a:p>
            <a:pPr algn="ctr">
              <a:lnSpc>
                <a:spcPct val="150000"/>
              </a:lnSpc>
            </a:pPr>
            <a:r>
              <a:rPr lang="en-US" b="1" spc="600" dirty="0">
                <a:solidFill>
                  <a:schemeClr val="accent2"/>
                </a:solidFill>
                <a:latin typeface="Montserrat Semi" charset="0"/>
                <a:ea typeface="Montserrat Semi" charset="0"/>
                <a:cs typeface="Montserrat Semi" charset="0"/>
              </a:rPr>
              <a:t>WRITE SOMETHING HERE</a:t>
            </a:r>
          </a:p>
        </p:txBody>
      </p:sp>
      <p:sp>
        <p:nvSpPr>
          <p:cNvPr id="16" name="TextBox 15"/>
          <p:cNvSpPr txBox="1"/>
          <p:nvPr/>
        </p:nvSpPr>
        <p:spPr>
          <a:xfrm>
            <a:off x="15230112" y="5429717"/>
            <a:ext cx="6106727" cy="861774"/>
          </a:xfrm>
          <a:prstGeom prst="rect">
            <a:avLst/>
          </a:prstGeom>
          <a:noFill/>
        </p:spPr>
        <p:txBody>
          <a:bodyPr wrap="square" rtlCol="0">
            <a:spAutoFit/>
          </a:bodyPr>
          <a:lstStyle/>
          <a:p>
            <a:r>
              <a:rPr lang="en-US" sz="2500" dirty="0">
                <a:latin typeface="Lato Light" charset="0"/>
                <a:ea typeface="Lato Light" charset="0"/>
                <a:cs typeface="Lato Light" charset="0"/>
              </a:rPr>
              <a:t>Entrepreneurial activities differ substantially depending on the type of</a:t>
            </a:r>
          </a:p>
        </p:txBody>
      </p:sp>
      <p:sp>
        <p:nvSpPr>
          <p:cNvPr id="17" name="Rectangle 16"/>
          <p:cNvSpPr/>
          <p:nvPr/>
        </p:nvSpPr>
        <p:spPr>
          <a:xfrm>
            <a:off x="15230111" y="4759308"/>
            <a:ext cx="2757486" cy="461665"/>
          </a:xfrm>
          <a:prstGeom prst="rect">
            <a:avLst/>
          </a:prstGeom>
        </p:spPr>
        <p:txBody>
          <a:bodyPr wrap="none">
            <a:spAutoFit/>
          </a:bodyPr>
          <a:lstStyle/>
          <a:p>
            <a:r>
              <a:rPr lang="en-US" sz="2400" b="1" spc="600" dirty="0">
                <a:solidFill>
                  <a:schemeClr val="tx2"/>
                </a:solidFill>
                <a:latin typeface="Montserrat" charset="0"/>
                <a:ea typeface="Montserrat" charset="0"/>
                <a:cs typeface="Montserrat" charset="0"/>
              </a:rPr>
              <a:t>TITLE HERE</a:t>
            </a:r>
          </a:p>
        </p:txBody>
      </p:sp>
      <p:sp>
        <p:nvSpPr>
          <p:cNvPr id="19" name="TextBox 18"/>
          <p:cNvSpPr txBox="1"/>
          <p:nvPr/>
        </p:nvSpPr>
        <p:spPr>
          <a:xfrm>
            <a:off x="15230112" y="7753219"/>
            <a:ext cx="6106727" cy="861774"/>
          </a:xfrm>
          <a:prstGeom prst="rect">
            <a:avLst/>
          </a:prstGeom>
          <a:noFill/>
        </p:spPr>
        <p:txBody>
          <a:bodyPr wrap="square" rtlCol="0">
            <a:spAutoFit/>
          </a:bodyPr>
          <a:lstStyle/>
          <a:p>
            <a:r>
              <a:rPr lang="en-US" sz="2500" dirty="0">
                <a:latin typeface="Lato Light" charset="0"/>
                <a:ea typeface="Lato Light" charset="0"/>
                <a:cs typeface="Lato Light" charset="0"/>
              </a:rPr>
              <a:t>Entrepreneurial activities differ substantially depending on the type of</a:t>
            </a:r>
          </a:p>
        </p:txBody>
      </p:sp>
      <p:sp>
        <p:nvSpPr>
          <p:cNvPr id="24" name="Rectangle 23"/>
          <p:cNvSpPr/>
          <p:nvPr/>
        </p:nvSpPr>
        <p:spPr>
          <a:xfrm>
            <a:off x="15230112" y="7082810"/>
            <a:ext cx="3967753" cy="461665"/>
          </a:xfrm>
          <a:prstGeom prst="rect">
            <a:avLst/>
          </a:prstGeom>
        </p:spPr>
        <p:txBody>
          <a:bodyPr wrap="none">
            <a:spAutoFit/>
          </a:bodyPr>
          <a:lstStyle/>
          <a:p>
            <a:r>
              <a:rPr lang="en-US" sz="2400" b="1" spc="600" dirty="0">
                <a:solidFill>
                  <a:schemeClr val="tx2"/>
                </a:solidFill>
                <a:latin typeface="Montserrat" charset="0"/>
                <a:ea typeface="Montserrat" charset="0"/>
                <a:cs typeface="Montserrat" charset="0"/>
              </a:rPr>
              <a:t>AWESOME THING</a:t>
            </a:r>
          </a:p>
        </p:txBody>
      </p:sp>
      <p:sp>
        <p:nvSpPr>
          <p:cNvPr id="26" name="TextBox 25"/>
          <p:cNvSpPr txBox="1"/>
          <p:nvPr/>
        </p:nvSpPr>
        <p:spPr>
          <a:xfrm>
            <a:off x="15230112" y="10076721"/>
            <a:ext cx="6106727" cy="861774"/>
          </a:xfrm>
          <a:prstGeom prst="rect">
            <a:avLst/>
          </a:prstGeom>
          <a:noFill/>
        </p:spPr>
        <p:txBody>
          <a:bodyPr wrap="square" rtlCol="0">
            <a:spAutoFit/>
          </a:bodyPr>
          <a:lstStyle/>
          <a:p>
            <a:r>
              <a:rPr lang="en-US" sz="2500" dirty="0">
                <a:latin typeface="Lato Light" charset="0"/>
                <a:ea typeface="Lato Light" charset="0"/>
                <a:cs typeface="Lato Light" charset="0"/>
              </a:rPr>
              <a:t>Entrepreneurial activities differ substantially depending on the type of</a:t>
            </a:r>
          </a:p>
        </p:txBody>
      </p:sp>
      <p:sp>
        <p:nvSpPr>
          <p:cNvPr id="28" name="Rectangle 27"/>
          <p:cNvSpPr/>
          <p:nvPr/>
        </p:nvSpPr>
        <p:spPr>
          <a:xfrm>
            <a:off x="15230111" y="9406312"/>
            <a:ext cx="3972562" cy="461665"/>
          </a:xfrm>
          <a:prstGeom prst="rect">
            <a:avLst/>
          </a:prstGeom>
        </p:spPr>
        <p:txBody>
          <a:bodyPr wrap="none">
            <a:spAutoFit/>
          </a:bodyPr>
          <a:lstStyle/>
          <a:p>
            <a:r>
              <a:rPr lang="en-US" sz="2400" b="1" spc="600" dirty="0">
                <a:solidFill>
                  <a:schemeClr val="tx2"/>
                </a:solidFill>
                <a:latin typeface="Montserrat" charset="0"/>
                <a:ea typeface="Montserrat" charset="0"/>
                <a:cs typeface="Montserrat" charset="0"/>
              </a:rPr>
              <a:t>SOMETHING NEW</a:t>
            </a:r>
          </a:p>
        </p:txBody>
      </p:sp>
      <p:grpSp>
        <p:nvGrpSpPr>
          <p:cNvPr id="5" name="Group 4"/>
          <p:cNvGrpSpPr/>
          <p:nvPr/>
        </p:nvGrpSpPr>
        <p:grpSpPr>
          <a:xfrm>
            <a:off x="14038978" y="4759307"/>
            <a:ext cx="758616" cy="5317414"/>
            <a:chOff x="14436725" y="5599637"/>
            <a:chExt cx="758616" cy="5317414"/>
          </a:xfrm>
        </p:grpSpPr>
        <p:sp>
          <p:nvSpPr>
            <p:cNvPr id="29" name="Shape 2645"/>
            <p:cNvSpPr/>
            <p:nvPr/>
          </p:nvSpPr>
          <p:spPr>
            <a:xfrm>
              <a:off x="14436725" y="5599637"/>
              <a:ext cx="758616" cy="551721"/>
            </a:xfrm>
            <a:custGeom>
              <a:avLst/>
              <a:gdLst/>
              <a:ahLst/>
              <a:cxnLst>
                <a:cxn ang="0">
                  <a:pos x="wd2" y="hd2"/>
                </a:cxn>
                <a:cxn ang="5400000">
                  <a:pos x="wd2" y="hd2"/>
                </a:cxn>
                <a:cxn ang="10800000">
                  <a:pos x="wd2" y="hd2"/>
                </a:cxn>
                <a:cxn ang="16200000">
                  <a:pos x="wd2" y="hd2"/>
                </a:cxn>
              </a:cxnLst>
              <a:rect l="0" t="0" r="r" b="b"/>
              <a:pathLst>
                <a:path w="21600" h="21600" extrusionOk="0">
                  <a:moveTo>
                    <a:pt x="1408" y="20250"/>
                  </a:moveTo>
                  <a:lnTo>
                    <a:pt x="2740" y="17504"/>
                  </a:lnTo>
                  <a:cubicBezTo>
                    <a:pt x="2807" y="17526"/>
                    <a:pt x="2874" y="17550"/>
                    <a:pt x="2945" y="17550"/>
                  </a:cubicBezTo>
                  <a:lnTo>
                    <a:pt x="18655" y="17550"/>
                  </a:lnTo>
                  <a:cubicBezTo>
                    <a:pt x="18726" y="17550"/>
                    <a:pt x="18793" y="17526"/>
                    <a:pt x="18860" y="17504"/>
                  </a:cubicBezTo>
                  <a:lnTo>
                    <a:pt x="20192" y="20250"/>
                  </a:lnTo>
                  <a:cubicBezTo>
                    <a:pt x="20192" y="20250"/>
                    <a:pt x="1408" y="20250"/>
                    <a:pt x="1408" y="20250"/>
                  </a:cubicBezTo>
                  <a:close/>
                  <a:moveTo>
                    <a:pt x="2945" y="1350"/>
                  </a:moveTo>
                  <a:lnTo>
                    <a:pt x="18655" y="1350"/>
                  </a:lnTo>
                  <a:lnTo>
                    <a:pt x="18655" y="16200"/>
                  </a:lnTo>
                  <a:lnTo>
                    <a:pt x="2945" y="16200"/>
                  </a:lnTo>
                  <a:cubicBezTo>
                    <a:pt x="2945" y="16200"/>
                    <a:pt x="2945" y="1350"/>
                    <a:pt x="2945" y="1350"/>
                  </a:cubicBezTo>
                  <a:close/>
                  <a:moveTo>
                    <a:pt x="21510" y="20558"/>
                  </a:moveTo>
                  <a:lnTo>
                    <a:pt x="21518" y="20551"/>
                  </a:lnTo>
                  <a:lnTo>
                    <a:pt x="19591" y="16577"/>
                  </a:lnTo>
                  <a:cubicBezTo>
                    <a:pt x="19617" y="16457"/>
                    <a:pt x="19636" y="16332"/>
                    <a:pt x="19636" y="16200"/>
                  </a:cubicBezTo>
                  <a:lnTo>
                    <a:pt x="19636" y="1350"/>
                  </a:lnTo>
                  <a:cubicBezTo>
                    <a:pt x="19636" y="605"/>
                    <a:pt x="19197" y="0"/>
                    <a:pt x="18655" y="0"/>
                  </a:cubicBezTo>
                  <a:lnTo>
                    <a:pt x="2945" y="0"/>
                  </a:lnTo>
                  <a:cubicBezTo>
                    <a:pt x="2403" y="0"/>
                    <a:pt x="1964" y="605"/>
                    <a:pt x="1964" y="1350"/>
                  </a:cubicBezTo>
                  <a:lnTo>
                    <a:pt x="1964" y="16200"/>
                  </a:lnTo>
                  <a:cubicBezTo>
                    <a:pt x="1964" y="16332"/>
                    <a:pt x="1983" y="16457"/>
                    <a:pt x="2009" y="16577"/>
                  </a:cubicBezTo>
                  <a:lnTo>
                    <a:pt x="82" y="20551"/>
                  </a:lnTo>
                  <a:lnTo>
                    <a:pt x="90" y="20558"/>
                  </a:lnTo>
                  <a:cubicBezTo>
                    <a:pt x="38" y="20665"/>
                    <a:pt x="0" y="20787"/>
                    <a:pt x="0" y="20925"/>
                  </a:cubicBezTo>
                  <a:cubicBezTo>
                    <a:pt x="0" y="21298"/>
                    <a:pt x="220" y="21600"/>
                    <a:pt x="491" y="21600"/>
                  </a:cubicBezTo>
                  <a:lnTo>
                    <a:pt x="21109" y="21600"/>
                  </a:lnTo>
                  <a:cubicBezTo>
                    <a:pt x="21380" y="21600"/>
                    <a:pt x="21600" y="21298"/>
                    <a:pt x="21600" y="20925"/>
                  </a:cubicBezTo>
                  <a:cubicBezTo>
                    <a:pt x="21600" y="20787"/>
                    <a:pt x="21562" y="20665"/>
                    <a:pt x="21510" y="20558"/>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30" name="Shape 2688"/>
            <p:cNvSpPr/>
            <p:nvPr/>
          </p:nvSpPr>
          <p:spPr>
            <a:xfrm>
              <a:off x="14436725" y="7774663"/>
              <a:ext cx="758616" cy="758616"/>
            </a:xfrm>
            <a:custGeom>
              <a:avLst/>
              <a:gdLst/>
              <a:ahLst/>
              <a:cxnLst>
                <a:cxn ang="0">
                  <a:pos x="wd2" y="hd2"/>
                </a:cxn>
                <a:cxn ang="5400000">
                  <a:pos x="wd2" y="hd2"/>
                </a:cxn>
                <a:cxn ang="10800000">
                  <a:pos x="wd2" y="hd2"/>
                </a:cxn>
                <a:cxn ang="16200000">
                  <a:pos x="wd2" y="hd2"/>
                </a:cxn>
              </a:cxnLst>
              <a:rect l="0" t="0" r="r" b="b"/>
              <a:pathLst>
                <a:path w="21600" h="21600" extrusionOk="0">
                  <a:moveTo>
                    <a:pt x="20618" y="10309"/>
                  </a:moveTo>
                  <a:cubicBezTo>
                    <a:pt x="20618" y="10851"/>
                    <a:pt x="20178" y="11291"/>
                    <a:pt x="19636" y="11291"/>
                  </a:cubicBezTo>
                  <a:lnTo>
                    <a:pt x="19636" y="7364"/>
                  </a:lnTo>
                  <a:cubicBezTo>
                    <a:pt x="20178" y="7364"/>
                    <a:pt x="20618" y="7804"/>
                    <a:pt x="20618" y="8345"/>
                  </a:cubicBezTo>
                  <a:cubicBezTo>
                    <a:pt x="20618" y="8345"/>
                    <a:pt x="20618" y="10309"/>
                    <a:pt x="20618" y="10309"/>
                  </a:cubicBezTo>
                  <a:close/>
                  <a:moveTo>
                    <a:pt x="18655" y="17182"/>
                  </a:moveTo>
                  <a:cubicBezTo>
                    <a:pt x="18655" y="17453"/>
                    <a:pt x="18434" y="17673"/>
                    <a:pt x="18164" y="17673"/>
                  </a:cubicBezTo>
                  <a:cubicBezTo>
                    <a:pt x="17893" y="17673"/>
                    <a:pt x="17673" y="17453"/>
                    <a:pt x="17673" y="17182"/>
                  </a:cubicBezTo>
                  <a:lnTo>
                    <a:pt x="17673" y="1473"/>
                  </a:lnTo>
                  <a:cubicBezTo>
                    <a:pt x="17673" y="1202"/>
                    <a:pt x="17893" y="982"/>
                    <a:pt x="18164" y="982"/>
                  </a:cubicBezTo>
                  <a:cubicBezTo>
                    <a:pt x="18434" y="982"/>
                    <a:pt x="18655" y="1202"/>
                    <a:pt x="18655" y="1473"/>
                  </a:cubicBezTo>
                  <a:cubicBezTo>
                    <a:pt x="18655" y="1473"/>
                    <a:pt x="18655" y="17182"/>
                    <a:pt x="18655" y="17182"/>
                  </a:cubicBezTo>
                  <a:close/>
                  <a:moveTo>
                    <a:pt x="16691" y="15788"/>
                  </a:moveTo>
                  <a:lnTo>
                    <a:pt x="2945" y="11745"/>
                  </a:lnTo>
                  <a:lnTo>
                    <a:pt x="2945" y="6910"/>
                  </a:lnTo>
                  <a:lnTo>
                    <a:pt x="16691" y="2867"/>
                  </a:lnTo>
                  <a:cubicBezTo>
                    <a:pt x="16691" y="2867"/>
                    <a:pt x="16691" y="15788"/>
                    <a:pt x="16691" y="15788"/>
                  </a:cubicBezTo>
                  <a:close/>
                  <a:moveTo>
                    <a:pt x="8251" y="18655"/>
                  </a:moveTo>
                  <a:lnTo>
                    <a:pt x="5357" y="18655"/>
                  </a:lnTo>
                  <a:lnTo>
                    <a:pt x="4126" y="13116"/>
                  </a:lnTo>
                  <a:lnTo>
                    <a:pt x="7167" y="14010"/>
                  </a:lnTo>
                  <a:cubicBezTo>
                    <a:pt x="7167" y="14010"/>
                    <a:pt x="8251" y="18655"/>
                    <a:pt x="8251" y="18655"/>
                  </a:cubicBezTo>
                  <a:close/>
                  <a:moveTo>
                    <a:pt x="8709" y="20618"/>
                  </a:moveTo>
                  <a:lnTo>
                    <a:pt x="5794" y="20618"/>
                  </a:lnTo>
                  <a:lnTo>
                    <a:pt x="5576" y="19636"/>
                  </a:lnTo>
                  <a:lnTo>
                    <a:pt x="8479" y="19636"/>
                  </a:lnTo>
                  <a:cubicBezTo>
                    <a:pt x="8479" y="19636"/>
                    <a:pt x="8709" y="20618"/>
                    <a:pt x="8709" y="20618"/>
                  </a:cubicBezTo>
                  <a:close/>
                  <a:moveTo>
                    <a:pt x="1964" y="11782"/>
                  </a:moveTo>
                  <a:lnTo>
                    <a:pt x="982" y="11782"/>
                  </a:lnTo>
                  <a:lnTo>
                    <a:pt x="982" y="6873"/>
                  </a:lnTo>
                  <a:lnTo>
                    <a:pt x="1964" y="6873"/>
                  </a:lnTo>
                  <a:cubicBezTo>
                    <a:pt x="1964" y="6873"/>
                    <a:pt x="1964" y="11782"/>
                    <a:pt x="1964" y="11782"/>
                  </a:cubicBezTo>
                  <a:close/>
                  <a:moveTo>
                    <a:pt x="19636" y="6382"/>
                  </a:moveTo>
                  <a:lnTo>
                    <a:pt x="19636" y="1473"/>
                  </a:lnTo>
                  <a:cubicBezTo>
                    <a:pt x="19636" y="659"/>
                    <a:pt x="18977" y="0"/>
                    <a:pt x="18164" y="0"/>
                  </a:cubicBezTo>
                  <a:cubicBezTo>
                    <a:pt x="17350" y="0"/>
                    <a:pt x="16691" y="659"/>
                    <a:pt x="16691" y="1473"/>
                  </a:cubicBezTo>
                  <a:lnTo>
                    <a:pt x="16691" y="1844"/>
                  </a:lnTo>
                  <a:lnTo>
                    <a:pt x="2459" y="6029"/>
                  </a:lnTo>
                  <a:cubicBezTo>
                    <a:pt x="2313" y="5944"/>
                    <a:pt x="2145" y="5891"/>
                    <a:pt x="1964" y="5891"/>
                  </a:cubicBezTo>
                  <a:lnTo>
                    <a:pt x="982" y="5891"/>
                  </a:lnTo>
                  <a:cubicBezTo>
                    <a:pt x="440" y="5891"/>
                    <a:pt x="0" y="6331"/>
                    <a:pt x="0" y="6873"/>
                  </a:cubicBezTo>
                  <a:lnTo>
                    <a:pt x="0" y="11782"/>
                  </a:lnTo>
                  <a:cubicBezTo>
                    <a:pt x="0" y="12324"/>
                    <a:pt x="440" y="12764"/>
                    <a:pt x="982" y="12764"/>
                  </a:cubicBezTo>
                  <a:lnTo>
                    <a:pt x="1964" y="12764"/>
                  </a:lnTo>
                  <a:cubicBezTo>
                    <a:pt x="2145" y="12764"/>
                    <a:pt x="2313" y="12711"/>
                    <a:pt x="2458" y="12626"/>
                  </a:cubicBezTo>
                  <a:lnTo>
                    <a:pt x="3050" y="12799"/>
                  </a:lnTo>
                  <a:lnTo>
                    <a:pt x="4921" y="21216"/>
                  </a:lnTo>
                  <a:lnTo>
                    <a:pt x="4930" y="21214"/>
                  </a:lnTo>
                  <a:cubicBezTo>
                    <a:pt x="4979" y="21433"/>
                    <a:pt x="5166" y="21600"/>
                    <a:pt x="5400" y="21600"/>
                  </a:cubicBezTo>
                  <a:lnTo>
                    <a:pt x="9327" y="21600"/>
                  </a:lnTo>
                  <a:cubicBezTo>
                    <a:pt x="9598" y="21600"/>
                    <a:pt x="9818" y="21381"/>
                    <a:pt x="9818" y="21109"/>
                  </a:cubicBezTo>
                  <a:cubicBezTo>
                    <a:pt x="9818" y="21072"/>
                    <a:pt x="9805" y="21039"/>
                    <a:pt x="9797" y="21005"/>
                  </a:cubicBezTo>
                  <a:lnTo>
                    <a:pt x="9806" y="21003"/>
                  </a:lnTo>
                  <a:lnTo>
                    <a:pt x="8249" y="14329"/>
                  </a:lnTo>
                  <a:lnTo>
                    <a:pt x="16691" y="16811"/>
                  </a:lnTo>
                  <a:lnTo>
                    <a:pt x="16691" y="17182"/>
                  </a:lnTo>
                  <a:cubicBezTo>
                    <a:pt x="16691" y="17995"/>
                    <a:pt x="17350" y="18655"/>
                    <a:pt x="18164" y="18655"/>
                  </a:cubicBezTo>
                  <a:cubicBezTo>
                    <a:pt x="18977" y="18655"/>
                    <a:pt x="19636" y="17995"/>
                    <a:pt x="19636" y="17182"/>
                  </a:cubicBezTo>
                  <a:lnTo>
                    <a:pt x="19636" y="12273"/>
                  </a:lnTo>
                  <a:cubicBezTo>
                    <a:pt x="20721" y="12273"/>
                    <a:pt x="21600" y="11394"/>
                    <a:pt x="21600" y="10309"/>
                  </a:cubicBezTo>
                  <a:lnTo>
                    <a:pt x="21600" y="8345"/>
                  </a:lnTo>
                  <a:cubicBezTo>
                    <a:pt x="21600" y="7261"/>
                    <a:pt x="20721" y="6382"/>
                    <a:pt x="19636" y="6382"/>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34" name="Shape 2784"/>
            <p:cNvSpPr/>
            <p:nvPr/>
          </p:nvSpPr>
          <p:spPr>
            <a:xfrm>
              <a:off x="14436725" y="10158435"/>
              <a:ext cx="758616" cy="758616"/>
            </a:xfrm>
            <a:custGeom>
              <a:avLst/>
              <a:gdLst/>
              <a:ahLst/>
              <a:cxnLst>
                <a:cxn ang="0">
                  <a:pos x="wd2" y="hd2"/>
                </a:cxn>
                <a:cxn ang="5400000">
                  <a:pos x="wd2" y="hd2"/>
                </a:cxn>
                <a:cxn ang="10800000">
                  <a:pos x="wd2" y="hd2"/>
                </a:cxn>
                <a:cxn ang="16200000">
                  <a:pos x="wd2" y="hd2"/>
                </a:cxn>
              </a:cxnLst>
              <a:rect l="0" t="0" r="r" b="b"/>
              <a:pathLst>
                <a:path w="21600" h="21600" extrusionOk="0">
                  <a:moveTo>
                    <a:pt x="20353" y="11229"/>
                  </a:moveTo>
                  <a:lnTo>
                    <a:pt x="20356" y="11234"/>
                  </a:lnTo>
                  <a:lnTo>
                    <a:pt x="11029" y="16143"/>
                  </a:lnTo>
                  <a:lnTo>
                    <a:pt x="11026" y="16138"/>
                  </a:lnTo>
                  <a:cubicBezTo>
                    <a:pt x="10957" y="16174"/>
                    <a:pt x="10883" y="16200"/>
                    <a:pt x="10800" y="16200"/>
                  </a:cubicBezTo>
                  <a:cubicBezTo>
                    <a:pt x="10717" y="16200"/>
                    <a:pt x="10643" y="16174"/>
                    <a:pt x="10574" y="16138"/>
                  </a:cubicBezTo>
                  <a:lnTo>
                    <a:pt x="10571" y="16143"/>
                  </a:lnTo>
                  <a:lnTo>
                    <a:pt x="1244" y="11234"/>
                  </a:lnTo>
                  <a:lnTo>
                    <a:pt x="1247" y="11229"/>
                  </a:lnTo>
                  <a:cubicBezTo>
                    <a:pt x="1091" y="11147"/>
                    <a:pt x="982" y="10988"/>
                    <a:pt x="982" y="10800"/>
                  </a:cubicBezTo>
                  <a:cubicBezTo>
                    <a:pt x="982" y="10612"/>
                    <a:pt x="1091" y="10453"/>
                    <a:pt x="1247" y="10371"/>
                  </a:cubicBezTo>
                  <a:lnTo>
                    <a:pt x="1244" y="10366"/>
                  </a:lnTo>
                  <a:lnTo>
                    <a:pt x="3562" y="9146"/>
                  </a:lnTo>
                  <a:lnTo>
                    <a:pt x="10113" y="12594"/>
                  </a:lnTo>
                  <a:lnTo>
                    <a:pt x="10117" y="12588"/>
                  </a:lnTo>
                  <a:cubicBezTo>
                    <a:pt x="10322" y="12697"/>
                    <a:pt x="10552" y="12764"/>
                    <a:pt x="10800" y="12764"/>
                  </a:cubicBezTo>
                  <a:cubicBezTo>
                    <a:pt x="11048" y="12764"/>
                    <a:pt x="11278" y="12697"/>
                    <a:pt x="11483" y="12588"/>
                  </a:cubicBezTo>
                  <a:lnTo>
                    <a:pt x="11486" y="12594"/>
                  </a:lnTo>
                  <a:lnTo>
                    <a:pt x="18038" y="9146"/>
                  </a:lnTo>
                  <a:lnTo>
                    <a:pt x="20356" y="10366"/>
                  </a:lnTo>
                  <a:lnTo>
                    <a:pt x="20353" y="10371"/>
                  </a:lnTo>
                  <a:cubicBezTo>
                    <a:pt x="20509" y="10453"/>
                    <a:pt x="20618" y="10612"/>
                    <a:pt x="20618" y="10800"/>
                  </a:cubicBezTo>
                  <a:cubicBezTo>
                    <a:pt x="20618" y="10988"/>
                    <a:pt x="20509" y="11147"/>
                    <a:pt x="20353" y="11229"/>
                  </a:cubicBezTo>
                  <a:moveTo>
                    <a:pt x="20356" y="14784"/>
                  </a:moveTo>
                  <a:lnTo>
                    <a:pt x="20353" y="14790"/>
                  </a:lnTo>
                  <a:cubicBezTo>
                    <a:pt x="20509" y="14872"/>
                    <a:pt x="20618" y="15030"/>
                    <a:pt x="20618" y="15218"/>
                  </a:cubicBezTo>
                  <a:cubicBezTo>
                    <a:pt x="20618" y="15407"/>
                    <a:pt x="20509" y="15565"/>
                    <a:pt x="20353" y="15647"/>
                  </a:cubicBezTo>
                  <a:lnTo>
                    <a:pt x="20356" y="15653"/>
                  </a:lnTo>
                  <a:lnTo>
                    <a:pt x="11029" y="20562"/>
                  </a:lnTo>
                  <a:lnTo>
                    <a:pt x="11026" y="20556"/>
                  </a:lnTo>
                  <a:cubicBezTo>
                    <a:pt x="10957" y="20592"/>
                    <a:pt x="10883" y="20618"/>
                    <a:pt x="10800" y="20618"/>
                  </a:cubicBezTo>
                  <a:cubicBezTo>
                    <a:pt x="10717" y="20618"/>
                    <a:pt x="10643" y="20592"/>
                    <a:pt x="10574" y="20556"/>
                  </a:cubicBezTo>
                  <a:lnTo>
                    <a:pt x="10571" y="20562"/>
                  </a:lnTo>
                  <a:lnTo>
                    <a:pt x="1244" y="15653"/>
                  </a:lnTo>
                  <a:lnTo>
                    <a:pt x="1247" y="15647"/>
                  </a:lnTo>
                  <a:cubicBezTo>
                    <a:pt x="1091" y="15565"/>
                    <a:pt x="982" y="15407"/>
                    <a:pt x="982" y="15218"/>
                  </a:cubicBezTo>
                  <a:cubicBezTo>
                    <a:pt x="982" y="15030"/>
                    <a:pt x="1091" y="14872"/>
                    <a:pt x="1247" y="14790"/>
                  </a:cubicBezTo>
                  <a:lnTo>
                    <a:pt x="1244" y="14784"/>
                  </a:lnTo>
                  <a:lnTo>
                    <a:pt x="3562" y="13564"/>
                  </a:lnTo>
                  <a:lnTo>
                    <a:pt x="10113" y="17012"/>
                  </a:lnTo>
                  <a:lnTo>
                    <a:pt x="10117" y="17006"/>
                  </a:lnTo>
                  <a:cubicBezTo>
                    <a:pt x="10322" y="17115"/>
                    <a:pt x="10552" y="17182"/>
                    <a:pt x="10800" y="17182"/>
                  </a:cubicBezTo>
                  <a:cubicBezTo>
                    <a:pt x="11048" y="17182"/>
                    <a:pt x="11278" y="17115"/>
                    <a:pt x="11483" y="17006"/>
                  </a:cubicBezTo>
                  <a:lnTo>
                    <a:pt x="11486" y="17012"/>
                  </a:lnTo>
                  <a:lnTo>
                    <a:pt x="18038" y="13564"/>
                  </a:lnTo>
                  <a:cubicBezTo>
                    <a:pt x="18038" y="13564"/>
                    <a:pt x="20356" y="14784"/>
                    <a:pt x="20356" y="14784"/>
                  </a:cubicBezTo>
                  <a:close/>
                  <a:moveTo>
                    <a:pt x="1244" y="6816"/>
                  </a:moveTo>
                  <a:lnTo>
                    <a:pt x="1247" y="6811"/>
                  </a:lnTo>
                  <a:cubicBezTo>
                    <a:pt x="1091" y="6728"/>
                    <a:pt x="982" y="6570"/>
                    <a:pt x="982" y="6382"/>
                  </a:cubicBezTo>
                  <a:cubicBezTo>
                    <a:pt x="982" y="6194"/>
                    <a:pt x="1091" y="6035"/>
                    <a:pt x="1247" y="5953"/>
                  </a:cubicBezTo>
                  <a:lnTo>
                    <a:pt x="1244" y="5947"/>
                  </a:lnTo>
                  <a:lnTo>
                    <a:pt x="10571" y="1038"/>
                  </a:lnTo>
                  <a:lnTo>
                    <a:pt x="10574" y="1044"/>
                  </a:lnTo>
                  <a:cubicBezTo>
                    <a:pt x="10643" y="1008"/>
                    <a:pt x="10717" y="982"/>
                    <a:pt x="10800" y="982"/>
                  </a:cubicBezTo>
                  <a:cubicBezTo>
                    <a:pt x="10883" y="982"/>
                    <a:pt x="10957" y="1008"/>
                    <a:pt x="11026" y="1044"/>
                  </a:cubicBezTo>
                  <a:lnTo>
                    <a:pt x="11029" y="1038"/>
                  </a:lnTo>
                  <a:lnTo>
                    <a:pt x="20356" y="5947"/>
                  </a:lnTo>
                  <a:lnTo>
                    <a:pt x="20353" y="5953"/>
                  </a:lnTo>
                  <a:cubicBezTo>
                    <a:pt x="20509" y="6035"/>
                    <a:pt x="20618" y="6194"/>
                    <a:pt x="20618" y="6382"/>
                  </a:cubicBezTo>
                  <a:cubicBezTo>
                    <a:pt x="20618" y="6570"/>
                    <a:pt x="20509" y="6728"/>
                    <a:pt x="20353" y="6811"/>
                  </a:cubicBezTo>
                  <a:lnTo>
                    <a:pt x="20356" y="6816"/>
                  </a:lnTo>
                  <a:lnTo>
                    <a:pt x="11029" y="11725"/>
                  </a:lnTo>
                  <a:lnTo>
                    <a:pt x="11026" y="11720"/>
                  </a:lnTo>
                  <a:cubicBezTo>
                    <a:pt x="10957" y="11756"/>
                    <a:pt x="10883" y="11782"/>
                    <a:pt x="10800" y="11782"/>
                  </a:cubicBezTo>
                  <a:cubicBezTo>
                    <a:pt x="10717" y="11782"/>
                    <a:pt x="10643" y="11756"/>
                    <a:pt x="10574" y="11720"/>
                  </a:cubicBezTo>
                  <a:lnTo>
                    <a:pt x="10571" y="11725"/>
                  </a:lnTo>
                  <a:cubicBezTo>
                    <a:pt x="10571" y="11725"/>
                    <a:pt x="1244" y="6816"/>
                    <a:pt x="1244" y="6816"/>
                  </a:cubicBezTo>
                  <a:close/>
                  <a:moveTo>
                    <a:pt x="21600" y="10800"/>
                  </a:moveTo>
                  <a:cubicBezTo>
                    <a:pt x="21600" y="10234"/>
                    <a:pt x="21278" y="9749"/>
                    <a:pt x="20810" y="9503"/>
                  </a:cubicBezTo>
                  <a:lnTo>
                    <a:pt x="20813" y="9497"/>
                  </a:lnTo>
                  <a:lnTo>
                    <a:pt x="19092" y="8591"/>
                  </a:lnTo>
                  <a:lnTo>
                    <a:pt x="20813" y="7685"/>
                  </a:lnTo>
                  <a:lnTo>
                    <a:pt x="20810" y="7679"/>
                  </a:lnTo>
                  <a:cubicBezTo>
                    <a:pt x="21278" y="7433"/>
                    <a:pt x="21600" y="6948"/>
                    <a:pt x="21600" y="6382"/>
                  </a:cubicBezTo>
                  <a:cubicBezTo>
                    <a:pt x="21600" y="5816"/>
                    <a:pt x="21278" y="5331"/>
                    <a:pt x="20810" y="5085"/>
                  </a:cubicBezTo>
                  <a:lnTo>
                    <a:pt x="20813" y="5079"/>
                  </a:lnTo>
                  <a:lnTo>
                    <a:pt x="11486" y="170"/>
                  </a:lnTo>
                  <a:lnTo>
                    <a:pt x="11483" y="175"/>
                  </a:lnTo>
                  <a:cubicBezTo>
                    <a:pt x="11278" y="67"/>
                    <a:pt x="11048" y="0"/>
                    <a:pt x="10800" y="0"/>
                  </a:cubicBezTo>
                  <a:cubicBezTo>
                    <a:pt x="10552" y="0"/>
                    <a:pt x="10322" y="67"/>
                    <a:pt x="10117" y="175"/>
                  </a:cubicBezTo>
                  <a:lnTo>
                    <a:pt x="10113" y="170"/>
                  </a:lnTo>
                  <a:lnTo>
                    <a:pt x="786" y="5079"/>
                  </a:lnTo>
                  <a:lnTo>
                    <a:pt x="790" y="5085"/>
                  </a:lnTo>
                  <a:cubicBezTo>
                    <a:pt x="322" y="5331"/>
                    <a:pt x="0" y="5816"/>
                    <a:pt x="0" y="6382"/>
                  </a:cubicBezTo>
                  <a:cubicBezTo>
                    <a:pt x="0" y="6948"/>
                    <a:pt x="322" y="7433"/>
                    <a:pt x="790" y="7679"/>
                  </a:cubicBezTo>
                  <a:lnTo>
                    <a:pt x="786" y="7685"/>
                  </a:lnTo>
                  <a:lnTo>
                    <a:pt x="2508" y="8591"/>
                  </a:lnTo>
                  <a:lnTo>
                    <a:pt x="786" y="9497"/>
                  </a:lnTo>
                  <a:lnTo>
                    <a:pt x="790" y="9503"/>
                  </a:lnTo>
                  <a:cubicBezTo>
                    <a:pt x="322" y="9749"/>
                    <a:pt x="0" y="10234"/>
                    <a:pt x="0" y="10800"/>
                  </a:cubicBezTo>
                  <a:cubicBezTo>
                    <a:pt x="0" y="11366"/>
                    <a:pt x="322" y="11851"/>
                    <a:pt x="790" y="12097"/>
                  </a:cubicBezTo>
                  <a:lnTo>
                    <a:pt x="786" y="12103"/>
                  </a:lnTo>
                  <a:lnTo>
                    <a:pt x="2508" y="13009"/>
                  </a:lnTo>
                  <a:lnTo>
                    <a:pt x="786" y="13915"/>
                  </a:lnTo>
                  <a:lnTo>
                    <a:pt x="790" y="13921"/>
                  </a:lnTo>
                  <a:cubicBezTo>
                    <a:pt x="322" y="14167"/>
                    <a:pt x="0" y="14652"/>
                    <a:pt x="0" y="15218"/>
                  </a:cubicBezTo>
                  <a:cubicBezTo>
                    <a:pt x="0" y="15784"/>
                    <a:pt x="322" y="16269"/>
                    <a:pt x="790" y="16515"/>
                  </a:cubicBezTo>
                  <a:lnTo>
                    <a:pt x="786" y="16521"/>
                  </a:lnTo>
                  <a:lnTo>
                    <a:pt x="10113" y="21430"/>
                  </a:lnTo>
                  <a:lnTo>
                    <a:pt x="10117" y="21425"/>
                  </a:lnTo>
                  <a:cubicBezTo>
                    <a:pt x="10322" y="21533"/>
                    <a:pt x="10552" y="21600"/>
                    <a:pt x="10800" y="21600"/>
                  </a:cubicBezTo>
                  <a:cubicBezTo>
                    <a:pt x="11048" y="21600"/>
                    <a:pt x="11278" y="21533"/>
                    <a:pt x="11483" y="21425"/>
                  </a:cubicBezTo>
                  <a:lnTo>
                    <a:pt x="11486" y="21430"/>
                  </a:lnTo>
                  <a:lnTo>
                    <a:pt x="20813" y="16521"/>
                  </a:lnTo>
                  <a:lnTo>
                    <a:pt x="20810" y="16515"/>
                  </a:lnTo>
                  <a:cubicBezTo>
                    <a:pt x="21278" y="16269"/>
                    <a:pt x="21600" y="15784"/>
                    <a:pt x="21600" y="15218"/>
                  </a:cubicBezTo>
                  <a:cubicBezTo>
                    <a:pt x="21600" y="14652"/>
                    <a:pt x="21278" y="14167"/>
                    <a:pt x="20810" y="13921"/>
                  </a:cubicBezTo>
                  <a:lnTo>
                    <a:pt x="20813" y="13915"/>
                  </a:lnTo>
                  <a:lnTo>
                    <a:pt x="19092" y="13009"/>
                  </a:lnTo>
                  <a:lnTo>
                    <a:pt x="20813" y="12103"/>
                  </a:lnTo>
                  <a:lnTo>
                    <a:pt x="20810" y="12097"/>
                  </a:lnTo>
                  <a:cubicBezTo>
                    <a:pt x="21278" y="11851"/>
                    <a:pt x="21600" y="11366"/>
                    <a:pt x="21600" y="1080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grpSp>
      <p:graphicFrame>
        <p:nvGraphicFramePr>
          <p:cNvPr id="15" name="Chart 14"/>
          <p:cNvGraphicFramePr>
            <a:graphicFrameLocks/>
          </p:cNvGraphicFramePr>
          <p:nvPr/>
        </p:nvGraphicFramePr>
        <p:xfrm>
          <a:off x="1714501" y="5705578"/>
          <a:ext cx="10527096" cy="409528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9154202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6966010" y="1539388"/>
            <a:ext cx="10591800" cy="1015663"/>
          </a:xfrm>
          <a:prstGeom prst="rect">
            <a:avLst/>
          </a:prstGeom>
          <a:noFill/>
        </p:spPr>
        <p:txBody>
          <a:bodyPr wrap="square" rtlCol="0">
            <a:spAutoFit/>
          </a:bodyPr>
          <a:lstStyle/>
          <a:p>
            <a:pPr algn="ctr"/>
            <a:r>
              <a:rPr lang="en-US" sz="6000" b="1" spc="600" dirty="0">
                <a:solidFill>
                  <a:schemeClr val="tx2"/>
                </a:solidFill>
                <a:latin typeface="Playfair Display SC" charset="0"/>
                <a:ea typeface="Playfair Display SC" charset="0"/>
                <a:cs typeface="Playfair Display SC" charset="0"/>
              </a:rPr>
              <a:t>Statistics &amp; reports</a:t>
            </a:r>
          </a:p>
        </p:txBody>
      </p:sp>
      <p:sp>
        <p:nvSpPr>
          <p:cNvPr id="13" name="TextBox 12"/>
          <p:cNvSpPr txBox="1"/>
          <p:nvPr/>
        </p:nvSpPr>
        <p:spPr>
          <a:xfrm>
            <a:off x="9446109" y="2728653"/>
            <a:ext cx="5631603" cy="464871"/>
          </a:xfrm>
          <a:prstGeom prst="rect">
            <a:avLst/>
          </a:prstGeom>
          <a:noFill/>
        </p:spPr>
        <p:txBody>
          <a:bodyPr wrap="square" rtlCol="0">
            <a:spAutoFit/>
          </a:bodyPr>
          <a:lstStyle/>
          <a:p>
            <a:pPr algn="ctr">
              <a:lnSpc>
                <a:spcPct val="150000"/>
              </a:lnSpc>
            </a:pPr>
            <a:r>
              <a:rPr lang="en-US" b="1" spc="600" dirty="0">
                <a:solidFill>
                  <a:schemeClr val="accent2"/>
                </a:solidFill>
                <a:latin typeface="Montserrat Semi" charset="0"/>
                <a:ea typeface="Montserrat Semi" charset="0"/>
                <a:cs typeface="Montserrat Semi" charset="0"/>
              </a:rPr>
              <a:t>WRITE SOMETHING HERE</a:t>
            </a:r>
          </a:p>
        </p:txBody>
      </p:sp>
      <p:sp>
        <p:nvSpPr>
          <p:cNvPr id="18" name="TextBox 17"/>
          <p:cNvSpPr txBox="1"/>
          <p:nvPr/>
        </p:nvSpPr>
        <p:spPr>
          <a:xfrm>
            <a:off x="4214815" y="5429717"/>
            <a:ext cx="6106727" cy="861774"/>
          </a:xfrm>
          <a:prstGeom prst="rect">
            <a:avLst/>
          </a:prstGeom>
          <a:noFill/>
        </p:spPr>
        <p:txBody>
          <a:bodyPr wrap="square" rtlCol="0">
            <a:spAutoFit/>
          </a:bodyPr>
          <a:lstStyle/>
          <a:p>
            <a:r>
              <a:rPr lang="en-US" sz="2500" dirty="0">
                <a:latin typeface="Lato Light" charset="0"/>
                <a:ea typeface="Lato Light" charset="0"/>
                <a:cs typeface="Lato Light" charset="0"/>
              </a:rPr>
              <a:t>Entrepreneurial activities differ substantially depending on the type of</a:t>
            </a:r>
          </a:p>
        </p:txBody>
      </p:sp>
      <p:sp>
        <p:nvSpPr>
          <p:cNvPr id="20" name="Rectangle 19"/>
          <p:cNvSpPr/>
          <p:nvPr/>
        </p:nvSpPr>
        <p:spPr>
          <a:xfrm>
            <a:off x="4214814" y="4759308"/>
            <a:ext cx="2757486" cy="461665"/>
          </a:xfrm>
          <a:prstGeom prst="rect">
            <a:avLst/>
          </a:prstGeom>
        </p:spPr>
        <p:txBody>
          <a:bodyPr wrap="none">
            <a:spAutoFit/>
          </a:bodyPr>
          <a:lstStyle/>
          <a:p>
            <a:r>
              <a:rPr lang="en-US" sz="2400" b="1" spc="600" dirty="0">
                <a:solidFill>
                  <a:schemeClr val="tx2"/>
                </a:solidFill>
                <a:latin typeface="Montserrat" charset="0"/>
                <a:ea typeface="Montserrat" charset="0"/>
                <a:cs typeface="Montserrat" charset="0"/>
              </a:rPr>
              <a:t>TITLE HERE</a:t>
            </a:r>
          </a:p>
        </p:txBody>
      </p:sp>
      <p:sp>
        <p:nvSpPr>
          <p:cNvPr id="21" name="TextBox 20"/>
          <p:cNvSpPr txBox="1"/>
          <p:nvPr/>
        </p:nvSpPr>
        <p:spPr>
          <a:xfrm>
            <a:off x="4214815" y="7753219"/>
            <a:ext cx="6106727" cy="861774"/>
          </a:xfrm>
          <a:prstGeom prst="rect">
            <a:avLst/>
          </a:prstGeom>
          <a:noFill/>
        </p:spPr>
        <p:txBody>
          <a:bodyPr wrap="square" rtlCol="0">
            <a:spAutoFit/>
          </a:bodyPr>
          <a:lstStyle/>
          <a:p>
            <a:r>
              <a:rPr lang="en-US" sz="2500" dirty="0">
                <a:latin typeface="Lato Light" charset="0"/>
                <a:ea typeface="Lato Light" charset="0"/>
                <a:cs typeface="Lato Light" charset="0"/>
              </a:rPr>
              <a:t>Entrepreneurial activities differ substantially depending on the type of</a:t>
            </a:r>
          </a:p>
        </p:txBody>
      </p:sp>
      <p:sp>
        <p:nvSpPr>
          <p:cNvPr id="22" name="Rectangle 21"/>
          <p:cNvSpPr/>
          <p:nvPr/>
        </p:nvSpPr>
        <p:spPr>
          <a:xfrm>
            <a:off x="4214815" y="7082810"/>
            <a:ext cx="3967753" cy="461665"/>
          </a:xfrm>
          <a:prstGeom prst="rect">
            <a:avLst/>
          </a:prstGeom>
        </p:spPr>
        <p:txBody>
          <a:bodyPr wrap="none">
            <a:spAutoFit/>
          </a:bodyPr>
          <a:lstStyle/>
          <a:p>
            <a:r>
              <a:rPr lang="en-US" sz="2400" b="1" spc="600" dirty="0">
                <a:solidFill>
                  <a:schemeClr val="tx2"/>
                </a:solidFill>
                <a:latin typeface="Montserrat" charset="0"/>
                <a:ea typeface="Montserrat" charset="0"/>
                <a:cs typeface="Montserrat" charset="0"/>
              </a:rPr>
              <a:t>AWESOME THING</a:t>
            </a:r>
          </a:p>
        </p:txBody>
      </p:sp>
      <p:sp>
        <p:nvSpPr>
          <p:cNvPr id="23" name="TextBox 22"/>
          <p:cNvSpPr txBox="1"/>
          <p:nvPr/>
        </p:nvSpPr>
        <p:spPr>
          <a:xfrm>
            <a:off x="4214815" y="10076721"/>
            <a:ext cx="6106727" cy="861774"/>
          </a:xfrm>
          <a:prstGeom prst="rect">
            <a:avLst/>
          </a:prstGeom>
          <a:noFill/>
        </p:spPr>
        <p:txBody>
          <a:bodyPr wrap="square" rtlCol="0">
            <a:spAutoFit/>
          </a:bodyPr>
          <a:lstStyle/>
          <a:p>
            <a:r>
              <a:rPr lang="en-US" sz="2500" dirty="0">
                <a:latin typeface="Lato Light" charset="0"/>
                <a:ea typeface="Lato Light" charset="0"/>
                <a:cs typeface="Lato Light" charset="0"/>
              </a:rPr>
              <a:t>Entrepreneurial activities differ substantially depending on the type of</a:t>
            </a:r>
          </a:p>
        </p:txBody>
      </p:sp>
      <p:sp>
        <p:nvSpPr>
          <p:cNvPr id="25" name="Rectangle 24"/>
          <p:cNvSpPr/>
          <p:nvPr/>
        </p:nvSpPr>
        <p:spPr>
          <a:xfrm>
            <a:off x="4214814" y="9406312"/>
            <a:ext cx="3972562" cy="461665"/>
          </a:xfrm>
          <a:prstGeom prst="rect">
            <a:avLst/>
          </a:prstGeom>
        </p:spPr>
        <p:txBody>
          <a:bodyPr wrap="none">
            <a:spAutoFit/>
          </a:bodyPr>
          <a:lstStyle/>
          <a:p>
            <a:r>
              <a:rPr lang="en-US" sz="2400" b="1" spc="600" dirty="0">
                <a:solidFill>
                  <a:schemeClr val="tx2"/>
                </a:solidFill>
                <a:latin typeface="Montserrat" charset="0"/>
                <a:ea typeface="Montserrat" charset="0"/>
                <a:cs typeface="Montserrat" charset="0"/>
              </a:rPr>
              <a:t>SOMETHING NEW</a:t>
            </a:r>
          </a:p>
        </p:txBody>
      </p:sp>
      <p:grpSp>
        <p:nvGrpSpPr>
          <p:cNvPr id="27" name="Group 26"/>
          <p:cNvGrpSpPr/>
          <p:nvPr/>
        </p:nvGrpSpPr>
        <p:grpSpPr>
          <a:xfrm>
            <a:off x="3023681" y="4759307"/>
            <a:ext cx="758616" cy="5317414"/>
            <a:chOff x="14436725" y="5599637"/>
            <a:chExt cx="758616" cy="5317414"/>
          </a:xfrm>
        </p:grpSpPr>
        <p:sp>
          <p:nvSpPr>
            <p:cNvPr id="31" name="Shape 2645"/>
            <p:cNvSpPr/>
            <p:nvPr/>
          </p:nvSpPr>
          <p:spPr>
            <a:xfrm>
              <a:off x="14436725" y="5599637"/>
              <a:ext cx="758616" cy="551721"/>
            </a:xfrm>
            <a:custGeom>
              <a:avLst/>
              <a:gdLst/>
              <a:ahLst/>
              <a:cxnLst>
                <a:cxn ang="0">
                  <a:pos x="wd2" y="hd2"/>
                </a:cxn>
                <a:cxn ang="5400000">
                  <a:pos x="wd2" y="hd2"/>
                </a:cxn>
                <a:cxn ang="10800000">
                  <a:pos x="wd2" y="hd2"/>
                </a:cxn>
                <a:cxn ang="16200000">
                  <a:pos x="wd2" y="hd2"/>
                </a:cxn>
              </a:cxnLst>
              <a:rect l="0" t="0" r="r" b="b"/>
              <a:pathLst>
                <a:path w="21600" h="21600" extrusionOk="0">
                  <a:moveTo>
                    <a:pt x="1408" y="20250"/>
                  </a:moveTo>
                  <a:lnTo>
                    <a:pt x="2740" y="17504"/>
                  </a:lnTo>
                  <a:cubicBezTo>
                    <a:pt x="2807" y="17526"/>
                    <a:pt x="2874" y="17550"/>
                    <a:pt x="2945" y="17550"/>
                  </a:cubicBezTo>
                  <a:lnTo>
                    <a:pt x="18655" y="17550"/>
                  </a:lnTo>
                  <a:cubicBezTo>
                    <a:pt x="18726" y="17550"/>
                    <a:pt x="18793" y="17526"/>
                    <a:pt x="18860" y="17504"/>
                  </a:cubicBezTo>
                  <a:lnTo>
                    <a:pt x="20192" y="20250"/>
                  </a:lnTo>
                  <a:cubicBezTo>
                    <a:pt x="20192" y="20250"/>
                    <a:pt x="1408" y="20250"/>
                    <a:pt x="1408" y="20250"/>
                  </a:cubicBezTo>
                  <a:close/>
                  <a:moveTo>
                    <a:pt x="2945" y="1350"/>
                  </a:moveTo>
                  <a:lnTo>
                    <a:pt x="18655" y="1350"/>
                  </a:lnTo>
                  <a:lnTo>
                    <a:pt x="18655" y="16200"/>
                  </a:lnTo>
                  <a:lnTo>
                    <a:pt x="2945" y="16200"/>
                  </a:lnTo>
                  <a:cubicBezTo>
                    <a:pt x="2945" y="16200"/>
                    <a:pt x="2945" y="1350"/>
                    <a:pt x="2945" y="1350"/>
                  </a:cubicBezTo>
                  <a:close/>
                  <a:moveTo>
                    <a:pt x="21510" y="20558"/>
                  </a:moveTo>
                  <a:lnTo>
                    <a:pt x="21518" y="20551"/>
                  </a:lnTo>
                  <a:lnTo>
                    <a:pt x="19591" y="16577"/>
                  </a:lnTo>
                  <a:cubicBezTo>
                    <a:pt x="19617" y="16457"/>
                    <a:pt x="19636" y="16332"/>
                    <a:pt x="19636" y="16200"/>
                  </a:cubicBezTo>
                  <a:lnTo>
                    <a:pt x="19636" y="1350"/>
                  </a:lnTo>
                  <a:cubicBezTo>
                    <a:pt x="19636" y="605"/>
                    <a:pt x="19197" y="0"/>
                    <a:pt x="18655" y="0"/>
                  </a:cubicBezTo>
                  <a:lnTo>
                    <a:pt x="2945" y="0"/>
                  </a:lnTo>
                  <a:cubicBezTo>
                    <a:pt x="2403" y="0"/>
                    <a:pt x="1964" y="605"/>
                    <a:pt x="1964" y="1350"/>
                  </a:cubicBezTo>
                  <a:lnTo>
                    <a:pt x="1964" y="16200"/>
                  </a:lnTo>
                  <a:cubicBezTo>
                    <a:pt x="1964" y="16332"/>
                    <a:pt x="1983" y="16457"/>
                    <a:pt x="2009" y="16577"/>
                  </a:cubicBezTo>
                  <a:lnTo>
                    <a:pt x="82" y="20551"/>
                  </a:lnTo>
                  <a:lnTo>
                    <a:pt x="90" y="20558"/>
                  </a:lnTo>
                  <a:cubicBezTo>
                    <a:pt x="38" y="20665"/>
                    <a:pt x="0" y="20787"/>
                    <a:pt x="0" y="20925"/>
                  </a:cubicBezTo>
                  <a:cubicBezTo>
                    <a:pt x="0" y="21298"/>
                    <a:pt x="220" y="21600"/>
                    <a:pt x="491" y="21600"/>
                  </a:cubicBezTo>
                  <a:lnTo>
                    <a:pt x="21109" y="21600"/>
                  </a:lnTo>
                  <a:cubicBezTo>
                    <a:pt x="21380" y="21600"/>
                    <a:pt x="21600" y="21298"/>
                    <a:pt x="21600" y="20925"/>
                  </a:cubicBezTo>
                  <a:cubicBezTo>
                    <a:pt x="21600" y="20787"/>
                    <a:pt x="21562" y="20665"/>
                    <a:pt x="21510" y="20558"/>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32" name="Shape 2688"/>
            <p:cNvSpPr/>
            <p:nvPr/>
          </p:nvSpPr>
          <p:spPr>
            <a:xfrm>
              <a:off x="14436725" y="7774663"/>
              <a:ext cx="758616" cy="758616"/>
            </a:xfrm>
            <a:custGeom>
              <a:avLst/>
              <a:gdLst/>
              <a:ahLst/>
              <a:cxnLst>
                <a:cxn ang="0">
                  <a:pos x="wd2" y="hd2"/>
                </a:cxn>
                <a:cxn ang="5400000">
                  <a:pos x="wd2" y="hd2"/>
                </a:cxn>
                <a:cxn ang="10800000">
                  <a:pos x="wd2" y="hd2"/>
                </a:cxn>
                <a:cxn ang="16200000">
                  <a:pos x="wd2" y="hd2"/>
                </a:cxn>
              </a:cxnLst>
              <a:rect l="0" t="0" r="r" b="b"/>
              <a:pathLst>
                <a:path w="21600" h="21600" extrusionOk="0">
                  <a:moveTo>
                    <a:pt x="20618" y="10309"/>
                  </a:moveTo>
                  <a:cubicBezTo>
                    <a:pt x="20618" y="10851"/>
                    <a:pt x="20178" y="11291"/>
                    <a:pt x="19636" y="11291"/>
                  </a:cubicBezTo>
                  <a:lnTo>
                    <a:pt x="19636" y="7364"/>
                  </a:lnTo>
                  <a:cubicBezTo>
                    <a:pt x="20178" y="7364"/>
                    <a:pt x="20618" y="7804"/>
                    <a:pt x="20618" y="8345"/>
                  </a:cubicBezTo>
                  <a:cubicBezTo>
                    <a:pt x="20618" y="8345"/>
                    <a:pt x="20618" y="10309"/>
                    <a:pt x="20618" y="10309"/>
                  </a:cubicBezTo>
                  <a:close/>
                  <a:moveTo>
                    <a:pt x="18655" y="17182"/>
                  </a:moveTo>
                  <a:cubicBezTo>
                    <a:pt x="18655" y="17453"/>
                    <a:pt x="18434" y="17673"/>
                    <a:pt x="18164" y="17673"/>
                  </a:cubicBezTo>
                  <a:cubicBezTo>
                    <a:pt x="17893" y="17673"/>
                    <a:pt x="17673" y="17453"/>
                    <a:pt x="17673" y="17182"/>
                  </a:cubicBezTo>
                  <a:lnTo>
                    <a:pt x="17673" y="1473"/>
                  </a:lnTo>
                  <a:cubicBezTo>
                    <a:pt x="17673" y="1202"/>
                    <a:pt x="17893" y="982"/>
                    <a:pt x="18164" y="982"/>
                  </a:cubicBezTo>
                  <a:cubicBezTo>
                    <a:pt x="18434" y="982"/>
                    <a:pt x="18655" y="1202"/>
                    <a:pt x="18655" y="1473"/>
                  </a:cubicBezTo>
                  <a:cubicBezTo>
                    <a:pt x="18655" y="1473"/>
                    <a:pt x="18655" y="17182"/>
                    <a:pt x="18655" y="17182"/>
                  </a:cubicBezTo>
                  <a:close/>
                  <a:moveTo>
                    <a:pt x="16691" y="15788"/>
                  </a:moveTo>
                  <a:lnTo>
                    <a:pt x="2945" y="11745"/>
                  </a:lnTo>
                  <a:lnTo>
                    <a:pt x="2945" y="6910"/>
                  </a:lnTo>
                  <a:lnTo>
                    <a:pt x="16691" y="2867"/>
                  </a:lnTo>
                  <a:cubicBezTo>
                    <a:pt x="16691" y="2867"/>
                    <a:pt x="16691" y="15788"/>
                    <a:pt x="16691" y="15788"/>
                  </a:cubicBezTo>
                  <a:close/>
                  <a:moveTo>
                    <a:pt x="8251" y="18655"/>
                  </a:moveTo>
                  <a:lnTo>
                    <a:pt x="5357" y="18655"/>
                  </a:lnTo>
                  <a:lnTo>
                    <a:pt x="4126" y="13116"/>
                  </a:lnTo>
                  <a:lnTo>
                    <a:pt x="7167" y="14010"/>
                  </a:lnTo>
                  <a:cubicBezTo>
                    <a:pt x="7167" y="14010"/>
                    <a:pt x="8251" y="18655"/>
                    <a:pt x="8251" y="18655"/>
                  </a:cubicBezTo>
                  <a:close/>
                  <a:moveTo>
                    <a:pt x="8709" y="20618"/>
                  </a:moveTo>
                  <a:lnTo>
                    <a:pt x="5794" y="20618"/>
                  </a:lnTo>
                  <a:lnTo>
                    <a:pt x="5576" y="19636"/>
                  </a:lnTo>
                  <a:lnTo>
                    <a:pt x="8479" y="19636"/>
                  </a:lnTo>
                  <a:cubicBezTo>
                    <a:pt x="8479" y="19636"/>
                    <a:pt x="8709" y="20618"/>
                    <a:pt x="8709" y="20618"/>
                  </a:cubicBezTo>
                  <a:close/>
                  <a:moveTo>
                    <a:pt x="1964" y="11782"/>
                  </a:moveTo>
                  <a:lnTo>
                    <a:pt x="982" y="11782"/>
                  </a:lnTo>
                  <a:lnTo>
                    <a:pt x="982" y="6873"/>
                  </a:lnTo>
                  <a:lnTo>
                    <a:pt x="1964" y="6873"/>
                  </a:lnTo>
                  <a:cubicBezTo>
                    <a:pt x="1964" y="6873"/>
                    <a:pt x="1964" y="11782"/>
                    <a:pt x="1964" y="11782"/>
                  </a:cubicBezTo>
                  <a:close/>
                  <a:moveTo>
                    <a:pt x="19636" y="6382"/>
                  </a:moveTo>
                  <a:lnTo>
                    <a:pt x="19636" y="1473"/>
                  </a:lnTo>
                  <a:cubicBezTo>
                    <a:pt x="19636" y="659"/>
                    <a:pt x="18977" y="0"/>
                    <a:pt x="18164" y="0"/>
                  </a:cubicBezTo>
                  <a:cubicBezTo>
                    <a:pt x="17350" y="0"/>
                    <a:pt x="16691" y="659"/>
                    <a:pt x="16691" y="1473"/>
                  </a:cubicBezTo>
                  <a:lnTo>
                    <a:pt x="16691" y="1844"/>
                  </a:lnTo>
                  <a:lnTo>
                    <a:pt x="2459" y="6029"/>
                  </a:lnTo>
                  <a:cubicBezTo>
                    <a:pt x="2313" y="5944"/>
                    <a:pt x="2145" y="5891"/>
                    <a:pt x="1964" y="5891"/>
                  </a:cubicBezTo>
                  <a:lnTo>
                    <a:pt x="982" y="5891"/>
                  </a:lnTo>
                  <a:cubicBezTo>
                    <a:pt x="440" y="5891"/>
                    <a:pt x="0" y="6331"/>
                    <a:pt x="0" y="6873"/>
                  </a:cubicBezTo>
                  <a:lnTo>
                    <a:pt x="0" y="11782"/>
                  </a:lnTo>
                  <a:cubicBezTo>
                    <a:pt x="0" y="12324"/>
                    <a:pt x="440" y="12764"/>
                    <a:pt x="982" y="12764"/>
                  </a:cubicBezTo>
                  <a:lnTo>
                    <a:pt x="1964" y="12764"/>
                  </a:lnTo>
                  <a:cubicBezTo>
                    <a:pt x="2145" y="12764"/>
                    <a:pt x="2313" y="12711"/>
                    <a:pt x="2458" y="12626"/>
                  </a:cubicBezTo>
                  <a:lnTo>
                    <a:pt x="3050" y="12799"/>
                  </a:lnTo>
                  <a:lnTo>
                    <a:pt x="4921" y="21216"/>
                  </a:lnTo>
                  <a:lnTo>
                    <a:pt x="4930" y="21214"/>
                  </a:lnTo>
                  <a:cubicBezTo>
                    <a:pt x="4979" y="21433"/>
                    <a:pt x="5166" y="21600"/>
                    <a:pt x="5400" y="21600"/>
                  </a:cubicBezTo>
                  <a:lnTo>
                    <a:pt x="9327" y="21600"/>
                  </a:lnTo>
                  <a:cubicBezTo>
                    <a:pt x="9598" y="21600"/>
                    <a:pt x="9818" y="21381"/>
                    <a:pt x="9818" y="21109"/>
                  </a:cubicBezTo>
                  <a:cubicBezTo>
                    <a:pt x="9818" y="21072"/>
                    <a:pt x="9805" y="21039"/>
                    <a:pt x="9797" y="21005"/>
                  </a:cubicBezTo>
                  <a:lnTo>
                    <a:pt x="9806" y="21003"/>
                  </a:lnTo>
                  <a:lnTo>
                    <a:pt x="8249" y="14329"/>
                  </a:lnTo>
                  <a:lnTo>
                    <a:pt x="16691" y="16811"/>
                  </a:lnTo>
                  <a:lnTo>
                    <a:pt x="16691" y="17182"/>
                  </a:lnTo>
                  <a:cubicBezTo>
                    <a:pt x="16691" y="17995"/>
                    <a:pt x="17350" y="18655"/>
                    <a:pt x="18164" y="18655"/>
                  </a:cubicBezTo>
                  <a:cubicBezTo>
                    <a:pt x="18977" y="18655"/>
                    <a:pt x="19636" y="17995"/>
                    <a:pt x="19636" y="17182"/>
                  </a:cubicBezTo>
                  <a:lnTo>
                    <a:pt x="19636" y="12273"/>
                  </a:lnTo>
                  <a:cubicBezTo>
                    <a:pt x="20721" y="12273"/>
                    <a:pt x="21600" y="11394"/>
                    <a:pt x="21600" y="10309"/>
                  </a:cubicBezTo>
                  <a:lnTo>
                    <a:pt x="21600" y="8345"/>
                  </a:lnTo>
                  <a:cubicBezTo>
                    <a:pt x="21600" y="7261"/>
                    <a:pt x="20721" y="6382"/>
                    <a:pt x="19636" y="6382"/>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33" name="Shape 2784"/>
            <p:cNvSpPr/>
            <p:nvPr/>
          </p:nvSpPr>
          <p:spPr>
            <a:xfrm>
              <a:off x="14436725" y="10158435"/>
              <a:ext cx="758616" cy="758616"/>
            </a:xfrm>
            <a:custGeom>
              <a:avLst/>
              <a:gdLst/>
              <a:ahLst/>
              <a:cxnLst>
                <a:cxn ang="0">
                  <a:pos x="wd2" y="hd2"/>
                </a:cxn>
                <a:cxn ang="5400000">
                  <a:pos x="wd2" y="hd2"/>
                </a:cxn>
                <a:cxn ang="10800000">
                  <a:pos x="wd2" y="hd2"/>
                </a:cxn>
                <a:cxn ang="16200000">
                  <a:pos x="wd2" y="hd2"/>
                </a:cxn>
              </a:cxnLst>
              <a:rect l="0" t="0" r="r" b="b"/>
              <a:pathLst>
                <a:path w="21600" h="21600" extrusionOk="0">
                  <a:moveTo>
                    <a:pt x="20353" y="11229"/>
                  </a:moveTo>
                  <a:lnTo>
                    <a:pt x="20356" y="11234"/>
                  </a:lnTo>
                  <a:lnTo>
                    <a:pt x="11029" y="16143"/>
                  </a:lnTo>
                  <a:lnTo>
                    <a:pt x="11026" y="16138"/>
                  </a:lnTo>
                  <a:cubicBezTo>
                    <a:pt x="10957" y="16174"/>
                    <a:pt x="10883" y="16200"/>
                    <a:pt x="10800" y="16200"/>
                  </a:cubicBezTo>
                  <a:cubicBezTo>
                    <a:pt x="10717" y="16200"/>
                    <a:pt x="10643" y="16174"/>
                    <a:pt x="10574" y="16138"/>
                  </a:cubicBezTo>
                  <a:lnTo>
                    <a:pt x="10571" y="16143"/>
                  </a:lnTo>
                  <a:lnTo>
                    <a:pt x="1244" y="11234"/>
                  </a:lnTo>
                  <a:lnTo>
                    <a:pt x="1247" y="11229"/>
                  </a:lnTo>
                  <a:cubicBezTo>
                    <a:pt x="1091" y="11147"/>
                    <a:pt x="982" y="10988"/>
                    <a:pt x="982" y="10800"/>
                  </a:cubicBezTo>
                  <a:cubicBezTo>
                    <a:pt x="982" y="10612"/>
                    <a:pt x="1091" y="10453"/>
                    <a:pt x="1247" y="10371"/>
                  </a:cubicBezTo>
                  <a:lnTo>
                    <a:pt x="1244" y="10366"/>
                  </a:lnTo>
                  <a:lnTo>
                    <a:pt x="3562" y="9146"/>
                  </a:lnTo>
                  <a:lnTo>
                    <a:pt x="10113" y="12594"/>
                  </a:lnTo>
                  <a:lnTo>
                    <a:pt x="10117" y="12588"/>
                  </a:lnTo>
                  <a:cubicBezTo>
                    <a:pt x="10322" y="12697"/>
                    <a:pt x="10552" y="12764"/>
                    <a:pt x="10800" y="12764"/>
                  </a:cubicBezTo>
                  <a:cubicBezTo>
                    <a:pt x="11048" y="12764"/>
                    <a:pt x="11278" y="12697"/>
                    <a:pt x="11483" y="12588"/>
                  </a:cubicBezTo>
                  <a:lnTo>
                    <a:pt x="11486" y="12594"/>
                  </a:lnTo>
                  <a:lnTo>
                    <a:pt x="18038" y="9146"/>
                  </a:lnTo>
                  <a:lnTo>
                    <a:pt x="20356" y="10366"/>
                  </a:lnTo>
                  <a:lnTo>
                    <a:pt x="20353" y="10371"/>
                  </a:lnTo>
                  <a:cubicBezTo>
                    <a:pt x="20509" y="10453"/>
                    <a:pt x="20618" y="10612"/>
                    <a:pt x="20618" y="10800"/>
                  </a:cubicBezTo>
                  <a:cubicBezTo>
                    <a:pt x="20618" y="10988"/>
                    <a:pt x="20509" y="11147"/>
                    <a:pt x="20353" y="11229"/>
                  </a:cubicBezTo>
                  <a:moveTo>
                    <a:pt x="20356" y="14784"/>
                  </a:moveTo>
                  <a:lnTo>
                    <a:pt x="20353" y="14790"/>
                  </a:lnTo>
                  <a:cubicBezTo>
                    <a:pt x="20509" y="14872"/>
                    <a:pt x="20618" y="15030"/>
                    <a:pt x="20618" y="15218"/>
                  </a:cubicBezTo>
                  <a:cubicBezTo>
                    <a:pt x="20618" y="15407"/>
                    <a:pt x="20509" y="15565"/>
                    <a:pt x="20353" y="15647"/>
                  </a:cubicBezTo>
                  <a:lnTo>
                    <a:pt x="20356" y="15653"/>
                  </a:lnTo>
                  <a:lnTo>
                    <a:pt x="11029" y="20562"/>
                  </a:lnTo>
                  <a:lnTo>
                    <a:pt x="11026" y="20556"/>
                  </a:lnTo>
                  <a:cubicBezTo>
                    <a:pt x="10957" y="20592"/>
                    <a:pt x="10883" y="20618"/>
                    <a:pt x="10800" y="20618"/>
                  </a:cubicBezTo>
                  <a:cubicBezTo>
                    <a:pt x="10717" y="20618"/>
                    <a:pt x="10643" y="20592"/>
                    <a:pt x="10574" y="20556"/>
                  </a:cubicBezTo>
                  <a:lnTo>
                    <a:pt x="10571" y="20562"/>
                  </a:lnTo>
                  <a:lnTo>
                    <a:pt x="1244" y="15653"/>
                  </a:lnTo>
                  <a:lnTo>
                    <a:pt x="1247" y="15647"/>
                  </a:lnTo>
                  <a:cubicBezTo>
                    <a:pt x="1091" y="15565"/>
                    <a:pt x="982" y="15407"/>
                    <a:pt x="982" y="15218"/>
                  </a:cubicBezTo>
                  <a:cubicBezTo>
                    <a:pt x="982" y="15030"/>
                    <a:pt x="1091" y="14872"/>
                    <a:pt x="1247" y="14790"/>
                  </a:cubicBezTo>
                  <a:lnTo>
                    <a:pt x="1244" y="14784"/>
                  </a:lnTo>
                  <a:lnTo>
                    <a:pt x="3562" y="13564"/>
                  </a:lnTo>
                  <a:lnTo>
                    <a:pt x="10113" y="17012"/>
                  </a:lnTo>
                  <a:lnTo>
                    <a:pt x="10117" y="17006"/>
                  </a:lnTo>
                  <a:cubicBezTo>
                    <a:pt x="10322" y="17115"/>
                    <a:pt x="10552" y="17182"/>
                    <a:pt x="10800" y="17182"/>
                  </a:cubicBezTo>
                  <a:cubicBezTo>
                    <a:pt x="11048" y="17182"/>
                    <a:pt x="11278" y="17115"/>
                    <a:pt x="11483" y="17006"/>
                  </a:cubicBezTo>
                  <a:lnTo>
                    <a:pt x="11486" y="17012"/>
                  </a:lnTo>
                  <a:lnTo>
                    <a:pt x="18038" y="13564"/>
                  </a:lnTo>
                  <a:cubicBezTo>
                    <a:pt x="18038" y="13564"/>
                    <a:pt x="20356" y="14784"/>
                    <a:pt x="20356" y="14784"/>
                  </a:cubicBezTo>
                  <a:close/>
                  <a:moveTo>
                    <a:pt x="1244" y="6816"/>
                  </a:moveTo>
                  <a:lnTo>
                    <a:pt x="1247" y="6811"/>
                  </a:lnTo>
                  <a:cubicBezTo>
                    <a:pt x="1091" y="6728"/>
                    <a:pt x="982" y="6570"/>
                    <a:pt x="982" y="6382"/>
                  </a:cubicBezTo>
                  <a:cubicBezTo>
                    <a:pt x="982" y="6194"/>
                    <a:pt x="1091" y="6035"/>
                    <a:pt x="1247" y="5953"/>
                  </a:cubicBezTo>
                  <a:lnTo>
                    <a:pt x="1244" y="5947"/>
                  </a:lnTo>
                  <a:lnTo>
                    <a:pt x="10571" y="1038"/>
                  </a:lnTo>
                  <a:lnTo>
                    <a:pt x="10574" y="1044"/>
                  </a:lnTo>
                  <a:cubicBezTo>
                    <a:pt x="10643" y="1008"/>
                    <a:pt x="10717" y="982"/>
                    <a:pt x="10800" y="982"/>
                  </a:cubicBezTo>
                  <a:cubicBezTo>
                    <a:pt x="10883" y="982"/>
                    <a:pt x="10957" y="1008"/>
                    <a:pt x="11026" y="1044"/>
                  </a:cubicBezTo>
                  <a:lnTo>
                    <a:pt x="11029" y="1038"/>
                  </a:lnTo>
                  <a:lnTo>
                    <a:pt x="20356" y="5947"/>
                  </a:lnTo>
                  <a:lnTo>
                    <a:pt x="20353" y="5953"/>
                  </a:lnTo>
                  <a:cubicBezTo>
                    <a:pt x="20509" y="6035"/>
                    <a:pt x="20618" y="6194"/>
                    <a:pt x="20618" y="6382"/>
                  </a:cubicBezTo>
                  <a:cubicBezTo>
                    <a:pt x="20618" y="6570"/>
                    <a:pt x="20509" y="6728"/>
                    <a:pt x="20353" y="6811"/>
                  </a:cubicBezTo>
                  <a:lnTo>
                    <a:pt x="20356" y="6816"/>
                  </a:lnTo>
                  <a:lnTo>
                    <a:pt x="11029" y="11725"/>
                  </a:lnTo>
                  <a:lnTo>
                    <a:pt x="11026" y="11720"/>
                  </a:lnTo>
                  <a:cubicBezTo>
                    <a:pt x="10957" y="11756"/>
                    <a:pt x="10883" y="11782"/>
                    <a:pt x="10800" y="11782"/>
                  </a:cubicBezTo>
                  <a:cubicBezTo>
                    <a:pt x="10717" y="11782"/>
                    <a:pt x="10643" y="11756"/>
                    <a:pt x="10574" y="11720"/>
                  </a:cubicBezTo>
                  <a:lnTo>
                    <a:pt x="10571" y="11725"/>
                  </a:lnTo>
                  <a:cubicBezTo>
                    <a:pt x="10571" y="11725"/>
                    <a:pt x="1244" y="6816"/>
                    <a:pt x="1244" y="6816"/>
                  </a:cubicBezTo>
                  <a:close/>
                  <a:moveTo>
                    <a:pt x="21600" y="10800"/>
                  </a:moveTo>
                  <a:cubicBezTo>
                    <a:pt x="21600" y="10234"/>
                    <a:pt x="21278" y="9749"/>
                    <a:pt x="20810" y="9503"/>
                  </a:cubicBezTo>
                  <a:lnTo>
                    <a:pt x="20813" y="9497"/>
                  </a:lnTo>
                  <a:lnTo>
                    <a:pt x="19092" y="8591"/>
                  </a:lnTo>
                  <a:lnTo>
                    <a:pt x="20813" y="7685"/>
                  </a:lnTo>
                  <a:lnTo>
                    <a:pt x="20810" y="7679"/>
                  </a:lnTo>
                  <a:cubicBezTo>
                    <a:pt x="21278" y="7433"/>
                    <a:pt x="21600" y="6948"/>
                    <a:pt x="21600" y="6382"/>
                  </a:cubicBezTo>
                  <a:cubicBezTo>
                    <a:pt x="21600" y="5816"/>
                    <a:pt x="21278" y="5331"/>
                    <a:pt x="20810" y="5085"/>
                  </a:cubicBezTo>
                  <a:lnTo>
                    <a:pt x="20813" y="5079"/>
                  </a:lnTo>
                  <a:lnTo>
                    <a:pt x="11486" y="170"/>
                  </a:lnTo>
                  <a:lnTo>
                    <a:pt x="11483" y="175"/>
                  </a:lnTo>
                  <a:cubicBezTo>
                    <a:pt x="11278" y="67"/>
                    <a:pt x="11048" y="0"/>
                    <a:pt x="10800" y="0"/>
                  </a:cubicBezTo>
                  <a:cubicBezTo>
                    <a:pt x="10552" y="0"/>
                    <a:pt x="10322" y="67"/>
                    <a:pt x="10117" y="175"/>
                  </a:cubicBezTo>
                  <a:lnTo>
                    <a:pt x="10113" y="170"/>
                  </a:lnTo>
                  <a:lnTo>
                    <a:pt x="786" y="5079"/>
                  </a:lnTo>
                  <a:lnTo>
                    <a:pt x="790" y="5085"/>
                  </a:lnTo>
                  <a:cubicBezTo>
                    <a:pt x="322" y="5331"/>
                    <a:pt x="0" y="5816"/>
                    <a:pt x="0" y="6382"/>
                  </a:cubicBezTo>
                  <a:cubicBezTo>
                    <a:pt x="0" y="6948"/>
                    <a:pt x="322" y="7433"/>
                    <a:pt x="790" y="7679"/>
                  </a:cubicBezTo>
                  <a:lnTo>
                    <a:pt x="786" y="7685"/>
                  </a:lnTo>
                  <a:lnTo>
                    <a:pt x="2508" y="8591"/>
                  </a:lnTo>
                  <a:lnTo>
                    <a:pt x="786" y="9497"/>
                  </a:lnTo>
                  <a:lnTo>
                    <a:pt x="790" y="9503"/>
                  </a:lnTo>
                  <a:cubicBezTo>
                    <a:pt x="322" y="9749"/>
                    <a:pt x="0" y="10234"/>
                    <a:pt x="0" y="10800"/>
                  </a:cubicBezTo>
                  <a:cubicBezTo>
                    <a:pt x="0" y="11366"/>
                    <a:pt x="322" y="11851"/>
                    <a:pt x="790" y="12097"/>
                  </a:cubicBezTo>
                  <a:lnTo>
                    <a:pt x="786" y="12103"/>
                  </a:lnTo>
                  <a:lnTo>
                    <a:pt x="2508" y="13009"/>
                  </a:lnTo>
                  <a:lnTo>
                    <a:pt x="786" y="13915"/>
                  </a:lnTo>
                  <a:lnTo>
                    <a:pt x="790" y="13921"/>
                  </a:lnTo>
                  <a:cubicBezTo>
                    <a:pt x="322" y="14167"/>
                    <a:pt x="0" y="14652"/>
                    <a:pt x="0" y="15218"/>
                  </a:cubicBezTo>
                  <a:cubicBezTo>
                    <a:pt x="0" y="15784"/>
                    <a:pt x="322" y="16269"/>
                    <a:pt x="790" y="16515"/>
                  </a:cubicBezTo>
                  <a:lnTo>
                    <a:pt x="786" y="16521"/>
                  </a:lnTo>
                  <a:lnTo>
                    <a:pt x="10113" y="21430"/>
                  </a:lnTo>
                  <a:lnTo>
                    <a:pt x="10117" y="21425"/>
                  </a:lnTo>
                  <a:cubicBezTo>
                    <a:pt x="10322" y="21533"/>
                    <a:pt x="10552" y="21600"/>
                    <a:pt x="10800" y="21600"/>
                  </a:cubicBezTo>
                  <a:cubicBezTo>
                    <a:pt x="11048" y="21600"/>
                    <a:pt x="11278" y="21533"/>
                    <a:pt x="11483" y="21425"/>
                  </a:cubicBezTo>
                  <a:lnTo>
                    <a:pt x="11486" y="21430"/>
                  </a:lnTo>
                  <a:lnTo>
                    <a:pt x="20813" y="16521"/>
                  </a:lnTo>
                  <a:lnTo>
                    <a:pt x="20810" y="16515"/>
                  </a:lnTo>
                  <a:cubicBezTo>
                    <a:pt x="21278" y="16269"/>
                    <a:pt x="21600" y="15784"/>
                    <a:pt x="21600" y="15218"/>
                  </a:cubicBezTo>
                  <a:cubicBezTo>
                    <a:pt x="21600" y="14652"/>
                    <a:pt x="21278" y="14167"/>
                    <a:pt x="20810" y="13921"/>
                  </a:cubicBezTo>
                  <a:lnTo>
                    <a:pt x="20813" y="13915"/>
                  </a:lnTo>
                  <a:lnTo>
                    <a:pt x="19092" y="13009"/>
                  </a:lnTo>
                  <a:lnTo>
                    <a:pt x="20813" y="12103"/>
                  </a:lnTo>
                  <a:lnTo>
                    <a:pt x="20810" y="12097"/>
                  </a:lnTo>
                  <a:cubicBezTo>
                    <a:pt x="21278" y="11851"/>
                    <a:pt x="21600" y="11366"/>
                    <a:pt x="21600" y="1080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grpSp>
      <p:graphicFrame>
        <p:nvGraphicFramePr>
          <p:cNvPr id="16" name="Chart 15"/>
          <p:cNvGraphicFramePr>
            <a:graphicFrameLocks/>
          </p:cNvGraphicFramePr>
          <p:nvPr/>
        </p:nvGraphicFramePr>
        <p:xfrm>
          <a:off x="9111798" y="4759308"/>
          <a:ext cx="13888026" cy="540276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5953771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Subtitle 2"/>
          <p:cNvSpPr txBox="1">
            <a:spLocks/>
          </p:cNvSpPr>
          <p:nvPr/>
        </p:nvSpPr>
        <p:spPr>
          <a:xfrm>
            <a:off x="14467488" y="5489971"/>
            <a:ext cx="8428136" cy="124553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40"/>
              </a:lnSpc>
            </a:pPr>
            <a:r>
              <a:rPr lang="en-US" dirty="0">
                <a:solidFill>
                  <a:srgbClr val="7F7F7F"/>
                </a:solidFill>
                <a:latin typeface="Poppins Light" charset="0"/>
                <a:ea typeface="Poppins Light" charset="0"/>
                <a:cs typeface="Poppins Light" charset="0"/>
              </a:rPr>
              <a:t>Frequently, your initial font choice is taken out of your awesome hands also we are companies</a:t>
            </a:r>
          </a:p>
        </p:txBody>
      </p:sp>
      <p:sp>
        <p:nvSpPr>
          <p:cNvPr id="62" name="TextBox 61"/>
          <p:cNvSpPr txBox="1"/>
          <p:nvPr/>
        </p:nvSpPr>
        <p:spPr>
          <a:xfrm>
            <a:off x="14585059" y="4916237"/>
            <a:ext cx="3699026" cy="461665"/>
          </a:xfrm>
          <a:prstGeom prst="rect">
            <a:avLst/>
          </a:prstGeom>
          <a:noFill/>
        </p:spPr>
        <p:txBody>
          <a:bodyPr wrap="none" rtlCol="0" anchor="ctr" anchorCtr="0">
            <a:spAutoFit/>
          </a:bodyPr>
          <a:lstStyle/>
          <a:p>
            <a:pPr defTabSz="1828434"/>
            <a:r>
              <a:rPr lang="en-US" sz="2400" b="1" dirty="0">
                <a:solidFill>
                  <a:srgbClr val="000000"/>
                </a:solidFill>
                <a:latin typeface="Poppins SemiBold" charset="0"/>
                <a:ea typeface="Poppins SemiBold" charset="0"/>
                <a:cs typeface="Poppins SemiBold" charset="0"/>
              </a:rPr>
              <a:t>OFFER AWESOME SERVICES</a:t>
            </a:r>
          </a:p>
        </p:txBody>
      </p:sp>
      <p:sp>
        <p:nvSpPr>
          <p:cNvPr id="63" name="Subtitle 2"/>
          <p:cNvSpPr txBox="1">
            <a:spLocks/>
          </p:cNvSpPr>
          <p:nvPr/>
        </p:nvSpPr>
        <p:spPr>
          <a:xfrm>
            <a:off x="14467488" y="10423665"/>
            <a:ext cx="8428136" cy="124553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40"/>
              </a:lnSpc>
            </a:pPr>
            <a:r>
              <a:rPr lang="en-US" dirty="0">
                <a:solidFill>
                  <a:srgbClr val="7F7F7F"/>
                </a:solidFill>
                <a:latin typeface="Poppins Light" charset="0"/>
                <a:ea typeface="Poppins Light" charset="0"/>
                <a:cs typeface="Poppins Light" charset="0"/>
              </a:rPr>
              <a:t>Frequently, your initial font choice is taken out of your awesome hands also we are companies</a:t>
            </a:r>
          </a:p>
        </p:txBody>
      </p:sp>
      <p:sp>
        <p:nvSpPr>
          <p:cNvPr id="64" name="TextBox 63"/>
          <p:cNvSpPr txBox="1"/>
          <p:nvPr/>
        </p:nvSpPr>
        <p:spPr>
          <a:xfrm>
            <a:off x="14585059" y="9849931"/>
            <a:ext cx="2940420" cy="461665"/>
          </a:xfrm>
          <a:prstGeom prst="rect">
            <a:avLst/>
          </a:prstGeom>
          <a:noFill/>
        </p:spPr>
        <p:txBody>
          <a:bodyPr wrap="none" rtlCol="0" anchor="ctr" anchorCtr="0">
            <a:spAutoFit/>
          </a:bodyPr>
          <a:lstStyle/>
          <a:p>
            <a:pPr defTabSz="1828434"/>
            <a:r>
              <a:rPr lang="en-US" sz="2400" b="1" dirty="0">
                <a:solidFill>
                  <a:srgbClr val="000000"/>
                </a:solidFill>
                <a:latin typeface="Poppins SemiBold" charset="0"/>
                <a:ea typeface="Poppins SemiBold" charset="0"/>
                <a:cs typeface="Poppins SemiBold" charset="0"/>
              </a:rPr>
              <a:t>OFFER 24/7 SUPPORT</a:t>
            </a:r>
          </a:p>
        </p:txBody>
      </p:sp>
      <p:sp>
        <p:nvSpPr>
          <p:cNvPr id="65" name="Subtitle 2"/>
          <p:cNvSpPr txBox="1">
            <a:spLocks/>
          </p:cNvSpPr>
          <p:nvPr/>
        </p:nvSpPr>
        <p:spPr>
          <a:xfrm>
            <a:off x="14467488" y="3018793"/>
            <a:ext cx="8428136" cy="124553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40"/>
              </a:lnSpc>
            </a:pPr>
            <a:r>
              <a:rPr lang="en-US" dirty="0">
                <a:solidFill>
                  <a:srgbClr val="7F7F7F"/>
                </a:solidFill>
                <a:latin typeface="Poppins Light" charset="0"/>
                <a:ea typeface="Poppins Light" charset="0"/>
                <a:cs typeface="Poppins Light" charset="0"/>
              </a:rPr>
              <a:t>Frequently, your initial font choice is taken out of your awesome hands also we are companies</a:t>
            </a:r>
          </a:p>
        </p:txBody>
      </p:sp>
      <p:sp>
        <p:nvSpPr>
          <p:cNvPr id="66" name="TextBox 65"/>
          <p:cNvSpPr txBox="1"/>
          <p:nvPr/>
        </p:nvSpPr>
        <p:spPr>
          <a:xfrm>
            <a:off x="14585059" y="2445059"/>
            <a:ext cx="3157916" cy="461665"/>
          </a:xfrm>
          <a:prstGeom prst="rect">
            <a:avLst/>
          </a:prstGeom>
          <a:noFill/>
        </p:spPr>
        <p:txBody>
          <a:bodyPr wrap="none" rtlCol="0" anchor="ctr" anchorCtr="0">
            <a:spAutoFit/>
          </a:bodyPr>
          <a:lstStyle/>
          <a:p>
            <a:pPr defTabSz="1828434"/>
            <a:r>
              <a:rPr lang="en-US" sz="2400" b="1" dirty="0">
                <a:solidFill>
                  <a:srgbClr val="000000"/>
                </a:solidFill>
                <a:latin typeface="Poppins SemiBold" charset="0"/>
                <a:ea typeface="Poppins SemiBold" charset="0"/>
                <a:cs typeface="Poppins SemiBold" charset="0"/>
              </a:rPr>
              <a:t>BE THE BEST COMPANY</a:t>
            </a:r>
          </a:p>
        </p:txBody>
      </p:sp>
      <p:sp>
        <p:nvSpPr>
          <p:cNvPr id="38" name="Subtitle 2"/>
          <p:cNvSpPr txBox="1">
            <a:spLocks/>
          </p:cNvSpPr>
          <p:nvPr/>
        </p:nvSpPr>
        <p:spPr>
          <a:xfrm>
            <a:off x="14467488" y="7961149"/>
            <a:ext cx="8428136" cy="124553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40"/>
              </a:lnSpc>
            </a:pPr>
            <a:r>
              <a:rPr lang="en-US" dirty="0">
                <a:solidFill>
                  <a:srgbClr val="7F7F7F"/>
                </a:solidFill>
                <a:latin typeface="Poppins Light" charset="0"/>
                <a:ea typeface="Poppins Light" charset="0"/>
                <a:cs typeface="Poppins Light" charset="0"/>
              </a:rPr>
              <a:t>Frequently, your initial font choice is taken out of your awesome hands also we are companies</a:t>
            </a:r>
          </a:p>
        </p:txBody>
      </p:sp>
      <p:sp>
        <p:nvSpPr>
          <p:cNvPr id="39" name="TextBox 38"/>
          <p:cNvSpPr txBox="1"/>
          <p:nvPr/>
        </p:nvSpPr>
        <p:spPr>
          <a:xfrm>
            <a:off x="14585060" y="7387415"/>
            <a:ext cx="3763403" cy="461665"/>
          </a:xfrm>
          <a:prstGeom prst="rect">
            <a:avLst/>
          </a:prstGeom>
          <a:noFill/>
        </p:spPr>
        <p:txBody>
          <a:bodyPr wrap="none" rtlCol="0" anchor="ctr" anchorCtr="0">
            <a:spAutoFit/>
          </a:bodyPr>
          <a:lstStyle/>
          <a:p>
            <a:pPr defTabSz="1828434"/>
            <a:r>
              <a:rPr lang="en-US" sz="2400" b="1" dirty="0">
                <a:solidFill>
                  <a:srgbClr val="000000"/>
                </a:solidFill>
                <a:latin typeface="Poppins SemiBold" charset="0"/>
                <a:ea typeface="Poppins SemiBold" charset="0"/>
                <a:cs typeface="Poppins SemiBold" charset="0"/>
              </a:rPr>
              <a:t>RELEASE CREATIVE LAYOUTS</a:t>
            </a:r>
          </a:p>
        </p:txBody>
      </p:sp>
      <p:sp>
        <p:nvSpPr>
          <p:cNvPr id="19" name="Subtitle 2"/>
          <p:cNvSpPr txBox="1">
            <a:spLocks/>
          </p:cNvSpPr>
          <p:nvPr/>
        </p:nvSpPr>
        <p:spPr>
          <a:xfrm>
            <a:off x="3540408" y="5489971"/>
            <a:ext cx="8428136" cy="124553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40"/>
              </a:lnSpc>
            </a:pPr>
            <a:r>
              <a:rPr lang="en-US" dirty="0">
                <a:solidFill>
                  <a:srgbClr val="7F7F7F"/>
                </a:solidFill>
                <a:latin typeface="Poppins Light" charset="0"/>
                <a:ea typeface="Poppins Light" charset="0"/>
                <a:cs typeface="Poppins Light" charset="0"/>
              </a:rPr>
              <a:t>Frequently, your initial font choice is taken out of your awesome hands also we are companies</a:t>
            </a:r>
          </a:p>
        </p:txBody>
      </p:sp>
      <p:sp>
        <p:nvSpPr>
          <p:cNvPr id="22" name="TextBox 21"/>
          <p:cNvSpPr txBox="1"/>
          <p:nvPr/>
        </p:nvSpPr>
        <p:spPr>
          <a:xfrm>
            <a:off x="3657979" y="4916237"/>
            <a:ext cx="3699026" cy="461665"/>
          </a:xfrm>
          <a:prstGeom prst="rect">
            <a:avLst/>
          </a:prstGeom>
          <a:noFill/>
        </p:spPr>
        <p:txBody>
          <a:bodyPr wrap="none" rtlCol="0" anchor="ctr" anchorCtr="0">
            <a:spAutoFit/>
          </a:bodyPr>
          <a:lstStyle/>
          <a:p>
            <a:pPr defTabSz="1828434"/>
            <a:r>
              <a:rPr lang="en-US" sz="2400" b="1" dirty="0">
                <a:solidFill>
                  <a:srgbClr val="000000"/>
                </a:solidFill>
                <a:latin typeface="Poppins SemiBold" charset="0"/>
                <a:ea typeface="Poppins SemiBold" charset="0"/>
                <a:cs typeface="Poppins SemiBold" charset="0"/>
              </a:rPr>
              <a:t>OFFER AWESOME SERVICES</a:t>
            </a:r>
          </a:p>
        </p:txBody>
      </p:sp>
      <p:sp>
        <p:nvSpPr>
          <p:cNvPr id="23" name="Subtitle 2"/>
          <p:cNvSpPr txBox="1">
            <a:spLocks/>
          </p:cNvSpPr>
          <p:nvPr/>
        </p:nvSpPr>
        <p:spPr>
          <a:xfrm>
            <a:off x="3540408" y="10423665"/>
            <a:ext cx="8428136" cy="124553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40"/>
              </a:lnSpc>
            </a:pPr>
            <a:r>
              <a:rPr lang="en-US" dirty="0">
                <a:solidFill>
                  <a:srgbClr val="7F7F7F"/>
                </a:solidFill>
                <a:latin typeface="Poppins Light" charset="0"/>
                <a:ea typeface="Poppins Light" charset="0"/>
                <a:cs typeface="Poppins Light" charset="0"/>
              </a:rPr>
              <a:t>Frequently, your initial font choice is taken out of your awesome hands also we are companies</a:t>
            </a:r>
          </a:p>
        </p:txBody>
      </p:sp>
      <p:sp>
        <p:nvSpPr>
          <p:cNvPr id="24" name="TextBox 23"/>
          <p:cNvSpPr txBox="1"/>
          <p:nvPr/>
        </p:nvSpPr>
        <p:spPr>
          <a:xfrm>
            <a:off x="3657979" y="9849931"/>
            <a:ext cx="2940420" cy="461665"/>
          </a:xfrm>
          <a:prstGeom prst="rect">
            <a:avLst/>
          </a:prstGeom>
          <a:noFill/>
        </p:spPr>
        <p:txBody>
          <a:bodyPr wrap="none" rtlCol="0" anchor="ctr" anchorCtr="0">
            <a:spAutoFit/>
          </a:bodyPr>
          <a:lstStyle/>
          <a:p>
            <a:pPr defTabSz="1828434"/>
            <a:r>
              <a:rPr lang="en-US" sz="2400" b="1" dirty="0">
                <a:solidFill>
                  <a:srgbClr val="000000"/>
                </a:solidFill>
                <a:latin typeface="Poppins SemiBold" charset="0"/>
                <a:ea typeface="Poppins SemiBold" charset="0"/>
                <a:cs typeface="Poppins SemiBold" charset="0"/>
              </a:rPr>
              <a:t>OFFER 24/7 SUPPORT</a:t>
            </a:r>
          </a:p>
        </p:txBody>
      </p:sp>
      <p:sp>
        <p:nvSpPr>
          <p:cNvPr id="25" name="Subtitle 2"/>
          <p:cNvSpPr txBox="1">
            <a:spLocks/>
          </p:cNvSpPr>
          <p:nvPr/>
        </p:nvSpPr>
        <p:spPr>
          <a:xfrm>
            <a:off x="3540408" y="3018793"/>
            <a:ext cx="8428136" cy="124553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40"/>
              </a:lnSpc>
            </a:pPr>
            <a:r>
              <a:rPr lang="en-US" dirty="0">
                <a:solidFill>
                  <a:srgbClr val="7F7F7F"/>
                </a:solidFill>
                <a:latin typeface="Poppins Light" charset="0"/>
                <a:ea typeface="Poppins Light" charset="0"/>
                <a:cs typeface="Poppins Light" charset="0"/>
              </a:rPr>
              <a:t>Frequently, your initial font choice is taken out of your awesome hands also we are companies</a:t>
            </a:r>
          </a:p>
        </p:txBody>
      </p:sp>
      <p:sp>
        <p:nvSpPr>
          <p:cNvPr id="26" name="TextBox 25"/>
          <p:cNvSpPr txBox="1"/>
          <p:nvPr/>
        </p:nvSpPr>
        <p:spPr>
          <a:xfrm>
            <a:off x="3657979" y="2445059"/>
            <a:ext cx="3157916" cy="461665"/>
          </a:xfrm>
          <a:prstGeom prst="rect">
            <a:avLst/>
          </a:prstGeom>
          <a:noFill/>
        </p:spPr>
        <p:txBody>
          <a:bodyPr wrap="none" rtlCol="0" anchor="ctr" anchorCtr="0">
            <a:spAutoFit/>
          </a:bodyPr>
          <a:lstStyle/>
          <a:p>
            <a:pPr defTabSz="1828434"/>
            <a:r>
              <a:rPr lang="en-US" sz="2400" b="1" dirty="0">
                <a:solidFill>
                  <a:srgbClr val="000000"/>
                </a:solidFill>
                <a:latin typeface="Poppins SemiBold" charset="0"/>
                <a:ea typeface="Poppins SemiBold" charset="0"/>
                <a:cs typeface="Poppins SemiBold" charset="0"/>
              </a:rPr>
              <a:t>BE THE BEST COMPANY</a:t>
            </a:r>
          </a:p>
        </p:txBody>
      </p:sp>
      <p:sp>
        <p:nvSpPr>
          <p:cNvPr id="29" name="Subtitle 2"/>
          <p:cNvSpPr txBox="1">
            <a:spLocks/>
          </p:cNvSpPr>
          <p:nvPr/>
        </p:nvSpPr>
        <p:spPr>
          <a:xfrm>
            <a:off x="3540408" y="7961149"/>
            <a:ext cx="8428136" cy="124553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40"/>
              </a:lnSpc>
            </a:pPr>
            <a:r>
              <a:rPr lang="en-US" dirty="0">
                <a:solidFill>
                  <a:srgbClr val="7F7F7F"/>
                </a:solidFill>
                <a:latin typeface="Poppins Light" charset="0"/>
                <a:ea typeface="Poppins Light" charset="0"/>
                <a:cs typeface="Poppins Light" charset="0"/>
              </a:rPr>
              <a:t>Frequently, your initial font choice is taken out of your awesome hands also we are companies</a:t>
            </a:r>
          </a:p>
        </p:txBody>
      </p:sp>
      <p:sp>
        <p:nvSpPr>
          <p:cNvPr id="30" name="TextBox 29"/>
          <p:cNvSpPr txBox="1"/>
          <p:nvPr/>
        </p:nvSpPr>
        <p:spPr>
          <a:xfrm>
            <a:off x="3657980" y="7387415"/>
            <a:ext cx="3763403" cy="461665"/>
          </a:xfrm>
          <a:prstGeom prst="rect">
            <a:avLst/>
          </a:prstGeom>
          <a:noFill/>
        </p:spPr>
        <p:txBody>
          <a:bodyPr wrap="none" rtlCol="0" anchor="ctr" anchorCtr="0">
            <a:spAutoFit/>
          </a:bodyPr>
          <a:lstStyle/>
          <a:p>
            <a:pPr defTabSz="1828434"/>
            <a:r>
              <a:rPr lang="en-US" sz="2400" b="1" dirty="0">
                <a:solidFill>
                  <a:srgbClr val="000000"/>
                </a:solidFill>
                <a:latin typeface="Poppins SemiBold" charset="0"/>
                <a:ea typeface="Poppins SemiBold" charset="0"/>
                <a:cs typeface="Poppins SemiBold" charset="0"/>
              </a:rPr>
              <a:t>RELEASE CREATIVE LAYOUTS</a:t>
            </a:r>
          </a:p>
        </p:txBody>
      </p:sp>
      <p:sp>
        <p:nvSpPr>
          <p:cNvPr id="27" name="Shape 2525"/>
          <p:cNvSpPr/>
          <p:nvPr/>
        </p:nvSpPr>
        <p:spPr>
          <a:xfrm>
            <a:off x="2266949" y="2479648"/>
            <a:ext cx="991310" cy="991310"/>
          </a:xfrm>
          <a:custGeom>
            <a:avLst/>
            <a:gdLst/>
            <a:ahLst/>
            <a:cxnLst>
              <a:cxn ang="0">
                <a:pos x="wd2" y="hd2"/>
              </a:cxn>
              <a:cxn ang="5400000">
                <a:pos x="wd2" y="hd2"/>
              </a:cxn>
              <a:cxn ang="10800000">
                <a:pos x="wd2" y="hd2"/>
              </a:cxn>
              <a:cxn ang="16200000">
                <a:pos x="wd2" y="hd2"/>
              </a:cxn>
            </a:cxnLst>
            <a:rect l="0" t="0" r="r" b="b"/>
            <a:pathLst>
              <a:path w="21600" h="21600" extrusionOk="0">
                <a:moveTo>
                  <a:pt x="11291" y="17673"/>
                </a:moveTo>
                <a:cubicBezTo>
                  <a:pt x="11562" y="17673"/>
                  <a:pt x="11782" y="17453"/>
                  <a:pt x="11782" y="17182"/>
                </a:cubicBezTo>
                <a:cubicBezTo>
                  <a:pt x="11782" y="16911"/>
                  <a:pt x="11562" y="16691"/>
                  <a:pt x="11291" y="16691"/>
                </a:cubicBezTo>
                <a:cubicBezTo>
                  <a:pt x="11020" y="16691"/>
                  <a:pt x="10800" y="16911"/>
                  <a:pt x="10800" y="17182"/>
                </a:cubicBezTo>
                <a:cubicBezTo>
                  <a:pt x="10800" y="17453"/>
                  <a:pt x="11020" y="17673"/>
                  <a:pt x="11291" y="17673"/>
                </a:cubicBezTo>
                <a:moveTo>
                  <a:pt x="17673" y="18655"/>
                </a:moveTo>
                <a:lnTo>
                  <a:pt x="13745" y="18655"/>
                </a:lnTo>
                <a:lnTo>
                  <a:pt x="13745" y="12273"/>
                </a:lnTo>
                <a:cubicBezTo>
                  <a:pt x="13745" y="12002"/>
                  <a:pt x="13525" y="11782"/>
                  <a:pt x="13255" y="11782"/>
                </a:cubicBezTo>
                <a:lnTo>
                  <a:pt x="8345" y="11782"/>
                </a:lnTo>
                <a:cubicBezTo>
                  <a:pt x="8075" y="11782"/>
                  <a:pt x="7855" y="12002"/>
                  <a:pt x="7855" y="12273"/>
                </a:cubicBezTo>
                <a:lnTo>
                  <a:pt x="7855" y="18655"/>
                </a:lnTo>
                <a:lnTo>
                  <a:pt x="3927" y="18655"/>
                </a:lnTo>
                <a:lnTo>
                  <a:pt x="3927" y="8058"/>
                </a:lnTo>
                <a:lnTo>
                  <a:pt x="10800" y="1185"/>
                </a:lnTo>
                <a:lnTo>
                  <a:pt x="17673" y="8058"/>
                </a:lnTo>
                <a:cubicBezTo>
                  <a:pt x="17673" y="8058"/>
                  <a:pt x="17673" y="18655"/>
                  <a:pt x="17673" y="18655"/>
                </a:cubicBezTo>
                <a:close/>
                <a:moveTo>
                  <a:pt x="17673" y="20618"/>
                </a:moveTo>
                <a:lnTo>
                  <a:pt x="13745" y="20618"/>
                </a:lnTo>
                <a:lnTo>
                  <a:pt x="13745" y="19636"/>
                </a:lnTo>
                <a:lnTo>
                  <a:pt x="17673" y="19636"/>
                </a:lnTo>
                <a:cubicBezTo>
                  <a:pt x="17673" y="19636"/>
                  <a:pt x="17673" y="20618"/>
                  <a:pt x="17673" y="20618"/>
                </a:cubicBezTo>
                <a:close/>
                <a:moveTo>
                  <a:pt x="12764" y="20618"/>
                </a:moveTo>
                <a:lnTo>
                  <a:pt x="8836" y="20618"/>
                </a:lnTo>
                <a:lnTo>
                  <a:pt x="8836" y="12764"/>
                </a:lnTo>
                <a:lnTo>
                  <a:pt x="12764" y="12764"/>
                </a:lnTo>
                <a:cubicBezTo>
                  <a:pt x="12764" y="12764"/>
                  <a:pt x="12764" y="20618"/>
                  <a:pt x="12764" y="20618"/>
                </a:cubicBezTo>
                <a:close/>
                <a:moveTo>
                  <a:pt x="7855" y="20618"/>
                </a:moveTo>
                <a:lnTo>
                  <a:pt x="3927" y="20618"/>
                </a:lnTo>
                <a:lnTo>
                  <a:pt x="3927" y="19636"/>
                </a:lnTo>
                <a:lnTo>
                  <a:pt x="7855" y="19636"/>
                </a:lnTo>
                <a:cubicBezTo>
                  <a:pt x="7855" y="19636"/>
                  <a:pt x="7855" y="20618"/>
                  <a:pt x="7855" y="20618"/>
                </a:cubicBezTo>
                <a:close/>
                <a:moveTo>
                  <a:pt x="14727" y="1964"/>
                </a:moveTo>
                <a:lnTo>
                  <a:pt x="16691" y="1964"/>
                </a:lnTo>
                <a:lnTo>
                  <a:pt x="16691" y="5688"/>
                </a:lnTo>
                <a:lnTo>
                  <a:pt x="14727" y="3724"/>
                </a:lnTo>
                <a:cubicBezTo>
                  <a:pt x="14727" y="3724"/>
                  <a:pt x="14727" y="1964"/>
                  <a:pt x="14727" y="1964"/>
                </a:cubicBezTo>
                <a:close/>
                <a:moveTo>
                  <a:pt x="21456" y="10453"/>
                </a:moveTo>
                <a:lnTo>
                  <a:pt x="17673" y="6670"/>
                </a:lnTo>
                <a:lnTo>
                  <a:pt x="17673" y="1473"/>
                </a:lnTo>
                <a:cubicBezTo>
                  <a:pt x="17673" y="1202"/>
                  <a:pt x="17453" y="982"/>
                  <a:pt x="17182" y="982"/>
                </a:cubicBezTo>
                <a:lnTo>
                  <a:pt x="14236" y="982"/>
                </a:lnTo>
                <a:cubicBezTo>
                  <a:pt x="13966" y="982"/>
                  <a:pt x="13745" y="1202"/>
                  <a:pt x="13745" y="1473"/>
                </a:cubicBezTo>
                <a:lnTo>
                  <a:pt x="13745" y="2742"/>
                </a:lnTo>
                <a:lnTo>
                  <a:pt x="11147" y="144"/>
                </a:lnTo>
                <a:cubicBezTo>
                  <a:pt x="11058" y="55"/>
                  <a:pt x="10935" y="0"/>
                  <a:pt x="10800" y="0"/>
                </a:cubicBezTo>
                <a:cubicBezTo>
                  <a:pt x="10665" y="0"/>
                  <a:pt x="10542" y="55"/>
                  <a:pt x="10453" y="144"/>
                </a:cubicBezTo>
                <a:lnTo>
                  <a:pt x="144" y="10453"/>
                </a:lnTo>
                <a:cubicBezTo>
                  <a:pt x="55" y="10542"/>
                  <a:pt x="0" y="10665"/>
                  <a:pt x="0" y="10800"/>
                </a:cubicBezTo>
                <a:cubicBezTo>
                  <a:pt x="0" y="11072"/>
                  <a:pt x="220" y="11291"/>
                  <a:pt x="491" y="11291"/>
                </a:cubicBezTo>
                <a:cubicBezTo>
                  <a:pt x="626" y="11291"/>
                  <a:pt x="749" y="11236"/>
                  <a:pt x="838" y="11147"/>
                </a:cubicBezTo>
                <a:lnTo>
                  <a:pt x="2945" y="9040"/>
                </a:lnTo>
                <a:lnTo>
                  <a:pt x="2945" y="21109"/>
                </a:lnTo>
                <a:cubicBezTo>
                  <a:pt x="2945" y="21381"/>
                  <a:pt x="3166" y="21600"/>
                  <a:pt x="3436" y="21600"/>
                </a:cubicBezTo>
                <a:lnTo>
                  <a:pt x="18164" y="21600"/>
                </a:lnTo>
                <a:cubicBezTo>
                  <a:pt x="18434" y="21600"/>
                  <a:pt x="18655" y="21381"/>
                  <a:pt x="18655" y="21109"/>
                </a:cubicBezTo>
                <a:lnTo>
                  <a:pt x="18655" y="9040"/>
                </a:lnTo>
                <a:lnTo>
                  <a:pt x="20762" y="11147"/>
                </a:lnTo>
                <a:cubicBezTo>
                  <a:pt x="20851" y="11236"/>
                  <a:pt x="20974" y="11291"/>
                  <a:pt x="21109" y="11291"/>
                </a:cubicBezTo>
                <a:cubicBezTo>
                  <a:pt x="21380" y="11291"/>
                  <a:pt x="21600" y="11072"/>
                  <a:pt x="21600" y="10800"/>
                </a:cubicBezTo>
                <a:cubicBezTo>
                  <a:pt x="21600" y="10665"/>
                  <a:pt x="21545" y="10542"/>
                  <a:pt x="21456" y="10453"/>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rgbClr val="FFFFFF"/>
              </a:solidFill>
              <a:effectLst>
                <a:outerShdw blurRad="38100" dist="12700" dir="5400000" rotWithShape="0">
                  <a:srgbClr val="000000">
                    <a:alpha val="50000"/>
                  </a:srgbClr>
                </a:outerShdw>
              </a:effectLst>
              <a:latin typeface="Gill Sans"/>
              <a:sym typeface="Gill Sans"/>
            </a:endParaRPr>
          </a:p>
        </p:txBody>
      </p:sp>
      <p:sp>
        <p:nvSpPr>
          <p:cNvPr id="28" name="Shape 2547"/>
          <p:cNvSpPr/>
          <p:nvPr/>
        </p:nvSpPr>
        <p:spPr>
          <a:xfrm>
            <a:off x="2266949" y="7353424"/>
            <a:ext cx="991310" cy="991310"/>
          </a:xfrm>
          <a:custGeom>
            <a:avLst/>
            <a:gdLst/>
            <a:ahLst/>
            <a:cxnLst>
              <a:cxn ang="0">
                <a:pos x="wd2" y="hd2"/>
              </a:cxn>
              <a:cxn ang="5400000">
                <a:pos x="wd2" y="hd2"/>
              </a:cxn>
              <a:cxn ang="10800000">
                <a:pos x="wd2" y="hd2"/>
              </a:cxn>
              <a:cxn ang="16200000">
                <a:pos x="wd2" y="hd2"/>
              </a:cxn>
            </a:cxnLst>
            <a:rect l="0" t="0" r="r" b="b"/>
            <a:pathLst>
              <a:path w="21600" h="21600" extrusionOk="0">
                <a:moveTo>
                  <a:pt x="18073" y="17379"/>
                </a:moveTo>
                <a:lnTo>
                  <a:pt x="15643" y="14949"/>
                </a:lnTo>
                <a:cubicBezTo>
                  <a:pt x="16600" y="13832"/>
                  <a:pt x="17182" y="12386"/>
                  <a:pt x="17182" y="10800"/>
                </a:cubicBezTo>
                <a:cubicBezTo>
                  <a:pt x="17182" y="9214"/>
                  <a:pt x="16600" y="7767"/>
                  <a:pt x="15643" y="6651"/>
                </a:cubicBezTo>
                <a:lnTo>
                  <a:pt x="18073" y="4221"/>
                </a:lnTo>
                <a:cubicBezTo>
                  <a:pt x="19649" y="5963"/>
                  <a:pt x="20618" y="8266"/>
                  <a:pt x="20618" y="10800"/>
                </a:cubicBezTo>
                <a:cubicBezTo>
                  <a:pt x="20618" y="13335"/>
                  <a:pt x="19649" y="15637"/>
                  <a:pt x="18073" y="17379"/>
                </a:cubicBezTo>
                <a:moveTo>
                  <a:pt x="10800" y="20619"/>
                </a:moveTo>
                <a:cubicBezTo>
                  <a:pt x="8265" y="20619"/>
                  <a:pt x="5963" y="19650"/>
                  <a:pt x="4221" y="18073"/>
                </a:cubicBezTo>
                <a:lnTo>
                  <a:pt x="6651" y="15643"/>
                </a:lnTo>
                <a:cubicBezTo>
                  <a:pt x="7767" y="16600"/>
                  <a:pt x="9214" y="17182"/>
                  <a:pt x="10800" y="17182"/>
                </a:cubicBezTo>
                <a:cubicBezTo>
                  <a:pt x="12386" y="17182"/>
                  <a:pt x="13833" y="16600"/>
                  <a:pt x="14949" y="15643"/>
                </a:cubicBezTo>
                <a:lnTo>
                  <a:pt x="17379" y="18073"/>
                </a:lnTo>
                <a:cubicBezTo>
                  <a:pt x="15637" y="19650"/>
                  <a:pt x="13334" y="20619"/>
                  <a:pt x="10800" y="20619"/>
                </a:cubicBezTo>
                <a:moveTo>
                  <a:pt x="982" y="10800"/>
                </a:moveTo>
                <a:cubicBezTo>
                  <a:pt x="982" y="8266"/>
                  <a:pt x="1950" y="5963"/>
                  <a:pt x="3527" y="4221"/>
                </a:cubicBezTo>
                <a:lnTo>
                  <a:pt x="5957" y="6651"/>
                </a:lnTo>
                <a:cubicBezTo>
                  <a:pt x="4999" y="7767"/>
                  <a:pt x="4418" y="9214"/>
                  <a:pt x="4418" y="10800"/>
                </a:cubicBezTo>
                <a:cubicBezTo>
                  <a:pt x="4418" y="12386"/>
                  <a:pt x="4999" y="13832"/>
                  <a:pt x="5957" y="14949"/>
                </a:cubicBezTo>
                <a:lnTo>
                  <a:pt x="3527" y="17379"/>
                </a:lnTo>
                <a:cubicBezTo>
                  <a:pt x="1950" y="15637"/>
                  <a:pt x="982" y="13335"/>
                  <a:pt x="982" y="10800"/>
                </a:cubicBezTo>
                <a:moveTo>
                  <a:pt x="16200" y="10800"/>
                </a:moveTo>
                <a:cubicBezTo>
                  <a:pt x="16200" y="13782"/>
                  <a:pt x="13782" y="16200"/>
                  <a:pt x="10800" y="16200"/>
                </a:cubicBezTo>
                <a:cubicBezTo>
                  <a:pt x="7817" y="16200"/>
                  <a:pt x="5400" y="13782"/>
                  <a:pt x="5400" y="10800"/>
                </a:cubicBezTo>
                <a:cubicBezTo>
                  <a:pt x="5400" y="7817"/>
                  <a:pt x="7817" y="5400"/>
                  <a:pt x="10800" y="5400"/>
                </a:cubicBezTo>
                <a:cubicBezTo>
                  <a:pt x="13782" y="5400"/>
                  <a:pt x="16200" y="7817"/>
                  <a:pt x="16200" y="10800"/>
                </a:cubicBezTo>
                <a:moveTo>
                  <a:pt x="10800" y="982"/>
                </a:moveTo>
                <a:cubicBezTo>
                  <a:pt x="13334" y="982"/>
                  <a:pt x="15637" y="1950"/>
                  <a:pt x="17379" y="3527"/>
                </a:cubicBezTo>
                <a:lnTo>
                  <a:pt x="14949" y="5957"/>
                </a:lnTo>
                <a:cubicBezTo>
                  <a:pt x="13832" y="4999"/>
                  <a:pt x="12386" y="4418"/>
                  <a:pt x="10800" y="4418"/>
                </a:cubicBezTo>
                <a:cubicBezTo>
                  <a:pt x="9214" y="4418"/>
                  <a:pt x="7767" y="4999"/>
                  <a:pt x="6651" y="5957"/>
                </a:cubicBezTo>
                <a:lnTo>
                  <a:pt x="4221" y="3527"/>
                </a:lnTo>
                <a:cubicBezTo>
                  <a:pt x="5963" y="1950"/>
                  <a:pt x="8265" y="982"/>
                  <a:pt x="10800" y="982"/>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rgbClr val="FFFFFF"/>
              </a:solidFill>
              <a:effectLst>
                <a:outerShdw blurRad="38100" dist="12700" dir="5400000" rotWithShape="0">
                  <a:srgbClr val="000000">
                    <a:alpha val="50000"/>
                  </a:srgbClr>
                </a:outerShdw>
              </a:effectLst>
              <a:latin typeface="Gill Sans"/>
              <a:sym typeface="Gill Sans"/>
            </a:endParaRPr>
          </a:p>
        </p:txBody>
      </p:sp>
      <p:sp>
        <p:nvSpPr>
          <p:cNvPr id="31" name="Shape 2554"/>
          <p:cNvSpPr/>
          <p:nvPr/>
        </p:nvSpPr>
        <p:spPr>
          <a:xfrm>
            <a:off x="13073633" y="2479648"/>
            <a:ext cx="991310" cy="901192"/>
          </a:xfrm>
          <a:custGeom>
            <a:avLst/>
            <a:gdLst/>
            <a:ahLst/>
            <a:cxnLst>
              <a:cxn ang="0">
                <a:pos x="wd2" y="hd2"/>
              </a:cxn>
              <a:cxn ang="5400000">
                <a:pos x="wd2" y="hd2"/>
              </a:cxn>
              <a:cxn ang="10800000">
                <a:pos x="wd2" y="hd2"/>
              </a:cxn>
              <a:cxn ang="16200000">
                <a:pos x="wd2" y="hd2"/>
              </a:cxn>
            </a:cxnLst>
            <a:rect l="0" t="0" r="r" b="b"/>
            <a:pathLst>
              <a:path w="21600" h="21600" extrusionOk="0">
                <a:moveTo>
                  <a:pt x="7855" y="18900"/>
                </a:moveTo>
                <a:cubicBezTo>
                  <a:pt x="7279" y="18900"/>
                  <a:pt x="6684" y="18827"/>
                  <a:pt x="6086" y="18683"/>
                </a:cubicBezTo>
                <a:cubicBezTo>
                  <a:pt x="6017" y="18666"/>
                  <a:pt x="5946" y="18658"/>
                  <a:pt x="5876" y="18658"/>
                </a:cubicBezTo>
                <a:cubicBezTo>
                  <a:pt x="5756" y="18658"/>
                  <a:pt x="5636" y="18682"/>
                  <a:pt x="5523" y="18729"/>
                </a:cubicBezTo>
                <a:lnTo>
                  <a:pt x="2957" y="19815"/>
                </a:lnTo>
                <a:lnTo>
                  <a:pt x="3365" y="18243"/>
                </a:lnTo>
                <a:cubicBezTo>
                  <a:pt x="3474" y="17827"/>
                  <a:pt x="3345" y="17380"/>
                  <a:pt x="3039" y="17108"/>
                </a:cubicBezTo>
                <a:cubicBezTo>
                  <a:pt x="1712" y="15926"/>
                  <a:pt x="982" y="14358"/>
                  <a:pt x="982" y="12690"/>
                </a:cubicBezTo>
                <a:cubicBezTo>
                  <a:pt x="982" y="9266"/>
                  <a:pt x="4065" y="6480"/>
                  <a:pt x="7855" y="6480"/>
                </a:cubicBezTo>
                <a:cubicBezTo>
                  <a:pt x="11644" y="6480"/>
                  <a:pt x="14727" y="9266"/>
                  <a:pt x="14727" y="12690"/>
                </a:cubicBezTo>
                <a:cubicBezTo>
                  <a:pt x="14727" y="16114"/>
                  <a:pt x="11644" y="18900"/>
                  <a:pt x="7855" y="18900"/>
                </a:cubicBezTo>
                <a:moveTo>
                  <a:pt x="7855" y="5400"/>
                </a:moveTo>
                <a:cubicBezTo>
                  <a:pt x="3517" y="5400"/>
                  <a:pt x="0" y="8664"/>
                  <a:pt x="0" y="12690"/>
                </a:cubicBezTo>
                <a:cubicBezTo>
                  <a:pt x="0" y="14758"/>
                  <a:pt x="932" y="16620"/>
                  <a:pt x="2422" y="17947"/>
                </a:cubicBezTo>
                <a:lnTo>
                  <a:pt x="1473" y="21600"/>
                </a:lnTo>
                <a:lnTo>
                  <a:pt x="5876" y="19738"/>
                </a:lnTo>
                <a:cubicBezTo>
                  <a:pt x="6509" y="19891"/>
                  <a:pt x="7169" y="19980"/>
                  <a:pt x="7855" y="19980"/>
                </a:cubicBezTo>
                <a:cubicBezTo>
                  <a:pt x="12192" y="19980"/>
                  <a:pt x="15709" y="16716"/>
                  <a:pt x="15709" y="12690"/>
                </a:cubicBezTo>
                <a:cubicBezTo>
                  <a:pt x="15709" y="8664"/>
                  <a:pt x="12192" y="5400"/>
                  <a:pt x="7855" y="5400"/>
                </a:cubicBezTo>
                <a:moveTo>
                  <a:pt x="21600" y="7290"/>
                </a:moveTo>
                <a:cubicBezTo>
                  <a:pt x="21600" y="3264"/>
                  <a:pt x="18084" y="0"/>
                  <a:pt x="13745" y="0"/>
                </a:cubicBezTo>
                <a:cubicBezTo>
                  <a:pt x="10506" y="0"/>
                  <a:pt x="7725" y="1821"/>
                  <a:pt x="6525" y="4422"/>
                </a:cubicBezTo>
                <a:cubicBezTo>
                  <a:pt x="6912" y="4367"/>
                  <a:pt x="7306" y="4332"/>
                  <a:pt x="7708" y="4326"/>
                </a:cubicBezTo>
                <a:cubicBezTo>
                  <a:pt x="8875" y="2394"/>
                  <a:pt x="11143" y="1080"/>
                  <a:pt x="13745" y="1080"/>
                </a:cubicBezTo>
                <a:cubicBezTo>
                  <a:pt x="17535" y="1080"/>
                  <a:pt x="20618" y="3866"/>
                  <a:pt x="20618" y="7290"/>
                </a:cubicBezTo>
                <a:cubicBezTo>
                  <a:pt x="20618" y="8958"/>
                  <a:pt x="19888" y="10526"/>
                  <a:pt x="18561" y="11707"/>
                </a:cubicBezTo>
                <a:cubicBezTo>
                  <a:pt x="18255" y="11980"/>
                  <a:pt x="18126" y="12428"/>
                  <a:pt x="18234" y="12843"/>
                </a:cubicBezTo>
                <a:lnTo>
                  <a:pt x="18643" y="14415"/>
                </a:lnTo>
                <a:lnTo>
                  <a:pt x="16613" y="13556"/>
                </a:lnTo>
                <a:cubicBezTo>
                  <a:pt x="16573" y="13922"/>
                  <a:pt x="16500" y="14278"/>
                  <a:pt x="16411" y="14628"/>
                </a:cubicBezTo>
                <a:lnTo>
                  <a:pt x="20127" y="16200"/>
                </a:lnTo>
                <a:lnTo>
                  <a:pt x="19178" y="12547"/>
                </a:lnTo>
                <a:cubicBezTo>
                  <a:pt x="20669" y="11220"/>
                  <a:pt x="21600" y="9358"/>
                  <a:pt x="21600" y="729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rgbClr val="FFFFFF"/>
              </a:solidFill>
              <a:effectLst>
                <a:outerShdw blurRad="38100" dist="12700" dir="5400000" rotWithShape="0">
                  <a:srgbClr val="000000">
                    <a:alpha val="50000"/>
                  </a:srgbClr>
                </a:outerShdw>
              </a:effectLst>
              <a:latin typeface="Gill Sans"/>
              <a:sym typeface="Gill Sans"/>
            </a:endParaRPr>
          </a:p>
        </p:txBody>
      </p:sp>
      <p:sp>
        <p:nvSpPr>
          <p:cNvPr id="32" name="Shape 2622"/>
          <p:cNvSpPr/>
          <p:nvPr/>
        </p:nvSpPr>
        <p:spPr>
          <a:xfrm>
            <a:off x="2329870" y="4882246"/>
            <a:ext cx="991310" cy="991310"/>
          </a:xfrm>
          <a:custGeom>
            <a:avLst/>
            <a:gdLst/>
            <a:ahLst/>
            <a:cxnLst>
              <a:cxn ang="0">
                <a:pos x="wd2" y="hd2"/>
              </a:cxn>
              <a:cxn ang="5400000">
                <a:pos x="wd2" y="hd2"/>
              </a:cxn>
              <a:cxn ang="10800000">
                <a:pos x="wd2" y="hd2"/>
              </a:cxn>
              <a:cxn ang="16200000">
                <a:pos x="wd2" y="hd2"/>
              </a:cxn>
            </a:cxnLst>
            <a:rect l="0" t="0" r="r" b="b"/>
            <a:pathLst>
              <a:path w="21600" h="21600" extrusionOk="0">
                <a:moveTo>
                  <a:pt x="9579" y="17044"/>
                </a:moveTo>
                <a:cubicBezTo>
                  <a:pt x="9428" y="17174"/>
                  <a:pt x="9252" y="17274"/>
                  <a:pt x="9050" y="17344"/>
                </a:cubicBezTo>
                <a:cubicBezTo>
                  <a:pt x="8849" y="17415"/>
                  <a:pt x="8636" y="17450"/>
                  <a:pt x="8413" y="17450"/>
                </a:cubicBezTo>
                <a:cubicBezTo>
                  <a:pt x="7887" y="17450"/>
                  <a:pt x="7488" y="17288"/>
                  <a:pt x="7214" y="16966"/>
                </a:cubicBezTo>
                <a:cubicBezTo>
                  <a:pt x="6941" y="16644"/>
                  <a:pt x="6797" y="16226"/>
                  <a:pt x="6782" y="15715"/>
                </a:cubicBezTo>
                <a:lnTo>
                  <a:pt x="5864" y="15715"/>
                </a:lnTo>
                <a:cubicBezTo>
                  <a:pt x="5857" y="16122"/>
                  <a:pt x="5913" y="16486"/>
                  <a:pt x="6032" y="16805"/>
                </a:cubicBezTo>
                <a:cubicBezTo>
                  <a:pt x="6151" y="17123"/>
                  <a:pt x="6321" y="17393"/>
                  <a:pt x="6545" y="17611"/>
                </a:cubicBezTo>
                <a:cubicBezTo>
                  <a:pt x="6767" y="17830"/>
                  <a:pt x="7038" y="17995"/>
                  <a:pt x="7355" y="18106"/>
                </a:cubicBezTo>
                <a:cubicBezTo>
                  <a:pt x="7671" y="18218"/>
                  <a:pt x="8024" y="18273"/>
                  <a:pt x="8413" y="18273"/>
                </a:cubicBezTo>
                <a:cubicBezTo>
                  <a:pt x="8773" y="18273"/>
                  <a:pt x="9113" y="18223"/>
                  <a:pt x="9434" y="18123"/>
                </a:cubicBezTo>
                <a:cubicBezTo>
                  <a:pt x="9754" y="18023"/>
                  <a:pt x="10033" y="17873"/>
                  <a:pt x="10271" y="17672"/>
                </a:cubicBezTo>
                <a:cubicBezTo>
                  <a:pt x="10509" y="17472"/>
                  <a:pt x="10697" y="17222"/>
                  <a:pt x="10837" y="16922"/>
                </a:cubicBezTo>
                <a:cubicBezTo>
                  <a:pt x="10978" y="16621"/>
                  <a:pt x="11048" y="16275"/>
                  <a:pt x="11048" y="15881"/>
                </a:cubicBezTo>
                <a:cubicBezTo>
                  <a:pt x="11048" y="15407"/>
                  <a:pt x="10935" y="14995"/>
                  <a:pt x="10708" y="14646"/>
                </a:cubicBezTo>
                <a:cubicBezTo>
                  <a:pt x="10481" y="14298"/>
                  <a:pt x="10134" y="14072"/>
                  <a:pt x="9666" y="13968"/>
                </a:cubicBezTo>
                <a:lnTo>
                  <a:pt x="9666" y="13946"/>
                </a:lnTo>
                <a:cubicBezTo>
                  <a:pt x="9968" y="13805"/>
                  <a:pt x="10220" y="13597"/>
                  <a:pt x="10422" y="13323"/>
                </a:cubicBezTo>
                <a:cubicBezTo>
                  <a:pt x="10624" y="13048"/>
                  <a:pt x="10724" y="12734"/>
                  <a:pt x="10724" y="12377"/>
                </a:cubicBezTo>
                <a:cubicBezTo>
                  <a:pt x="10724" y="12014"/>
                  <a:pt x="10665" y="11698"/>
                  <a:pt x="10546" y="11432"/>
                </a:cubicBezTo>
                <a:cubicBezTo>
                  <a:pt x="10427" y="11165"/>
                  <a:pt x="10263" y="10946"/>
                  <a:pt x="10055" y="10776"/>
                </a:cubicBezTo>
                <a:cubicBezTo>
                  <a:pt x="9846" y="10605"/>
                  <a:pt x="9599" y="10477"/>
                  <a:pt x="9315" y="10392"/>
                </a:cubicBezTo>
                <a:cubicBezTo>
                  <a:pt x="9030" y="10306"/>
                  <a:pt x="8722" y="10264"/>
                  <a:pt x="8391" y="10264"/>
                </a:cubicBezTo>
                <a:cubicBezTo>
                  <a:pt x="8010" y="10264"/>
                  <a:pt x="7673" y="10326"/>
                  <a:pt x="7382" y="10453"/>
                </a:cubicBezTo>
                <a:cubicBezTo>
                  <a:pt x="7090" y="10579"/>
                  <a:pt x="6847" y="10753"/>
                  <a:pt x="6653" y="10976"/>
                </a:cubicBezTo>
                <a:cubicBezTo>
                  <a:pt x="6459" y="11198"/>
                  <a:pt x="6309" y="11466"/>
                  <a:pt x="6204" y="11777"/>
                </a:cubicBezTo>
                <a:cubicBezTo>
                  <a:pt x="6100" y="12088"/>
                  <a:pt x="6040" y="12433"/>
                  <a:pt x="6026" y="12811"/>
                </a:cubicBezTo>
                <a:lnTo>
                  <a:pt x="6944" y="12811"/>
                </a:lnTo>
                <a:cubicBezTo>
                  <a:pt x="6944" y="12581"/>
                  <a:pt x="6972" y="12363"/>
                  <a:pt x="7031" y="12155"/>
                </a:cubicBezTo>
                <a:cubicBezTo>
                  <a:pt x="7088" y="11947"/>
                  <a:pt x="7177" y="11766"/>
                  <a:pt x="7296" y="11610"/>
                </a:cubicBezTo>
                <a:cubicBezTo>
                  <a:pt x="7414" y="11454"/>
                  <a:pt x="7565" y="11330"/>
                  <a:pt x="7749" y="11237"/>
                </a:cubicBezTo>
                <a:cubicBezTo>
                  <a:pt x="7932" y="11144"/>
                  <a:pt x="8147" y="11098"/>
                  <a:pt x="8391" y="11098"/>
                </a:cubicBezTo>
                <a:cubicBezTo>
                  <a:pt x="8780" y="11098"/>
                  <a:pt x="9104" y="11204"/>
                  <a:pt x="9364" y="11415"/>
                </a:cubicBezTo>
                <a:cubicBezTo>
                  <a:pt x="9623" y="11627"/>
                  <a:pt x="9752" y="11943"/>
                  <a:pt x="9752" y="12366"/>
                </a:cubicBezTo>
                <a:cubicBezTo>
                  <a:pt x="9752" y="12574"/>
                  <a:pt x="9713" y="12759"/>
                  <a:pt x="9634" y="12922"/>
                </a:cubicBezTo>
                <a:cubicBezTo>
                  <a:pt x="9554" y="13086"/>
                  <a:pt x="9448" y="13221"/>
                  <a:pt x="9315" y="13329"/>
                </a:cubicBezTo>
                <a:cubicBezTo>
                  <a:pt x="9182" y="13436"/>
                  <a:pt x="9027" y="13517"/>
                  <a:pt x="8851" y="13574"/>
                </a:cubicBezTo>
                <a:cubicBezTo>
                  <a:pt x="8674" y="13629"/>
                  <a:pt x="8488" y="13657"/>
                  <a:pt x="8294" y="13657"/>
                </a:cubicBezTo>
                <a:lnTo>
                  <a:pt x="7992" y="13657"/>
                </a:lnTo>
                <a:cubicBezTo>
                  <a:pt x="7963" y="13657"/>
                  <a:pt x="7930" y="13653"/>
                  <a:pt x="7895" y="13645"/>
                </a:cubicBezTo>
                <a:lnTo>
                  <a:pt x="7895" y="14447"/>
                </a:lnTo>
                <a:cubicBezTo>
                  <a:pt x="8067" y="14424"/>
                  <a:pt x="8251" y="14413"/>
                  <a:pt x="8445" y="14413"/>
                </a:cubicBezTo>
                <a:cubicBezTo>
                  <a:pt x="8676" y="14413"/>
                  <a:pt x="8890" y="14444"/>
                  <a:pt x="9088" y="14507"/>
                </a:cubicBezTo>
                <a:cubicBezTo>
                  <a:pt x="9286" y="14571"/>
                  <a:pt x="9457" y="14667"/>
                  <a:pt x="9601" y="14797"/>
                </a:cubicBezTo>
                <a:cubicBezTo>
                  <a:pt x="9745" y="14927"/>
                  <a:pt x="9860" y="15086"/>
                  <a:pt x="9947" y="15275"/>
                </a:cubicBezTo>
                <a:cubicBezTo>
                  <a:pt x="10033" y="15464"/>
                  <a:pt x="10076" y="15682"/>
                  <a:pt x="10076" y="15926"/>
                </a:cubicBezTo>
                <a:cubicBezTo>
                  <a:pt x="10076" y="16163"/>
                  <a:pt x="10031" y="16377"/>
                  <a:pt x="9941" y="16565"/>
                </a:cubicBezTo>
                <a:cubicBezTo>
                  <a:pt x="9851" y="16754"/>
                  <a:pt x="9731" y="16914"/>
                  <a:pt x="9579" y="17044"/>
                </a:cubicBezTo>
                <a:moveTo>
                  <a:pt x="14257" y="18151"/>
                </a:moveTo>
                <a:lnTo>
                  <a:pt x="15175" y="18151"/>
                </a:lnTo>
                <a:lnTo>
                  <a:pt x="15175" y="10264"/>
                </a:lnTo>
                <a:lnTo>
                  <a:pt x="14473" y="10264"/>
                </a:lnTo>
                <a:cubicBezTo>
                  <a:pt x="14422" y="10561"/>
                  <a:pt x="14329" y="10805"/>
                  <a:pt x="14192" y="10998"/>
                </a:cubicBezTo>
                <a:cubicBezTo>
                  <a:pt x="14055" y="11191"/>
                  <a:pt x="13888" y="11343"/>
                  <a:pt x="13690" y="11454"/>
                </a:cubicBezTo>
                <a:cubicBezTo>
                  <a:pt x="13492" y="11565"/>
                  <a:pt x="13271" y="11641"/>
                  <a:pt x="13026" y="11682"/>
                </a:cubicBezTo>
                <a:cubicBezTo>
                  <a:pt x="12781" y="11723"/>
                  <a:pt x="12529" y="11743"/>
                  <a:pt x="12270" y="11743"/>
                </a:cubicBezTo>
                <a:lnTo>
                  <a:pt x="12270" y="12499"/>
                </a:lnTo>
                <a:lnTo>
                  <a:pt x="14257" y="12499"/>
                </a:lnTo>
                <a:cubicBezTo>
                  <a:pt x="14257" y="12499"/>
                  <a:pt x="14257" y="18151"/>
                  <a:pt x="14257" y="18151"/>
                </a:cubicBezTo>
                <a:close/>
                <a:moveTo>
                  <a:pt x="20618" y="6873"/>
                </a:moveTo>
                <a:lnTo>
                  <a:pt x="982" y="6873"/>
                </a:lnTo>
                <a:lnTo>
                  <a:pt x="982" y="3928"/>
                </a:lnTo>
                <a:cubicBezTo>
                  <a:pt x="982" y="3385"/>
                  <a:pt x="1421" y="2945"/>
                  <a:pt x="1964" y="2945"/>
                </a:cubicBezTo>
                <a:lnTo>
                  <a:pt x="3927" y="2945"/>
                </a:lnTo>
                <a:lnTo>
                  <a:pt x="3927" y="4418"/>
                </a:lnTo>
                <a:cubicBezTo>
                  <a:pt x="3927" y="4690"/>
                  <a:pt x="4147" y="4909"/>
                  <a:pt x="4418" y="4909"/>
                </a:cubicBezTo>
                <a:cubicBezTo>
                  <a:pt x="4690" y="4909"/>
                  <a:pt x="4909" y="4690"/>
                  <a:pt x="4909" y="4418"/>
                </a:cubicBezTo>
                <a:lnTo>
                  <a:pt x="4909" y="2945"/>
                </a:lnTo>
                <a:lnTo>
                  <a:pt x="16691" y="2945"/>
                </a:lnTo>
                <a:lnTo>
                  <a:pt x="16691" y="4418"/>
                </a:lnTo>
                <a:cubicBezTo>
                  <a:pt x="16691" y="4690"/>
                  <a:pt x="16910" y="4909"/>
                  <a:pt x="17182" y="4909"/>
                </a:cubicBezTo>
                <a:cubicBezTo>
                  <a:pt x="17453" y="4909"/>
                  <a:pt x="17673" y="4690"/>
                  <a:pt x="17673" y="4418"/>
                </a:cubicBezTo>
                <a:lnTo>
                  <a:pt x="17673" y="2945"/>
                </a:lnTo>
                <a:lnTo>
                  <a:pt x="19636" y="2945"/>
                </a:lnTo>
                <a:cubicBezTo>
                  <a:pt x="20179" y="2945"/>
                  <a:pt x="20618" y="3385"/>
                  <a:pt x="20618" y="3928"/>
                </a:cubicBezTo>
                <a:cubicBezTo>
                  <a:pt x="20618" y="3928"/>
                  <a:pt x="20618" y="6873"/>
                  <a:pt x="20618" y="6873"/>
                </a:cubicBezTo>
                <a:close/>
                <a:moveTo>
                  <a:pt x="20618" y="19636"/>
                </a:moveTo>
                <a:cubicBezTo>
                  <a:pt x="20618" y="20179"/>
                  <a:pt x="20179" y="20618"/>
                  <a:pt x="19636" y="20618"/>
                </a:cubicBezTo>
                <a:lnTo>
                  <a:pt x="1964" y="20618"/>
                </a:lnTo>
                <a:cubicBezTo>
                  <a:pt x="1421" y="20618"/>
                  <a:pt x="982" y="20179"/>
                  <a:pt x="982" y="19636"/>
                </a:cubicBezTo>
                <a:lnTo>
                  <a:pt x="982" y="7855"/>
                </a:lnTo>
                <a:lnTo>
                  <a:pt x="20618" y="7855"/>
                </a:lnTo>
                <a:cubicBezTo>
                  <a:pt x="20618" y="7855"/>
                  <a:pt x="20618" y="19636"/>
                  <a:pt x="20618" y="19636"/>
                </a:cubicBezTo>
                <a:close/>
                <a:moveTo>
                  <a:pt x="19636" y="1964"/>
                </a:moveTo>
                <a:lnTo>
                  <a:pt x="17673" y="1964"/>
                </a:lnTo>
                <a:lnTo>
                  <a:pt x="17673" y="491"/>
                </a:lnTo>
                <a:cubicBezTo>
                  <a:pt x="17673" y="220"/>
                  <a:pt x="17453" y="0"/>
                  <a:pt x="17182" y="0"/>
                </a:cubicBezTo>
                <a:cubicBezTo>
                  <a:pt x="16910" y="0"/>
                  <a:pt x="16691" y="220"/>
                  <a:pt x="16691" y="491"/>
                </a:cubicBezTo>
                <a:lnTo>
                  <a:pt x="16691" y="1964"/>
                </a:lnTo>
                <a:lnTo>
                  <a:pt x="4909" y="1964"/>
                </a:lnTo>
                <a:lnTo>
                  <a:pt x="4909" y="491"/>
                </a:lnTo>
                <a:cubicBezTo>
                  <a:pt x="4909" y="220"/>
                  <a:pt x="4690" y="0"/>
                  <a:pt x="4418" y="0"/>
                </a:cubicBezTo>
                <a:cubicBezTo>
                  <a:pt x="4147" y="0"/>
                  <a:pt x="3927" y="220"/>
                  <a:pt x="3927" y="491"/>
                </a:cubicBezTo>
                <a:lnTo>
                  <a:pt x="3927" y="1964"/>
                </a:lnTo>
                <a:lnTo>
                  <a:pt x="1964" y="1964"/>
                </a:lnTo>
                <a:cubicBezTo>
                  <a:pt x="879" y="1964"/>
                  <a:pt x="0" y="2843"/>
                  <a:pt x="0" y="3928"/>
                </a:cubicBezTo>
                <a:lnTo>
                  <a:pt x="0" y="19636"/>
                </a:lnTo>
                <a:cubicBezTo>
                  <a:pt x="0" y="20721"/>
                  <a:pt x="879" y="21600"/>
                  <a:pt x="1964" y="21600"/>
                </a:cubicBezTo>
                <a:lnTo>
                  <a:pt x="19636" y="21600"/>
                </a:lnTo>
                <a:cubicBezTo>
                  <a:pt x="20721" y="21600"/>
                  <a:pt x="21600" y="20721"/>
                  <a:pt x="21600" y="19636"/>
                </a:cubicBezTo>
                <a:lnTo>
                  <a:pt x="21600" y="3928"/>
                </a:lnTo>
                <a:cubicBezTo>
                  <a:pt x="21600" y="2843"/>
                  <a:pt x="20721" y="1964"/>
                  <a:pt x="19636" y="1964"/>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rgbClr val="FFFFFF"/>
              </a:solidFill>
              <a:effectLst>
                <a:outerShdw blurRad="38100" dist="12700" dir="5400000" rotWithShape="0">
                  <a:srgbClr val="000000">
                    <a:alpha val="50000"/>
                  </a:srgbClr>
                </a:outerShdw>
              </a:effectLst>
              <a:latin typeface="Gill Sans"/>
              <a:sym typeface="Gill Sans"/>
            </a:endParaRPr>
          </a:p>
        </p:txBody>
      </p:sp>
      <p:sp>
        <p:nvSpPr>
          <p:cNvPr id="33" name="Shape 2562"/>
          <p:cNvSpPr/>
          <p:nvPr/>
        </p:nvSpPr>
        <p:spPr>
          <a:xfrm>
            <a:off x="2329870" y="9855796"/>
            <a:ext cx="991310" cy="991310"/>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9"/>
                  <a:pt x="20178" y="20619"/>
                  <a:pt x="19636" y="20619"/>
                </a:cubicBezTo>
                <a:lnTo>
                  <a:pt x="1964" y="20619"/>
                </a:lnTo>
                <a:cubicBezTo>
                  <a:pt x="1421" y="20619"/>
                  <a:pt x="982" y="20179"/>
                  <a:pt x="982" y="19636"/>
                </a:cubicBezTo>
                <a:lnTo>
                  <a:pt x="982" y="1964"/>
                </a:lnTo>
                <a:cubicBezTo>
                  <a:pt x="982" y="1422"/>
                  <a:pt x="1421"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4294" y="17673"/>
                </a:moveTo>
                <a:lnTo>
                  <a:pt x="8376" y="10732"/>
                </a:lnTo>
                <a:lnTo>
                  <a:pt x="10838" y="14425"/>
                </a:lnTo>
                <a:cubicBezTo>
                  <a:pt x="10862" y="14484"/>
                  <a:pt x="10898" y="14536"/>
                  <a:pt x="10942" y="14581"/>
                </a:cubicBezTo>
                <a:lnTo>
                  <a:pt x="10944" y="14583"/>
                </a:lnTo>
                <a:cubicBezTo>
                  <a:pt x="11033" y="14673"/>
                  <a:pt x="11155" y="14727"/>
                  <a:pt x="11291" y="14727"/>
                </a:cubicBezTo>
                <a:cubicBezTo>
                  <a:pt x="11427" y="14727"/>
                  <a:pt x="11549" y="14673"/>
                  <a:pt x="11638" y="14583"/>
                </a:cubicBezTo>
                <a:lnTo>
                  <a:pt x="13686" y="12536"/>
                </a:lnTo>
                <a:lnTo>
                  <a:pt x="17242" y="17673"/>
                </a:lnTo>
                <a:cubicBezTo>
                  <a:pt x="17242" y="17673"/>
                  <a:pt x="4294" y="17673"/>
                  <a:pt x="4294" y="17673"/>
                </a:cubicBezTo>
                <a:close/>
                <a:moveTo>
                  <a:pt x="18620" y="17982"/>
                </a:moveTo>
                <a:lnTo>
                  <a:pt x="18617" y="17978"/>
                </a:lnTo>
                <a:cubicBezTo>
                  <a:pt x="18590" y="17913"/>
                  <a:pt x="18551" y="17858"/>
                  <a:pt x="18501" y="17810"/>
                </a:cubicBezTo>
                <a:lnTo>
                  <a:pt x="14201" y="11600"/>
                </a:lnTo>
                <a:lnTo>
                  <a:pt x="14200" y="11601"/>
                </a:lnTo>
                <a:cubicBezTo>
                  <a:pt x="14127" y="11420"/>
                  <a:pt x="13952" y="11291"/>
                  <a:pt x="13745" y="11291"/>
                </a:cubicBezTo>
                <a:cubicBezTo>
                  <a:pt x="13610" y="11291"/>
                  <a:pt x="13488" y="11346"/>
                  <a:pt x="13398" y="11435"/>
                </a:cubicBezTo>
                <a:lnTo>
                  <a:pt x="11360" y="13473"/>
                </a:lnTo>
                <a:lnTo>
                  <a:pt x="8798" y="9630"/>
                </a:lnTo>
                <a:cubicBezTo>
                  <a:pt x="8724" y="9453"/>
                  <a:pt x="8550" y="9327"/>
                  <a:pt x="8345" y="9327"/>
                </a:cubicBezTo>
                <a:cubicBezTo>
                  <a:pt x="8175" y="9327"/>
                  <a:pt x="8033" y="9420"/>
                  <a:pt x="7945" y="9551"/>
                </a:cubicBezTo>
                <a:lnTo>
                  <a:pt x="7937" y="9546"/>
                </a:lnTo>
                <a:lnTo>
                  <a:pt x="3028" y="17891"/>
                </a:lnTo>
                <a:lnTo>
                  <a:pt x="3036" y="17897"/>
                </a:lnTo>
                <a:cubicBezTo>
                  <a:pt x="2983" y="17974"/>
                  <a:pt x="2945" y="18063"/>
                  <a:pt x="2945" y="18164"/>
                </a:cubicBezTo>
                <a:cubicBezTo>
                  <a:pt x="2945" y="18435"/>
                  <a:pt x="3165" y="18655"/>
                  <a:pt x="3436" y="18655"/>
                </a:cubicBezTo>
                <a:lnTo>
                  <a:pt x="18164" y="18655"/>
                </a:lnTo>
                <a:cubicBezTo>
                  <a:pt x="18435" y="18655"/>
                  <a:pt x="18655" y="18435"/>
                  <a:pt x="18655" y="18164"/>
                </a:cubicBezTo>
                <a:cubicBezTo>
                  <a:pt x="18655" y="18099"/>
                  <a:pt x="18640" y="18039"/>
                  <a:pt x="18618" y="17983"/>
                </a:cubicBezTo>
                <a:cubicBezTo>
                  <a:pt x="18618" y="17983"/>
                  <a:pt x="18620" y="17982"/>
                  <a:pt x="18620" y="17982"/>
                </a:cubicBezTo>
                <a:close/>
                <a:moveTo>
                  <a:pt x="5400" y="3927"/>
                </a:moveTo>
                <a:cubicBezTo>
                  <a:pt x="6213" y="3927"/>
                  <a:pt x="6873" y="4587"/>
                  <a:pt x="6873" y="5400"/>
                </a:cubicBezTo>
                <a:cubicBezTo>
                  <a:pt x="6873" y="6214"/>
                  <a:pt x="6213" y="6873"/>
                  <a:pt x="5400" y="6873"/>
                </a:cubicBezTo>
                <a:cubicBezTo>
                  <a:pt x="4587" y="6873"/>
                  <a:pt x="3927" y="6214"/>
                  <a:pt x="3927" y="5400"/>
                </a:cubicBezTo>
                <a:cubicBezTo>
                  <a:pt x="3927" y="4587"/>
                  <a:pt x="4587" y="3927"/>
                  <a:pt x="5400" y="3927"/>
                </a:cubicBezTo>
                <a:moveTo>
                  <a:pt x="5400" y="7855"/>
                </a:moveTo>
                <a:cubicBezTo>
                  <a:pt x="6756" y="7855"/>
                  <a:pt x="7855" y="6756"/>
                  <a:pt x="7855" y="5400"/>
                </a:cubicBezTo>
                <a:cubicBezTo>
                  <a:pt x="7855" y="4045"/>
                  <a:pt x="6756" y="2945"/>
                  <a:pt x="5400" y="2945"/>
                </a:cubicBezTo>
                <a:cubicBezTo>
                  <a:pt x="4044" y="2945"/>
                  <a:pt x="2945" y="4045"/>
                  <a:pt x="2945" y="5400"/>
                </a:cubicBezTo>
                <a:cubicBezTo>
                  <a:pt x="2945" y="6756"/>
                  <a:pt x="4044" y="7855"/>
                  <a:pt x="5400" y="7855"/>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rgbClr val="FFFFFF"/>
              </a:solidFill>
              <a:effectLst>
                <a:outerShdw blurRad="38100" dist="12700" dir="5400000" rotWithShape="0">
                  <a:srgbClr val="000000">
                    <a:alpha val="50000"/>
                  </a:srgbClr>
                </a:outerShdw>
              </a:effectLst>
              <a:latin typeface="Gill Sans"/>
              <a:sym typeface="Gill Sans"/>
            </a:endParaRPr>
          </a:p>
        </p:txBody>
      </p:sp>
      <p:sp>
        <p:nvSpPr>
          <p:cNvPr id="34" name="Shape 2587"/>
          <p:cNvSpPr/>
          <p:nvPr/>
        </p:nvSpPr>
        <p:spPr>
          <a:xfrm>
            <a:off x="13073633" y="4994316"/>
            <a:ext cx="991310" cy="991310"/>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rgbClr val="FFFFFF"/>
              </a:solidFill>
              <a:effectLst>
                <a:outerShdw blurRad="38100" dist="12700" dir="5400000" rotWithShape="0">
                  <a:srgbClr val="000000">
                    <a:alpha val="50000"/>
                  </a:srgbClr>
                </a:outerShdw>
              </a:effectLst>
              <a:latin typeface="Gill Sans"/>
              <a:sym typeface="Gill Sans"/>
            </a:endParaRPr>
          </a:p>
        </p:txBody>
      </p:sp>
      <p:sp>
        <p:nvSpPr>
          <p:cNvPr id="35" name="Shape 2550"/>
          <p:cNvSpPr/>
          <p:nvPr/>
        </p:nvSpPr>
        <p:spPr>
          <a:xfrm>
            <a:off x="13154229" y="7451979"/>
            <a:ext cx="910714" cy="910714"/>
          </a:xfrm>
          <a:custGeom>
            <a:avLst/>
            <a:gdLst/>
            <a:ahLst/>
            <a:cxnLst>
              <a:cxn ang="0">
                <a:pos x="wd2" y="hd2"/>
              </a:cxn>
              <a:cxn ang="5400000">
                <a:pos x="wd2" y="hd2"/>
              </a:cxn>
              <a:cxn ang="10800000">
                <a:pos x="wd2" y="hd2"/>
              </a:cxn>
              <a:cxn ang="16200000">
                <a:pos x="wd2" y="hd2"/>
              </a:cxn>
            </a:cxnLst>
            <a:rect l="0" t="0" r="r" b="b"/>
            <a:pathLst>
              <a:path w="21600" h="21600" extrusionOk="0">
                <a:moveTo>
                  <a:pt x="21109" y="7364"/>
                </a:moveTo>
                <a:cubicBezTo>
                  <a:pt x="20838" y="7364"/>
                  <a:pt x="20618" y="7584"/>
                  <a:pt x="20618" y="7855"/>
                </a:cubicBezTo>
                <a:lnTo>
                  <a:pt x="20618" y="18655"/>
                </a:lnTo>
                <a:cubicBezTo>
                  <a:pt x="20618" y="19739"/>
                  <a:pt x="19739" y="20618"/>
                  <a:pt x="18655" y="20618"/>
                </a:cubicBezTo>
                <a:lnTo>
                  <a:pt x="2945" y="20618"/>
                </a:lnTo>
                <a:cubicBezTo>
                  <a:pt x="1861" y="20618"/>
                  <a:pt x="982" y="19739"/>
                  <a:pt x="982" y="18655"/>
                </a:cubicBezTo>
                <a:lnTo>
                  <a:pt x="982" y="2945"/>
                </a:lnTo>
                <a:cubicBezTo>
                  <a:pt x="982" y="1861"/>
                  <a:pt x="1861" y="982"/>
                  <a:pt x="2945" y="982"/>
                </a:cubicBezTo>
                <a:lnTo>
                  <a:pt x="13745" y="982"/>
                </a:lnTo>
                <a:cubicBezTo>
                  <a:pt x="14017" y="982"/>
                  <a:pt x="14236" y="762"/>
                  <a:pt x="14236" y="491"/>
                </a:cubicBezTo>
                <a:cubicBezTo>
                  <a:pt x="14236" y="220"/>
                  <a:pt x="14017" y="0"/>
                  <a:pt x="13745" y="0"/>
                </a:cubicBezTo>
                <a:lnTo>
                  <a:pt x="2945" y="0"/>
                </a:lnTo>
                <a:cubicBezTo>
                  <a:pt x="1318" y="0"/>
                  <a:pt x="0" y="1319"/>
                  <a:pt x="0" y="2945"/>
                </a:cubicBezTo>
                <a:lnTo>
                  <a:pt x="0" y="18655"/>
                </a:lnTo>
                <a:cubicBezTo>
                  <a:pt x="0" y="20282"/>
                  <a:pt x="1318" y="21600"/>
                  <a:pt x="2945" y="21600"/>
                </a:cubicBezTo>
                <a:lnTo>
                  <a:pt x="18655" y="21600"/>
                </a:lnTo>
                <a:cubicBezTo>
                  <a:pt x="20282" y="21600"/>
                  <a:pt x="21600" y="20282"/>
                  <a:pt x="21600" y="18655"/>
                </a:cubicBezTo>
                <a:lnTo>
                  <a:pt x="21600" y="7855"/>
                </a:lnTo>
                <a:cubicBezTo>
                  <a:pt x="21600" y="7584"/>
                  <a:pt x="21380" y="7364"/>
                  <a:pt x="21109" y="7364"/>
                </a:cubicBezTo>
                <a:moveTo>
                  <a:pt x="7006" y="12764"/>
                </a:moveTo>
                <a:lnTo>
                  <a:pt x="8836" y="12764"/>
                </a:lnTo>
                <a:lnTo>
                  <a:pt x="8836" y="14594"/>
                </a:lnTo>
                <a:lnTo>
                  <a:pt x="6627" y="14973"/>
                </a:lnTo>
                <a:cubicBezTo>
                  <a:pt x="6627" y="14973"/>
                  <a:pt x="7006" y="12764"/>
                  <a:pt x="7006" y="12764"/>
                </a:cubicBezTo>
                <a:close/>
                <a:moveTo>
                  <a:pt x="16775" y="2742"/>
                </a:moveTo>
                <a:lnTo>
                  <a:pt x="18858" y="4825"/>
                </a:lnTo>
                <a:lnTo>
                  <a:pt x="9818" y="13865"/>
                </a:lnTo>
                <a:lnTo>
                  <a:pt x="9818" y="11782"/>
                </a:lnTo>
                <a:lnTo>
                  <a:pt x="7736" y="11782"/>
                </a:lnTo>
                <a:cubicBezTo>
                  <a:pt x="7736" y="11782"/>
                  <a:pt x="16775" y="2742"/>
                  <a:pt x="16775" y="2742"/>
                </a:cubicBezTo>
                <a:close/>
                <a:moveTo>
                  <a:pt x="18104" y="1414"/>
                </a:moveTo>
                <a:cubicBezTo>
                  <a:pt x="18371" y="1147"/>
                  <a:pt x="18739" y="982"/>
                  <a:pt x="19145" y="982"/>
                </a:cubicBezTo>
                <a:cubicBezTo>
                  <a:pt x="19959" y="982"/>
                  <a:pt x="20618" y="1642"/>
                  <a:pt x="20618" y="2455"/>
                </a:cubicBezTo>
                <a:cubicBezTo>
                  <a:pt x="20618" y="2861"/>
                  <a:pt x="20453" y="3230"/>
                  <a:pt x="20187" y="3496"/>
                </a:cubicBezTo>
                <a:lnTo>
                  <a:pt x="19552" y="4131"/>
                </a:lnTo>
                <a:lnTo>
                  <a:pt x="17469" y="2048"/>
                </a:lnTo>
                <a:cubicBezTo>
                  <a:pt x="17469" y="2048"/>
                  <a:pt x="18104" y="1414"/>
                  <a:pt x="18104" y="1414"/>
                </a:cubicBezTo>
                <a:close/>
                <a:moveTo>
                  <a:pt x="5400" y="16200"/>
                </a:moveTo>
                <a:lnTo>
                  <a:pt x="9590" y="15481"/>
                </a:lnTo>
                <a:lnTo>
                  <a:pt x="20881" y="4190"/>
                </a:lnTo>
                <a:cubicBezTo>
                  <a:pt x="21325" y="3746"/>
                  <a:pt x="21600" y="3133"/>
                  <a:pt x="21600" y="2455"/>
                </a:cubicBezTo>
                <a:cubicBezTo>
                  <a:pt x="21600" y="1099"/>
                  <a:pt x="20501" y="0"/>
                  <a:pt x="19145" y="0"/>
                </a:cubicBezTo>
                <a:cubicBezTo>
                  <a:pt x="18468" y="0"/>
                  <a:pt x="17854" y="275"/>
                  <a:pt x="17410" y="719"/>
                </a:cubicBezTo>
                <a:lnTo>
                  <a:pt x="6119" y="12010"/>
                </a:lnTo>
                <a:cubicBezTo>
                  <a:pt x="6119" y="12010"/>
                  <a:pt x="5400" y="16200"/>
                  <a:pt x="5400" y="16200"/>
                </a:cubicBezTo>
                <a:close/>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rgbClr val="FFFFFF"/>
              </a:solidFill>
              <a:effectLst>
                <a:outerShdw blurRad="38100" dist="12700" dir="5400000" rotWithShape="0">
                  <a:srgbClr val="000000">
                    <a:alpha val="50000"/>
                  </a:srgbClr>
                </a:outerShdw>
              </a:effectLst>
              <a:latin typeface="Gill Sans"/>
              <a:sym typeface="Gill Sans"/>
            </a:endParaRPr>
          </a:p>
        </p:txBody>
      </p:sp>
      <p:sp>
        <p:nvSpPr>
          <p:cNvPr id="40" name="Shape 2645"/>
          <p:cNvSpPr/>
          <p:nvPr/>
        </p:nvSpPr>
        <p:spPr>
          <a:xfrm>
            <a:off x="13106283" y="9849930"/>
            <a:ext cx="1006606" cy="732078"/>
          </a:xfrm>
          <a:custGeom>
            <a:avLst/>
            <a:gdLst/>
            <a:ahLst/>
            <a:cxnLst>
              <a:cxn ang="0">
                <a:pos x="wd2" y="hd2"/>
              </a:cxn>
              <a:cxn ang="5400000">
                <a:pos x="wd2" y="hd2"/>
              </a:cxn>
              <a:cxn ang="10800000">
                <a:pos x="wd2" y="hd2"/>
              </a:cxn>
              <a:cxn ang="16200000">
                <a:pos x="wd2" y="hd2"/>
              </a:cxn>
            </a:cxnLst>
            <a:rect l="0" t="0" r="r" b="b"/>
            <a:pathLst>
              <a:path w="21600" h="21600" extrusionOk="0">
                <a:moveTo>
                  <a:pt x="1408" y="20250"/>
                </a:moveTo>
                <a:lnTo>
                  <a:pt x="2740" y="17504"/>
                </a:lnTo>
                <a:cubicBezTo>
                  <a:pt x="2807" y="17526"/>
                  <a:pt x="2874" y="17550"/>
                  <a:pt x="2945" y="17550"/>
                </a:cubicBezTo>
                <a:lnTo>
                  <a:pt x="18655" y="17550"/>
                </a:lnTo>
                <a:cubicBezTo>
                  <a:pt x="18726" y="17550"/>
                  <a:pt x="18793" y="17526"/>
                  <a:pt x="18860" y="17504"/>
                </a:cubicBezTo>
                <a:lnTo>
                  <a:pt x="20192" y="20250"/>
                </a:lnTo>
                <a:cubicBezTo>
                  <a:pt x="20192" y="20250"/>
                  <a:pt x="1408" y="20250"/>
                  <a:pt x="1408" y="20250"/>
                </a:cubicBezTo>
                <a:close/>
                <a:moveTo>
                  <a:pt x="2945" y="1350"/>
                </a:moveTo>
                <a:lnTo>
                  <a:pt x="18655" y="1350"/>
                </a:lnTo>
                <a:lnTo>
                  <a:pt x="18655" y="16200"/>
                </a:lnTo>
                <a:lnTo>
                  <a:pt x="2945" y="16200"/>
                </a:lnTo>
                <a:cubicBezTo>
                  <a:pt x="2945" y="16200"/>
                  <a:pt x="2945" y="1350"/>
                  <a:pt x="2945" y="1350"/>
                </a:cubicBezTo>
                <a:close/>
                <a:moveTo>
                  <a:pt x="21510" y="20558"/>
                </a:moveTo>
                <a:lnTo>
                  <a:pt x="21518" y="20551"/>
                </a:lnTo>
                <a:lnTo>
                  <a:pt x="19591" y="16577"/>
                </a:lnTo>
                <a:cubicBezTo>
                  <a:pt x="19617" y="16457"/>
                  <a:pt x="19636" y="16332"/>
                  <a:pt x="19636" y="16200"/>
                </a:cubicBezTo>
                <a:lnTo>
                  <a:pt x="19636" y="1350"/>
                </a:lnTo>
                <a:cubicBezTo>
                  <a:pt x="19636" y="605"/>
                  <a:pt x="19197" y="0"/>
                  <a:pt x="18655" y="0"/>
                </a:cubicBezTo>
                <a:lnTo>
                  <a:pt x="2945" y="0"/>
                </a:lnTo>
                <a:cubicBezTo>
                  <a:pt x="2403" y="0"/>
                  <a:pt x="1964" y="605"/>
                  <a:pt x="1964" y="1350"/>
                </a:cubicBezTo>
                <a:lnTo>
                  <a:pt x="1964" y="16200"/>
                </a:lnTo>
                <a:cubicBezTo>
                  <a:pt x="1964" y="16332"/>
                  <a:pt x="1983" y="16457"/>
                  <a:pt x="2009" y="16577"/>
                </a:cubicBezTo>
                <a:lnTo>
                  <a:pt x="82" y="20551"/>
                </a:lnTo>
                <a:lnTo>
                  <a:pt x="90" y="20558"/>
                </a:lnTo>
                <a:cubicBezTo>
                  <a:pt x="38" y="20665"/>
                  <a:pt x="0" y="20787"/>
                  <a:pt x="0" y="20925"/>
                </a:cubicBezTo>
                <a:cubicBezTo>
                  <a:pt x="0" y="21298"/>
                  <a:pt x="220" y="21600"/>
                  <a:pt x="491" y="21600"/>
                </a:cubicBezTo>
                <a:lnTo>
                  <a:pt x="21109" y="21600"/>
                </a:lnTo>
                <a:cubicBezTo>
                  <a:pt x="21380" y="21600"/>
                  <a:pt x="21600" y="21298"/>
                  <a:pt x="21600" y="20925"/>
                </a:cubicBezTo>
                <a:cubicBezTo>
                  <a:pt x="21600" y="20787"/>
                  <a:pt x="21562" y="20665"/>
                  <a:pt x="21510" y="20558"/>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rgbClr val="FFFFFF"/>
              </a:solidFill>
              <a:effectLst>
                <a:outerShdw blurRad="38100" dist="12700" dir="5400000" rotWithShape="0">
                  <a:srgbClr val="000000">
                    <a:alpha val="50000"/>
                  </a:srgbClr>
                </a:outerShdw>
              </a:effectLst>
              <a:latin typeface="Gill Sans"/>
              <a:sym typeface="Gill Sans"/>
            </a:endParaRPr>
          </a:p>
        </p:txBody>
      </p:sp>
    </p:spTree>
    <p:extLst>
      <p:ext uri="{BB962C8B-B14F-4D97-AF65-F5344CB8AC3E}">
        <p14:creationId xmlns:p14="http://schemas.microsoft.com/office/powerpoint/2010/main" val="75937755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14:bounceEnd="50000">
                                          <p:cBhvr additive="base">
                                            <p:cTn id="7" dur="750" fill="hold"/>
                                            <p:tgtEl>
                                              <p:spTgt spid="65"/>
                                            </p:tgtEl>
                                            <p:attrNameLst>
                                              <p:attrName>ppt_x</p:attrName>
                                            </p:attrNameLst>
                                          </p:cBhvr>
                                          <p:tavLst>
                                            <p:tav tm="0">
                                              <p:val>
                                                <p:strVal val="#ppt_x"/>
                                              </p:val>
                                            </p:tav>
                                            <p:tav tm="100000">
                                              <p:val>
                                                <p:strVal val="#ppt_x"/>
                                              </p:val>
                                            </p:tav>
                                          </p:tavLst>
                                        </p:anim>
                                        <p:anim calcmode="lin" valueType="num" p14:bounceEnd="50000">
                                          <p:cBhvr additive="base">
                                            <p:cTn id="8" dur="750" fill="hold"/>
                                            <p:tgtEl>
                                              <p:spTgt spid="6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50000">
                                      <p:stCondLst>
                                        <p:cond delay="0"/>
                                      </p:stCondLst>
                                      <p:childTnLst>
                                        <p:set>
                                          <p:cBhvr>
                                            <p:cTn id="10" dur="1" fill="hold">
                                              <p:stCondLst>
                                                <p:cond delay="0"/>
                                              </p:stCondLst>
                                            </p:cTn>
                                            <p:tgtEl>
                                              <p:spTgt spid="66"/>
                                            </p:tgtEl>
                                            <p:attrNameLst>
                                              <p:attrName>style.visibility</p:attrName>
                                            </p:attrNameLst>
                                          </p:cBhvr>
                                          <p:to>
                                            <p:strVal val="visible"/>
                                          </p:to>
                                        </p:set>
                                        <p:anim calcmode="lin" valueType="num" p14:bounceEnd="50000">
                                          <p:cBhvr additive="base">
                                            <p:cTn id="11" dur="750" fill="hold"/>
                                            <p:tgtEl>
                                              <p:spTgt spid="66"/>
                                            </p:tgtEl>
                                            <p:attrNameLst>
                                              <p:attrName>ppt_x</p:attrName>
                                            </p:attrNameLst>
                                          </p:cBhvr>
                                          <p:tavLst>
                                            <p:tav tm="0">
                                              <p:val>
                                                <p:strVal val="#ppt_x"/>
                                              </p:val>
                                            </p:tav>
                                            <p:tav tm="100000">
                                              <p:val>
                                                <p:strVal val="#ppt_x"/>
                                              </p:val>
                                            </p:tav>
                                          </p:tavLst>
                                        </p:anim>
                                        <p:anim calcmode="lin" valueType="num" p14:bounceEnd="50000">
                                          <p:cBhvr additive="base">
                                            <p:cTn id="12" dur="750" fill="hold"/>
                                            <p:tgtEl>
                                              <p:spTgt spid="6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14:presetBounceEnd="50000">
                                      <p:stCondLst>
                                        <p:cond delay="0"/>
                                      </p:stCondLst>
                                      <p:childTnLst>
                                        <p:set>
                                          <p:cBhvr>
                                            <p:cTn id="14" dur="1" fill="hold">
                                              <p:stCondLst>
                                                <p:cond delay="0"/>
                                              </p:stCondLst>
                                            </p:cTn>
                                            <p:tgtEl>
                                              <p:spTgt spid="25"/>
                                            </p:tgtEl>
                                            <p:attrNameLst>
                                              <p:attrName>style.visibility</p:attrName>
                                            </p:attrNameLst>
                                          </p:cBhvr>
                                          <p:to>
                                            <p:strVal val="visible"/>
                                          </p:to>
                                        </p:set>
                                        <p:anim calcmode="lin" valueType="num" p14:bounceEnd="50000">
                                          <p:cBhvr additive="base">
                                            <p:cTn id="15" dur="750" fill="hold"/>
                                            <p:tgtEl>
                                              <p:spTgt spid="25"/>
                                            </p:tgtEl>
                                            <p:attrNameLst>
                                              <p:attrName>ppt_x</p:attrName>
                                            </p:attrNameLst>
                                          </p:cBhvr>
                                          <p:tavLst>
                                            <p:tav tm="0">
                                              <p:val>
                                                <p:strVal val="#ppt_x"/>
                                              </p:val>
                                            </p:tav>
                                            <p:tav tm="100000">
                                              <p:val>
                                                <p:strVal val="#ppt_x"/>
                                              </p:val>
                                            </p:tav>
                                          </p:tavLst>
                                        </p:anim>
                                        <p:anim calcmode="lin" valueType="num" p14:bounceEnd="50000">
                                          <p:cBhvr additive="base">
                                            <p:cTn id="16" dur="750" fill="hold"/>
                                            <p:tgtEl>
                                              <p:spTgt spid="2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14:presetBounceEnd="50000">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14:bounceEnd="50000">
                                          <p:cBhvr additive="base">
                                            <p:cTn id="19" dur="750" fill="hold"/>
                                            <p:tgtEl>
                                              <p:spTgt spid="26"/>
                                            </p:tgtEl>
                                            <p:attrNameLst>
                                              <p:attrName>ppt_x</p:attrName>
                                            </p:attrNameLst>
                                          </p:cBhvr>
                                          <p:tavLst>
                                            <p:tav tm="0">
                                              <p:val>
                                                <p:strVal val="#ppt_x"/>
                                              </p:val>
                                            </p:tav>
                                            <p:tav tm="100000">
                                              <p:val>
                                                <p:strVal val="#ppt_x"/>
                                              </p:val>
                                            </p:tav>
                                          </p:tavLst>
                                        </p:anim>
                                        <p:anim calcmode="lin" valueType="num" p14:bounceEnd="50000">
                                          <p:cBhvr additive="base">
                                            <p:cTn id="20" dur="750" fill="hold"/>
                                            <p:tgtEl>
                                              <p:spTgt spid="2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14:presetBounceEnd="50000">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14:bounceEnd="50000">
                                          <p:cBhvr additive="base">
                                            <p:cTn id="23" dur="750" fill="hold"/>
                                            <p:tgtEl>
                                              <p:spTgt spid="27"/>
                                            </p:tgtEl>
                                            <p:attrNameLst>
                                              <p:attrName>ppt_x</p:attrName>
                                            </p:attrNameLst>
                                          </p:cBhvr>
                                          <p:tavLst>
                                            <p:tav tm="0">
                                              <p:val>
                                                <p:strVal val="#ppt_x"/>
                                              </p:val>
                                            </p:tav>
                                            <p:tav tm="100000">
                                              <p:val>
                                                <p:strVal val="#ppt_x"/>
                                              </p:val>
                                            </p:tav>
                                          </p:tavLst>
                                        </p:anim>
                                        <p:anim calcmode="lin" valueType="num" p14:bounceEnd="50000">
                                          <p:cBhvr additive="base">
                                            <p:cTn id="24" dur="750" fill="hold"/>
                                            <p:tgtEl>
                                              <p:spTgt spid="2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14:presetBounceEnd="50000">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14:bounceEnd="50000">
                                          <p:cBhvr additive="base">
                                            <p:cTn id="27" dur="750" fill="hold"/>
                                            <p:tgtEl>
                                              <p:spTgt spid="31"/>
                                            </p:tgtEl>
                                            <p:attrNameLst>
                                              <p:attrName>ppt_x</p:attrName>
                                            </p:attrNameLst>
                                          </p:cBhvr>
                                          <p:tavLst>
                                            <p:tav tm="0">
                                              <p:val>
                                                <p:strVal val="#ppt_x"/>
                                              </p:val>
                                            </p:tav>
                                            <p:tav tm="100000">
                                              <p:val>
                                                <p:strVal val="#ppt_x"/>
                                              </p:val>
                                            </p:tav>
                                          </p:tavLst>
                                        </p:anim>
                                        <p:anim calcmode="lin" valueType="num" p14:bounceEnd="50000">
                                          <p:cBhvr additive="base">
                                            <p:cTn id="28" dur="750" fill="hold"/>
                                            <p:tgtEl>
                                              <p:spTgt spid="31"/>
                                            </p:tgtEl>
                                            <p:attrNameLst>
                                              <p:attrName>ppt_y</p:attrName>
                                            </p:attrNameLst>
                                          </p:cBhvr>
                                          <p:tavLst>
                                            <p:tav tm="0">
                                              <p:val>
                                                <p:strVal val="1+#ppt_h/2"/>
                                              </p:val>
                                            </p:tav>
                                            <p:tav tm="100000">
                                              <p:val>
                                                <p:strVal val="#ppt_y"/>
                                              </p:val>
                                            </p:tav>
                                          </p:tavLst>
                                        </p:anim>
                                      </p:childTnLst>
                                    </p:cTn>
                                  </p:par>
                                </p:childTnLst>
                              </p:cTn>
                            </p:par>
                            <p:par>
                              <p:cTn id="29" fill="hold">
                                <p:stCondLst>
                                  <p:cond delay="750"/>
                                </p:stCondLst>
                                <p:childTnLst>
                                  <p:par>
                                    <p:cTn id="30" presetID="2" presetClass="entr" presetSubtype="4" fill="hold" grpId="0" nodeType="afterEffect" p14:presetBounceEnd="50000">
                                      <p:stCondLst>
                                        <p:cond delay="0"/>
                                      </p:stCondLst>
                                      <p:childTnLst>
                                        <p:set>
                                          <p:cBhvr>
                                            <p:cTn id="31" dur="1" fill="hold">
                                              <p:stCondLst>
                                                <p:cond delay="0"/>
                                              </p:stCondLst>
                                            </p:cTn>
                                            <p:tgtEl>
                                              <p:spTgt spid="61"/>
                                            </p:tgtEl>
                                            <p:attrNameLst>
                                              <p:attrName>style.visibility</p:attrName>
                                            </p:attrNameLst>
                                          </p:cBhvr>
                                          <p:to>
                                            <p:strVal val="visible"/>
                                          </p:to>
                                        </p:set>
                                        <p:anim calcmode="lin" valueType="num" p14:bounceEnd="50000">
                                          <p:cBhvr additive="base">
                                            <p:cTn id="32" dur="750" fill="hold"/>
                                            <p:tgtEl>
                                              <p:spTgt spid="61"/>
                                            </p:tgtEl>
                                            <p:attrNameLst>
                                              <p:attrName>ppt_x</p:attrName>
                                            </p:attrNameLst>
                                          </p:cBhvr>
                                          <p:tavLst>
                                            <p:tav tm="0">
                                              <p:val>
                                                <p:strVal val="#ppt_x"/>
                                              </p:val>
                                            </p:tav>
                                            <p:tav tm="100000">
                                              <p:val>
                                                <p:strVal val="#ppt_x"/>
                                              </p:val>
                                            </p:tav>
                                          </p:tavLst>
                                        </p:anim>
                                        <p:anim calcmode="lin" valueType="num" p14:bounceEnd="50000">
                                          <p:cBhvr additive="base">
                                            <p:cTn id="33" dur="750" fill="hold"/>
                                            <p:tgtEl>
                                              <p:spTgt spid="61"/>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14:presetBounceEnd="50000">
                                      <p:stCondLst>
                                        <p:cond delay="0"/>
                                      </p:stCondLst>
                                      <p:childTnLst>
                                        <p:set>
                                          <p:cBhvr>
                                            <p:cTn id="35" dur="1" fill="hold">
                                              <p:stCondLst>
                                                <p:cond delay="0"/>
                                              </p:stCondLst>
                                            </p:cTn>
                                            <p:tgtEl>
                                              <p:spTgt spid="62"/>
                                            </p:tgtEl>
                                            <p:attrNameLst>
                                              <p:attrName>style.visibility</p:attrName>
                                            </p:attrNameLst>
                                          </p:cBhvr>
                                          <p:to>
                                            <p:strVal val="visible"/>
                                          </p:to>
                                        </p:set>
                                        <p:anim calcmode="lin" valueType="num" p14:bounceEnd="50000">
                                          <p:cBhvr additive="base">
                                            <p:cTn id="36" dur="750" fill="hold"/>
                                            <p:tgtEl>
                                              <p:spTgt spid="62"/>
                                            </p:tgtEl>
                                            <p:attrNameLst>
                                              <p:attrName>ppt_x</p:attrName>
                                            </p:attrNameLst>
                                          </p:cBhvr>
                                          <p:tavLst>
                                            <p:tav tm="0">
                                              <p:val>
                                                <p:strVal val="#ppt_x"/>
                                              </p:val>
                                            </p:tav>
                                            <p:tav tm="100000">
                                              <p:val>
                                                <p:strVal val="#ppt_x"/>
                                              </p:val>
                                            </p:tav>
                                          </p:tavLst>
                                        </p:anim>
                                        <p:anim calcmode="lin" valueType="num" p14:bounceEnd="50000">
                                          <p:cBhvr additive="base">
                                            <p:cTn id="37" dur="750" fill="hold"/>
                                            <p:tgtEl>
                                              <p:spTgt spid="62"/>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14:presetBounceEnd="50000">
                                      <p:stCondLst>
                                        <p:cond delay="0"/>
                                      </p:stCondLst>
                                      <p:childTnLst>
                                        <p:set>
                                          <p:cBhvr>
                                            <p:cTn id="39" dur="1" fill="hold">
                                              <p:stCondLst>
                                                <p:cond delay="0"/>
                                              </p:stCondLst>
                                            </p:cTn>
                                            <p:tgtEl>
                                              <p:spTgt spid="19"/>
                                            </p:tgtEl>
                                            <p:attrNameLst>
                                              <p:attrName>style.visibility</p:attrName>
                                            </p:attrNameLst>
                                          </p:cBhvr>
                                          <p:to>
                                            <p:strVal val="visible"/>
                                          </p:to>
                                        </p:set>
                                        <p:anim calcmode="lin" valueType="num" p14:bounceEnd="50000">
                                          <p:cBhvr additive="base">
                                            <p:cTn id="40" dur="750" fill="hold"/>
                                            <p:tgtEl>
                                              <p:spTgt spid="19"/>
                                            </p:tgtEl>
                                            <p:attrNameLst>
                                              <p:attrName>ppt_x</p:attrName>
                                            </p:attrNameLst>
                                          </p:cBhvr>
                                          <p:tavLst>
                                            <p:tav tm="0">
                                              <p:val>
                                                <p:strVal val="#ppt_x"/>
                                              </p:val>
                                            </p:tav>
                                            <p:tav tm="100000">
                                              <p:val>
                                                <p:strVal val="#ppt_x"/>
                                              </p:val>
                                            </p:tav>
                                          </p:tavLst>
                                        </p:anim>
                                        <p:anim calcmode="lin" valueType="num" p14:bounceEnd="50000">
                                          <p:cBhvr additive="base">
                                            <p:cTn id="41" dur="750" fill="hold"/>
                                            <p:tgtEl>
                                              <p:spTgt spid="19"/>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14:presetBounceEnd="50000">
                                      <p:stCondLst>
                                        <p:cond delay="0"/>
                                      </p:stCondLst>
                                      <p:childTnLst>
                                        <p:set>
                                          <p:cBhvr>
                                            <p:cTn id="43" dur="1" fill="hold">
                                              <p:stCondLst>
                                                <p:cond delay="0"/>
                                              </p:stCondLst>
                                            </p:cTn>
                                            <p:tgtEl>
                                              <p:spTgt spid="22"/>
                                            </p:tgtEl>
                                            <p:attrNameLst>
                                              <p:attrName>style.visibility</p:attrName>
                                            </p:attrNameLst>
                                          </p:cBhvr>
                                          <p:to>
                                            <p:strVal val="visible"/>
                                          </p:to>
                                        </p:set>
                                        <p:anim calcmode="lin" valueType="num" p14:bounceEnd="50000">
                                          <p:cBhvr additive="base">
                                            <p:cTn id="44" dur="750" fill="hold"/>
                                            <p:tgtEl>
                                              <p:spTgt spid="22"/>
                                            </p:tgtEl>
                                            <p:attrNameLst>
                                              <p:attrName>ppt_x</p:attrName>
                                            </p:attrNameLst>
                                          </p:cBhvr>
                                          <p:tavLst>
                                            <p:tav tm="0">
                                              <p:val>
                                                <p:strVal val="#ppt_x"/>
                                              </p:val>
                                            </p:tav>
                                            <p:tav tm="100000">
                                              <p:val>
                                                <p:strVal val="#ppt_x"/>
                                              </p:val>
                                            </p:tav>
                                          </p:tavLst>
                                        </p:anim>
                                        <p:anim calcmode="lin" valueType="num" p14:bounceEnd="50000">
                                          <p:cBhvr additive="base">
                                            <p:cTn id="45" dur="750" fill="hold"/>
                                            <p:tgtEl>
                                              <p:spTgt spid="22"/>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14:presetBounceEnd="50000">
                                      <p:stCondLst>
                                        <p:cond delay="0"/>
                                      </p:stCondLst>
                                      <p:childTnLst>
                                        <p:set>
                                          <p:cBhvr>
                                            <p:cTn id="47" dur="1" fill="hold">
                                              <p:stCondLst>
                                                <p:cond delay="0"/>
                                              </p:stCondLst>
                                            </p:cTn>
                                            <p:tgtEl>
                                              <p:spTgt spid="32"/>
                                            </p:tgtEl>
                                            <p:attrNameLst>
                                              <p:attrName>style.visibility</p:attrName>
                                            </p:attrNameLst>
                                          </p:cBhvr>
                                          <p:to>
                                            <p:strVal val="visible"/>
                                          </p:to>
                                        </p:set>
                                        <p:anim calcmode="lin" valueType="num" p14:bounceEnd="50000">
                                          <p:cBhvr additive="base">
                                            <p:cTn id="48" dur="750" fill="hold"/>
                                            <p:tgtEl>
                                              <p:spTgt spid="32"/>
                                            </p:tgtEl>
                                            <p:attrNameLst>
                                              <p:attrName>ppt_x</p:attrName>
                                            </p:attrNameLst>
                                          </p:cBhvr>
                                          <p:tavLst>
                                            <p:tav tm="0">
                                              <p:val>
                                                <p:strVal val="#ppt_x"/>
                                              </p:val>
                                            </p:tav>
                                            <p:tav tm="100000">
                                              <p:val>
                                                <p:strVal val="#ppt_x"/>
                                              </p:val>
                                            </p:tav>
                                          </p:tavLst>
                                        </p:anim>
                                        <p:anim calcmode="lin" valueType="num" p14:bounceEnd="50000">
                                          <p:cBhvr additive="base">
                                            <p:cTn id="49" dur="750" fill="hold"/>
                                            <p:tgtEl>
                                              <p:spTgt spid="32"/>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14:presetBounceEnd="50000">
                                      <p:stCondLst>
                                        <p:cond delay="0"/>
                                      </p:stCondLst>
                                      <p:childTnLst>
                                        <p:set>
                                          <p:cBhvr>
                                            <p:cTn id="51" dur="1" fill="hold">
                                              <p:stCondLst>
                                                <p:cond delay="0"/>
                                              </p:stCondLst>
                                            </p:cTn>
                                            <p:tgtEl>
                                              <p:spTgt spid="34"/>
                                            </p:tgtEl>
                                            <p:attrNameLst>
                                              <p:attrName>style.visibility</p:attrName>
                                            </p:attrNameLst>
                                          </p:cBhvr>
                                          <p:to>
                                            <p:strVal val="visible"/>
                                          </p:to>
                                        </p:set>
                                        <p:anim calcmode="lin" valueType="num" p14:bounceEnd="50000">
                                          <p:cBhvr additive="base">
                                            <p:cTn id="52" dur="750" fill="hold"/>
                                            <p:tgtEl>
                                              <p:spTgt spid="34"/>
                                            </p:tgtEl>
                                            <p:attrNameLst>
                                              <p:attrName>ppt_x</p:attrName>
                                            </p:attrNameLst>
                                          </p:cBhvr>
                                          <p:tavLst>
                                            <p:tav tm="0">
                                              <p:val>
                                                <p:strVal val="#ppt_x"/>
                                              </p:val>
                                            </p:tav>
                                            <p:tav tm="100000">
                                              <p:val>
                                                <p:strVal val="#ppt_x"/>
                                              </p:val>
                                            </p:tav>
                                          </p:tavLst>
                                        </p:anim>
                                        <p:anim calcmode="lin" valueType="num" p14:bounceEnd="50000">
                                          <p:cBhvr additive="base">
                                            <p:cTn id="53" dur="750" fill="hold"/>
                                            <p:tgtEl>
                                              <p:spTgt spid="34"/>
                                            </p:tgtEl>
                                            <p:attrNameLst>
                                              <p:attrName>ppt_y</p:attrName>
                                            </p:attrNameLst>
                                          </p:cBhvr>
                                          <p:tavLst>
                                            <p:tav tm="0">
                                              <p:val>
                                                <p:strVal val="1+#ppt_h/2"/>
                                              </p:val>
                                            </p:tav>
                                            <p:tav tm="100000">
                                              <p:val>
                                                <p:strVal val="#ppt_y"/>
                                              </p:val>
                                            </p:tav>
                                          </p:tavLst>
                                        </p:anim>
                                      </p:childTnLst>
                                    </p:cTn>
                                  </p:par>
                                </p:childTnLst>
                              </p:cTn>
                            </p:par>
                            <p:par>
                              <p:cTn id="54" fill="hold">
                                <p:stCondLst>
                                  <p:cond delay="1500"/>
                                </p:stCondLst>
                                <p:childTnLst>
                                  <p:par>
                                    <p:cTn id="55" presetID="2" presetClass="entr" presetSubtype="4" fill="hold" grpId="0" nodeType="afterEffect" p14:presetBounceEnd="50000">
                                      <p:stCondLst>
                                        <p:cond delay="0"/>
                                      </p:stCondLst>
                                      <p:childTnLst>
                                        <p:set>
                                          <p:cBhvr>
                                            <p:cTn id="56" dur="1" fill="hold">
                                              <p:stCondLst>
                                                <p:cond delay="0"/>
                                              </p:stCondLst>
                                            </p:cTn>
                                            <p:tgtEl>
                                              <p:spTgt spid="38"/>
                                            </p:tgtEl>
                                            <p:attrNameLst>
                                              <p:attrName>style.visibility</p:attrName>
                                            </p:attrNameLst>
                                          </p:cBhvr>
                                          <p:to>
                                            <p:strVal val="visible"/>
                                          </p:to>
                                        </p:set>
                                        <p:anim calcmode="lin" valueType="num" p14:bounceEnd="50000">
                                          <p:cBhvr additive="base">
                                            <p:cTn id="57" dur="750" fill="hold"/>
                                            <p:tgtEl>
                                              <p:spTgt spid="38"/>
                                            </p:tgtEl>
                                            <p:attrNameLst>
                                              <p:attrName>ppt_x</p:attrName>
                                            </p:attrNameLst>
                                          </p:cBhvr>
                                          <p:tavLst>
                                            <p:tav tm="0">
                                              <p:val>
                                                <p:strVal val="#ppt_x"/>
                                              </p:val>
                                            </p:tav>
                                            <p:tav tm="100000">
                                              <p:val>
                                                <p:strVal val="#ppt_x"/>
                                              </p:val>
                                            </p:tav>
                                          </p:tavLst>
                                        </p:anim>
                                        <p:anim calcmode="lin" valueType="num" p14:bounceEnd="50000">
                                          <p:cBhvr additive="base">
                                            <p:cTn id="58" dur="750" fill="hold"/>
                                            <p:tgtEl>
                                              <p:spTgt spid="38"/>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14:presetBounceEnd="50000">
                                      <p:stCondLst>
                                        <p:cond delay="0"/>
                                      </p:stCondLst>
                                      <p:childTnLst>
                                        <p:set>
                                          <p:cBhvr>
                                            <p:cTn id="60" dur="1" fill="hold">
                                              <p:stCondLst>
                                                <p:cond delay="0"/>
                                              </p:stCondLst>
                                            </p:cTn>
                                            <p:tgtEl>
                                              <p:spTgt spid="39"/>
                                            </p:tgtEl>
                                            <p:attrNameLst>
                                              <p:attrName>style.visibility</p:attrName>
                                            </p:attrNameLst>
                                          </p:cBhvr>
                                          <p:to>
                                            <p:strVal val="visible"/>
                                          </p:to>
                                        </p:set>
                                        <p:anim calcmode="lin" valueType="num" p14:bounceEnd="50000">
                                          <p:cBhvr additive="base">
                                            <p:cTn id="61" dur="750" fill="hold"/>
                                            <p:tgtEl>
                                              <p:spTgt spid="39"/>
                                            </p:tgtEl>
                                            <p:attrNameLst>
                                              <p:attrName>ppt_x</p:attrName>
                                            </p:attrNameLst>
                                          </p:cBhvr>
                                          <p:tavLst>
                                            <p:tav tm="0">
                                              <p:val>
                                                <p:strVal val="#ppt_x"/>
                                              </p:val>
                                            </p:tav>
                                            <p:tav tm="100000">
                                              <p:val>
                                                <p:strVal val="#ppt_x"/>
                                              </p:val>
                                            </p:tav>
                                          </p:tavLst>
                                        </p:anim>
                                        <p:anim calcmode="lin" valueType="num" p14:bounceEnd="50000">
                                          <p:cBhvr additive="base">
                                            <p:cTn id="62" dur="750" fill="hold"/>
                                            <p:tgtEl>
                                              <p:spTgt spid="39"/>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14:presetBounceEnd="50000">
                                      <p:stCondLst>
                                        <p:cond delay="0"/>
                                      </p:stCondLst>
                                      <p:childTnLst>
                                        <p:set>
                                          <p:cBhvr>
                                            <p:cTn id="64" dur="1" fill="hold">
                                              <p:stCondLst>
                                                <p:cond delay="0"/>
                                              </p:stCondLst>
                                            </p:cTn>
                                            <p:tgtEl>
                                              <p:spTgt spid="29"/>
                                            </p:tgtEl>
                                            <p:attrNameLst>
                                              <p:attrName>style.visibility</p:attrName>
                                            </p:attrNameLst>
                                          </p:cBhvr>
                                          <p:to>
                                            <p:strVal val="visible"/>
                                          </p:to>
                                        </p:set>
                                        <p:anim calcmode="lin" valueType="num" p14:bounceEnd="50000">
                                          <p:cBhvr additive="base">
                                            <p:cTn id="65" dur="750" fill="hold"/>
                                            <p:tgtEl>
                                              <p:spTgt spid="29"/>
                                            </p:tgtEl>
                                            <p:attrNameLst>
                                              <p:attrName>ppt_x</p:attrName>
                                            </p:attrNameLst>
                                          </p:cBhvr>
                                          <p:tavLst>
                                            <p:tav tm="0">
                                              <p:val>
                                                <p:strVal val="#ppt_x"/>
                                              </p:val>
                                            </p:tav>
                                            <p:tav tm="100000">
                                              <p:val>
                                                <p:strVal val="#ppt_x"/>
                                              </p:val>
                                            </p:tav>
                                          </p:tavLst>
                                        </p:anim>
                                        <p:anim calcmode="lin" valueType="num" p14:bounceEnd="50000">
                                          <p:cBhvr additive="base">
                                            <p:cTn id="66" dur="750" fill="hold"/>
                                            <p:tgtEl>
                                              <p:spTgt spid="29"/>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14:presetBounceEnd="50000">
                                      <p:stCondLst>
                                        <p:cond delay="0"/>
                                      </p:stCondLst>
                                      <p:childTnLst>
                                        <p:set>
                                          <p:cBhvr>
                                            <p:cTn id="68" dur="1" fill="hold">
                                              <p:stCondLst>
                                                <p:cond delay="0"/>
                                              </p:stCondLst>
                                            </p:cTn>
                                            <p:tgtEl>
                                              <p:spTgt spid="30"/>
                                            </p:tgtEl>
                                            <p:attrNameLst>
                                              <p:attrName>style.visibility</p:attrName>
                                            </p:attrNameLst>
                                          </p:cBhvr>
                                          <p:to>
                                            <p:strVal val="visible"/>
                                          </p:to>
                                        </p:set>
                                        <p:anim calcmode="lin" valueType="num" p14:bounceEnd="50000">
                                          <p:cBhvr additive="base">
                                            <p:cTn id="69" dur="750" fill="hold"/>
                                            <p:tgtEl>
                                              <p:spTgt spid="30"/>
                                            </p:tgtEl>
                                            <p:attrNameLst>
                                              <p:attrName>ppt_x</p:attrName>
                                            </p:attrNameLst>
                                          </p:cBhvr>
                                          <p:tavLst>
                                            <p:tav tm="0">
                                              <p:val>
                                                <p:strVal val="#ppt_x"/>
                                              </p:val>
                                            </p:tav>
                                            <p:tav tm="100000">
                                              <p:val>
                                                <p:strVal val="#ppt_x"/>
                                              </p:val>
                                            </p:tav>
                                          </p:tavLst>
                                        </p:anim>
                                        <p:anim calcmode="lin" valueType="num" p14:bounceEnd="50000">
                                          <p:cBhvr additive="base">
                                            <p:cTn id="70" dur="750" fill="hold"/>
                                            <p:tgtEl>
                                              <p:spTgt spid="30"/>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14:presetBounceEnd="50000">
                                      <p:stCondLst>
                                        <p:cond delay="0"/>
                                      </p:stCondLst>
                                      <p:childTnLst>
                                        <p:set>
                                          <p:cBhvr>
                                            <p:cTn id="72" dur="1" fill="hold">
                                              <p:stCondLst>
                                                <p:cond delay="0"/>
                                              </p:stCondLst>
                                            </p:cTn>
                                            <p:tgtEl>
                                              <p:spTgt spid="28"/>
                                            </p:tgtEl>
                                            <p:attrNameLst>
                                              <p:attrName>style.visibility</p:attrName>
                                            </p:attrNameLst>
                                          </p:cBhvr>
                                          <p:to>
                                            <p:strVal val="visible"/>
                                          </p:to>
                                        </p:set>
                                        <p:anim calcmode="lin" valueType="num" p14:bounceEnd="50000">
                                          <p:cBhvr additive="base">
                                            <p:cTn id="73" dur="750" fill="hold"/>
                                            <p:tgtEl>
                                              <p:spTgt spid="28"/>
                                            </p:tgtEl>
                                            <p:attrNameLst>
                                              <p:attrName>ppt_x</p:attrName>
                                            </p:attrNameLst>
                                          </p:cBhvr>
                                          <p:tavLst>
                                            <p:tav tm="0">
                                              <p:val>
                                                <p:strVal val="#ppt_x"/>
                                              </p:val>
                                            </p:tav>
                                            <p:tav tm="100000">
                                              <p:val>
                                                <p:strVal val="#ppt_x"/>
                                              </p:val>
                                            </p:tav>
                                          </p:tavLst>
                                        </p:anim>
                                        <p:anim calcmode="lin" valueType="num" p14:bounceEnd="50000">
                                          <p:cBhvr additive="base">
                                            <p:cTn id="74" dur="750" fill="hold"/>
                                            <p:tgtEl>
                                              <p:spTgt spid="28"/>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14:presetBounceEnd="50000">
                                      <p:stCondLst>
                                        <p:cond delay="0"/>
                                      </p:stCondLst>
                                      <p:childTnLst>
                                        <p:set>
                                          <p:cBhvr>
                                            <p:cTn id="76" dur="1" fill="hold">
                                              <p:stCondLst>
                                                <p:cond delay="0"/>
                                              </p:stCondLst>
                                            </p:cTn>
                                            <p:tgtEl>
                                              <p:spTgt spid="35"/>
                                            </p:tgtEl>
                                            <p:attrNameLst>
                                              <p:attrName>style.visibility</p:attrName>
                                            </p:attrNameLst>
                                          </p:cBhvr>
                                          <p:to>
                                            <p:strVal val="visible"/>
                                          </p:to>
                                        </p:set>
                                        <p:anim calcmode="lin" valueType="num" p14:bounceEnd="50000">
                                          <p:cBhvr additive="base">
                                            <p:cTn id="77" dur="750" fill="hold"/>
                                            <p:tgtEl>
                                              <p:spTgt spid="35"/>
                                            </p:tgtEl>
                                            <p:attrNameLst>
                                              <p:attrName>ppt_x</p:attrName>
                                            </p:attrNameLst>
                                          </p:cBhvr>
                                          <p:tavLst>
                                            <p:tav tm="0">
                                              <p:val>
                                                <p:strVal val="#ppt_x"/>
                                              </p:val>
                                            </p:tav>
                                            <p:tav tm="100000">
                                              <p:val>
                                                <p:strVal val="#ppt_x"/>
                                              </p:val>
                                            </p:tav>
                                          </p:tavLst>
                                        </p:anim>
                                        <p:anim calcmode="lin" valueType="num" p14:bounceEnd="50000">
                                          <p:cBhvr additive="base">
                                            <p:cTn id="78" dur="750" fill="hold"/>
                                            <p:tgtEl>
                                              <p:spTgt spid="35"/>
                                            </p:tgtEl>
                                            <p:attrNameLst>
                                              <p:attrName>ppt_y</p:attrName>
                                            </p:attrNameLst>
                                          </p:cBhvr>
                                          <p:tavLst>
                                            <p:tav tm="0">
                                              <p:val>
                                                <p:strVal val="1+#ppt_h/2"/>
                                              </p:val>
                                            </p:tav>
                                            <p:tav tm="100000">
                                              <p:val>
                                                <p:strVal val="#ppt_y"/>
                                              </p:val>
                                            </p:tav>
                                          </p:tavLst>
                                        </p:anim>
                                      </p:childTnLst>
                                    </p:cTn>
                                  </p:par>
                                </p:childTnLst>
                              </p:cTn>
                            </p:par>
                            <p:par>
                              <p:cTn id="79" fill="hold">
                                <p:stCondLst>
                                  <p:cond delay="2250"/>
                                </p:stCondLst>
                                <p:childTnLst>
                                  <p:par>
                                    <p:cTn id="80" presetID="2" presetClass="entr" presetSubtype="4" fill="hold" grpId="0" nodeType="afterEffect" p14:presetBounceEnd="50000">
                                      <p:stCondLst>
                                        <p:cond delay="0"/>
                                      </p:stCondLst>
                                      <p:childTnLst>
                                        <p:set>
                                          <p:cBhvr>
                                            <p:cTn id="81" dur="1" fill="hold">
                                              <p:stCondLst>
                                                <p:cond delay="0"/>
                                              </p:stCondLst>
                                            </p:cTn>
                                            <p:tgtEl>
                                              <p:spTgt spid="63"/>
                                            </p:tgtEl>
                                            <p:attrNameLst>
                                              <p:attrName>style.visibility</p:attrName>
                                            </p:attrNameLst>
                                          </p:cBhvr>
                                          <p:to>
                                            <p:strVal val="visible"/>
                                          </p:to>
                                        </p:set>
                                        <p:anim calcmode="lin" valueType="num" p14:bounceEnd="50000">
                                          <p:cBhvr additive="base">
                                            <p:cTn id="82" dur="750" fill="hold"/>
                                            <p:tgtEl>
                                              <p:spTgt spid="63"/>
                                            </p:tgtEl>
                                            <p:attrNameLst>
                                              <p:attrName>ppt_x</p:attrName>
                                            </p:attrNameLst>
                                          </p:cBhvr>
                                          <p:tavLst>
                                            <p:tav tm="0">
                                              <p:val>
                                                <p:strVal val="#ppt_x"/>
                                              </p:val>
                                            </p:tav>
                                            <p:tav tm="100000">
                                              <p:val>
                                                <p:strVal val="#ppt_x"/>
                                              </p:val>
                                            </p:tav>
                                          </p:tavLst>
                                        </p:anim>
                                        <p:anim calcmode="lin" valueType="num" p14:bounceEnd="50000">
                                          <p:cBhvr additive="base">
                                            <p:cTn id="83" dur="750" fill="hold"/>
                                            <p:tgtEl>
                                              <p:spTgt spid="63"/>
                                            </p:tgtEl>
                                            <p:attrNameLst>
                                              <p:attrName>ppt_y</p:attrName>
                                            </p:attrNameLst>
                                          </p:cBhvr>
                                          <p:tavLst>
                                            <p:tav tm="0">
                                              <p:val>
                                                <p:strVal val="1+#ppt_h/2"/>
                                              </p:val>
                                            </p:tav>
                                            <p:tav tm="100000">
                                              <p:val>
                                                <p:strVal val="#ppt_y"/>
                                              </p:val>
                                            </p:tav>
                                          </p:tavLst>
                                        </p:anim>
                                      </p:childTnLst>
                                    </p:cTn>
                                  </p:par>
                                  <p:par>
                                    <p:cTn id="84" presetID="2" presetClass="entr" presetSubtype="4" fill="hold" grpId="0" nodeType="withEffect" p14:presetBounceEnd="50000">
                                      <p:stCondLst>
                                        <p:cond delay="0"/>
                                      </p:stCondLst>
                                      <p:childTnLst>
                                        <p:set>
                                          <p:cBhvr>
                                            <p:cTn id="85" dur="1" fill="hold">
                                              <p:stCondLst>
                                                <p:cond delay="0"/>
                                              </p:stCondLst>
                                            </p:cTn>
                                            <p:tgtEl>
                                              <p:spTgt spid="64"/>
                                            </p:tgtEl>
                                            <p:attrNameLst>
                                              <p:attrName>style.visibility</p:attrName>
                                            </p:attrNameLst>
                                          </p:cBhvr>
                                          <p:to>
                                            <p:strVal val="visible"/>
                                          </p:to>
                                        </p:set>
                                        <p:anim calcmode="lin" valueType="num" p14:bounceEnd="50000">
                                          <p:cBhvr additive="base">
                                            <p:cTn id="86" dur="750" fill="hold"/>
                                            <p:tgtEl>
                                              <p:spTgt spid="64"/>
                                            </p:tgtEl>
                                            <p:attrNameLst>
                                              <p:attrName>ppt_x</p:attrName>
                                            </p:attrNameLst>
                                          </p:cBhvr>
                                          <p:tavLst>
                                            <p:tav tm="0">
                                              <p:val>
                                                <p:strVal val="#ppt_x"/>
                                              </p:val>
                                            </p:tav>
                                            <p:tav tm="100000">
                                              <p:val>
                                                <p:strVal val="#ppt_x"/>
                                              </p:val>
                                            </p:tav>
                                          </p:tavLst>
                                        </p:anim>
                                        <p:anim calcmode="lin" valueType="num" p14:bounceEnd="50000">
                                          <p:cBhvr additive="base">
                                            <p:cTn id="87" dur="750" fill="hold"/>
                                            <p:tgtEl>
                                              <p:spTgt spid="64"/>
                                            </p:tgtEl>
                                            <p:attrNameLst>
                                              <p:attrName>ppt_y</p:attrName>
                                            </p:attrNameLst>
                                          </p:cBhvr>
                                          <p:tavLst>
                                            <p:tav tm="0">
                                              <p:val>
                                                <p:strVal val="1+#ppt_h/2"/>
                                              </p:val>
                                            </p:tav>
                                            <p:tav tm="100000">
                                              <p:val>
                                                <p:strVal val="#ppt_y"/>
                                              </p:val>
                                            </p:tav>
                                          </p:tavLst>
                                        </p:anim>
                                      </p:childTnLst>
                                    </p:cTn>
                                  </p:par>
                                  <p:par>
                                    <p:cTn id="88" presetID="2" presetClass="entr" presetSubtype="4" fill="hold" grpId="0" nodeType="withEffect" p14:presetBounceEnd="50000">
                                      <p:stCondLst>
                                        <p:cond delay="0"/>
                                      </p:stCondLst>
                                      <p:childTnLst>
                                        <p:set>
                                          <p:cBhvr>
                                            <p:cTn id="89" dur="1" fill="hold">
                                              <p:stCondLst>
                                                <p:cond delay="0"/>
                                              </p:stCondLst>
                                            </p:cTn>
                                            <p:tgtEl>
                                              <p:spTgt spid="23"/>
                                            </p:tgtEl>
                                            <p:attrNameLst>
                                              <p:attrName>style.visibility</p:attrName>
                                            </p:attrNameLst>
                                          </p:cBhvr>
                                          <p:to>
                                            <p:strVal val="visible"/>
                                          </p:to>
                                        </p:set>
                                        <p:anim calcmode="lin" valueType="num" p14:bounceEnd="50000">
                                          <p:cBhvr additive="base">
                                            <p:cTn id="90" dur="750" fill="hold"/>
                                            <p:tgtEl>
                                              <p:spTgt spid="23"/>
                                            </p:tgtEl>
                                            <p:attrNameLst>
                                              <p:attrName>ppt_x</p:attrName>
                                            </p:attrNameLst>
                                          </p:cBhvr>
                                          <p:tavLst>
                                            <p:tav tm="0">
                                              <p:val>
                                                <p:strVal val="#ppt_x"/>
                                              </p:val>
                                            </p:tav>
                                            <p:tav tm="100000">
                                              <p:val>
                                                <p:strVal val="#ppt_x"/>
                                              </p:val>
                                            </p:tav>
                                          </p:tavLst>
                                        </p:anim>
                                        <p:anim calcmode="lin" valueType="num" p14:bounceEnd="50000">
                                          <p:cBhvr additive="base">
                                            <p:cTn id="91" dur="750" fill="hold"/>
                                            <p:tgtEl>
                                              <p:spTgt spid="23"/>
                                            </p:tgtEl>
                                            <p:attrNameLst>
                                              <p:attrName>ppt_y</p:attrName>
                                            </p:attrNameLst>
                                          </p:cBhvr>
                                          <p:tavLst>
                                            <p:tav tm="0">
                                              <p:val>
                                                <p:strVal val="1+#ppt_h/2"/>
                                              </p:val>
                                            </p:tav>
                                            <p:tav tm="100000">
                                              <p:val>
                                                <p:strVal val="#ppt_y"/>
                                              </p:val>
                                            </p:tav>
                                          </p:tavLst>
                                        </p:anim>
                                      </p:childTnLst>
                                    </p:cTn>
                                  </p:par>
                                  <p:par>
                                    <p:cTn id="92" presetID="2" presetClass="entr" presetSubtype="4" fill="hold" grpId="0" nodeType="withEffect" p14:presetBounceEnd="50000">
                                      <p:stCondLst>
                                        <p:cond delay="0"/>
                                      </p:stCondLst>
                                      <p:childTnLst>
                                        <p:set>
                                          <p:cBhvr>
                                            <p:cTn id="93" dur="1" fill="hold">
                                              <p:stCondLst>
                                                <p:cond delay="0"/>
                                              </p:stCondLst>
                                            </p:cTn>
                                            <p:tgtEl>
                                              <p:spTgt spid="24"/>
                                            </p:tgtEl>
                                            <p:attrNameLst>
                                              <p:attrName>style.visibility</p:attrName>
                                            </p:attrNameLst>
                                          </p:cBhvr>
                                          <p:to>
                                            <p:strVal val="visible"/>
                                          </p:to>
                                        </p:set>
                                        <p:anim calcmode="lin" valueType="num" p14:bounceEnd="50000">
                                          <p:cBhvr additive="base">
                                            <p:cTn id="94" dur="750" fill="hold"/>
                                            <p:tgtEl>
                                              <p:spTgt spid="24"/>
                                            </p:tgtEl>
                                            <p:attrNameLst>
                                              <p:attrName>ppt_x</p:attrName>
                                            </p:attrNameLst>
                                          </p:cBhvr>
                                          <p:tavLst>
                                            <p:tav tm="0">
                                              <p:val>
                                                <p:strVal val="#ppt_x"/>
                                              </p:val>
                                            </p:tav>
                                            <p:tav tm="100000">
                                              <p:val>
                                                <p:strVal val="#ppt_x"/>
                                              </p:val>
                                            </p:tav>
                                          </p:tavLst>
                                        </p:anim>
                                        <p:anim calcmode="lin" valueType="num" p14:bounceEnd="50000">
                                          <p:cBhvr additive="base">
                                            <p:cTn id="95" dur="750" fill="hold"/>
                                            <p:tgtEl>
                                              <p:spTgt spid="24"/>
                                            </p:tgtEl>
                                            <p:attrNameLst>
                                              <p:attrName>ppt_y</p:attrName>
                                            </p:attrNameLst>
                                          </p:cBhvr>
                                          <p:tavLst>
                                            <p:tav tm="0">
                                              <p:val>
                                                <p:strVal val="1+#ppt_h/2"/>
                                              </p:val>
                                            </p:tav>
                                            <p:tav tm="100000">
                                              <p:val>
                                                <p:strVal val="#ppt_y"/>
                                              </p:val>
                                            </p:tav>
                                          </p:tavLst>
                                        </p:anim>
                                      </p:childTnLst>
                                    </p:cTn>
                                  </p:par>
                                  <p:par>
                                    <p:cTn id="96" presetID="2" presetClass="entr" presetSubtype="4" fill="hold" grpId="0" nodeType="withEffect" p14:presetBounceEnd="50000">
                                      <p:stCondLst>
                                        <p:cond delay="0"/>
                                      </p:stCondLst>
                                      <p:childTnLst>
                                        <p:set>
                                          <p:cBhvr>
                                            <p:cTn id="97" dur="1" fill="hold">
                                              <p:stCondLst>
                                                <p:cond delay="0"/>
                                              </p:stCondLst>
                                            </p:cTn>
                                            <p:tgtEl>
                                              <p:spTgt spid="33"/>
                                            </p:tgtEl>
                                            <p:attrNameLst>
                                              <p:attrName>style.visibility</p:attrName>
                                            </p:attrNameLst>
                                          </p:cBhvr>
                                          <p:to>
                                            <p:strVal val="visible"/>
                                          </p:to>
                                        </p:set>
                                        <p:anim calcmode="lin" valueType="num" p14:bounceEnd="50000">
                                          <p:cBhvr additive="base">
                                            <p:cTn id="98" dur="750" fill="hold"/>
                                            <p:tgtEl>
                                              <p:spTgt spid="33"/>
                                            </p:tgtEl>
                                            <p:attrNameLst>
                                              <p:attrName>ppt_x</p:attrName>
                                            </p:attrNameLst>
                                          </p:cBhvr>
                                          <p:tavLst>
                                            <p:tav tm="0">
                                              <p:val>
                                                <p:strVal val="#ppt_x"/>
                                              </p:val>
                                            </p:tav>
                                            <p:tav tm="100000">
                                              <p:val>
                                                <p:strVal val="#ppt_x"/>
                                              </p:val>
                                            </p:tav>
                                          </p:tavLst>
                                        </p:anim>
                                        <p:anim calcmode="lin" valueType="num" p14:bounceEnd="50000">
                                          <p:cBhvr additive="base">
                                            <p:cTn id="99" dur="750" fill="hold"/>
                                            <p:tgtEl>
                                              <p:spTgt spid="33"/>
                                            </p:tgtEl>
                                            <p:attrNameLst>
                                              <p:attrName>ppt_y</p:attrName>
                                            </p:attrNameLst>
                                          </p:cBhvr>
                                          <p:tavLst>
                                            <p:tav tm="0">
                                              <p:val>
                                                <p:strVal val="1+#ppt_h/2"/>
                                              </p:val>
                                            </p:tav>
                                            <p:tav tm="100000">
                                              <p:val>
                                                <p:strVal val="#ppt_y"/>
                                              </p:val>
                                            </p:tav>
                                          </p:tavLst>
                                        </p:anim>
                                      </p:childTnLst>
                                    </p:cTn>
                                  </p:par>
                                  <p:par>
                                    <p:cTn id="100" presetID="2" presetClass="entr" presetSubtype="4" fill="hold" grpId="0" nodeType="withEffect" p14:presetBounceEnd="50000">
                                      <p:stCondLst>
                                        <p:cond delay="0"/>
                                      </p:stCondLst>
                                      <p:childTnLst>
                                        <p:set>
                                          <p:cBhvr>
                                            <p:cTn id="101" dur="1" fill="hold">
                                              <p:stCondLst>
                                                <p:cond delay="0"/>
                                              </p:stCondLst>
                                            </p:cTn>
                                            <p:tgtEl>
                                              <p:spTgt spid="40"/>
                                            </p:tgtEl>
                                            <p:attrNameLst>
                                              <p:attrName>style.visibility</p:attrName>
                                            </p:attrNameLst>
                                          </p:cBhvr>
                                          <p:to>
                                            <p:strVal val="visible"/>
                                          </p:to>
                                        </p:set>
                                        <p:anim calcmode="lin" valueType="num" p14:bounceEnd="50000">
                                          <p:cBhvr additive="base">
                                            <p:cTn id="102" dur="750" fill="hold"/>
                                            <p:tgtEl>
                                              <p:spTgt spid="40"/>
                                            </p:tgtEl>
                                            <p:attrNameLst>
                                              <p:attrName>ppt_x</p:attrName>
                                            </p:attrNameLst>
                                          </p:cBhvr>
                                          <p:tavLst>
                                            <p:tav tm="0">
                                              <p:val>
                                                <p:strVal val="#ppt_x"/>
                                              </p:val>
                                            </p:tav>
                                            <p:tav tm="100000">
                                              <p:val>
                                                <p:strVal val="#ppt_x"/>
                                              </p:val>
                                            </p:tav>
                                          </p:tavLst>
                                        </p:anim>
                                        <p:anim calcmode="lin" valueType="num" p14:bounceEnd="50000">
                                          <p:cBhvr additive="base">
                                            <p:cTn id="103" dur="75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2" grpId="0"/>
          <p:bldP spid="63" grpId="0"/>
          <p:bldP spid="64" grpId="0"/>
          <p:bldP spid="65" grpId="0"/>
          <p:bldP spid="66" grpId="0"/>
          <p:bldP spid="38" grpId="0"/>
          <p:bldP spid="39" grpId="0"/>
          <p:bldP spid="19" grpId="0"/>
          <p:bldP spid="22" grpId="0"/>
          <p:bldP spid="23" grpId="0"/>
          <p:bldP spid="24" grpId="0"/>
          <p:bldP spid="25" grpId="0"/>
          <p:bldP spid="26" grpId="0"/>
          <p:bldP spid="29" grpId="0"/>
          <p:bldP spid="30" grpId="0"/>
          <p:bldP spid="27" grpId="0" animBg="1"/>
          <p:bldP spid="28" grpId="0" animBg="1"/>
          <p:bldP spid="31" grpId="0" animBg="1"/>
          <p:bldP spid="32" grpId="0" animBg="1"/>
          <p:bldP spid="33" grpId="0" animBg="1"/>
          <p:bldP spid="34" grpId="0" animBg="1"/>
          <p:bldP spid="35" grpId="0" animBg="1"/>
          <p:bldP spid="4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750" fill="hold"/>
                                            <p:tgtEl>
                                              <p:spTgt spid="65"/>
                                            </p:tgtEl>
                                            <p:attrNameLst>
                                              <p:attrName>ppt_x</p:attrName>
                                            </p:attrNameLst>
                                          </p:cBhvr>
                                          <p:tavLst>
                                            <p:tav tm="0">
                                              <p:val>
                                                <p:strVal val="#ppt_x"/>
                                              </p:val>
                                            </p:tav>
                                            <p:tav tm="100000">
                                              <p:val>
                                                <p:strVal val="#ppt_x"/>
                                              </p:val>
                                            </p:tav>
                                          </p:tavLst>
                                        </p:anim>
                                        <p:anim calcmode="lin" valueType="num">
                                          <p:cBhvr additive="base">
                                            <p:cTn id="8" dur="750" fill="hold"/>
                                            <p:tgtEl>
                                              <p:spTgt spid="6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6"/>
                                            </p:tgtEl>
                                            <p:attrNameLst>
                                              <p:attrName>style.visibility</p:attrName>
                                            </p:attrNameLst>
                                          </p:cBhvr>
                                          <p:to>
                                            <p:strVal val="visible"/>
                                          </p:to>
                                        </p:set>
                                        <p:anim calcmode="lin" valueType="num">
                                          <p:cBhvr additive="base">
                                            <p:cTn id="11" dur="750" fill="hold"/>
                                            <p:tgtEl>
                                              <p:spTgt spid="66"/>
                                            </p:tgtEl>
                                            <p:attrNameLst>
                                              <p:attrName>ppt_x</p:attrName>
                                            </p:attrNameLst>
                                          </p:cBhvr>
                                          <p:tavLst>
                                            <p:tav tm="0">
                                              <p:val>
                                                <p:strVal val="#ppt_x"/>
                                              </p:val>
                                            </p:tav>
                                            <p:tav tm="100000">
                                              <p:val>
                                                <p:strVal val="#ppt_x"/>
                                              </p:val>
                                            </p:tav>
                                          </p:tavLst>
                                        </p:anim>
                                        <p:anim calcmode="lin" valueType="num">
                                          <p:cBhvr additive="base">
                                            <p:cTn id="12" dur="750" fill="hold"/>
                                            <p:tgtEl>
                                              <p:spTgt spid="6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anim calcmode="lin" valueType="num">
                                          <p:cBhvr additive="base">
                                            <p:cTn id="15" dur="750" fill="hold"/>
                                            <p:tgtEl>
                                              <p:spTgt spid="25"/>
                                            </p:tgtEl>
                                            <p:attrNameLst>
                                              <p:attrName>ppt_x</p:attrName>
                                            </p:attrNameLst>
                                          </p:cBhvr>
                                          <p:tavLst>
                                            <p:tav tm="0">
                                              <p:val>
                                                <p:strVal val="#ppt_x"/>
                                              </p:val>
                                            </p:tav>
                                            <p:tav tm="100000">
                                              <p:val>
                                                <p:strVal val="#ppt_x"/>
                                              </p:val>
                                            </p:tav>
                                          </p:tavLst>
                                        </p:anim>
                                        <p:anim calcmode="lin" valueType="num">
                                          <p:cBhvr additive="base">
                                            <p:cTn id="16" dur="750" fill="hold"/>
                                            <p:tgtEl>
                                              <p:spTgt spid="2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750" fill="hold"/>
                                            <p:tgtEl>
                                              <p:spTgt spid="26"/>
                                            </p:tgtEl>
                                            <p:attrNameLst>
                                              <p:attrName>ppt_x</p:attrName>
                                            </p:attrNameLst>
                                          </p:cBhvr>
                                          <p:tavLst>
                                            <p:tav tm="0">
                                              <p:val>
                                                <p:strVal val="#ppt_x"/>
                                              </p:val>
                                            </p:tav>
                                            <p:tav tm="100000">
                                              <p:val>
                                                <p:strVal val="#ppt_x"/>
                                              </p:val>
                                            </p:tav>
                                          </p:tavLst>
                                        </p:anim>
                                        <p:anim calcmode="lin" valueType="num">
                                          <p:cBhvr additive="base">
                                            <p:cTn id="20" dur="750" fill="hold"/>
                                            <p:tgtEl>
                                              <p:spTgt spid="2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750" fill="hold"/>
                                            <p:tgtEl>
                                              <p:spTgt spid="27"/>
                                            </p:tgtEl>
                                            <p:attrNameLst>
                                              <p:attrName>ppt_x</p:attrName>
                                            </p:attrNameLst>
                                          </p:cBhvr>
                                          <p:tavLst>
                                            <p:tav tm="0">
                                              <p:val>
                                                <p:strVal val="#ppt_x"/>
                                              </p:val>
                                            </p:tav>
                                            <p:tav tm="100000">
                                              <p:val>
                                                <p:strVal val="#ppt_x"/>
                                              </p:val>
                                            </p:tav>
                                          </p:tavLst>
                                        </p:anim>
                                        <p:anim calcmode="lin" valueType="num">
                                          <p:cBhvr additive="base">
                                            <p:cTn id="24" dur="750" fill="hold"/>
                                            <p:tgtEl>
                                              <p:spTgt spid="2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750" fill="hold"/>
                                            <p:tgtEl>
                                              <p:spTgt spid="31"/>
                                            </p:tgtEl>
                                            <p:attrNameLst>
                                              <p:attrName>ppt_x</p:attrName>
                                            </p:attrNameLst>
                                          </p:cBhvr>
                                          <p:tavLst>
                                            <p:tav tm="0">
                                              <p:val>
                                                <p:strVal val="#ppt_x"/>
                                              </p:val>
                                            </p:tav>
                                            <p:tav tm="100000">
                                              <p:val>
                                                <p:strVal val="#ppt_x"/>
                                              </p:val>
                                            </p:tav>
                                          </p:tavLst>
                                        </p:anim>
                                        <p:anim calcmode="lin" valueType="num">
                                          <p:cBhvr additive="base">
                                            <p:cTn id="28" dur="750" fill="hold"/>
                                            <p:tgtEl>
                                              <p:spTgt spid="31"/>
                                            </p:tgtEl>
                                            <p:attrNameLst>
                                              <p:attrName>ppt_y</p:attrName>
                                            </p:attrNameLst>
                                          </p:cBhvr>
                                          <p:tavLst>
                                            <p:tav tm="0">
                                              <p:val>
                                                <p:strVal val="1+#ppt_h/2"/>
                                              </p:val>
                                            </p:tav>
                                            <p:tav tm="100000">
                                              <p:val>
                                                <p:strVal val="#ppt_y"/>
                                              </p:val>
                                            </p:tav>
                                          </p:tavLst>
                                        </p:anim>
                                      </p:childTnLst>
                                    </p:cTn>
                                  </p:par>
                                </p:childTnLst>
                              </p:cTn>
                            </p:par>
                            <p:par>
                              <p:cTn id="29" fill="hold">
                                <p:stCondLst>
                                  <p:cond delay="750"/>
                                </p:stCondLst>
                                <p:childTnLst>
                                  <p:par>
                                    <p:cTn id="30" presetID="2" presetClass="entr" presetSubtype="4" fill="hold" grpId="0" nodeType="afterEffect">
                                      <p:stCondLst>
                                        <p:cond delay="0"/>
                                      </p:stCondLst>
                                      <p:childTnLst>
                                        <p:set>
                                          <p:cBhvr>
                                            <p:cTn id="31" dur="1" fill="hold">
                                              <p:stCondLst>
                                                <p:cond delay="0"/>
                                              </p:stCondLst>
                                            </p:cTn>
                                            <p:tgtEl>
                                              <p:spTgt spid="61"/>
                                            </p:tgtEl>
                                            <p:attrNameLst>
                                              <p:attrName>style.visibility</p:attrName>
                                            </p:attrNameLst>
                                          </p:cBhvr>
                                          <p:to>
                                            <p:strVal val="visible"/>
                                          </p:to>
                                        </p:set>
                                        <p:anim calcmode="lin" valueType="num">
                                          <p:cBhvr additive="base">
                                            <p:cTn id="32" dur="750" fill="hold"/>
                                            <p:tgtEl>
                                              <p:spTgt spid="61"/>
                                            </p:tgtEl>
                                            <p:attrNameLst>
                                              <p:attrName>ppt_x</p:attrName>
                                            </p:attrNameLst>
                                          </p:cBhvr>
                                          <p:tavLst>
                                            <p:tav tm="0">
                                              <p:val>
                                                <p:strVal val="#ppt_x"/>
                                              </p:val>
                                            </p:tav>
                                            <p:tav tm="100000">
                                              <p:val>
                                                <p:strVal val="#ppt_x"/>
                                              </p:val>
                                            </p:tav>
                                          </p:tavLst>
                                        </p:anim>
                                        <p:anim calcmode="lin" valueType="num">
                                          <p:cBhvr additive="base">
                                            <p:cTn id="33" dur="750" fill="hold"/>
                                            <p:tgtEl>
                                              <p:spTgt spid="61"/>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62"/>
                                            </p:tgtEl>
                                            <p:attrNameLst>
                                              <p:attrName>style.visibility</p:attrName>
                                            </p:attrNameLst>
                                          </p:cBhvr>
                                          <p:to>
                                            <p:strVal val="visible"/>
                                          </p:to>
                                        </p:set>
                                        <p:anim calcmode="lin" valueType="num">
                                          <p:cBhvr additive="base">
                                            <p:cTn id="36" dur="750" fill="hold"/>
                                            <p:tgtEl>
                                              <p:spTgt spid="62"/>
                                            </p:tgtEl>
                                            <p:attrNameLst>
                                              <p:attrName>ppt_x</p:attrName>
                                            </p:attrNameLst>
                                          </p:cBhvr>
                                          <p:tavLst>
                                            <p:tav tm="0">
                                              <p:val>
                                                <p:strVal val="#ppt_x"/>
                                              </p:val>
                                            </p:tav>
                                            <p:tav tm="100000">
                                              <p:val>
                                                <p:strVal val="#ppt_x"/>
                                              </p:val>
                                            </p:tav>
                                          </p:tavLst>
                                        </p:anim>
                                        <p:anim calcmode="lin" valueType="num">
                                          <p:cBhvr additive="base">
                                            <p:cTn id="37" dur="750" fill="hold"/>
                                            <p:tgtEl>
                                              <p:spTgt spid="62"/>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19"/>
                                            </p:tgtEl>
                                            <p:attrNameLst>
                                              <p:attrName>style.visibility</p:attrName>
                                            </p:attrNameLst>
                                          </p:cBhvr>
                                          <p:to>
                                            <p:strVal val="visible"/>
                                          </p:to>
                                        </p:set>
                                        <p:anim calcmode="lin" valueType="num">
                                          <p:cBhvr additive="base">
                                            <p:cTn id="40" dur="750" fill="hold"/>
                                            <p:tgtEl>
                                              <p:spTgt spid="19"/>
                                            </p:tgtEl>
                                            <p:attrNameLst>
                                              <p:attrName>ppt_x</p:attrName>
                                            </p:attrNameLst>
                                          </p:cBhvr>
                                          <p:tavLst>
                                            <p:tav tm="0">
                                              <p:val>
                                                <p:strVal val="#ppt_x"/>
                                              </p:val>
                                            </p:tav>
                                            <p:tav tm="100000">
                                              <p:val>
                                                <p:strVal val="#ppt_x"/>
                                              </p:val>
                                            </p:tav>
                                          </p:tavLst>
                                        </p:anim>
                                        <p:anim calcmode="lin" valueType="num">
                                          <p:cBhvr additive="base">
                                            <p:cTn id="41" dur="750" fill="hold"/>
                                            <p:tgtEl>
                                              <p:spTgt spid="19"/>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22"/>
                                            </p:tgtEl>
                                            <p:attrNameLst>
                                              <p:attrName>style.visibility</p:attrName>
                                            </p:attrNameLst>
                                          </p:cBhvr>
                                          <p:to>
                                            <p:strVal val="visible"/>
                                          </p:to>
                                        </p:set>
                                        <p:anim calcmode="lin" valueType="num">
                                          <p:cBhvr additive="base">
                                            <p:cTn id="44" dur="750" fill="hold"/>
                                            <p:tgtEl>
                                              <p:spTgt spid="22"/>
                                            </p:tgtEl>
                                            <p:attrNameLst>
                                              <p:attrName>ppt_x</p:attrName>
                                            </p:attrNameLst>
                                          </p:cBhvr>
                                          <p:tavLst>
                                            <p:tav tm="0">
                                              <p:val>
                                                <p:strVal val="#ppt_x"/>
                                              </p:val>
                                            </p:tav>
                                            <p:tav tm="100000">
                                              <p:val>
                                                <p:strVal val="#ppt_x"/>
                                              </p:val>
                                            </p:tav>
                                          </p:tavLst>
                                        </p:anim>
                                        <p:anim calcmode="lin" valueType="num">
                                          <p:cBhvr additive="base">
                                            <p:cTn id="45" dur="750" fill="hold"/>
                                            <p:tgtEl>
                                              <p:spTgt spid="22"/>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32"/>
                                            </p:tgtEl>
                                            <p:attrNameLst>
                                              <p:attrName>style.visibility</p:attrName>
                                            </p:attrNameLst>
                                          </p:cBhvr>
                                          <p:to>
                                            <p:strVal val="visible"/>
                                          </p:to>
                                        </p:set>
                                        <p:anim calcmode="lin" valueType="num">
                                          <p:cBhvr additive="base">
                                            <p:cTn id="48" dur="750" fill="hold"/>
                                            <p:tgtEl>
                                              <p:spTgt spid="32"/>
                                            </p:tgtEl>
                                            <p:attrNameLst>
                                              <p:attrName>ppt_x</p:attrName>
                                            </p:attrNameLst>
                                          </p:cBhvr>
                                          <p:tavLst>
                                            <p:tav tm="0">
                                              <p:val>
                                                <p:strVal val="#ppt_x"/>
                                              </p:val>
                                            </p:tav>
                                            <p:tav tm="100000">
                                              <p:val>
                                                <p:strVal val="#ppt_x"/>
                                              </p:val>
                                            </p:tav>
                                          </p:tavLst>
                                        </p:anim>
                                        <p:anim calcmode="lin" valueType="num">
                                          <p:cBhvr additive="base">
                                            <p:cTn id="49" dur="750" fill="hold"/>
                                            <p:tgtEl>
                                              <p:spTgt spid="32"/>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34"/>
                                            </p:tgtEl>
                                            <p:attrNameLst>
                                              <p:attrName>style.visibility</p:attrName>
                                            </p:attrNameLst>
                                          </p:cBhvr>
                                          <p:to>
                                            <p:strVal val="visible"/>
                                          </p:to>
                                        </p:set>
                                        <p:anim calcmode="lin" valueType="num">
                                          <p:cBhvr additive="base">
                                            <p:cTn id="52" dur="750" fill="hold"/>
                                            <p:tgtEl>
                                              <p:spTgt spid="34"/>
                                            </p:tgtEl>
                                            <p:attrNameLst>
                                              <p:attrName>ppt_x</p:attrName>
                                            </p:attrNameLst>
                                          </p:cBhvr>
                                          <p:tavLst>
                                            <p:tav tm="0">
                                              <p:val>
                                                <p:strVal val="#ppt_x"/>
                                              </p:val>
                                            </p:tav>
                                            <p:tav tm="100000">
                                              <p:val>
                                                <p:strVal val="#ppt_x"/>
                                              </p:val>
                                            </p:tav>
                                          </p:tavLst>
                                        </p:anim>
                                        <p:anim calcmode="lin" valueType="num">
                                          <p:cBhvr additive="base">
                                            <p:cTn id="53" dur="750" fill="hold"/>
                                            <p:tgtEl>
                                              <p:spTgt spid="34"/>
                                            </p:tgtEl>
                                            <p:attrNameLst>
                                              <p:attrName>ppt_y</p:attrName>
                                            </p:attrNameLst>
                                          </p:cBhvr>
                                          <p:tavLst>
                                            <p:tav tm="0">
                                              <p:val>
                                                <p:strVal val="1+#ppt_h/2"/>
                                              </p:val>
                                            </p:tav>
                                            <p:tav tm="100000">
                                              <p:val>
                                                <p:strVal val="#ppt_y"/>
                                              </p:val>
                                            </p:tav>
                                          </p:tavLst>
                                        </p:anim>
                                      </p:childTnLst>
                                    </p:cTn>
                                  </p:par>
                                </p:childTnLst>
                              </p:cTn>
                            </p:par>
                            <p:par>
                              <p:cTn id="54" fill="hold">
                                <p:stCondLst>
                                  <p:cond delay="1500"/>
                                </p:stCondLst>
                                <p:childTnLst>
                                  <p:par>
                                    <p:cTn id="55" presetID="2" presetClass="entr" presetSubtype="4" fill="hold" grpId="0" nodeType="afterEffect">
                                      <p:stCondLst>
                                        <p:cond delay="0"/>
                                      </p:stCondLst>
                                      <p:childTnLst>
                                        <p:set>
                                          <p:cBhvr>
                                            <p:cTn id="56" dur="1" fill="hold">
                                              <p:stCondLst>
                                                <p:cond delay="0"/>
                                              </p:stCondLst>
                                            </p:cTn>
                                            <p:tgtEl>
                                              <p:spTgt spid="38"/>
                                            </p:tgtEl>
                                            <p:attrNameLst>
                                              <p:attrName>style.visibility</p:attrName>
                                            </p:attrNameLst>
                                          </p:cBhvr>
                                          <p:to>
                                            <p:strVal val="visible"/>
                                          </p:to>
                                        </p:set>
                                        <p:anim calcmode="lin" valueType="num">
                                          <p:cBhvr additive="base">
                                            <p:cTn id="57" dur="750" fill="hold"/>
                                            <p:tgtEl>
                                              <p:spTgt spid="38"/>
                                            </p:tgtEl>
                                            <p:attrNameLst>
                                              <p:attrName>ppt_x</p:attrName>
                                            </p:attrNameLst>
                                          </p:cBhvr>
                                          <p:tavLst>
                                            <p:tav tm="0">
                                              <p:val>
                                                <p:strVal val="#ppt_x"/>
                                              </p:val>
                                            </p:tav>
                                            <p:tav tm="100000">
                                              <p:val>
                                                <p:strVal val="#ppt_x"/>
                                              </p:val>
                                            </p:tav>
                                          </p:tavLst>
                                        </p:anim>
                                        <p:anim calcmode="lin" valueType="num">
                                          <p:cBhvr additive="base">
                                            <p:cTn id="58" dur="750" fill="hold"/>
                                            <p:tgtEl>
                                              <p:spTgt spid="38"/>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39"/>
                                            </p:tgtEl>
                                            <p:attrNameLst>
                                              <p:attrName>style.visibility</p:attrName>
                                            </p:attrNameLst>
                                          </p:cBhvr>
                                          <p:to>
                                            <p:strVal val="visible"/>
                                          </p:to>
                                        </p:set>
                                        <p:anim calcmode="lin" valueType="num">
                                          <p:cBhvr additive="base">
                                            <p:cTn id="61" dur="750" fill="hold"/>
                                            <p:tgtEl>
                                              <p:spTgt spid="39"/>
                                            </p:tgtEl>
                                            <p:attrNameLst>
                                              <p:attrName>ppt_x</p:attrName>
                                            </p:attrNameLst>
                                          </p:cBhvr>
                                          <p:tavLst>
                                            <p:tav tm="0">
                                              <p:val>
                                                <p:strVal val="#ppt_x"/>
                                              </p:val>
                                            </p:tav>
                                            <p:tav tm="100000">
                                              <p:val>
                                                <p:strVal val="#ppt_x"/>
                                              </p:val>
                                            </p:tav>
                                          </p:tavLst>
                                        </p:anim>
                                        <p:anim calcmode="lin" valueType="num">
                                          <p:cBhvr additive="base">
                                            <p:cTn id="62" dur="750" fill="hold"/>
                                            <p:tgtEl>
                                              <p:spTgt spid="39"/>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29"/>
                                            </p:tgtEl>
                                            <p:attrNameLst>
                                              <p:attrName>style.visibility</p:attrName>
                                            </p:attrNameLst>
                                          </p:cBhvr>
                                          <p:to>
                                            <p:strVal val="visible"/>
                                          </p:to>
                                        </p:set>
                                        <p:anim calcmode="lin" valueType="num">
                                          <p:cBhvr additive="base">
                                            <p:cTn id="65" dur="750" fill="hold"/>
                                            <p:tgtEl>
                                              <p:spTgt spid="29"/>
                                            </p:tgtEl>
                                            <p:attrNameLst>
                                              <p:attrName>ppt_x</p:attrName>
                                            </p:attrNameLst>
                                          </p:cBhvr>
                                          <p:tavLst>
                                            <p:tav tm="0">
                                              <p:val>
                                                <p:strVal val="#ppt_x"/>
                                              </p:val>
                                            </p:tav>
                                            <p:tav tm="100000">
                                              <p:val>
                                                <p:strVal val="#ppt_x"/>
                                              </p:val>
                                            </p:tav>
                                          </p:tavLst>
                                        </p:anim>
                                        <p:anim calcmode="lin" valueType="num">
                                          <p:cBhvr additive="base">
                                            <p:cTn id="66" dur="750" fill="hold"/>
                                            <p:tgtEl>
                                              <p:spTgt spid="29"/>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30"/>
                                            </p:tgtEl>
                                            <p:attrNameLst>
                                              <p:attrName>style.visibility</p:attrName>
                                            </p:attrNameLst>
                                          </p:cBhvr>
                                          <p:to>
                                            <p:strVal val="visible"/>
                                          </p:to>
                                        </p:set>
                                        <p:anim calcmode="lin" valueType="num">
                                          <p:cBhvr additive="base">
                                            <p:cTn id="69" dur="750" fill="hold"/>
                                            <p:tgtEl>
                                              <p:spTgt spid="30"/>
                                            </p:tgtEl>
                                            <p:attrNameLst>
                                              <p:attrName>ppt_x</p:attrName>
                                            </p:attrNameLst>
                                          </p:cBhvr>
                                          <p:tavLst>
                                            <p:tav tm="0">
                                              <p:val>
                                                <p:strVal val="#ppt_x"/>
                                              </p:val>
                                            </p:tav>
                                            <p:tav tm="100000">
                                              <p:val>
                                                <p:strVal val="#ppt_x"/>
                                              </p:val>
                                            </p:tav>
                                          </p:tavLst>
                                        </p:anim>
                                        <p:anim calcmode="lin" valueType="num">
                                          <p:cBhvr additive="base">
                                            <p:cTn id="70" dur="750" fill="hold"/>
                                            <p:tgtEl>
                                              <p:spTgt spid="30"/>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28"/>
                                            </p:tgtEl>
                                            <p:attrNameLst>
                                              <p:attrName>style.visibility</p:attrName>
                                            </p:attrNameLst>
                                          </p:cBhvr>
                                          <p:to>
                                            <p:strVal val="visible"/>
                                          </p:to>
                                        </p:set>
                                        <p:anim calcmode="lin" valueType="num">
                                          <p:cBhvr additive="base">
                                            <p:cTn id="73" dur="750" fill="hold"/>
                                            <p:tgtEl>
                                              <p:spTgt spid="28"/>
                                            </p:tgtEl>
                                            <p:attrNameLst>
                                              <p:attrName>ppt_x</p:attrName>
                                            </p:attrNameLst>
                                          </p:cBhvr>
                                          <p:tavLst>
                                            <p:tav tm="0">
                                              <p:val>
                                                <p:strVal val="#ppt_x"/>
                                              </p:val>
                                            </p:tav>
                                            <p:tav tm="100000">
                                              <p:val>
                                                <p:strVal val="#ppt_x"/>
                                              </p:val>
                                            </p:tav>
                                          </p:tavLst>
                                        </p:anim>
                                        <p:anim calcmode="lin" valueType="num">
                                          <p:cBhvr additive="base">
                                            <p:cTn id="74" dur="750" fill="hold"/>
                                            <p:tgtEl>
                                              <p:spTgt spid="28"/>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35"/>
                                            </p:tgtEl>
                                            <p:attrNameLst>
                                              <p:attrName>style.visibility</p:attrName>
                                            </p:attrNameLst>
                                          </p:cBhvr>
                                          <p:to>
                                            <p:strVal val="visible"/>
                                          </p:to>
                                        </p:set>
                                        <p:anim calcmode="lin" valueType="num">
                                          <p:cBhvr additive="base">
                                            <p:cTn id="77" dur="750" fill="hold"/>
                                            <p:tgtEl>
                                              <p:spTgt spid="35"/>
                                            </p:tgtEl>
                                            <p:attrNameLst>
                                              <p:attrName>ppt_x</p:attrName>
                                            </p:attrNameLst>
                                          </p:cBhvr>
                                          <p:tavLst>
                                            <p:tav tm="0">
                                              <p:val>
                                                <p:strVal val="#ppt_x"/>
                                              </p:val>
                                            </p:tav>
                                            <p:tav tm="100000">
                                              <p:val>
                                                <p:strVal val="#ppt_x"/>
                                              </p:val>
                                            </p:tav>
                                          </p:tavLst>
                                        </p:anim>
                                        <p:anim calcmode="lin" valueType="num">
                                          <p:cBhvr additive="base">
                                            <p:cTn id="78" dur="750" fill="hold"/>
                                            <p:tgtEl>
                                              <p:spTgt spid="35"/>
                                            </p:tgtEl>
                                            <p:attrNameLst>
                                              <p:attrName>ppt_y</p:attrName>
                                            </p:attrNameLst>
                                          </p:cBhvr>
                                          <p:tavLst>
                                            <p:tav tm="0">
                                              <p:val>
                                                <p:strVal val="1+#ppt_h/2"/>
                                              </p:val>
                                            </p:tav>
                                            <p:tav tm="100000">
                                              <p:val>
                                                <p:strVal val="#ppt_y"/>
                                              </p:val>
                                            </p:tav>
                                          </p:tavLst>
                                        </p:anim>
                                      </p:childTnLst>
                                    </p:cTn>
                                  </p:par>
                                </p:childTnLst>
                              </p:cTn>
                            </p:par>
                            <p:par>
                              <p:cTn id="79" fill="hold">
                                <p:stCondLst>
                                  <p:cond delay="2250"/>
                                </p:stCondLst>
                                <p:childTnLst>
                                  <p:par>
                                    <p:cTn id="80" presetID="2" presetClass="entr" presetSubtype="4" fill="hold" grpId="0" nodeType="afterEffect">
                                      <p:stCondLst>
                                        <p:cond delay="0"/>
                                      </p:stCondLst>
                                      <p:childTnLst>
                                        <p:set>
                                          <p:cBhvr>
                                            <p:cTn id="81" dur="1" fill="hold">
                                              <p:stCondLst>
                                                <p:cond delay="0"/>
                                              </p:stCondLst>
                                            </p:cTn>
                                            <p:tgtEl>
                                              <p:spTgt spid="63"/>
                                            </p:tgtEl>
                                            <p:attrNameLst>
                                              <p:attrName>style.visibility</p:attrName>
                                            </p:attrNameLst>
                                          </p:cBhvr>
                                          <p:to>
                                            <p:strVal val="visible"/>
                                          </p:to>
                                        </p:set>
                                        <p:anim calcmode="lin" valueType="num">
                                          <p:cBhvr additive="base">
                                            <p:cTn id="82" dur="750" fill="hold"/>
                                            <p:tgtEl>
                                              <p:spTgt spid="63"/>
                                            </p:tgtEl>
                                            <p:attrNameLst>
                                              <p:attrName>ppt_x</p:attrName>
                                            </p:attrNameLst>
                                          </p:cBhvr>
                                          <p:tavLst>
                                            <p:tav tm="0">
                                              <p:val>
                                                <p:strVal val="#ppt_x"/>
                                              </p:val>
                                            </p:tav>
                                            <p:tav tm="100000">
                                              <p:val>
                                                <p:strVal val="#ppt_x"/>
                                              </p:val>
                                            </p:tav>
                                          </p:tavLst>
                                        </p:anim>
                                        <p:anim calcmode="lin" valueType="num">
                                          <p:cBhvr additive="base">
                                            <p:cTn id="83" dur="750" fill="hold"/>
                                            <p:tgtEl>
                                              <p:spTgt spid="63"/>
                                            </p:tgtEl>
                                            <p:attrNameLst>
                                              <p:attrName>ppt_y</p:attrName>
                                            </p:attrNameLst>
                                          </p:cBhvr>
                                          <p:tavLst>
                                            <p:tav tm="0">
                                              <p:val>
                                                <p:strVal val="1+#ppt_h/2"/>
                                              </p:val>
                                            </p:tav>
                                            <p:tav tm="100000">
                                              <p:val>
                                                <p:strVal val="#ppt_y"/>
                                              </p:val>
                                            </p:tav>
                                          </p:tavLst>
                                        </p:anim>
                                      </p:childTnLst>
                                    </p:cTn>
                                  </p:par>
                                  <p:par>
                                    <p:cTn id="84" presetID="2" presetClass="entr" presetSubtype="4" fill="hold" grpId="0" nodeType="withEffect">
                                      <p:stCondLst>
                                        <p:cond delay="0"/>
                                      </p:stCondLst>
                                      <p:childTnLst>
                                        <p:set>
                                          <p:cBhvr>
                                            <p:cTn id="85" dur="1" fill="hold">
                                              <p:stCondLst>
                                                <p:cond delay="0"/>
                                              </p:stCondLst>
                                            </p:cTn>
                                            <p:tgtEl>
                                              <p:spTgt spid="64"/>
                                            </p:tgtEl>
                                            <p:attrNameLst>
                                              <p:attrName>style.visibility</p:attrName>
                                            </p:attrNameLst>
                                          </p:cBhvr>
                                          <p:to>
                                            <p:strVal val="visible"/>
                                          </p:to>
                                        </p:set>
                                        <p:anim calcmode="lin" valueType="num">
                                          <p:cBhvr additive="base">
                                            <p:cTn id="86" dur="750" fill="hold"/>
                                            <p:tgtEl>
                                              <p:spTgt spid="64"/>
                                            </p:tgtEl>
                                            <p:attrNameLst>
                                              <p:attrName>ppt_x</p:attrName>
                                            </p:attrNameLst>
                                          </p:cBhvr>
                                          <p:tavLst>
                                            <p:tav tm="0">
                                              <p:val>
                                                <p:strVal val="#ppt_x"/>
                                              </p:val>
                                            </p:tav>
                                            <p:tav tm="100000">
                                              <p:val>
                                                <p:strVal val="#ppt_x"/>
                                              </p:val>
                                            </p:tav>
                                          </p:tavLst>
                                        </p:anim>
                                        <p:anim calcmode="lin" valueType="num">
                                          <p:cBhvr additive="base">
                                            <p:cTn id="87" dur="750" fill="hold"/>
                                            <p:tgtEl>
                                              <p:spTgt spid="64"/>
                                            </p:tgtEl>
                                            <p:attrNameLst>
                                              <p:attrName>ppt_y</p:attrName>
                                            </p:attrNameLst>
                                          </p:cBhvr>
                                          <p:tavLst>
                                            <p:tav tm="0">
                                              <p:val>
                                                <p:strVal val="1+#ppt_h/2"/>
                                              </p:val>
                                            </p:tav>
                                            <p:tav tm="100000">
                                              <p:val>
                                                <p:strVal val="#ppt_y"/>
                                              </p:val>
                                            </p:tav>
                                          </p:tavLst>
                                        </p:anim>
                                      </p:childTnLst>
                                    </p:cTn>
                                  </p:par>
                                  <p:par>
                                    <p:cTn id="88" presetID="2" presetClass="entr" presetSubtype="4" fill="hold" grpId="0" nodeType="withEffect">
                                      <p:stCondLst>
                                        <p:cond delay="0"/>
                                      </p:stCondLst>
                                      <p:childTnLst>
                                        <p:set>
                                          <p:cBhvr>
                                            <p:cTn id="89" dur="1" fill="hold">
                                              <p:stCondLst>
                                                <p:cond delay="0"/>
                                              </p:stCondLst>
                                            </p:cTn>
                                            <p:tgtEl>
                                              <p:spTgt spid="23"/>
                                            </p:tgtEl>
                                            <p:attrNameLst>
                                              <p:attrName>style.visibility</p:attrName>
                                            </p:attrNameLst>
                                          </p:cBhvr>
                                          <p:to>
                                            <p:strVal val="visible"/>
                                          </p:to>
                                        </p:set>
                                        <p:anim calcmode="lin" valueType="num">
                                          <p:cBhvr additive="base">
                                            <p:cTn id="90" dur="750" fill="hold"/>
                                            <p:tgtEl>
                                              <p:spTgt spid="23"/>
                                            </p:tgtEl>
                                            <p:attrNameLst>
                                              <p:attrName>ppt_x</p:attrName>
                                            </p:attrNameLst>
                                          </p:cBhvr>
                                          <p:tavLst>
                                            <p:tav tm="0">
                                              <p:val>
                                                <p:strVal val="#ppt_x"/>
                                              </p:val>
                                            </p:tav>
                                            <p:tav tm="100000">
                                              <p:val>
                                                <p:strVal val="#ppt_x"/>
                                              </p:val>
                                            </p:tav>
                                          </p:tavLst>
                                        </p:anim>
                                        <p:anim calcmode="lin" valueType="num">
                                          <p:cBhvr additive="base">
                                            <p:cTn id="91" dur="750" fill="hold"/>
                                            <p:tgtEl>
                                              <p:spTgt spid="23"/>
                                            </p:tgtEl>
                                            <p:attrNameLst>
                                              <p:attrName>ppt_y</p:attrName>
                                            </p:attrNameLst>
                                          </p:cBhvr>
                                          <p:tavLst>
                                            <p:tav tm="0">
                                              <p:val>
                                                <p:strVal val="1+#ppt_h/2"/>
                                              </p:val>
                                            </p:tav>
                                            <p:tav tm="100000">
                                              <p:val>
                                                <p:strVal val="#ppt_y"/>
                                              </p:val>
                                            </p:tav>
                                          </p:tavLst>
                                        </p:anim>
                                      </p:childTnLst>
                                    </p:cTn>
                                  </p:par>
                                  <p:par>
                                    <p:cTn id="92" presetID="2" presetClass="entr" presetSubtype="4" fill="hold" grpId="0" nodeType="withEffect">
                                      <p:stCondLst>
                                        <p:cond delay="0"/>
                                      </p:stCondLst>
                                      <p:childTnLst>
                                        <p:set>
                                          <p:cBhvr>
                                            <p:cTn id="93" dur="1" fill="hold">
                                              <p:stCondLst>
                                                <p:cond delay="0"/>
                                              </p:stCondLst>
                                            </p:cTn>
                                            <p:tgtEl>
                                              <p:spTgt spid="24"/>
                                            </p:tgtEl>
                                            <p:attrNameLst>
                                              <p:attrName>style.visibility</p:attrName>
                                            </p:attrNameLst>
                                          </p:cBhvr>
                                          <p:to>
                                            <p:strVal val="visible"/>
                                          </p:to>
                                        </p:set>
                                        <p:anim calcmode="lin" valueType="num">
                                          <p:cBhvr additive="base">
                                            <p:cTn id="94" dur="750" fill="hold"/>
                                            <p:tgtEl>
                                              <p:spTgt spid="24"/>
                                            </p:tgtEl>
                                            <p:attrNameLst>
                                              <p:attrName>ppt_x</p:attrName>
                                            </p:attrNameLst>
                                          </p:cBhvr>
                                          <p:tavLst>
                                            <p:tav tm="0">
                                              <p:val>
                                                <p:strVal val="#ppt_x"/>
                                              </p:val>
                                            </p:tav>
                                            <p:tav tm="100000">
                                              <p:val>
                                                <p:strVal val="#ppt_x"/>
                                              </p:val>
                                            </p:tav>
                                          </p:tavLst>
                                        </p:anim>
                                        <p:anim calcmode="lin" valueType="num">
                                          <p:cBhvr additive="base">
                                            <p:cTn id="95" dur="750" fill="hold"/>
                                            <p:tgtEl>
                                              <p:spTgt spid="24"/>
                                            </p:tgtEl>
                                            <p:attrNameLst>
                                              <p:attrName>ppt_y</p:attrName>
                                            </p:attrNameLst>
                                          </p:cBhvr>
                                          <p:tavLst>
                                            <p:tav tm="0">
                                              <p:val>
                                                <p:strVal val="1+#ppt_h/2"/>
                                              </p:val>
                                            </p:tav>
                                            <p:tav tm="100000">
                                              <p:val>
                                                <p:strVal val="#ppt_y"/>
                                              </p:val>
                                            </p:tav>
                                          </p:tavLst>
                                        </p:anim>
                                      </p:childTnLst>
                                    </p:cTn>
                                  </p:par>
                                  <p:par>
                                    <p:cTn id="96" presetID="2" presetClass="entr" presetSubtype="4" fill="hold" grpId="0" nodeType="withEffect">
                                      <p:stCondLst>
                                        <p:cond delay="0"/>
                                      </p:stCondLst>
                                      <p:childTnLst>
                                        <p:set>
                                          <p:cBhvr>
                                            <p:cTn id="97" dur="1" fill="hold">
                                              <p:stCondLst>
                                                <p:cond delay="0"/>
                                              </p:stCondLst>
                                            </p:cTn>
                                            <p:tgtEl>
                                              <p:spTgt spid="33"/>
                                            </p:tgtEl>
                                            <p:attrNameLst>
                                              <p:attrName>style.visibility</p:attrName>
                                            </p:attrNameLst>
                                          </p:cBhvr>
                                          <p:to>
                                            <p:strVal val="visible"/>
                                          </p:to>
                                        </p:set>
                                        <p:anim calcmode="lin" valueType="num">
                                          <p:cBhvr additive="base">
                                            <p:cTn id="98" dur="750" fill="hold"/>
                                            <p:tgtEl>
                                              <p:spTgt spid="33"/>
                                            </p:tgtEl>
                                            <p:attrNameLst>
                                              <p:attrName>ppt_x</p:attrName>
                                            </p:attrNameLst>
                                          </p:cBhvr>
                                          <p:tavLst>
                                            <p:tav tm="0">
                                              <p:val>
                                                <p:strVal val="#ppt_x"/>
                                              </p:val>
                                            </p:tav>
                                            <p:tav tm="100000">
                                              <p:val>
                                                <p:strVal val="#ppt_x"/>
                                              </p:val>
                                            </p:tav>
                                          </p:tavLst>
                                        </p:anim>
                                        <p:anim calcmode="lin" valueType="num">
                                          <p:cBhvr additive="base">
                                            <p:cTn id="99" dur="750" fill="hold"/>
                                            <p:tgtEl>
                                              <p:spTgt spid="33"/>
                                            </p:tgtEl>
                                            <p:attrNameLst>
                                              <p:attrName>ppt_y</p:attrName>
                                            </p:attrNameLst>
                                          </p:cBhvr>
                                          <p:tavLst>
                                            <p:tav tm="0">
                                              <p:val>
                                                <p:strVal val="1+#ppt_h/2"/>
                                              </p:val>
                                            </p:tav>
                                            <p:tav tm="100000">
                                              <p:val>
                                                <p:strVal val="#ppt_y"/>
                                              </p:val>
                                            </p:tav>
                                          </p:tavLst>
                                        </p:anim>
                                      </p:childTnLst>
                                    </p:cTn>
                                  </p:par>
                                  <p:par>
                                    <p:cTn id="100" presetID="2" presetClass="entr" presetSubtype="4" fill="hold" grpId="0" nodeType="withEffect">
                                      <p:stCondLst>
                                        <p:cond delay="0"/>
                                      </p:stCondLst>
                                      <p:childTnLst>
                                        <p:set>
                                          <p:cBhvr>
                                            <p:cTn id="101" dur="1" fill="hold">
                                              <p:stCondLst>
                                                <p:cond delay="0"/>
                                              </p:stCondLst>
                                            </p:cTn>
                                            <p:tgtEl>
                                              <p:spTgt spid="40"/>
                                            </p:tgtEl>
                                            <p:attrNameLst>
                                              <p:attrName>style.visibility</p:attrName>
                                            </p:attrNameLst>
                                          </p:cBhvr>
                                          <p:to>
                                            <p:strVal val="visible"/>
                                          </p:to>
                                        </p:set>
                                        <p:anim calcmode="lin" valueType="num">
                                          <p:cBhvr additive="base">
                                            <p:cTn id="102" dur="750" fill="hold"/>
                                            <p:tgtEl>
                                              <p:spTgt spid="40"/>
                                            </p:tgtEl>
                                            <p:attrNameLst>
                                              <p:attrName>ppt_x</p:attrName>
                                            </p:attrNameLst>
                                          </p:cBhvr>
                                          <p:tavLst>
                                            <p:tav tm="0">
                                              <p:val>
                                                <p:strVal val="#ppt_x"/>
                                              </p:val>
                                            </p:tav>
                                            <p:tav tm="100000">
                                              <p:val>
                                                <p:strVal val="#ppt_x"/>
                                              </p:val>
                                            </p:tav>
                                          </p:tavLst>
                                        </p:anim>
                                        <p:anim calcmode="lin" valueType="num">
                                          <p:cBhvr additive="base">
                                            <p:cTn id="103" dur="75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2" grpId="0"/>
          <p:bldP spid="63" grpId="0"/>
          <p:bldP spid="64" grpId="0"/>
          <p:bldP spid="65" grpId="0"/>
          <p:bldP spid="66" grpId="0"/>
          <p:bldP spid="38" grpId="0"/>
          <p:bldP spid="39" grpId="0"/>
          <p:bldP spid="19" grpId="0"/>
          <p:bldP spid="22" grpId="0"/>
          <p:bldP spid="23" grpId="0"/>
          <p:bldP spid="24" grpId="0"/>
          <p:bldP spid="25" grpId="0"/>
          <p:bldP spid="26" grpId="0"/>
          <p:bldP spid="29" grpId="0"/>
          <p:bldP spid="30" grpId="0"/>
          <p:bldP spid="27" grpId="0" animBg="1"/>
          <p:bldP spid="28" grpId="0" animBg="1"/>
          <p:bldP spid="31" grpId="0" animBg="1"/>
          <p:bldP spid="32" grpId="0" animBg="1"/>
          <p:bldP spid="33" grpId="0" animBg="1"/>
          <p:bldP spid="34" grpId="0" animBg="1"/>
          <p:bldP spid="35" grpId="0" animBg="1"/>
          <p:bldP spid="40" grpId="0" animBg="1"/>
        </p:bldLst>
      </p:timing>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Subtitle 2"/>
          <p:cNvSpPr txBox="1">
            <a:spLocks/>
          </p:cNvSpPr>
          <p:nvPr/>
        </p:nvSpPr>
        <p:spPr>
          <a:xfrm>
            <a:off x="9563665" y="5535098"/>
            <a:ext cx="6090181" cy="1758497"/>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40"/>
              </a:lnSpc>
            </a:pPr>
            <a:r>
              <a:rPr lang="en-US" dirty="0">
                <a:solidFill>
                  <a:srgbClr val="7F7F7F"/>
                </a:solidFill>
                <a:latin typeface="Poppins Light" charset="0"/>
                <a:ea typeface="Poppins Light" charset="0"/>
                <a:cs typeface="Poppins Light" charset="0"/>
              </a:rPr>
              <a:t>Frequently, your initial font choice is taken out of your awesome hands also we are companies</a:t>
            </a:r>
          </a:p>
        </p:txBody>
      </p:sp>
      <p:sp>
        <p:nvSpPr>
          <p:cNvPr id="75" name="TextBox 74"/>
          <p:cNvSpPr txBox="1"/>
          <p:nvPr/>
        </p:nvSpPr>
        <p:spPr>
          <a:xfrm>
            <a:off x="9681236" y="5050571"/>
            <a:ext cx="1388713" cy="461665"/>
          </a:xfrm>
          <a:prstGeom prst="rect">
            <a:avLst/>
          </a:prstGeom>
          <a:noFill/>
        </p:spPr>
        <p:txBody>
          <a:bodyPr wrap="none" rtlCol="0" anchor="ctr" anchorCtr="0">
            <a:spAutoFit/>
          </a:bodyPr>
          <a:lstStyle/>
          <a:p>
            <a:pPr defTabSz="1828434"/>
            <a:r>
              <a:rPr lang="en-US" sz="2400" b="1" dirty="0">
                <a:solidFill>
                  <a:srgbClr val="000000"/>
                </a:solidFill>
                <a:latin typeface="Poppins SemiBold" charset="0"/>
                <a:ea typeface="Poppins SemiBold" charset="0"/>
                <a:cs typeface="Poppins SemiBold" charset="0"/>
              </a:rPr>
              <a:t>SUPPORT</a:t>
            </a:r>
          </a:p>
        </p:txBody>
      </p:sp>
      <p:sp>
        <p:nvSpPr>
          <p:cNvPr id="76" name="Subtitle 2"/>
          <p:cNvSpPr txBox="1">
            <a:spLocks/>
          </p:cNvSpPr>
          <p:nvPr/>
        </p:nvSpPr>
        <p:spPr>
          <a:xfrm>
            <a:off x="16439356" y="5535098"/>
            <a:ext cx="6090181" cy="1758497"/>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40"/>
              </a:lnSpc>
            </a:pPr>
            <a:r>
              <a:rPr lang="en-US" dirty="0">
                <a:solidFill>
                  <a:srgbClr val="7F7F7F"/>
                </a:solidFill>
                <a:latin typeface="Poppins Light" charset="0"/>
                <a:ea typeface="Poppins Light" charset="0"/>
                <a:cs typeface="Poppins Light" charset="0"/>
              </a:rPr>
              <a:t>Frequently, your initial font choice is taken out of your awesome hands also we are companies</a:t>
            </a:r>
          </a:p>
        </p:txBody>
      </p:sp>
      <p:sp>
        <p:nvSpPr>
          <p:cNvPr id="77" name="TextBox 76"/>
          <p:cNvSpPr txBox="1"/>
          <p:nvPr/>
        </p:nvSpPr>
        <p:spPr>
          <a:xfrm>
            <a:off x="16556926" y="5050571"/>
            <a:ext cx="1524776" cy="461665"/>
          </a:xfrm>
          <a:prstGeom prst="rect">
            <a:avLst/>
          </a:prstGeom>
          <a:noFill/>
        </p:spPr>
        <p:txBody>
          <a:bodyPr wrap="none" rtlCol="0" anchor="ctr" anchorCtr="0">
            <a:spAutoFit/>
          </a:bodyPr>
          <a:lstStyle/>
          <a:p>
            <a:pPr defTabSz="1828434"/>
            <a:r>
              <a:rPr lang="en-US" sz="2400" b="1" dirty="0">
                <a:solidFill>
                  <a:srgbClr val="000000"/>
                </a:solidFill>
                <a:latin typeface="Poppins SemiBold" charset="0"/>
                <a:ea typeface="Poppins SemiBold" charset="0"/>
                <a:cs typeface="Poppins SemiBold" charset="0"/>
              </a:rPr>
              <a:t>CHAT 24/7</a:t>
            </a:r>
          </a:p>
        </p:txBody>
      </p:sp>
      <p:sp>
        <p:nvSpPr>
          <p:cNvPr id="78" name="Subtitle 2"/>
          <p:cNvSpPr txBox="1">
            <a:spLocks/>
          </p:cNvSpPr>
          <p:nvPr/>
        </p:nvSpPr>
        <p:spPr>
          <a:xfrm>
            <a:off x="2639139" y="5535098"/>
            <a:ext cx="6090181" cy="1758497"/>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40"/>
              </a:lnSpc>
            </a:pPr>
            <a:r>
              <a:rPr lang="en-US" dirty="0">
                <a:solidFill>
                  <a:srgbClr val="7F7F7F"/>
                </a:solidFill>
                <a:latin typeface="Poppins Light" charset="0"/>
                <a:ea typeface="Poppins Light" charset="0"/>
                <a:cs typeface="Poppins Light" charset="0"/>
              </a:rPr>
              <a:t>Frequently, your initial font choice is taken out of your awesome hands also we are companies</a:t>
            </a:r>
          </a:p>
        </p:txBody>
      </p:sp>
      <p:sp>
        <p:nvSpPr>
          <p:cNvPr id="79" name="TextBox 78"/>
          <p:cNvSpPr txBox="1"/>
          <p:nvPr/>
        </p:nvSpPr>
        <p:spPr>
          <a:xfrm>
            <a:off x="2756710" y="5050571"/>
            <a:ext cx="1007007" cy="461665"/>
          </a:xfrm>
          <a:prstGeom prst="rect">
            <a:avLst/>
          </a:prstGeom>
          <a:noFill/>
        </p:spPr>
        <p:txBody>
          <a:bodyPr wrap="none" rtlCol="0" anchor="ctr" anchorCtr="0">
            <a:spAutoFit/>
          </a:bodyPr>
          <a:lstStyle/>
          <a:p>
            <a:pPr defTabSz="1828434"/>
            <a:r>
              <a:rPr lang="en-US" sz="2400" b="1" dirty="0">
                <a:solidFill>
                  <a:srgbClr val="000000"/>
                </a:solidFill>
                <a:latin typeface="Poppins SemiBold" charset="0"/>
                <a:ea typeface="Poppins SemiBold" charset="0"/>
                <a:cs typeface="Poppins SemiBold" charset="0"/>
              </a:rPr>
              <a:t>HOME</a:t>
            </a:r>
          </a:p>
        </p:txBody>
      </p:sp>
      <p:sp>
        <p:nvSpPr>
          <p:cNvPr id="80" name="Shape 2525"/>
          <p:cNvSpPr/>
          <p:nvPr/>
        </p:nvSpPr>
        <p:spPr>
          <a:xfrm>
            <a:off x="2838449" y="3615490"/>
            <a:ext cx="991310" cy="991310"/>
          </a:xfrm>
          <a:custGeom>
            <a:avLst/>
            <a:gdLst/>
            <a:ahLst/>
            <a:cxnLst>
              <a:cxn ang="0">
                <a:pos x="wd2" y="hd2"/>
              </a:cxn>
              <a:cxn ang="5400000">
                <a:pos x="wd2" y="hd2"/>
              </a:cxn>
              <a:cxn ang="10800000">
                <a:pos x="wd2" y="hd2"/>
              </a:cxn>
              <a:cxn ang="16200000">
                <a:pos x="wd2" y="hd2"/>
              </a:cxn>
            </a:cxnLst>
            <a:rect l="0" t="0" r="r" b="b"/>
            <a:pathLst>
              <a:path w="21600" h="21600" extrusionOk="0">
                <a:moveTo>
                  <a:pt x="11291" y="17673"/>
                </a:moveTo>
                <a:cubicBezTo>
                  <a:pt x="11562" y="17673"/>
                  <a:pt x="11782" y="17453"/>
                  <a:pt x="11782" y="17182"/>
                </a:cubicBezTo>
                <a:cubicBezTo>
                  <a:pt x="11782" y="16911"/>
                  <a:pt x="11562" y="16691"/>
                  <a:pt x="11291" y="16691"/>
                </a:cubicBezTo>
                <a:cubicBezTo>
                  <a:pt x="11020" y="16691"/>
                  <a:pt x="10800" y="16911"/>
                  <a:pt x="10800" y="17182"/>
                </a:cubicBezTo>
                <a:cubicBezTo>
                  <a:pt x="10800" y="17453"/>
                  <a:pt x="11020" y="17673"/>
                  <a:pt x="11291" y="17673"/>
                </a:cubicBezTo>
                <a:moveTo>
                  <a:pt x="17673" y="18655"/>
                </a:moveTo>
                <a:lnTo>
                  <a:pt x="13745" y="18655"/>
                </a:lnTo>
                <a:lnTo>
                  <a:pt x="13745" y="12273"/>
                </a:lnTo>
                <a:cubicBezTo>
                  <a:pt x="13745" y="12002"/>
                  <a:pt x="13525" y="11782"/>
                  <a:pt x="13255" y="11782"/>
                </a:cubicBezTo>
                <a:lnTo>
                  <a:pt x="8345" y="11782"/>
                </a:lnTo>
                <a:cubicBezTo>
                  <a:pt x="8075" y="11782"/>
                  <a:pt x="7855" y="12002"/>
                  <a:pt x="7855" y="12273"/>
                </a:cubicBezTo>
                <a:lnTo>
                  <a:pt x="7855" y="18655"/>
                </a:lnTo>
                <a:lnTo>
                  <a:pt x="3927" y="18655"/>
                </a:lnTo>
                <a:lnTo>
                  <a:pt x="3927" y="8058"/>
                </a:lnTo>
                <a:lnTo>
                  <a:pt x="10800" y="1185"/>
                </a:lnTo>
                <a:lnTo>
                  <a:pt x="17673" y="8058"/>
                </a:lnTo>
                <a:cubicBezTo>
                  <a:pt x="17673" y="8058"/>
                  <a:pt x="17673" y="18655"/>
                  <a:pt x="17673" y="18655"/>
                </a:cubicBezTo>
                <a:close/>
                <a:moveTo>
                  <a:pt x="17673" y="20618"/>
                </a:moveTo>
                <a:lnTo>
                  <a:pt x="13745" y="20618"/>
                </a:lnTo>
                <a:lnTo>
                  <a:pt x="13745" y="19636"/>
                </a:lnTo>
                <a:lnTo>
                  <a:pt x="17673" y="19636"/>
                </a:lnTo>
                <a:cubicBezTo>
                  <a:pt x="17673" y="19636"/>
                  <a:pt x="17673" y="20618"/>
                  <a:pt x="17673" y="20618"/>
                </a:cubicBezTo>
                <a:close/>
                <a:moveTo>
                  <a:pt x="12764" y="20618"/>
                </a:moveTo>
                <a:lnTo>
                  <a:pt x="8836" y="20618"/>
                </a:lnTo>
                <a:lnTo>
                  <a:pt x="8836" y="12764"/>
                </a:lnTo>
                <a:lnTo>
                  <a:pt x="12764" y="12764"/>
                </a:lnTo>
                <a:cubicBezTo>
                  <a:pt x="12764" y="12764"/>
                  <a:pt x="12764" y="20618"/>
                  <a:pt x="12764" y="20618"/>
                </a:cubicBezTo>
                <a:close/>
                <a:moveTo>
                  <a:pt x="7855" y="20618"/>
                </a:moveTo>
                <a:lnTo>
                  <a:pt x="3927" y="20618"/>
                </a:lnTo>
                <a:lnTo>
                  <a:pt x="3927" y="19636"/>
                </a:lnTo>
                <a:lnTo>
                  <a:pt x="7855" y="19636"/>
                </a:lnTo>
                <a:cubicBezTo>
                  <a:pt x="7855" y="19636"/>
                  <a:pt x="7855" y="20618"/>
                  <a:pt x="7855" y="20618"/>
                </a:cubicBezTo>
                <a:close/>
                <a:moveTo>
                  <a:pt x="14727" y="1964"/>
                </a:moveTo>
                <a:lnTo>
                  <a:pt x="16691" y="1964"/>
                </a:lnTo>
                <a:lnTo>
                  <a:pt x="16691" y="5688"/>
                </a:lnTo>
                <a:lnTo>
                  <a:pt x="14727" y="3724"/>
                </a:lnTo>
                <a:cubicBezTo>
                  <a:pt x="14727" y="3724"/>
                  <a:pt x="14727" y="1964"/>
                  <a:pt x="14727" y="1964"/>
                </a:cubicBezTo>
                <a:close/>
                <a:moveTo>
                  <a:pt x="21456" y="10453"/>
                </a:moveTo>
                <a:lnTo>
                  <a:pt x="17673" y="6670"/>
                </a:lnTo>
                <a:lnTo>
                  <a:pt x="17673" y="1473"/>
                </a:lnTo>
                <a:cubicBezTo>
                  <a:pt x="17673" y="1202"/>
                  <a:pt x="17453" y="982"/>
                  <a:pt x="17182" y="982"/>
                </a:cubicBezTo>
                <a:lnTo>
                  <a:pt x="14236" y="982"/>
                </a:lnTo>
                <a:cubicBezTo>
                  <a:pt x="13966" y="982"/>
                  <a:pt x="13745" y="1202"/>
                  <a:pt x="13745" y="1473"/>
                </a:cubicBezTo>
                <a:lnTo>
                  <a:pt x="13745" y="2742"/>
                </a:lnTo>
                <a:lnTo>
                  <a:pt x="11147" y="144"/>
                </a:lnTo>
                <a:cubicBezTo>
                  <a:pt x="11058" y="55"/>
                  <a:pt x="10935" y="0"/>
                  <a:pt x="10800" y="0"/>
                </a:cubicBezTo>
                <a:cubicBezTo>
                  <a:pt x="10665" y="0"/>
                  <a:pt x="10542" y="55"/>
                  <a:pt x="10453" y="144"/>
                </a:cubicBezTo>
                <a:lnTo>
                  <a:pt x="144" y="10453"/>
                </a:lnTo>
                <a:cubicBezTo>
                  <a:pt x="55" y="10542"/>
                  <a:pt x="0" y="10665"/>
                  <a:pt x="0" y="10800"/>
                </a:cubicBezTo>
                <a:cubicBezTo>
                  <a:pt x="0" y="11072"/>
                  <a:pt x="220" y="11291"/>
                  <a:pt x="491" y="11291"/>
                </a:cubicBezTo>
                <a:cubicBezTo>
                  <a:pt x="626" y="11291"/>
                  <a:pt x="749" y="11236"/>
                  <a:pt x="838" y="11147"/>
                </a:cubicBezTo>
                <a:lnTo>
                  <a:pt x="2945" y="9040"/>
                </a:lnTo>
                <a:lnTo>
                  <a:pt x="2945" y="21109"/>
                </a:lnTo>
                <a:cubicBezTo>
                  <a:pt x="2945" y="21381"/>
                  <a:pt x="3166" y="21600"/>
                  <a:pt x="3436" y="21600"/>
                </a:cubicBezTo>
                <a:lnTo>
                  <a:pt x="18164" y="21600"/>
                </a:lnTo>
                <a:cubicBezTo>
                  <a:pt x="18434" y="21600"/>
                  <a:pt x="18655" y="21381"/>
                  <a:pt x="18655" y="21109"/>
                </a:cubicBezTo>
                <a:lnTo>
                  <a:pt x="18655" y="9040"/>
                </a:lnTo>
                <a:lnTo>
                  <a:pt x="20762" y="11147"/>
                </a:lnTo>
                <a:cubicBezTo>
                  <a:pt x="20851" y="11236"/>
                  <a:pt x="20974" y="11291"/>
                  <a:pt x="21109" y="11291"/>
                </a:cubicBezTo>
                <a:cubicBezTo>
                  <a:pt x="21380" y="11291"/>
                  <a:pt x="21600" y="11072"/>
                  <a:pt x="21600" y="10800"/>
                </a:cubicBezTo>
                <a:cubicBezTo>
                  <a:pt x="21600" y="10665"/>
                  <a:pt x="21545" y="10542"/>
                  <a:pt x="21456" y="10453"/>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rgbClr val="FFFFFF"/>
              </a:solidFill>
              <a:effectLst>
                <a:outerShdw blurRad="38100" dist="12700" dir="5400000" rotWithShape="0">
                  <a:srgbClr val="000000">
                    <a:alpha val="50000"/>
                  </a:srgbClr>
                </a:outerShdw>
              </a:effectLst>
              <a:latin typeface="Gill Sans"/>
              <a:sym typeface="Gill Sans"/>
            </a:endParaRPr>
          </a:p>
        </p:txBody>
      </p:sp>
      <p:sp>
        <p:nvSpPr>
          <p:cNvPr id="86" name="Shape 2547"/>
          <p:cNvSpPr/>
          <p:nvPr/>
        </p:nvSpPr>
        <p:spPr>
          <a:xfrm>
            <a:off x="9681235" y="3613609"/>
            <a:ext cx="991310" cy="991310"/>
          </a:xfrm>
          <a:custGeom>
            <a:avLst/>
            <a:gdLst/>
            <a:ahLst/>
            <a:cxnLst>
              <a:cxn ang="0">
                <a:pos x="wd2" y="hd2"/>
              </a:cxn>
              <a:cxn ang="5400000">
                <a:pos x="wd2" y="hd2"/>
              </a:cxn>
              <a:cxn ang="10800000">
                <a:pos x="wd2" y="hd2"/>
              </a:cxn>
              <a:cxn ang="16200000">
                <a:pos x="wd2" y="hd2"/>
              </a:cxn>
            </a:cxnLst>
            <a:rect l="0" t="0" r="r" b="b"/>
            <a:pathLst>
              <a:path w="21600" h="21600" extrusionOk="0">
                <a:moveTo>
                  <a:pt x="18073" y="17379"/>
                </a:moveTo>
                <a:lnTo>
                  <a:pt x="15643" y="14949"/>
                </a:lnTo>
                <a:cubicBezTo>
                  <a:pt x="16600" y="13832"/>
                  <a:pt x="17182" y="12386"/>
                  <a:pt x="17182" y="10800"/>
                </a:cubicBezTo>
                <a:cubicBezTo>
                  <a:pt x="17182" y="9214"/>
                  <a:pt x="16600" y="7767"/>
                  <a:pt x="15643" y="6651"/>
                </a:cubicBezTo>
                <a:lnTo>
                  <a:pt x="18073" y="4221"/>
                </a:lnTo>
                <a:cubicBezTo>
                  <a:pt x="19649" y="5963"/>
                  <a:pt x="20618" y="8266"/>
                  <a:pt x="20618" y="10800"/>
                </a:cubicBezTo>
                <a:cubicBezTo>
                  <a:pt x="20618" y="13335"/>
                  <a:pt x="19649" y="15637"/>
                  <a:pt x="18073" y="17379"/>
                </a:cubicBezTo>
                <a:moveTo>
                  <a:pt x="10800" y="20619"/>
                </a:moveTo>
                <a:cubicBezTo>
                  <a:pt x="8265" y="20619"/>
                  <a:pt x="5963" y="19650"/>
                  <a:pt x="4221" y="18073"/>
                </a:cubicBezTo>
                <a:lnTo>
                  <a:pt x="6651" y="15643"/>
                </a:lnTo>
                <a:cubicBezTo>
                  <a:pt x="7767" y="16600"/>
                  <a:pt x="9214" y="17182"/>
                  <a:pt x="10800" y="17182"/>
                </a:cubicBezTo>
                <a:cubicBezTo>
                  <a:pt x="12386" y="17182"/>
                  <a:pt x="13833" y="16600"/>
                  <a:pt x="14949" y="15643"/>
                </a:cubicBezTo>
                <a:lnTo>
                  <a:pt x="17379" y="18073"/>
                </a:lnTo>
                <a:cubicBezTo>
                  <a:pt x="15637" y="19650"/>
                  <a:pt x="13334" y="20619"/>
                  <a:pt x="10800" y="20619"/>
                </a:cubicBezTo>
                <a:moveTo>
                  <a:pt x="982" y="10800"/>
                </a:moveTo>
                <a:cubicBezTo>
                  <a:pt x="982" y="8266"/>
                  <a:pt x="1950" y="5963"/>
                  <a:pt x="3527" y="4221"/>
                </a:cubicBezTo>
                <a:lnTo>
                  <a:pt x="5957" y="6651"/>
                </a:lnTo>
                <a:cubicBezTo>
                  <a:pt x="4999" y="7767"/>
                  <a:pt x="4418" y="9214"/>
                  <a:pt x="4418" y="10800"/>
                </a:cubicBezTo>
                <a:cubicBezTo>
                  <a:pt x="4418" y="12386"/>
                  <a:pt x="4999" y="13832"/>
                  <a:pt x="5957" y="14949"/>
                </a:cubicBezTo>
                <a:lnTo>
                  <a:pt x="3527" y="17379"/>
                </a:lnTo>
                <a:cubicBezTo>
                  <a:pt x="1950" y="15637"/>
                  <a:pt x="982" y="13335"/>
                  <a:pt x="982" y="10800"/>
                </a:cubicBezTo>
                <a:moveTo>
                  <a:pt x="16200" y="10800"/>
                </a:moveTo>
                <a:cubicBezTo>
                  <a:pt x="16200" y="13782"/>
                  <a:pt x="13782" y="16200"/>
                  <a:pt x="10800" y="16200"/>
                </a:cubicBezTo>
                <a:cubicBezTo>
                  <a:pt x="7817" y="16200"/>
                  <a:pt x="5400" y="13782"/>
                  <a:pt x="5400" y="10800"/>
                </a:cubicBezTo>
                <a:cubicBezTo>
                  <a:pt x="5400" y="7817"/>
                  <a:pt x="7817" y="5400"/>
                  <a:pt x="10800" y="5400"/>
                </a:cubicBezTo>
                <a:cubicBezTo>
                  <a:pt x="13782" y="5400"/>
                  <a:pt x="16200" y="7817"/>
                  <a:pt x="16200" y="10800"/>
                </a:cubicBezTo>
                <a:moveTo>
                  <a:pt x="10800" y="982"/>
                </a:moveTo>
                <a:cubicBezTo>
                  <a:pt x="13334" y="982"/>
                  <a:pt x="15637" y="1950"/>
                  <a:pt x="17379" y="3527"/>
                </a:cubicBezTo>
                <a:lnTo>
                  <a:pt x="14949" y="5957"/>
                </a:lnTo>
                <a:cubicBezTo>
                  <a:pt x="13832" y="4999"/>
                  <a:pt x="12386" y="4418"/>
                  <a:pt x="10800" y="4418"/>
                </a:cubicBezTo>
                <a:cubicBezTo>
                  <a:pt x="9214" y="4418"/>
                  <a:pt x="7767" y="4999"/>
                  <a:pt x="6651" y="5957"/>
                </a:cubicBezTo>
                <a:lnTo>
                  <a:pt x="4221" y="3527"/>
                </a:lnTo>
                <a:cubicBezTo>
                  <a:pt x="5963" y="1950"/>
                  <a:pt x="8265" y="982"/>
                  <a:pt x="10800" y="982"/>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rgbClr val="FFFFFF"/>
              </a:solidFill>
              <a:effectLst>
                <a:outerShdw blurRad="38100" dist="12700" dir="5400000" rotWithShape="0">
                  <a:srgbClr val="000000">
                    <a:alpha val="50000"/>
                  </a:srgbClr>
                </a:outerShdw>
              </a:effectLst>
              <a:latin typeface="Gill Sans"/>
              <a:sym typeface="Gill Sans"/>
            </a:endParaRPr>
          </a:p>
        </p:txBody>
      </p:sp>
      <p:sp>
        <p:nvSpPr>
          <p:cNvPr id="94" name="Shape 2554"/>
          <p:cNvSpPr/>
          <p:nvPr/>
        </p:nvSpPr>
        <p:spPr>
          <a:xfrm>
            <a:off x="16571213" y="3665947"/>
            <a:ext cx="991310" cy="901192"/>
          </a:xfrm>
          <a:custGeom>
            <a:avLst/>
            <a:gdLst/>
            <a:ahLst/>
            <a:cxnLst>
              <a:cxn ang="0">
                <a:pos x="wd2" y="hd2"/>
              </a:cxn>
              <a:cxn ang="5400000">
                <a:pos x="wd2" y="hd2"/>
              </a:cxn>
              <a:cxn ang="10800000">
                <a:pos x="wd2" y="hd2"/>
              </a:cxn>
              <a:cxn ang="16200000">
                <a:pos x="wd2" y="hd2"/>
              </a:cxn>
            </a:cxnLst>
            <a:rect l="0" t="0" r="r" b="b"/>
            <a:pathLst>
              <a:path w="21600" h="21600" extrusionOk="0">
                <a:moveTo>
                  <a:pt x="7855" y="18900"/>
                </a:moveTo>
                <a:cubicBezTo>
                  <a:pt x="7279" y="18900"/>
                  <a:pt x="6684" y="18827"/>
                  <a:pt x="6086" y="18683"/>
                </a:cubicBezTo>
                <a:cubicBezTo>
                  <a:pt x="6017" y="18666"/>
                  <a:pt x="5946" y="18658"/>
                  <a:pt x="5876" y="18658"/>
                </a:cubicBezTo>
                <a:cubicBezTo>
                  <a:pt x="5756" y="18658"/>
                  <a:pt x="5636" y="18682"/>
                  <a:pt x="5523" y="18729"/>
                </a:cubicBezTo>
                <a:lnTo>
                  <a:pt x="2957" y="19815"/>
                </a:lnTo>
                <a:lnTo>
                  <a:pt x="3365" y="18243"/>
                </a:lnTo>
                <a:cubicBezTo>
                  <a:pt x="3474" y="17827"/>
                  <a:pt x="3345" y="17380"/>
                  <a:pt x="3039" y="17108"/>
                </a:cubicBezTo>
                <a:cubicBezTo>
                  <a:pt x="1712" y="15926"/>
                  <a:pt x="982" y="14358"/>
                  <a:pt x="982" y="12690"/>
                </a:cubicBezTo>
                <a:cubicBezTo>
                  <a:pt x="982" y="9266"/>
                  <a:pt x="4065" y="6480"/>
                  <a:pt x="7855" y="6480"/>
                </a:cubicBezTo>
                <a:cubicBezTo>
                  <a:pt x="11644" y="6480"/>
                  <a:pt x="14727" y="9266"/>
                  <a:pt x="14727" y="12690"/>
                </a:cubicBezTo>
                <a:cubicBezTo>
                  <a:pt x="14727" y="16114"/>
                  <a:pt x="11644" y="18900"/>
                  <a:pt x="7855" y="18900"/>
                </a:cubicBezTo>
                <a:moveTo>
                  <a:pt x="7855" y="5400"/>
                </a:moveTo>
                <a:cubicBezTo>
                  <a:pt x="3517" y="5400"/>
                  <a:pt x="0" y="8664"/>
                  <a:pt x="0" y="12690"/>
                </a:cubicBezTo>
                <a:cubicBezTo>
                  <a:pt x="0" y="14758"/>
                  <a:pt x="932" y="16620"/>
                  <a:pt x="2422" y="17947"/>
                </a:cubicBezTo>
                <a:lnTo>
                  <a:pt x="1473" y="21600"/>
                </a:lnTo>
                <a:lnTo>
                  <a:pt x="5876" y="19738"/>
                </a:lnTo>
                <a:cubicBezTo>
                  <a:pt x="6509" y="19891"/>
                  <a:pt x="7169" y="19980"/>
                  <a:pt x="7855" y="19980"/>
                </a:cubicBezTo>
                <a:cubicBezTo>
                  <a:pt x="12192" y="19980"/>
                  <a:pt x="15709" y="16716"/>
                  <a:pt x="15709" y="12690"/>
                </a:cubicBezTo>
                <a:cubicBezTo>
                  <a:pt x="15709" y="8664"/>
                  <a:pt x="12192" y="5400"/>
                  <a:pt x="7855" y="5400"/>
                </a:cubicBezTo>
                <a:moveTo>
                  <a:pt x="21600" y="7290"/>
                </a:moveTo>
                <a:cubicBezTo>
                  <a:pt x="21600" y="3264"/>
                  <a:pt x="18084" y="0"/>
                  <a:pt x="13745" y="0"/>
                </a:cubicBezTo>
                <a:cubicBezTo>
                  <a:pt x="10506" y="0"/>
                  <a:pt x="7725" y="1821"/>
                  <a:pt x="6525" y="4422"/>
                </a:cubicBezTo>
                <a:cubicBezTo>
                  <a:pt x="6912" y="4367"/>
                  <a:pt x="7306" y="4332"/>
                  <a:pt x="7708" y="4326"/>
                </a:cubicBezTo>
                <a:cubicBezTo>
                  <a:pt x="8875" y="2394"/>
                  <a:pt x="11143" y="1080"/>
                  <a:pt x="13745" y="1080"/>
                </a:cubicBezTo>
                <a:cubicBezTo>
                  <a:pt x="17535" y="1080"/>
                  <a:pt x="20618" y="3866"/>
                  <a:pt x="20618" y="7290"/>
                </a:cubicBezTo>
                <a:cubicBezTo>
                  <a:pt x="20618" y="8958"/>
                  <a:pt x="19888" y="10526"/>
                  <a:pt x="18561" y="11707"/>
                </a:cubicBezTo>
                <a:cubicBezTo>
                  <a:pt x="18255" y="11980"/>
                  <a:pt x="18126" y="12428"/>
                  <a:pt x="18234" y="12843"/>
                </a:cubicBezTo>
                <a:lnTo>
                  <a:pt x="18643" y="14415"/>
                </a:lnTo>
                <a:lnTo>
                  <a:pt x="16613" y="13556"/>
                </a:lnTo>
                <a:cubicBezTo>
                  <a:pt x="16573" y="13922"/>
                  <a:pt x="16500" y="14278"/>
                  <a:pt x="16411" y="14628"/>
                </a:cubicBezTo>
                <a:lnTo>
                  <a:pt x="20127" y="16200"/>
                </a:lnTo>
                <a:lnTo>
                  <a:pt x="19178" y="12547"/>
                </a:lnTo>
                <a:cubicBezTo>
                  <a:pt x="20669" y="11220"/>
                  <a:pt x="21600" y="9358"/>
                  <a:pt x="21600" y="729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rgbClr val="FFFFFF"/>
              </a:solidFill>
              <a:effectLst>
                <a:outerShdw blurRad="38100" dist="12700" dir="5400000" rotWithShape="0">
                  <a:srgbClr val="000000">
                    <a:alpha val="50000"/>
                  </a:srgbClr>
                </a:outerShdw>
              </a:effectLst>
              <a:latin typeface="Gill Sans"/>
              <a:sym typeface="Gill Sans"/>
            </a:endParaRPr>
          </a:p>
        </p:txBody>
      </p:sp>
      <p:sp>
        <p:nvSpPr>
          <p:cNvPr id="95" name="Shape 2622"/>
          <p:cNvSpPr/>
          <p:nvPr/>
        </p:nvSpPr>
        <p:spPr>
          <a:xfrm>
            <a:off x="2901370" y="8174561"/>
            <a:ext cx="991310" cy="991310"/>
          </a:xfrm>
          <a:custGeom>
            <a:avLst/>
            <a:gdLst/>
            <a:ahLst/>
            <a:cxnLst>
              <a:cxn ang="0">
                <a:pos x="wd2" y="hd2"/>
              </a:cxn>
              <a:cxn ang="5400000">
                <a:pos x="wd2" y="hd2"/>
              </a:cxn>
              <a:cxn ang="10800000">
                <a:pos x="wd2" y="hd2"/>
              </a:cxn>
              <a:cxn ang="16200000">
                <a:pos x="wd2" y="hd2"/>
              </a:cxn>
            </a:cxnLst>
            <a:rect l="0" t="0" r="r" b="b"/>
            <a:pathLst>
              <a:path w="21600" h="21600" extrusionOk="0">
                <a:moveTo>
                  <a:pt x="9579" y="17044"/>
                </a:moveTo>
                <a:cubicBezTo>
                  <a:pt x="9428" y="17174"/>
                  <a:pt x="9252" y="17274"/>
                  <a:pt x="9050" y="17344"/>
                </a:cubicBezTo>
                <a:cubicBezTo>
                  <a:pt x="8849" y="17415"/>
                  <a:pt x="8636" y="17450"/>
                  <a:pt x="8413" y="17450"/>
                </a:cubicBezTo>
                <a:cubicBezTo>
                  <a:pt x="7887" y="17450"/>
                  <a:pt x="7488" y="17288"/>
                  <a:pt x="7214" y="16966"/>
                </a:cubicBezTo>
                <a:cubicBezTo>
                  <a:pt x="6941" y="16644"/>
                  <a:pt x="6797" y="16226"/>
                  <a:pt x="6782" y="15715"/>
                </a:cubicBezTo>
                <a:lnTo>
                  <a:pt x="5864" y="15715"/>
                </a:lnTo>
                <a:cubicBezTo>
                  <a:pt x="5857" y="16122"/>
                  <a:pt x="5913" y="16486"/>
                  <a:pt x="6032" y="16805"/>
                </a:cubicBezTo>
                <a:cubicBezTo>
                  <a:pt x="6151" y="17123"/>
                  <a:pt x="6321" y="17393"/>
                  <a:pt x="6545" y="17611"/>
                </a:cubicBezTo>
                <a:cubicBezTo>
                  <a:pt x="6767" y="17830"/>
                  <a:pt x="7038" y="17995"/>
                  <a:pt x="7355" y="18106"/>
                </a:cubicBezTo>
                <a:cubicBezTo>
                  <a:pt x="7671" y="18218"/>
                  <a:pt x="8024" y="18273"/>
                  <a:pt x="8413" y="18273"/>
                </a:cubicBezTo>
                <a:cubicBezTo>
                  <a:pt x="8773" y="18273"/>
                  <a:pt x="9113" y="18223"/>
                  <a:pt x="9434" y="18123"/>
                </a:cubicBezTo>
                <a:cubicBezTo>
                  <a:pt x="9754" y="18023"/>
                  <a:pt x="10033" y="17873"/>
                  <a:pt x="10271" y="17672"/>
                </a:cubicBezTo>
                <a:cubicBezTo>
                  <a:pt x="10509" y="17472"/>
                  <a:pt x="10697" y="17222"/>
                  <a:pt x="10837" y="16922"/>
                </a:cubicBezTo>
                <a:cubicBezTo>
                  <a:pt x="10978" y="16621"/>
                  <a:pt x="11048" y="16275"/>
                  <a:pt x="11048" y="15881"/>
                </a:cubicBezTo>
                <a:cubicBezTo>
                  <a:pt x="11048" y="15407"/>
                  <a:pt x="10935" y="14995"/>
                  <a:pt x="10708" y="14646"/>
                </a:cubicBezTo>
                <a:cubicBezTo>
                  <a:pt x="10481" y="14298"/>
                  <a:pt x="10134" y="14072"/>
                  <a:pt x="9666" y="13968"/>
                </a:cubicBezTo>
                <a:lnTo>
                  <a:pt x="9666" y="13946"/>
                </a:lnTo>
                <a:cubicBezTo>
                  <a:pt x="9968" y="13805"/>
                  <a:pt x="10220" y="13597"/>
                  <a:pt x="10422" y="13323"/>
                </a:cubicBezTo>
                <a:cubicBezTo>
                  <a:pt x="10624" y="13048"/>
                  <a:pt x="10724" y="12734"/>
                  <a:pt x="10724" y="12377"/>
                </a:cubicBezTo>
                <a:cubicBezTo>
                  <a:pt x="10724" y="12014"/>
                  <a:pt x="10665" y="11698"/>
                  <a:pt x="10546" y="11432"/>
                </a:cubicBezTo>
                <a:cubicBezTo>
                  <a:pt x="10427" y="11165"/>
                  <a:pt x="10263" y="10946"/>
                  <a:pt x="10055" y="10776"/>
                </a:cubicBezTo>
                <a:cubicBezTo>
                  <a:pt x="9846" y="10605"/>
                  <a:pt x="9599" y="10477"/>
                  <a:pt x="9315" y="10392"/>
                </a:cubicBezTo>
                <a:cubicBezTo>
                  <a:pt x="9030" y="10306"/>
                  <a:pt x="8722" y="10264"/>
                  <a:pt x="8391" y="10264"/>
                </a:cubicBezTo>
                <a:cubicBezTo>
                  <a:pt x="8010" y="10264"/>
                  <a:pt x="7673" y="10326"/>
                  <a:pt x="7382" y="10453"/>
                </a:cubicBezTo>
                <a:cubicBezTo>
                  <a:pt x="7090" y="10579"/>
                  <a:pt x="6847" y="10753"/>
                  <a:pt x="6653" y="10976"/>
                </a:cubicBezTo>
                <a:cubicBezTo>
                  <a:pt x="6459" y="11198"/>
                  <a:pt x="6309" y="11466"/>
                  <a:pt x="6204" y="11777"/>
                </a:cubicBezTo>
                <a:cubicBezTo>
                  <a:pt x="6100" y="12088"/>
                  <a:pt x="6040" y="12433"/>
                  <a:pt x="6026" y="12811"/>
                </a:cubicBezTo>
                <a:lnTo>
                  <a:pt x="6944" y="12811"/>
                </a:lnTo>
                <a:cubicBezTo>
                  <a:pt x="6944" y="12581"/>
                  <a:pt x="6972" y="12363"/>
                  <a:pt x="7031" y="12155"/>
                </a:cubicBezTo>
                <a:cubicBezTo>
                  <a:pt x="7088" y="11947"/>
                  <a:pt x="7177" y="11766"/>
                  <a:pt x="7296" y="11610"/>
                </a:cubicBezTo>
                <a:cubicBezTo>
                  <a:pt x="7414" y="11454"/>
                  <a:pt x="7565" y="11330"/>
                  <a:pt x="7749" y="11237"/>
                </a:cubicBezTo>
                <a:cubicBezTo>
                  <a:pt x="7932" y="11144"/>
                  <a:pt x="8147" y="11098"/>
                  <a:pt x="8391" y="11098"/>
                </a:cubicBezTo>
                <a:cubicBezTo>
                  <a:pt x="8780" y="11098"/>
                  <a:pt x="9104" y="11204"/>
                  <a:pt x="9364" y="11415"/>
                </a:cubicBezTo>
                <a:cubicBezTo>
                  <a:pt x="9623" y="11627"/>
                  <a:pt x="9752" y="11943"/>
                  <a:pt x="9752" y="12366"/>
                </a:cubicBezTo>
                <a:cubicBezTo>
                  <a:pt x="9752" y="12574"/>
                  <a:pt x="9713" y="12759"/>
                  <a:pt x="9634" y="12922"/>
                </a:cubicBezTo>
                <a:cubicBezTo>
                  <a:pt x="9554" y="13086"/>
                  <a:pt x="9448" y="13221"/>
                  <a:pt x="9315" y="13329"/>
                </a:cubicBezTo>
                <a:cubicBezTo>
                  <a:pt x="9182" y="13436"/>
                  <a:pt x="9027" y="13517"/>
                  <a:pt x="8851" y="13574"/>
                </a:cubicBezTo>
                <a:cubicBezTo>
                  <a:pt x="8674" y="13629"/>
                  <a:pt x="8488" y="13657"/>
                  <a:pt x="8294" y="13657"/>
                </a:cubicBezTo>
                <a:lnTo>
                  <a:pt x="7992" y="13657"/>
                </a:lnTo>
                <a:cubicBezTo>
                  <a:pt x="7963" y="13657"/>
                  <a:pt x="7930" y="13653"/>
                  <a:pt x="7895" y="13645"/>
                </a:cubicBezTo>
                <a:lnTo>
                  <a:pt x="7895" y="14447"/>
                </a:lnTo>
                <a:cubicBezTo>
                  <a:pt x="8067" y="14424"/>
                  <a:pt x="8251" y="14413"/>
                  <a:pt x="8445" y="14413"/>
                </a:cubicBezTo>
                <a:cubicBezTo>
                  <a:pt x="8676" y="14413"/>
                  <a:pt x="8890" y="14444"/>
                  <a:pt x="9088" y="14507"/>
                </a:cubicBezTo>
                <a:cubicBezTo>
                  <a:pt x="9286" y="14571"/>
                  <a:pt x="9457" y="14667"/>
                  <a:pt x="9601" y="14797"/>
                </a:cubicBezTo>
                <a:cubicBezTo>
                  <a:pt x="9745" y="14927"/>
                  <a:pt x="9860" y="15086"/>
                  <a:pt x="9947" y="15275"/>
                </a:cubicBezTo>
                <a:cubicBezTo>
                  <a:pt x="10033" y="15464"/>
                  <a:pt x="10076" y="15682"/>
                  <a:pt x="10076" y="15926"/>
                </a:cubicBezTo>
                <a:cubicBezTo>
                  <a:pt x="10076" y="16163"/>
                  <a:pt x="10031" y="16377"/>
                  <a:pt x="9941" y="16565"/>
                </a:cubicBezTo>
                <a:cubicBezTo>
                  <a:pt x="9851" y="16754"/>
                  <a:pt x="9731" y="16914"/>
                  <a:pt x="9579" y="17044"/>
                </a:cubicBezTo>
                <a:moveTo>
                  <a:pt x="14257" y="18151"/>
                </a:moveTo>
                <a:lnTo>
                  <a:pt x="15175" y="18151"/>
                </a:lnTo>
                <a:lnTo>
                  <a:pt x="15175" y="10264"/>
                </a:lnTo>
                <a:lnTo>
                  <a:pt x="14473" y="10264"/>
                </a:lnTo>
                <a:cubicBezTo>
                  <a:pt x="14422" y="10561"/>
                  <a:pt x="14329" y="10805"/>
                  <a:pt x="14192" y="10998"/>
                </a:cubicBezTo>
                <a:cubicBezTo>
                  <a:pt x="14055" y="11191"/>
                  <a:pt x="13888" y="11343"/>
                  <a:pt x="13690" y="11454"/>
                </a:cubicBezTo>
                <a:cubicBezTo>
                  <a:pt x="13492" y="11565"/>
                  <a:pt x="13271" y="11641"/>
                  <a:pt x="13026" y="11682"/>
                </a:cubicBezTo>
                <a:cubicBezTo>
                  <a:pt x="12781" y="11723"/>
                  <a:pt x="12529" y="11743"/>
                  <a:pt x="12270" y="11743"/>
                </a:cubicBezTo>
                <a:lnTo>
                  <a:pt x="12270" y="12499"/>
                </a:lnTo>
                <a:lnTo>
                  <a:pt x="14257" y="12499"/>
                </a:lnTo>
                <a:cubicBezTo>
                  <a:pt x="14257" y="12499"/>
                  <a:pt x="14257" y="18151"/>
                  <a:pt x="14257" y="18151"/>
                </a:cubicBezTo>
                <a:close/>
                <a:moveTo>
                  <a:pt x="20618" y="6873"/>
                </a:moveTo>
                <a:lnTo>
                  <a:pt x="982" y="6873"/>
                </a:lnTo>
                <a:lnTo>
                  <a:pt x="982" y="3928"/>
                </a:lnTo>
                <a:cubicBezTo>
                  <a:pt x="982" y="3385"/>
                  <a:pt x="1421" y="2945"/>
                  <a:pt x="1964" y="2945"/>
                </a:cubicBezTo>
                <a:lnTo>
                  <a:pt x="3927" y="2945"/>
                </a:lnTo>
                <a:lnTo>
                  <a:pt x="3927" y="4418"/>
                </a:lnTo>
                <a:cubicBezTo>
                  <a:pt x="3927" y="4690"/>
                  <a:pt x="4147" y="4909"/>
                  <a:pt x="4418" y="4909"/>
                </a:cubicBezTo>
                <a:cubicBezTo>
                  <a:pt x="4690" y="4909"/>
                  <a:pt x="4909" y="4690"/>
                  <a:pt x="4909" y="4418"/>
                </a:cubicBezTo>
                <a:lnTo>
                  <a:pt x="4909" y="2945"/>
                </a:lnTo>
                <a:lnTo>
                  <a:pt x="16691" y="2945"/>
                </a:lnTo>
                <a:lnTo>
                  <a:pt x="16691" y="4418"/>
                </a:lnTo>
                <a:cubicBezTo>
                  <a:pt x="16691" y="4690"/>
                  <a:pt x="16910" y="4909"/>
                  <a:pt x="17182" y="4909"/>
                </a:cubicBezTo>
                <a:cubicBezTo>
                  <a:pt x="17453" y="4909"/>
                  <a:pt x="17673" y="4690"/>
                  <a:pt x="17673" y="4418"/>
                </a:cubicBezTo>
                <a:lnTo>
                  <a:pt x="17673" y="2945"/>
                </a:lnTo>
                <a:lnTo>
                  <a:pt x="19636" y="2945"/>
                </a:lnTo>
                <a:cubicBezTo>
                  <a:pt x="20179" y="2945"/>
                  <a:pt x="20618" y="3385"/>
                  <a:pt x="20618" y="3928"/>
                </a:cubicBezTo>
                <a:cubicBezTo>
                  <a:pt x="20618" y="3928"/>
                  <a:pt x="20618" y="6873"/>
                  <a:pt x="20618" y="6873"/>
                </a:cubicBezTo>
                <a:close/>
                <a:moveTo>
                  <a:pt x="20618" y="19636"/>
                </a:moveTo>
                <a:cubicBezTo>
                  <a:pt x="20618" y="20179"/>
                  <a:pt x="20179" y="20618"/>
                  <a:pt x="19636" y="20618"/>
                </a:cubicBezTo>
                <a:lnTo>
                  <a:pt x="1964" y="20618"/>
                </a:lnTo>
                <a:cubicBezTo>
                  <a:pt x="1421" y="20618"/>
                  <a:pt x="982" y="20179"/>
                  <a:pt x="982" y="19636"/>
                </a:cubicBezTo>
                <a:lnTo>
                  <a:pt x="982" y="7855"/>
                </a:lnTo>
                <a:lnTo>
                  <a:pt x="20618" y="7855"/>
                </a:lnTo>
                <a:cubicBezTo>
                  <a:pt x="20618" y="7855"/>
                  <a:pt x="20618" y="19636"/>
                  <a:pt x="20618" y="19636"/>
                </a:cubicBezTo>
                <a:close/>
                <a:moveTo>
                  <a:pt x="19636" y="1964"/>
                </a:moveTo>
                <a:lnTo>
                  <a:pt x="17673" y="1964"/>
                </a:lnTo>
                <a:lnTo>
                  <a:pt x="17673" y="491"/>
                </a:lnTo>
                <a:cubicBezTo>
                  <a:pt x="17673" y="220"/>
                  <a:pt x="17453" y="0"/>
                  <a:pt x="17182" y="0"/>
                </a:cubicBezTo>
                <a:cubicBezTo>
                  <a:pt x="16910" y="0"/>
                  <a:pt x="16691" y="220"/>
                  <a:pt x="16691" y="491"/>
                </a:cubicBezTo>
                <a:lnTo>
                  <a:pt x="16691" y="1964"/>
                </a:lnTo>
                <a:lnTo>
                  <a:pt x="4909" y="1964"/>
                </a:lnTo>
                <a:lnTo>
                  <a:pt x="4909" y="491"/>
                </a:lnTo>
                <a:cubicBezTo>
                  <a:pt x="4909" y="220"/>
                  <a:pt x="4690" y="0"/>
                  <a:pt x="4418" y="0"/>
                </a:cubicBezTo>
                <a:cubicBezTo>
                  <a:pt x="4147" y="0"/>
                  <a:pt x="3927" y="220"/>
                  <a:pt x="3927" y="491"/>
                </a:cubicBezTo>
                <a:lnTo>
                  <a:pt x="3927" y="1964"/>
                </a:lnTo>
                <a:lnTo>
                  <a:pt x="1964" y="1964"/>
                </a:lnTo>
                <a:cubicBezTo>
                  <a:pt x="879" y="1964"/>
                  <a:pt x="0" y="2843"/>
                  <a:pt x="0" y="3928"/>
                </a:cubicBezTo>
                <a:lnTo>
                  <a:pt x="0" y="19636"/>
                </a:lnTo>
                <a:cubicBezTo>
                  <a:pt x="0" y="20721"/>
                  <a:pt x="879" y="21600"/>
                  <a:pt x="1964" y="21600"/>
                </a:cubicBezTo>
                <a:lnTo>
                  <a:pt x="19636" y="21600"/>
                </a:lnTo>
                <a:cubicBezTo>
                  <a:pt x="20721" y="21600"/>
                  <a:pt x="21600" y="20721"/>
                  <a:pt x="21600" y="19636"/>
                </a:cubicBezTo>
                <a:lnTo>
                  <a:pt x="21600" y="3928"/>
                </a:lnTo>
                <a:cubicBezTo>
                  <a:pt x="21600" y="2843"/>
                  <a:pt x="20721" y="1964"/>
                  <a:pt x="19636" y="1964"/>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rgbClr val="FFFFFF"/>
              </a:solidFill>
              <a:effectLst>
                <a:outerShdw blurRad="38100" dist="12700" dir="5400000" rotWithShape="0">
                  <a:srgbClr val="000000">
                    <a:alpha val="50000"/>
                  </a:srgbClr>
                </a:outerShdw>
              </a:effectLst>
              <a:latin typeface="Gill Sans"/>
              <a:sym typeface="Gill Sans"/>
            </a:endParaRPr>
          </a:p>
        </p:txBody>
      </p:sp>
      <p:sp>
        <p:nvSpPr>
          <p:cNvPr id="96" name="Shape 2562"/>
          <p:cNvSpPr/>
          <p:nvPr/>
        </p:nvSpPr>
        <p:spPr>
          <a:xfrm>
            <a:off x="9681235" y="8174561"/>
            <a:ext cx="991310" cy="991310"/>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9"/>
                  <a:pt x="20178" y="20619"/>
                  <a:pt x="19636" y="20619"/>
                </a:cubicBezTo>
                <a:lnTo>
                  <a:pt x="1964" y="20619"/>
                </a:lnTo>
                <a:cubicBezTo>
                  <a:pt x="1421" y="20619"/>
                  <a:pt x="982" y="20179"/>
                  <a:pt x="982" y="19636"/>
                </a:cubicBezTo>
                <a:lnTo>
                  <a:pt x="982" y="1964"/>
                </a:lnTo>
                <a:cubicBezTo>
                  <a:pt x="982" y="1422"/>
                  <a:pt x="1421"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4294" y="17673"/>
                </a:moveTo>
                <a:lnTo>
                  <a:pt x="8376" y="10732"/>
                </a:lnTo>
                <a:lnTo>
                  <a:pt x="10838" y="14425"/>
                </a:lnTo>
                <a:cubicBezTo>
                  <a:pt x="10862" y="14484"/>
                  <a:pt x="10898" y="14536"/>
                  <a:pt x="10942" y="14581"/>
                </a:cubicBezTo>
                <a:lnTo>
                  <a:pt x="10944" y="14583"/>
                </a:lnTo>
                <a:cubicBezTo>
                  <a:pt x="11033" y="14673"/>
                  <a:pt x="11155" y="14727"/>
                  <a:pt x="11291" y="14727"/>
                </a:cubicBezTo>
                <a:cubicBezTo>
                  <a:pt x="11427" y="14727"/>
                  <a:pt x="11549" y="14673"/>
                  <a:pt x="11638" y="14583"/>
                </a:cubicBezTo>
                <a:lnTo>
                  <a:pt x="13686" y="12536"/>
                </a:lnTo>
                <a:lnTo>
                  <a:pt x="17242" y="17673"/>
                </a:lnTo>
                <a:cubicBezTo>
                  <a:pt x="17242" y="17673"/>
                  <a:pt x="4294" y="17673"/>
                  <a:pt x="4294" y="17673"/>
                </a:cubicBezTo>
                <a:close/>
                <a:moveTo>
                  <a:pt x="18620" y="17982"/>
                </a:moveTo>
                <a:lnTo>
                  <a:pt x="18617" y="17978"/>
                </a:lnTo>
                <a:cubicBezTo>
                  <a:pt x="18590" y="17913"/>
                  <a:pt x="18551" y="17858"/>
                  <a:pt x="18501" y="17810"/>
                </a:cubicBezTo>
                <a:lnTo>
                  <a:pt x="14201" y="11600"/>
                </a:lnTo>
                <a:lnTo>
                  <a:pt x="14200" y="11601"/>
                </a:lnTo>
                <a:cubicBezTo>
                  <a:pt x="14127" y="11420"/>
                  <a:pt x="13952" y="11291"/>
                  <a:pt x="13745" y="11291"/>
                </a:cubicBezTo>
                <a:cubicBezTo>
                  <a:pt x="13610" y="11291"/>
                  <a:pt x="13488" y="11346"/>
                  <a:pt x="13398" y="11435"/>
                </a:cubicBezTo>
                <a:lnTo>
                  <a:pt x="11360" y="13473"/>
                </a:lnTo>
                <a:lnTo>
                  <a:pt x="8798" y="9630"/>
                </a:lnTo>
                <a:cubicBezTo>
                  <a:pt x="8724" y="9453"/>
                  <a:pt x="8550" y="9327"/>
                  <a:pt x="8345" y="9327"/>
                </a:cubicBezTo>
                <a:cubicBezTo>
                  <a:pt x="8175" y="9327"/>
                  <a:pt x="8033" y="9420"/>
                  <a:pt x="7945" y="9551"/>
                </a:cubicBezTo>
                <a:lnTo>
                  <a:pt x="7937" y="9546"/>
                </a:lnTo>
                <a:lnTo>
                  <a:pt x="3028" y="17891"/>
                </a:lnTo>
                <a:lnTo>
                  <a:pt x="3036" y="17897"/>
                </a:lnTo>
                <a:cubicBezTo>
                  <a:pt x="2983" y="17974"/>
                  <a:pt x="2945" y="18063"/>
                  <a:pt x="2945" y="18164"/>
                </a:cubicBezTo>
                <a:cubicBezTo>
                  <a:pt x="2945" y="18435"/>
                  <a:pt x="3165" y="18655"/>
                  <a:pt x="3436" y="18655"/>
                </a:cubicBezTo>
                <a:lnTo>
                  <a:pt x="18164" y="18655"/>
                </a:lnTo>
                <a:cubicBezTo>
                  <a:pt x="18435" y="18655"/>
                  <a:pt x="18655" y="18435"/>
                  <a:pt x="18655" y="18164"/>
                </a:cubicBezTo>
                <a:cubicBezTo>
                  <a:pt x="18655" y="18099"/>
                  <a:pt x="18640" y="18039"/>
                  <a:pt x="18618" y="17983"/>
                </a:cubicBezTo>
                <a:cubicBezTo>
                  <a:pt x="18618" y="17983"/>
                  <a:pt x="18620" y="17982"/>
                  <a:pt x="18620" y="17982"/>
                </a:cubicBezTo>
                <a:close/>
                <a:moveTo>
                  <a:pt x="5400" y="3927"/>
                </a:moveTo>
                <a:cubicBezTo>
                  <a:pt x="6213" y="3927"/>
                  <a:pt x="6873" y="4587"/>
                  <a:pt x="6873" y="5400"/>
                </a:cubicBezTo>
                <a:cubicBezTo>
                  <a:pt x="6873" y="6214"/>
                  <a:pt x="6213" y="6873"/>
                  <a:pt x="5400" y="6873"/>
                </a:cubicBezTo>
                <a:cubicBezTo>
                  <a:pt x="4587" y="6873"/>
                  <a:pt x="3927" y="6214"/>
                  <a:pt x="3927" y="5400"/>
                </a:cubicBezTo>
                <a:cubicBezTo>
                  <a:pt x="3927" y="4587"/>
                  <a:pt x="4587" y="3927"/>
                  <a:pt x="5400" y="3927"/>
                </a:cubicBezTo>
                <a:moveTo>
                  <a:pt x="5400" y="7855"/>
                </a:moveTo>
                <a:cubicBezTo>
                  <a:pt x="6756" y="7855"/>
                  <a:pt x="7855" y="6756"/>
                  <a:pt x="7855" y="5400"/>
                </a:cubicBezTo>
                <a:cubicBezTo>
                  <a:pt x="7855" y="4045"/>
                  <a:pt x="6756" y="2945"/>
                  <a:pt x="5400" y="2945"/>
                </a:cubicBezTo>
                <a:cubicBezTo>
                  <a:pt x="4044" y="2945"/>
                  <a:pt x="2945" y="4045"/>
                  <a:pt x="2945" y="5400"/>
                </a:cubicBezTo>
                <a:cubicBezTo>
                  <a:pt x="2945" y="6756"/>
                  <a:pt x="4044" y="7855"/>
                  <a:pt x="5400" y="7855"/>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rgbClr val="FFFFFF"/>
              </a:solidFill>
              <a:effectLst>
                <a:outerShdw blurRad="38100" dist="12700" dir="5400000" rotWithShape="0">
                  <a:srgbClr val="000000">
                    <a:alpha val="50000"/>
                  </a:srgbClr>
                </a:outerShdw>
              </a:effectLst>
              <a:latin typeface="Gill Sans"/>
              <a:sym typeface="Gill Sans"/>
            </a:endParaRPr>
          </a:p>
        </p:txBody>
      </p:sp>
      <p:sp>
        <p:nvSpPr>
          <p:cNvPr id="97" name="Shape 2587"/>
          <p:cNvSpPr/>
          <p:nvPr/>
        </p:nvSpPr>
        <p:spPr>
          <a:xfrm>
            <a:off x="16542432" y="8243791"/>
            <a:ext cx="991310" cy="991310"/>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rgbClr val="FFFFFF"/>
              </a:solidFill>
              <a:effectLst>
                <a:outerShdw blurRad="38100" dist="12700" dir="5400000" rotWithShape="0">
                  <a:srgbClr val="000000">
                    <a:alpha val="50000"/>
                  </a:srgbClr>
                </a:outerShdw>
              </a:effectLst>
              <a:latin typeface="Gill Sans"/>
              <a:sym typeface="Gill Sans"/>
            </a:endParaRPr>
          </a:p>
        </p:txBody>
      </p:sp>
      <p:sp>
        <p:nvSpPr>
          <p:cNvPr id="98" name="Subtitle 2"/>
          <p:cNvSpPr txBox="1">
            <a:spLocks/>
          </p:cNvSpPr>
          <p:nvPr/>
        </p:nvSpPr>
        <p:spPr>
          <a:xfrm>
            <a:off x="9563665" y="10046839"/>
            <a:ext cx="6090181" cy="1758497"/>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40"/>
              </a:lnSpc>
            </a:pPr>
            <a:r>
              <a:rPr lang="en-US" dirty="0">
                <a:solidFill>
                  <a:srgbClr val="7F7F7F"/>
                </a:solidFill>
                <a:latin typeface="Poppins Light" charset="0"/>
                <a:ea typeface="Poppins Light" charset="0"/>
                <a:cs typeface="Poppins Light" charset="0"/>
              </a:rPr>
              <a:t>Frequently, your initial font choice is taken out of your awesome hands also we are companies</a:t>
            </a:r>
          </a:p>
        </p:txBody>
      </p:sp>
      <p:sp>
        <p:nvSpPr>
          <p:cNvPr id="99" name="Subtitle 2"/>
          <p:cNvSpPr txBox="1">
            <a:spLocks/>
          </p:cNvSpPr>
          <p:nvPr/>
        </p:nvSpPr>
        <p:spPr>
          <a:xfrm>
            <a:off x="16439356" y="10046839"/>
            <a:ext cx="6090181" cy="1758497"/>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40"/>
              </a:lnSpc>
            </a:pPr>
            <a:r>
              <a:rPr lang="en-US" dirty="0">
                <a:solidFill>
                  <a:srgbClr val="7F7F7F"/>
                </a:solidFill>
                <a:latin typeface="Poppins Light" charset="0"/>
                <a:ea typeface="Poppins Light" charset="0"/>
                <a:cs typeface="Poppins Light" charset="0"/>
              </a:rPr>
              <a:t>Frequently, your initial font choice is taken out of your awesome hands also we are companies</a:t>
            </a:r>
          </a:p>
        </p:txBody>
      </p:sp>
      <p:sp>
        <p:nvSpPr>
          <p:cNvPr id="100" name="Subtitle 2"/>
          <p:cNvSpPr txBox="1">
            <a:spLocks/>
          </p:cNvSpPr>
          <p:nvPr/>
        </p:nvSpPr>
        <p:spPr>
          <a:xfrm>
            <a:off x="2639139" y="10046839"/>
            <a:ext cx="6090181" cy="1758497"/>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40"/>
              </a:lnSpc>
            </a:pPr>
            <a:r>
              <a:rPr lang="en-US" dirty="0">
                <a:solidFill>
                  <a:srgbClr val="7F7F7F"/>
                </a:solidFill>
                <a:latin typeface="Poppins Light" charset="0"/>
                <a:ea typeface="Poppins Light" charset="0"/>
                <a:cs typeface="Poppins Light" charset="0"/>
              </a:rPr>
              <a:t>Frequently, your initial font choice is taken out of your awesome hands also we are companies</a:t>
            </a:r>
          </a:p>
        </p:txBody>
      </p:sp>
      <p:sp>
        <p:nvSpPr>
          <p:cNvPr id="101" name="TextBox 100"/>
          <p:cNvSpPr txBox="1"/>
          <p:nvPr/>
        </p:nvSpPr>
        <p:spPr>
          <a:xfrm>
            <a:off x="9681236" y="9562312"/>
            <a:ext cx="1414233" cy="461665"/>
          </a:xfrm>
          <a:prstGeom prst="rect">
            <a:avLst/>
          </a:prstGeom>
          <a:noFill/>
        </p:spPr>
        <p:txBody>
          <a:bodyPr wrap="none" rtlCol="0" anchor="ctr" anchorCtr="0">
            <a:spAutoFit/>
          </a:bodyPr>
          <a:lstStyle/>
          <a:p>
            <a:pPr defTabSz="1828434"/>
            <a:r>
              <a:rPr lang="en-US" sz="2400" b="1" dirty="0">
                <a:solidFill>
                  <a:srgbClr val="000000"/>
                </a:solidFill>
                <a:latin typeface="Poppins SemiBold" charset="0"/>
                <a:ea typeface="Poppins SemiBold" charset="0"/>
                <a:cs typeface="Poppins SemiBold" charset="0"/>
              </a:rPr>
              <a:t>PICTURES</a:t>
            </a:r>
          </a:p>
        </p:txBody>
      </p:sp>
      <p:sp>
        <p:nvSpPr>
          <p:cNvPr id="102" name="TextBox 101"/>
          <p:cNvSpPr txBox="1"/>
          <p:nvPr/>
        </p:nvSpPr>
        <p:spPr>
          <a:xfrm>
            <a:off x="16556926" y="9562312"/>
            <a:ext cx="1330814" cy="461665"/>
          </a:xfrm>
          <a:prstGeom prst="rect">
            <a:avLst/>
          </a:prstGeom>
          <a:noFill/>
        </p:spPr>
        <p:txBody>
          <a:bodyPr wrap="none" rtlCol="0" anchor="ctr" anchorCtr="0">
            <a:spAutoFit/>
          </a:bodyPr>
          <a:lstStyle/>
          <a:p>
            <a:pPr defTabSz="1828434"/>
            <a:r>
              <a:rPr lang="en-US" sz="2400" b="1" dirty="0">
                <a:solidFill>
                  <a:srgbClr val="000000"/>
                </a:solidFill>
                <a:latin typeface="Poppins SemiBold" charset="0"/>
                <a:ea typeface="Poppins SemiBold" charset="0"/>
                <a:cs typeface="Poppins SemiBold" charset="0"/>
              </a:rPr>
              <a:t>MAILING</a:t>
            </a:r>
          </a:p>
        </p:txBody>
      </p:sp>
      <p:sp>
        <p:nvSpPr>
          <p:cNvPr id="103" name="TextBox 102"/>
          <p:cNvSpPr txBox="1"/>
          <p:nvPr/>
        </p:nvSpPr>
        <p:spPr>
          <a:xfrm>
            <a:off x="2756710" y="9562312"/>
            <a:ext cx="1562415" cy="461665"/>
          </a:xfrm>
          <a:prstGeom prst="rect">
            <a:avLst/>
          </a:prstGeom>
          <a:noFill/>
        </p:spPr>
        <p:txBody>
          <a:bodyPr wrap="none" rtlCol="0" anchor="ctr" anchorCtr="0">
            <a:spAutoFit/>
          </a:bodyPr>
          <a:lstStyle/>
          <a:p>
            <a:pPr defTabSz="1828434"/>
            <a:r>
              <a:rPr lang="en-US" sz="2400" b="1" dirty="0">
                <a:solidFill>
                  <a:srgbClr val="000000"/>
                </a:solidFill>
                <a:latin typeface="Poppins SemiBold" charset="0"/>
                <a:ea typeface="Poppins SemiBold" charset="0"/>
                <a:cs typeface="Poppins SemiBold" charset="0"/>
              </a:rPr>
              <a:t>CALENDAR</a:t>
            </a:r>
          </a:p>
        </p:txBody>
      </p:sp>
      <p:sp>
        <p:nvSpPr>
          <p:cNvPr id="23" name="Rectangle 22"/>
          <p:cNvSpPr>
            <a:spLocks/>
          </p:cNvSpPr>
          <p:nvPr/>
        </p:nvSpPr>
        <p:spPr bwMode="auto">
          <a:xfrm>
            <a:off x="7414145" y="1334328"/>
            <a:ext cx="9600385" cy="901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vert="horz" wrap="none" lIns="0" tIns="0" rIns="0" bIns="0" anchor="ctr" anchorCtr="0">
            <a:spAutoFit/>
          </a:bodyPr>
          <a:lstStyle/>
          <a:p>
            <a:pPr algn="ctr" defTabSz="4572000">
              <a:lnSpc>
                <a:spcPts val="7400"/>
              </a:lnSpc>
            </a:pPr>
            <a:r>
              <a:rPr lang="en-US" sz="6000" b="1" spc="500" dirty="0">
                <a:solidFill>
                  <a:srgbClr val="000000"/>
                </a:solidFill>
                <a:latin typeface="Montserrat" charset="0"/>
                <a:ea typeface="Montserrat" charset="0"/>
                <a:cs typeface="Montserrat" charset="0"/>
                <a:sym typeface="Bebas Neue" charset="0"/>
              </a:rPr>
              <a:t>AWESOME FEATURES</a:t>
            </a:r>
          </a:p>
        </p:txBody>
      </p:sp>
    </p:spTree>
    <p:extLst>
      <p:ext uri="{BB962C8B-B14F-4D97-AF65-F5344CB8AC3E}">
        <p14:creationId xmlns:p14="http://schemas.microsoft.com/office/powerpoint/2010/main" val="102309712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0"/>
                                      </p:stCondLst>
                                      <p:childTnLst>
                                        <p:set>
                                          <p:cBhvr>
                                            <p:cTn id="6" dur="1" fill="hold">
                                              <p:stCondLst>
                                                <p:cond delay="0"/>
                                              </p:stCondLst>
                                            </p:cTn>
                                            <p:tgtEl>
                                              <p:spTgt spid="74"/>
                                            </p:tgtEl>
                                            <p:attrNameLst>
                                              <p:attrName>style.visibility</p:attrName>
                                            </p:attrNameLst>
                                          </p:cBhvr>
                                          <p:to>
                                            <p:strVal val="visible"/>
                                          </p:to>
                                        </p:set>
                                        <p:anim calcmode="lin" valueType="num" p14:bounceEnd="50000">
                                          <p:cBhvr additive="base">
                                            <p:cTn id="7" dur="750" fill="hold"/>
                                            <p:tgtEl>
                                              <p:spTgt spid="74"/>
                                            </p:tgtEl>
                                            <p:attrNameLst>
                                              <p:attrName>ppt_x</p:attrName>
                                            </p:attrNameLst>
                                          </p:cBhvr>
                                          <p:tavLst>
                                            <p:tav tm="0">
                                              <p:val>
                                                <p:strVal val="#ppt_x"/>
                                              </p:val>
                                            </p:tav>
                                            <p:tav tm="100000">
                                              <p:val>
                                                <p:strVal val="#ppt_x"/>
                                              </p:val>
                                            </p:tav>
                                          </p:tavLst>
                                        </p:anim>
                                        <p:anim calcmode="lin" valueType="num" p14:bounceEnd="50000">
                                          <p:cBhvr additive="base">
                                            <p:cTn id="8" dur="750" fill="hold"/>
                                            <p:tgtEl>
                                              <p:spTgt spid="7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50000">
                                      <p:stCondLst>
                                        <p:cond delay="0"/>
                                      </p:stCondLst>
                                      <p:childTnLst>
                                        <p:set>
                                          <p:cBhvr>
                                            <p:cTn id="10" dur="1" fill="hold">
                                              <p:stCondLst>
                                                <p:cond delay="0"/>
                                              </p:stCondLst>
                                            </p:cTn>
                                            <p:tgtEl>
                                              <p:spTgt spid="75"/>
                                            </p:tgtEl>
                                            <p:attrNameLst>
                                              <p:attrName>style.visibility</p:attrName>
                                            </p:attrNameLst>
                                          </p:cBhvr>
                                          <p:to>
                                            <p:strVal val="visible"/>
                                          </p:to>
                                        </p:set>
                                        <p:anim calcmode="lin" valueType="num" p14:bounceEnd="50000">
                                          <p:cBhvr additive="base">
                                            <p:cTn id="11" dur="750" fill="hold"/>
                                            <p:tgtEl>
                                              <p:spTgt spid="75"/>
                                            </p:tgtEl>
                                            <p:attrNameLst>
                                              <p:attrName>ppt_x</p:attrName>
                                            </p:attrNameLst>
                                          </p:cBhvr>
                                          <p:tavLst>
                                            <p:tav tm="0">
                                              <p:val>
                                                <p:strVal val="#ppt_x"/>
                                              </p:val>
                                            </p:tav>
                                            <p:tav tm="100000">
                                              <p:val>
                                                <p:strVal val="#ppt_x"/>
                                              </p:val>
                                            </p:tav>
                                          </p:tavLst>
                                        </p:anim>
                                        <p:anim calcmode="lin" valueType="num" p14:bounceEnd="50000">
                                          <p:cBhvr additive="base">
                                            <p:cTn id="12" dur="750" fill="hold"/>
                                            <p:tgtEl>
                                              <p:spTgt spid="7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14:presetBounceEnd="50000">
                                      <p:stCondLst>
                                        <p:cond delay="0"/>
                                      </p:stCondLst>
                                      <p:childTnLst>
                                        <p:set>
                                          <p:cBhvr>
                                            <p:cTn id="14" dur="1" fill="hold">
                                              <p:stCondLst>
                                                <p:cond delay="0"/>
                                              </p:stCondLst>
                                            </p:cTn>
                                            <p:tgtEl>
                                              <p:spTgt spid="76"/>
                                            </p:tgtEl>
                                            <p:attrNameLst>
                                              <p:attrName>style.visibility</p:attrName>
                                            </p:attrNameLst>
                                          </p:cBhvr>
                                          <p:to>
                                            <p:strVal val="visible"/>
                                          </p:to>
                                        </p:set>
                                        <p:anim calcmode="lin" valueType="num" p14:bounceEnd="50000">
                                          <p:cBhvr additive="base">
                                            <p:cTn id="15" dur="750" fill="hold"/>
                                            <p:tgtEl>
                                              <p:spTgt spid="76"/>
                                            </p:tgtEl>
                                            <p:attrNameLst>
                                              <p:attrName>ppt_x</p:attrName>
                                            </p:attrNameLst>
                                          </p:cBhvr>
                                          <p:tavLst>
                                            <p:tav tm="0">
                                              <p:val>
                                                <p:strVal val="#ppt_x"/>
                                              </p:val>
                                            </p:tav>
                                            <p:tav tm="100000">
                                              <p:val>
                                                <p:strVal val="#ppt_x"/>
                                              </p:val>
                                            </p:tav>
                                          </p:tavLst>
                                        </p:anim>
                                        <p:anim calcmode="lin" valueType="num" p14:bounceEnd="50000">
                                          <p:cBhvr additive="base">
                                            <p:cTn id="16" dur="750" fill="hold"/>
                                            <p:tgtEl>
                                              <p:spTgt spid="7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14:presetBounceEnd="50000">
                                      <p:stCondLst>
                                        <p:cond delay="0"/>
                                      </p:stCondLst>
                                      <p:childTnLst>
                                        <p:set>
                                          <p:cBhvr>
                                            <p:cTn id="18" dur="1" fill="hold">
                                              <p:stCondLst>
                                                <p:cond delay="0"/>
                                              </p:stCondLst>
                                            </p:cTn>
                                            <p:tgtEl>
                                              <p:spTgt spid="77"/>
                                            </p:tgtEl>
                                            <p:attrNameLst>
                                              <p:attrName>style.visibility</p:attrName>
                                            </p:attrNameLst>
                                          </p:cBhvr>
                                          <p:to>
                                            <p:strVal val="visible"/>
                                          </p:to>
                                        </p:set>
                                        <p:anim calcmode="lin" valueType="num" p14:bounceEnd="50000">
                                          <p:cBhvr additive="base">
                                            <p:cTn id="19" dur="750" fill="hold"/>
                                            <p:tgtEl>
                                              <p:spTgt spid="77"/>
                                            </p:tgtEl>
                                            <p:attrNameLst>
                                              <p:attrName>ppt_x</p:attrName>
                                            </p:attrNameLst>
                                          </p:cBhvr>
                                          <p:tavLst>
                                            <p:tav tm="0">
                                              <p:val>
                                                <p:strVal val="#ppt_x"/>
                                              </p:val>
                                            </p:tav>
                                            <p:tav tm="100000">
                                              <p:val>
                                                <p:strVal val="#ppt_x"/>
                                              </p:val>
                                            </p:tav>
                                          </p:tavLst>
                                        </p:anim>
                                        <p:anim calcmode="lin" valueType="num" p14:bounceEnd="50000">
                                          <p:cBhvr additive="base">
                                            <p:cTn id="20" dur="750" fill="hold"/>
                                            <p:tgtEl>
                                              <p:spTgt spid="7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14:presetBounceEnd="50000">
                                      <p:stCondLst>
                                        <p:cond delay="0"/>
                                      </p:stCondLst>
                                      <p:childTnLst>
                                        <p:set>
                                          <p:cBhvr>
                                            <p:cTn id="22" dur="1" fill="hold">
                                              <p:stCondLst>
                                                <p:cond delay="0"/>
                                              </p:stCondLst>
                                            </p:cTn>
                                            <p:tgtEl>
                                              <p:spTgt spid="78"/>
                                            </p:tgtEl>
                                            <p:attrNameLst>
                                              <p:attrName>style.visibility</p:attrName>
                                            </p:attrNameLst>
                                          </p:cBhvr>
                                          <p:to>
                                            <p:strVal val="visible"/>
                                          </p:to>
                                        </p:set>
                                        <p:anim calcmode="lin" valueType="num" p14:bounceEnd="50000">
                                          <p:cBhvr additive="base">
                                            <p:cTn id="23" dur="750" fill="hold"/>
                                            <p:tgtEl>
                                              <p:spTgt spid="78"/>
                                            </p:tgtEl>
                                            <p:attrNameLst>
                                              <p:attrName>ppt_x</p:attrName>
                                            </p:attrNameLst>
                                          </p:cBhvr>
                                          <p:tavLst>
                                            <p:tav tm="0">
                                              <p:val>
                                                <p:strVal val="#ppt_x"/>
                                              </p:val>
                                            </p:tav>
                                            <p:tav tm="100000">
                                              <p:val>
                                                <p:strVal val="#ppt_x"/>
                                              </p:val>
                                            </p:tav>
                                          </p:tavLst>
                                        </p:anim>
                                        <p:anim calcmode="lin" valueType="num" p14:bounceEnd="50000">
                                          <p:cBhvr additive="base">
                                            <p:cTn id="24" dur="750" fill="hold"/>
                                            <p:tgtEl>
                                              <p:spTgt spid="7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14:presetBounceEnd="50000">
                                      <p:stCondLst>
                                        <p:cond delay="0"/>
                                      </p:stCondLst>
                                      <p:childTnLst>
                                        <p:set>
                                          <p:cBhvr>
                                            <p:cTn id="26" dur="1" fill="hold">
                                              <p:stCondLst>
                                                <p:cond delay="0"/>
                                              </p:stCondLst>
                                            </p:cTn>
                                            <p:tgtEl>
                                              <p:spTgt spid="79"/>
                                            </p:tgtEl>
                                            <p:attrNameLst>
                                              <p:attrName>style.visibility</p:attrName>
                                            </p:attrNameLst>
                                          </p:cBhvr>
                                          <p:to>
                                            <p:strVal val="visible"/>
                                          </p:to>
                                        </p:set>
                                        <p:anim calcmode="lin" valueType="num" p14:bounceEnd="50000">
                                          <p:cBhvr additive="base">
                                            <p:cTn id="27" dur="750" fill="hold"/>
                                            <p:tgtEl>
                                              <p:spTgt spid="79"/>
                                            </p:tgtEl>
                                            <p:attrNameLst>
                                              <p:attrName>ppt_x</p:attrName>
                                            </p:attrNameLst>
                                          </p:cBhvr>
                                          <p:tavLst>
                                            <p:tav tm="0">
                                              <p:val>
                                                <p:strVal val="#ppt_x"/>
                                              </p:val>
                                            </p:tav>
                                            <p:tav tm="100000">
                                              <p:val>
                                                <p:strVal val="#ppt_x"/>
                                              </p:val>
                                            </p:tav>
                                          </p:tavLst>
                                        </p:anim>
                                        <p:anim calcmode="lin" valueType="num" p14:bounceEnd="50000">
                                          <p:cBhvr additive="base">
                                            <p:cTn id="28" dur="750" fill="hold"/>
                                            <p:tgtEl>
                                              <p:spTgt spid="7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14:presetBounceEnd="50000">
                                      <p:stCondLst>
                                        <p:cond delay="0"/>
                                      </p:stCondLst>
                                      <p:childTnLst>
                                        <p:set>
                                          <p:cBhvr>
                                            <p:cTn id="30" dur="1" fill="hold">
                                              <p:stCondLst>
                                                <p:cond delay="0"/>
                                              </p:stCondLst>
                                            </p:cTn>
                                            <p:tgtEl>
                                              <p:spTgt spid="80"/>
                                            </p:tgtEl>
                                            <p:attrNameLst>
                                              <p:attrName>style.visibility</p:attrName>
                                            </p:attrNameLst>
                                          </p:cBhvr>
                                          <p:to>
                                            <p:strVal val="visible"/>
                                          </p:to>
                                        </p:set>
                                        <p:anim calcmode="lin" valueType="num" p14:bounceEnd="50000">
                                          <p:cBhvr additive="base">
                                            <p:cTn id="31" dur="750" fill="hold"/>
                                            <p:tgtEl>
                                              <p:spTgt spid="80"/>
                                            </p:tgtEl>
                                            <p:attrNameLst>
                                              <p:attrName>ppt_x</p:attrName>
                                            </p:attrNameLst>
                                          </p:cBhvr>
                                          <p:tavLst>
                                            <p:tav tm="0">
                                              <p:val>
                                                <p:strVal val="#ppt_x"/>
                                              </p:val>
                                            </p:tav>
                                            <p:tav tm="100000">
                                              <p:val>
                                                <p:strVal val="#ppt_x"/>
                                              </p:val>
                                            </p:tav>
                                          </p:tavLst>
                                        </p:anim>
                                        <p:anim calcmode="lin" valueType="num" p14:bounceEnd="50000">
                                          <p:cBhvr additive="base">
                                            <p:cTn id="32" dur="750" fill="hold"/>
                                            <p:tgtEl>
                                              <p:spTgt spid="8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14:presetBounceEnd="50000">
                                      <p:stCondLst>
                                        <p:cond delay="0"/>
                                      </p:stCondLst>
                                      <p:childTnLst>
                                        <p:set>
                                          <p:cBhvr>
                                            <p:cTn id="34" dur="1" fill="hold">
                                              <p:stCondLst>
                                                <p:cond delay="0"/>
                                              </p:stCondLst>
                                            </p:cTn>
                                            <p:tgtEl>
                                              <p:spTgt spid="86"/>
                                            </p:tgtEl>
                                            <p:attrNameLst>
                                              <p:attrName>style.visibility</p:attrName>
                                            </p:attrNameLst>
                                          </p:cBhvr>
                                          <p:to>
                                            <p:strVal val="visible"/>
                                          </p:to>
                                        </p:set>
                                        <p:anim calcmode="lin" valueType="num" p14:bounceEnd="50000">
                                          <p:cBhvr additive="base">
                                            <p:cTn id="35" dur="750" fill="hold"/>
                                            <p:tgtEl>
                                              <p:spTgt spid="86"/>
                                            </p:tgtEl>
                                            <p:attrNameLst>
                                              <p:attrName>ppt_x</p:attrName>
                                            </p:attrNameLst>
                                          </p:cBhvr>
                                          <p:tavLst>
                                            <p:tav tm="0">
                                              <p:val>
                                                <p:strVal val="#ppt_x"/>
                                              </p:val>
                                            </p:tav>
                                            <p:tav tm="100000">
                                              <p:val>
                                                <p:strVal val="#ppt_x"/>
                                              </p:val>
                                            </p:tav>
                                          </p:tavLst>
                                        </p:anim>
                                        <p:anim calcmode="lin" valueType="num" p14:bounceEnd="50000">
                                          <p:cBhvr additive="base">
                                            <p:cTn id="36" dur="750" fill="hold"/>
                                            <p:tgtEl>
                                              <p:spTgt spid="86"/>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14:presetBounceEnd="50000">
                                      <p:stCondLst>
                                        <p:cond delay="0"/>
                                      </p:stCondLst>
                                      <p:childTnLst>
                                        <p:set>
                                          <p:cBhvr>
                                            <p:cTn id="38" dur="1" fill="hold">
                                              <p:stCondLst>
                                                <p:cond delay="0"/>
                                              </p:stCondLst>
                                            </p:cTn>
                                            <p:tgtEl>
                                              <p:spTgt spid="94"/>
                                            </p:tgtEl>
                                            <p:attrNameLst>
                                              <p:attrName>style.visibility</p:attrName>
                                            </p:attrNameLst>
                                          </p:cBhvr>
                                          <p:to>
                                            <p:strVal val="visible"/>
                                          </p:to>
                                        </p:set>
                                        <p:anim calcmode="lin" valueType="num" p14:bounceEnd="50000">
                                          <p:cBhvr additive="base">
                                            <p:cTn id="39" dur="750" fill="hold"/>
                                            <p:tgtEl>
                                              <p:spTgt spid="94"/>
                                            </p:tgtEl>
                                            <p:attrNameLst>
                                              <p:attrName>ppt_x</p:attrName>
                                            </p:attrNameLst>
                                          </p:cBhvr>
                                          <p:tavLst>
                                            <p:tav tm="0">
                                              <p:val>
                                                <p:strVal val="#ppt_x"/>
                                              </p:val>
                                            </p:tav>
                                            <p:tav tm="100000">
                                              <p:val>
                                                <p:strVal val="#ppt_x"/>
                                              </p:val>
                                            </p:tav>
                                          </p:tavLst>
                                        </p:anim>
                                        <p:anim calcmode="lin" valueType="num" p14:bounceEnd="50000">
                                          <p:cBhvr additive="base">
                                            <p:cTn id="40" dur="750" fill="hold"/>
                                            <p:tgtEl>
                                              <p:spTgt spid="94"/>
                                            </p:tgtEl>
                                            <p:attrNameLst>
                                              <p:attrName>ppt_y</p:attrName>
                                            </p:attrNameLst>
                                          </p:cBhvr>
                                          <p:tavLst>
                                            <p:tav tm="0">
                                              <p:val>
                                                <p:strVal val="1+#ppt_h/2"/>
                                              </p:val>
                                            </p:tav>
                                            <p:tav tm="100000">
                                              <p:val>
                                                <p:strVal val="#ppt_y"/>
                                              </p:val>
                                            </p:tav>
                                          </p:tavLst>
                                        </p:anim>
                                      </p:childTnLst>
                                    </p:cTn>
                                  </p:par>
                                </p:childTnLst>
                              </p:cTn>
                            </p:par>
                            <p:par>
                              <p:cTn id="41" fill="hold">
                                <p:stCondLst>
                                  <p:cond delay="750"/>
                                </p:stCondLst>
                                <p:childTnLst>
                                  <p:par>
                                    <p:cTn id="42" presetID="2" presetClass="entr" presetSubtype="4" fill="hold" grpId="0" nodeType="afterEffect" p14:presetBounceEnd="50000">
                                      <p:stCondLst>
                                        <p:cond delay="0"/>
                                      </p:stCondLst>
                                      <p:childTnLst>
                                        <p:set>
                                          <p:cBhvr>
                                            <p:cTn id="43" dur="1" fill="hold">
                                              <p:stCondLst>
                                                <p:cond delay="0"/>
                                              </p:stCondLst>
                                            </p:cTn>
                                            <p:tgtEl>
                                              <p:spTgt spid="95"/>
                                            </p:tgtEl>
                                            <p:attrNameLst>
                                              <p:attrName>style.visibility</p:attrName>
                                            </p:attrNameLst>
                                          </p:cBhvr>
                                          <p:to>
                                            <p:strVal val="visible"/>
                                          </p:to>
                                        </p:set>
                                        <p:anim calcmode="lin" valueType="num" p14:bounceEnd="50000">
                                          <p:cBhvr additive="base">
                                            <p:cTn id="44" dur="750" fill="hold"/>
                                            <p:tgtEl>
                                              <p:spTgt spid="95"/>
                                            </p:tgtEl>
                                            <p:attrNameLst>
                                              <p:attrName>ppt_x</p:attrName>
                                            </p:attrNameLst>
                                          </p:cBhvr>
                                          <p:tavLst>
                                            <p:tav tm="0">
                                              <p:val>
                                                <p:strVal val="#ppt_x"/>
                                              </p:val>
                                            </p:tav>
                                            <p:tav tm="100000">
                                              <p:val>
                                                <p:strVal val="#ppt_x"/>
                                              </p:val>
                                            </p:tav>
                                          </p:tavLst>
                                        </p:anim>
                                        <p:anim calcmode="lin" valueType="num" p14:bounceEnd="50000">
                                          <p:cBhvr additive="base">
                                            <p:cTn id="45" dur="750" fill="hold"/>
                                            <p:tgtEl>
                                              <p:spTgt spid="95"/>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14:presetBounceEnd="50000">
                                      <p:stCondLst>
                                        <p:cond delay="0"/>
                                      </p:stCondLst>
                                      <p:childTnLst>
                                        <p:set>
                                          <p:cBhvr>
                                            <p:cTn id="47" dur="1" fill="hold">
                                              <p:stCondLst>
                                                <p:cond delay="0"/>
                                              </p:stCondLst>
                                            </p:cTn>
                                            <p:tgtEl>
                                              <p:spTgt spid="96"/>
                                            </p:tgtEl>
                                            <p:attrNameLst>
                                              <p:attrName>style.visibility</p:attrName>
                                            </p:attrNameLst>
                                          </p:cBhvr>
                                          <p:to>
                                            <p:strVal val="visible"/>
                                          </p:to>
                                        </p:set>
                                        <p:anim calcmode="lin" valueType="num" p14:bounceEnd="50000">
                                          <p:cBhvr additive="base">
                                            <p:cTn id="48" dur="750" fill="hold"/>
                                            <p:tgtEl>
                                              <p:spTgt spid="96"/>
                                            </p:tgtEl>
                                            <p:attrNameLst>
                                              <p:attrName>ppt_x</p:attrName>
                                            </p:attrNameLst>
                                          </p:cBhvr>
                                          <p:tavLst>
                                            <p:tav tm="0">
                                              <p:val>
                                                <p:strVal val="#ppt_x"/>
                                              </p:val>
                                            </p:tav>
                                            <p:tav tm="100000">
                                              <p:val>
                                                <p:strVal val="#ppt_x"/>
                                              </p:val>
                                            </p:tav>
                                          </p:tavLst>
                                        </p:anim>
                                        <p:anim calcmode="lin" valueType="num" p14:bounceEnd="50000">
                                          <p:cBhvr additive="base">
                                            <p:cTn id="49" dur="750" fill="hold"/>
                                            <p:tgtEl>
                                              <p:spTgt spid="96"/>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14:presetBounceEnd="50000">
                                      <p:stCondLst>
                                        <p:cond delay="0"/>
                                      </p:stCondLst>
                                      <p:childTnLst>
                                        <p:set>
                                          <p:cBhvr>
                                            <p:cTn id="51" dur="1" fill="hold">
                                              <p:stCondLst>
                                                <p:cond delay="0"/>
                                              </p:stCondLst>
                                            </p:cTn>
                                            <p:tgtEl>
                                              <p:spTgt spid="97"/>
                                            </p:tgtEl>
                                            <p:attrNameLst>
                                              <p:attrName>style.visibility</p:attrName>
                                            </p:attrNameLst>
                                          </p:cBhvr>
                                          <p:to>
                                            <p:strVal val="visible"/>
                                          </p:to>
                                        </p:set>
                                        <p:anim calcmode="lin" valueType="num" p14:bounceEnd="50000">
                                          <p:cBhvr additive="base">
                                            <p:cTn id="52" dur="750" fill="hold"/>
                                            <p:tgtEl>
                                              <p:spTgt spid="97"/>
                                            </p:tgtEl>
                                            <p:attrNameLst>
                                              <p:attrName>ppt_x</p:attrName>
                                            </p:attrNameLst>
                                          </p:cBhvr>
                                          <p:tavLst>
                                            <p:tav tm="0">
                                              <p:val>
                                                <p:strVal val="#ppt_x"/>
                                              </p:val>
                                            </p:tav>
                                            <p:tav tm="100000">
                                              <p:val>
                                                <p:strVal val="#ppt_x"/>
                                              </p:val>
                                            </p:tav>
                                          </p:tavLst>
                                        </p:anim>
                                        <p:anim calcmode="lin" valueType="num" p14:bounceEnd="50000">
                                          <p:cBhvr additive="base">
                                            <p:cTn id="53" dur="750" fill="hold"/>
                                            <p:tgtEl>
                                              <p:spTgt spid="97"/>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14:presetBounceEnd="50000">
                                      <p:stCondLst>
                                        <p:cond delay="0"/>
                                      </p:stCondLst>
                                      <p:childTnLst>
                                        <p:set>
                                          <p:cBhvr>
                                            <p:cTn id="55" dur="1" fill="hold">
                                              <p:stCondLst>
                                                <p:cond delay="0"/>
                                              </p:stCondLst>
                                            </p:cTn>
                                            <p:tgtEl>
                                              <p:spTgt spid="98"/>
                                            </p:tgtEl>
                                            <p:attrNameLst>
                                              <p:attrName>style.visibility</p:attrName>
                                            </p:attrNameLst>
                                          </p:cBhvr>
                                          <p:to>
                                            <p:strVal val="visible"/>
                                          </p:to>
                                        </p:set>
                                        <p:anim calcmode="lin" valueType="num" p14:bounceEnd="50000">
                                          <p:cBhvr additive="base">
                                            <p:cTn id="56" dur="750" fill="hold"/>
                                            <p:tgtEl>
                                              <p:spTgt spid="98"/>
                                            </p:tgtEl>
                                            <p:attrNameLst>
                                              <p:attrName>ppt_x</p:attrName>
                                            </p:attrNameLst>
                                          </p:cBhvr>
                                          <p:tavLst>
                                            <p:tav tm="0">
                                              <p:val>
                                                <p:strVal val="#ppt_x"/>
                                              </p:val>
                                            </p:tav>
                                            <p:tav tm="100000">
                                              <p:val>
                                                <p:strVal val="#ppt_x"/>
                                              </p:val>
                                            </p:tav>
                                          </p:tavLst>
                                        </p:anim>
                                        <p:anim calcmode="lin" valueType="num" p14:bounceEnd="50000">
                                          <p:cBhvr additive="base">
                                            <p:cTn id="57" dur="750" fill="hold"/>
                                            <p:tgtEl>
                                              <p:spTgt spid="98"/>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14:presetBounceEnd="50000">
                                      <p:stCondLst>
                                        <p:cond delay="0"/>
                                      </p:stCondLst>
                                      <p:childTnLst>
                                        <p:set>
                                          <p:cBhvr>
                                            <p:cTn id="59" dur="1" fill="hold">
                                              <p:stCondLst>
                                                <p:cond delay="0"/>
                                              </p:stCondLst>
                                            </p:cTn>
                                            <p:tgtEl>
                                              <p:spTgt spid="99"/>
                                            </p:tgtEl>
                                            <p:attrNameLst>
                                              <p:attrName>style.visibility</p:attrName>
                                            </p:attrNameLst>
                                          </p:cBhvr>
                                          <p:to>
                                            <p:strVal val="visible"/>
                                          </p:to>
                                        </p:set>
                                        <p:anim calcmode="lin" valueType="num" p14:bounceEnd="50000">
                                          <p:cBhvr additive="base">
                                            <p:cTn id="60" dur="750" fill="hold"/>
                                            <p:tgtEl>
                                              <p:spTgt spid="99"/>
                                            </p:tgtEl>
                                            <p:attrNameLst>
                                              <p:attrName>ppt_x</p:attrName>
                                            </p:attrNameLst>
                                          </p:cBhvr>
                                          <p:tavLst>
                                            <p:tav tm="0">
                                              <p:val>
                                                <p:strVal val="#ppt_x"/>
                                              </p:val>
                                            </p:tav>
                                            <p:tav tm="100000">
                                              <p:val>
                                                <p:strVal val="#ppt_x"/>
                                              </p:val>
                                            </p:tav>
                                          </p:tavLst>
                                        </p:anim>
                                        <p:anim calcmode="lin" valueType="num" p14:bounceEnd="50000">
                                          <p:cBhvr additive="base">
                                            <p:cTn id="61" dur="750" fill="hold"/>
                                            <p:tgtEl>
                                              <p:spTgt spid="99"/>
                                            </p:tgtEl>
                                            <p:attrNameLst>
                                              <p:attrName>ppt_y</p:attrName>
                                            </p:attrNameLst>
                                          </p:cBhvr>
                                          <p:tavLst>
                                            <p:tav tm="0">
                                              <p:val>
                                                <p:strVal val="1+#ppt_h/2"/>
                                              </p:val>
                                            </p:tav>
                                            <p:tav tm="100000">
                                              <p:val>
                                                <p:strVal val="#ppt_y"/>
                                              </p:val>
                                            </p:tav>
                                          </p:tavLst>
                                        </p:anim>
                                      </p:childTnLst>
                                    </p:cTn>
                                  </p:par>
                                  <p:par>
                                    <p:cTn id="62" presetID="2" presetClass="entr" presetSubtype="4" fill="hold" grpId="0" nodeType="withEffect" p14:presetBounceEnd="50000">
                                      <p:stCondLst>
                                        <p:cond delay="0"/>
                                      </p:stCondLst>
                                      <p:childTnLst>
                                        <p:set>
                                          <p:cBhvr>
                                            <p:cTn id="63" dur="1" fill="hold">
                                              <p:stCondLst>
                                                <p:cond delay="0"/>
                                              </p:stCondLst>
                                            </p:cTn>
                                            <p:tgtEl>
                                              <p:spTgt spid="100"/>
                                            </p:tgtEl>
                                            <p:attrNameLst>
                                              <p:attrName>style.visibility</p:attrName>
                                            </p:attrNameLst>
                                          </p:cBhvr>
                                          <p:to>
                                            <p:strVal val="visible"/>
                                          </p:to>
                                        </p:set>
                                        <p:anim calcmode="lin" valueType="num" p14:bounceEnd="50000">
                                          <p:cBhvr additive="base">
                                            <p:cTn id="64" dur="750" fill="hold"/>
                                            <p:tgtEl>
                                              <p:spTgt spid="100"/>
                                            </p:tgtEl>
                                            <p:attrNameLst>
                                              <p:attrName>ppt_x</p:attrName>
                                            </p:attrNameLst>
                                          </p:cBhvr>
                                          <p:tavLst>
                                            <p:tav tm="0">
                                              <p:val>
                                                <p:strVal val="#ppt_x"/>
                                              </p:val>
                                            </p:tav>
                                            <p:tav tm="100000">
                                              <p:val>
                                                <p:strVal val="#ppt_x"/>
                                              </p:val>
                                            </p:tav>
                                          </p:tavLst>
                                        </p:anim>
                                        <p:anim calcmode="lin" valueType="num" p14:bounceEnd="50000">
                                          <p:cBhvr additive="base">
                                            <p:cTn id="65" dur="750" fill="hold"/>
                                            <p:tgtEl>
                                              <p:spTgt spid="100"/>
                                            </p:tgtEl>
                                            <p:attrNameLst>
                                              <p:attrName>ppt_y</p:attrName>
                                            </p:attrNameLst>
                                          </p:cBhvr>
                                          <p:tavLst>
                                            <p:tav tm="0">
                                              <p:val>
                                                <p:strVal val="1+#ppt_h/2"/>
                                              </p:val>
                                            </p:tav>
                                            <p:tav tm="100000">
                                              <p:val>
                                                <p:strVal val="#ppt_y"/>
                                              </p:val>
                                            </p:tav>
                                          </p:tavLst>
                                        </p:anim>
                                      </p:childTnLst>
                                    </p:cTn>
                                  </p:par>
                                  <p:par>
                                    <p:cTn id="66" presetID="2" presetClass="entr" presetSubtype="4" fill="hold" grpId="0" nodeType="withEffect" p14:presetBounceEnd="50000">
                                      <p:stCondLst>
                                        <p:cond delay="0"/>
                                      </p:stCondLst>
                                      <p:childTnLst>
                                        <p:set>
                                          <p:cBhvr>
                                            <p:cTn id="67" dur="1" fill="hold">
                                              <p:stCondLst>
                                                <p:cond delay="0"/>
                                              </p:stCondLst>
                                            </p:cTn>
                                            <p:tgtEl>
                                              <p:spTgt spid="101"/>
                                            </p:tgtEl>
                                            <p:attrNameLst>
                                              <p:attrName>style.visibility</p:attrName>
                                            </p:attrNameLst>
                                          </p:cBhvr>
                                          <p:to>
                                            <p:strVal val="visible"/>
                                          </p:to>
                                        </p:set>
                                        <p:anim calcmode="lin" valueType="num" p14:bounceEnd="50000">
                                          <p:cBhvr additive="base">
                                            <p:cTn id="68" dur="750" fill="hold"/>
                                            <p:tgtEl>
                                              <p:spTgt spid="101"/>
                                            </p:tgtEl>
                                            <p:attrNameLst>
                                              <p:attrName>ppt_x</p:attrName>
                                            </p:attrNameLst>
                                          </p:cBhvr>
                                          <p:tavLst>
                                            <p:tav tm="0">
                                              <p:val>
                                                <p:strVal val="#ppt_x"/>
                                              </p:val>
                                            </p:tav>
                                            <p:tav tm="100000">
                                              <p:val>
                                                <p:strVal val="#ppt_x"/>
                                              </p:val>
                                            </p:tav>
                                          </p:tavLst>
                                        </p:anim>
                                        <p:anim calcmode="lin" valueType="num" p14:bounceEnd="50000">
                                          <p:cBhvr additive="base">
                                            <p:cTn id="69" dur="750" fill="hold"/>
                                            <p:tgtEl>
                                              <p:spTgt spid="101"/>
                                            </p:tgtEl>
                                            <p:attrNameLst>
                                              <p:attrName>ppt_y</p:attrName>
                                            </p:attrNameLst>
                                          </p:cBhvr>
                                          <p:tavLst>
                                            <p:tav tm="0">
                                              <p:val>
                                                <p:strVal val="1+#ppt_h/2"/>
                                              </p:val>
                                            </p:tav>
                                            <p:tav tm="100000">
                                              <p:val>
                                                <p:strVal val="#ppt_y"/>
                                              </p:val>
                                            </p:tav>
                                          </p:tavLst>
                                        </p:anim>
                                      </p:childTnLst>
                                    </p:cTn>
                                  </p:par>
                                  <p:par>
                                    <p:cTn id="70" presetID="2" presetClass="entr" presetSubtype="4" fill="hold" grpId="0" nodeType="withEffect" p14:presetBounceEnd="50000">
                                      <p:stCondLst>
                                        <p:cond delay="0"/>
                                      </p:stCondLst>
                                      <p:childTnLst>
                                        <p:set>
                                          <p:cBhvr>
                                            <p:cTn id="71" dur="1" fill="hold">
                                              <p:stCondLst>
                                                <p:cond delay="0"/>
                                              </p:stCondLst>
                                            </p:cTn>
                                            <p:tgtEl>
                                              <p:spTgt spid="102"/>
                                            </p:tgtEl>
                                            <p:attrNameLst>
                                              <p:attrName>style.visibility</p:attrName>
                                            </p:attrNameLst>
                                          </p:cBhvr>
                                          <p:to>
                                            <p:strVal val="visible"/>
                                          </p:to>
                                        </p:set>
                                        <p:anim calcmode="lin" valueType="num" p14:bounceEnd="50000">
                                          <p:cBhvr additive="base">
                                            <p:cTn id="72" dur="750" fill="hold"/>
                                            <p:tgtEl>
                                              <p:spTgt spid="102"/>
                                            </p:tgtEl>
                                            <p:attrNameLst>
                                              <p:attrName>ppt_x</p:attrName>
                                            </p:attrNameLst>
                                          </p:cBhvr>
                                          <p:tavLst>
                                            <p:tav tm="0">
                                              <p:val>
                                                <p:strVal val="#ppt_x"/>
                                              </p:val>
                                            </p:tav>
                                            <p:tav tm="100000">
                                              <p:val>
                                                <p:strVal val="#ppt_x"/>
                                              </p:val>
                                            </p:tav>
                                          </p:tavLst>
                                        </p:anim>
                                        <p:anim calcmode="lin" valueType="num" p14:bounceEnd="50000">
                                          <p:cBhvr additive="base">
                                            <p:cTn id="73" dur="750" fill="hold"/>
                                            <p:tgtEl>
                                              <p:spTgt spid="102"/>
                                            </p:tgtEl>
                                            <p:attrNameLst>
                                              <p:attrName>ppt_y</p:attrName>
                                            </p:attrNameLst>
                                          </p:cBhvr>
                                          <p:tavLst>
                                            <p:tav tm="0">
                                              <p:val>
                                                <p:strVal val="1+#ppt_h/2"/>
                                              </p:val>
                                            </p:tav>
                                            <p:tav tm="100000">
                                              <p:val>
                                                <p:strVal val="#ppt_y"/>
                                              </p:val>
                                            </p:tav>
                                          </p:tavLst>
                                        </p:anim>
                                      </p:childTnLst>
                                    </p:cTn>
                                  </p:par>
                                  <p:par>
                                    <p:cTn id="74" presetID="2" presetClass="entr" presetSubtype="4" fill="hold" grpId="0" nodeType="withEffect" p14:presetBounceEnd="50000">
                                      <p:stCondLst>
                                        <p:cond delay="0"/>
                                      </p:stCondLst>
                                      <p:childTnLst>
                                        <p:set>
                                          <p:cBhvr>
                                            <p:cTn id="75" dur="1" fill="hold">
                                              <p:stCondLst>
                                                <p:cond delay="0"/>
                                              </p:stCondLst>
                                            </p:cTn>
                                            <p:tgtEl>
                                              <p:spTgt spid="103"/>
                                            </p:tgtEl>
                                            <p:attrNameLst>
                                              <p:attrName>style.visibility</p:attrName>
                                            </p:attrNameLst>
                                          </p:cBhvr>
                                          <p:to>
                                            <p:strVal val="visible"/>
                                          </p:to>
                                        </p:set>
                                        <p:anim calcmode="lin" valueType="num" p14:bounceEnd="50000">
                                          <p:cBhvr additive="base">
                                            <p:cTn id="76" dur="750" fill="hold"/>
                                            <p:tgtEl>
                                              <p:spTgt spid="103"/>
                                            </p:tgtEl>
                                            <p:attrNameLst>
                                              <p:attrName>ppt_x</p:attrName>
                                            </p:attrNameLst>
                                          </p:cBhvr>
                                          <p:tavLst>
                                            <p:tav tm="0">
                                              <p:val>
                                                <p:strVal val="#ppt_x"/>
                                              </p:val>
                                            </p:tav>
                                            <p:tav tm="100000">
                                              <p:val>
                                                <p:strVal val="#ppt_x"/>
                                              </p:val>
                                            </p:tav>
                                          </p:tavLst>
                                        </p:anim>
                                        <p:anim calcmode="lin" valueType="num" p14:bounceEnd="50000">
                                          <p:cBhvr additive="base">
                                            <p:cTn id="77" dur="750" fill="hold"/>
                                            <p:tgtEl>
                                              <p:spTgt spid="1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5" grpId="0"/>
          <p:bldP spid="76" grpId="0"/>
          <p:bldP spid="77" grpId="0"/>
          <p:bldP spid="78" grpId="0"/>
          <p:bldP spid="79" grpId="0"/>
          <p:bldP spid="80" grpId="0" animBg="1"/>
          <p:bldP spid="86" grpId="0" animBg="1"/>
          <p:bldP spid="94" grpId="0" animBg="1"/>
          <p:bldP spid="95" grpId="0" animBg="1"/>
          <p:bldP spid="96" grpId="0" animBg="1"/>
          <p:bldP spid="97" grpId="0" animBg="1"/>
          <p:bldP spid="98" grpId="0"/>
          <p:bldP spid="99" grpId="0"/>
          <p:bldP spid="100" grpId="0"/>
          <p:bldP spid="101" grpId="0"/>
          <p:bldP spid="102" grpId="0"/>
          <p:bldP spid="10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74"/>
                                            </p:tgtEl>
                                            <p:attrNameLst>
                                              <p:attrName>style.visibility</p:attrName>
                                            </p:attrNameLst>
                                          </p:cBhvr>
                                          <p:to>
                                            <p:strVal val="visible"/>
                                          </p:to>
                                        </p:set>
                                        <p:anim calcmode="lin" valueType="num">
                                          <p:cBhvr additive="base">
                                            <p:cTn id="7" dur="750" fill="hold"/>
                                            <p:tgtEl>
                                              <p:spTgt spid="74"/>
                                            </p:tgtEl>
                                            <p:attrNameLst>
                                              <p:attrName>ppt_x</p:attrName>
                                            </p:attrNameLst>
                                          </p:cBhvr>
                                          <p:tavLst>
                                            <p:tav tm="0">
                                              <p:val>
                                                <p:strVal val="#ppt_x"/>
                                              </p:val>
                                            </p:tav>
                                            <p:tav tm="100000">
                                              <p:val>
                                                <p:strVal val="#ppt_x"/>
                                              </p:val>
                                            </p:tav>
                                          </p:tavLst>
                                        </p:anim>
                                        <p:anim calcmode="lin" valueType="num">
                                          <p:cBhvr additive="base">
                                            <p:cTn id="8" dur="750" fill="hold"/>
                                            <p:tgtEl>
                                              <p:spTgt spid="7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5"/>
                                            </p:tgtEl>
                                            <p:attrNameLst>
                                              <p:attrName>style.visibility</p:attrName>
                                            </p:attrNameLst>
                                          </p:cBhvr>
                                          <p:to>
                                            <p:strVal val="visible"/>
                                          </p:to>
                                        </p:set>
                                        <p:anim calcmode="lin" valueType="num">
                                          <p:cBhvr additive="base">
                                            <p:cTn id="11" dur="750" fill="hold"/>
                                            <p:tgtEl>
                                              <p:spTgt spid="75"/>
                                            </p:tgtEl>
                                            <p:attrNameLst>
                                              <p:attrName>ppt_x</p:attrName>
                                            </p:attrNameLst>
                                          </p:cBhvr>
                                          <p:tavLst>
                                            <p:tav tm="0">
                                              <p:val>
                                                <p:strVal val="#ppt_x"/>
                                              </p:val>
                                            </p:tav>
                                            <p:tav tm="100000">
                                              <p:val>
                                                <p:strVal val="#ppt_x"/>
                                              </p:val>
                                            </p:tav>
                                          </p:tavLst>
                                        </p:anim>
                                        <p:anim calcmode="lin" valueType="num">
                                          <p:cBhvr additive="base">
                                            <p:cTn id="12" dur="750" fill="hold"/>
                                            <p:tgtEl>
                                              <p:spTgt spid="7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6"/>
                                            </p:tgtEl>
                                            <p:attrNameLst>
                                              <p:attrName>style.visibility</p:attrName>
                                            </p:attrNameLst>
                                          </p:cBhvr>
                                          <p:to>
                                            <p:strVal val="visible"/>
                                          </p:to>
                                        </p:set>
                                        <p:anim calcmode="lin" valueType="num">
                                          <p:cBhvr additive="base">
                                            <p:cTn id="15" dur="750" fill="hold"/>
                                            <p:tgtEl>
                                              <p:spTgt spid="76"/>
                                            </p:tgtEl>
                                            <p:attrNameLst>
                                              <p:attrName>ppt_x</p:attrName>
                                            </p:attrNameLst>
                                          </p:cBhvr>
                                          <p:tavLst>
                                            <p:tav tm="0">
                                              <p:val>
                                                <p:strVal val="#ppt_x"/>
                                              </p:val>
                                            </p:tav>
                                            <p:tav tm="100000">
                                              <p:val>
                                                <p:strVal val="#ppt_x"/>
                                              </p:val>
                                            </p:tav>
                                          </p:tavLst>
                                        </p:anim>
                                        <p:anim calcmode="lin" valueType="num">
                                          <p:cBhvr additive="base">
                                            <p:cTn id="16" dur="750" fill="hold"/>
                                            <p:tgtEl>
                                              <p:spTgt spid="7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7"/>
                                            </p:tgtEl>
                                            <p:attrNameLst>
                                              <p:attrName>style.visibility</p:attrName>
                                            </p:attrNameLst>
                                          </p:cBhvr>
                                          <p:to>
                                            <p:strVal val="visible"/>
                                          </p:to>
                                        </p:set>
                                        <p:anim calcmode="lin" valueType="num">
                                          <p:cBhvr additive="base">
                                            <p:cTn id="19" dur="750" fill="hold"/>
                                            <p:tgtEl>
                                              <p:spTgt spid="77"/>
                                            </p:tgtEl>
                                            <p:attrNameLst>
                                              <p:attrName>ppt_x</p:attrName>
                                            </p:attrNameLst>
                                          </p:cBhvr>
                                          <p:tavLst>
                                            <p:tav tm="0">
                                              <p:val>
                                                <p:strVal val="#ppt_x"/>
                                              </p:val>
                                            </p:tav>
                                            <p:tav tm="100000">
                                              <p:val>
                                                <p:strVal val="#ppt_x"/>
                                              </p:val>
                                            </p:tav>
                                          </p:tavLst>
                                        </p:anim>
                                        <p:anim calcmode="lin" valueType="num">
                                          <p:cBhvr additive="base">
                                            <p:cTn id="20" dur="750" fill="hold"/>
                                            <p:tgtEl>
                                              <p:spTgt spid="7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78"/>
                                            </p:tgtEl>
                                            <p:attrNameLst>
                                              <p:attrName>style.visibility</p:attrName>
                                            </p:attrNameLst>
                                          </p:cBhvr>
                                          <p:to>
                                            <p:strVal val="visible"/>
                                          </p:to>
                                        </p:set>
                                        <p:anim calcmode="lin" valueType="num">
                                          <p:cBhvr additive="base">
                                            <p:cTn id="23" dur="750" fill="hold"/>
                                            <p:tgtEl>
                                              <p:spTgt spid="78"/>
                                            </p:tgtEl>
                                            <p:attrNameLst>
                                              <p:attrName>ppt_x</p:attrName>
                                            </p:attrNameLst>
                                          </p:cBhvr>
                                          <p:tavLst>
                                            <p:tav tm="0">
                                              <p:val>
                                                <p:strVal val="#ppt_x"/>
                                              </p:val>
                                            </p:tav>
                                            <p:tav tm="100000">
                                              <p:val>
                                                <p:strVal val="#ppt_x"/>
                                              </p:val>
                                            </p:tav>
                                          </p:tavLst>
                                        </p:anim>
                                        <p:anim calcmode="lin" valueType="num">
                                          <p:cBhvr additive="base">
                                            <p:cTn id="24" dur="750" fill="hold"/>
                                            <p:tgtEl>
                                              <p:spTgt spid="7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79"/>
                                            </p:tgtEl>
                                            <p:attrNameLst>
                                              <p:attrName>style.visibility</p:attrName>
                                            </p:attrNameLst>
                                          </p:cBhvr>
                                          <p:to>
                                            <p:strVal val="visible"/>
                                          </p:to>
                                        </p:set>
                                        <p:anim calcmode="lin" valueType="num">
                                          <p:cBhvr additive="base">
                                            <p:cTn id="27" dur="750" fill="hold"/>
                                            <p:tgtEl>
                                              <p:spTgt spid="79"/>
                                            </p:tgtEl>
                                            <p:attrNameLst>
                                              <p:attrName>ppt_x</p:attrName>
                                            </p:attrNameLst>
                                          </p:cBhvr>
                                          <p:tavLst>
                                            <p:tav tm="0">
                                              <p:val>
                                                <p:strVal val="#ppt_x"/>
                                              </p:val>
                                            </p:tav>
                                            <p:tav tm="100000">
                                              <p:val>
                                                <p:strVal val="#ppt_x"/>
                                              </p:val>
                                            </p:tav>
                                          </p:tavLst>
                                        </p:anim>
                                        <p:anim calcmode="lin" valueType="num">
                                          <p:cBhvr additive="base">
                                            <p:cTn id="28" dur="750" fill="hold"/>
                                            <p:tgtEl>
                                              <p:spTgt spid="7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80"/>
                                            </p:tgtEl>
                                            <p:attrNameLst>
                                              <p:attrName>style.visibility</p:attrName>
                                            </p:attrNameLst>
                                          </p:cBhvr>
                                          <p:to>
                                            <p:strVal val="visible"/>
                                          </p:to>
                                        </p:set>
                                        <p:anim calcmode="lin" valueType="num">
                                          <p:cBhvr additive="base">
                                            <p:cTn id="31" dur="750" fill="hold"/>
                                            <p:tgtEl>
                                              <p:spTgt spid="80"/>
                                            </p:tgtEl>
                                            <p:attrNameLst>
                                              <p:attrName>ppt_x</p:attrName>
                                            </p:attrNameLst>
                                          </p:cBhvr>
                                          <p:tavLst>
                                            <p:tav tm="0">
                                              <p:val>
                                                <p:strVal val="#ppt_x"/>
                                              </p:val>
                                            </p:tav>
                                            <p:tav tm="100000">
                                              <p:val>
                                                <p:strVal val="#ppt_x"/>
                                              </p:val>
                                            </p:tav>
                                          </p:tavLst>
                                        </p:anim>
                                        <p:anim calcmode="lin" valueType="num">
                                          <p:cBhvr additive="base">
                                            <p:cTn id="32" dur="750" fill="hold"/>
                                            <p:tgtEl>
                                              <p:spTgt spid="8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86"/>
                                            </p:tgtEl>
                                            <p:attrNameLst>
                                              <p:attrName>style.visibility</p:attrName>
                                            </p:attrNameLst>
                                          </p:cBhvr>
                                          <p:to>
                                            <p:strVal val="visible"/>
                                          </p:to>
                                        </p:set>
                                        <p:anim calcmode="lin" valueType="num">
                                          <p:cBhvr additive="base">
                                            <p:cTn id="35" dur="750" fill="hold"/>
                                            <p:tgtEl>
                                              <p:spTgt spid="86"/>
                                            </p:tgtEl>
                                            <p:attrNameLst>
                                              <p:attrName>ppt_x</p:attrName>
                                            </p:attrNameLst>
                                          </p:cBhvr>
                                          <p:tavLst>
                                            <p:tav tm="0">
                                              <p:val>
                                                <p:strVal val="#ppt_x"/>
                                              </p:val>
                                            </p:tav>
                                            <p:tav tm="100000">
                                              <p:val>
                                                <p:strVal val="#ppt_x"/>
                                              </p:val>
                                            </p:tav>
                                          </p:tavLst>
                                        </p:anim>
                                        <p:anim calcmode="lin" valueType="num">
                                          <p:cBhvr additive="base">
                                            <p:cTn id="36" dur="750" fill="hold"/>
                                            <p:tgtEl>
                                              <p:spTgt spid="86"/>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94"/>
                                            </p:tgtEl>
                                            <p:attrNameLst>
                                              <p:attrName>style.visibility</p:attrName>
                                            </p:attrNameLst>
                                          </p:cBhvr>
                                          <p:to>
                                            <p:strVal val="visible"/>
                                          </p:to>
                                        </p:set>
                                        <p:anim calcmode="lin" valueType="num">
                                          <p:cBhvr additive="base">
                                            <p:cTn id="39" dur="750" fill="hold"/>
                                            <p:tgtEl>
                                              <p:spTgt spid="94"/>
                                            </p:tgtEl>
                                            <p:attrNameLst>
                                              <p:attrName>ppt_x</p:attrName>
                                            </p:attrNameLst>
                                          </p:cBhvr>
                                          <p:tavLst>
                                            <p:tav tm="0">
                                              <p:val>
                                                <p:strVal val="#ppt_x"/>
                                              </p:val>
                                            </p:tav>
                                            <p:tav tm="100000">
                                              <p:val>
                                                <p:strVal val="#ppt_x"/>
                                              </p:val>
                                            </p:tav>
                                          </p:tavLst>
                                        </p:anim>
                                        <p:anim calcmode="lin" valueType="num">
                                          <p:cBhvr additive="base">
                                            <p:cTn id="40" dur="750" fill="hold"/>
                                            <p:tgtEl>
                                              <p:spTgt spid="94"/>
                                            </p:tgtEl>
                                            <p:attrNameLst>
                                              <p:attrName>ppt_y</p:attrName>
                                            </p:attrNameLst>
                                          </p:cBhvr>
                                          <p:tavLst>
                                            <p:tav tm="0">
                                              <p:val>
                                                <p:strVal val="1+#ppt_h/2"/>
                                              </p:val>
                                            </p:tav>
                                            <p:tav tm="100000">
                                              <p:val>
                                                <p:strVal val="#ppt_y"/>
                                              </p:val>
                                            </p:tav>
                                          </p:tavLst>
                                        </p:anim>
                                      </p:childTnLst>
                                    </p:cTn>
                                  </p:par>
                                </p:childTnLst>
                              </p:cTn>
                            </p:par>
                            <p:par>
                              <p:cTn id="41" fill="hold">
                                <p:stCondLst>
                                  <p:cond delay="750"/>
                                </p:stCondLst>
                                <p:childTnLst>
                                  <p:par>
                                    <p:cTn id="42" presetID="2" presetClass="entr" presetSubtype="4" fill="hold" grpId="0" nodeType="afterEffect">
                                      <p:stCondLst>
                                        <p:cond delay="0"/>
                                      </p:stCondLst>
                                      <p:childTnLst>
                                        <p:set>
                                          <p:cBhvr>
                                            <p:cTn id="43" dur="1" fill="hold">
                                              <p:stCondLst>
                                                <p:cond delay="0"/>
                                              </p:stCondLst>
                                            </p:cTn>
                                            <p:tgtEl>
                                              <p:spTgt spid="95"/>
                                            </p:tgtEl>
                                            <p:attrNameLst>
                                              <p:attrName>style.visibility</p:attrName>
                                            </p:attrNameLst>
                                          </p:cBhvr>
                                          <p:to>
                                            <p:strVal val="visible"/>
                                          </p:to>
                                        </p:set>
                                        <p:anim calcmode="lin" valueType="num">
                                          <p:cBhvr additive="base">
                                            <p:cTn id="44" dur="750" fill="hold"/>
                                            <p:tgtEl>
                                              <p:spTgt spid="95"/>
                                            </p:tgtEl>
                                            <p:attrNameLst>
                                              <p:attrName>ppt_x</p:attrName>
                                            </p:attrNameLst>
                                          </p:cBhvr>
                                          <p:tavLst>
                                            <p:tav tm="0">
                                              <p:val>
                                                <p:strVal val="#ppt_x"/>
                                              </p:val>
                                            </p:tav>
                                            <p:tav tm="100000">
                                              <p:val>
                                                <p:strVal val="#ppt_x"/>
                                              </p:val>
                                            </p:tav>
                                          </p:tavLst>
                                        </p:anim>
                                        <p:anim calcmode="lin" valueType="num">
                                          <p:cBhvr additive="base">
                                            <p:cTn id="45" dur="750" fill="hold"/>
                                            <p:tgtEl>
                                              <p:spTgt spid="95"/>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96"/>
                                            </p:tgtEl>
                                            <p:attrNameLst>
                                              <p:attrName>style.visibility</p:attrName>
                                            </p:attrNameLst>
                                          </p:cBhvr>
                                          <p:to>
                                            <p:strVal val="visible"/>
                                          </p:to>
                                        </p:set>
                                        <p:anim calcmode="lin" valueType="num">
                                          <p:cBhvr additive="base">
                                            <p:cTn id="48" dur="750" fill="hold"/>
                                            <p:tgtEl>
                                              <p:spTgt spid="96"/>
                                            </p:tgtEl>
                                            <p:attrNameLst>
                                              <p:attrName>ppt_x</p:attrName>
                                            </p:attrNameLst>
                                          </p:cBhvr>
                                          <p:tavLst>
                                            <p:tav tm="0">
                                              <p:val>
                                                <p:strVal val="#ppt_x"/>
                                              </p:val>
                                            </p:tav>
                                            <p:tav tm="100000">
                                              <p:val>
                                                <p:strVal val="#ppt_x"/>
                                              </p:val>
                                            </p:tav>
                                          </p:tavLst>
                                        </p:anim>
                                        <p:anim calcmode="lin" valueType="num">
                                          <p:cBhvr additive="base">
                                            <p:cTn id="49" dur="750" fill="hold"/>
                                            <p:tgtEl>
                                              <p:spTgt spid="96"/>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97"/>
                                            </p:tgtEl>
                                            <p:attrNameLst>
                                              <p:attrName>style.visibility</p:attrName>
                                            </p:attrNameLst>
                                          </p:cBhvr>
                                          <p:to>
                                            <p:strVal val="visible"/>
                                          </p:to>
                                        </p:set>
                                        <p:anim calcmode="lin" valueType="num">
                                          <p:cBhvr additive="base">
                                            <p:cTn id="52" dur="750" fill="hold"/>
                                            <p:tgtEl>
                                              <p:spTgt spid="97"/>
                                            </p:tgtEl>
                                            <p:attrNameLst>
                                              <p:attrName>ppt_x</p:attrName>
                                            </p:attrNameLst>
                                          </p:cBhvr>
                                          <p:tavLst>
                                            <p:tav tm="0">
                                              <p:val>
                                                <p:strVal val="#ppt_x"/>
                                              </p:val>
                                            </p:tav>
                                            <p:tav tm="100000">
                                              <p:val>
                                                <p:strVal val="#ppt_x"/>
                                              </p:val>
                                            </p:tav>
                                          </p:tavLst>
                                        </p:anim>
                                        <p:anim calcmode="lin" valueType="num">
                                          <p:cBhvr additive="base">
                                            <p:cTn id="53" dur="750" fill="hold"/>
                                            <p:tgtEl>
                                              <p:spTgt spid="97"/>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98"/>
                                            </p:tgtEl>
                                            <p:attrNameLst>
                                              <p:attrName>style.visibility</p:attrName>
                                            </p:attrNameLst>
                                          </p:cBhvr>
                                          <p:to>
                                            <p:strVal val="visible"/>
                                          </p:to>
                                        </p:set>
                                        <p:anim calcmode="lin" valueType="num">
                                          <p:cBhvr additive="base">
                                            <p:cTn id="56" dur="750" fill="hold"/>
                                            <p:tgtEl>
                                              <p:spTgt spid="98"/>
                                            </p:tgtEl>
                                            <p:attrNameLst>
                                              <p:attrName>ppt_x</p:attrName>
                                            </p:attrNameLst>
                                          </p:cBhvr>
                                          <p:tavLst>
                                            <p:tav tm="0">
                                              <p:val>
                                                <p:strVal val="#ppt_x"/>
                                              </p:val>
                                            </p:tav>
                                            <p:tav tm="100000">
                                              <p:val>
                                                <p:strVal val="#ppt_x"/>
                                              </p:val>
                                            </p:tav>
                                          </p:tavLst>
                                        </p:anim>
                                        <p:anim calcmode="lin" valueType="num">
                                          <p:cBhvr additive="base">
                                            <p:cTn id="57" dur="750" fill="hold"/>
                                            <p:tgtEl>
                                              <p:spTgt spid="98"/>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0"/>
                                      </p:stCondLst>
                                      <p:childTnLst>
                                        <p:set>
                                          <p:cBhvr>
                                            <p:cTn id="59" dur="1" fill="hold">
                                              <p:stCondLst>
                                                <p:cond delay="0"/>
                                              </p:stCondLst>
                                            </p:cTn>
                                            <p:tgtEl>
                                              <p:spTgt spid="99"/>
                                            </p:tgtEl>
                                            <p:attrNameLst>
                                              <p:attrName>style.visibility</p:attrName>
                                            </p:attrNameLst>
                                          </p:cBhvr>
                                          <p:to>
                                            <p:strVal val="visible"/>
                                          </p:to>
                                        </p:set>
                                        <p:anim calcmode="lin" valueType="num">
                                          <p:cBhvr additive="base">
                                            <p:cTn id="60" dur="750" fill="hold"/>
                                            <p:tgtEl>
                                              <p:spTgt spid="99"/>
                                            </p:tgtEl>
                                            <p:attrNameLst>
                                              <p:attrName>ppt_x</p:attrName>
                                            </p:attrNameLst>
                                          </p:cBhvr>
                                          <p:tavLst>
                                            <p:tav tm="0">
                                              <p:val>
                                                <p:strVal val="#ppt_x"/>
                                              </p:val>
                                            </p:tav>
                                            <p:tav tm="100000">
                                              <p:val>
                                                <p:strVal val="#ppt_x"/>
                                              </p:val>
                                            </p:tav>
                                          </p:tavLst>
                                        </p:anim>
                                        <p:anim calcmode="lin" valueType="num">
                                          <p:cBhvr additive="base">
                                            <p:cTn id="61" dur="750" fill="hold"/>
                                            <p:tgtEl>
                                              <p:spTgt spid="99"/>
                                            </p:tgtEl>
                                            <p:attrNameLst>
                                              <p:attrName>ppt_y</p:attrName>
                                            </p:attrNameLst>
                                          </p:cBhvr>
                                          <p:tavLst>
                                            <p:tav tm="0">
                                              <p:val>
                                                <p:strVal val="1+#ppt_h/2"/>
                                              </p:val>
                                            </p:tav>
                                            <p:tav tm="100000">
                                              <p:val>
                                                <p:strVal val="#ppt_y"/>
                                              </p:val>
                                            </p:tav>
                                          </p:tavLst>
                                        </p:anim>
                                      </p:childTnLst>
                                    </p:cTn>
                                  </p:par>
                                  <p:par>
                                    <p:cTn id="62" presetID="2" presetClass="entr" presetSubtype="4" fill="hold" grpId="0" nodeType="withEffect">
                                      <p:stCondLst>
                                        <p:cond delay="0"/>
                                      </p:stCondLst>
                                      <p:childTnLst>
                                        <p:set>
                                          <p:cBhvr>
                                            <p:cTn id="63" dur="1" fill="hold">
                                              <p:stCondLst>
                                                <p:cond delay="0"/>
                                              </p:stCondLst>
                                            </p:cTn>
                                            <p:tgtEl>
                                              <p:spTgt spid="100"/>
                                            </p:tgtEl>
                                            <p:attrNameLst>
                                              <p:attrName>style.visibility</p:attrName>
                                            </p:attrNameLst>
                                          </p:cBhvr>
                                          <p:to>
                                            <p:strVal val="visible"/>
                                          </p:to>
                                        </p:set>
                                        <p:anim calcmode="lin" valueType="num">
                                          <p:cBhvr additive="base">
                                            <p:cTn id="64" dur="750" fill="hold"/>
                                            <p:tgtEl>
                                              <p:spTgt spid="100"/>
                                            </p:tgtEl>
                                            <p:attrNameLst>
                                              <p:attrName>ppt_x</p:attrName>
                                            </p:attrNameLst>
                                          </p:cBhvr>
                                          <p:tavLst>
                                            <p:tav tm="0">
                                              <p:val>
                                                <p:strVal val="#ppt_x"/>
                                              </p:val>
                                            </p:tav>
                                            <p:tav tm="100000">
                                              <p:val>
                                                <p:strVal val="#ppt_x"/>
                                              </p:val>
                                            </p:tav>
                                          </p:tavLst>
                                        </p:anim>
                                        <p:anim calcmode="lin" valueType="num">
                                          <p:cBhvr additive="base">
                                            <p:cTn id="65" dur="750" fill="hold"/>
                                            <p:tgtEl>
                                              <p:spTgt spid="100"/>
                                            </p:tgtEl>
                                            <p:attrNameLst>
                                              <p:attrName>ppt_y</p:attrName>
                                            </p:attrNameLst>
                                          </p:cBhvr>
                                          <p:tavLst>
                                            <p:tav tm="0">
                                              <p:val>
                                                <p:strVal val="1+#ppt_h/2"/>
                                              </p:val>
                                            </p:tav>
                                            <p:tav tm="100000">
                                              <p:val>
                                                <p:strVal val="#ppt_y"/>
                                              </p:val>
                                            </p:tav>
                                          </p:tavLst>
                                        </p:anim>
                                      </p:childTnLst>
                                    </p:cTn>
                                  </p:par>
                                  <p:par>
                                    <p:cTn id="66" presetID="2" presetClass="entr" presetSubtype="4" fill="hold" grpId="0" nodeType="withEffect">
                                      <p:stCondLst>
                                        <p:cond delay="0"/>
                                      </p:stCondLst>
                                      <p:childTnLst>
                                        <p:set>
                                          <p:cBhvr>
                                            <p:cTn id="67" dur="1" fill="hold">
                                              <p:stCondLst>
                                                <p:cond delay="0"/>
                                              </p:stCondLst>
                                            </p:cTn>
                                            <p:tgtEl>
                                              <p:spTgt spid="101"/>
                                            </p:tgtEl>
                                            <p:attrNameLst>
                                              <p:attrName>style.visibility</p:attrName>
                                            </p:attrNameLst>
                                          </p:cBhvr>
                                          <p:to>
                                            <p:strVal val="visible"/>
                                          </p:to>
                                        </p:set>
                                        <p:anim calcmode="lin" valueType="num">
                                          <p:cBhvr additive="base">
                                            <p:cTn id="68" dur="750" fill="hold"/>
                                            <p:tgtEl>
                                              <p:spTgt spid="101"/>
                                            </p:tgtEl>
                                            <p:attrNameLst>
                                              <p:attrName>ppt_x</p:attrName>
                                            </p:attrNameLst>
                                          </p:cBhvr>
                                          <p:tavLst>
                                            <p:tav tm="0">
                                              <p:val>
                                                <p:strVal val="#ppt_x"/>
                                              </p:val>
                                            </p:tav>
                                            <p:tav tm="100000">
                                              <p:val>
                                                <p:strVal val="#ppt_x"/>
                                              </p:val>
                                            </p:tav>
                                          </p:tavLst>
                                        </p:anim>
                                        <p:anim calcmode="lin" valueType="num">
                                          <p:cBhvr additive="base">
                                            <p:cTn id="69" dur="750" fill="hold"/>
                                            <p:tgtEl>
                                              <p:spTgt spid="101"/>
                                            </p:tgtEl>
                                            <p:attrNameLst>
                                              <p:attrName>ppt_y</p:attrName>
                                            </p:attrNameLst>
                                          </p:cBhvr>
                                          <p:tavLst>
                                            <p:tav tm="0">
                                              <p:val>
                                                <p:strVal val="1+#ppt_h/2"/>
                                              </p:val>
                                            </p:tav>
                                            <p:tav tm="100000">
                                              <p:val>
                                                <p:strVal val="#ppt_y"/>
                                              </p:val>
                                            </p:tav>
                                          </p:tavLst>
                                        </p:anim>
                                      </p:childTnLst>
                                    </p:cTn>
                                  </p:par>
                                  <p:par>
                                    <p:cTn id="70" presetID="2" presetClass="entr" presetSubtype="4" fill="hold" grpId="0" nodeType="withEffect">
                                      <p:stCondLst>
                                        <p:cond delay="0"/>
                                      </p:stCondLst>
                                      <p:childTnLst>
                                        <p:set>
                                          <p:cBhvr>
                                            <p:cTn id="71" dur="1" fill="hold">
                                              <p:stCondLst>
                                                <p:cond delay="0"/>
                                              </p:stCondLst>
                                            </p:cTn>
                                            <p:tgtEl>
                                              <p:spTgt spid="102"/>
                                            </p:tgtEl>
                                            <p:attrNameLst>
                                              <p:attrName>style.visibility</p:attrName>
                                            </p:attrNameLst>
                                          </p:cBhvr>
                                          <p:to>
                                            <p:strVal val="visible"/>
                                          </p:to>
                                        </p:set>
                                        <p:anim calcmode="lin" valueType="num">
                                          <p:cBhvr additive="base">
                                            <p:cTn id="72" dur="750" fill="hold"/>
                                            <p:tgtEl>
                                              <p:spTgt spid="102"/>
                                            </p:tgtEl>
                                            <p:attrNameLst>
                                              <p:attrName>ppt_x</p:attrName>
                                            </p:attrNameLst>
                                          </p:cBhvr>
                                          <p:tavLst>
                                            <p:tav tm="0">
                                              <p:val>
                                                <p:strVal val="#ppt_x"/>
                                              </p:val>
                                            </p:tav>
                                            <p:tav tm="100000">
                                              <p:val>
                                                <p:strVal val="#ppt_x"/>
                                              </p:val>
                                            </p:tav>
                                          </p:tavLst>
                                        </p:anim>
                                        <p:anim calcmode="lin" valueType="num">
                                          <p:cBhvr additive="base">
                                            <p:cTn id="73" dur="750" fill="hold"/>
                                            <p:tgtEl>
                                              <p:spTgt spid="102"/>
                                            </p:tgtEl>
                                            <p:attrNameLst>
                                              <p:attrName>ppt_y</p:attrName>
                                            </p:attrNameLst>
                                          </p:cBhvr>
                                          <p:tavLst>
                                            <p:tav tm="0">
                                              <p:val>
                                                <p:strVal val="1+#ppt_h/2"/>
                                              </p:val>
                                            </p:tav>
                                            <p:tav tm="100000">
                                              <p:val>
                                                <p:strVal val="#ppt_y"/>
                                              </p:val>
                                            </p:tav>
                                          </p:tavLst>
                                        </p:anim>
                                      </p:childTnLst>
                                    </p:cTn>
                                  </p:par>
                                  <p:par>
                                    <p:cTn id="74" presetID="2" presetClass="entr" presetSubtype="4" fill="hold" grpId="0" nodeType="withEffect">
                                      <p:stCondLst>
                                        <p:cond delay="0"/>
                                      </p:stCondLst>
                                      <p:childTnLst>
                                        <p:set>
                                          <p:cBhvr>
                                            <p:cTn id="75" dur="1" fill="hold">
                                              <p:stCondLst>
                                                <p:cond delay="0"/>
                                              </p:stCondLst>
                                            </p:cTn>
                                            <p:tgtEl>
                                              <p:spTgt spid="103"/>
                                            </p:tgtEl>
                                            <p:attrNameLst>
                                              <p:attrName>style.visibility</p:attrName>
                                            </p:attrNameLst>
                                          </p:cBhvr>
                                          <p:to>
                                            <p:strVal val="visible"/>
                                          </p:to>
                                        </p:set>
                                        <p:anim calcmode="lin" valueType="num">
                                          <p:cBhvr additive="base">
                                            <p:cTn id="76" dur="750" fill="hold"/>
                                            <p:tgtEl>
                                              <p:spTgt spid="103"/>
                                            </p:tgtEl>
                                            <p:attrNameLst>
                                              <p:attrName>ppt_x</p:attrName>
                                            </p:attrNameLst>
                                          </p:cBhvr>
                                          <p:tavLst>
                                            <p:tav tm="0">
                                              <p:val>
                                                <p:strVal val="#ppt_x"/>
                                              </p:val>
                                            </p:tav>
                                            <p:tav tm="100000">
                                              <p:val>
                                                <p:strVal val="#ppt_x"/>
                                              </p:val>
                                            </p:tav>
                                          </p:tavLst>
                                        </p:anim>
                                        <p:anim calcmode="lin" valueType="num">
                                          <p:cBhvr additive="base">
                                            <p:cTn id="77" dur="750" fill="hold"/>
                                            <p:tgtEl>
                                              <p:spTgt spid="1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5" grpId="0"/>
          <p:bldP spid="76" grpId="0"/>
          <p:bldP spid="77" grpId="0"/>
          <p:bldP spid="78" grpId="0"/>
          <p:bldP spid="79" grpId="0"/>
          <p:bldP spid="80" grpId="0" animBg="1"/>
          <p:bldP spid="86" grpId="0" animBg="1"/>
          <p:bldP spid="94" grpId="0" animBg="1"/>
          <p:bldP spid="95" grpId="0" animBg="1"/>
          <p:bldP spid="96" grpId="0" animBg="1"/>
          <p:bldP spid="97" grpId="0" animBg="1"/>
          <p:bldP spid="98" grpId="0"/>
          <p:bldP spid="99" grpId="0"/>
          <p:bldP spid="100" grpId="0"/>
          <p:bldP spid="101" grpId="0"/>
          <p:bldP spid="102" grpId="0"/>
          <p:bldP spid="103" grpId="0"/>
        </p:bldLst>
      </p:timing>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p:cNvSpPr>
          <p:nvPr/>
        </p:nvSpPr>
        <p:spPr bwMode="auto">
          <a:xfrm>
            <a:off x="8690145" y="1334328"/>
            <a:ext cx="7048404" cy="901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vert="horz" wrap="none" lIns="0" tIns="0" rIns="0" bIns="0" anchor="ctr" anchorCtr="0">
            <a:spAutoFit/>
          </a:bodyPr>
          <a:lstStyle/>
          <a:p>
            <a:pPr algn="ctr" defTabSz="4572000">
              <a:lnSpc>
                <a:spcPts val="7400"/>
              </a:lnSpc>
            </a:pPr>
            <a:r>
              <a:rPr lang="en-US" sz="6000" b="1" spc="500" dirty="0">
                <a:solidFill>
                  <a:srgbClr val="000000"/>
                </a:solidFill>
                <a:latin typeface="Montserrat" charset="0"/>
                <a:ea typeface="Montserrat" charset="0"/>
                <a:cs typeface="Montserrat" charset="0"/>
                <a:sym typeface="Bebas Neue" charset="0"/>
              </a:rPr>
              <a:t>OUR PARTNERS</a:t>
            </a:r>
          </a:p>
        </p:txBody>
      </p:sp>
      <p:sp>
        <p:nvSpPr>
          <p:cNvPr id="13" name="Rectangle 12"/>
          <p:cNvSpPr/>
          <p:nvPr/>
        </p:nvSpPr>
        <p:spPr>
          <a:xfrm>
            <a:off x="11299902" y="2505063"/>
            <a:ext cx="1828800" cy="1371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a:solidFill>
                <a:srgbClr val="FFFFFF"/>
              </a:solidFill>
              <a:latin typeface="Poppins Light" charset="0"/>
            </a:endParaRPr>
          </a:p>
        </p:txBody>
      </p:sp>
      <p:sp>
        <p:nvSpPr>
          <p:cNvPr id="3" name="Picture Placeholder 2"/>
          <p:cNvSpPr>
            <a:spLocks noGrp="1"/>
          </p:cNvSpPr>
          <p:nvPr>
            <p:ph type="pic" sz="quarter" idx="15"/>
          </p:nvPr>
        </p:nvSpPr>
        <p:spPr/>
      </p:sp>
      <p:sp>
        <p:nvSpPr>
          <p:cNvPr id="4" name="Picture Placeholder 3"/>
          <p:cNvSpPr>
            <a:spLocks noGrp="1"/>
          </p:cNvSpPr>
          <p:nvPr>
            <p:ph type="pic" sz="quarter" idx="16"/>
          </p:nvPr>
        </p:nvSpPr>
        <p:spPr/>
      </p:sp>
      <p:sp>
        <p:nvSpPr>
          <p:cNvPr id="5" name="Picture Placeholder 4"/>
          <p:cNvSpPr>
            <a:spLocks noGrp="1"/>
          </p:cNvSpPr>
          <p:nvPr>
            <p:ph type="pic" sz="quarter" idx="17"/>
          </p:nvPr>
        </p:nvSpPr>
        <p:spPr/>
      </p:sp>
      <p:sp>
        <p:nvSpPr>
          <p:cNvPr id="6" name="Picture Placeholder 5"/>
          <p:cNvSpPr>
            <a:spLocks noGrp="1"/>
          </p:cNvSpPr>
          <p:nvPr>
            <p:ph type="pic" sz="quarter" idx="18"/>
          </p:nvPr>
        </p:nvSpPr>
        <p:spPr/>
      </p:sp>
      <p:sp>
        <p:nvSpPr>
          <p:cNvPr id="7" name="Picture Placeholder 6"/>
          <p:cNvSpPr>
            <a:spLocks noGrp="1"/>
          </p:cNvSpPr>
          <p:nvPr>
            <p:ph type="pic" sz="quarter" idx="13"/>
          </p:nvPr>
        </p:nvSpPr>
        <p:spPr/>
      </p:sp>
      <p:sp>
        <p:nvSpPr>
          <p:cNvPr id="8" name="Picture Placeholder 7"/>
          <p:cNvSpPr>
            <a:spLocks noGrp="1"/>
          </p:cNvSpPr>
          <p:nvPr>
            <p:ph type="pic" sz="quarter" idx="14"/>
          </p:nvPr>
        </p:nvSpPr>
        <p:spPr/>
      </p:sp>
    </p:spTree>
    <p:extLst>
      <p:ext uri="{BB962C8B-B14F-4D97-AF65-F5344CB8AC3E}">
        <p14:creationId xmlns:p14="http://schemas.microsoft.com/office/powerpoint/2010/main" val="97997361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a:spLocks/>
          </p:cNvSpPr>
          <p:nvPr/>
        </p:nvSpPr>
        <p:spPr bwMode="auto">
          <a:xfrm>
            <a:off x="13083540" y="2006737"/>
            <a:ext cx="4435060" cy="27924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none" lIns="0" tIns="0" rIns="0" bIns="0" anchor="t" anchorCtr="0">
            <a:spAutoFit/>
          </a:bodyPr>
          <a:lstStyle/>
          <a:p>
            <a:pPr defTabSz="4572000">
              <a:lnSpc>
                <a:spcPts val="7400"/>
              </a:lnSpc>
            </a:pPr>
            <a:r>
              <a:rPr lang="en-US" sz="5400" b="1" spc="500" dirty="0">
                <a:solidFill>
                  <a:srgbClr val="000000"/>
                </a:solidFill>
                <a:latin typeface="Poppins" charset="0"/>
                <a:ea typeface="Poppins" charset="0"/>
                <a:cs typeface="Poppins" charset="0"/>
                <a:sym typeface="Bebas Neue" charset="0"/>
              </a:rPr>
              <a:t>Our Partners</a:t>
            </a:r>
          </a:p>
          <a:p>
            <a:pPr defTabSz="4572000">
              <a:lnSpc>
                <a:spcPts val="7400"/>
              </a:lnSpc>
            </a:pPr>
            <a:r>
              <a:rPr lang="en-US" sz="5400" b="1" spc="500" dirty="0">
                <a:solidFill>
                  <a:srgbClr val="000000"/>
                </a:solidFill>
                <a:latin typeface="Poppins" charset="0"/>
                <a:ea typeface="Poppins" charset="0"/>
                <a:cs typeface="Poppins" charset="0"/>
                <a:sym typeface="Bebas Neue" charset="0"/>
              </a:rPr>
              <a:t>Logos</a:t>
            </a:r>
          </a:p>
          <a:p>
            <a:pPr defTabSz="4572000">
              <a:lnSpc>
                <a:spcPts val="7400"/>
              </a:lnSpc>
            </a:pPr>
            <a:r>
              <a:rPr lang="en-US" sz="5400" b="1" spc="500" dirty="0">
                <a:solidFill>
                  <a:srgbClr val="000000"/>
                </a:solidFill>
                <a:latin typeface="Poppins" charset="0"/>
                <a:ea typeface="Poppins" charset="0"/>
                <a:cs typeface="Poppins" charset="0"/>
                <a:sym typeface="Bebas Neue" charset="0"/>
              </a:rPr>
              <a:t>Placeholders</a:t>
            </a:r>
          </a:p>
        </p:txBody>
      </p:sp>
      <p:sp>
        <p:nvSpPr>
          <p:cNvPr id="26" name="Subtitle 2"/>
          <p:cNvSpPr txBox="1">
            <a:spLocks/>
          </p:cNvSpPr>
          <p:nvPr/>
        </p:nvSpPr>
        <p:spPr>
          <a:xfrm>
            <a:off x="12900661" y="6151602"/>
            <a:ext cx="9162415" cy="5449957"/>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4040"/>
              </a:lnSpc>
            </a:pPr>
            <a:r>
              <a:rPr lang="en-US" dirty="0">
                <a:solidFill>
                  <a:srgbClr val="7F7F7F"/>
                </a:solidFill>
                <a:latin typeface="Poppins Light" charset="0"/>
                <a:ea typeface="Poppins Light" charset="0"/>
                <a:cs typeface="Poppins Light" charset="0"/>
              </a:rPr>
              <a:t>Frequently, your initial font choice is taken out of your awesome hands also we are companies often specify a typeface, or even a set of fonts,  part of their brand guides However, if you a great Frequently, your initial font choice is taken out of your hands; companies often specify a typeface, or even a set of fonts.</a:t>
            </a:r>
          </a:p>
          <a:p>
            <a:pPr algn="just">
              <a:lnSpc>
                <a:spcPts val="4040"/>
              </a:lnSpc>
            </a:pPr>
            <a:endParaRPr lang="en-US" dirty="0">
              <a:solidFill>
                <a:srgbClr val="7F7F7F"/>
              </a:solidFill>
              <a:latin typeface="Poppins Light" charset="0"/>
              <a:ea typeface="Poppins Light" charset="0"/>
              <a:cs typeface="Poppins Light" charset="0"/>
            </a:endParaRPr>
          </a:p>
          <a:p>
            <a:pPr algn="just">
              <a:lnSpc>
                <a:spcPts val="4040"/>
              </a:lnSpc>
            </a:pPr>
            <a:r>
              <a:rPr lang="en-US" dirty="0">
                <a:solidFill>
                  <a:srgbClr val="7F7F7F"/>
                </a:solidFill>
                <a:latin typeface="Poppins Light" charset="0"/>
                <a:ea typeface="Poppins Light" charset="0"/>
                <a:cs typeface="Poppins Light" charset="0"/>
              </a:rPr>
              <a:t>When selecting a typeface for body text, your primary concern should be readability. Don’t concern yourself with personality at this stage. I’m of the school of thought that believes that you’re better off mastering a few typeface.</a:t>
            </a:r>
          </a:p>
        </p:txBody>
      </p:sp>
      <p:grpSp>
        <p:nvGrpSpPr>
          <p:cNvPr id="32" name="Group 31"/>
          <p:cNvGrpSpPr/>
          <p:nvPr/>
        </p:nvGrpSpPr>
        <p:grpSpPr>
          <a:xfrm>
            <a:off x="2049145" y="3070138"/>
            <a:ext cx="8801100" cy="7823166"/>
            <a:chOff x="2045970" y="3070138"/>
            <a:chExt cx="8801100" cy="7823166"/>
          </a:xfrm>
          <a:solidFill>
            <a:schemeClr val="bg1">
              <a:lumMod val="95000"/>
            </a:schemeClr>
          </a:solidFill>
        </p:grpSpPr>
        <p:sp>
          <p:nvSpPr>
            <p:cNvPr id="33" name="Rectangle 32"/>
            <p:cNvSpPr/>
            <p:nvPr userDrawn="1"/>
          </p:nvSpPr>
          <p:spPr>
            <a:xfrm>
              <a:off x="6400800" y="3070138"/>
              <a:ext cx="114300" cy="782316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dirty="0">
                <a:solidFill>
                  <a:srgbClr val="FFFFFF"/>
                </a:solidFill>
                <a:latin typeface="Poppins Light" charset="0"/>
              </a:endParaRPr>
            </a:p>
          </p:txBody>
        </p:sp>
        <p:sp>
          <p:nvSpPr>
            <p:cNvPr id="34" name="Rectangle 33"/>
            <p:cNvSpPr/>
            <p:nvPr userDrawn="1"/>
          </p:nvSpPr>
          <p:spPr>
            <a:xfrm rot="5400000">
              <a:off x="6400800" y="3978771"/>
              <a:ext cx="91440" cy="88011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dirty="0">
                <a:solidFill>
                  <a:srgbClr val="FFFFFF"/>
                </a:solidFill>
                <a:latin typeface="Poppins Light" charset="0"/>
              </a:endParaRPr>
            </a:p>
          </p:txBody>
        </p:sp>
        <p:sp>
          <p:nvSpPr>
            <p:cNvPr id="35" name="Rectangle 34"/>
            <p:cNvSpPr/>
            <p:nvPr userDrawn="1"/>
          </p:nvSpPr>
          <p:spPr>
            <a:xfrm rot="5400000">
              <a:off x="6400800" y="1149280"/>
              <a:ext cx="91440" cy="88011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dirty="0">
                <a:solidFill>
                  <a:srgbClr val="FFFFFF"/>
                </a:solidFill>
                <a:latin typeface="Poppins Light" charset="0"/>
              </a:endParaRPr>
            </a:p>
          </p:txBody>
        </p:sp>
      </p:grpSp>
      <p:sp>
        <p:nvSpPr>
          <p:cNvPr id="2" name="Picture Placeholder 1"/>
          <p:cNvSpPr>
            <a:spLocks noGrp="1"/>
          </p:cNvSpPr>
          <p:nvPr>
            <p:ph type="pic" sz="quarter" idx="23"/>
          </p:nvPr>
        </p:nvSpPr>
        <p:spPr/>
      </p:sp>
      <p:sp>
        <p:nvSpPr>
          <p:cNvPr id="3" name="Picture Placeholder 2"/>
          <p:cNvSpPr>
            <a:spLocks noGrp="1"/>
          </p:cNvSpPr>
          <p:nvPr>
            <p:ph type="pic" sz="quarter" idx="22"/>
          </p:nvPr>
        </p:nvSpPr>
        <p:spPr/>
      </p:sp>
      <p:sp>
        <p:nvSpPr>
          <p:cNvPr id="4" name="Picture Placeholder 3"/>
          <p:cNvSpPr>
            <a:spLocks noGrp="1"/>
          </p:cNvSpPr>
          <p:nvPr>
            <p:ph type="pic" sz="quarter" idx="18"/>
          </p:nvPr>
        </p:nvSpPr>
        <p:spPr/>
      </p:sp>
      <p:sp>
        <p:nvSpPr>
          <p:cNvPr id="5" name="Picture Placeholder 4"/>
          <p:cNvSpPr>
            <a:spLocks noGrp="1"/>
          </p:cNvSpPr>
          <p:nvPr>
            <p:ph type="pic" sz="quarter" idx="19"/>
          </p:nvPr>
        </p:nvSpPr>
        <p:spPr/>
      </p:sp>
      <p:sp>
        <p:nvSpPr>
          <p:cNvPr id="6" name="Picture Placeholder 5"/>
          <p:cNvSpPr>
            <a:spLocks noGrp="1"/>
          </p:cNvSpPr>
          <p:nvPr>
            <p:ph type="pic" sz="quarter" idx="21"/>
          </p:nvPr>
        </p:nvSpPr>
        <p:spPr/>
      </p:sp>
      <p:sp>
        <p:nvSpPr>
          <p:cNvPr id="7" name="Picture Placeholder 6"/>
          <p:cNvSpPr>
            <a:spLocks noGrp="1"/>
          </p:cNvSpPr>
          <p:nvPr>
            <p:ph type="pic" sz="quarter" idx="20"/>
          </p:nvPr>
        </p:nvSpPr>
        <p:spPr/>
      </p:sp>
    </p:spTree>
    <p:extLst>
      <p:ext uri="{BB962C8B-B14F-4D97-AF65-F5344CB8AC3E}">
        <p14:creationId xmlns:p14="http://schemas.microsoft.com/office/powerpoint/2010/main" val="22485538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p:cTn id="7" dur="500" fill="hold"/>
                                            <p:tgtEl>
                                              <p:spTgt spid="32"/>
                                            </p:tgtEl>
                                            <p:attrNameLst>
                                              <p:attrName>ppt_w</p:attrName>
                                            </p:attrNameLst>
                                          </p:cBhvr>
                                          <p:tavLst>
                                            <p:tav tm="0">
                                              <p:val>
                                                <p:fltVal val="0"/>
                                              </p:val>
                                            </p:tav>
                                            <p:tav tm="100000">
                                              <p:val>
                                                <p:strVal val="#ppt_w"/>
                                              </p:val>
                                            </p:tav>
                                          </p:tavLst>
                                        </p:anim>
                                        <p:anim calcmode="lin" valueType="num">
                                          <p:cBhvr>
                                            <p:cTn id="8" dur="500" fill="hold"/>
                                            <p:tgtEl>
                                              <p:spTgt spid="32"/>
                                            </p:tgtEl>
                                            <p:attrNameLst>
                                              <p:attrName>ppt_h</p:attrName>
                                            </p:attrNameLst>
                                          </p:cBhvr>
                                          <p:tavLst>
                                            <p:tav tm="0">
                                              <p:val>
                                                <p:fltVal val="0"/>
                                              </p:val>
                                            </p:tav>
                                            <p:tav tm="100000">
                                              <p:val>
                                                <p:strVal val="#ppt_h"/>
                                              </p:val>
                                            </p:tav>
                                          </p:tavLst>
                                        </p:anim>
                                        <p:animEffect transition="in" filter="fade">
                                          <p:cBhvr>
                                            <p:cTn id="9" dur="500"/>
                                            <p:tgtEl>
                                              <p:spTgt spid="32"/>
                                            </p:tgtEl>
                                          </p:cBhvr>
                                        </p:animEffect>
                                      </p:childTnLst>
                                    </p:cTn>
                                  </p:par>
                                  <p:par>
                                    <p:cTn id="10" presetID="2" presetClass="entr" presetSubtype="4" fill="hold" grpId="0" nodeType="withEffect" p14:presetBounceEnd="50000">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14:bounceEnd="50000">
                                          <p:cBhvr additive="base">
                                            <p:cTn id="12" dur="750" fill="hold"/>
                                            <p:tgtEl>
                                              <p:spTgt spid="25"/>
                                            </p:tgtEl>
                                            <p:attrNameLst>
                                              <p:attrName>ppt_x</p:attrName>
                                            </p:attrNameLst>
                                          </p:cBhvr>
                                          <p:tavLst>
                                            <p:tav tm="0">
                                              <p:val>
                                                <p:strVal val="#ppt_x"/>
                                              </p:val>
                                            </p:tav>
                                            <p:tav tm="100000">
                                              <p:val>
                                                <p:strVal val="#ppt_x"/>
                                              </p:val>
                                            </p:tav>
                                          </p:tavLst>
                                        </p:anim>
                                        <p:anim calcmode="lin" valueType="num" p14:bounceEnd="50000">
                                          <p:cBhvr additive="base">
                                            <p:cTn id="13" dur="750" fill="hold"/>
                                            <p:tgtEl>
                                              <p:spTgt spid="25"/>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14:presetBounceEnd="50000">
                                      <p:stCondLst>
                                        <p:cond delay="0"/>
                                      </p:stCondLst>
                                      <p:childTnLst>
                                        <p:set>
                                          <p:cBhvr>
                                            <p:cTn id="15" dur="1" fill="hold">
                                              <p:stCondLst>
                                                <p:cond delay="0"/>
                                              </p:stCondLst>
                                            </p:cTn>
                                            <p:tgtEl>
                                              <p:spTgt spid="26"/>
                                            </p:tgtEl>
                                            <p:attrNameLst>
                                              <p:attrName>style.visibility</p:attrName>
                                            </p:attrNameLst>
                                          </p:cBhvr>
                                          <p:to>
                                            <p:strVal val="visible"/>
                                          </p:to>
                                        </p:set>
                                        <p:anim calcmode="lin" valueType="num" p14:bounceEnd="50000">
                                          <p:cBhvr additive="base">
                                            <p:cTn id="16" dur="750" fill="hold"/>
                                            <p:tgtEl>
                                              <p:spTgt spid="26"/>
                                            </p:tgtEl>
                                            <p:attrNameLst>
                                              <p:attrName>ppt_x</p:attrName>
                                            </p:attrNameLst>
                                          </p:cBhvr>
                                          <p:tavLst>
                                            <p:tav tm="0">
                                              <p:val>
                                                <p:strVal val="#ppt_x"/>
                                              </p:val>
                                            </p:tav>
                                            <p:tav tm="100000">
                                              <p:val>
                                                <p:strVal val="#ppt_x"/>
                                              </p:val>
                                            </p:tav>
                                          </p:tavLst>
                                        </p:anim>
                                        <p:anim calcmode="lin" valueType="num" p14:bounceEnd="50000">
                                          <p:cBhvr additive="base">
                                            <p:cTn id="17" dur="75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p:cTn id="7" dur="500" fill="hold"/>
                                            <p:tgtEl>
                                              <p:spTgt spid="32"/>
                                            </p:tgtEl>
                                            <p:attrNameLst>
                                              <p:attrName>ppt_w</p:attrName>
                                            </p:attrNameLst>
                                          </p:cBhvr>
                                          <p:tavLst>
                                            <p:tav tm="0">
                                              <p:val>
                                                <p:fltVal val="0"/>
                                              </p:val>
                                            </p:tav>
                                            <p:tav tm="100000">
                                              <p:val>
                                                <p:strVal val="#ppt_w"/>
                                              </p:val>
                                            </p:tav>
                                          </p:tavLst>
                                        </p:anim>
                                        <p:anim calcmode="lin" valueType="num">
                                          <p:cBhvr>
                                            <p:cTn id="8" dur="500" fill="hold"/>
                                            <p:tgtEl>
                                              <p:spTgt spid="32"/>
                                            </p:tgtEl>
                                            <p:attrNameLst>
                                              <p:attrName>ppt_h</p:attrName>
                                            </p:attrNameLst>
                                          </p:cBhvr>
                                          <p:tavLst>
                                            <p:tav tm="0">
                                              <p:val>
                                                <p:fltVal val="0"/>
                                              </p:val>
                                            </p:tav>
                                            <p:tav tm="100000">
                                              <p:val>
                                                <p:strVal val="#ppt_h"/>
                                              </p:val>
                                            </p:tav>
                                          </p:tavLst>
                                        </p:anim>
                                        <p:animEffect transition="in" filter="fade">
                                          <p:cBhvr>
                                            <p:cTn id="9" dur="500"/>
                                            <p:tgtEl>
                                              <p:spTgt spid="32"/>
                                            </p:tgtEl>
                                          </p:cBhvr>
                                        </p:animEffect>
                                      </p:childTnLst>
                                    </p:cTn>
                                  </p:par>
                                  <p:par>
                                    <p:cTn id="10" presetID="2" presetClass="entr" presetSubtype="4" fill="hold" grpId="0" nodeType="with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additive="base">
                                            <p:cTn id="12" dur="750" fill="hold"/>
                                            <p:tgtEl>
                                              <p:spTgt spid="25"/>
                                            </p:tgtEl>
                                            <p:attrNameLst>
                                              <p:attrName>ppt_x</p:attrName>
                                            </p:attrNameLst>
                                          </p:cBhvr>
                                          <p:tavLst>
                                            <p:tav tm="0">
                                              <p:val>
                                                <p:strVal val="#ppt_x"/>
                                              </p:val>
                                            </p:tav>
                                            <p:tav tm="100000">
                                              <p:val>
                                                <p:strVal val="#ppt_x"/>
                                              </p:val>
                                            </p:tav>
                                          </p:tavLst>
                                        </p:anim>
                                        <p:anim calcmode="lin" valueType="num">
                                          <p:cBhvr additive="base">
                                            <p:cTn id="13" dur="750" fill="hold"/>
                                            <p:tgtEl>
                                              <p:spTgt spid="25"/>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26"/>
                                            </p:tgtEl>
                                            <p:attrNameLst>
                                              <p:attrName>style.visibility</p:attrName>
                                            </p:attrNameLst>
                                          </p:cBhvr>
                                          <p:to>
                                            <p:strVal val="visible"/>
                                          </p:to>
                                        </p:set>
                                        <p:anim calcmode="lin" valueType="num">
                                          <p:cBhvr additive="base">
                                            <p:cTn id="16" dur="750" fill="hold"/>
                                            <p:tgtEl>
                                              <p:spTgt spid="26"/>
                                            </p:tgtEl>
                                            <p:attrNameLst>
                                              <p:attrName>ppt_x</p:attrName>
                                            </p:attrNameLst>
                                          </p:cBhvr>
                                          <p:tavLst>
                                            <p:tav tm="0">
                                              <p:val>
                                                <p:strVal val="#ppt_x"/>
                                              </p:val>
                                            </p:tav>
                                            <p:tav tm="100000">
                                              <p:val>
                                                <p:strVal val="#ppt_x"/>
                                              </p:val>
                                            </p:tav>
                                          </p:tavLst>
                                        </p:anim>
                                        <p:anim calcmode="lin" valueType="num">
                                          <p:cBhvr additive="base">
                                            <p:cTn id="17" dur="75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Lst>
      </p:timing>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ubtitle 2"/>
          <p:cNvSpPr txBox="1">
            <a:spLocks/>
          </p:cNvSpPr>
          <p:nvPr/>
        </p:nvSpPr>
        <p:spPr>
          <a:xfrm>
            <a:off x="8897727" y="10258931"/>
            <a:ext cx="6501295" cy="1758497"/>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40"/>
              </a:lnSpc>
            </a:pPr>
            <a:r>
              <a:rPr lang="en-US" dirty="0">
                <a:solidFill>
                  <a:srgbClr val="7F7F7F"/>
                </a:solidFill>
                <a:latin typeface="Poppins Light" charset="0"/>
                <a:ea typeface="Poppins Light" charset="0"/>
                <a:cs typeface="Poppins Light" charset="0"/>
              </a:rPr>
              <a:t>Frequently, your initial font choice is taken out of your hands companies often specify a typeface, or even</a:t>
            </a:r>
          </a:p>
        </p:txBody>
      </p:sp>
      <p:sp>
        <p:nvSpPr>
          <p:cNvPr id="31" name="TextBox 30"/>
          <p:cNvSpPr txBox="1"/>
          <p:nvPr/>
        </p:nvSpPr>
        <p:spPr>
          <a:xfrm>
            <a:off x="9007476" y="9492498"/>
            <a:ext cx="1164101" cy="584775"/>
          </a:xfrm>
          <a:prstGeom prst="rect">
            <a:avLst/>
          </a:prstGeom>
          <a:noFill/>
        </p:spPr>
        <p:txBody>
          <a:bodyPr wrap="none" rtlCol="0" anchor="ctr" anchorCtr="0">
            <a:spAutoFit/>
          </a:bodyPr>
          <a:lstStyle/>
          <a:p>
            <a:pPr defTabSz="1828434"/>
            <a:r>
              <a:rPr lang="en-US" sz="3200" b="1" dirty="0">
                <a:solidFill>
                  <a:srgbClr val="000000"/>
                </a:solidFill>
                <a:latin typeface="Montserrat Semi Bold" charset="0"/>
                <a:ea typeface="Montserrat Semi Bold" charset="0"/>
                <a:cs typeface="Montserrat Semi Bold" charset="0"/>
              </a:rPr>
              <a:t>Cloud</a:t>
            </a:r>
          </a:p>
        </p:txBody>
      </p:sp>
      <p:sp>
        <p:nvSpPr>
          <p:cNvPr id="32" name="Subtitle 2"/>
          <p:cNvSpPr txBox="1">
            <a:spLocks/>
          </p:cNvSpPr>
          <p:nvPr/>
        </p:nvSpPr>
        <p:spPr>
          <a:xfrm>
            <a:off x="1986564" y="10258931"/>
            <a:ext cx="6501295" cy="1758497"/>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40"/>
              </a:lnSpc>
            </a:pPr>
            <a:r>
              <a:rPr lang="en-US" dirty="0">
                <a:solidFill>
                  <a:srgbClr val="7F7F7F"/>
                </a:solidFill>
                <a:latin typeface="Poppins Light" charset="0"/>
                <a:ea typeface="Poppins Light" charset="0"/>
                <a:cs typeface="Poppins Light" charset="0"/>
              </a:rPr>
              <a:t>Frequently, your initial font choice is taken out of your hands companies often specify a typeface, or even</a:t>
            </a:r>
          </a:p>
        </p:txBody>
      </p:sp>
      <p:sp>
        <p:nvSpPr>
          <p:cNvPr id="33" name="TextBox 32"/>
          <p:cNvSpPr txBox="1"/>
          <p:nvPr/>
        </p:nvSpPr>
        <p:spPr>
          <a:xfrm>
            <a:off x="2096312" y="9492498"/>
            <a:ext cx="1547218" cy="584775"/>
          </a:xfrm>
          <a:prstGeom prst="rect">
            <a:avLst/>
          </a:prstGeom>
          <a:noFill/>
        </p:spPr>
        <p:txBody>
          <a:bodyPr wrap="none" rtlCol="0" anchor="ctr" anchorCtr="0">
            <a:spAutoFit/>
          </a:bodyPr>
          <a:lstStyle/>
          <a:p>
            <a:pPr defTabSz="1828434"/>
            <a:r>
              <a:rPr lang="en-US" sz="3200" b="1" dirty="0">
                <a:solidFill>
                  <a:srgbClr val="000000"/>
                </a:solidFill>
                <a:latin typeface="Montserrat Semi Bold" charset="0"/>
                <a:ea typeface="Montserrat Semi Bold" charset="0"/>
                <a:cs typeface="Montserrat Semi Bold" charset="0"/>
              </a:rPr>
              <a:t>Support</a:t>
            </a:r>
          </a:p>
        </p:txBody>
      </p:sp>
      <p:sp>
        <p:nvSpPr>
          <p:cNvPr id="34" name="Subtitle 2"/>
          <p:cNvSpPr txBox="1">
            <a:spLocks/>
          </p:cNvSpPr>
          <p:nvPr/>
        </p:nvSpPr>
        <p:spPr>
          <a:xfrm>
            <a:off x="8897727" y="5838205"/>
            <a:ext cx="6501295" cy="1758497"/>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40"/>
              </a:lnSpc>
            </a:pPr>
            <a:r>
              <a:rPr lang="en-US" dirty="0">
                <a:solidFill>
                  <a:srgbClr val="7F7F7F"/>
                </a:solidFill>
                <a:latin typeface="Poppins Light" charset="0"/>
                <a:ea typeface="Poppins Light" charset="0"/>
                <a:cs typeface="Poppins Light" charset="0"/>
              </a:rPr>
              <a:t>Frequently, your initial font choice is taken out of your hands companies often specify a typeface, or even</a:t>
            </a:r>
          </a:p>
        </p:txBody>
      </p:sp>
      <p:sp>
        <p:nvSpPr>
          <p:cNvPr id="35" name="TextBox 34"/>
          <p:cNvSpPr txBox="1"/>
          <p:nvPr/>
        </p:nvSpPr>
        <p:spPr>
          <a:xfrm>
            <a:off x="9007475" y="5071772"/>
            <a:ext cx="1699504" cy="584775"/>
          </a:xfrm>
          <a:prstGeom prst="rect">
            <a:avLst/>
          </a:prstGeom>
          <a:noFill/>
        </p:spPr>
        <p:txBody>
          <a:bodyPr wrap="none" rtlCol="0" anchor="ctr" anchorCtr="0">
            <a:spAutoFit/>
          </a:bodyPr>
          <a:lstStyle/>
          <a:p>
            <a:pPr defTabSz="1828434"/>
            <a:r>
              <a:rPr lang="en-US" sz="3200" b="1" dirty="0">
                <a:solidFill>
                  <a:srgbClr val="000000"/>
                </a:solidFill>
                <a:latin typeface="Montserrat Semi Bold" charset="0"/>
                <a:ea typeface="Montserrat Semi Bold" charset="0"/>
                <a:cs typeface="Montserrat Semi Bold" charset="0"/>
              </a:rPr>
              <a:t>Deadline</a:t>
            </a:r>
          </a:p>
        </p:txBody>
      </p:sp>
      <p:sp>
        <p:nvSpPr>
          <p:cNvPr id="36" name="Subtitle 2"/>
          <p:cNvSpPr txBox="1">
            <a:spLocks/>
          </p:cNvSpPr>
          <p:nvPr/>
        </p:nvSpPr>
        <p:spPr>
          <a:xfrm>
            <a:off x="1986564" y="5838205"/>
            <a:ext cx="6501295" cy="1758497"/>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40"/>
              </a:lnSpc>
            </a:pPr>
            <a:r>
              <a:rPr lang="en-US" dirty="0">
                <a:solidFill>
                  <a:srgbClr val="7F7F7F"/>
                </a:solidFill>
                <a:latin typeface="Poppins Light" charset="0"/>
                <a:ea typeface="Poppins Light" charset="0"/>
                <a:cs typeface="Poppins Light" charset="0"/>
              </a:rPr>
              <a:t>Frequently, your initial font choice is taken out of your hands companies often specify a typeface, or even</a:t>
            </a:r>
          </a:p>
        </p:txBody>
      </p:sp>
      <p:sp>
        <p:nvSpPr>
          <p:cNvPr id="37" name="TextBox 36"/>
          <p:cNvSpPr txBox="1"/>
          <p:nvPr/>
        </p:nvSpPr>
        <p:spPr>
          <a:xfrm>
            <a:off x="2096312" y="5071772"/>
            <a:ext cx="1604542" cy="584775"/>
          </a:xfrm>
          <a:prstGeom prst="rect">
            <a:avLst/>
          </a:prstGeom>
          <a:noFill/>
        </p:spPr>
        <p:txBody>
          <a:bodyPr wrap="none" rtlCol="0" anchor="ctr" anchorCtr="0">
            <a:spAutoFit/>
          </a:bodyPr>
          <a:lstStyle/>
          <a:p>
            <a:pPr defTabSz="1828434"/>
            <a:r>
              <a:rPr lang="en-US" sz="3200" b="1" dirty="0">
                <a:solidFill>
                  <a:srgbClr val="000000"/>
                </a:solidFill>
                <a:latin typeface="Montserrat Semi Bold" charset="0"/>
                <a:ea typeface="Montserrat Semi Bold" charset="0"/>
                <a:cs typeface="Montserrat Semi Bold" charset="0"/>
              </a:rPr>
              <a:t>Improve</a:t>
            </a:r>
          </a:p>
        </p:txBody>
      </p:sp>
      <p:grpSp>
        <p:nvGrpSpPr>
          <p:cNvPr id="38" name="Group 37"/>
          <p:cNvGrpSpPr/>
          <p:nvPr/>
        </p:nvGrpSpPr>
        <p:grpSpPr>
          <a:xfrm>
            <a:off x="2248795" y="3773762"/>
            <a:ext cx="1035588" cy="903700"/>
            <a:chOff x="6885153" y="7021098"/>
            <a:chExt cx="621122" cy="542018"/>
          </a:xfrm>
        </p:grpSpPr>
        <p:sp>
          <p:nvSpPr>
            <p:cNvPr id="39" name="Line 469"/>
            <p:cNvSpPr>
              <a:spLocks noChangeShapeType="1"/>
            </p:cNvSpPr>
            <p:nvPr/>
          </p:nvSpPr>
          <p:spPr bwMode="auto">
            <a:xfrm>
              <a:off x="6973050" y="7129503"/>
              <a:ext cx="442403" cy="2929"/>
            </a:xfrm>
            <a:prstGeom prst="line">
              <a:avLst/>
            </a:prstGeom>
            <a:noFill/>
            <a:ln w="34290" cap="flat">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1828434"/>
              <a:endParaRPr lang="en-US" sz="3600">
                <a:solidFill>
                  <a:srgbClr val="7F7F7F"/>
                </a:solidFill>
                <a:latin typeface="Poppins Light" charset="0"/>
              </a:endParaRPr>
            </a:p>
          </p:txBody>
        </p:sp>
        <p:sp>
          <p:nvSpPr>
            <p:cNvPr id="40" name="Line 470"/>
            <p:cNvSpPr>
              <a:spLocks noChangeShapeType="1"/>
            </p:cNvSpPr>
            <p:nvPr/>
          </p:nvSpPr>
          <p:spPr bwMode="auto">
            <a:xfrm>
              <a:off x="6973050" y="7229116"/>
              <a:ext cx="442403" cy="2929"/>
            </a:xfrm>
            <a:prstGeom prst="line">
              <a:avLst/>
            </a:prstGeom>
            <a:noFill/>
            <a:ln w="34290" cap="flat">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1828434"/>
              <a:endParaRPr lang="en-US" sz="3600">
                <a:solidFill>
                  <a:srgbClr val="7F7F7F"/>
                </a:solidFill>
                <a:latin typeface="Poppins Light" charset="0"/>
              </a:endParaRPr>
            </a:p>
          </p:txBody>
        </p:sp>
        <p:sp>
          <p:nvSpPr>
            <p:cNvPr id="41" name="Line 471"/>
            <p:cNvSpPr>
              <a:spLocks noChangeShapeType="1"/>
            </p:cNvSpPr>
            <p:nvPr/>
          </p:nvSpPr>
          <p:spPr bwMode="auto">
            <a:xfrm>
              <a:off x="6973050" y="7328731"/>
              <a:ext cx="442403" cy="2929"/>
            </a:xfrm>
            <a:prstGeom prst="line">
              <a:avLst/>
            </a:prstGeom>
            <a:noFill/>
            <a:ln w="34290" cap="flat">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1828434"/>
              <a:endParaRPr lang="en-US" sz="3600">
                <a:solidFill>
                  <a:srgbClr val="7F7F7F"/>
                </a:solidFill>
                <a:latin typeface="Poppins Light" charset="0"/>
              </a:endParaRPr>
            </a:p>
          </p:txBody>
        </p:sp>
        <p:sp>
          <p:nvSpPr>
            <p:cNvPr id="42" name="Freeform 472"/>
            <p:cNvSpPr>
              <a:spLocks noChangeArrowheads="1"/>
            </p:cNvSpPr>
            <p:nvPr/>
          </p:nvSpPr>
          <p:spPr bwMode="auto">
            <a:xfrm>
              <a:off x="6885153" y="7021098"/>
              <a:ext cx="621122" cy="542018"/>
            </a:xfrm>
            <a:custGeom>
              <a:avLst/>
              <a:gdLst>
                <a:gd name="T0" fmla="*/ 463 w 934"/>
                <a:gd name="T1" fmla="*/ 634 h 814"/>
                <a:gd name="T2" fmla="*/ 933 w 934"/>
                <a:gd name="T3" fmla="*/ 634 h 814"/>
                <a:gd name="T4" fmla="*/ 933 w 934"/>
                <a:gd name="T5" fmla="*/ 0 h 814"/>
                <a:gd name="T6" fmla="*/ 0 w 934"/>
                <a:gd name="T7" fmla="*/ 0 h 814"/>
                <a:gd name="T8" fmla="*/ 0 w 934"/>
                <a:gd name="T9" fmla="*/ 634 h 814"/>
                <a:gd name="T10" fmla="*/ 254 w 934"/>
                <a:gd name="T11" fmla="*/ 634 h 814"/>
                <a:gd name="T12" fmla="*/ 254 w 934"/>
                <a:gd name="T13" fmla="*/ 813 h 814"/>
                <a:gd name="T14" fmla="*/ 463 w 934"/>
                <a:gd name="T15" fmla="*/ 634 h 8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4" h="814">
                  <a:moveTo>
                    <a:pt x="463" y="634"/>
                  </a:moveTo>
                  <a:lnTo>
                    <a:pt x="933" y="634"/>
                  </a:lnTo>
                  <a:lnTo>
                    <a:pt x="933" y="0"/>
                  </a:lnTo>
                  <a:lnTo>
                    <a:pt x="0" y="0"/>
                  </a:lnTo>
                  <a:lnTo>
                    <a:pt x="0" y="634"/>
                  </a:lnTo>
                  <a:lnTo>
                    <a:pt x="254" y="634"/>
                  </a:lnTo>
                  <a:lnTo>
                    <a:pt x="254" y="813"/>
                  </a:lnTo>
                  <a:lnTo>
                    <a:pt x="463" y="634"/>
                  </a:lnTo>
                </a:path>
              </a:pathLst>
            </a:custGeom>
            <a:noFill/>
            <a:ln w="34290" cap="flat">
              <a:solidFill>
                <a:schemeClr val="tx1"/>
              </a:solidFill>
              <a:bevel/>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a:endParaRPr lang="en-US" sz="3600">
                <a:solidFill>
                  <a:srgbClr val="7F7F7F"/>
                </a:solidFill>
                <a:latin typeface="Poppins Light" charset="0"/>
              </a:endParaRPr>
            </a:p>
          </p:txBody>
        </p:sp>
      </p:grpSp>
      <p:grpSp>
        <p:nvGrpSpPr>
          <p:cNvPr id="43" name="Group 42"/>
          <p:cNvGrpSpPr/>
          <p:nvPr/>
        </p:nvGrpSpPr>
        <p:grpSpPr>
          <a:xfrm>
            <a:off x="9203515" y="3773762"/>
            <a:ext cx="522518" cy="903700"/>
            <a:chOff x="19646597" y="4430710"/>
            <a:chExt cx="357437" cy="618192"/>
          </a:xfrm>
        </p:grpSpPr>
        <p:sp>
          <p:nvSpPr>
            <p:cNvPr id="44" name="Freeform 69"/>
            <p:cNvSpPr>
              <a:spLocks noChangeArrowheads="1"/>
            </p:cNvSpPr>
            <p:nvPr/>
          </p:nvSpPr>
          <p:spPr bwMode="auto">
            <a:xfrm>
              <a:off x="19646597" y="4430710"/>
              <a:ext cx="357437" cy="41018"/>
            </a:xfrm>
            <a:custGeom>
              <a:avLst/>
              <a:gdLst>
                <a:gd name="T0" fmla="*/ 537 w 538"/>
                <a:gd name="T1" fmla="*/ 59 h 60"/>
                <a:gd name="T2" fmla="*/ 0 w 538"/>
                <a:gd name="T3" fmla="*/ 59 h 60"/>
                <a:gd name="T4" fmla="*/ 0 w 538"/>
                <a:gd name="T5" fmla="*/ 0 h 60"/>
                <a:gd name="T6" fmla="*/ 537 w 538"/>
                <a:gd name="T7" fmla="*/ 0 h 60"/>
                <a:gd name="T8" fmla="*/ 537 w 538"/>
                <a:gd name="T9" fmla="*/ 59 h 60"/>
              </a:gdLst>
              <a:ahLst/>
              <a:cxnLst>
                <a:cxn ang="0">
                  <a:pos x="T0" y="T1"/>
                </a:cxn>
                <a:cxn ang="0">
                  <a:pos x="T2" y="T3"/>
                </a:cxn>
                <a:cxn ang="0">
                  <a:pos x="T4" y="T5"/>
                </a:cxn>
                <a:cxn ang="0">
                  <a:pos x="T6" y="T7"/>
                </a:cxn>
                <a:cxn ang="0">
                  <a:pos x="T8" y="T9"/>
                </a:cxn>
              </a:cxnLst>
              <a:rect l="0" t="0" r="r" b="b"/>
              <a:pathLst>
                <a:path w="538" h="60">
                  <a:moveTo>
                    <a:pt x="537" y="59"/>
                  </a:moveTo>
                  <a:lnTo>
                    <a:pt x="0" y="59"/>
                  </a:lnTo>
                  <a:lnTo>
                    <a:pt x="0" y="0"/>
                  </a:lnTo>
                  <a:lnTo>
                    <a:pt x="537" y="0"/>
                  </a:lnTo>
                  <a:lnTo>
                    <a:pt x="537" y="59"/>
                  </a:lnTo>
                </a:path>
              </a:pathLst>
            </a:custGeom>
            <a:noFill/>
            <a:ln w="34290" cap="flat">
              <a:solidFill>
                <a:schemeClr val="accent2"/>
              </a:solidFill>
              <a:bevel/>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a:endParaRPr lang="en-US" sz="3600">
                <a:solidFill>
                  <a:srgbClr val="7F7F7F"/>
                </a:solidFill>
                <a:latin typeface="Poppins Light" charset="0"/>
              </a:endParaRPr>
            </a:p>
          </p:txBody>
        </p:sp>
        <p:sp>
          <p:nvSpPr>
            <p:cNvPr id="45" name="Freeform 70"/>
            <p:cNvSpPr>
              <a:spLocks noChangeArrowheads="1"/>
            </p:cNvSpPr>
            <p:nvPr/>
          </p:nvSpPr>
          <p:spPr bwMode="auto">
            <a:xfrm>
              <a:off x="19646597" y="5007884"/>
              <a:ext cx="357437" cy="41018"/>
            </a:xfrm>
            <a:custGeom>
              <a:avLst/>
              <a:gdLst>
                <a:gd name="T0" fmla="*/ 537 w 538"/>
                <a:gd name="T1" fmla="*/ 59 h 60"/>
                <a:gd name="T2" fmla="*/ 0 w 538"/>
                <a:gd name="T3" fmla="*/ 59 h 60"/>
                <a:gd name="T4" fmla="*/ 0 w 538"/>
                <a:gd name="T5" fmla="*/ 0 h 60"/>
                <a:gd name="T6" fmla="*/ 537 w 538"/>
                <a:gd name="T7" fmla="*/ 0 h 60"/>
                <a:gd name="T8" fmla="*/ 537 w 538"/>
                <a:gd name="T9" fmla="*/ 59 h 60"/>
              </a:gdLst>
              <a:ahLst/>
              <a:cxnLst>
                <a:cxn ang="0">
                  <a:pos x="T0" y="T1"/>
                </a:cxn>
                <a:cxn ang="0">
                  <a:pos x="T2" y="T3"/>
                </a:cxn>
                <a:cxn ang="0">
                  <a:pos x="T4" y="T5"/>
                </a:cxn>
                <a:cxn ang="0">
                  <a:pos x="T6" y="T7"/>
                </a:cxn>
                <a:cxn ang="0">
                  <a:pos x="T8" y="T9"/>
                </a:cxn>
              </a:cxnLst>
              <a:rect l="0" t="0" r="r" b="b"/>
              <a:pathLst>
                <a:path w="538" h="60">
                  <a:moveTo>
                    <a:pt x="537" y="59"/>
                  </a:moveTo>
                  <a:lnTo>
                    <a:pt x="0" y="59"/>
                  </a:lnTo>
                  <a:lnTo>
                    <a:pt x="0" y="0"/>
                  </a:lnTo>
                  <a:lnTo>
                    <a:pt x="537" y="0"/>
                  </a:lnTo>
                  <a:lnTo>
                    <a:pt x="537" y="59"/>
                  </a:lnTo>
                </a:path>
              </a:pathLst>
            </a:custGeom>
            <a:noFill/>
            <a:ln w="34290" cap="flat">
              <a:solidFill>
                <a:schemeClr val="accent2"/>
              </a:solidFill>
              <a:bevel/>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a:endParaRPr lang="en-US" sz="3600">
                <a:solidFill>
                  <a:srgbClr val="7F7F7F"/>
                </a:solidFill>
                <a:latin typeface="Poppins Light" charset="0"/>
              </a:endParaRPr>
            </a:p>
          </p:txBody>
        </p:sp>
        <p:sp>
          <p:nvSpPr>
            <p:cNvPr id="46" name="Freeform 71"/>
            <p:cNvSpPr>
              <a:spLocks noChangeArrowheads="1"/>
            </p:cNvSpPr>
            <p:nvPr/>
          </p:nvSpPr>
          <p:spPr bwMode="auto">
            <a:xfrm>
              <a:off x="19684687" y="4471726"/>
              <a:ext cx="287123" cy="536158"/>
            </a:xfrm>
            <a:custGeom>
              <a:avLst/>
              <a:gdLst>
                <a:gd name="T0" fmla="*/ 0 w 434"/>
                <a:gd name="T1" fmla="*/ 807 h 808"/>
                <a:gd name="T2" fmla="*/ 0 w 434"/>
                <a:gd name="T3" fmla="*/ 807 h 808"/>
                <a:gd name="T4" fmla="*/ 0 w 434"/>
                <a:gd name="T5" fmla="*/ 598 h 808"/>
                <a:gd name="T6" fmla="*/ 433 w 434"/>
                <a:gd name="T7" fmla="*/ 225 h 808"/>
                <a:gd name="T8" fmla="*/ 433 w 434"/>
                <a:gd name="T9" fmla="*/ 0 h 808"/>
              </a:gdLst>
              <a:ahLst/>
              <a:cxnLst>
                <a:cxn ang="0">
                  <a:pos x="T0" y="T1"/>
                </a:cxn>
                <a:cxn ang="0">
                  <a:pos x="T2" y="T3"/>
                </a:cxn>
                <a:cxn ang="0">
                  <a:pos x="T4" y="T5"/>
                </a:cxn>
                <a:cxn ang="0">
                  <a:pos x="T6" y="T7"/>
                </a:cxn>
                <a:cxn ang="0">
                  <a:pos x="T8" y="T9"/>
                </a:cxn>
              </a:cxnLst>
              <a:rect l="0" t="0" r="r" b="b"/>
              <a:pathLst>
                <a:path w="434" h="808">
                  <a:moveTo>
                    <a:pt x="0" y="807"/>
                  </a:moveTo>
                  <a:lnTo>
                    <a:pt x="0" y="807"/>
                  </a:lnTo>
                  <a:cubicBezTo>
                    <a:pt x="0" y="807"/>
                    <a:pt x="0" y="687"/>
                    <a:pt x="0" y="598"/>
                  </a:cubicBezTo>
                  <a:cubicBezTo>
                    <a:pt x="0" y="508"/>
                    <a:pt x="433" y="314"/>
                    <a:pt x="433" y="225"/>
                  </a:cubicBezTo>
                  <a:cubicBezTo>
                    <a:pt x="433" y="195"/>
                    <a:pt x="433" y="0"/>
                    <a:pt x="433" y="0"/>
                  </a:cubicBezTo>
                </a:path>
              </a:pathLst>
            </a:custGeom>
            <a:noFill/>
            <a:ln w="34290" cap="flat">
              <a:solidFill>
                <a:schemeClr val="accent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1828434"/>
              <a:endParaRPr lang="en-US" sz="3600">
                <a:solidFill>
                  <a:srgbClr val="7F7F7F"/>
                </a:solidFill>
                <a:latin typeface="Poppins Light" charset="0"/>
              </a:endParaRPr>
            </a:p>
          </p:txBody>
        </p:sp>
        <p:sp>
          <p:nvSpPr>
            <p:cNvPr id="47" name="Freeform 72"/>
            <p:cNvSpPr>
              <a:spLocks noChangeArrowheads="1"/>
            </p:cNvSpPr>
            <p:nvPr/>
          </p:nvSpPr>
          <p:spPr bwMode="auto">
            <a:xfrm>
              <a:off x="19684687" y="4471726"/>
              <a:ext cx="287123" cy="536158"/>
            </a:xfrm>
            <a:custGeom>
              <a:avLst/>
              <a:gdLst>
                <a:gd name="T0" fmla="*/ 433 w 434"/>
                <a:gd name="T1" fmla="*/ 807 h 808"/>
                <a:gd name="T2" fmla="*/ 433 w 434"/>
                <a:gd name="T3" fmla="*/ 807 h 808"/>
                <a:gd name="T4" fmla="*/ 433 w 434"/>
                <a:gd name="T5" fmla="*/ 598 h 808"/>
                <a:gd name="T6" fmla="*/ 0 w 434"/>
                <a:gd name="T7" fmla="*/ 225 h 808"/>
                <a:gd name="T8" fmla="*/ 0 w 434"/>
                <a:gd name="T9" fmla="*/ 0 h 808"/>
              </a:gdLst>
              <a:ahLst/>
              <a:cxnLst>
                <a:cxn ang="0">
                  <a:pos x="T0" y="T1"/>
                </a:cxn>
                <a:cxn ang="0">
                  <a:pos x="T2" y="T3"/>
                </a:cxn>
                <a:cxn ang="0">
                  <a:pos x="T4" y="T5"/>
                </a:cxn>
                <a:cxn ang="0">
                  <a:pos x="T6" y="T7"/>
                </a:cxn>
                <a:cxn ang="0">
                  <a:pos x="T8" y="T9"/>
                </a:cxn>
              </a:cxnLst>
              <a:rect l="0" t="0" r="r" b="b"/>
              <a:pathLst>
                <a:path w="434" h="808">
                  <a:moveTo>
                    <a:pt x="433" y="807"/>
                  </a:moveTo>
                  <a:lnTo>
                    <a:pt x="433" y="807"/>
                  </a:lnTo>
                  <a:cubicBezTo>
                    <a:pt x="433" y="807"/>
                    <a:pt x="433" y="687"/>
                    <a:pt x="433" y="598"/>
                  </a:cubicBezTo>
                  <a:cubicBezTo>
                    <a:pt x="433" y="508"/>
                    <a:pt x="0" y="314"/>
                    <a:pt x="0" y="225"/>
                  </a:cubicBezTo>
                  <a:cubicBezTo>
                    <a:pt x="0" y="195"/>
                    <a:pt x="0" y="0"/>
                    <a:pt x="0" y="0"/>
                  </a:cubicBezTo>
                </a:path>
              </a:pathLst>
            </a:custGeom>
            <a:noFill/>
            <a:ln w="34290" cap="flat">
              <a:solidFill>
                <a:schemeClr val="accent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1828434"/>
              <a:endParaRPr lang="en-US" sz="3600">
                <a:solidFill>
                  <a:srgbClr val="7F7F7F"/>
                </a:solidFill>
                <a:latin typeface="Poppins Light" charset="0"/>
              </a:endParaRPr>
            </a:p>
          </p:txBody>
        </p:sp>
      </p:grpSp>
      <p:grpSp>
        <p:nvGrpSpPr>
          <p:cNvPr id="48" name="Group 47"/>
          <p:cNvGrpSpPr/>
          <p:nvPr/>
        </p:nvGrpSpPr>
        <p:grpSpPr>
          <a:xfrm>
            <a:off x="2259352" y="8178131"/>
            <a:ext cx="1040712" cy="1040712"/>
            <a:chOff x="3050019" y="10809357"/>
            <a:chExt cx="621124" cy="621123"/>
          </a:xfrm>
        </p:grpSpPr>
        <p:sp>
          <p:nvSpPr>
            <p:cNvPr id="49" name="Freeform 563"/>
            <p:cNvSpPr>
              <a:spLocks noChangeArrowheads="1"/>
            </p:cNvSpPr>
            <p:nvPr/>
          </p:nvSpPr>
          <p:spPr bwMode="auto">
            <a:xfrm>
              <a:off x="3050021" y="10812287"/>
              <a:ext cx="621122" cy="615262"/>
            </a:xfrm>
            <a:custGeom>
              <a:avLst/>
              <a:gdLst>
                <a:gd name="T0" fmla="*/ 933 w 934"/>
                <a:gd name="T1" fmla="*/ 463 h 927"/>
                <a:gd name="T2" fmla="*/ 933 w 934"/>
                <a:gd name="T3" fmla="*/ 463 h 927"/>
                <a:gd name="T4" fmla="*/ 470 w 934"/>
                <a:gd name="T5" fmla="*/ 926 h 927"/>
                <a:gd name="T6" fmla="*/ 0 w 934"/>
                <a:gd name="T7" fmla="*/ 463 h 927"/>
                <a:gd name="T8" fmla="*/ 470 w 934"/>
                <a:gd name="T9" fmla="*/ 0 h 927"/>
                <a:gd name="T10" fmla="*/ 933 w 934"/>
                <a:gd name="T11" fmla="*/ 463 h 927"/>
              </a:gdLst>
              <a:ahLst/>
              <a:cxnLst>
                <a:cxn ang="0">
                  <a:pos x="T0" y="T1"/>
                </a:cxn>
                <a:cxn ang="0">
                  <a:pos x="T2" y="T3"/>
                </a:cxn>
                <a:cxn ang="0">
                  <a:pos x="T4" y="T5"/>
                </a:cxn>
                <a:cxn ang="0">
                  <a:pos x="T6" y="T7"/>
                </a:cxn>
                <a:cxn ang="0">
                  <a:pos x="T8" y="T9"/>
                </a:cxn>
                <a:cxn ang="0">
                  <a:pos x="T10" y="T11"/>
                </a:cxn>
              </a:cxnLst>
              <a:rect l="0" t="0" r="r" b="b"/>
              <a:pathLst>
                <a:path w="934" h="927">
                  <a:moveTo>
                    <a:pt x="933" y="463"/>
                  </a:moveTo>
                  <a:lnTo>
                    <a:pt x="933" y="463"/>
                  </a:lnTo>
                  <a:cubicBezTo>
                    <a:pt x="933" y="717"/>
                    <a:pt x="724" y="926"/>
                    <a:pt x="470" y="926"/>
                  </a:cubicBezTo>
                  <a:cubicBezTo>
                    <a:pt x="209" y="926"/>
                    <a:pt x="0" y="717"/>
                    <a:pt x="0" y="463"/>
                  </a:cubicBezTo>
                  <a:cubicBezTo>
                    <a:pt x="0" y="202"/>
                    <a:pt x="209" y="0"/>
                    <a:pt x="470" y="0"/>
                  </a:cubicBezTo>
                  <a:cubicBezTo>
                    <a:pt x="724" y="0"/>
                    <a:pt x="933" y="202"/>
                    <a:pt x="933" y="463"/>
                  </a:cubicBezTo>
                </a:path>
              </a:pathLst>
            </a:custGeom>
            <a:noFill/>
            <a:ln w="34290" cap="flat">
              <a:solidFill>
                <a:schemeClr val="accent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a:endParaRPr lang="en-US" sz="3600">
                <a:solidFill>
                  <a:srgbClr val="7F7F7F"/>
                </a:solidFill>
                <a:latin typeface="Poppins Light" charset="0"/>
              </a:endParaRPr>
            </a:p>
          </p:txBody>
        </p:sp>
        <p:sp>
          <p:nvSpPr>
            <p:cNvPr id="50" name="Freeform 564"/>
            <p:cNvSpPr>
              <a:spLocks noChangeArrowheads="1"/>
            </p:cNvSpPr>
            <p:nvPr/>
          </p:nvSpPr>
          <p:spPr bwMode="auto">
            <a:xfrm>
              <a:off x="3214090" y="10973429"/>
              <a:ext cx="298841" cy="298841"/>
            </a:xfrm>
            <a:custGeom>
              <a:avLst/>
              <a:gdLst>
                <a:gd name="T0" fmla="*/ 448 w 449"/>
                <a:gd name="T1" fmla="*/ 224 h 449"/>
                <a:gd name="T2" fmla="*/ 448 w 449"/>
                <a:gd name="T3" fmla="*/ 224 h 449"/>
                <a:gd name="T4" fmla="*/ 224 w 449"/>
                <a:gd name="T5" fmla="*/ 448 h 449"/>
                <a:gd name="T6" fmla="*/ 0 w 449"/>
                <a:gd name="T7" fmla="*/ 224 h 449"/>
                <a:gd name="T8" fmla="*/ 224 w 449"/>
                <a:gd name="T9" fmla="*/ 0 h 449"/>
                <a:gd name="T10" fmla="*/ 448 w 449"/>
                <a:gd name="T11" fmla="*/ 224 h 449"/>
              </a:gdLst>
              <a:ahLst/>
              <a:cxnLst>
                <a:cxn ang="0">
                  <a:pos x="T0" y="T1"/>
                </a:cxn>
                <a:cxn ang="0">
                  <a:pos x="T2" y="T3"/>
                </a:cxn>
                <a:cxn ang="0">
                  <a:pos x="T4" y="T5"/>
                </a:cxn>
                <a:cxn ang="0">
                  <a:pos x="T6" y="T7"/>
                </a:cxn>
                <a:cxn ang="0">
                  <a:pos x="T8" y="T9"/>
                </a:cxn>
                <a:cxn ang="0">
                  <a:pos x="T10" y="T11"/>
                </a:cxn>
              </a:cxnLst>
              <a:rect l="0" t="0" r="r" b="b"/>
              <a:pathLst>
                <a:path w="449" h="449">
                  <a:moveTo>
                    <a:pt x="448" y="224"/>
                  </a:moveTo>
                  <a:lnTo>
                    <a:pt x="448" y="224"/>
                  </a:lnTo>
                  <a:cubicBezTo>
                    <a:pt x="448" y="351"/>
                    <a:pt x="343" y="448"/>
                    <a:pt x="224" y="448"/>
                  </a:cubicBezTo>
                  <a:cubicBezTo>
                    <a:pt x="97" y="448"/>
                    <a:pt x="0" y="351"/>
                    <a:pt x="0" y="224"/>
                  </a:cubicBezTo>
                  <a:cubicBezTo>
                    <a:pt x="0" y="97"/>
                    <a:pt x="97" y="0"/>
                    <a:pt x="224" y="0"/>
                  </a:cubicBezTo>
                  <a:cubicBezTo>
                    <a:pt x="343" y="0"/>
                    <a:pt x="448" y="97"/>
                    <a:pt x="448" y="224"/>
                  </a:cubicBezTo>
                </a:path>
              </a:pathLst>
            </a:custGeom>
            <a:noFill/>
            <a:ln w="34290" cap="flat">
              <a:solidFill>
                <a:schemeClr val="accent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a:endParaRPr lang="en-US" sz="3600">
                <a:solidFill>
                  <a:srgbClr val="7F7F7F"/>
                </a:solidFill>
                <a:latin typeface="Poppins Light" charset="0"/>
              </a:endParaRPr>
            </a:p>
          </p:txBody>
        </p:sp>
        <p:sp>
          <p:nvSpPr>
            <p:cNvPr id="51" name="Line 565"/>
            <p:cNvSpPr>
              <a:spLocks noChangeShapeType="1"/>
            </p:cNvSpPr>
            <p:nvPr/>
          </p:nvSpPr>
          <p:spPr bwMode="auto">
            <a:xfrm flipV="1">
              <a:off x="3301985" y="10809357"/>
              <a:ext cx="2929" cy="175790"/>
            </a:xfrm>
            <a:prstGeom prst="line">
              <a:avLst/>
            </a:prstGeom>
            <a:noFill/>
            <a:ln w="34290" cap="flat">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1828434"/>
              <a:endParaRPr lang="en-US" sz="3600">
                <a:solidFill>
                  <a:srgbClr val="7F7F7F"/>
                </a:solidFill>
                <a:latin typeface="Poppins Light" charset="0"/>
              </a:endParaRPr>
            </a:p>
          </p:txBody>
        </p:sp>
        <p:sp>
          <p:nvSpPr>
            <p:cNvPr id="52" name="Line 566"/>
            <p:cNvSpPr>
              <a:spLocks noChangeShapeType="1"/>
            </p:cNvSpPr>
            <p:nvPr/>
          </p:nvSpPr>
          <p:spPr bwMode="auto">
            <a:xfrm flipV="1">
              <a:off x="3422106" y="10809357"/>
              <a:ext cx="2931" cy="175790"/>
            </a:xfrm>
            <a:prstGeom prst="line">
              <a:avLst/>
            </a:prstGeom>
            <a:noFill/>
            <a:ln w="34290" cap="flat">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1828434"/>
              <a:endParaRPr lang="en-US" sz="3600">
                <a:solidFill>
                  <a:srgbClr val="7F7F7F"/>
                </a:solidFill>
                <a:latin typeface="Poppins Light" charset="0"/>
              </a:endParaRPr>
            </a:p>
          </p:txBody>
        </p:sp>
        <p:sp>
          <p:nvSpPr>
            <p:cNvPr id="53" name="Line 567"/>
            <p:cNvSpPr>
              <a:spLocks noChangeShapeType="1"/>
            </p:cNvSpPr>
            <p:nvPr/>
          </p:nvSpPr>
          <p:spPr bwMode="auto">
            <a:xfrm flipV="1">
              <a:off x="3301985" y="11254690"/>
              <a:ext cx="2929" cy="175790"/>
            </a:xfrm>
            <a:prstGeom prst="line">
              <a:avLst/>
            </a:prstGeom>
            <a:noFill/>
            <a:ln w="34290" cap="flat">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1828434"/>
              <a:endParaRPr lang="en-US" sz="3600">
                <a:solidFill>
                  <a:srgbClr val="7F7F7F"/>
                </a:solidFill>
                <a:latin typeface="Poppins Light" charset="0"/>
              </a:endParaRPr>
            </a:p>
          </p:txBody>
        </p:sp>
        <p:sp>
          <p:nvSpPr>
            <p:cNvPr id="54" name="Line 568"/>
            <p:cNvSpPr>
              <a:spLocks noChangeShapeType="1"/>
            </p:cNvSpPr>
            <p:nvPr/>
          </p:nvSpPr>
          <p:spPr bwMode="auto">
            <a:xfrm flipV="1">
              <a:off x="3422106" y="11254690"/>
              <a:ext cx="2931" cy="175790"/>
            </a:xfrm>
            <a:prstGeom prst="line">
              <a:avLst/>
            </a:prstGeom>
            <a:noFill/>
            <a:ln w="34290" cap="flat">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1828434"/>
              <a:endParaRPr lang="en-US" sz="3600">
                <a:solidFill>
                  <a:srgbClr val="7F7F7F"/>
                </a:solidFill>
                <a:latin typeface="Poppins Light" charset="0"/>
              </a:endParaRPr>
            </a:p>
          </p:txBody>
        </p:sp>
        <p:sp>
          <p:nvSpPr>
            <p:cNvPr id="55" name="Line 569"/>
            <p:cNvSpPr>
              <a:spLocks noChangeShapeType="1"/>
            </p:cNvSpPr>
            <p:nvPr/>
          </p:nvSpPr>
          <p:spPr bwMode="auto">
            <a:xfrm>
              <a:off x="3501213" y="11061322"/>
              <a:ext cx="169930" cy="2929"/>
            </a:xfrm>
            <a:prstGeom prst="line">
              <a:avLst/>
            </a:prstGeom>
            <a:noFill/>
            <a:ln w="34290" cap="flat">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1828434"/>
              <a:endParaRPr lang="en-US" sz="3600">
                <a:solidFill>
                  <a:srgbClr val="7F7F7F"/>
                </a:solidFill>
                <a:latin typeface="Poppins Light" charset="0"/>
              </a:endParaRPr>
            </a:p>
          </p:txBody>
        </p:sp>
        <p:sp>
          <p:nvSpPr>
            <p:cNvPr id="56" name="Line 570"/>
            <p:cNvSpPr>
              <a:spLocks noChangeShapeType="1"/>
            </p:cNvSpPr>
            <p:nvPr/>
          </p:nvSpPr>
          <p:spPr bwMode="auto">
            <a:xfrm>
              <a:off x="3501213" y="11181442"/>
              <a:ext cx="169930" cy="2931"/>
            </a:xfrm>
            <a:prstGeom prst="line">
              <a:avLst/>
            </a:prstGeom>
            <a:noFill/>
            <a:ln w="34290" cap="flat">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1828434"/>
              <a:endParaRPr lang="en-US" sz="3600">
                <a:solidFill>
                  <a:srgbClr val="7F7F7F"/>
                </a:solidFill>
                <a:latin typeface="Poppins Light" charset="0"/>
              </a:endParaRPr>
            </a:p>
          </p:txBody>
        </p:sp>
        <p:sp>
          <p:nvSpPr>
            <p:cNvPr id="57" name="Line 571"/>
            <p:cNvSpPr>
              <a:spLocks noChangeShapeType="1"/>
            </p:cNvSpPr>
            <p:nvPr/>
          </p:nvSpPr>
          <p:spPr bwMode="auto">
            <a:xfrm>
              <a:off x="3050019" y="11061322"/>
              <a:ext cx="172859" cy="2929"/>
            </a:xfrm>
            <a:prstGeom prst="line">
              <a:avLst/>
            </a:prstGeom>
            <a:noFill/>
            <a:ln w="34290" cap="flat">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1828434"/>
              <a:endParaRPr lang="en-US" sz="3600">
                <a:solidFill>
                  <a:srgbClr val="7F7F7F"/>
                </a:solidFill>
                <a:latin typeface="Poppins Light" charset="0"/>
              </a:endParaRPr>
            </a:p>
          </p:txBody>
        </p:sp>
        <p:sp>
          <p:nvSpPr>
            <p:cNvPr id="81" name="Line 572"/>
            <p:cNvSpPr>
              <a:spLocks noChangeShapeType="1"/>
            </p:cNvSpPr>
            <p:nvPr/>
          </p:nvSpPr>
          <p:spPr bwMode="auto">
            <a:xfrm>
              <a:off x="3050019" y="11181442"/>
              <a:ext cx="172859" cy="2931"/>
            </a:xfrm>
            <a:prstGeom prst="line">
              <a:avLst/>
            </a:prstGeom>
            <a:noFill/>
            <a:ln w="34290" cap="flat">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1828434"/>
              <a:endParaRPr lang="en-US" sz="3600">
                <a:solidFill>
                  <a:srgbClr val="7F7F7F"/>
                </a:solidFill>
                <a:latin typeface="Poppins Light" charset="0"/>
              </a:endParaRPr>
            </a:p>
          </p:txBody>
        </p:sp>
      </p:grpSp>
      <p:sp>
        <p:nvSpPr>
          <p:cNvPr id="82" name="Freeform 582"/>
          <p:cNvSpPr>
            <a:spLocks noChangeArrowheads="1"/>
          </p:cNvSpPr>
          <p:nvPr/>
        </p:nvSpPr>
        <p:spPr bwMode="auto">
          <a:xfrm>
            <a:off x="9158573" y="8567116"/>
            <a:ext cx="1040708" cy="598898"/>
          </a:xfrm>
          <a:custGeom>
            <a:avLst/>
            <a:gdLst>
              <a:gd name="T0" fmla="*/ 597 w 934"/>
              <a:gd name="T1" fmla="*/ 538 h 539"/>
              <a:gd name="T2" fmla="*/ 597 w 934"/>
              <a:gd name="T3" fmla="*/ 538 h 539"/>
              <a:gd name="T4" fmla="*/ 814 w 934"/>
              <a:gd name="T5" fmla="*/ 538 h 539"/>
              <a:gd name="T6" fmla="*/ 933 w 934"/>
              <a:gd name="T7" fmla="*/ 418 h 539"/>
              <a:gd name="T8" fmla="*/ 814 w 934"/>
              <a:gd name="T9" fmla="*/ 299 h 539"/>
              <a:gd name="T10" fmla="*/ 493 w 934"/>
              <a:gd name="T11" fmla="*/ 0 h 539"/>
              <a:gd name="T12" fmla="*/ 179 w 934"/>
              <a:gd name="T13" fmla="*/ 239 h 539"/>
              <a:gd name="T14" fmla="*/ 157 w 934"/>
              <a:gd name="T15" fmla="*/ 239 h 539"/>
              <a:gd name="T16" fmla="*/ 0 w 934"/>
              <a:gd name="T17" fmla="*/ 388 h 539"/>
              <a:gd name="T18" fmla="*/ 149 w 934"/>
              <a:gd name="T19" fmla="*/ 538 h 539"/>
              <a:gd name="T20" fmla="*/ 597 w 934"/>
              <a:gd name="T21" fmla="*/ 538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4" h="539">
                <a:moveTo>
                  <a:pt x="597" y="538"/>
                </a:moveTo>
                <a:lnTo>
                  <a:pt x="597" y="538"/>
                </a:lnTo>
                <a:cubicBezTo>
                  <a:pt x="814" y="538"/>
                  <a:pt x="814" y="538"/>
                  <a:pt x="814" y="538"/>
                </a:cubicBezTo>
                <a:cubicBezTo>
                  <a:pt x="881" y="538"/>
                  <a:pt x="933" y="486"/>
                  <a:pt x="933" y="418"/>
                </a:cubicBezTo>
                <a:cubicBezTo>
                  <a:pt x="933" y="351"/>
                  <a:pt x="881" y="299"/>
                  <a:pt x="814" y="299"/>
                </a:cubicBezTo>
                <a:cubicBezTo>
                  <a:pt x="814" y="135"/>
                  <a:pt x="664" y="0"/>
                  <a:pt x="493" y="0"/>
                </a:cubicBezTo>
                <a:cubicBezTo>
                  <a:pt x="343" y="0"/>
                  <a:pt x="209" y="97"/>
                  <a:pt x="179" y="239"/>
                </a:cubicBezTo>
                <a:cubicBezTo>
                  <a:pt x="179" y="239"/>
                  <a:pt x="164" y="239"/>
                  <a:pt x="157" y="239"/>
                </a:cubicBezTo>
                <a:cubicBezTo>
                  <a:pt x="67" y="239"/>
                  <a:pt x="0" y="306"/>
                  <a:pt x="0" y="388"/>
                </a:cubicBezTo>
                <a:cubicBezTo>
                  <a:pt x="0" y="471"/>
                  <a:pt x="67" y="538"/>
                  <a:pt x="149" y="538"/>
                </a:cubicBezTo>
                <a:cubicBezTo>
                  <a:pt x="597" y="538"/>
                  <a:pt x="597" y="538"/>
                  <a:pt x="597" y="538"/>
                </a:cubicBezTo>
              </a:path>
            </a:pathLst>
          </a:custGeom>
          <a:noFill/>
          <a:ln w="34290" cap="flat">
            <a:solidFill>
              <a:schemeClr val="accent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a:endParaRPr lang="en-US" sz="3600">
              <a:solidFill>
                <a:srgbClr val="7F7F7F"/>
              </a:solidFill>
              <a:latin typeface="Poppins Light" charset="0"/>
            </a:endParaRPr>
          </a:p>
        </p:txBody>
      </p:sp>
      <p:sp>
        <p:nvSpPr>
          <p:cNvPr id="59" name="Rectangle 58"/>
          <p:cNvSpPr>
            <a:spLocks/>
          </p:cNvSpPr>
          <p:nvPr/>
        </p:nvSpPr>
        <p:spPr bwMode="auto">
          <a:xfrm>
            <a:off x="8896926" y="1334328"/>
            <a:ext cx="6634829" cy="901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vert="horz" wrap="none" lIns="0" tIns="0" rIns="0" bIns="0" anchor="ctr" anchorCtr="0">
            <a:spAutoFit/>
          </a:bodyPr>
          <a:lstStyle/>
          <a:p>
            <a:pPr algn="ctr" defTabSz="4572000">
              <a:lnSpc>
                <a:spcPts val="7400"/>
              </a:lnSpc>
            </a:pPr>
            <a:r>
              <a:rPr lang="en-US" sz="6000" b="1" spc="500" dirty="0">
                <a:solidFill>
                  <a:srgbClr val="000000"/>
                </a:solidFill>
                <a:latin typeface="Montserrat" charset="0"/>
                <a:ea typeface="Montserrat" charset="0"/>
                <a:cs typeface="Montserrat" charset="0"/>
                <a:sym typeface="Bebas Neue" charset="0"/>
              </a:rPr>
              <a:t>OUR SERVICES</a:t>
            </a:r>
          </a:p>
        </p:txBody>
      </p:sp>
      <p:sp>
        <p:nvSpPr>
          <p:cNvPr id="2" name="Picture Placeholder 1"/>
          <p:cNvSpPr>
            <a:spLocks noGrp="1"/>
          </p:cNvSpPr>
          <p:nvPr>
            <p:ph type="pic" sz="quarter" idx="19"/>
          </p:nvPr>
        </p:nvSpPr>
        <p:spPr/>
      </p:sp>
    </p:spTree>
    <p:extLst>
      <p:ext uri="{BB962C8B-B14F-4D97-AF65-F5344CB8AC3E}">
        <p14:creationId xmlns:p14="http://schemas.microsoft.com/office/powerpoint/2010/main" val="35436739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14:bounceEnd="50000">
                                          <p:cBhvr additive="base">
                                            <p:cTn id="7" dur="500" fill="hold"/>
                                            <p:tgtEl>
                                              <p:spTgt spid="30"/>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3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50000">
                                      <p:stCondLst>
                                        <p:cond delay="0"/>
                                      </p:stCondLst>
                                      <p:childTnLst>
                                        <p:set>
                                          <p:cBhvr>
                                            <p:cTn id="10" dur="1" fill="hold">
                                              <p:stCondLst>
                                                <p:cond delay="0"/>
                                              </p:stCondLst>
                                            </p:cTn>
                                            <p:tgtEl>
                                              <p:spTgt spid="31"/>
                                            </p:tgtEl>
                                            <p:attrNameLst>
                                              <p:attrName>style.visibility</p:attrName>
                                            </p:attrNameLst>
                                          </p:cBhvr>
                                          <p:to>
                                            <p:strVal val="visible"/>
                                          </p:to>
                                        </p:set>
                                        <p:anim calcmode="lin" valueType="num" p14:bounceEnd="50000">
                                          <p:cBhvr additive="base">
                                            <p:cTn id="11" dur="500" fill="hold"/>
                                            <p:tgtEl>
                                              <p:spTgt spid="31"/>
                                            </p:tgtEl>
                                            <p:attrNameLst>
                                              <p:attrName>ppt_x</p:attrName>
                                            </p:attrNameLst>
                                          </p:cBhvr>
                                          <p:tavLst>
                                            <p:tav tm="0">
                                              <p:val>
                                                <p:strVal val="#ppt_x"/>
                                              </p:val>
                                            </p:tav>
                                            <p:tav tm="100000">
                                              <p:val>
                                                <p:strVal val="#ppt_x"/>
                                              </p:val>
                                            </p:tav>
                                          </p:tavLst>
                                        </p:anim>
                                        <p:anim calcmode="lin" valueType="num" p14:bounceEnd="50000">
                                          <p:cBhvr additive="base">
                                            <p:cTn id="12" dur="500" fill="hold"/>
                                            <p:tgtEl>
                                              <p:spTgt spid="3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14:presetBounceEnd="50000">
                                      <p:stCondLst>
                                        <p:cond delay="0"/>
                                      </p:stCondLst>
                                      <p:childTnLst>
                                        <p:set>
                                          <p:cBhvr>
                                            <p:cTn id="14" dur="1" fill="hold">
                                              <p:stCondLst>
                                                <p:cond delay="0"/>
                                              </p:stCondLst>
                                            </p:cTn>
                                            <p:tgtEl>
                                              <p:spTgt spid="32"/>
                                            </p:tgtEl>
                                            <p:attrNameLst>
                                              <p:attrName>style.visibility</p:attrName>
                                            </p:attrNameLst>
                                          </p:cBhvr>
                                          <p:to>
                                            <p:strVal val="visible"/>
                                          </p:to>
                                        </p:set>
                                        <p:anim calcmode="lin" valueType="num" p14:bounceEnd="50000">
                                          <p:cBhvr additive="base">
                                            <p:cTn id="15" dur="500" fill="hold"/>
                                            <p:tgtEl>
                                              <p:spTgt spid="32"/>
                                            </p:tgtEl>
                                            <p:attrNameLst>
                                              <p:attrName>ppt_x</p:attrName>
                                            </p:attrNameLst>
                                          </p:cBhvr>
                                          <p:tavLst>
                                            <p:tav tm="0">
                                              <p:val>
                                                <p:strVal val="#ppt_x"/>
                                              </p:val>
                                            </p:tav>
                                            <p:tav tm="100000">
                                              <p:val>
                                                <p:strVal val="#ppt_x"/>
                                              </p:val>
                                            </p:tav>
                                          </p:tavLst>
                                        </p:anim>
                                        <p:anim calcmode="lin" valueType="num" p14:bounceEnd="50000">
                                          <p:cBhvr additive="base">
                                            <p:cTn id="16" dur="500" fill="hold"/>
                                            <p:tgtEl>
                                              <p:spTgt spid="3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14:presetBounceEnd="50000">
                                      <p:stCondLst>
                                        <p:cond delay="0"/>
                                      </p:stCondLst>
                                      <p:childTnLst>
                                        <p:set>
                                          <p:cBhvr>
                                            <p:cTn id="18" dur="1" fill="hold">
                                              <p:stCondLst>
                                                <p:cond delay="0"/>
                                              </p:stCondLst>
                                            </p:cTn>
                                            <p:tgtEl>
                                              <p:spTgt spid="33"/>
                                            </p:tgtEl>
                                            <p:attrNameLst>
                                              <p:attrName>style.visibility</p:attrName>
                                            </p:attrNameLst>
                                          </p:cBhvr>
                                          <p:to>
                                            <p:strVal val="visible"/>
                                          </p:to>
                                        </p:set>
                                        <p:anim calcmode="lin" valueType="num" p14:bounceEnd="50000">
                                          <p:cBhvr additive="base">
                                            <p:cTn id="19" dur="500" fill="hold"/>
                                            <p:tgtEl>
                                              <p:spTgt spid="33"/>
                                            </p:tgtEl>
                                            <p:attrNameLst>
                                              <p:attrName>ppt_x</p:attrName>
                                            </p:attrNameLst>
                                          </p:cBhvr>
                                          <p:tavLst>
                                            <p:tav tm="0">
                                              <p:val>
                                                <p:strVal val="#ppt_x"/>
                                              </p:val>
                                            </p:tav>
                                            <p:tav tm="100000">
                                              <p:val>
                                                <p:strVal val="#ppt_x"/>
                                              </p:val>
                                            </p:tav>
                                          </p:tavLst>
                                        </p:anim>
                                        <p:anim calcmode="lin" valueType="num" p14:bounceEnd="50000">
                                          <p:cBhvr additive="base">
                                            <p:cTn id="20" dur="500" fill="hold"/>
                                            <p:tgtEl>
                                              <p:spTgt spid="33"/>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14:presetBounceEnd="50000">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14:bounceEnd="50000">
                                          <p:cBhvr additive="base">
                                            <p:cTn id="23" dur="500" fill="hold"/>
                                            <p:tgtEl>
                                              <p:spTgt spid="34"/>
                                            </p:tgtEl>
                                            <p:attrNameLst>
                                              <p:attrName>ppt_x</p:attrName>
                                            </p:attrNameLst>
                                          </p:cBhvr>
                                          <p:tavLst>
                                            <p:tav tm="0">
                                              <p:val>
                                                <p:strVal val="#ppt_x"/>
                                              </p:val>
                                            </p:tav>
                                            <p:tav tm="100000">
                                              <p:val>
                                                <p:strVal val="#ppt_x"/>
                                              </p:val>
                                            </p:tav>
                                          </p:tavLst>
                                        </p:anim>
                                        <p:anim calcmode="lin" valueType="num" p14:bounceEnd="50000">
                                          <p:cBhvr additive="base">
                                            <p:cTn id="24" dur="500" fill="hold"/>
                                            <p:tgtEl>
                                              <p:spTgt spid="3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14:presetBounceEnd="50000">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14:bounceEnd="50000">
                                          <p:cBhvr additive="base">
                                            <p:cTn id="27" dur="500" fill="hold"/>
                                            <p:tgtEl>
                                              <p:spTgt spid="35"/>
                                            </p:tgtEl>
                                            <p:attrNameLst>
                                              <p:attrName>ppt_x</p:attrName>
                                            </p:attrNameLst>
                                          </p:cBhvr>
                                          <p:tavLst>
                                            <p:tav tm="0">
                                              <p:val>
                                                <p:strVal val="#ppt_x"/>
                                              </p:val>
                                            </p:tav>
                                            <p:tav tm="100000">
                                              <p:val>
                                                <p:strVal val="#ppt_x"/>
                                              </p:val>
                                            </p:tav>
                                          </p:tavLst>
                                        </p:anim>
                                        <p:anim calcmode="lin" valueType="num" p14:bounceEnd="50000">
                                          <p:cBhvr additive="base">
                                            <p:cTn id="28" dur="500" fill="hold"/>
                                            <p:tgtEl>
                                              <p:spTgt spid="3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14:presetBounceEnd="50000">
                                      <p:stCondLst>
                                        <p:cond delay="0"/>
                                      </p:stCondLst>
                                      <p:childTnLst>
                                        <p:set>
                                          <p:cBhvr>
                                            <p:cTn id="30" dur="1" fill="hold">
                                              <p:stCondLst>
                                                <p:cond delay="0"/>
                                              </p:stCondLst>
                                            </p:cTn>
                                            <p:tgtEl>
                                              <p:spTgt spid="36"/>
                                            </p:tgtEl>
                                            <p:attrNameLst>
                                              <p:attrName>style.visibility</p:attrName>
                                            </p:attrNameLst>
                                          </p:cBhvr>
                                          <p:to>
                                            <p:strVal val="visible"/>
                                          </p:to>
                                        </p:set>
                                        <p:anim calcmode="lin" valueType="num" p14:bounceEnd="50000">
                                          <p:cBhvr additive="base">
                                            <p:cTn id="31" dur="500" fill="hold"/>
                                            <p:tgtEl>
                                              <p:spTgt spid="36"/>
                                            </p:tgtEl>
                                            <p:attrNameLst>
                                              <p:attrName>ppt_x</p:attrName>
                                            </p:attrNameLst>
                                          </p:cBhvr>
                                          <p:tavLst>
                                            <p:tav tm="0">
                                              <p:val>
                                                <p:strVal val="#ppt_x"/>
                                              </p:val>
                                            </p:tav>
                                            <p:tav tm="100000">
                                              <p:val>
                                                <p:strVal val="#ppt_x"/>
                                              </p:val>
                                            </p:tav>
                                          </p:tavLst>
                                        </p:anim>
                                        <p:anim calcmode="lin" valueType="num" p14:bounceEnd="50000">
                                          <p:cBhvr additive="base">
                                            <p:cTn id="32" dur="500" fill="hold"/>
                                            <p:tgtEl>
                                              <p:spTgt spid="36"/>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14:presetBounceEnd="50000">
                                      <p:stCondLst>
                                        <p:cond delay="0"/>
                                      </p:stCondLst>
                                      <p:childTnLst>
                                        <p:set>
                                          <p:cBhvr>
                                            <p:cTn id="34" dur="1" fill="hold">
                                              <p:stCondLst>
                                                <p:cond delay="0"/>
                                              </p:stCondLst>
                                            </p:cTn>
                                            <p:tgtEl>
                                              <p:spTgt spid="37"/>
                                            </p:tgtEl>
                                            <p:attrNameLst>
                                              <p:attrName>style.visibility</p:attrName>
                                            </p:attrNameLst>
                                          </p:cBhvr>
                                          <p:to>
                                            <p:strVal val="visible"/>
                                          </p:to>
                                        </p:set>
                                        <p:anim calcmode="lin" valueType="num" p14:bounceEnd="50000">
                                          <p:cBhvr additive="base">
                                            <p:cTn id="35" dur="500" fill="hold"/>
                                            <p:tgtEl>
                                              <p:spTgt spid="37"/>
                                            </p:tgtEl>
                                            <p:attrNameLst>
                                              <p:attrName>ppt_x</p:attrName>
                                            </p:attrNameLst>
                                          </p:cBhvr>
                                          <p:tavLst>
                                            <p:tav tm="0">
                                              <p:val>
                                                <p:strVal val="#ppt_x"/>
                                              </p:val>
                                            </p:tav>
                                            <p:tav tm="100000">
                                              <p:val>
                                                <p:strVal val="#ppt_x"/>
                                              </p:val>
                                            </p:tav>
                                          </p:tavLst>
                                        </p:anim>
                                        <p:anim calcmode="lin" valueType="num" p14:bounceEnd="50000">
                                          <p:cBhvr additive="base">
                                            <p:cTn id="36" dur="500" fill="hold"/>
                                            <p:tgtEl>
                                              <p:spTgt spid="37"/>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14:presetBounceEnd="50000">
                                      <p:stCondLst>
                                        <p:cond delay="0"/>
                                      </p:stCondLst>
                                      <p:childTnLst>
                                        <p:set>
                                          <p:cBhvr>
                                            <p:cTn id="38" dur="1" fill="hold">
                                              <p:stCondLst>
                                                <p:cond delay="0"/>
                                              </p:stCondLst>
                                            </p:cTn>
                                            <p:tgtEl>
                                              <p:spTgt spid="38"/>
                                            </p:tgtEl>
                                            <p:attrNameLst>
                                              <p:attrName>style.visibility</p:attrName>
                                            </p:attrNameLst>
                                          </p:cBhvr>
                                          <p:to>
                                            <p:strVal val="visible"/>
                                          </p:to>
                                        </p:set>
                                        <p:anim calcmode="lin" valueType="num" p14:bounceEnd="50000">
                                          <p:cBhvr additive="base">
                                            <p:cTn id="39" dur="500" fill="hold"/>
                                            <p:tgtEl>
                                              <p:spTgt spid="38"/>
                                            </p:tgtEl>
                                            <p:attrNameLst>
                                              <p:attrName>ppt_x</p:attrName>
                                            </p:attrNameLst>
                                          </p:cBhvr>
                                          <p:tavLst>
                                            <p:tav tm="0">
                                              <p:val>
                                                <p:strVal val="#ppt_x"/>
                                              </p:val>
                                            </p:tav>
                                            <p:tav tm="100000">
                                              <p:val>
                                                <p:strVal val="#ppt_x"/>
                                              </p:val>
                                            </p:tav>
                                          </p:tavLst>
                                        </p:anim>
                                        <p:anim calcmode="lin" valueType="num" p14:bounceEnd="50000">
                                          <p:cBhvr additive="base">
                                            <p:cTn id="40" dur="500" fill="hold"/>
                                            <p:tgtEl>
                                              <p:spTgt spid="38"/>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14:presetBounceEnd="50000">
                                      <p:stCondLst>
                                        <p:cond delay="0"/>
                                      </p:stCondLst>
                                      <p:childTnLst>
                                        <p:set>
                                          <p:cBhvr>
                                            <p:cTn id="42" dur="1" fill="hold">
                                              <p:stCondLst>
                                                <p:cond delay="0"/>
                                              </p:stCondLst>
                                            </p:cTn>
                                            <p:tgtEl>
                                              <p:spTgt spid="43"/>
                                            </p:tgtEl>
                                            <p:attrNameLst>
                                              <p:attrName>style.visibility</p:attrName>
                                            </p:attrNameLst>
                                          </p:cBhvr>
                                          <p:to>
                                            <p:strVal val="visible"/>
                                          </p:to>
                                        </p:set>
                                        <p:anim calcmode="lin" valueType="num" p14:bounceEnd="50000">
                                          <p:cBhvr additive="base">
                                            <p:cTn id="43" dur="500" fill="hold"/>
                                            <p:tgtEl>
                                              <p:spTgt spid="43"/>
                                            </p:tgtEl>
                                            <p:attrNameLst>
                                              <p:attrName>ppt_x</p:attrName>
                                            </p:attrNameLst>
                                          </p:cBhvr>
                                          <p:tavLst>
                                            <p:tav tm="0">
                                              <p:val>
                                                <p:strVal val="#ppt_x"/>
                                              </p:val>
                                            </p:tav>
                                            <p:tav tm="100000">
                                              <p:val>
                                                <p:strVal val="#ppt_x"/>
                                              </p:val>
                                            </p:tav>
                                          </p:tavLst>
                                        </p:anim>
                                        <p:anim calcmode="lin" valueType="num" p14:bounceEnd="50000">
                                          <p:cBhvr additive="base">
                                            <p:cTn id="44" dur="500" fill="hold"/>
                                            <p:tgtEl>
                                              <p:spTgt spid="43"/>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14:presetBounceEnd="50000">
                                      <p:stCondLst>
                                        <p:cond delay="0"/>
                                      </p:stCondLst>
                                      <p:childTnLst>
                                        <p:set>
                                          <p:cBhvr>
                                            <p:cTn id="46" dur="1" fill="hold">
                                              <p:stCondLst>
                                                <p:cond delay="0"/>
                                              </p:stCondLst>
                                            </p:cTn>
                                            <p:tgtEl>
                                              <p:spTgt spid="48"/>
                                            </p:tgtEl>
                                            <p:attrNameLst>
                                              <p:attrName>style.visibility</p:attrName>
                                            </p:attrNameLst>
                                          </p:cBhvr>
                                          <p:to>
                                            <p:strVal val="visible"/>
                                          </p:to>
                                        </p:set>
                                        <p:anim calcmode="lin" valueType="num" p14:bounceEnd="50000">
                                          <p:cBhvr additive="base">
                                            <p:cTn id="47" dur="500" fill="hold"/>
                                            <p:tgtEl>
                                              <p:spTgt spid="48"/>
                                            </p:tgtEl>
                                            <p:attrNameLst>
                                              <p:attrName>ppt_x</p:attrName>
                                            </p:attrNameLst>
                                          </p:cBhvr>
                                          <p:tavLst>
                                            <p:tav tm="0">
                                              <p:val>
                                                <p:strVal val="#ppt_x"/>
                                              </p:val>
                                            </p:tav>
                                            <p:tav tm="100000">
                                              <p:val>
                                                <p:strVal val="#ppt_x"/>
                                              </p:val>
                                            </p:tav>
                                          </p:tavLst>
                                        </p:anim>
                                        <p:anim calcmode="lin" valueType="num" p14:bounceEnd="50000">
                                          <p:cBhvr additive="base">
                                            <p:cTn id="48" dur="500" fill="hold"/>
                                            <p:tgtEl>
                                              <p:spTgt spid="48"/>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14:presetBounceEnd="50000">
                                      <p:stCondLst>
                                        <p:cond delay="0"/>
                                      </p:stCondLst>
                                      <p:childTnLst>
                                        <p:set>
                                          <p:cBhvr>
                                            <p:cTn id="50" dur="1" fill="hold">
                                              <p:stCondLst>
                                                <p:cond delay="0"/>
                                              </p:stCondLst>
                                            </p:cTn>
                                            <p:tgtEl>
                                              <p:spTgt spid="82"/>
                                            </p:tgtEl>
                                            <p:attrNameLst>
                                              <p:attrName>style.visibility</p:attrName>
                                            </p:attrNameLst>
                                          </p:cBhvr>
                                          <p:to>
                                            <p:strVal val="visible"/>
                                          </p:to>
                                        </p:set>
                                        <p:anim calcmode="lin" valueType="num" p14:bounceEnd="50000">
                                          <p:cBhvr additive="base">
                                            <p:cTn id="51" dur="500" fill="hold"/>
                                            <p:tgtEl>
                                              <p:spTgt spid="82"/>
                                            </p:tgtEl>
                                            <p:attrNameLst>
                                              <p:attrName>ppt_x</p:attrName>
                                            </p:attrNameLst>
                                          </p:cBhvr>
                                          <p:tavLst>
                                            <p:tav tm="0">
                                              <p:val>
                                                <p:strVal val="#ppt_x"/>
                                              </p:val>
                                            </p:tav>
                                            <p:tav tm="100000">
                                              <p:val>
                                                <p:strVal val="#ppt_x"/>
                                              </p:val>
                                            </p:tav>
                                          </p:tavLst>
                                        </p:anim>
                                        <p:anim calcmode="lin" valueType="num" p14:bounceEnd="50000">
                                          <p:cBhvr additive="base">
                                            <p:cTn id="52" dur="500" fill="hold"/>
                                            <p:tgtEl>
                                              <p:spTgt spid="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2" grpId="0"/>
          <p:bldP spid="33" grpId="0"/>
          <p:bldP spid="34" grpId="0"/>
          <p:bldP spid="35" grpId="0"/>
          <p:bldP spid="36" grpId="0"/>
          <p:bldP spid="37" grpId="0"/>
          <p:bldP spid="82"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anim calcmode="lin" valueType="num">
                                          <p:cBhvr additive="base">
                                            <p:cTn id="11" dur="500" fill="hold"/>
                                            <p:tgtEl>
                                              <p:spTgt spid="31"/>
                                            </p:tgtEl>
                                            <p:attrNameLst>
                                              <p:attrName>ppt_x</p:attrName>
                                            </p:attrNameLst>
                                          </p:cBhvr>
                                          <p:tavLst>
                                            <p:tav tm="0">
                                              <p:val>
                                                <p:strVal val="#ppt_x"/>
                                              </p:val>
                                            </p:tav>
                                            <p:tav tm="100000">
                                              <p:val>
                                                <p:strVal val="#ppt_x"/>
                                              </p:val>
                                            </p:tav>
                                          </p:tavLst>
                                        </p:anim>
                                        <p:anim calcmode="lin" valueType="num">
                                          <p:cBhvr additive="base">
                                            <p:cTn id="12" dur="500" fill="hold"/>
                                            <p:tgtEl>
                                              <p:spTgt spid="3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anim calcmode="lin" valueType="num">
                                          <p:cBhvr additive="base">
                                            <p:cTn id="15" dur="500" fill="hold"/>
                                            <p:tgtEl>
                                              <p:spTgt spid="32"/>
                                            </p:tgtEl>
                                            <p:attrNameLst>
                                              <p:attrName>ppt_x</p:attrName>
                                            </p:attrNameLst>
                                          </p:cBhvr>
                                          <p:tavLst>
                                            <p:tav tm="0">
                                              <p:val>
                                                <p:strVal val="#ppt_x"/>
                                              </p:val>
                                            </p:tav>
                                            <p:tav tm="100000">
                                              <p:val>
                                                <p:strVal val="#ppt_x"/>
                                              </p:val>
                                            </p:tav>
                                          </p:tavLst>
                                        </p:anim>
                                        <p:anim calcmode="lin" valueType="num">
                                          <p:cBhvr additive="base">
                                            <p:cTn id="16" dur="500" fill="hold"/>
                                            <p:tgtEl>
                                              <p:spTgt spid="3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anim calcmode="lin" valueType="num">
                                          <p:cBhvr additive="base">
                                            <p:cTn id="19" dur="500" fill="hold"/>
                                            <p:tgtEl>
                                              <p:spTgt spid="33"/>
                                            </p:tgtEl>
                                            <p:attrNameLst>
                                              <p:attrName>ppt_x</p:attrName>
                                            </p:attrNameLst>
                                          </p:cBhvr>
                                          <p:tavLst>
                                            <p:tav tm="0">
                                              <p:val>
                                                <p:strVal val="#ppt_x"/>
                                              </p:val>
                                            </p:tav>
                                            <p:tav tm="100000">
                                              <p:val>
                                                <p:strVal val="#ppt_x"/>
                                              </p:val>
                                            </p:tav>
                                          </p:tavLst>
                                        </p:anim>
                                        <p:anim calcmode="lin" valueType="num">
                                          <p:cBhvr additive="base">
                                            <p:cTn id="20" dur="500" fill="hold"/>
                                            <p:tgtEl>
                                              <p:spTgt spid="33"/>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500" fill="hold"/>
                                            <p:tgtEl>
                                              <p:spTgt spid="34"/>
                                            </p:tgtEl>
                                            <p:attrNameLst>
                                              <p:attrName>ppt_x</p:attrName>
                                            </p:attrNameLst>
                                          </p:cBhvr>
                                          <p:tavLst>
                                            <p:tav tm="0">
                                              <p:val>
                                                <p:strVal val="#ppt_x"/>
                                              </p:val>
                                            </p:tav>
                                            <p:tav tm="100000">
                                              <p:val>
                                                <p:strVal val="#ppt_x"/>
                                              </p:val>
                                            </p:tav>
                                          </p:tavLst>
                                        </p:anim>
                                        <p:anim calcmode="lin" valueType="num">
                                          <p:cBhvr additive="base">
                                            <p:cTn id="24" dur="500" fill="hold"/>
                                            <p:tgtEl>
                                              <p:spTgt spid="3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ppt_x"/>
                                              </p:val>
                                            </p:tav>
                                            <p:tav tm="100000">
                                              <p:val>
                                                <p:strVal val="#ppt_x"/>
                                              </p:val>
                                            </p:tav>
                                          </p:tavLst>
                                        </p:anim>
                                        <p:anim calcmode="lin" valueType="num">
                                          <p:cBhvr additive="base">
                                            <p:cTn id="28" dur="500" fill="hold"/>
                                            <p:tgtEl>
                                              <p:spTgt spid="3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anim calcmode="lin" valueType="num">
                                          <p:cBhvr additive="base">
                                            <p:cTn id="31" dur="500" fill="hold"/>
                                            <p:tgtEl>
                                              <p:spTgt spid="36"/>
                                            </p:tgtEl>
                                            <p:attrNameLst>
                                              <p:attrName>ppt_x</p:attrName>
                                            </p:attrNameLst>
                                          </p:cBhvr>
                                          <p:tavLst>
                                            <p:tav tm="0">
                                              <p:val>
                                                <p:strVal val="#ppt_x"/>
                                              </p:val>
                                            </p:tav>
                                            <p:tav tm="100000">
                                              <p:val>
                                                <p:strVal val="#ppt_x"/>
                                              </p:val>
                                            </p:tav>
                                          </p:tavLst>
                                        </p:anim>
                                        <p:anim calcmode="lin" valueType="num">
                                          <p:cBhvr additive="base">
                                            <p:cTn id="32" dur="500" fill="hold"/>
                                            <p:tgtEl>
                                              <p:spTgt spid="36"/>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7"/>
                                            </p:tgtEl>
                                            <p:attrNameLst>
                                              <p:attrName>style.visibility</p:attrName>
                                            </p:attrNameLst>
                                          </p:cBhvr>
                                          <p:to>
                                            <p:strVal val="visible"/>
                                          </p:to>
                                        </p:set>
                                        <p:anim calcmode="lin" valueType="num">
                                          <p:cBhvr additive="base">
                                            <p:cTn id="35" dur="500" fill="hold"/>
                                            <p:tgtEl>
                                              <p:spTgt spid="37"/>
                                            </p:tgtEl>
                                            <p:attrNameLst>
                                              <p:attrName>ppt_x</p:attrName>
                                            </p:attrNameLst>
                                          </p:cBhvr>
                                          <p:tavLst>
                                            <p:tav tm="0">
                                              <p:val>
                                                <p:strVal val="#ppt_x"/>
                                              </p:val>
                                            </p:tav>
                                            <p:tav tm="100000">
                                              <p:val>
                                                <p:strVal val="#ppt_x"/>
                                              </p:val>
                                            </p:tav>
                                          </p:tavLst>
                                        </p:anim>
                                        <p:anim calcmode="lin" valueType="num">
                                          <p:cBhvr additive="base">
                                            <p:cTn id="36" dur="500" fill="hold"/>
                                            <p:tgtEl>
                                              <p:spTgt spid="37"/>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8"/>
                                            </p:tgtEl>
                                            <p:attrNameLst>
                                              <p:attrName>style.visibility</p:attrName>
                                            </p:attrNameLst>
                                          </p:cBhvr>
                                          <p:to>
                                            <p:strVal val="visible"/>
                                          </p:to>
                                        </p:set>
                                        <p:anim calcmode="lin" valueType="num">
                                          <p:cBhvr additive="base">
                                            <p:cTn id="39" dur="500" fill="hold"/>
                                            <p:tgtEl>
                                              <p:spTgt spid="38"/>
                                            </p:tgtEl>
                                            <p:attrNameLst>
                                              <p:attrName>ppt_x</p:attrName>
                                            </p:attrNameLst>
                                          </p:cBhvr>
                                          <p:tavLst>
                                            <p:tav tm="0">
                                              <p:val>
                                                <p:strVal val="#ppt_x"/>
                                              </p:val>
                                            </p:tav>
                                            <p:tav tm="100000">
                                              <p:val>
                                                <p:strVal val="#ppt_x"/>
                                              </p:val>
                                            </p:tav>
                                          </p:tavLst>
                                        </p:anim>
                                        <p:anim calcmode="lin" valueType="num">
                                          <p:cBhvr additive="base">
                                            <p:cTn id="40" dur="500" fill="hold"/>
                                            <p:tgtEl>
                                              <p:spTgt spid="38"/>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43"/>
                                            </p:tgtEl>
                                            <p:attrNameLst>
                                              <p:attrName>style.visibility</p:attrName>
                                            </p:attrNameLst>
                                          </p:cBhvr>
                                          <p:to>
                                            <p:strVal val="visible"/>
                                          </p:to>
                                        </p:set>
                                        <p:anim calcmode="lin" valueType="num">
                                          <p:cBhvr additive="base">
                                            <p:cTn id="43" dur="500" fill="hold"/>
                                            <p:tgtEl>
                                              <p:spTgt spid="43"/>
                                            </p:tgtEl>
                                            <p:attrNameLst>
                                              <p:attrName>ppt_x</p:attrName>
                                            </p:attrNameLst>
                                          </p:cBhvr>
                                          <p:tavLst>
                                            <p:tav tm="0">
                                              <p:val>
                                                <p:strVal val="#ppt_x"/>
                                              </p:val>
                                            </p:tav>
                                            <p:tav tm="100000">
                                              <p:val>
                                                <p:strVal val="#ppt_x"/>
                                              </p:val>
                                            </p:tav>
                                          </p:tavLst>
                                        </p:anim>
                                        <p:anim calcmode="lin" valueType="num">
                                          <p:cBhvr additive="base">
                                            <p:cTn id="44" dur="500" fill="hold"/>
                                            <p:tgtEl>
                                              <p:spTgt spid="43"/>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48"/>
                                            </p:tgtEl>
                                            <p:attrNameLst>
                                              <p:attrName>style.visibility</p:attrName>
                                            </p:attrNameLst>
                                          </p:cBhvr>
                                          <p:to>
                                            <p:strVal val="visible"/>
                                          </p:to>
                                        </p:set>
                                        <p:anim calcmode="lin" valueType="num">
                                          <p:cBhvr additive="base">
                                            <p:cTn id="47" dur="500" fill="hold"/>
                                            <p:tgtEl>
                                              <p:spTgt spid="48"/>
                                            </p:tgtEl>
                                            <p:attrNameLst>
                                              <p:attrName>ppt_x</p:attrName>
                                            </p:attrNameLst>
                                          </p:cBhvr>
                                          <p:tavLst>
                                            <p:tav tm="0">
                                              <p:val>
                                                <p:strVal val="#ppt_x"/>
                                              </p:val>
                                            </p:tav>
                                            <p:tav tm="100000">
                                              <p:val>
                                                <p:strVal val="#ppt_x"/>
                                              </p:val>
                                            </p:tav>
                                          </p:tavLst>
                                        </p:anim>
                                        <p:anim calcmode="lin" valueType="num">
                                          <p:cBhvr additive="base">
                                            <p:cTn id="48" dur="500" fill="hold"/>
                                            <p:tgtEl>
                                              <p:spTgt spid="48"/>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82"/>
                                            </p:tgtEl>
                                            <p:attrNameLst>
                                              <p:attrName>style.visibility</p:attrName>
                                            </p:attrNameLst>
                                          </p:cBhvr>
                                          <p:to>
                                            <p:strVal val="visible"/>
                                          </p:to>
                                        </p:set>
                                        <p:anim calcmode="lin" valueType="num">
                                          <p:cBhvr additive="base">
                                            <p:cTn id="51" dur="500" fill="hold"/>
                                            <p:tgtEl>
                                              <p:spTgt spid="82"/>
                                            </p:tgtEl>
                                            <p:attrNameLst>
                                              <p:attrName>ppt_x</p:attrName>
                                            </p:attrNameLst>
                                          </p:cBhvr>
                                          <p:tavLst>
                                            <p:tav tm="0">
                                              <p:val>
                                                <p:strVal val="#ppt_x"/>
                                              </p:val>
                                            </p:tav>
                                            <p:tav tm="100000">
                                              <p:val>
                                                <p:strVal val="#ppt_x"/>
                                              </p:val>
                                            </p:tav>
                                          </p:tavLst>
                                        </p:anim>
                                        <p:anim calcmode="lin" valueType="num">
                                          <p:cBhvr additive="base">
                                            <p:cTn id="52" dur="500" fill="hold"/>
                                            <p:tgtEl>
                                              <p:spTgt spid="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2" grpId="0"/>
          <p:bldP spid="33" grpId="0"/>
          <p:bldP spid="34" grpId="0"/>
          <p:bldP spid="35" grpId="0"/>
          <p:bldP spid="36" grpId="0"/>
          <p:bldP spid="37" grpId="0"/>
          <p:bldP spid="82" grpId="0" animBg="1"/>
        </p:bldLst>
      </p:timing>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Subtitle 2"/>
          <p:cNvSpPr txBox="1">
            <a:spLocks/>
          </p:cNvSpPr>
          <p:nvPr/>
        </p:nvSpPr>
        <p:spPr>
          <a:xfrm>
            <a:off x="6819146" y="2581065"/>
            <a:ext cx="10789251" cy="124553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en-US" dirty="0">
                <a:solidFill>
                  <a:srgbClr val="7F7F7F">
                    <a:lumMod val="85000"/>
                  </a:srgbClr>
                </a:solidFill>
                <a:latin typeface="Poppins Light" charset="0"/>
                <a:ea typeface="Poppins Light" charset="0"/>
                <a:cs typeface="Poppins Light" charset="0"/>
              </a:rPr>
              <a:t>We’ve packed all the features you could want into one awesome &amp; stunning presentation with unlimited colors</a:t>
            </a:r>
          </a:p>
        </p:txBody>
      </p:sp>
      <p:sp>
        <p:nvSpPr>
          <p:cNvPr id="14" name="TextBox 13"/>
          <p:cNvSpPr txBox="1"/>
          <p:nvPr/>
        </p:nvSpPr>
        <p:spPr>
          <a:xfrm>
            <a:off x="11189033" y="6791588"/>
            <a:ext cx="2005934" cy="523220"/>
          </a:xfrm>
          <a:prstGeom prst="rect">
            <a:avLst/>
          </a:prstGeom>
          <a:noFill/>
        </p:spPr>
        <p:txBody>
          <a:bodyPr wrap="none" rtlCol="0" anchor="ctr" anchorCtr="0">
            <a:spAutoFit/>
          </a:bodyPr>
          <a:lstStyle/>
          <a:p>
            <a:pPr algn="ctr" defTabSz="1828434"/>
            <a:r>
              <a:rPr lang="en-US" sz="2800" b="1" dirty="0">
                <a:solidFill>
                  <a:srgbClr val="000000"/>
                </a:solidFill>
                <a:latin typeface="Montserrat Semi Bold" charset="0"/>
                <a:ea typeface="Montserrat Semi Bold" charset="0"/>
                <a:cs typeface="Montserrat Semi Bold" charset="0"/>
              </a:rPr>
              <a:t>Edgar White</a:t>
            </a:r>
          </a:p>
        </p:txBody>
      </p:sp>
      <p:sp>
        <p:nvSpPr>
          <p:cNvPr id="16" name="TextBox 15"/>
          <p:cNvSpPr txBox="1"/>
          <p:nvPr/>
        </p:nvSpPr>
        <p:spPr>
          <a:xfrm>
            <a:off x="10863614" y="7302643"/>
            <a:ext cx="2701381" cy="523220"/>
          </a:xfrm>
          <a:prstGeom prst="rect">
            <a:avLst/>
          </a:prstGeom>
          <a:noFill/>
        </p:spPr>
        <p:txBody>
          <a:bodyPr wrap="none" rtlCol="0" anchor="ctr" anchorCtr="0">
            <a:spAutoFit/>
          </a:bodyPr>
          <a:lstStyle/>
          <a:p>
            <a:pPr algn="ctr" defTabSz="1828434"/>
            <a:r>
              <a:rPr lang="en-US" sz="2800" b="1" dirty="0">
                <a:solidFill>
                  <a:srgbClr val="000000"/>
                </a:solidFill>
                <a:latin typeface="Montserrat Semi Bold" charset="0"/>
                <a:ea typeface="Montserrat Semi Bold" charset="0"/>
                <a:cs typeface="Montserrat Semi Bold" charset="0"/>
              </a:rPr>
              <a:t>DM/UX Designer</a:t>
            </a:r>
          </a:p>
        </p:txBody>
      </p:sp>
      <p:sp>
        <p:nvSpPr>
          <p:cNvPr id="18" name="TextBox 17"/>
          <p:cNvSpPr txBox="1"/>
          <p:nvPr/>
        </p:nvSpPr>
        <p:spPr>
          <a:xfrm>
            <a:off x="18260756" y="7517782"/>
            <a:ext cx="1218026" cy="430887"/>
          </a:xfrm>
          <a:prstGeom prst="rect">
            <a:avLst/>
          </a:prstGeom>
          <a:noFill/>
        </p:spPr>
        <p:txBody>
          <a:bodyPr wrap="none" rtlCol="0" anchor="ctr" anchorCtr="0">
            <a:spAutoFit/>
          </a:bodyPr>
          <a:lstStyle/>
          <a:p>
            <a:pPr algn="ctr" defTabSz="1828434"/>
            <a:r>
              <a:rPr lang="en-US" sz="2200" b="1" dirty="0">
                <a:solidFill>
                  <a:srgbClr val="7F7F7F"/>
                </a:solidFill>
                <a:latin typeface="Montserrat Semi Bold" charset="0"/>
                <a:ea typeface="Montserrat Semi Bold" charset="0"/>
                <a:cs typeface="Montserrat Semi Bold" charset="0"/>
              </a:rPr>
              <a:t>Tony Loo</a:t>
            </a:r>
          </a:p>
        </p:txBody>
      </p:sp>
      <p:sp>
        <p:nvSpPr>
          <p:cNvPr id="20" name="TextBox 19"/>
          <p:cNvSpPr txBox="1"/>
          <p:nvPr/>
        </p:nvSpPr>
        <p:spPr>
          <a:xfrm>
            <a:off x="18182143" y="7901768"/>
            <a:ext cx="1375248" cy="400110"/>
          </a:xfrm>
          <a:prstGeom prst="rect">
            <a:avLst/>
          </a:prstGeom>
          <a:noFill/>
        </p:spPr>
        <p:txBody>
          <a:bodyPr wrap="none" rtlCol="0" anchor="ctr" anchorCtr="0">
            <a:spAutoFit/>
          </a:bodyPr>
          <a:lstStyle/>
          <a:p>
            <a:pPr algn="ctr" defTabSz="1828434"/>
            <a:r>
              <a:rPr lang="en-US" sz="2000" b="1" dirty="0">
                <a:solidFill>
                  <a:srgbClr val="7F7F7F"/>
                </a:solidFill>
                <a:latin typeface="Montserrat Semi Bold" charset="0"/>
                <a:ea typeface="Montserrat Semi Bold" charset="0"/>
                <a:cs typeface="Montserrat Semi Bold" charset="0"/>
              </a:rPr>
              <a:t>Accounting</a:t>
            </a:r>
          </a:p>
        </p:txBody>
      </p:sp>
      <p:sp>
        <p:nvSpPr>
          <p:cNvPr id="21" name="TextBox 20"/>
          <p:cNvSpPr txBox="1"/>
          <p:nvPr/>
        </p:nvSpPr>
        <p:spPr>
          <a:xfrm>
            <a:off x="4834844" y="7517782"/>
            <a:ext cx="1568250" cy="430887"/>
          </a:xfrm>
          <a:prstGeom prst="rect">
            <a:avLst/>
          </a:prstGeom>
          <a:noFill/>
        </p:spPr>
        <p:txBody>
          <a:bodyPr wrap="none" rtlCol="0" anchor="ctr" anchorCtr="0">
            <a:spAutoFit/>
          </a:bodyPr>
          <a:lstStyle/>
          <a:p>
            <a:pPr algn="ctr" defTabSz="1828434"/>
            <a:r>
              <a:rPr lang="en-US" sz="2200" b="1" dirty="0">
                <a:solidFill>
                  <a:srgbClr val="7F7F7F"/>
                </a:solidFill>
                <a:latin typeface="Montserrat Semi Bold" charset="0"/>
                <a:ea typeface="Montserrat Semi Bold" charset="0"/>
                <a:cs typeface="Montserrat Semi Bold" charset="0"/>
              </a:rPr>
              <a:t>Ana Grande</a:t>
            </a:r>
          </a:p>
        </p:txBody>
      </p:sp>
      <p:sp>
        <p:nvSpPr>
          <p:cNvPr id="22" name="TextBox 21"/>
          <p:cNvSpPr txBox="1"/>
          <p:nvPr/>
        </p:nvSpPr>
        <p:spPr>
          <a:xfrm>
            <a:off x="5030025" y="7901768"/>
            <a:ext cx="1177887" cy="400110"/>
          </a:xfrm>
          <a:prstGeom prst="rect">
            <a:avLst/>
          </a:prstGeom>
          <a:noFill/>
        </p:spPr>
        <p:txBody>
          <a:bodyPr wrap="none" rtlCol="0" anchor="ctr" anchorCtr="0">
            <a:spAutoFit/>
          </a:bodyPr>
          <a:lstStyle/>
          <a:p>
            <a:pPr algn="ctr" defTabSz="1828434"/>
            <a:r>
              <a:rPr lang="en-US" sz="2000" b="1" dirty="0">
                <a:solidFill>
                  <a:srgbClr val="7F7F7F"/>
                </a:solidFill>
                <a:latin typeface="Montserrat Semi Bold" charset="0"/>
                <a:ea typeface="Montserrat Semi Bold" charset="0"/>
                <a:cs typeface="Montserrat Semi Bold" charset="0"/>
              </a:rPr>
              <a:t>Marketer</a:t>
            </a:r>
          </a:p>
        </p:txBody>
      </p:sp>
      <p:sp>
        <p:nvSpPr>
          <p:cNvPr id="2" name="Rectangle 1"/>
          <p:cNvSpPr/>
          <p:nvPr/>
        </p:nvSpPr>
        <p:spPr>
          <a:xfrm>
            <a:off x="20182444" y="4660641"/>
            <a:ext cx="1358606" cy="1358606"/>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a:solidFill>
                <a:srgbClr val="FFFFFF"/>
              </a:solidFill>
              <a:latin typeface="Poppins Light" charset="0"/>
            </a:endParaRPr>
          </a:p>
        </p:txBody>
      </p:sp>
      <p:grpSp>
        <p:nvGrpSpPr>
          <p:cNvPr id="9" name="Group 8"/>
          <p:cNvGrpSpPr/>
          <p:nvPr/>
        </p:nvGrpSpPr>
        <p:grpSpPr>
          <a:xfrm flipH="1">
            <a:off x="20642323" y="5025698"/>
            <a:ext cx="438848" cy="652356"/>
            <a:chOff x="2873516" y="4964064"/>
            <a:chExt cx="497213" cy="734007"/>
          </a:xfrm>
        </p:grpSpPr>
        <p:cxnSp>
          <p:nvCxnSpPr>
            <p:cNvPr id="39" name="Straight Connector 38"/>
            <p:cNvCxnSpPr/>
            <p:nvPr/>
          </p:nvCxnSpPr>
          <p:spPr>
            <a:xfrm>
              <a:off x="2873516" y="5329824"/>
              <a:ext cx="497213" cy="36824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2873516" y="4964064"/>
              <a:ext cx="497213" cy="36576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41" name="Rectangle 40"/>
          <p:cNvSpPr/>
          <p:nvPr/>
        </p:nvSpPr>
        <p:spPr>
          <a:xfrm>
            <a:off x="2880190" y="4660641"/>
            <a:ext cx="1358606" cy="1358606"/>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a:solidFill>
                <a:srgbClr val="FFFFFF"/>
              </a:solidFill>
              <a:latin typeface="Poppins Light" charset="0"/>
            </a:endParaRPr>
          </a:p>
        </p:txBody>
      </p:sp>
      <p:grpSp>
        <p:nvGrpSpPr>
          <p:cNvPr id="42" name="Group 41"/>
          <p:cNvGrpSpPr/>
          <p:nvPr/>
        </p:nvGrpSpPr>
        <p:grpSpPr>
          <a:xfrm>
            <a:off x="3320200" y="5025698"/>
            <a:ext cx="441903" cy="652356"/>
            <a:chOff x="2873516" y="4964064"/>
            <a:chExt cx="497213" cy="734007"/>
          </a:xfrm>
        </p:grpSpPr>
        <p:cxnSp>
          <p:nvCxnSpPr>
            <p:cNvPr id="43" name="Straight Connector 42"/>
            <p:cNvCxnSpPr/>
            <p:nvPr/>
          </p:nvCxnSpPr>
          <p:spPr>
            <a:xfrm>
              <a:off x="2873516" y="5329824"/>
              <a:ext cx="497213" cy="36824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2873516" y="4964064"/>
              <a:ext cx="497213" cy="36576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45" name="Rectangle 44"/>
          <p:cNvSpPr/>
          <p:nvPr/>
        </p:nvSpPr>
        <p:spPr>
          <a:xfrm rot="16200000">
            <a:off x="11458720" y="5359807"/>
            <a:ext cx="1463040" cy="203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dirty="0">
              <a:solidFill>
                <a:srgbClr val="7F7F7F"/>
              </a:solidFill>
              <a:latin typeface="Montserrat Ultra Light" charset="0"/>
            </a:endParaRPr>
          </a:p>
        </p:txBody>
      </p:sp>
      <p:sp>
        <p:nvSpPr>
          <p:cNvPr id="23" name="Rectangle 22"/>
          <p:cNvSpPr>
            <a:spLocks/>
          </p:cNvSpPr>
          <p:nvPr/>
        </p:nvSpPr>
        <p:spPr bwMode="auto">
          <a:xfrm>
            <a:off x="8863264" y="1334328"/>
            <a:ext cx="6702156" cy="901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vert="horz" wrap="none" lIns="0" tIns="0" rIns="0" bIns="0" anchor="ctr" anchorCtr="0">
            <a:spAutoFit/>
          </a:bodyPr>
          <a:lstStyle/>
          <a:p>
            <a:pPr algn="ctr" defTabSz="4572000">
              <a:lnSpc>
                <a:spcPts val="7400"/>
              </a:lnSpc>
            </a:pPr>
            <a:r>
              <a:rPr lang="en-US" sz="6000" b="1" spc="500" dirty="0">
                <a:solidFill>
                  <a:srgbClr val="000000"/>
                </a:solidFill>
                <a:latin typeface="Montserrat" charset="0"/>
                <a:ea typeface="Montserrat" charset="0"/>
                <a:cs typeface="Montserrat" charset="0"/>
                <a:sym typeface="Bebas Neue" charset="0"/>
              </a:rPr>
              <a:t>TESTIMONIALS</a:t>
            </a:r>
          </a:p>
        </p:txBody>
      </p:sp>
      <p:sp>
        <p:nvSpPr>
          <p:cNvPr id="3" name="Picture Placeholder 2"/>
          <p:cNvSpPr>
            <a:spLocks noGrp="1"/>
          </p:cNvSpPr>
          <p:nvPr>
            <p:ph type="pic" sz="quarter" idx="20"/>
          </p:nvPr>
        </p:nvSpPr>
        <p:spPr/>
      </p:sp>
      <p:sp>
        <p:nvSpPr>
          <p:cNvPr id="4" name="Picture Placeholder 3"/>
          <p:cNvSpPr>
            <a:spLocks noGrp="1"/>
          </p:cNvSpPr>
          <p:nvPr>
            <p:ph type="pic" sz="quarter" idx="21"/>
          </p:nvPr>
        </p:nvSpPr>
        <p:spPr/>
      </p:sp>
      <p:sp>
        <p:nvSpPr>
          <p:cNvPr id="5" name="Picture Placeholder 4"/>
          <p:cNvSpPr>
            <a:spLocks noGrp="1"/>
          </p:cNvSpPr>
          <p:nvPr>
            <p:ph type="pic" sz="quarter" idx="22"/>
          </p:nvPr>
        </p:nvSpPr>
        <p:spPr/>
      </p:sp>
    </p:spTree>
    <p:extLst>
      <p:ext uri="{BB962C8B-B14F-4D97-AF65-F5344CB8AC3E}">
        <p14:creationId xmlns:p14="http://schemas.microsoft.com/office/powerpoint/2010/main" val="198421001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14:bounceEnd="50000">
                                          <p:cBhvr additive="base">
                                            <p:cTn id="7" dur="500" fill="hold"/>
                                            <p:tgtEl>
                                              <p:spTgt spid="14"/>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50000">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14:bounceEnd="50000">
                                          <p:cBhvr additive="base">
                                            <p:cTn id="11" dur="500" fill="hold"/>
                                            <p:tgtEl>
                                              <p:spTgt spid="16"/>
                                            </p:tgtEl>
                                            <p:attrNameLst>
                                              <p:attrName>ppt_x</p:attrName>
                                            </p:attrNameLst>
                                          </p:cBhvr>
                                          <p:tavLst>
                                            <p:tav tm="0">
                                              <p:val>
                                                <p:strVal val="#ppt_x"/>
                                              </p:val>
                                            </p:tav>
                                            <p:tav tm="100000">
                                              <p:val>
                                                <p:strVal val="#ppt_x"/>
                                              </p:val>
                                            </p:tav>
                                          </p:tavLst>
                                        </p:anim>
                                        <p:anim calcmode="lin" valueType="num" p14:bounceEnd="50000">
                                          <p:cBhvr additive="base">
                                            <p:cTn id="12" dur="500" fill="hold"/>
                                            <p:tgtEl>
                                              <p:spTgt spid="1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14:presetBounceEnd="50000">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14:bounceEnd="50000">
                                          <p:cBhvr additive="base">
                                            <p:cTn id="15" dur="500" fill="hold"/>
                                            <p:tgtEl>
                                              <p:spTgt spid="18"/>
                                            </p:tgtEl>
                                            <p:attrNameLst>
                                              <p:attrName>ppt_x</p:attrName>
                                            </p:attrNameLst>
                                          </p:cBhvr>
                                          <p:tavLst>
                                            <p:tav tm="0">
                                              <p:val>
                                                <p:strVal val="#ppt_x"/>
                                              </p:val>
                                            </p:tav>
                                            <p:tav tm="100000">
                                              <p:val>
                                                <p:strVal val="#ppt_x"/>
                                              </p:val>
                                            </p:tav>
                                          </p:tavLst>
                                        </p:anim>
                                        <p:anim calcmode="lin" valueType="num" p14:bounceEnd="50000">
                                          <p:cBhvr additive="base">
                                            <p:cTn id="16" dur="500" fill="hold"/>
                                            <p:tgtEl>
                                              <p:spTgt spid="1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14:presetBounceEnd="50000">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14:bounceEnd="50000">
                                          <p:cBhvr additive="base">
                                            <p:cTn id="19" dur="500" fill="hold"/>
                                            <p:tgtEl>
                                              <p:spTgt spid="20"/>
                                            </p:tgtEl>
                                            <p:attrNameLst>
                                              <p:attrName>ppt_x</p:attrName>
                                            </p:attrNameLst>
                                          </p:cBhvr>
                                          <p:tavLst>
                                            <p:tav tm="0">
                                              <p:val>
                                                <p:strVal val="#ppt_x"/>
                                              </p:val>
                                            </p:tav>
                                            <p:tav tm="100000">
                                              <p:val>
                                                <p:strVal val="#ppt_x"/>
                                              </p:val>
                                            </p:tav>
                                          </p:tavLst>
                                        </p:anim>
                                        <p:anim calcmode="lin" valueType="num" p14:bounceEnd="50000">
                                          <p:cBhvr additive="base">
                                            <p:cTn id="20" dur="500" fill="hold"/>
                                            <p:tgtEl>
                                              <p:spTgt spid="20"/>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14:presetBounceEnd="50000">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14:bounceEnd="50000">
                                          <p:cBhvr additive="base">
                                            <p:cTn id="23" dur="500" fill="hold"/>
                                            <p:tgtEl>
                                              <p:spTgt spid="21"/>
                                            </p:tgtEl>
                                            <p:attrNameLst>
                                              <p:attrName>ppt_x</p:attrName>
                                            </p:attrNameLst>
                                          </p:cBhvr>
                                          <p:tavLst>
                                            <p:tav tm="0">
                                              <p:val>
                                                <p:strVal val="#ppt_x"/>
                                              </p:val>
                                            </p:tav>
                                            <p:tav tm="100000">
                                              <p:val>
                                                <p:strVal val="#ppt_x"/>
                                              </p:val>
                                            </p:tav>
                                          </p:tavLst>
                                        </p:anim>
                                        <p:anim calcmode="lin" valueType="num" p14:bounceEnd="50000">
                                          <p:cBhvr additive="base">
                                            <p:cTn id="24" dur="500" fill="hold"/>
                                            <p:tgtEl>
                                              <p:spTgt spid="2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14:presetBounceEnd="50000">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14:bounceEnd="50000">
                                          <p:cBhvr additive="base">
                                            <p:cTn id="27" dur="500" fill="hold"/>
                                            <p:tgtEl>
                                              <p:spTgt spid="22"/>
                                            </p:tgtEl>
                                            <p:attrNameLst>
                                              <p:attrName>ppt_x</p:attrName>
                                            </p:attrNameLst>
                                          </p:cBhvr>
                                          <p:tavLst>
                                            <p:tav tm="0">
                                              <p:val>
                                                <p:strVal val="#ppt_x"/>
                                              </p:val>
                                            </p:tav>
                                            <p:tav tm="100000">
                                              <p:val>
                                                <p:strVal val="#ppt_x"/>
                                              </p:val>
                                            </p:tav>
                                          </p:tavLst>
                                        </p:anim>
                                        <p:anim calcmode="lin" valueType="num" p14:bounceEnd="50000">
                                          <p:cBhvr additive="base">
                                            <p:cTn id="28" dur="500" fill="hold"/>
                                            <p:tgtEl>
                                              <p:spTgt spid="2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14:presetBounceEnd="50000">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14:bounceEnd="50000">
                                          <p:cBhvr additive="base">
                                            <p:cTn id="31" dur="500" fill="hold"/>
                                            <p:tgtEl>
                                              <p:spTgt spid="2"/>
                                            </p:tgtEl>
                                            <p:attrNameLst>
                                              <p:attrName>ppt_x</p:attrName>
                                            </p:attrNameLst>
                                          </p:cBhvr>
                                          <p:tavLst>
                                            <p:tav tm="0">
                                              <p:val>
                                                <p:strVal val="#ppt_x"/>
                                              </p:val>
                                            </p:tav>
                                            <p:tav tm="100000">
                                              <p:val>
                                                <p:strVal val="#ppt_x"/>
                                              </p:val>
                                            </p:tav>
                                          </p:tavLst>
                                        </p:anim>
                                        <p:anim calcmode="lin" valueType="num" p14:bounceEnd="50000">
                                          <p:cBhvr additive="base">
                                            <p:cTn id="32" dur="500" fill="hold"/>
                                            <p:tgtEl>
                                              <p:spTgt spid="2"/>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14:presetBounceEnd="50000">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14:bounceEnd="50000">
                                          <p:cBhvr additive="base">
                                            <p:cTn id="35" dur="500" fill="hold"/>
                                            <p:tgtEl>
                                              <p:spTgt spid="9"/>
                                            </p:tgtEl>
                                            <p:attrNameLst>
                                              <p:attrName>ppt_x</p:attrName>
                                            </p:attrNameLst>
                                          </p:cBhvr>
                                          <p:tavLst>
                                            <p:tav tm="0">
                                              <p:val>
                                                <p:strVal val="#ppt_x"/>
                                              </p:val>
                                            </p:tav>
                                            <p:tav tm="100000">
                                              <p:val>
                                                <p:strVal val="#ppt_x"/>
                                              </p:val>
                                            </p:tav>
                                          </p:tavLst>
                                        </p:anim>
                                        <p:anim calcmode="lin" valueType="num" p14:bounceEnd="50000">
                                          <p:cBhvr additive="base">
                                            <p:cTn id="36" dur="500" fill="hold"/>
                                            <p:tgtEl>
                                              <p:spTgt spid="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14:presetBounceEnd="50000">
                                      <p:stCondLst>
                                        <p:cond delay="0"/>
                                      </p:stCondLst>
                                      <p:childTnLst>
                                        <p:set>
                                          <p:cBhvr>
                                            <p:cTn id="38" dur="1" fill="hold">
                                              <p:stCondLst>
                                                <p:cond delay="0"/>
                                              </p:stCondLst>
                                            </p:cTn>
                                            <p:tgtEl>
                                              <p:spTgt spid="41"/>
                                            </p:tgtEl>
                                            <p:attrNameLst>
                                              <p:attrName>style.visibility</p:attrName>
                                            </p:attrNameLst>
                                          </p:cBhvr>
                                          <p:to>
                                            <p:strVal val="visible"/>
                                          </p:to>
                                        </p:set>
                                        <p:anim calcmode="lin" valueType="num" p14:bounceEnd="50000">
                                          <p:cBhvr additive="base">
                                            <p:cTn id="39" dur="500" fill="hold"/>
                                            <p:tgtEl>
                                              <p:spTgt spid="41"/>
                                            </p:tgtEl>
                                            <p:attrNameLst>
                                              <p:attrName>ppt_x</p:attrName>
                                            </p:attrNameLst>
                                          </p:cBhvr>
                                          <p:tavLst>
                                            <p:tav tm="0">
                                              <p:val>
                                                <p:strVal val="#ppt_x"/>
                                              </p:val>
                                            </p:tav>
                                            <p:tav tm="100000">
                                              <p:val>
                                                <p:strVal val="#ppt_x"/>
                                              </p:val>
                                            </p:tav>
                                          </p:tavLst>
                                        </p:anim>
                                        <p:anim calcmode="lin" valueType="num" p14:bounceEnd="50000">
                                          <p:cBhvr additive="base">
                                            <p:cTn id="40" dur="500" fill="hold"/>
                                            <p:tgtEl>
                                              <p:spTgt spid="41"/>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14:presetBounceEnd="50000">
                                      <p:stCondLst>
                                        <p:cond delay="0"/>
                                      </p:stCondLst>
                                      <p:childTnLst>
                                        <p:set>
                                          <p:cBhvr>
                                            <p:cTn id="42" dur="1" fill="hold">
                                              <p:stCondLst>
                                                <p:cond delay="0"/>
                                              </p:stCondLst>
                                            </p:cTn>
                                            <p:tgtEl>
                                              <p:spTgt spid="42"/>
                                            </p:tgtEl>
                                            <p:attrNameLst>
                                              <p:attrName>style.visibility</p:attrName>
                                            </p:attrNameLst>
                                          </p:cBhvr>
                                          <p:to>
                                            <p:strVal val="visible"/>
                                          </p:to>
                                        </p:set>
                                        <p:anim calcmode="lin" valueType="num" p14:bounceEnd="50000">
                                          <p:cBhvr additive="base">
                                            <p:cTn id="43" dur="500" fill="hold"/>
                                            <p:tgtEl>
                                              <p:spTgt spid="42"/>
                                            </p:tgtEl>
                                            <p:attrNameLst>
                                              <p:attrName>ppt_x</p:attrName>
                                            </p:attrNameLst>
                                          </p:cBhvr>
                                          <p:tavLst>
                                            <p:tav tm="0">
                                              <p:val>
                                                <p:strVal val="#ppt_x"/>
                                              </p:val>
                                            </p:tav>
                                            <p:tav tm="100000">
                                              <p:val>
                                                <p:strVal val="#ppt_x"/>
                                              </p:val>
                                            </p:tav>
                                          </p:tavLst>
                                        </p:anim>
                                        <p:anim calcmode="lin" valueType="num" p14:bounceEnd="50000">
                                          <p:cBhvr additive="base">
                                            <p:cTn id="44" dur="500" fill="hold"/>
                                            <p:tgtEl>
                                              <p:spTgt spid="42"/>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14:presetBounceEnd="50000">
                                      <p:stCondLst>
                                        <p:cond delay="0"/>
                                      </p:stCondLst>
                                      <p:childTnLst>
                                        <p:set>
                                          <p:cBhvr>
                                            <p:cTn id="46" dur="1" fill="hold">
                                              <p:stCondLst>
                                                <p:cond delay="0"/>
                                              </p:stCondLst>
                                            </p:cTn>
                                            <p:tgtEl>
                                              <p:spTgt spid="45"/>
                                            </p:tgtEl>
                                            <p:attrNameLst>
                                              <p:attrName>style.visibility</p:attrName>
                                            </p:attrNameLst>
                                          </p:cBhvr>
                                          <p:to>
                                            <p:strVal val="visible"/>
                                          </p:to>
                                        </p:set>
                                        <p:anim calcmode="lin" valueType="num" p14:bounceEnd="50000">
                                          <p:cBhvr additive="base">
                                            <p:cTn id="47" dur="500" fill="hold"/>
                                            <p:tgtEl>
                                              <p:spTgt spid="45"/>
                                            </p:tgtEl>
                                            <p:attrNameLst>
                                              <p:attrName>ppt_x</p:attrName>
                                            </p:attrNameLst>
                                          </p:cBhvr>
                                          <p:tavLst>
                                            <p:tav tm="0">
                                              <p:val>
                                                <p:strVal val="#ppt_x"/>
                                              </p:val>
                                            </p:tav>
                                            <p:tav tm="100000">
                                              <p:val>
                                                <p:strVal val="#ppt_x"/>
                                              </p:val>
                                            </p:tav>
                                          </p:tavLst>
                                        </p:anim>
                                        <p:anim calcmode="lin" valueType="num" p14:bounceEnd="50000">
                                          <p:cBhvr additive="base">
                                            <p:cTn id="48"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8" grpId="0"/>
          <p:bldP spid="20" grpId="0"/>
          <p:bldP spid="21" grpId="0"/>
          <p:bldP spid="22" grpId="0"/>
          <p:bldP spid="2" grpId="0" animBg="1"/>
          <p:bldP spid="41" grpId="0" animBg="1"/>
          <p:bldP spid="45"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fill="hold"/>
                                            <p:tgtEl>
                                              <p:spTgt spid="18"/>
                                            </p:tgtEl>
                                            <p:attrNameLst>
                                              <p:attrName>ppt_x</p:attrName>
                                            </p:attrNameLst>
                                          </p:cBhvr>
                                          <p:tavLst>
                                            <p:tav tm="0">
                                              <p:val>
                                                <p:strVal val="#ppt_x"/>
                                              </p:val>
                                            </p:tav>
                                            <p:tav tm="100000">
                                              <p:val>
                                                <p:strVal val="#ppt_x"/>
                                              </p:val>
                                            </p:tav>
                                          </p:tavLst>
                                        </p:anim>
                                        <p:anim calcmode="lin" valueType="num">
                                          <p:cBhvr additive="base">
                                            <p:cTn id="16" dur="500" fill="hold"/>
                                            <p:tgtEl>
                                              <p:spTgt spid="1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ppt_x"/>
                                              </p:val>
                                            </p:tav>
                                            <p:tav tm="100000">
                                              <p:val>
                                                <p:strVal val="#ppt_x"/>
                                              </p:val>
                                            </p:tav>
                                          </p:tavLst>
                                        </p:anim>
                                        <p:anim calcmode="lin" valueType="num">
                                          <p:cBhvr additive="base">
                                            <p:cTn id="20" dur="500" fill="hold"/>
                                            <p:tgtEl>
                                              <p:spTgt spid="20"/>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fill="hold"/>
                                            <p:tgtEl>
                                              <p:spTgt spid="21"/>
                                            </p:tgtEl>
                                            <p:attrNameLst>
                                              <p:attrName>ppt_x</p:attrName>
                                            </p:attrNameLst>
                                          </p:cBhvr>
                                          <p:tavLst>
                                            <p:tav tm="0">
                                              <p:val>
                                                <p:strVal val="#ppt_x"/>
                                              </p:val>
                                            </p:tav>
                                            <p:tav tm="100000">
                                              <p:val>
                                                <p:strVal val="#ppt_x"/>
                                              </p:val>
                                            </p:tav>
                                          </p:tavLst>
                                        </p:anim>
                                        <p:anim calcmode="lin" valueType="num">
                                          <p:cBhvr additive="base">
                                            <p:cTn id="24" dur="500" fill="hold"/>
                                            <p:tgtEl>
                                              <p:spTgt spid="2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500" fill="hold"/>
                                            <p:tgtEl>
                                              <p:spTgt spid="22"/>
                                            </p:tgtEl>
                                            <p:attrNameLst>
                                              <p:attrName>ppt_x</p:attrName>
                                            </p:attrNameLst>
                                          </p:cBhvr>
                                          <p:tavLst>
                                            <p:tav tm="0">
                                              <p:val>
                                                <p:strVal val="#ppt_x"/>
                                              </p:val>
                                            </p:tav>
                                            <p:tav tm="100000">
                                              <p:val>
                                                <p:strVal val="#ppt_x"/>
                                              </p:val>
                                            </p:tav>
                                          </p:tavLst>
                                        </p:anim>
                                        <p:anim calcmode="lin" valueType="num">
                                          <p:cBhvr additive="base">
                                            <p:cTn id="28" dur="500" fill="hold"/>
                                            <p:tgtEl>
                                              <p:spTgt spid="2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ppt_x"/>
                                              </p:val>
                                            </p:tav>
                                            <p:tav tm="100000">
                                              <p:val>
                                                <p:strVal val="#ppt_x"/>
                                              </p:val>
                                            </p:tav>
                                          </p:tavLst>
                                        </p:anim>
                                        <p:anim calcmode="lin" valueType="num">
                                          <p:cBhvr additive="base">
                                            <p:cTn id="32" dur="500" fill="hold"/>
                                            <p:tgtEl>
                                              <p:spTgt spid="2"/>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1"/>
                                            </p:tgtEl>
                                            <p:attrNameLst>
                                              <p:attrName>style.visibility</p:attrName>
                                            </p:attrNameLst>
                                          </p:cBhvr>
                                          <p:to>
                                            <p:strVal val="visible"/>
                                          </p:to>
                                        </p:set>
                                        <p:anim calcmode="lin" valueType="num">
                                          <p:cBhvr additive="base">
                                            <p:cTn id="39" dur="500" fill="hold"/>
                                            <p:tgtEl>
                                              <p:spTgt spid="41"/>
                                            </p:tgtEl>
                                            <p:attrNameLst>
                                              <p:attrName>ppt_x</p:attrName>
                                            </p:attrNameLst>
                                          </p:cBhvr>
                                          <p:tavLst>
                                            <p:tav tm="0">
                                              <p:val>
                                                <p:strVal val="#ppt_x"/>
                                              </p:val>
                                            </p:tav>
                                            <p:tav tm="100000">
                                              <p:val>
                                                <p:strVal val="#ppt_x"/>
                                              </p:val>
                                            </p:tav>
                                          </p:tavLst>
                                        </p:anim>
                                        <p:anim calcmode="lin" valueType="num">
                                          <p:cBhvr additive="base">
                                            <p:cTn id="40" dur="500" fill="hold"/>
                                            <p:tgtEl>
                                              <p:spTgt spid="41"/>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42"/>
                                            </p:tgtEl>
                                            <p:attrNameLst>
                                              <p:attrName>style.visibility</p:attrName>
                                            </p:attrNameLst>
                                          </p:cBhvr>
                                          <p:to>
                                            <p:strVal val="visible"/>
                                          </p:to>
                                        </p:set>
                                        <p:anim calcmode="lin" valueType="num">
                                          <p:cBhvr additive="base">
                                            <p:cTn id="43" dur="500" fill="hold"/>
                                            <p:tgtEl>
                                              <p:spTgt spid="42"/>
                                            </p:tgtEl>
                                            <p:attrNameLst>
                                              <p:attrName>ppt_x</p:attrName>
                                            </p:attrNameLst>
                                          </p:cBhvr>
                                          <p:tavLst>
                                            <p:tav tm="0">
                                              <p:val>
                                                <p:strVal val="#ppt_x"/>
                                              </p:val>
                                            </p:tav>
                                            <p:tav tm="100000">
                                              <p:val>
                                                <p:strVal val="#ppt_x"/>
                                              </p:val>
                                            </p:tav>
                                          </p:tavLst>
                                        </p:anim>
                                        <p:anim calcmode="lin" valueType="num">
                                          <p:cBhvr additive="base">
                                            <p:cTn id="44" dur="500" fill="hold"/>
                                            <p:tgtEl>
                                              <p:spTgt spid="42"/>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5"/>
                                            </p:tgtEl>
                                            <p:attrNameLst>
                                              <p:attrName>style.visibility</p:attrName>
                                            </p:attrNameLst>
                                          </p:cBhvr>
                                          <p:to>
                                            <p:strVal val="visible"/>
                                          </p:to>
                                        </p:set>
                                        <p:anim calcmode="lin" valueType="num">
                                          <p:cBhvr additive="base">
                                            <p:cTn id="47" dur="500" fill="hold"/>
                                            <p:tgtEl>
                                              <p:spTgt spid="45"/>
                                            </p:tgtEl>
                                            <p:attrNameLst>
                                              <p:attrName>ppt_x</p:attrName>
                                            </p:attrNameLst>
                                          </p:cBhvr>
                                          <p:tavLst>
                                            <p:tav tm="0">
                                              <p:val>
                                                <p:strVal val="#ppt_x"/>
                                              </p:val>
                                            </p:tav>
                                            <p:tav tm="100000">
                                              <p:val>
                                                <p:strVal val="#ppt_x"/>
                                              </p:val>
                                            </p:tav>
                                          </p:tavLst>
                                        </p:anim>
                                        <p:anim calcmode="lin" valueType="num">
                                          <p:cBhvr additive="base">
                                            <p:cTn id="48"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8" grpId="0"/>
          <p:bldP spid="20" grpId="0"/>
          <p:bldP spid="21" grpId="0"/>
          <p:bldP spid="22" grpId="0"/>
          <p:bldP spid="2" grpId="0" animBg="1"/>
          <p:bldP spid="41" grpId="0" animBg="1"/>
          <p:bldP spid="45" grpId="0" animBg="1"/>
        </p:bldLst>
      </p:timing>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Subtitle 2"/>
          <p:cNvSpPr txBox="1">
            <a:spLocks/>
          </p:cNvSpPr>
          <p:nvPr/>
        </p:nvSpPr>
        <p:spPr>
          <a:xfrm>
            <a:off x="6563995" y="3431444"/>
            <a:ext cx="11256010" cy="124553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en-US" dirty="0">
                <a:solidFill>
                  <a:srgbClr val="7F7F7F"/>
                </a:solidFill>
                <a:latin typeface="Poppins Light" charset="0"/>
                <a:ea typeface="Poppins Light" charset="0"/>
                <a:cs typeface="Poppins Light" charset="0"/>
              </a:rPr>
              <a:t>Frequently, your initial font choice is taken out of your hands; companies often specify a typeface, or even a set of fonts</a:t>
            </a:r>
          </a:p>
        </p:txBody>
      </p:sp>
      <p:sp>
        <p:nvSpPr>
          <p:cNvPr id="83" name="TextBox 82"/>
          <p:cNvSpPr txBox="1"/>
          <p:nvPr/>
        </p:nvSpPr>
        <p:spPr>
          <a:xfrm>
            <a:off x="11258929" y="8362139"/>
            <a:ext cx="1883015" cy="400110"/>
          </a:xfrm>
          <a:prstGeom prst="rect">
            <a:avLst/>
          </a:prstGeom>
          <a:noFill/>
        </p:spPr>
        <p:txBody>
          <a:bodyPr wrap="none" rtlCol="0" anchor="ctr" anchorCtr="0">
            <a:spAutoFit/>
          </a:bodyPr>
          <a:lstStyle/>
          <a:p>
            <a:pPr algn="ctr" defTabSz="1828434"/>
            <a:r>
              <a:rPr lang="en-US" sz="2000" dirty="0">
                <a:solidFill>
                  <a:srgbClr val="000000"/>
                </a:solidFill>
                <a:latin typeface="Poppins" charset="0"/>
                <a:ea typeface="Poppins" charset="0"/>
                <a:cs typeface="Poppins" charset="0"/>
              </a:rPr>
              <a:t>ADRIAN BULLOK</a:t>
            </a:r>
          </a:p>
        </p:txBody>
      </p:sp>
      <p:sp>
        <p:nvSpPr>
          <p:cNvPr id="84" name="TextBox 83"/>
          <p:cNvSpPr txBox="1"/>
          <p:nvPr/>
        </p:nvSpPr>
        <p:spPr>
          <a:xfrm>
            <a:off x="11661370" y="8966957"/>
            <a:ext cx="1078116" cy="369332"/>
          </a:xfrm>
          <a:prstGeom prst="rect">
            <a:avLst/>
          </a:prstGeom>
          <a:noFill/>
        </p:spPr>
        <p:txBody>
          <a:bodyPr wrap="none" rtlCol="0" anchor="ctr" anchorCtr="0">
            <a:spAutoFit/>
          </a:bodyPr>
          <a:lstStyle/>
          <a:p>
            <a:pPr algn="ctr" defTabSz="1828434"/>
            <a:r>
              <a:rPr lang="en-US" b="1" dirty="0">
                <a:solidFill>
                  <a:srgbClr val="7F7F7F"/>
                </a:solidFill>
                <a:latin typeface="Poppins SemiBold" charset="0"/>
                <a:ea typeface="Poppins SemiBold" charset="0"/>
                <a:cs typeface="Poppins SemiBold" charset="0"/>
              </a:rPr>
              <a:t>@Twitter</a:t>
            </a:r>
          </a:p>
        </p:txBody>
      </p:sp>
      <p:sp>
        <p:nvSpPr>
          <p:cNvPr id="85" name="Subtitle 2"/>
          <p:cNvSpPr txBox="1">
            <a:spLocks/>
          </p:cNvSpPr>
          <p:nvPr/>
        </p:nvSpPr>
        <p:spPr>
          <a:xfrm>
            <a:off x="9093888" y="9471957"/>
            <a:ext cx="6230566" cy="124553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en-US" i="1" dirty="0">
                <a:solidFill>
                  <a:srgbClr val="7F7F7F"/>
                </a:solidFill>
                <a:latin typeface="Poppins Light" charset="0"/>
                <a:ea typeface="Poppins Light" charset="0"/>
                <a:cs typeface="Poppins Light" charset="0"/>
              </a:rPr>
              <a:t>“Frequently, your initial font choice is taken out of your awesome hands”</a:t>
            </a:r>
          </a:p>
        </p:txBody>
      </p:sp>
      <p:sp>
        <p:nvSpPr>
          <p:cNvPr id="86" name="TextBox 85"/>
          <p:cNvSpPr txBox="1"/>
          <p:nvPr/>
        </p:nvSpPr>
        <p:spPr>
          <a:xfrm>
            <a:off x="18322241" y="8362139"/>
            <a:ext cx="1711943" cy="400110"/>
          </a:xfrm>
          <a:prstGeom prst="rect">
            <a:avLst/>
          </a:prstGeom>
          <a:noFill/>
        </p:spPr>
        <p:txBody>
          <a:bodyPr wrap="none" rtlCol="0" anchor="ctr" anchorCtr="0">
            <a:spAutoFit/>
          </a:bodyPr>
          <a:lstStyle/>
          <a:p>
            <a:pPr algn="ctr" defTabSz="1828434"/>
            <a:r>
              <a:rPr lang="en-US" sz="2000" dirty="0">
                <a:solidFill>
                  <a:srgbClr val="000000"/>
                </a:solidFill>
                <a:latin typeface="Poppins" charset="0"/>
                <a:ea typeface="Poppins" charset="0"/>
                <a:cs typeface="Poppins" charset="0"/>
              </a:rPr>
              <a:t>VANESSA KALE</a:t>
            </a:r>
          </a:p>
        </p:txBody>
      </p:sp>
      <p:sp>
        <p:nvSpPr>
          <p:cNvPr id="87" name="TextBox 86"/>
          <p:cNvSpPr txBox="1"/>
          <p:nvPr/>
        </p:nvSpPr>
        <p:spPr>
          <a:xfrm>
            <a:off x="18645048" y="8966957"/>
            <a:ext cx="1066318" cy="369332"/>
          </a:xfrm>
          <a:prstGeom prst="rect">
            <a:avLst/>
          </a:prstGeom>
          <a:noFill/>
        </p:spPr>
        <p:txBody>
          <a:bodyPr wrap="none" rtlCol="0" anchor="ctr" anchorCtr="0">
            <a:spAutoFit/>
          </a:bodyPr>
          <a:lstStyle/>
          <a:p>
            <a:pPr algn="ctr" defTabSz="1828434"/>
            <a:r>
              <a:rPr lang="en-US" b="1" dirty="0">
                <a:solidFill>
                  <a:srgbClr val="7F7F7F"/>
                </a:solidFill>
                <a:latin typeface="Poppins SemiBold" charset="0"/>
                <a:ea typeface="Poppins SemiBold" charset="0"/>
                <a:cs typeface="Poppins SemiBold" charset="0"/>
              </a:rPr>
              <a:t>@Google</a:t>
            </a:r>
          </a:p>
        </p:txBody>
      </p:sp>
      <p:sp>
        <p:nvSpPr>
          <p:cNvPr id="88" name="Subtitle 2"/>
          <p:cNvSpPr txBox="1">
            <a:spLocks/>
          </p:cNvSpPr>
          <p:nvPr/>
        </p:nvSpPr>
        <p:spPr>
          <a:xfrm>
            <a:off x="16071666" y="9471957"/>
            <a:ext cx="6230566" cy="124553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en-US" i="1" dirty="0">
                <a:solidFill>
                  <a:srgbClr val="7F7F7F"/>
                </a:solidFill>
                <a:latin typeface="Poppins Light" charset="0"/>
                <a:ea typeface="Poppins Light" charset="0"/>
                <a:cs typeface="Poppins Light" charset="0"/>
              </a:rPr>
              <a:t>“Frequently, your initial font choice is taken out of your awesome hands”</a:t>
            </a:r>
          </a:p>
        </p:txBody>
      </p:sp>
      <p:sp>
        <p:nvSpPr>
          <p:cNvPr id="89" name="TextBox 88"/>
          <p:cNvSpPr txBox="1"/>
          <p:nvPr/>
        </p:nvSpPr>
        <p:spPr>
          <a:xfrm>
            <a:off x="4321201" y="8362139"/>
            <a:ext cx="1666545" cy="400110"/>
          </a:xfrm>
          <a:prstGeom prst="rect">
            <a:avLst/>
          </a:prstGeom>
          <a:noFill/>
        </p:spPr>
        <p:txBody>
          <a:bodyPr wrap="none" rtlCol="0" anchor="ctr" anchorCtr="0">
            <a:spAutoFit/>
          </a:bodyPr>
          <a:lstStyle/>
          <a:p>
            <a:pPr algn="ctr" defTabSz="1828434"/>
            <a:r>
              <a:rPr lang="en-US" sz="2000" dirty="0">
                <a:solidFill>
                  <a:srgbClr val="000000"/>
                </a:solidFill>
                <a:latin typeface="Poppins" charset="0"/>
                <a:ea typeface="Poppins" charset="0"/>
                <a:cs typeface="Poppins" charset="0"/>
              </a:rPr>
              <a:t>PEDRO WHITE</a:t>
            </a:r>
          </a:p>
        </p:txBody>
      </p:sp>
      <p:sp>
        <p:nvSpPr>
          <p:cNvPr id="90" name="TextBox 89"/>
          <p:cNvSpPr txBox="1"/>
          <p:nvPr/>
        </p:nvSpPr>
        <p:spPr>
          <a:xfrm>
            <a:off x="4646159" y="8966957"/>
            <a:ext cx="1016625" cy="369332"/>
          </a:xfrm>
          <a:prstGeom prst="rect">
            <a:avLst/>
          </a:prstGeom>
          <a:noFill/>
        </p:spPr>
        <p:txBody>
          <a:bodyPr wrap="none" rtlCol="0" anchor="ctr" anchorCtr="0">
            <a:spAutoFit/>
          </a:bodyPr>
          <a:lstStyle/>
          <a:p>
            <a:pPr algn="ctr" defTabSz="1828434"/>
            <a:r>
              <a:rPr lang="en-US" b="1" dirty="0">
                <a:solidFill>
                  <a:srgbClr val="7F7F7F"/>
                </a:solidFill>
                <a:latin typeface="Poppins SemiBold" charset="0"/>
                <a:ea typeface="Poppins SemiBold" charset="0"/>
                <a:cs typeface="Poppins SemiBold" charset="0"/>
              </a:rPr>
              <a:t>@Adobe</a:t>
            </a:r>
          </a:p>
        </p:txBody>
      </p:sp>
      <p:sp>
        <p:nvSpPr>
          <p:cNvPr id="91" name="Subtitle 2"/>
          <p:cNvSpPr txBox="1">
            <a:spLocks/>
          </p:cNvSpPr>
          <p:nvPr/>
        </p:nvSpPr>
        <p:spPr>
          <a:xfrm>
            <a:off x="2047929" y="9471957"/>
            <a:ext cx="6230566" cy="124553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en-US" i="1" dirty="0">
                <a:solidFill>
                  <a:srgbClr val="7F7F7F"/>
                </a:solidFill>
                <a:latin typeface="Poppins Light" charset="0"/>
                <a:ea typeface="Poppins Light" charset="0"/>
                <a:cs typeface="Poppins Light" charset="0"/>
              </a:rPr>
              <a:t>“Frequently, your initial font choice is taken out of your awesome hands”</a:t>
            </a:r>
          </a:p>
        </p:txBody>
      </p:sp>
      <p:sp>
        <p:nvSpPr>
          <p:cNvPr id="45" name="Oval 44"/>
          <p:cNvSpPr>
            <a:spLocks noChangeAspect="1"/>
          </p:cNvSpPr>
          <p:nvPr/>
        </p:nvSpPr>
        <p:spPr>
          <a:xfrm rot="18861538" flipH="1">
            <a:off x="11628126" y="11907650"/>
            <a:ext cx="182880" cy="1828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a:solidFill>
                <a:srgbClr val="FFFFFF"/>
              </a:solidFill>
              <a:latin typeface="Poppins Light" charset="0"/>
            </a:endParaRPr>
          </a:p>
        </p:txBody>
      </p:sp>
      <p:sp>
        <p:nvSpPr>
          <p:cNvPr id="62" name="Oval 61"/>
          <p:cNvSpPr>
            <a:spLocks noChangeAspect="1"/>
          </p:cNvSpPr>
          <p:nvPr/>
        </p:nvSpPr>
        <p:spPr>
          <a:xfrm rot="18861538" flipH="1">
            <a:off x="11936641" y="11903936"/>
            <a:ext cx="182880" cy="182880"/>
          </a:xfrm>
          <a:prstGeom prst="ellipse">
            <a:avLst/>
          </a:prstGeom>
          <a:solidFill>
            <a:schemeClr val="tx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a:solidFill>
                <a:srgbClr val="FFFFFF"/>
              </a:solidFill>
              <a:latin typeface="Poppins Light" charset="0"/>
            </a:endParaRPr>
          </a:p>
        </p:txBody>
      </p:sp>
      <p:sp>
        <p:nvSpPr>
          <p:cNvPr id="63" name="Oval 62"/>
          <p:cNvSpPr>
            <a:spLocks noChangeAspect="1"/>
          </p:cNvSpPr>
          <p:nvPr/>
        </p:nvSpPr>
        <p:spPr>
          <a:xfrm rot="18861538" flipH="1">
            <a:off x="12271176" y="11903936"/>
            <a:ext cx="182880" cy="182880"/>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a:solidFill>
                <a:srgbClr val="FFFFFF"/>
              </a:solidFill>
              <a:latin typeface="Poppins Light" charset="0"/>
            </a:endParaRPr>
          </a:p>
        </p:txBody>
      </p:sp>
      <p:sp>
        <p:nvSpPr>
          <p:cNvPr id="64" name="Oval 63"/>
          <p:cNvSpPr>
            <a:spLocks noChangeAspect="1"/>
          </p:cNvSpPr>
          <p:nvPr/>
        </p:nvSpPr>
        <p:spPr>
          <a:xfrm rot="18861538" flipH="1">
            <a:off x="12579691" y="11900222"/>
            <a:ext cx="182880" cy="182880"/>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a:solidFill>
                <a:srgbClr val="FFFFFF"/>
              </a:solidFill>
              <a:latin typeface="Poppins Light" charset="0"/>
            </a:endParaRPr>
          </a:p>
        </p:txBody>
      </p:sp>
      <p:sp>
        <p:nvSpPr>
          <p:cNvPr id="65" name="Rectangle 64"/>
          <p:cNvSpPr>
            <a:spLocks/>
          </p:cNvSpPr>
          <p:nvPr/>
        </p:nvSpPr>
        <p:spPr bwMode="auto">
          <a:xfrm>
            <a:off x="6119753" y="1334328"/>
            <a:ext cx="12189234" cy="901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vert="horz" wrap="none" lIns="0" tIns="0" rIns="0" bIns="0" anchor="ctr" anchorCtr="0">
            <a:spAutoFit/>
          </a:bodyPr>
          <a:lstStyle/>
          <a:p>
            <a:pPr algn="ctr" defTabSz="4572000">
              <a:lnSpc>
                <a:spcPts val="7400"/>
              </a:lnSpc>
            </a:pPr>
            <a:r>
              <a:rPr lang="en-US" sz="6000" b="1" spc="500" dirty="0">
                <a:solidFill>
                  <a:srgbClr val="000000"/>
                </a:solidFill>
                <a:latin typeface="Montserrat" charset="0"/>
                <a:ea typeface="Montserrat" charset="0"/>
                <a:cs typeface="Montserrat" charset="0"/>
                <a:sym typeface="Bebas Neue" charset="0"/>
              </a:rPr>
              <a:t>WHAT PEOPLE ARE SAYING</a:t>
            </a:r>
          </a:p>
        </p:txBody>
      </p:sp>
      <p:sp>
        <p:nvSpPr>
          <p:cNvPr id="2" name="Picture Placeholder 1"/>
          <p:cNvSpPr>
            <a:spLocks noGrp="1"/>
          </p:cNvSpPr>
          <p:nvPr>
            <p:ph type="pic" sz="quarter" idx="23"/>
          </p:nvPr>
        </p:nvSpPr>
        <p:spPr/>
      </p:sp>
      <p:sp>
        <p:nvSpPr>
          <p:cNvPr id="4" name="Picture Placeholder 3"/>
          <p:cNvSpPr>
            <a:spLocks noGrp="1"/>
          </p:cNvSpPr>
          <p:nvPr>
            <p:ph type="pic" sz="quarter" idx="24"/>
          </p:nvPr>
        </p:nvSpPr>
        <p:spPr/>
      </p:sp>
      <p:sp>
        <p:nvSpPr>
          <p:cNvPr id="5" name="Picture Placeholder 4"/>
          <p:cNvSpPr>
            <a:spLocks noGrp="1"/>
          </p:cNvSpPr>
          <p:nvPr>
            <p:ph type="pic" sz="quarter" idx="22"/>
          </p:nvPr>
        </p:nvSpPr>
        <p:spPr/>
      </p:sp>
    </p:spTree>
    <p:extLst>
      <p:ext uri="{BB962C8B-B14F-4D97-AF65-F5344CB8AC3E}">
        <p14:creationId xmlns:p14="http://schemas.microsoft.com/office/powerpoint/2010/main" val="183341114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0"/>
                                      </p:stCondLst>
                                      <p:childTnLst>
                                        <p:set>
                                          <p:cBhvr>
                                            <p:cTn id="6" dur="1" fill="hold">
                                              <p:stCondLst>
                                                <p:cond delay="0"/>
                                              </p:stCondLst>
                                            </p:cTn>
                                            <p:tgtEl>
                                              <p:spTgt spid="83"/>
                                            </p:tgtEl>
                                            <p:attrNameLst>
                                              <p:attrName>style.visibility</p:attrName>
                                            </p:attrNameLst>
                                          </p:cBhvr>
                                          <p:to>
                                            <p:strVal val="visible"/>
                                          </p:to>
                                        </p:set>
                                        <p:anim calcmode="lin" valueType="num" p14:bounceEnd="50000">
                                          <p:cBhvr additive="base">
                                            <p:cTn id="7" dur="500" fill="hold"/>
                                            <p:tgtEl>
                                              <p:spTgt spid="83"/>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8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50000">
                                      <p:stCondLst>
                                        <p:cond delay="0"/>
                                      </p:stCondLst>
                                      <p:childTnLst>
                                        <p:set>
                                          <p:cBhvr>
                                            <p:cTn id="10" dur="1" fill="hold">
                                              <p:stCondLst>
                                                <p:cond delay="0"/>
                                              </p:stCondLst>
                                            </p:cTn>
                                            <p:tgtEl>
                                              <p:spTgt spid="84"/>
                                            </p:tgtEl>
                                            <p:attrNameLst>
                                              <p:attrName>style.visibility</p:attrName>
                                            </p:attrNameLst>
                                          </p:cBhvr>
                                          <p:to>
                                            <p:strVal val="visible"/>
                                          </p:to>
                                        </p:set>
                                        <p:anim calcmode="lin" valueType="num" p14:bounceEnd="50000">
                                          <p:cBhvr additive="base">
                                            <p:cTn id="11" dur="500" fill="hold"/>
                                            <p:tgtEl>
                                              <p:spTgt spid="84"/>
                                            </p:tgtEl>
                                            <p:attrNameLst>
                                              <p:attrName>ppt_x</p:attrName>
                                            </p:attrNameLst>
                                          </p:cBhvr>
                                          <p:tavLst>
                                            <p:tav tm="0">
                                              <p:val>
                                                <p:strVal val="#ppt_x"/>
                                              </p:val>
                                            </p:tav>
                                            <p:tav tm="100000">
                                              <p:val>
                                                <p:strVal val="#ppt_x"/>
                                              </p:val>
                                            </p:tav>
                                          </p:tavLst>
                                        </p:anim>
                                        <p:anim calcmode="lin" valueType="num" p14:bounceEnd="50000">
                                          <p:cBhvr additive="base">
                                            <p:cTn id="12" dur="500" fill="hold"/>
                                            <p:tgtEl>
                                              <p:spTgt spid="8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14:presetBounceEnd="50000">
                                      <p:stCondLst>
                                        <p:cond delay="0"/>
                                      </p:stCondLst>
                                      <p:childTnLst>
                                        <p:set>
                                          <p:cBhvr>
                                            <p:cTn id="14" dur="1" fill="hold">
                                              <p:stCondLst>
                                                <p:cond delay="0"/>
                                              </p:stCondLst>
                                            </p:cTn>
                                            <p:tgtEl>
                                              <p:spTgt spid="85"/>
                                            </p:tgtEl>
                                            <p:attrNameLst>
                                              <p:attrName>style.visibility</p:attrName>
                                            </p:attrNameLst>
                                          </p:cBhvr>
                                          <p:to>
                                            <p:strVal val="visible"/>
                                          </p:to>
                                        </p:set>
                                        <p:anim calcmode="lin" valueType="num" p14:bounceEnd="50000">
                                          <p:cBhvr additive="base">
                                            <p:cTn id="15" dur="500" fill="hold"/>
                                            <p:tgtEl>
                                              <p:spTgt spid="85"/>
                                            </p:tgtEl>
                                            <p:attrNameLst>
                                              <p:attrName>ppt_x</p:attrName>
                                            </p:attrNameLst>
                                          </p:cBhvr>
                                          <p:tavLst>
                                            <p:tav tm="0">
                                              <p:val>
                                                <p:strVal val="#ppt_x"/>
                                              </p:val>
                                            </p:tav>
                                            <p:tav tm="100000">
                                              <p:val>
                                                <p:strVal val="#ppt_x"/>
                                              </p:val>
                                            </p:tav>
                                          </p:tavLst>
                                        </p:anim>
                                        <p:anim calcmode="lin" valueType="num" p14:bounceEnd="50000">
                                          <p:cBhvr additive="base">
                                            <p:cTn id="16" dur="500" fill="hold"/>
                                            <p:tgtEl>
                                              <p:spTgt spid="8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14:presetBounceEnd="50000">
                                      <p:stCondLst>
                                        <p:cond delay="0"/>
                                      </p:stCondLst>
                                      <p:childTnLst>
                                        <p:set>
                                          <p:cBhvr>
                                            <p:cTn id="18" dur="1" fill="hold">
                                              <p:stCondLst>
                                                <p:cond delay="0"/>
                                              </p:stCondLst>
                                            </p:cTn>
                                            <p:tgtEl>
                                              <p:spTgt spid="86"/>
                                            </p:tgtEl>
                                            <p:attrNameLst>
                                              <p:attrName>style.visibility</p:attrName>
                                            </p:attrNameLst>
                                          </p:cBhvr>
                                          <p:to>
                                            <p:strVal val="visible"/>
                                          </p:to>
                                        </p:set>
                                        <p:anim calcmode="lin" valueType="num" p14:bounceEnd="50000">
                                          <p:cBhvr additive="base">
                                            <p:cTn id="19" dur="500" fill="hold"/>
                                            <p:tgtEl>
                                              <p:spTgt spid="86"/>
                                            </p:tgtEl>
                                            <p:attrNameLst>
                                              <p:attrName>ppt_x</p:attrName>
                                            </p:attrNameLst>
                                          </p:cBhvr>
                                          <p:tavLst>
                                            <p:tav tm="0">
                                              <p:val>
                                                <p:strVal val="#ppt_x"/>
                                              </p:val>
                                            </p:tav>
                                            <p:tav tm="100000">
                                              <p:val>
                                                <p:strVal val="#ppt_x"/>
                                              </p:val>
                                            </p:tav>
                                          </p:tavLst>
                                        </p:anim>
                                        <p:anim calcmode="lin" valueType="num" p14:bounceEnd="50000">
                                          <p:cBhvr additive="base">
                                            <p:cTn id="20" dur="500" fill="hold"/>
                                            <p:tgtEl>
                                              <p:spTgt spid="8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14:presetBounceEnd="50000">
                                      <p:stCondLst>
                                        <p:cond delay="0"/>
                                      </p:stCondLst>
                                      <p:childTnLst>
                                        <p:set>
                                          <p:cBhvr>
                                            <p:cTn id="22" dur="1" fill="hold">
                                              <p:stCondLst>
                                                <p:cond delay="0"/>
                                              </p:stCondLst>
                                            </p:cTn>
                                            <p:tgtEl>
                                              <p:spTgt spid="87"/>
                                            </p:tgtEl>
                                            <p:attrNameLst>
                                              <p:attrName>style.visibility</p:attrName>
                                            </p:attrNameLst>
                                          </p:cBhvr>
                                          <p:to>
                                            <p:strVal val="visible"/>
                                          </p:to>
                                        </p:set>
                                        <p:anim calcmode="lin" valueType="num" p14:bounceEnd="50000">
                                          <p:cBhvr additive="base">
                                            <p:cTn id="23" dur="500" fill="hold"/>
                                            <p:tgtEl>
                                              <p:spTgt spid="87"/>
                                            </p:tgtEl>
                                            <p:attrNameLst>
                                              <p:attrName>ppt_x</p:attrName>
                                            </p:attrNameLst>
                                          </p:cBhvr>
                                          <p:tavLst>
                                            <p:tav tm="0">
                                              <p:val>
                                                <p:strVal val="#ppt_x"/>
                                              </p:val>
                                            </p:tav>
                                            <p:tav tm="100000">
                                              <p:val>
                                                <p:strVal val="#ppt_x"/>
                                              </p:val>
                                            </p:tav>
                                          </p:tavLst>
                                        </p:anim>
                                        <p:anim calcmode="lin" valueType="num" p14:bounceEnd="50000">
                                          <p:cBhvr additive="base">
                                            <p:cTn id="24" dur="500" fill="hold"/>
                                            <p:tgtEl>
                                              <p:spTgt spid="8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14:presetBounceEnd="50000">
                                      <p:stCondLst>
                                        <p:cond delay="0"/>
                                      </p:stCondLst>
                                      <p:childTnLst>
                                        <p:set>
                                          <p:cBhvr>
                                            <p:cTn id="26" dur="1" fill="hold">
                                              <p:stCondLst>
                                                <p:cond delay="0"/>
                                              </p:stCondLst>
                                            </p:cTn>
                                            <p:tgtEl>
                                              <p:spTgt spid="88"/>
                                            </p:tgtEl>
                                            <p:attrNameLst>
                                              <p:attrName>style.visibility</p:attrName>
                                            </p:attrNameLst>
                                          </p:cBhvr>
                                          <p:to>
                                            <p:strVal val="visible"/>
                                          </p:to>
                                        </p:set>
                                        <p:anim calcmode="lin" valueType="num" p14:bounceEnd="50000">
                                          <p:cBhvr additive="base">
                                            <p:cTn id="27" dur="500" fill="hold"/>
                                            <p:tgtEl>
                                              <p:spTgt spid="88"/>
                                            </p:tgtEl>
                                            <p:attrNameLst>
                                              <p:attrName>ppt_x</p:attrName>
                                            </p:attrNameLst>
                                          </p:cBhvr>
                                          <p:tavLst>
                                            <p:tav tm="0">
                                              <p:val>
                                                <p:strVal val="#ppt_x"/>
                                              </p:val>
                                            </p:tav>
                                            <p:tav tm="100000">
                                              <p:val>
                                                <p:strVal val="#ppt_x"/>
                                              </p:val>
                                            </p:tav>
                                          </p:tavLst>
                                        </p:anim>
                                        <p:anim calcmode="lin" valueType="num" p14:bounceEnd="50000">
                                          <p:cBhvr additive="base">
                                            <p:cTn id="28" dur="500" fill="hold"/>
                                            <p:tgtEl>
                                              <p:spTgt spid="8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14:presetBounceEnd="50000">
                                      <p:stCondLst>
                                        <p:cond delay="0"/>
                                      </p:stCondLst>
                                      <p:childTnLst>
                                        <p:set>
                                          <p:cBhvr>
                                            <p:cTn id="30" dur="1" fill="hold">
                                              <p:stCondLst>
                                                <p:cond delay="0"/>
                                              </p:stCondLst>
                                            </p:cTn>
                                            <p:tgtEl>
                                              <p:spTgt spid="89"/>
                                            </p:tgtEl>
                                            <p:attrNameLst>
                                              <p:attrName>style.visibility</p:attrName>
                                            </p:attrNameLst>
                                          </p:cBhvr>
                                          <p:to>
                                            <p:strVal val="visible"/>
                                          </p:to>
                                        </p:set>
                                        <p:anim calcmode="lin" valueType="num" p14:bounceEnd="50000">
                                          <p:cBhvr additive="base">
                                            <p:cTn id="31" dur="500" fill="hold"/>
                                            <p:tgtEl>
                                              <p:spTgt spid="89"/>
                                            </p:tgtEl>
                                            <p:attrNameLst>
                                              <p:attrName>ppt_x</p:attrName>
                                            </p:attrNameLst>
                                          </p:cBhvr>
                                          <p:tavLst>
                                            <p:tav tm="0">
                                              <p:val>
                                                <p:strVal val="#ppt_x"/>
                                              </p:val>
                                            </p:tav>
                                            <p:tav tm="100000">
                                              <p:val>
                                                <p:strVal val="#ppt_x"/>
                                              </p:val>
                                            </p:tav>
                                          </p:tavLst>
                                        </p:anim>
                                        <p:anim calcmode="lin" valueType="num" p14:bounceEnd="50000">
                                          <p:cBhvr additive="base">
                                            <p:cTn id="32" dur="500" fill="hold"/>
                                            <p:tgtEl>
                                              <p:spTgt spid="8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14:presetBounceEnd="50000">
                                      <p:stCondLst>
                                        <p:cond delay="0"/>
                                      </p:stCondLst>
                                      <p:childTnLst>
                                        <p:set>
                                          <p:cBhvr>
                                            <p:cTn id="34" dur="1" fill="hold">
                                              <p:stCondLst>
                                                <p:cond delay="0"/>
                                              </p:stCondLst>
                                            </p:cTn>
                                            <p:tgtEl>
                                              <p:spTgt spid="90"/>
                                            </p:tgtEl>
                                            <p:attrNameLst>
                                              <p:attrName>style.visibility</p:attrName>
                                            </p:attrNameLst>
                                          </p:cBhvr>
                                          <p:to>
                                            <p:strVal val="visible"/>
                                          </p:to>
                                        </p:set>
                                        <p:anim calcmode="lin" valueType="num" p14:bounceEnd="50000">
                                          <p:cBhvr additive="base">
                                            <p:cTn id="35" dur="500" fill="hold"/>
                                            <p:tgtEl>
                                              <p:spTgt spid="90"/>
                                            </p:tgtEl>
                                            <p:attrNameLst>
                                              <p:attrName>ppt_x</p:attrName>
                                            </p:attrNameLst>
                                          </p:cBhvr>
                                          <p:tavLst>
                                            <p:tav tm="0">
                                              <p:val>
                                                <p:strVal val="#ppt_x"/>
                                              </p:val>
                                            </p:tav>
                                            <p:tav tm="100000">
                                              <p:val>
                                                <p:strVal val="#ppt_x"/>
                                              </p:val>
                                            </p:tav>
                                          </p:tavLst>
                                        </p:anim>
                                        <p:anim calcmode="lin" valueType="num" p14:bounceEnd="50000">
                                          <p:cBhvr additive="base">
                                            <p:cTn id="36" dur="500" fill="hold"/>
                                            <p:tgtEl>
                                              <p:spTgt spid="9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14:presetBounceEnd="50000">
                                      <p:stCondLst>
                                        <p:cond delay="0"/>
                                      </p:stCondLst>
                                      <p:childTnLst>
                                        <p:set>
                                          <p:cBhvr>
                                            <p:cTn id="38" dur="1" fill="hold">
                                              <p:stCondLst>
                                                <p:cond delay="0"/>
                                              </p:stCondLst>
                                            </p:cTn>
                                            <p:tgtEl>
                                              <p:spTgt spid="91"/>
                                            </p:tgtEl>
                                            <p:attrNameLst>
                                              <p:attrName>style.visibility</p:attrName>
                                            </p:attrNameLst>
                                          </p:cBhvr>
                                          <p:to>
                                            <p:strVal val="visible"/>
                                          </p:to>
                                        </p:set>
                                        <p:anim calcmode="lin" valueType="num" p14:bounceEnd="50000">
                                          <p:cBhvr additive="base">
                                            <p:cTn id="39" dur="500" fill="hold"/>
                                            <p:tgtEl>
                                              <p:spTgt spid="91"/>
                                            </p:tgtEl>
                                            <p:attrNameLst>
                                              <p:attrName>ppt_x</p:attrName>
                                            </p:attrNameLst>
                                          </p:cBhvr>
                                          <p:tavLst>
                                            <p:tav tm="0">
                                              <p:val>
                                                <p:strVal val="#ppt_x"/>
                                              </p:val>
                                            </p:tav>
                                            <p:tav tm="100000">
                                              <p:val>
                                                <p:strVal val="#ppt_x"/>
                                              </p:val>
                                            </p:tav>
                                          </p:tavLst>
                                        </p:anim>
                                        <p:anim calcmode="lin" valueType="num" p14:bounceEnd="50000">
                                          <p:cBhvr additive="base">
                                            <p:cTn id="40" dur="500" fill="hold"/>
                                            <p:tgtEl>
                                              <p:spTgt spid="9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14:presetBounceEnd="50000">
                                      <p:stCondLst>
                                        <p:cond delay="0"/>
                                      </p:stCondLst>
                                      <p:childTnLst>
                                        <p:set>
                                          <p:cBhvr>
                                            <p:cTn id="42" dur="1" fill="hold">
                                              <p:stCondLst>
                                                <p:cond delay="0"/>
                                              </p:stCondLst>
                                            </p:cTn>
                                            <p:tgtEl>
                                              <p:spTgt spid="45"/>
                                            </p:tgtEl>
                                            <p:attrNameLst>
                                              <p:attrName>style.visibility</p:attrName>
                                            </p:attrNameLst>
                                          </p:cBhvr>
                                          <p:to>
                                            <p:strVal val="visible"/>
                                          </p:to>
                                        </p:set>
                                        <p:anim calcmode="lin" valueType="num" p14:bounceEnd="50000">
                                          <p:cBhvr additive="base">
                                            <p:cTn id="43" dur="500" fill="hold"/>
                                            <p:tgtEl>
                                              <p:spTgt spid="45"/>
                                            </p:tgtEl>
                                            <p:attrNameLst>
                                              <p:attrName>ppt_x</p:attrName>
                                            </p:attrNameLst>
                                          </p:cBhvr>
                                          <p:tavLst>
                                            <p:tav tm="0">
                                              <p:val>
                                                <p:strVal val="#ppt_x"/>
                                              </p:val>
                                            </p:tav>
                                            <p:tav tm="100000">
                                              <p:val>
                                                <p:strVal val="#ppt_x"/>
                                              </p:val>
                                            </p:tav>
                                          </p:tavLst>
                                        </p:anim>
                                        <p:anim calcmode="lin" valueType="num" p14:bounceEnd="50000">
                                          <p:cBhvr additive="base">
                                            <p:cTn id="44" dur="500" fill="hold"/>
                                            <p:tgtEl>
                                              <p:spTgt spid="45"/>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14:presetBounceEnd="50000">
                                      <p:stCondLst>
                                        <p:cond delay="0"/>
                                      </p:stCondLst>
                                      <p:childTnLst>
                                        <p:set>
                                          <p:cBhvr>
                                            <p:cTn id="46" dur="1" fill="hold">
                                              <p:stCondLst>
                                                <p:cond delay="0"/>
                                              </p:stCondLst>
                                            </p:cTn>
                                            <p:tgtEl>
                                              <p:spTgt spid="62"/>
                                            </p:tgtEl>
                                            <p:attrNameLst>
                                              <p:attrName>style.visibility</p:attrName>
                                            </p:attrNameLst>
                                          </p:cBhvr>
                                          <p:to>
                                            <p:strVal val="visible"/>
                                          </p:to>
                                        </p:set>
                                        <p:anim calcmode="lin" valueType="num" p14:bounceEnd="50000">
                                          <p:cBhvr additive="base">
                                            <p:cTn id="47" dur="500" fill="hold"/>
                                            <p:tgtEl>
                                              <p:spTgt spid="62"/>
                                            </p:tgtEl>
                                            <p:attrNameLst>
                                              <p:attrName>ppt_x</p:attrName>
                                            </p:attrNameLst>
                                          </p:cBhvr>
                                          <p:tavLst>
                                            <p:tav tm="0">
                                              <p:val>
                                                <p:strVal val="#ppt_x"/>
                                              </p:val>
                                            </p:tav>
                                            <p:tav tm="100000">
                                              <p:val>
                                                <p:strVal val="#ppt_x"/>
                                              </p:val>
                                            </p:tav>
                                          </p:tavLst>
                                        </p:anim>
                                        <p:anim calcmode="lin" valueType="num" p14:bounceEnd="50000">
                                          <p:cBhvr additive="base">
                                            <p:cTn id="48" dur="500" fill="hold"/>
                                            <p:tgtEl>
                                              <p:spTgt spid="62"/>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14:presetBounceEnd="50000">
                                      <p:stCondLst>
                                        <p:cond delay="0"/>
                                      </p:stCondLst>
                                      <p:childTnLst>
                                        <p:set>
                                          <p:cBhvr>
                                            <p:cTn id="50" dur="1" fill="hold">
                                              <p:stCondLst>
                                                <p:cond delay="0"/>
                                              </p:stCondLst>
                                            </p:cTn>
                                            <p:tgtEl>
                                              <p:spTgt spid="63"/>
                                            </p:tgtEl>
                                            <p:attrNameLst>
                                              <p:attrName>style.visibility</p:attrName>
                                            </p:attrNameLst>
                                          </p:cBhvr>
                                          <p:to>
                                            <p:strVal val="visible"/>
                                          </p:to>
                                        </p:set>
                                        <p:anim calcmode="lin" valueType="num" p14:bounceEnd="50000">
                                          <p:cBhvr additive="base">
                                            <p:cTn id="51" dur="500" fill="hold"/>
                                            <p:tgtEl>
                                              <p:spTgt spid="63"/>
                                            </p:tgtEl>
                                            <p:attrNameLst>
                                              <p:attrName>ppt_x</p:attrName>
                                            </p:attrNameLst>
                                          </p:cBhvr>
                                          <p:tavLst>
                                            <p:tav tm="0">
                                              <p:val>
                                                <p:strVal val="#ppt_x"/>
                                              </p:val>
                                            </p:tav>
                                            <p:tav tm="100000">
                                              <p:val>
                                                <p:strVal val="#ppt_x"/>
                                              </p:val>
                                            </p:tav>
                                          </p:tavLst>
                                        </p:anim>
                                        <p:anim calcmode="lin" valueType="num" p14:bounceEnd="50000">
                                          <p:cBhvr additive="base">
                                            <p:cTn id="52" dur="500" fill="hold"/>
                                            <p:tgtEl>
                                              <p:spTgt spid="63"/>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14:presetBounceEnd="50000">
                                      <p:stCondLst>
                                        <p:cond delay="0"/>
                                      </p:stCondLst>
                                      <p:childTnLst>
                                        <p:set>
                                          <p:cBhvr>
                                            <p:cTn id="54" dur="1" fill="hold">
                                              <p:stCondLst>
                                                <p:cond delay="0"/>
                                              </p:stCondLst>
                                            </p:cTn>
                                            <p:tgtEl>
                                              <p:spTgt spid="64"/>
                                            </p:tgtEl>
                                            <p:attrNameLst>
                                              <p:attrName>style.visibility</p:attrName>
                                            </p:attrNameLst>
                                          </p:cBhvr>
                                          <p:to>
                                            <p:strVal val="visible"/>
                                          </p:to>
                                        </p:set>
                                        <p:anim calcmode="lin" valueType="num" p14:bounceEnd="50000">
                                          <p:cBhvr additive="base">
                                            <p:cTn id="55" dur="500" fill="hold"/>
                                            <p:tgtEl>
                                              <p:spTgt spid="64"/>
                                            </p:tgtEl>
                                            <p:attrNameLst>
                                              <p:attrName>ppt_x</p:attrName>
                                            </p:attrNameLst>
                                          </p:cBhvr>
                                          <p:tavLst>
                                            <p:tav tm="0">
                                              <p:val>
                                                <p:strVal val="#ppt_x"/>
                                              </p:val>
                                            </p:tav>
                                            <p:tav tm="100000">
                                              <p:val>
                                                <p:strVal val="#ppt_x"/>
                                              </p:val>
                                            </p:tav>
                                          </p:tavLst>
                                        </p:anim>
                                        <p:anim calcmode="lin" valueType="num" p14:bounceEnd="50000">
                                          <p:cBhvr additive="base">
                                            <p:cTn id="56"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P spid="84" grpId="0"/>
          <p:bldP spid="85" grpId="0"/>
          <p:bldP spid="86" grpId="0"/>
          <p:bldP spid="87" grpId="0"/>
          <p:bldP spid="88" grpId="0"/>
          <p:bldP spid="89" grpId="0"/>
          <p:bldP spid="90" grpId="0"/>
          <p:bldP spid="91" grpId="0"/>
          <p:bldP spid="45" grpId="0" animBg="1"/>
          <p:bldP spid="62" grpId="0" animBg="1"/>
          <p:bldP spid="63" grpId="0" animBg="1"/>
          <p:bldP spid="64"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83"/>
                                            </p:tgtEl>
                                            <p:attrNameLst>
                                              <p:attrName>style.visibility</p:attrName>
                                            </p:attrNameLst>
                                          </p:cBhvr>
                                          <p:to>
                                            <p:strVal val="visible"/>
                                          </p:to>
                                        </p:set>
                                        <p:anim calcmode="lin" valueType="num">
                                          <p:cBhvr additive="base">
                                            <p:cTn id="7" dur="500" fill="hold"/>
                                            <p:tgtEl>
                                              <p:spTgt spid="83"/>
                                            </p:tgtEl>
                                            <p:attrNameLst>
                                              <p:attrName>ppt_x</p:attrName>
                                            </p:attrNameLst>
                                          </p:cBhvr>
                                          <p:tavLst>
                                            <p:tav tm="0">
                                              <p:val>
                                                <p:strVal val="#ppt_x"/>
                                              </p:val>
                                            </p:tav>
                                            <p:tav tm="100000">
                                              <p:val>
                                                <p:strVal val="#ppt_x"/>
                                              </p:val>
                                            </p:tav>
                                          </p:tavLst>
                                        </p:anim>
                                        <p:anim calcmode="lin" valueType="num">
                                          <p:cBhvr additive="base">
                                            <p:cTn id="8" dur="500" fill="hold"/>
                                            <p:tgtEl>
                                              <p:spTgt spid="8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4"/>
                                            </p:tgtEl>
                                            <p:attrNameLst>
                                              <p:attrName>style.visibility</p:attrName>
                                            </p:attrNameLst>
                                          </p:cBhvr>
                                          <p:to>
                                            <p:strVal val="visible"/>
                                          </p:to>
                                        </p:set>
                                        <p:anim calcmode="lin" valueType="num">
                                          <p:cBhvr additive="base">
                                            <p:cTn id="11" dur="500" fill="hold"/>
                                            <p:tgtEl>
                                              <p:spTgt spid="84"/>
                                            </p:tgtEl>
                                            <p:attrNameLst>
                                              <p:attrName>ppt_x</p:attrName>
                                            </p:attrNameLst>
                                          </p:cBhvr>
                                          <p:tavLst>
                                            <p:tav tm="0">
                                              <p:val>
                                                <p:strVal val="#ppt_x"/>
                                              </p:val>
                                            </p:tav>
                                            <p:tav tm="100000">
                                              <p:val>
                                                <p:strVal val="#ppt_x"/>
                                              </p:val>
                                            </p:tav>
                                          </p:tavLst>
                                        </p:anim>
                                        <p:anim calcmode="lin" valueType="num">
                                          <p:cBhvr additive="base">
                                            <p:cTn id="12" dur="500" fill="hold"/>
                                            <p:tgtEl>
                                              <p:spTgt spid="8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5"/>
                                            </p:tgtEl>
                                            <p:attrNameLst>
                                              <p:attrName>style.visibility</p:attrName>
                                            </p:attrNameLst>
                                          </p:cBhvr>
                                          <p:to>
                                            <p:strVal val="visible"/>
                                          </p:to>
                                        </p:set>
                                        <p:anim calcmode="lin" valueType="num">
                                          <p:cBhvr additive="base">
                                            <p:cTn id="15" dur="500" fill="hold"/>
                                            <p:tgtEl>
                                              <p:spTgt spid="85"/>
                                            </p:tgtEl>
                                            <p:attrNameLst>
                                              <p:attrName>ppt_x</p:attrName>
                                            </p:attrNameLst>
                                          </p:cBhvr>
                                          <p:tavLst>
                                            <p:tav tm="0">
                                              <p:val>
                                                <p:strVal val="#ppt_x"/>
                                              </p:val>
                                            </p:tav>
                                            <p:tav tm="100000">
                                              <p:val>
                                                <p:strVal val="#ppt_x"/>
                                              </p:val>
                                            </p:tav>
                                          </p:tavLst>
                                        </p:anim>
                                        <p:anim calcmode="lin" valueType="num">
                                          <p:cBhvr additive="base">
                                            <p:cTn id="16" dur="500" fill="hold"/>
                                            <p:tgtEl>
                                              <p:spTgt spid="8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6"/>
                                            </p:tgtEl>
                                            <p:attrNameLst>
                                              <p:attrName>style.visibility</p:attrName>
                                            </p:attrNameLst>
                                          </p:cBhvr>
                                          <p:to>
                                            <p:strVal val="visible"/>
                                          </p:to>
                                        </p:set>
                                        <p:anim calcmode="lin" valueType="num">
                                          <p:cBhvr additive="base">
                                            <p:cTn id="19" dur="500" fill="hold"/>
                                            <p:tgtEl>
                                              <p:spTgt spid="86"/>
                                            </p:tgtEl>
                                            <p:attrNameLst>
                                              <p:attrName>ppt_x</p:attrName>
                                            </p:attrNameLst>
                                          </p:cBhvr>
                                          <p:tavLst>
                                            <p:tav tm="0">
                                              <p:val>
                                                <p:strVal val="#ppt_x"/>
                                              </p:val>
                                            </p:tav>
                                            <p:tav tm="100000">
                                              <p:val>
                                                <p:strVal val="#ppt_x"/>
                                              </p:val>
                                            </p:tav>
                                          </p:tavLst>
                                        </p:anim>
                                        <p:anim calcmode="lin" valueType="num">
                                          <p:cBhvr additive="base">
                                            <p:cTn id="20" dur="500" fill="hold"/>
                                            <p:tgtEl>
                                              <p:spTgt spid="8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7"/>
                                            </p:tgtEl>
                                            <p:attrNameLst>
                                              <p:attrName>style.visibility</p:attrName>
                                            </p:attrNameLst>
                                          </p:cBhvr>
                                          <p:to>
                                            <p:strVal val="visible"/>
                                          </p:to>
                                        </p:set>
                                        <p:anim calcmode="lin" valueType="num">
                                          <p:cBhvr additive="base">
                                            <p:cTn id="23" dur="500" fill="hold"/>
                                            <p:tgtEl>
                                              <p:spTgt spid="87"/>
                                            </p:tgtEl>
                                            <p:attrNameLst>
                                              <p:attrName>ppt_x</p:attrName>
                                            </p:attrNameLst>
                                          </p:cBhvr>
                                          <p:tavLst>
                                            <p:tav tm="0">
                                              <p:val>
                                                <p:strVal val="#ppt_x"/>
                                              </p:val>
                                            </p:tav>
                                            <p:tav tm="100000">
                                              <p:val>
                                                <p:strVal val="#ppt_x"/>
                                              </p:val>
                                            </p:tav>
                                          </p:tavLst>
                                        </p:anim>
                                        <p:anim calcmode="lin" valueType="num">
                                          <p:cBhvr additive="base">
                                            <p:cTn id="24" dur="500" fill="hold"/>
                                            <p:tgtEl>
                                              <p:spTgt spid="8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88"/>
                                            </p:tgtEl>
                                            <p:attrNameLst>
                                              <p:attrName>style.visibility</p:attrName>
                                            </p:attrNameLst>
                                          </p:cBhvr>
                                          <p:to>
                                            <p:strVal val="visible"/>
                                          </p:to>
                                        </p:set>
                                        <p:anim calcmode="lin" valueType="num">
                                          <p:cBhvr additive="base">
                                            <p:cTn id="27" dur="500" fill="hold"/>
                                            <p:tgtEl>
                                              <p:spTgt spid="88"/>
                                            </p:tgtEl>
                                            <p:attrNameLst>
                                              <p:attrName>ppt_x</p:attrName>
                                            </p:attrNameLst>
                                          </p:cBhvr>
                                          <p:tavLst>
                                            <p:tav tm="0">
                                              <p:val>
                                                <p:strVal val="#ppt_x"/>
                                              </p:val>
                                            </p:tav>
                                            <p:tav tm="100000">
                                              <p:val>
                                                <p:strVal val="#ppt_x"/>
                                              </p:val>
                                            </p:tav>
                                          </p:tavLst>
                                        </p:anim>
                                        <p:anim calcmode="lin" valueType="num">
                                          <p:cBhvr additive="base">
                                            <p:cTn id="28" dur="500" fill="hold"/>
                                            <p:tgtEl>
                                              <p:spTgt spid="8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89"/>
                                            </p:tgtEl>
                                            <p:attrNameLst>
                                              <p:attrName>style.visibility</p:attrName>
                                            </p:attrNameLst>
                                          </p:cBhvr>
                                          <p:to>
                                            <p:strVal val="visible"/>
                                          </p:to>
                                        </p:set>
                                        <p:anim calcmode="lin" valueType="num">
                                          <p:cBhvr additive="base">
                                            <p:cTn id="31" dur="500" fill="hold"/>
                                            <p:tgtEl>
                                              <p:spTgt spid="89"/>
                                            </p:tgtEl>
                                            <p:attrNameLst>
                                              <p:attrName>ppt_x</p:attrName>
                                            </p:attrNameLst>
                                          </p:cBhvr>
                                          <p:tavLst>
                                            <p:tav tm="0">
                                              <p:val>
                                                <p:strVal val="#ppt_x"/>
                                              </p:val>
                                            </p:tav>
                                            <p:tav tm="100000">
                                              <p:val>
                                                <p:strVal val="#ppt_x"/>
                                              </p:val>
                                            </p:tav>
                                          </p:tavLst>
                                        </p:anim>
                                        <p:anim calcmode="lin" valueType="num">
                                          <p:cBhvr additive="base">
                                            <p:cTn id="32" dur="500" fill="hold"/>
                                            <p:tgtEl>
                                              <p:spTgt spid="8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90"/>
                                            </p:tgtEl>
                                            <p:attrNameLst>
                                              <p:attrName>style.visibility</p:attrName>
                                            </p:attrNameLst>
                                          </p:cBhvr>
                                          <p:to>
                                            <p:strVal val="visible"/>
                                          </p:to>
                                        </p:set>
                                        <p:anim calcmode="lin" valueType="num">
                                          <p:cBhvr additive="base">
                                            <p:cTn id="35" dur="500" fill="hold"/>
                                            <p:tgtEl>
                                              <p:spTgt spid="90"/>
                                            </p:tgtEl>
                                            <p:attrNameLst>
                                              <p:attrName>ppt_x</p:attrName>
                                            </p:attrNameLst>
                                          </p:cBhvr>
                                          <p:tavLst>
                                            <p:tav tm="0">
                                              <p:val>
                                                <p:strVal val="#ppt_x"/>
                                              </p:val>
                                            </p:tav>
                                            <p:tav tm="100000">
                                              <p:val>
                                                <p:strVal val="#ppt_x"/>
                                              </p:val>
                                            </p:tav>
                                          </p:tavLst>
                                        </p:anim>
                                        <p:anim calcmode="lin" valueType="num">
                                          <p:cBhvr additive="base">
                                            <p:cTn id="36" dur="500" fill="hold"/>
                                            <p:tgtEl>
                                              <p:spTgt spid="9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91"/>
                                            </p:tgtEl>
                                            <p:attrNameLst>
                                              <p:attrName>style.visibility</p:attrName>
                                            </p:attrNameLst>
                                          </p:cBhvr>
                                          <p:to>
                                            <p:strVal val="visible"/>
                                          </p:to>
                                        </p:set>
                                        <p:anim calcmode="lin" valueType="num">
                                          <p:cBhvr additive="base">
                                            <p:cTn id="39" dur="500" fill="hold"/>
                                            <p:tgtEl>
                                              <p:spTgt spid="91"/>
                                            </p:tgtEl>
                                            <p:attrNameLst>
                                              <p:attrName>ppt_x</p:attrName>
                                            </p:attrNameLst>
                                          </p:cBhvr>
                                          <p:tavLst>
                                            <p:tav tm="0">
                                              <p:val>
                                                <p:strVal val="#ppt_x"/>
                                              </p:val>
                                            </p:tav>
                                            <p:tav tm="100000">
                                              <p:val>
                                                <p:strVal val="#ppt_x"/>
                                              </p:val>
                                            </p:tav>
                                          </p:tavLst>
                                        </p:anim>
                                        <p:anim calcmode="lin" valueType="num">
                                          <p:cBhvr additive="base">
                                            <p:cTn id="40" dur="500" fill="hold"/>
                                            <p:tgtEl>
                                              <p:spTgt spid="9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anim calcmode="lin" valueType="num">
                                          <p:cBhvr additive="base">
                                            <p:cTn id="43" dur="500" fill="hold"/>
                                            <p:tgtEl>
                                              <p:spTgt spid="45"/>
                                            </p:tgtEl>
                                            <p:attrNameLst>
                                              <p:attrName>ppt_x</p:attrName>
                                            </p:attrNameLst>
                                          </p:cBhvr>
                                          <p:tavLst>
                                            <p:tav tm="0">
                                              <p:val>
                                                <p:strVal val="#ppt_x"/>
                                              </p:val>
                                            </p:tav>
                                            <p:tav tm="100000">
                                              <p:val>
                                                <p:strVal val="#ppt_x"/>
                                              </p:val>
                                            </p:tav>
                                          </p:tavLst>
                                        </p:anim>
                                        <p:anim calcmode="lin" valueType="num">
                                          <p:cBhvr additive="base">
                                            <p:cTn id="44" dur="500" fill="hold"/>
                                            <p:tgtEl>
                                              <p:spTgt spid="45"/>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62"/>
                                            </p:tgtEl>
                                            <p:attrNameLst>
                                              <p:attrName>style.visibility</p:attrName>
                                            </p:attrNameLst>
                                          </p:cBhvr>
                                          <p:to>
                                            <p:strVal val="visible"/>
                                          </p:to>
                                        </p:set>
                                        <p:anim calcmode="lin" valueType="num">
                                          <p:cBhvr additive="base">
                                            <p:cTn id="47" dur="500" fill="hold"/>
                                            <p:tgtEl>
                                              <p:spTgt spid="62"/>
                                            </p:tgtEl>
                                            <p:attrNameLst>
                                              <p:attrName>ppt_x</p:attrName>
                                            </p:attrNameLst>
                                          </p:cBhvr>
                                          <p:tavLst>
                                            <p:tav tm="0">
                                              <p:val>
                                                <p:strVal val="#ppt_x"/>
                                              </p:val>
                                            </p:tav>
                                            <p:tav tm="100000">
                                              <p:val>
                                                <p:strVal val="#ppt_x"/>
                                              </p:val>
                                            </p:tav>
                                          </p:tavLst>
                                        </p:anim>
                                        <p:anim calcmode="lin" valueType="num">
                                          <p:cBhvr additive="base">
                                            <p:cTn id="48" dur="500" fill="hold"/>
                                            <p:tgtEl>
                                              <p:spTgt spid="62"/>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63"/>
                                            </p:tgtEl>
                                            <p:attrNameLst>
                                              <p:attrName>style.visibility</p:attrName>
                                            </p:attrNameLst>
                                          </p:cBhvr>
                                          <p:to>
                                            <p:strVal val="visible"/>
                                          </p:to>
                                        </p:set>
                                        <p:anim calcmode="lin" valueType="num">
                                          <p:cBhvr additive="base">
                                            <p:cTn id="51" dur="500" fill="hold"/>
                                            <p:tgtEl>
                                              <p:spTgt spid="63"/>
                                            </p:tgtEl>
                                            <p:attrNameLst>
                                              <p:attrName>ppt_x</p:attrName>
                                            </p:attrNameLst>
                                          </p:cBhvr>
                                          <p:tavLst>
                                            <p:tav tm="0">
                                              <p:val>
                                                <p:strVal val="#ppt_x"/>
                                              </p:val>
                                            </p:tav>
                                            <p:tav tm="100000">
                                              <p:val>
                                                <p:strVal val="#ppt_x"/>
                                              </p:val>
                                            </p:tav>
                                          </p:tavLst>
                                        </p:anim>
                                        <p:anim calcmode="lin" valueType="num">
                                          <p:cBhvr additive="base">
                                            <p:cTn id="52" dur="500" fill="hold"/>
                                            <p:tgtEl>
                                              <p:spTgt spid="63"/>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64"/>
                                            </p:tgtEl>
                                            <p:attrNameLst>
                                              <p:attrName>style.visibility</p:attrName>
                                            </p:attrNameLst>
                                          </p:cBhvr>
                                          <p:to>
                                            <p:strVal val="visible"/>
                                          </p:to>
                                        </p:set>
                                        <p:anim calcmode="lin" valueType="num">
                                          <p:cBhvr additive="base">
                                            <p:cTn id="55" dur="500" fill="hold"/>
                                            <p:tgtEl>
                                              <p:spTgt spid="64"/>
                                            </p:tgtEl>
                                            <p:attrNameLst>
                                              <p:attrName>ppt_x</p:attrName>
                                            </p:attrNameLst>
                                          </p:cBhvr>
                                          <p:tavLst>
                                            <p:tav tm="0">
                                              <p:val>
                                                <p:strVal val="#ppt_x"/>
                                              </p:val>
                                            </p:tav>
                                            <p:tav tm="100000">
                                              <p:val>
                                                <p:strVal val="#ppt_x"/>
                                              </p:val>
                                            </p:tav>
                                          </p:tavLst>
                                        </p:anim>
                                        <p:anim calcmode="lin" valueType="num">
                                          <p:cBhvr additive="base">
                                            <p:cTn id="56"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P spid="84" grpId="0"/>
          <p:bldP spid="85" grpId="0"/>
          <p:bldP spid="86" grpId="0"/>
          <p:bldP spid="87" grpId="0"/>
          <p:bldP spid="88" grpId="0"/>
          <p:bldP spid="89" grpId="0"/>
          <p:bldP spid="90" grpId="0"/>
          <p:bldP spid="91" grpId="0"/>
          <p:bldP spid="45" grpId="0" animBg="1"/>
          <p:bldP spid="62" grpId="0" animBg="1"/>
          <p:bldP spid="63" grpId="0" animBg="1"/>
          <p:bldP spid="64" grpId="0" animBg="1"/>
        </p:bldLst>
      </p:timing>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Box 120"/>
          <p:cNvSpPr txBox="1"/>
          <p:nvPr/>
        </p:nvSpPr>
        <p:spPr>
          <a:xfrm>
            <a:off x="8741654" y="6251103"/>
            <a:ext cx="1904111" cy="461665"/>
          </a:xfrm>
          <a:prstGeom prst="rect">
            <a:avLst/>
          </a:prstGeom>
          <a:noFill/>
        </p:spPr>
        <p:txBody>
          <a:bodyPr wrap="none" rtlCol="0" anchor="ctr" anchorCtr="0">
            <a:spAutoFit/>
          </a:bodyPr>
          <a:lstStyle/>
          <a:p>
            <a:pPr algn="ctr" defTabSz="1828434"/>
            <a:r>
              <a:rPr lang="en-US" sz="2400" dirty="0">
                <a:solidFill>
                  <a:srgbClr val="7F7F7F"/>
                </a:solidFill>
                <a:latin typeface="Poppins Medium" charset="0"/>
                <a:ea typeface="Poppins Medium" charset="0"/>
                <a:cs typeface="Poppins Medium" charset="0"/>
              </a:rPr>
              <a:t>Vero Wellford</a:t>
            </a:r>
          </a:p>
        </p:txBody>
      </p:sp>
      <p:sp>
        <p:nvSpPr>
          <p:cNvPr id="122" name="TextBox 121"/>
          <p:cNvSpPr txBox="1"/>
          <p:nvPr/>
        </p:nvSpPr>
        <p:spPr>
          <a:xfrm>
            <a:off x="9181419" y="6765236"/>
            <a:ext cx="1024576" cy="369332"/>
          </a:xfrm>
          <a:prstGeom prst="rect">
            <a:avLst/>
          </a:prstGeom>
          <a:noFill/>
        </p:spPr>
        <p:txBody>
          <a:bodyPr wrap="none" rtlCol="0" anchor="ctr" anchorCtr="0">
            <a:spAutoFit/>
          </a:bodyPr>
          <a:lstStyle/>
          <a:p>
            <a:pPr algn="ctr" defTabSz="1828434"/>
            <a:r>
              <a:rPr lang="en-US" dirty="0">
                <a:solidFill>
                  <a:srgbClr val="7F7F7F">
                    <a:lumMod val="40000"/>
                    <a:lumOff val="60000"/>
                  </a:srgbClr>
                </a:solidFill>
                <a:latin typeface="Poppins SemiBold" charset="0"/>
                <a:ea typeface="Poppins SemiBold" charset="0"/>
                <a:cs typeface="Poppins SemiBold" charset="0"/>
              </a:rPr>
              <a:t>TWITTER</a:t>
            </a:r>
          </a:p>
        </p:txBody>
      </p:sp>
      <p:sp>
        <p:nvSpPr>
          <p:cNvPr id="123" name="Subtitle 2"/>
          <p:cNvSpPr txBox="1">
            <a:spLocks/>
          </p:cNvSpPr>
          <p:nvPr/>
        </p:nvSpPr>
        <p:spPr>
          <a:xfrm>
            <a:off x="7488717" y="7358024"/>
            <a:ext cx="4330140" cy="1758497"/>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en-US" dirty="0">
                <a:solidFill>
                  <a:srgbClr val="7F7F7F"/>
                </a:solidFill>
                <a:latin typeface="Poppins Light" charset="0"/>
                <a:ea typeface="Poppins Light" charset="0"/>
                <a:cs typeface="Poppins Light" charset="0"/>
              </a:rPr>
              <a:t>“Frequently, your initial font choice is taken out of your awesome hands”</a:t>
            </a:r>
          </a:p>
        </p:txBody>
      </p:sp>
      <p:sp>
        <p:nvSpPr>
          <p:cNvPr id="124" name="TextBox 123"/>
          <p:cNvSpPr txBox="1"/>
          <p:nvPr/>
        </p:nvSpPr>
        <p:spPr>
          <a:xfrm>
            <a:off x="13906081" y="6251103"/>
            <a:ext cx="1633652" cy="461665"/>
          </a:xfrm>
          <a:prstGeom prst="rect">
            <a:avLst/>
          </a:prstGeom>
          <a:noFill/>
        </p:spPr>
        <p:txBody>
          <a:bodyPr wrap="none" rtlCol="0" anchor="ctr" anchorCtr="0">
            <a:spAutoFit/>
          </a:bodyPr>
          <a:lstStyle/>
          <a:p>
            <a:pPr algn="ctr" defTabSz="1828434"/>
            <a:r>
              <a:rPr lang="en-US" sz="2400" dirty="0">
                <a:solidFill>
                  <a:srgbClr val="7F7F7F"/>
                </a:solidFill>
                <a:latin typeface="Poppins Medium" charset="0"/>
                <a:ea typeface="Poppins Medium" charset="0"/>
                <a:cs typeface="Poppins Medium" charset="0"/>
              </a:rPr>
              <a:t>Angie Kwan</a:t>
            </a:r>
          </a:p>
        </p:txBody>
      </p:sp>
      <p:sp>
        <p:nvSpPr>
          <p:cNvPr id="125" name="TextBox 124"/>
          <p:cNvSpPr txBox="1"/>
          <p:nvPr/>
        </p:nvSpPr>
        <p:spPr>
          <a:xfrm>
            <a:off x="14297951" y="6765236"/>
            <a:ext cx="849912" cy="369332"/>
          </a:xfrm>
          <a:prstGeom prst="rect">
            <a:avLst/>
          </a:prstGeom>
          <a:noFill/>
        </p:spPr>
        <p:txBody>
          <a:bodyPr wrap="none" rtlCol="0" anchor="ctr" anchorCtr="0">
            <a:spAutoFit/>
          </a:bodyPr>
          <a:lstStyle/>
          <a:p>
            <a:pPr algn="ctr" defTabSz="1828434"/>
            <a:r>
              <a:rPr lang="en-US" dirty="0">
                <a:solidFill>
                  <a:srgbClr val="7F7F7F">
                    <a:lumMod val="40000"/>
                    <a:lumOff val="60000"/>
                  </a:srgbClr>
                </a:solidFill>
                <a:latin typeface="Poppins SemiBold" charset="0"/>
                <a:ea typeface="Poppins SemiBold" charset="0"/>
                <a:cs typeface="Poppins SemiBold" charset="0"/>
              </a:rPr>
              <a:t>ADOBE</a:t>
            </a:r>
          </a:p>
        </p:txBody>
      </p:sp>
      <p:sp>
        <p:nvSpPr>
          <p:cNvPr id="126" name="Subtitle 2"/>
          <p:cNvSpPr txBox="1">
            <a:spLocks/>
          </p:cNvSpPr>
          <p:nvPr/>
        </p:nvSpPr>
        <p:spPr>
          <a:xfrm>
            <a:off x="12517917" y="7358024"/>
            <a:ext cx="4330140" cy="1758497"/>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en-US" dirty="0">
                <a:solidFill>
                  <a:srgbClr val="7F7F7F"/>
                </a:solidFill>
                <a:latin typeface="Poppins Light" charset="0"/>
                <a:ea typeface="Poppins Light" charset="0"/>
                <a:cs typeface="Poppins Light" charset="0"/>
              </a:rPr>
              <a:t>“Frequently, your initial font choice is taken out of your awesome hands”</a:t>
            </a:r>
          </a:p>
        </p:txBody>
      </p:sp>
      <p:sp>
        <p:nvSpPr>
          <p:cNvPr id="127" name="TextBox 126"/>
          <p:cNvSpPr txBox="1"/>
          <p:nvPr/>
        </p:nvSpPr>
        <p:spPr>
          <a:xfrm>
            <a:off x="18720800" y="6251103"/>
            <a:ext cx="2062616" cy="461665"/>
          </a:xfrm>
          <a:prstGeom prst="rect">
            <a:avLst/>
          </a:prstGeom>
          <a:noFill/>
        </p:spPr>
        <p:txBody>
          <a:bodyPr wrap="none" rtlCol="0" anchor="ctr" anchorCtr="0">
            <a:spAutoFit/>
          </a:bodyPr>
          <a:lstStyle/>
          <a:p>
            <a:pPr algn="ctr" defTabSz="1828434"/>
            <a:r>
              <a:rPr lang="en-US" sz="2400" dirty="0">
                <a:solidFill>
                  <a:srgbClr val="7F7F7F"/>
                </a:solidFill>
                <a:latin typeface="Poppins Medium" charset="0"/>
                <a:ea typeface="Poppins Medium" charset="0"/>
                <a:cs typeface="Poppins Medium" charset="0"/>
              </a:rPr>
              <a:t>Menes Schwab</a:t>
            </a:r>
          </a:p>
        </p:txBody>
      </p:sp>
      <p:sp>
        <p:nvSpPr>
          <p:cNvPr id="128" name="TextBox 127"/>
          <p:cNvSpPr txBox="1"/>
          <p:nvPr/>
        </p:nvSpPr>
        <p:spPr>
          <a:xfrm>
            <a:off x="19095037" y="6765236"/>
            <a:ext cx="1314142" cy="369332"/>
          </a:xfrm>
          <a:prstGeom prst="rect">
            <a:avLst/>
          </a:prstGeom>
          <a:noFill/>
        </p:spPr>
        <p:txBody>
          <a:bodyPr wrap="none" rtlCol="0" anchor="ctr" anchorCtr="0">
            <a:spAutoFit/>
          </a:bodyPr>
          <a:lstStyle/>
          <a:p>
            <a:pPr algn="ctr" defTabSz="1828434"/>
            <a:r>
              <a:rPr lang="en-US" dirty="0">
                <a:solidFill>
                  <a:srgbClr val="7F7F7F">
                    <a:lumMod val="40000"/>
                    <a:lumOff val="60000"/>
                  </a:srgbClr>
                </a:solidFill>
                <a:latin typeface="Poppins SemiBold" charset="0"/>
                <a:ea typeface="Poppins SemiBold" charset="0"/>
                <a:cs typeface="Poppins SemiBold" charset="0"/>
              </a:rPr>
              <a:t>MICROSOFT</a:t>
            </a:r>
          </a:p>
        </p:txBody>
      </p:sp>
      <p:sp>
        <p:nvSpPr>
          <p:cNvPr id="129" name="Subtitle 2"/>
          <p:cNvSpPr txBox="1">
            <a:spLocks/>
          </p:cNvSpPr>
          <p:nvPr/>
        </p:nvSpPr>
        <p:spPr>
          <a:xfrm>
            <a:off x="17547117" y="7358024"/>
            <a:ext cx="4330140" cy="1758497"/>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en-US" dirty="0">
                <a:solidFill>
                  <a:srgbClr val="7F7F7F"/>
                </a:solidFill>
                <a:latin typeface="Poppins Light" charset="0"/>
                <a:ea typeface="Poppins Light" charset="0"/>
                <a:cs typeface="Poppins Light" charset="0"/>
              </a:rPr>
              <a:t>“Frequently, your initial font choice is taken out of your awesome hands”</a:t>
            </a:r>
          </a:p>
        </p:txBody>
      </p:sp>
      <p:sp>
        <p:nvSpPr>
          <p:cNvPr id="130" name="TextBox 129"/>
          <p:cNvSpPr txBox="1"/>
          <p:nvPr/>
        </p:nvSpPr>
        <p:spPr>
          <a:xfrm>
            <a:off x="3886728" y="6251103"/>
            <a:ext cx="1509836" cy="461665"/>
          </a:xfrm>
          <a:prstGeom prst="rect">
            <a:avLst/>
          </a:prstGeom>
          <a:noFill/>
        </p:spPr>
        <p:txBody>
          <a:bodyPr wrap="none" rtlCol="0" anchor="ctr" anchorCtr="0">
            <a:spAutoFit/>
          </a:bodyPr>
          <a:lstStyle/>
          <a:p>
            <a:pPr algn="ctr" defTabSz="1828434"/>
            <a:r>
              <a:rPr lang="en-US" sz="2400" dirty="0">
                <a:solidFill>
                  <a:srgbClr val="7F7F7F"/>
                </a:solidFill>
                <a:latin typeface="Poppins Medium" charset="0"/>
                <a:ea typeface="Poppins Medium" charset="0"/>
                <a:cs typeface="Poppins Medium" charset="0"/>
              </a:rPr>
              <a:t>Diego Pina</a:t>
            </a:r>
          </a:p>
        </p:txBody>
      </p:sp>
      <p:sp>
        <p:nvSpPr>
          <p:cNvPr id="131" name="TextBox 130"/>
          <p:cNvSpPr txBox="1"/>
          <p:nvPr/>
        </p:nvSpPr>
        <p:spPr>
          <a:xfrm>
            <a:off x="4044463" y="6765236"/>
            <a:ext cx="1194366" cy="369332"/>
          </a:xfrm>
          <a:prstGeom prst="rect">
            <a:avLst/>
          </a:prstGeom>
          <a:noFill/>
        </p:spPr>
        <p:txBody>
          <a:bodyPr wrap="none" rtlCol="0" anchor="ctr" anchorCtr="0">
            <a:spAutoFit/>
          </a:bodyPr>
          <a:lstStyle/>
          <a:p>
            <a:pPr algn="ctr" defTabSz="1828434"/>
            <a:r>
              <a:rPr lang="en-US">
                <a:solidFill>
                  <a:srgbClr val="7F7F7F">
                    <a:lumMod val="40000"/>
                    <a:lumOff val="60000"/>
                  </a:srgbClr>
                </a:solidFill>
                <a:latin typeface="Poppins SemiBold" charset="0"/>
                <a:ea typeface="Poppins SemiBold" charset="0"/>
                <a:cs typeface="Poppins SemiBold" charset="0"/>
              </a:rPr>
              <a:t>FACEBOOK</a:t>
            </a:r>
            <a:endParaRPr lang="en-US" dirty="0">
              <a:solidFill>
                <a:srgbClr val="7F7F7F">
                  <a:lumMod val="40000"/>
                  <a:lumOff val="60000"/>
                </a:srgbClr>
              </a:solidFill>
              <a:latin typeface="Poppins SemiBold" charset="0"/>
              <a:ea typeface="Poppins SemiBold" charset="0"/>
              <a:cs typeface="Poppins SemiBold" charset="0"/>
            </a:endParaRPr>
          </a:p>
        </p:txBody>
      </p:sp>
      <p:sp>
        <p:nvSpPr>
          <p:cNvPr id="132" name="Subtitle 2"/>
          <p:cNvSpPr txBox="1">
            <a:spLocks/>
          </p:cNvSpPr>
          <p:nvPr/>
        </p:nvSpPr>
        <p:spPr>
          <a:xfrm>
            <a:off x="2436657" y="7358024"/>
            <a:ext cx="4330140" cy="1758497"/>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en-US" dirty="0">
                <a:solidFill>
                  <a:srgbClr val="7F7F7F"/>
                </a:solidFill>
                <a:latin typeface="Poppins Light" charset="0"/>
                <a:ea typeface="Poppins Light" charset="0"/>
                <a:cs typeface="Poppins Light" charset="0"/>
              </a:rPr>
              <a:t>“Frequently, your initial font choice is taken out of your awesome hands”</a:t>
            </a:r>
          </a:p>
        </p:txBody>
      </p:sp>
      <p:sp>
        <p:nvSpPr>
          <p:cNvPr id="133" name="Subtitle 2"/>
          <p:cNvSpPr txBox="1">
            <a:spLocks/>
          </p:cNvSpPr>
          <p:nvPr/>
        </p:nvSpPr>
        <p:spPr>
          <a:xfrm>
            <a:off x="6563995" y="11094242"/>
            <a:ext cx="11256010" cy="124553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en-US" dirty="0">
                <a:solidFill>
                  <a:srgbClr val="7F7F7F"/>
                </a:solidFill>
                <a:latin typeface="Poppins Light" charset="0"/>
                <a:ea typeface="Poppins Light" charset="0"/>
                <a:cs typeface="Poppins Light" charset="0"/>
              </a:rPr>
              <a:t>Frequently, your initial font choice is taken out of your hands; companies often specify a typeface, or even a set of fonts</a:t>
            </a:r>
          </a:p>
        </p:txBody>
      </p:sp>
      <p:cxnSp>
        <p:nvCxnSpPr>
          <p:cNvPr id="16" name="Straight Connector 15"/>
          <p:cNvCxnSpPr/>
          <p:nvPr/>
        </p:nvCxnSpPr>
        <p:spPr>
          <a:xfrm>
            <a:off x="8364146" y="10288092"/>
            <a:ext cx="757532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Rectangle 47"/>
          <p:cNvSpPr>
            <a:spLocks/>
          </p:cNvSpPr>
          <p:nvPr/>
        </p:nvSpPr>
        <p:spPr bwMode="auto">
          <a:xfrm>
            <a:off x="6666382" y="1334328"/>
            <a:ext cx="11095986" cy="901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vert="horz" wrap="none" lIns="0" tIns="0" rIns="0" bIns="0" anchor="ctr" anchorCtr="0">
            <a:spAutoFit/>
          </a:bodyPr>
          <a:lstStyle/>
          <a:p>
            <a:pPr algn="ctr" defTabSz="4572000">
              <a:lnSpc>
                <a:spcPts val="7400"/>
              </a:lnSpc>
            </a:pPr>
            <a:r>
              <a:rPr lang="en-US" sz="6000" b="1" spc="500" dirty="0">
                <a:solidFill>
                  <a:srgbClr val="000000"/>
                </a:solidFill>
                <a:latin typeface="Montserrat" charset="0"/>
                <a:ea typeface="Montserrat" charset="0"/>
                <a:cs typeface="Montserrat" charset="0"/>
                <a:sym typeface="Bebas Neue" charset="0"/>
              </a:rPr>
              <a:t>OUR HAPPY CUSTOMERS</a:t>
            </a:r>
          </a:p>
        </p:txBody>
      </p:sp>
      <p:sp>
        <p:nvSpPr>
          <p:cNvPr id="2" name="Picture Placeholder 1"/>
          <p:cNvSpPr>
            <a:spLocks noGrp="1"/>
          </p:cNvSpPr>
          <p:nvPr>
            <p:ph type="pic" sz="quarter" idx="24"/>
          </p:nvPr>
        </p:nvSpPr>
        <p:spPr/>
      </p:sp>
      <p:sp>
        <p:nvSpPr>
          <p:cNvPr id="3" name="Picture Placeholder 2"/>
          <p:cNvSpPr>
            <a:spLocks noGrp="1"/>
          </p:cNvSpPr>
          <p:nvPr>
            <p:ph type="pic" sz="quarter" idx="25"/>
          </p:nvPr>
        </p:nvSpPr>
        <p:spPr/>
      </p:sp>
      <p:sp>
        <p:nvSpPr>
          <p:cNvPr id="4" name="Picture Placeholder 3"/>
          <p:cNvSpPr>
            <a:spLocks noGrp="1"/>
          </p:cNvSpPr>
          <p:nvPr>
            <p:ph type="pic" sz="quarter" idx="26"/>
          </p:nvPr>
        </p:nvSpPr>
        <p:spPr/>
      </p:sp>
      <p:sp>
        <p:nvSpPr>
          <p:cNvPr id="5" name="Picture Placeholder 4"/>
          <p:cNvSpPr>
            <a:spLocks noGrp="1"/>
          </p:cNvSpPr>
          <p:nvPr>
            <p:ph type="pic" sz="quarter" idx="27"/>
          </p:nvPr>
        </p:nvSpPr>
        <p:spPr/>
      </p:sp>
    </p:spTree>
    <p:extLst>
      <p:ext uri="{BB962C8B-B14F-4D97-AF65-F5344CB8AC3E}">
        <p14:creationId xmlns:p14="http://schemas.microsoft.com/office/powerpoint/2010/main" val="35421284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0"/>
                                      </p:stCondLst>
                                      <p:childTnLst>
                                        <p:set>
                                          <p:cBhvr>
                                            <p:cTn id="6" dur="1" fill="hold">
                                              <p:stCondLst>
                                                <p:cond delay="0"/>
                                              </p:stCondLst>
                                            </p:cTn>
                                            <p:tgtEl>
                                              <p:spTgt spid="121"/>
                                            </p:tgtEl>
                                            <p:attrNameLst>
                                              <p:attrName>style.visibility</p:attrName>
                                            </p:attrNameLst>
                                          </p:cBhvr>
                                          <p:to>
                                            <p:strVal val="visible"/>
                                          </p:to>
                                        </p:set>
                                        <p:anim calcmode="lin" valueType="num" p14:bounceEnd="50000">
                                          <p:cBhvr additive="base">
                                            <p:cTn id="7" dur="500" fill="hold"/>
                                            <p:tgtEl>
                                              <p:spTgt spid="121"/>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12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50000">
                                      <p:stCondLst>
                                        <p:cond delay="0"/>
                                      </p:stCondLst>
                                      <p:childTnLst>
                                        <p:set>
                                          <p:cBhvr>
                                            <p:cTn id="10" dur="1" fill="hold">
                                              <p:stCondLst>
                                                <p:cond delay="0"/>
                                              </p:stCondLst>
                                            </p:cTn>
                                            <p:tgtEl>
                                              <p:spTgt spid="122"/>
                                            </p:tgtEl>
                                            <p:attrNameLst>
                                              <p:attrName>style.visibility</p:attrName>
                                            </p:attrNameLst>
                                          </p:cBhvr>
                                          <p:to>
                                            <p:strVal val="visible"/>
                                          </p:to>
                                        </p:set>
                                        <p:anim calcmode="lin" valueType="num" p14:bounceEnd="50000">
                                          <p:cBhvr additive="base">
                                            <p:cTn id="11" dur="500" fill="hold"/>
                                            <p:tgtEl>
                                              <p:spTgt spid="122"/>
                                            </p:tgtEl>
                                            <p:attrNameLst>
                                              <p:attrName>ppt_x</p:attrName>
                                            </p:attrNameLst>
                                          </p:cBhvr>
                                          <p:tavLst>
                                            <p:tav tm="0">
                                              <p:val>
                                                <p:strVal val="#ppt_x"/>
                                              </p:val>
                                            </p:tav>
                                            <p:tav tm="100000">
                                              <p:val>
                                                <p:strVal val="#ppt_x"/>
                                              </p:val>
                                            </p:tav>
                                          </p:tavLst>
                                        </p:anim>
                                        <p:anim calcmode="lin" valueType="num" p14:bounceEnd="50000">
                                          <p:cBhvr additive="base">
                                            <p:cTn id="12" dur="500" fill="hold"/>
                                            <p:tgtEl>
                                              <p:spTgt spid="12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14:presetBounceEnd="50000">
                                      <p:stCondLst>
                                        <p:cond delay="0"/>
                                      </p:stCondLst>
                                      <p:childTnLst>
                                        <p:set>
                                          <p:cBhvr>
                                            <p:cTn id="14" dur="1" fill="hold">
                                              <p:stCondLst>
                                                <p:cond delay="0"/>
                                              </p:stCondLst>
                                            </p:cTn>
                                            <p:tgtEl>
                                              <p:spTgt spid="123"/>
                                            </p:tgtEl>
                                            <p:attrNameLst>
                                              <p:attrName>style.visibility</p:attrName>
                                            </p:attrNameLst>
                                          </p:cBhvr>
                                          <p:to>
                                            <p:strVal val="visible"/>
                                          </p:to>
                                        </p:set>
                                        <p:anim calcmode="lin" valueType="num" p14:bounceEnd="50000">
                                          <p:cBhvr additive="base">
                                            <p:cTn id="15" dur="500" fill="hold"/>
                                            <p:tgtEl>
                                              <p:spTgt spid="123"/>
                                            </p:tgtEl>
                                            <p:attrNameLst>
                                              <p:attrName>ppt_x</p:attrName>
                                            </p:attrNameLst>
                                          </p:cBhvr>
                                          <p:tavLst>
                                            <p:tav tm="0">
                                              <p:val>
                                                <p:strVal val="#ppt_x"/>
                                              </p:val>
                                            </p:tav>
                                            <p:tav tm="100000">
                                              <p:val>
                                                <p:strVal val="#ppt_x"/>
                                              </p:val>
                                            </p:tav>
                                          </p:tavLst>
                                        </p:anim>
                                        <p:anim calcmode="lin" valueType="num" p14:bounceEnd="50000">
                                          <p:cBhvr additive="base">
                                            <p:cTn id="16" dur="500" fill="hold"/>
                                            <p:tgtEl>
                                              <p:spTgt spid="12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14:presetBounceEnd="50000">
                                      <p:stCondLst>
                                        <p:cond delay="0"/>
                                      </p:stCondLst>
                                      <p:childTnLst>
                                        <p:set>
                                          <p:cBhvr>
                                            <p:cTn id="18" dur="1" fill="hold">
                                              <p:stCondLst>
                                                <p:cond delay="0"/>
                                              </p:stCondLst>
                                            </p:cTn>
                                            <p:tgtEl>
                                              <p:spTgt spid="124"/>
                                            </p:tgtEl>
                                            <p:attrNameLst>
                                              <p:attrName>style.visibility</p:attrName>
                                            </p:attrNameLst>
                                          </p:cBhvr>
                                          <p:to>
                                            <p:strVal val="visible"/>
                                          </p:to>
                                        </p:set>
                                        <p:anim calcmode="lin" valueType="num" p14:bounceEnd="50000">
                                          <p:cBhvr additive="base">
                                            <p:cTn id="19" dur="500" fill="hold"/>
                                            <p:tgtEl>
                                              <p:spTgt spid="124"/>
                                            </p:tgtEl>
                                            <p:attrNameLst>
                                              <p:attrName>ppt_x</p:attrName>
                                            </p:attrNameLst>
                                          </p:cBhvr>
                                          <p:tavLst>
                                            <p:tav tm="0">
                                              <p:val>
                                                <p:strVal val="#ppt_x"/>
                                              </p:val>
                                            </p:tav>
                                            <p:tav tm="100000">
                                              <p:val>
                                                <p:strVal val="#ppt_x"/>
                                              </p:val>
                                            </p:tav>
                                          </p:tavLst>
                                        </p:anim>
                                        <p:anim calcmode="lin" valueType="num" p14:bounceEnd="50000">
                                          <p:cBhvr additive="base">
                                            <p:cTn id="20" dur="500" fill="hold"/>
                                            <p:tgtEl>
                                              <p:spTgt spid="12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14:presetBounceEnd="50000">
                                      <p:stCondLst>
                                        <p:cond delay="0"/>
                                      </p:stCondLst>
                                      <p:childTnLst>
                                        <p:set>
                                          <p:cBhvr>
                                            <p:cTn id="22" dur="1" fill="hold">
                                              <p:stCondLst>
                                                <p:cond delay="0"/>
                                              </p:stCondLst>
                                            </p:cTn>
                                            <p:tgtEl>
                                              <p:spTgt spid="125"/>
                                            </p:tgtEl>
                                            <p:attrNameLst>
                                              <p:attrName>style.visibility</p:attrName>
                                            </p:attrNameLst>
                                          </p:cBhvr>
                                          <p:to>
                                            <p:strVal val="visible"/>
                                          </p:to>
                                        </p:set>
                                        <p:anim calcmode="lin" valueType="num" p14:bounceEnd="50000">
                                          <p:cBhvr additive="base">
                                            <p:cTn id="23" dur="500" fill="hold"/>
                                            <p:tgtEl>
                                              <p:spTgt spid="125"/>
                                            </p:tgtEl>
                                            <p:attrNameLst>
                                              <p:attrName>ppt_x</p:attrName>
                                            </p:attrNameLst>
                                          </p:cBhvr>
                                          <p:tavLst>
                                            <p:tav tm="0">
                                              <p:val>
                                                <p:strVal val="#ppt_x"/>
                                              </p:val>
                                            </p:tav>
                                            <p:tav tm="100000">
                                              <p:val>
                                                <p:strVal val="#ppt_x"/>
                                              </p:val>
                                            </p:tav>
                                          </p:tavLst>
                                        </p:anim>
                                        <p:anim calcmode="lin" valueType="num" p14:bounceEnd="50000">
                                          <p:cBhvr additive="base">
                                            <p:cTn id="24" dur="500" fill="hold"/>
                                            <p:tgtEl>
                                              <p:spTgt spid="12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14:presetBounceEnd="50000">
                                      <p:stCondLst>
                                        <p:cond delay="0"/>
                                      </p:stCondLst>
                                      <p:childTnLst>
                                        <p:set>
                                          <p:cBhvr>
                                            <p:cTn id="26" dur="1" fill="hold">
                                              <p:stCondLst>
                                                <p:cond delay="0"/>
                                              </p:stCondLst>
                                            </p:cTn>
                                            <p:tgtEl>
                                              <p:spTgt spid="126"/>
                                            </p:tgtEl>
                                            <p:attrNameLst>
                                              <p:attrName>style.visibility</p:attrName>
                                            </p:attrNameLst>
                                          </p:cBhvr>
                                          <p:to>
                                            <p:strVal val="visible"/>
                                          </p:to>
                                        </p:set>
                                        <p:anim calcmode="lin" valueType="num" p14:bounceEnd="50000">
                                          <p:cBhvr additive="base">
                                            <p:cTn id="27" dur="500" fill="hold"/>
                                            <p:tgtEl>
                                              <p:spTgt spid="126"/>
                                            </p:tgtEl>
                                            <p:attrNameLst>
                                              <p:attrName>ppt_x</p:attrName>
                                            </p:attrNameLst>
                                          </p:cBhvr>
                                          <p:tavLst>
                                            <p:tav tm="0">
                                              <p:val>
                                                <p:strVal val="#ppt_x"/>
                                              </p:val>
                                            </p:tav>
                                            <p:tav tm="100000">
                                              <p:val>
                                                <p:strVal val="#ppt_x"/>
                                              </p:val>
                                            </p:tav>
                                          </p:tavLst>
                                        </p:anim>
                                        <p:anim calcmode="lin" valueType="num" p14:bounceEnd="50000">
                                          <p:cBhvr additive="base">
                                            <p:cTn id="28" dur="500" fill="hold"/>
                                            <p:tgtEl>
                                              <p:spTgt spid="12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14:presetBounceEnd="50000">
                                      <p:stCondLst>
                                        <p:cond delay="0"/>
                                      </p:stCondLst>
                                      <p:childTnLst>
                                        <p:set>
                                          <p:cBhvr>
                                            <p:cTn id="30" dur="1" fill="hold">
                                              <p:stCondLst>
                                                <p:cond delay="0"/>
                                              </p:stCondLst>
                                            </p:cTn>
                                            <p:tgtEl>
                                              <p:spTgt spid="127"/>
                                            </p:tgtEl>
                                            <p:attrNameLst>
                                              <p:attrName>style.visibility</p:attrName>
                                            </p:attrNameLst>
                                          </p:cBhvr>
                                          <p:to>
                                            <p:strVal val="visible"/>
                                          </p:to>
                                        </p:set>
                                        <p:anim calcmode="lin" valueType="num" p14:bounceEnd="50000">
                                          <p:cBhvr additive="base">
                                            <p:cTn id="31" dur="500" fill="hold"/>
                                            <p:tgtEl>
                                              <p:spTgt spid="127"/>
                                            </p:tgtEl>
                                            <p:attrNameLst>
                                              <p:attrName>ppt_x</p:attrName>
                                            </p:attrNameLst>
                                          </p:cBhvr>
                                          <p:tavLst>
                                            <p:tav tm="0">
                                              <p:val>
                                                <p:strVal val="#ppt_x"/>
                                              </p:val>
                                            </p:tav>
                                            <p:tav tm="100000">
                                              <p:val>
                                                <p:strVal val="#ppt_x"/>
                                              </p:val>
                                            </p:tav>
                                          </p:tavLst>
                                        </p:anim>
                                        <p:anim calcmode="lin" valueType="num" p14:bounceEnd="50000">
                                          <p:cBhvr additive="base">
                                            <p:cTn id="32" dur="500" fill="hold"/>
                                            <p:tgtEl>
                                              <p:spTgt spid="127"/>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14:presetBounceEnd="50000">
                                      <p:stCondLst>
                                        <p:cond delay="0"/>
                                      </p:stCondLst>
                                      <p:childTnLst>
                                        <p:set>
                                          <p:cBhvr>
                                            <p:cTn id="34" dur="1" fill="hold">
                                              <p:stCondLst>
                                                <p:cond delay="0"/>
                                              </p:stCondLst>
                                            </p:cTn>
                                            <p:tgtEl>
                                              <p:spTgt spid="128"/>
                                            </p:tgtEl>
                                            <p:attrNameLst>
                                              <p:attrName>style.visibility</p:attrName>
                                            </p:attrNameLst>
                                          </p:cBhvr>
                                          <p:to>
                                            <p:strVal val="visible"/>
                                          </p:to>
                                        </p:set>
                                        <p:anim calcmode="lin" valueType="num" p14:bounceEnd="50000">
                                          <p:cBhvr additive="base">
                                            <p:cTn id="35" dur="500" fill="hold"/>
                                            <p:tgtEl>
                                              <p:spTgt spid="128"/>
                                            </p:tgtEl>
                                            <p:attrNameLst>
                                              <p:attrName>ppt_x</p:attrName>
                                            </p:attrNameLst>
                                          </p:cBhvr>
                                          <p:tavLst>
                                            <p:tav tm="0">
                                              <p:val>
                                                <p:strVal val="#ppt_x"/>
                                              </p:val>
                                            </p:tav>
                                            <p:tav tm="100000">
                                              <p:val>
                                                <p:strVal val="#ppt_x"/>
                                              </p:val>
                                            </p:tav>
                                          </p:tavLst>
                                        </p:anim>
                                        <p:anim calcmode="lin" valueType="num" p14:bounceEnd="50000">
                                          <p:cBhvr additive="base">
                                            <p:cTn id="36" dur="500" fill="hold"/>
                                            <p:tgtEl>
                                              <p:spTgt spid="128"/>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14:presetBounceEnd="50000">
                                      <p:stCondLst>
                                        <p:cond delay="0"/>
                                      </p:stCondLst>
                                      <p:childTnLst>
                                        <p:set>
                                          <p:cBhvr>
                                            <p:cTn id="38" dur="1" fill="hold">
                                              <p:stCondLst>
                                                <p:cond delay="0"/>
                                              </p:stCondLst>
                                            </p:cTn>
                                            <p:tgtEl>
                                              <p:spTgt spid="129"/>
                                            </p:tgtEl>
                                            <p:attrNameLst>
                                              <p:attrName>style.visibility</p:attrName>
                                            </p:attrNameLst>
                                          </p:cBhvr>
                                          <p:to>
                                            <p:strVal val="visible"/>
                                          </p:to>
                                        </p:set>
                                        <p:anim calcmode="lin" valueType="num" p14:bounceEnd="50000">
                                          <p:cBhvr additive="base">
                                            <p:cTn id="39" dur="500" fill="hold"/>
                                            <p:tgtEl>
                                              <p:spTgt spid="129"/>
                                            </p:tgtEl>
                                            <p:attrNameLst>
                                              <p:attrName>ppt_x</p:attrName>
                                            </p:attrNameLst>
                                          </p:cBhvr>
                                          <p:tavLst>
                                            <p:tav tm="0">
                                              <p:val>
                                                <p:strVal val="#ppt_x"/>
                                              </p:val>
                                            </p:tav>
                                            <p:tav tm="100000">
                                              <p:val>
                                                <p:strVal val="#ppt_x"/>
                                              </p:val>
                                            </p:tav>
                                          </p:tavLst>
                                        </p:anim>
                                        <p:anim calcmode="lin" valueType="num" p14:bounceEnd="50000">
                                          <p:cBhvr additive="base">
                                            <p:cTn id="40" dur="500" fill="hold"/>
                                            <p:tgtEl>
                                              <p:spTgt spid="129"/>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14:presetBounceEnd="50000">
                                      <p:stCondLst>
                                        <p:cond delay="0"/>
                                      </p:stCondLst>
                                      <p:childTnLst>
                                        <p:set>
                                          <p:cBhvr>
                                            <p:cTn id="42" dur="1" fill="hold">
                                              <p:stCondLst>
                                                <p:cond delay="0"/>
                                              </p:stCondLst>
                                            </p:cTn>
                                            <p:tgtEl>
                                              <p:spTgt spid="130"/>
                                            </p:tgtEl>
                                            <p:attrNameLst>
                                              <p:attrName>style.visibility</p:attrName>
                                            </p:attrNameLst>
                                          </p:cBhvr>
                                          <p:to>
                                            <p:strVal val="visible"/>
                                          </p:to>
                                        </p:set>
                                        <p:anim calcmode="lin" valueType="num" p14:bounceEnd="50000">
                                          <p:cBhvr additive="base">
                                            <p:cTn id="43" dur="500" fill="hold"/>
                                            <p:tgtEl>
                                              <p:spTgt spid="130"/>
                                            </p:tgtEl>
                                            <p:attrNameLst>
                                              <p:attrName>ppt_x</p:attrName>
                                            </p:attrNameLst>
                                          </p:cBhvr>
                                          <p:tavLst>
                                            <p:tav tm="0">
                                              <p:val>
                                                <p:strVal val="#ppt_x"/>
                                              </p:val>
                                            </p:tav>
                                            <p:tav tm="100000">
                                              <p:val>
                                                <p:strVal val="#ppt_x"/>
                                              </p:val>
                                            </p:tav>
                                          </p:tavLst>
                                        </p:anim>
                                        <p:anim calcmode="lin" valueType="num" p14:bounceEnd="50000">
                                          <p:cBhvr additive="base">
                                            <p:cTn id="44" dur="500" fill="hold"/>
                                            <p:tgtEl>
                                              <p:spTgt spid="13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14:presetBounceEnd="50000">
                                      <p:stCondLst>
                                        <p:cond delay="0"/>
                                      </p:stCondLst>
                                      <p:childTnLst>
                                        <p:set>
                                          <p:cBhvr>
                                            <p:cTn id="46" dur="1" fill="hold">
                                              <p:stCondLst>
                                                <p:cond delay="0"/>
                                              </p:stCondLst>
                                            </p:cTn>
                                            <p:tgtEl>
                                              <p:spTgt spid="131"/>
                                            </p:tgtEl>
                                            <p:attrNameLst>
                                              <p:attrName>style.visibility</p:attrName>
                                            </p:attrNameLst>
                                          </p:cBhvr>
                                          <p:to>
                                            <p:strVal val="visible"/>
                                          </p:to>
                                        </p:set>
                                        <p:anim calcmode="lin" valueType="num" p14:bounceEnd="50000">
                                          <p:cBhvr additive="base">
                                            <p:cTn id="47" dur="500" fill="hold"/>
                                            <p:tgtEl>
                                              <p:spTgt spid="131"/>
                                            </p:tgtEl>
                                            <p:attrNameLst>
                                              <p:attrName>ppt_x</p:attrName>
                                            </p:attrNameLst>
                                          </p:cBhvr>
                                          <p:tavLst>
                                            <p:tav tm="0">
                                              <p:val>
                                                <p:strVal val="#ppt_x"/>
                                              </p:val>
                                            </p:tav>
                                            <p:tav tm="100000">
                                              <p:val>
                                                <p:strVal val="#ppt_x"/>
                                              </p:val>
                                            </p:tav>
                                          </p:tavLst>
                                        </p:anim>
                                        <p:anim calcmode="lin" valueType="num" p14:bounceEnd="50000">
                                          <p:cBhvr additive="base">
                                            <p:cTn id="48" dur="500" fill="hold"/>
                                            <p:tgtEl>
                                              <p:spTgt spid="131"/>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14:presetBounceEnd="50000">
                                      <p:stCondLst>
                                        <p:cond delay="0"/>
                                      </p:stCondLst>
                                      <p:childTnLst>
                                        <p:set>
                                          <p:cBhvr>
                                            <p:cTn id="50" dur="1" fill="hold">
                                              <p:stCondLst>
                                                <p:cond delay="0"/>
                                              </p:stCondLst>
                                            </p:cTn>
                                            <p:tgtEl>
                                              <p:spTgt spid="132"/>
                                            </p:tgtEl>
                                            <p:attrNameLst>
                                              <p:attrName>style.visibility</p:attrName>
                                            </p:attrNameLst>
                                          </p:cBhvr>
                                          <p:to>
                                            <p:strVal val="visible"/>
                                          </p:to>
                                        </p:set>
                                        <p:anim calcmode="lin" valueType="num" p14:bounceEnd="50000">
                                          <p:cBhvr additive="base">
                                            <p:cTn id="51" dur="500" fill="hold"/>
                                            <p:tgtEl>
                                              <p:spTgt spid="132"/>
                                            </p:tgtEl>
                                            <p:attrNameLst>
                                              <p:attrName>ppt_x</p:attrName>
                                            </p:attrNameLst>
                                          </p:cBhvr>
                                          <p:tavLst>
                                            <p:tav tm="0">
                                              <p:val>
                                                <p:strVal val="#ppt_x"/>
                                              </p:val>
                                            </p:tav>
                                            <p:tav tm="100000">
                                              <p:val>
                                                <p:strVal val="#ppt_x"/>
                                              </p:val>
                                            </p:tav>
                                          </p:tavLst>
                                        </p:anim>
                                        <p:anim calcmode="lin" valueType="num" p14:bounceEnd="50000">
                                          <p:cBhvr additive="base">
                                            <p:cTn id="52" dur="500" fill="hold"/>
                                            <p:tgtEl>
                                              <p:spTgt spid="132"/>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14:presetBounceEnd="50000">
                                      <p:stCondLst>
                                        <p:cond delay="0"/>
                                      </p:stCondLst>
                                      <p:childTnLst>
                                        <p:set>
                                          <p:cBhvr>
                                            <p:cTn id="54" dur="1" fill="hold">
                                              <p:stCondLst>
                                                <p:cond delay="0"/>
                                              </p:stCondLst>
                                            </p:cTn>
                                            <p:tgtEl>
                                              <p:spTgt spid="133"/>
                                            </p:tgtEl>
                                            <p:attrNameLst>
                                              <p:attrName>style.visibility</p:attrName>
                                            </p:attrNameLst>
                                          </p:cBhvr>
                                          <p:to>
                                            <p:strVal val="visible"/>
                                          </p:to>
                                        </p:set>
                                        <p:anim calcmode="lin" valueType="num" p14:bounceEnd="50000">
                                          <p:cBhvr additive="base">
                                            <p:cTn id="55" dur="500" fill="hold"/>
                                            <p:tgtEl>
                                              <p:spTgt spid="133"/>
                                            </p:tgtEl>
                                            <p:attrNameLst>
                                              <p:attrName>ppt_x</p:attrName>
                                            </p:attrNameLst>
                                          </p:cBhvr>
                                          <p:tavLst>
                                            <p:tav tm="0">
                                              <p:val>
                                                <p:strVal val="#ppt_x"/>
                                              </p:val>
                                            </p:tav>
                                            <p:tav tm="100000">
                                              <p:val>
                                                <p:strVal val="#ppt_x"/>
                                              </p:val>
                                            </p:tav>
                                          </p:tavLst>
                                        </p:anim>
                                        <p:anim calcmode="lin" valueType="num" p14:bounceEnd="50000">
                                          <p:cBhvr additive="base">
                                            <p:cTn id="56" dur="500" fill="hold"/>
                                            <p:tgtEl>
                                              <p:spTgt spid="133"/>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14:presetBounceEnd="50000">
                                      <p:stCondLst>
                                        <p:cond delay="0"/>
                                      </p:stCondLst>
                                      <p:childTnLst>
                                        <p:set>
                                          <p:cBhvr>
                                            <p:cTn id="58" dur="1" fill="hold">
                                              <p:stCondLst>
                                                <p:cond delay="0"/>
                                              </p:stCondLst>
                                            </p:cTn>
                                            <p:tgtEl>
                                              <p:spTgt spid="16"/>
                                            </p:tgtEl>
                                            <p:attrNameLst>
                                              <p:attrName>style.visibility</p:attrName>
                                            </p:attrNameLst>
                                          </p:cBhvr>
                                          <p:to>
                                            <p:strVal val="visible"/>
                                          </p:to>
                                        </p:set>
                                        <p:anim calcmode="lin" valueType="num" p14:bounceEnd="50000">
                                          <p:cBhvr additive="base">
                                            <p:cTn id="59" dur="500" fill="hold"/>
                                            <p:tgtEl>
                                              <p:spTgt spid="16"/>
                                            </p:tgtEl>
                                            <p:attrNameLst>
                                              <p:attrName>ppt_x</p:attrName>
                                            </p:attrNameLst>
                                          </p:cBhvr>
                                          <p:tavLst>
                                            <p:tav tm="0">
                                              <p:val>
                                                <p:strVal val="#ppt_x"/>
                                              </p:val>
                                            </p:tav>
                                            <p:tav tm="100000">
                                              <p:val>
                                                <p:strVal val="#ppt_x"/>
                                              </p:val>
                                            </p:tav>
                                          </p:tavLst>
                                        </p:anim>
                                        <p:anim calcmode="lin" valueType="num" p14:bounceEnd="50000">
                                          <p:cBhvr additive="base">
                                            <p:cTn id="6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p:bldP spid="122" grpId="0"/>
          <p:bldP spid="123" grpId="0"/>
          <p:bldP spid="124" grpId="0"/>
          <p:bldP spid="125" grpId="0"/>
          <p:bldP spid="126" grpId="0"/>
          <p:bldP spid="127" grpId="0"/>
          <p:bldP spid="128" grpId="0"/>
          <p:bldP spid="129" grpId="0"/>
          <p:bldP spid="130" grpId="0"/>
          <p:bldP spid="131" grpId="0"/>
          <p:bldP spid="132" grpId="0"/>
          <p:bldP spid="13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21"/>
                                            </p:tgtEl>
                                            <p:attrNameLst>
                                              <p:attrName>style.visibility</p:attrName>
                                            </p:attrNameLst>
                                          </p:cBhvr>
                                          <p:to>
                                            <p:strVal val="visible"/>
                                          </p:to>
                                        </p:set>
                                        <p:anim calcmode="lin" valueType="num">
                                          <p:cBhvr additive="base">
                                            <p:cTn id="7" dur="500" fill="hold"/>
                                            <p:tgtEl>
                                              <p:spTgt spid="121"/>
                                            </p:tgtEl>
                                            <p:attrNameLst>
                                              <p:attrName>ppt_x</p:attrName>
                                            </p:attrNameLst>
                                          </p:cBhvr>
                                          <p:tavLst>
                                            <p:tav tm="0">
                                              <p:val>
                                                <p:strVal val="#ppt_x"/>
                                              </p:val>
                                            </p:tav>
                                            <p:tav tm="100000">
                                              <p:val>
                                                <p:strVal val="#ppt_x"/>
                                              </p:val>
                                            </p:tav>
                                          </p:tavLst>
                                        </p:anim>
                                        <p:anim calcmode="lin" valueType="num">
                                          <p:cBhvr additive="base">
                                            <p:cTn id="8" dur="500" fill="hold"/>
                                            <p:tgtEl>
                                              <p:spTgt spid="12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2"/>
                                            </p:tgtEl>
                                            <p:attrNameLst>
                                              <p:attrName>style.visibility</p:attrName>
                                            </p:attrNameLst>
                                          </p:cBhvr>
                                          <p:to>
                                            <p:strVal val="visible"/>
                                          </p:to>
                                        </p:set>
                                        <p:anim calcmode="lin" valueType="num">
                                          <p:cBhvr additive="base">
                                            <p:cTn id="11" dur="500" fill="hold"/>
                                            <p:tgtEl>
                                              <p:spTgt spid="122"/>
                                            </p:tgtEl>
                                            <p:attrNameLst>
                                              <p:attrName>ppt_x</p:attrName>
                                            </p:attrNameLst>
                                          </p:cBhvr>
                                          <p:tavLst>
                                            <p:tav tm="0">
                                              <p:val>
                                                <p:strVal val="#ppt_x"/>
                                              </p:val>
                                            </p:tav>
                                            <p:tav tm="100000">
                                              <p:val>
                                                <p:strVal val="#ppt_x"/>
                                              </p:val>
                                            </p:tav>
                                          </p:tavLst>
                                        </p:anim>
                                        <p:anim calcmode="lin" valueType="num">
                                          <p:cBhvr additive="base">
                                            <p:cTn id="12" dur="500" fill="hold"/>
                                            <p:tgtEl>
                                              <p:spTgt spid="12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3"/>
                                            </p:tgtEl>
                                            <p:attrNameLst>
                                              <p:attrName>style.visibility</p:attrName>
                                            </p:attrNameLst>
                                          </p:cBhvr>
                                          <p:to>
                                            <p:strVal val="visible"/>
                                          </p:to>
                                        </p:set>
                                        <p:anim calcmode="lin" valueType="num">
                                          <p:cBhvr additive="base">
                                            <p:cTn id="15" dur="500" fill="hold"/>
                                            <p:tgtEl>
                                              <p:spTgt spid="123"/>
                                            </p:tgtEl>
                                            <p:attrNameLst>
                                              <p:attrName>ppt_x</p:attrName>
                                            </p:attrNameLst>
                                          </p:cBhvr>
                                          <p:tavLst>
                                            <p:tav tm="0">
                                              <p:val>
                                                <p:strVal val="#ppt_x"/>
                                              </p:val>
                                            </p:tav>
                                            <p:tav tm="100000">
                                              <p:val>
                                                <p:strVal val="#ppt_x"/>
                                              </p:val>
                                            </p:tav>
                                          </p:tavLst>
                                        </p:anim>
                                        <p:anim calcmode="lin" valueType="num">
                                          <p:cBhvr additive="base">
                                            <p:cTn id="16" dur="500" fill="hold"/>
                                            <p:tgtEl>
                                              <p:spTgt spid="12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24"/>
                                            </p:tgtEl>
                                            <p:attrNameLst>
                                              <p:attrName>style.visibility</p:attrName>
                                            </p:attrNameLst>
                                          </p:cBhvr>
                                          <p:to>
                                            <p:strVal val="visible"/>
                                          </p:to>
                                        </p:set>
                                        <p:anim calcmode="lin" valueType="num">
                                          <p:cBhvr additive="base">
                                            <p:cTn id="19" dur="500" fill="hold"/>
                                            <p:tgtEl>
                                              <p:spTgt spid="124"/>
                                            </p:tgtEl>
                                            <p:attrNameLst>
                                              <p:attrName>ppt_x</p:attrName>
                                            </p:attrNameLst>
                                          </p:cBhvr>
                                          <p:tavLst>
                                            <p:tav tm="0">
                                              <p:val>
                                                <p:strVal val="#ppt_x"/>
                                              </p:val>
                                            </p:tav>
                                            <p:tav tm="100000">
                                              <p:val>
                                                <p:strVal val="#ppt_x"/>
                                              </p:val>
                                            </p:tav>
                                          </p:tavLst>
                                        </p:anim>
                                        <p:anim calcmode="lin" valueType="num">
                                          <p:cBhvr additive="base">
                                            <p:cTn id="20" dur="500" fill="hold"/>
                                            <p:tgtEl>
                                              <p:spTgt spid="12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25"/>
                                            </p:tgtEl>
                                            <p:attrNameLst>
                                              <p:attrName>style.visibility</p:attrName>
                                            </p:attrNameLst>
                                          </p:cBhvr>
                                          <p:to>
                                            <p:strVal val="visible"/>
                                          </p:to>
                                        </p:set>
                                        <p:anim calcmode="lin" valueType="num">
                                          <p:cBhvr additive="base">
                                            <p:cTn id="23" dur="500" fill="hold"/>
                                            <p:tgtEl>
                                              <p:spTgt spid="125"/>
                                            </p:tgtEl>
                                            <p:attrNameLst>
                                              <p:attrName>ppt_x</p:attrName>
                                            </p:attrNameLst>
                                          </p:cBhvr>
                                          <p:tavLst>
                                            <p:tav tm="0">
                                              <p:val>
                                                <p:strVal val="#ppt_x"/>
                                              </p:val>
                                            </p:tav>
                                            <p:tav tm="100000">
                                              <p:val>
                                                <p:strVal val="#ppt_x"/>
                                              </p:val>
                                            </p:tav>
                                          </p:tavLst>
                                        </p:anim>
                                        <p:anim calcmode="lin" valueType="num">
                                          <p:cBhvr additive="base">
                                            <p:cTn id="24" dur="500" fill="hold"/>
                                            <p:tgtEl>
                                              <p:spTgt spid="12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26"/>
                                            </p:tgtEl>
                                            <p:attrNameLst>
                                              <p:attrName>style.visibility</p:attrName>
                                            </p:attrNameLst>
                                          </p:cBhvr>
                                          <p:to>
                                            <p:strVal val="visible"/>
                                          </p:to>
                                        </p:set>
                                        <p:anim calcmode="lin" valueType="num">
                                          <p:cBhvr additive="base">
                                            <p:cTn id="27" dur="500" fill="hold"/>
                                            <p:tgtEl>
                                              <p:spTgt spid="126"/>
                                            </p:tgtEl>
                                            <p:attrNameLst>
                                              <p:attrName>ppt_x</p:attrName>
                                            </p:attrNameLst>
                                          </p:cBhvr>
                                          <p:tavLst>
                                            <p:tav tm="0">
                                              <p:val>
                                                <p:strVal val="#ppt_x"/>
                                              </p:val>
                                            </p:tav>
                                            <p:tav tm="100000">
                                              <p:val>
                                                <p:strVal val="#ppt_x"/>
                                              </p:val>
                                            </p:tav>
                                          </p:tavLst>
                                        </p:anim>
                                        <p:anim calcmode="lin" valueType="num">
                                          <p:cBhvr additive="base">
                                            <p:cTn id="28" dur="500" fill="hold"/>
                                            <p:tgtEl>
                                              <p:spTgt spid="12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27"/>
                                            </p:tgtEl>
                                            <p:attrNameLst>
                                              <p:attrName>style.visibility</p:attrName>
                                            </p:attrNameLst>
                                          </p:cBhvr>
                                          <p:to>
                                            <p:strVal val="visible"/>
                                          </p:to>
                                        </p:set>
                                        <p:anim calcmode="lin" valueType="num">
                                          <p:cBhvr additive="base">
                                            <p:cTn id="31" dur="500" fill="hold"/>
                                            <p:tgtEl>
                                              <p:spTgt spid="127"/>
                                            </p:tgtEl>
                                            <p:attrNameLst>
                                              <p:attrName>ppt_x</p:attrName>
                                            </p:attrNameLst>
                                          </p:cBhvr>
                                          <p:tavLst>
                                            <p:tav tm="0">
                                              <p:val>
                                                <p:strVal val="#ppt_x"/>
                                              </p:val>
                                            </p:tav>
                                            <p:tav tm="100000">
                                              <p:val>
                                                <p:strVal val="#ppt_x"/>
                                              </p:val>
                                            </p:tav>
                                          </p:tavLst>
                                        </p:anim>
                                        <p:anim calcmode="lin" valueType="num">
                                          <p:cBhvr additive="base">
                                            <p:cTn id="32" dur="500" fill="hold"/>
                                            <p:tgtEl>
                                              <p:spTgt spid="127"/>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28"/>
                                            </p:tgtEl>
                                            <p:attrNameLst>
                                              <p:attrName>style.visibility</p:attrName>
                                            </p:attrNameLst>
                                          </p:cBhvr>
                                          <p:to>
                                            <p:strVal val="visible"/>
                                          </p:to>
                                        </p:set>
                                        <p:anim calcmode="lin" valueType="num">
                                          <p:cBhvr additive="base">
                                            <p:cTn id="35" dur="500" fill="hold"/>
                                            <p:tgtEl>
                                              <p:spTgt spid="128"/>
                                            </p:tgtEl>
                                            <p:attrNameLst>
                                              <p:attrName>ppt_x</p:attrName>
                                            </p:attrNameLst>
                                          </p:cBhvr>
                                          <p:tavLst>
                                            <p:tav tm="0">
                                              <p:val>
                                                <p:strVal val="#ppt_x"/>
                                              </p:val>
                                            </p:tav>
                                            <p:tav tm="100000">
                                              <p:val>
                                                <p:strVal val="#ppt_x"/>
                                              </p:val>
                                            </p:tav>
                                          </p:tavLst>
                                        </p:anim>
                                        <p:anim calcmode="lin" valueType="num">
                                          <p:cBhvr additive="base">
                                            <p:cTn id="36" dur="500" fill="hold"/>
                                            <p:tgtEl>
                                              <p:spTgt spid="128"/>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29"/>
                                            </p:tgtEl>
                                            <p:attrNameLst>
                                              <p:attrName>style.visibility</p:attrName>
                                            </p:attrNameLst>
                                          </p:cBhvr>
                                          <p:to>
                                            <p:strVal val="visible"/>
                                          </p:to>
                                        </p:set>
                                        <p:anim calcmode="lin" valueType="num">
                                          <p:cBhvr additive="base">
                                            <p:cTn id="39" dur="500" fill="hold"/>
                                            <p:tgtEl>
                                              <p:spTgt spid="129"/>
                                            </p:tgtEl>
                                            <p:attrNameLst>
                                              <p:attrName>ppt_x</p:attrName>
                                            </p:attrNameLst>
                                          </p:cBhvr>
                                          <p:tavLst>
                                            <p:tav tm="0">
                                              <p:val>
                                                <p:strVal val="#ppt_x"/>
                                              </p:val>
                                            </p:tav>
                                            <p:tav tm="100000">
                                              <p:val>
                                                <p:strVal val="#ppt_x"/>
                                              </p:val>
                                            </p:tav>
                                          </p:tavLst>
                                        </p:anim>
                                        <p:anim calcmode="lin" valueType="num">
                                          <p:cBhvr additive="base">
                                            <p:cTn id="40" dur="500" fill="hold"/>
                                            <p:tgtEl>
                                              <p:spTgt spid="129"/>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30"/>
                                            </p:tgtEl>
                                            <p:attrNameLst>
                                              <p:attrName>style.visibility</p:attrName>
                                            </p:attrNameLst>
                                          </p:cBhvr>
                                          <p:to>
                                            <p:strVal val="visible"/>
                                          </p:to>
                                        </p:set>
                                        <p:anim calcmode="lin" valueType="num">
                                          <p:cBhvr additive="base">
                                            <p:cTn id="43" dur="500" fill="hold"/>
                                            <p:tgtEl>
                                              <p:spTgt spid="130"/>
                                            </p:tgtEl>
                                            <p:attrNameLst>
                                              <p:attrName>ppt_x</p:attrName>
                                            </p:attrNameLst>
                                          </p:cBhvr>
                                          <p:tavLst>
                                            <p:tav tm="0">
                                              <p:val>
                                                <p:strVal val="#ppt_x"/>
                                              </p:val>
                                            </p:tav>
                                            <p:tav tm="100000">
                                              <p:val>
                                                <p:strVal val="#ppt_x"/>
                                              </p:val>
                                            </p:tav>
                                          </p:tavLst>
                                        </p:anim>
                                        <p:anim calcmode="lin" valueType="num">
                                          <p:cBhvr additive="base">
                                            <p:cTn id="44" dur="500" fill="hold"/>
                                            <p:tgtEl>
                                              <p:spTgt spid="13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31"/>
                                            </p:tgtEl>
                                            <p:attrNameLst>
                                              <p:attrName>style.visibility</p:attrName>
                                            </p:attrNameLst>
                                          </p:cBhvr>
                                          <p:to>
                                            <p:strVal val="visible"/>
                                          </p:to>
                                        </p:set>
                                        <p:anim calcmode="lin" valueType="num">
                                          <p:cBhvr additive="base">
                                            <p:cTn id="47" dur="500" fill="hold"/>
                                            <p:tgtEl>
                                              <p:spTgt spid="131"/>
                                            </p:tgtEl>
                                            <p:attrNameLst>
                                              <p:attrName>ppt_x</p:attrName>
                                            </p:attrNameLst>
                                          </p:cBhvr>
                                          <p:tavLst>
                                            <p:tav tm="0">
                                              <p:val>
                                                <p:strVal val="#ppt_x"/>
                                              </p:val>
                                            </p:tav>
                                            <p:tav tm="100000">
                                              <p:val>
                                                <p:strVal val="#ppt_x"/>
                                              </p:val>
                                            </p:tav>
                                          </p:tavLst>
                                        </p:anim>
                                        <p:anim calcmode="lin" valueType="num">
                                          <p:cBhvr additive="base">
                                            <p:cTn id="48" dur="500" fill="hold"/>
                                            <p:tgtEl>
                                              <p:spTgt spid="131"/>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32"/>
                                            </p:tgtEl>
                                            <p:attrNameLst>
                                              <p:attrName>style.visibility</p:attrName>
                                            </p:attrNameLst>
                                          </p:cBhvr>
                                          <p:to>
                                            <p:strVal val="visible"/>
                                          </p:to>
                                        </p:set>
                                        <p:anim calcmode="lin" valueType="num">
                                          <p:cBhvr additive="base">
                                            <p:cTn id="51" dur="500" fill="hold"/>
                                            <p:tgtEl>
                                              <p:spTgt spid="132"/>
                                            </p:tgtEl>
                                            <p:attrNameLst>
                                              <p:attrName>ppt_x</p:attrName>
                                            </p:attrNameLst>
                                          </p:cBhvr>
                                          <p:tavLst>
                                            <p:tav tm="0">
                                              <p:val>
                                                <p:strVal val="#ppt_x"/>
                                              </p:val>
                                            </p:tav>
                                            <p:tav tm="100000">
                                              <p:val>
                                                <p:strVal val="#ppt_x"/>
                                              </p:val>
                                            </p:tav>
                                          </p:tavLst>
                                        </p:anim>
                                        <p:anim calcmode="lin" valueType="num">
                                          <p:cBhvr additive="base">
                                            <p:cTn id="52" dur="500" fill="hold"/>
                                            <p:tgtEl>
                                              <p:spTgt spid="132"/>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33"/>
                                            </p:tgtEl>
                                            <p:attrNameLst>
                                              <p:attrName>style.visibility</p:attrName>
                                            </p:attrNameLst>
                                          </p:cBhvr>
                                          <p:to>
                                            <p:strVal val="visible"/>
                                          </p:to>
                                        </p:set>
                                        <p:anim calcmode="lin" valueType="num">
                                          <p:cBhvr additive="base">
                                            <p:cTn id="55" dur="500" fill="hold"/>
                                            <p:tgtEl>
                                              <p:spTgt spid="133"/>
                                            </p:tgtEl>
                                            <p:attrNameLst>
                                              <p:attrName>ppt_x</p:attrName>
                                            </p:attrNameLst>
                                          </p:cBhvr>
                                          <p:tavLst>
                                            <p:tav tm="0">
                                              <p:val>
                                                <p:strVal val="#ppt_x"/>
                                              </p:val>
                                            </p:tav>
                                            <p:tav tm="100000">
                                              <p:val>
                                                <p:strVal val="#ppt_x"/>
                                              </p:val>
                                            </p:tav>
                                          </p:tavLst>
                                        </p:anim>
                                        <p:anim calcmode="lin" valueType="num">
                                          <p:cBhvr additive="base">
                                            <p:cTn id="56" dur="500" fill="hold"/>
                                            <p:tgtEl>
                                              <p:spTgt spid="133"/>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16"/>
                                            </p:tgtEl>
                                            <p:attrNameLst>
                                              <p:attrName>style.visibility</p:attrName>
                                            </p:attrNameLst>
                                          </p:cBhvr>
                                          <p:to>
                                            <p:strVal val="visible"/>
                                          </p:to>
                                        </p:set>
                                        <p:anim calcmode="lin" valueType="num">
                                          <p:cBhvr additive="base">
                                            <p:cTn id="59" dur="500" fill="hold"/>
                                            <p:tgtEl>
                                              <p:spTgt spid="16"/>
                                            </p:tgtEl>
                                            <p:attrNameLst>
                                              <p:attrName>ppt_x</p:attrName>
                                            </p:attrNameLst>
                                          </p:cBhvr>
                                          <p:tavLst>
                                            <p:tav tm="0">
                                              <p:val>
                                                <p:strVal val="#ppt_x"/>
                                              </p:val>
                                            </p:tav>
                                            <p:tav tm="100000">
                                              <p:val>
                                                <p:strVal val="#ppt_x"/>
                                              </p:val>
                                            </p:tav>
                                          </p:tavLst>
                                        </p:anim>
                                        <p:anim calcmode="lin" valueType="num">
                                          <p:cBhvr additive="base">
                                            <p:cTn id="6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p:bldP spid="122" grpId="0"/>
          <p:bldP spid="123" grpId="0"/>
          <p:bldP spid="124" grpId="0"/>
          <p:bldP spid="125" grpId="0"/>
          <p:bldP spid="126" grpId="0"/>
          <p:bldP spid="127" grpId="0"/>
          <p:bldP spid="128" grpId="0"/>
          <p:bldP spid="129" grpId="0"/>
          <p:bldP spid="130" grpId="0"/>
          <p:bldP spid="131" grpId="0"/>
          <p:bldP spid="132" grpId="0"/>
          <p:bldP spid="133" grpId="0"/>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ubtitle 2"/>
          <p:cNvSpPr txBox="1">
            <a:spLocks/>
          </p:cNvSpPr>
          <p:nvPr/>
        </p:nvSpPr>
        <p:spPr>
          <a:xfrm>
            <a:off x="13690248" y="9481756"/>
            <a:ext cx="8941152" cy="2224458"/>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40"/>
              </a:lnSpc>
            </a:pPr>
            <a:r>
              <a:rPr lang="en-US" dirty="0">
                <a:solidFill>
                  <a:schemeClr val="tx1"/>
                </a:solidFill>
                <a:latin typeface="Poppins Light" charset="0"/>
                <a:ea typeface="Poppins Light" charset="0"/>
                <a:cs typeface="Poppins Light" charset="0"/>
              </a:rPr>
              <a:t>Frequently, your initial font choice is taken out of your awesome hands also we are companies Frequently, your initial font choice is taken out of your hands; companies often specify a typeface, or even a set of fonts, as part of their brand guidelines. </a:t>
            </a:r>
          </a:p>
        </p:txBody>
      </p:sp>
      <p:sp>
        <p:nvSpPr>
          <p:cNvPr id="16" name="Subtitle 2"/>
          <p:cNvSpPr txBox="1">
            <a:spLocks/>
          </p:cNvSpPr>
          <p:nvPr/>
        </p:nvSpPr>
        <p:spPr>
          <a:xfrm>
            <a:off x="1460148" y="9481756"/>
            <a:ext cx="8941152" cy="2224458"/>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40"/>
              </a:lnSpc>
            </a:pPr>
            <a:r>
              <a:rPr lang="en-US" dirty="0">
                <a:solidFill>
                  <a:schemeClr val="tx1"/>
                </a:solidFill>
                <a:latin typeface="Poppins Light" charset="0"/>
                <a:ea typeface="Poppins Light" charset="0"/>
                <a:cs typeface="Poppins Light" charset="0"/>
              </a:rPr>
              <a:t>Frequently, your initial font choice is taken out of your awesome hands also we are companies Frequently, your initial font choice is taken out of your hands; companies often specify a typeface, or even a set of fonts, as part of their brand guidelines. </a:t>
            </a:r>
          </a:p>
        </p:txBody>
      </p:sp>
      <p:sp>
        <p:nvSpPr>
          <p:cNvPr id="17" name="TextBox 16"/>
          <p:cNvSpPr txBox="1"/>
          <p:nvPr/>
        </p:nvSpPr>
        <p:spPr>
          <a:xfrm>
            <a:off x="13830679" y="3434180"/>
            <a:ext cx="2152320" cy="677108"/>
          </a:xfrm>
          <a:prstGeom prst="rect">
            <a:avLst/>
          </a:prstGeom>
          <a:noFill/>
        </p:spPr>
        <p:txBody>
          <a:bodyPr wrap="none" rtlCol="0" anchor="ctr" anchorCtr="0">
            <a:spAutoFit/>
          </a:bodyPr>
          <a:lstStyle/>
          <a:p>
            <a:r>
              <a:rPr lang="en-US" sz="3800" b="1" dirty="0">
                <a:solidFill>
                  <a:schemeClr val="tx2"/>
                </a:solidFill>
                <a:latin typeface="Poppins SemiBold" charset="0"/>
                <a:ea typeface="Poppins SemiBold" charset="0"/>
                <a:cs typeface="Poppins SemiBold" charset="0"/>
              </a:rPr>
              <a:t>ROB KOVI</a:t>
            </a:r>
          </a:p>
        </p:txBody>
      </p:sp>
      <p:sp>
        <p:nvSpPr>
          <p:cNvPr id="19" name="TextBox 18"/>
          <p:cNvSpPr txBox="1"/>
          <p:nvPr/>
        </p:nvSpPr>
        <p:spPr>
          <a:xfrm>
            <a:off x="1594520" y="4571601"/>
            <a:ext cx="2019848" cy="400110"/>
          </a:xfrm>
          <a:prstGeom prst="rect">
            <a:avLst/>
          </a:prstGeom>
          <a:noFill/>
        </p:spPr>
        <p:txBody>
          <a:bodyPr wrap="none" rtlCol="0" anchor="ctr" anchorCtr="0">
            <a:spAutoFit/>
          </a:bodyPr>
          <a:lstStyle/>
          <a:p>
            <a:r>
              <a:rPr lang="en-US" sz="2000" dirty="0">
                <a:solidFill>
                  <a:schemeClr val="accent2"/>
                </a:solidFill>
                <a:latin typeface="Poppins Light" charset="0"/>
                <a:ea typeface="Poppins Light" charset="0"/>
                <a:cs typeface="Poppins Light" charset="0"/>
              </a:rPr>
              <a:t>Creative Designer</a:t>
            </a:r>
          </a:p>
        </p:txBody>
      </p:sp>
      <p:sp>
        <p:nvSpPr>
          <p:cNvPr id="20" name="TextBox 19"/>
          <p:cNvSpPr txBox="1"/>
          <p:nvPr/>
        </p:nvSpPr>
        <p:spPr>
          <a:xfrm>
            <a:off x="1577720" y="3434180"/>
            <a:ext cx="2775119" cy="677108"/>
          </a:xfrm>
          <a:prstGeom prst="rect">
            <a:avLst/>
          </a:prstGeom>
          <a:noFill/>
        </p:spPr>
        <p:txBody>
          <a:bodyPr wrap="none" rtlCol="0" anchor="ctr" anchorCtr="0">
            <a:spAutoFit/>
          </a:bodyPr>
          <a:lstStyle/>
          <a:p>
            <a:r>
              <a:rPr lang="en-US" sz="3800" b="1" dirty="0">
                <a:solidFill>
                  <a:schemeClr val="tx2"/>
                </a:solidFill>
                <a:latin typeface="Poppins SemiBold" charset="0"/>
                <a:ea typeface="Poppins SemiBold" charset="0"/>
                <a:cs typeface="Poppins SemiBold" charset="0"/>
              </a:rPr>
              <a:t>JOHN WHITE</a:t>
            </a:r>
          </a:p>
        </p:txBody>
      </p:sp>
      <p:sp>
        <p:nvSpPr>
          <p:cNvPr id="21" name="TextBox 20"/>
          <p:cNvSpPr txBox="1"/>
          <p:nvPr/>
        </p:nvSpPr>
        <p:spPr>
          <a:xfrm>
            <a:off x="14901197" y="8835511"/>
            <a:ext cx="444352" cy="400110"/>
          </a:xfrm>
          <a:prstGeom prst="rect">
            <a:avLst/>
          </a:prstGeom>
          <a:noFill/>
        </p:spPr>
        <p:txBody>
          <a:bodyPr wrap="none" rtlCol="0" anchor="ctr" anchorCtr="0">
            <a:spAutoFit/>
          </a:bodyPr>
          <a:lstStyle/>
          <a:p>
            <a:r>
              <a:rPr lang="en-US" sz="2000" dirty="0">
                <a:solidFill>
                  <a:schemeClr val="tx2"/>
                </a:solidFill>
                <a:latin typeface="Poppins" charset="0"/>
                <a:ea typeface="Poppins" charset="0"/>
                <a:cs typeface="Poppins" charset="0"/>
              </a:rPr>
              <a:t>65</a:t>
            </a:r>
          </a:p>
        </p:txBody>
      </p:sp>
      <p:sp>
        <p:nvSpPr>
          <p:cNvPr id="22" name="Shape 2554"/>
          <p:cNvSpPr>
            <a:spLocks noChangeAspect="1"/>
          </p:cNvSpPr>
          <p:nvPr/>
        </p:nvSpPr>
        <p:spPr>
          <a:xfrm>
            <a:off x="15464709" y="8875546"/>
            <a:ext cx="301752" cy="274320"/>
          </a:xfrm>
          <a:custGeom>
            <a:avLst/>
            <a:gdLst/>
            <a:ahLst/>
            <a:cxnLst>
              <a:cxn ang="0">
                <a:pos x="wd2" y="hd2"/>
              </a:cxn>
              <a:cxn ang="5400000">
                <a:pos x="wd2" y="hd2"/>
              </a:cxn>
              <a:cxn ang="10800000">
                <a:pos x="wd2" y="hd2"/>
              </a:cxn>
              <a:cxn ang="16200000">
                <a:pos x="wd2" y="hd2"/>
              </a:cxn>
            </a:cxnLst>
            <a:rect l="0" t="0" r="r" b="b"/>
            <a:pathLst>
              <a:path w="21600" h="21600" extrusionOk="0">
                <a:moveTo>
                  <a:pt x="7855" y="18900"/>
                </a:moveTo>
                <a:cubicBezTo>
                  <a:pt x="7279" y="18900"/>
                  <a:pt x="6684" y="18827"/>
                  <a:pt x="6086" y="18683"/>
                </a:cubicBezTo>
                <a:cubicBezTo>
                  <a:pt x="6017" y="18666"/>
                  <a:pt x="5946" y="18658"/>
                  <a:pt x="5876" y="18658"/>
                </a:cubicBezTo>
                <a:cubicBezTo>
                  <a:pt x="5756" y="18658"/>
                  <a:pt x="5636" y="18682"/>
                  <a:pt x="5523" y="18729"/>
                </a:cubicBezTo>
                <a:lnTo>
                  <a:pt x="2957" y="19815"/>
                </a:lnTo>
                <a:lnTo>
                  <a:pt x="3365" y="18243"/>
                </a:lnTo>
                <a:cubicBezTo>
                  <a:pt x="3474" y="17827"/>
                  <a:pt x="3345" y="17380"/>
                  <a:pt x="3039" y="17108"/>
                </a:cubicBezTo>
                <a:cubicBezTo>
                  <a:pt x="1712" y="15926"/>
                  <a:pt x="982" y="14358"/>
                  <a:pt x="982" y="12690"/>
                </a:cubicBezTo>
                <a:cubicBezTo>
                  <a:pt x="982" y="9266"/>
                  <a:pt x="4065" y="6480"/>
                  <a:pt x="7855" y="6480"/>
                </a:cubicBezTo>
                <a:cubicBezTo>
                  <a:pt x="11644" y="6480"/>
                  <a:pt x="14727" y="9266"/>
                  <a:pt x="14727" y="12690"/>
                </a:cubicBezTo>
                <a:cubicBezTo>
                  <a:pt x="14727" y="16114"/>
                  <a:pt x="11644" y="18900"/>
                  <a:pt x="7855" y="18900"/>
                </a:cubicBezTo>
                <a:moveTo>
                  <a:pt x="7855" y="5400"/>
                </a:moveTo>
                <a:cubicBezTo>
                  <a:pt x="3517" y="5400"/>
                  <a:pt x="0" y="8664"/>
                  <a:pt x="0" y="12690"/>
                </a:cubicBezTo>
                <a:cubicBezTo>
                  <a:pt x="0" y="14758"/>
                  <a:pt x="932" y="16620"/>
                  <a:pt x="2422" y="17947"/>
                </a:cubicBezTo>
                <a:lnTo>
                  <a:pt x="1473" y="21600"/>
                </a:lnTo>
                <a:lnTo>
                  <a:pt x="5876" y="19738"/>
                </a:lnTo>
                <a:cubicBezTo>
                  <a:pt x="6509" y="19891"/>
                  <a:pt x="7169" y="19980"/>
                  <a:pt x="7855" y="19980"/>
                </a:cubicBezTo>
                <a:cubicBezTo>
                  <a:pt x="12192" y="19980"/>
                  <a:pt x="15709" y="16716"/>
                  <a:pt x="15709" y="12690"/>
                </a:cubicBezTo>
                <a:cubicBezTo>
                  <a:pt x="15709" y="8664"/>
                  <a:pt x="12192" y="5400"/>
                  <a:pt x="7855" y="5400"/>
                </a:cubicBezTo>
                <a:moveTo>
                  <a:pt x="21600" y="7290"/>
                </a:moveTo>
                <a:cubicBezTo>
                  <a:pt x="21600" y="3264"/>
                  <a:pt x="18084" y="0"/>
                  <a:pt x="13745" y="0"/>
                </a:cubicBezTo>
                <a:cubicBezTo>
                  <a:pt x="10506" y="0"/>
                  <a:pt x="7725" y="1821"/>
                  <a:pt x="6525" y="4422"/>
                </a:cubicBezTo>
                <a:cubicBezTo>
                  <a:pt x="6912" y="4367"/>
                  <a:pt x="7306" y="4332"/>
                  <a:pt x="7708" y="4326"/>
                </a:cubicBezTo>
                <a:cubicBezTo>
                  <a:pt x="8875" y="2394"/>
                  <a:pt x="11143" y="1080"/>
                  <a:pt x="13745" y="1080"/>
                </a:cubicBezTo>
                <a:cubicBezTo>
                  <a:pt x="17535" y="1080"/>
                  <a:pt x="20618" y="3866"/>
                  <a:pt x="20618" y="7290"/>
                </a:cubicBezTo>
                <a:cubicBezTo>
                  <a:pt x="20618" y="8958"/>
                  <a:pt x="19888" y="10526"/>
                  <a:pt x="18561" y="11707"/>
                </a:cubicBezTo>
                <a:cubicBezTo>
                  <a:pt x="18255" y="11980"/>
                  <a:pt x="18126" y="12428"/>
                  <a:pt x="18234" y="12843"/>
                </a:cubicBezTo>
                <a:lnTo>
                  <a:pt x="18643" y="14415"/>
                </a:lnTo>
                <a:lnTo>
                  <a:pt x="16613" y="13556"/>
                </a:lnTo>
                <a:cubicBezTo>
                  <a:pt x="16573" y="13922"/>
                  <a:pt x="16500" y="14278"/>
                  <a:pt x="16411" y="14628"/>
                </a:cubicBezTo>
                <a:lnTo>
                  <a:pt x="20127" y="16200"/>
                </a:lnTo>
                <a:lnTo>
                  <a:pt x="19178" y="12547"/>
                </a:lnTo>
                <a:cubicBezTo>
                  <a:pt x="20669" y="11220"/>
                  <a:pt x="21600" y="9358"/>
                  <a:pt x="21600" y="729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3" name="Shape 2634"/>
          <p:cNvSpPr>
            <a:spLocks noChangeAspect="1"/>
          </p:cNvSpPr>
          <p:nvPr/>
        </p:nvSpPr>
        <p:spPr>
          <a:xfrm>
            <a:off x="14496471" y="8890821"/>
            <a:ext cx="201168" cy="201166"/>
          </a:xfrm>
          <a:custGeom>
            <a:avLst/>
            <a:gdLst/>
            <a:ahLst/>
            <a:cxnLst>
              <a:cxn ang="0">
                <a:pos x="wd2" y="hd2"/>
              </a:cxn>
              <a:cxn ang="5400000">
                <a:pos x="wd2" y="hd2"/>
              </a:cxn>
              <a:cxn ang="10800000">
                <a:pos x="wd2" y="hd2"/>
              </a:cxn>
              <a:cxn ang="16200000">
                <a:pos x="wd2" y="hd2"/>
              </a:cxn>
            </a:cxnLst>
            <a:rect l="0" t="0" r="r" b="b"/>
            <a:pathLst>
              <a:path w="21600" h="21600" extrusionOk="0">
                <a:moveTo>
                  <a:pt x="20579" y="7008"/>
                </a:moveTo>
                <a:cubicBezTo>
                  <a:pt x="20006" y="12260"/>
                  <a:pt x="12624" y="19436"/>
                  <a:pt x="10800" y="20538"/>
                </a:cubicBezTo>
                <a:cubicBezTo>
                  <a:pt x="8976" y="19436"/>
                  <a:pt x="1594" y="12260"/>
                  <a:pt x="1021" y="7001"/>
                </a:cubicBezTo>
                <a:cubicBezTo>
                  <a:pt x="1021" y="7001"/>
                  <a:pt x="982" y="6718"/>
                  <a:pt x="982" y="6382"/>
                </a:cubicBezTo>
                <a:cubicBezTo>
                  <a:pt x="982" y="3404"/>
                  <a:pt x="3404" y="982"/>
                  <a:pt x="6382" y="982"/>
                </a:cubicBezTo>
                <a:cubicBezTo>
                  <a:pt x="7780" y="982"/>
                  <a:pt x="9107" y="1518"/>
                  <a:pt x="10120" y="2491"/>
                </a:cubicBezTo>
                <a:lnTo>
                  <a:pt x="10800" y="3145"/>
                </a:lnTo>
                <a:lnTo>
                  <a:pt x="11480" y="2491"/>
                </a:lnTo>
                <a:cubicBezTo>
                  <a:pt x="12493" y="1518"/>
                  <a:pt x="13820" y="982"/>
                  <a:pt x="15218" y="982"/>
                </a:cubicBezTo>
                <a:cubicBezTo>
                  <a:pt x="18196" y="982"/>
                  <a:pt x="20618" y="3404"/>
                  <a:pt x="20618" y="6382"/>
                </a:cubicBezTo>
                <a:cubicBezTo>
                  <a:pt x="20618" y="6725"/>
                  <a:pt x="20579" y="7008"/>
                  <a:pt x="20579" y="7008"/>
                </a:cubicBezTo>
                <a:moveTo>
                  <a:pt x="21600" y="6382"/>
                </a:moveTo>
                <a:cubicBezTo>
                  <a:pt x="21600" y="2857"/>
                  <a:pt x="18743" y="0"/>
                  <a:pt x="15218" y="0"/>
                </a:cubicBezTo>
                <a:cubicBezTo>
                  <a:pt x="13502" y="0"/>
                  <a:pt x="11947" y="681"/>
                  <a:pt x="10800" y="1784"/>
                </a:cubicBezTo>
                <a:cubicBezTo>
                  <a:pt x="9653" y="681"/>
                  <a:pt x="8098" y="0"/>
                  <a:pt x="6382" y="0"/>
                </a:cubicBezTo>
                <a:cubicBezTo>
                  <a:pt x="2857" y="0"/>
                  <a:pt x="0" y="2857"/>
                  <a:pt x="0" y="6382"/>
                </a:cubicBezTo>
                <a:cubicBezTo>
                  <a:pt x="0" y="6792"/>
                  <a:pt x="65" y="7282"/>
                  <a:pt x="45" y="7115"/>
                </a:cubicBezTo>
                <a:cubicBezTo>
                  <a:pt x="733" y="13419"/>
                  <a:pt x="9855" y="21600"/>
                  <a:pt x="10800" y="21600"/>
                </a:cubicBezTo>
                <a:cubicBezTo>
                  <a:pt x="11745" y="21600"/>
                  <a:pt x="20867" y="13419"/>
                  <a:pt x="21555" y="7115"/>
                </a:cubicBezTo>
                <a:cubicBezTo>
                  <a:pt x="21536" y="7282"/>
                  <a:pt x="21600" y="6792"/>
                  <a:pt x="21600" y="6382"/>
                </a:cubicBezTo>
              </a:path>
            </a:pathLst>
          </a:custGeom>
          <a:solidFill>
            <a:schemeClr val="tx2"/>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 name="TextBox 24"/>
          <p:cNvSpPr txBox="1"/>
          <p:nvPr/>
        </p:nvSpPr>
        <p:spPr>
          <a:xfrm>
            <a:off x="13807819" y="8835511"/>
            <a:ext cx="574196" cy="400110"/>
          </a:xfrm>
          <a:prstGeom prst="rect">
            <a:avLst/>
          </a:prstGeom>
          <a:noFill/>
        </p:spPr>
        <p:txBody>
          <a:bodyPr wrap="none" rtlCol="0" anchor="ctr" anchorCtr="0">
            <a:spAutoFit/>
          </a:bodyPr>
          <a:lstStyle/>
          <a:p>
            <a:r>
              <a:rPr lang="en-US" sz="2000" dirty="0">
                <a:solidFill>
                  <a:schemeClr val="tx2"/>
                </a:solidFill>
                <a:latin typeface="Poppins" charset="0"/>
                <a:ea typeface="Poppins" charset="0"/>
                <a:cs typeface="Poppins" charset="0"/>
              </a:rPr>
              <a:t>345</a:t>
            </a:r>
          </a:p>
        </p:txBody>
      </p:sp>
      <p:sp>
        <p:nvSpPr>
          <p:cNvPr id="28" name="TextBox 27"/>
          <p:cNvSpPr txBox="1"/>
          <p:nvPr/>
        </p:nvSpPr>
        <p:spPr>
          <a:xfrm>
            <a:off x="2671097" y="8835511"/>
            <a:ext cx="444352" cy="400110"/>
          </a:xfrm>
          <a:prstGeom prst="rect">
            <a:avLst/>
          </a:prstGeom>
          <a:noFill/>
        </p:spPr>
        <p:txBody>
          <a:bodyPr wrap="none" rtlCol="0" anchor="ctr" anchorCtr="0">
            <a:spAutoFit/>
          </a:bodyPr>
          <a:lstStyle/>
          <a:p>
            <a:r>
              <a:rPr lang="en-US" sz="2000" dirty="0">
                <a:solidFill>
                  <a:schemeClr val="tx2"/>
                </a:solidFill>
                <a:latin typeface="Poppins" charset="0"/>
                <a:ea typeface="Poppins" charset="0"/>
                <a:cs typeface="Poppins" charset="0"/>
              </a:rPr>
              <a:t>65</a:t>
            </a:r>
          </a:p>
        </p:txBody>
      </p:sp>
      <p:sp>
        <p:nvSpPr>
          <p:cNvPr id="29" name="Shape 2554"/>
          <p:cNvSpPr>
            <a:spLocks noChangeAspect="1"/>
          </p:cNvSpPr>
          <p:nvPr/>
        </p:nvSpPr>
        <p:spPr>
          <a:xfrm>
            <a:off x="3234609" y="8875546"/>
            <a:ext cx="301752" cy="274320"/>
          </a:xfrm>
          <a:custGeom>
            <a:avLst/>
            <a:gdLst/>
            <a:ahLst/>
            <a:cxnLst>
              <a:cxn ang="0">
                <a:pos x="wd2" y="hd2"/>
              </a:cxn>
              <a:cxn ang="5400000">
                <a:pos x="wd2" y="hd2"/>
              </a:cxn>
              <a:cxn ang="10800000">
                <a:pos x="wd2" y="hd2"/>
              </a:cxn>
              <a:cxn ang="16200000">
                <a:pos x="wd2" y="hd2"/>
              </a:cxn>
            </a:cxnLst>
            <a:rect l="0" t="0" r="r" b="b"/>
            <a:pathLst>
              <a:path w="21600" h="21600" extrusionOk="0">
                <a:moveTo>
                  <a:pt x="7855" y="18900"/>
                </a:moveTo>
                <a:cubicBezTo>
                  <a:pt x="7279" y="18900"/>
                  <a:pt x="6684" y="18827"/>
                  <a:pt x="6086" y="18683"/>
                </a:cubicBezTo>
                <a:cubicBezTo>
                  <a:pt x="6017" y="18666"/>
                  <a:pt x="5946" y="18658"/>
                  <a:pt x="5876" y="18658"/>
                </a:cubicBezTo>
                <a:cubicBezTo>
                  <a:pt x="5756" y="18658"/>
                  <a:pt x="5636" y="18682"/>
                  <a:pt x="5523" y="18729"/>
                </a:cubicBezTo>
                <a:lnTo>
                  <a:pt x="2957" y="19815"/>
                </a:lnTo>
                <a:lnTo>
                  <a:pt x="3365" y="18243"/>
                </a:lnTo>
                <a:cubicBezTo>
                  <a:pt x="3474" y="17827"/>
                  <a:pt x="3345" y="17380"/>
                  <a:pt x="3039" y="17108"/>
                </a:cubicBezTo>
                <a:cubicBezTo>
                  <a:pt x="1712" y="15926"/>
                  <a:pt x="982" y="14358"/>
                  <a:pt x="982" y="12690"/>
                </a:cubicBezTo>
                <a:cubicBezTo>
                  <a:pt x="982" y="9266"/>
                  <a:pt x="4065" y="6480"/>
                  <a:pt x="7855" y="6480"/>
                </a:cubicBezTo>
                <a:cubicBezTo>
                  <a:pt x="11644" y="6480"/>
                  <a:pt x="14727" y="9266"/>
                  <a:pt x="14727" y="12690"/>
                </a:cubicBezTo>
                <a:cubicBezTo>
                  <a:pt x="14727" y="16114"/>
                  <a:pt x="11644" y="18900"/>
                  <a:pt x="7855" y="18900"/>
                </a:cubicBezTo>
                <a:moveTo>
                  <a:pt x="7855" y="5400"/>
                </a:moveTo>
                <a:cubicBezTo>
                  <a:pt x="3517" y="5400"/>
                  <a:pt x="0" y="8664"/>
                  <a:pt x="0" y="12690"/>
                </a:cubicBezTo>
                <a:cubicBezTo>
                  <a:pt x="0" y="14758"/>
                  <a:pt x="932" y="16620"/>
                  <a:pt x="2422" y="17947"/>
                </a:cubicBezTo>
                <a:lnTo>
                  <a:pt x="1473" y="21600"/>
                </a:lnTo>
                <a:lnTo>
                  <a:pt x="5876" y="19738"/>
                </a:lnTo>
                <a:cubicBezTo>
                  <a:pt x="6509" y="19891"/>
                  <a:pt x="7169" y="19980"/>
                  <a:pt x="7855" y="19980"/>
                </a:cubicBezTo>
                <a:cubicBezTo>
                  <a:pt x="12192" y="19980"/>
                  <a:pt x="15709" y="16716"/>
                  <a:pt x="15709" y="12690"/>
                </a:cubicBezTo>
                <a:cubicBezTo>
                  <a:pt x="15709" y="8664"/>
                  <a:pt x="12192" y="5400"/>
                  <a:pt x="7855" y="5400"/>
                </a:cubicBezTo>
                <a:moveTo>
                  <a:pt x="21600" y="7290"/>
                </a:moveTo>
                <a:cubicBezTo>
                  <a:pt x="21600" y="3264"/>
                  <a:pt x="18084" y="0"/>
                  <a:pt x="13745" y="0"/>
                </a:cubicBezTo>
                <a:cubicBezTo>
                  <a:pt x="10506" y="0"/>
                  <a:pt x="7725" y="1821"/>
                  <a:pt x="6525" y="4422"/>
                </a:cubicBezTo>
                <a:cubicBezTo>
                  <a:pt x="6912" y="4367"/>
                  <a:pt x="7306" y="4332"/>
                  <a:pt x="7708" y="4326"/>
                </a:cubicBezTo>
                <a:cubicBezTo>
                  <a:pt x="8875" y="2394"/>
                  <a:pt x="11143" y="1080"/>
                  <a:pt x="13745" y="1080"/>
                </a:cubicBezTo>
                <a:cubicBezTo>
                  <a:pt x="17535" y="1080"/>
                  <a:pt x="20618" y="3866"/>
                  <a:pt x="20618" y="7290"/>
                </a:cubicBezTo>
                <a:cubicBezTo>
                  <a:pt x="20618" y="8958"/>
                  <a:pt x="19888" y="10526"/>
                  <a:pt x="18561" y="11707"/>
                </a:cubicBezTo>
                <a:cubicBezTo>
                  <a:pt x="18255" y="11980"/>
                  <a:pt x="18126" y="12428"/>
                  <a:pt x="18234" y="12843"/>
                </a:cubicBezTo>
                <a:lnTo>
                  <a:pt x="18643" y="14415"/>
                </a:lnTo>
                <a:lnTo>
                  <a:pt x="16613" y="13556"/>
                </a:lnTo>
                <a:cubicBezTo>
                  <a:pt x="16573" y="13922"/>
                  <a:pt x="16500" y="14278"/>
                  <a:pt x="16411" y="14628"/>
                </a:cubicBezTo>
                <a:lnTo>
                  <a:pt x="20127" y="16200"/>
                </a:lnTo>
                <a:lnTo>
                  <a:pt x="19178" y="12547"/>
                </a:lnTo>
                <a:cubicBezTo>
                  <a:pt x="20669" y="11220"/>
                  <a:pt x="21600" y="9358"/>
                  <a:pt x="21600" y="729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30" name="Shape 2634"/>
          <p:cNvSpPr>
            <a:spLocks noChangeAspect="1"/>
          </p:cNvSpPr>
          <p:nvPr/>
        </p:nvSpPr>
        <p:spPr>
          <a:xfrm>
            <a:off x="2266371" y="8890821"/>
            <a:ext cx="201168" cy="201166"/>
          </a:xfrm>
          <a:custGeom>
            <a:avLst/>
            <a:gdLst/>
            <a:ahLst/>
            <a:cxnLst>
              <a:cxn ang="0">
                <a:pos x="wd2" y="hd2"/>
              </a:cxn>
              <a:cxn ang="5400000">
                <a:pos x="wd2" y="hd2"/>
              </a:cxn>
              <a:cxn ang="10800000">
                <a:pos x="wd2" y="hd2"/>
              </a:cxn>
              <a:cxn ang="16200000">
                <a:pos x="wd2" y="hd2"/>
              </a:cxn>
            </a:cxnLst>
            <a:rect l="0" t="0" r="r" b="b"/>
            <a:pathLst>
              <a:path w="21600" h="21600" extrusionOk="0">
                <a:moveTo>
                  <a:pt x="20579" y="7008"/>
                </a:moveTo>
                <a:cubicBezTo>
                  <a:pt x="20006" y="12260"/>
                  <a:pt x="12624" y="19436"/>
                  <a:pt x="10800" y="20538"/>
                </a:cubicBezTo>
                <a:cubicBezTo>
                  <a:pt x="8976" y="19436"/>
                  <a:pt x="1594" y="12260"/>
                  <a:pt x="1021" y="7001"/>
                </a:cubicBezTo>
                <a:cubicBezTo>
                  <a:pt x="1021" y="7001"/>
                  <a:pt x="982" y="6718"/>
                  <a:pt x="982" y="6382"/>
                </a:cubicBezTo>
                <a:cubicBezTo>
                  <a:pt x="982" y="3404"/>
                  <a:pt x="3404" y="982"/>
                  <a:pt x="6382" y="982"/>
                </a:cubicBezTo>
                <a:cubicBezTo>
                  <a:pt x="7780" y="982"/>
                  <a:pt x="9107" y="1518"/>
                  <a:pt x="10120" y="2491"/>
                </a:cubicBezTo>
                <a:lnTo>
                  <a:pt x="10800" y="3145"/>
                </a:lnTo>
                <a:lnTo>
                  <a:pt x="11480" y="2491"/>
                </a:lnTo>
                <a:cubicBezTo>
                  <a:pt x="12493" y="1518"/>
                  <a:pt x="13820" y="982"/>
                  <a:pt x="15218" y="982"/>
                </a:cubicBezTo>
                <a:cubicBezTo>
                  <a:pt x="18196" y="982"/>
                  <a:pt x="20618" y="3404"/>
                  <a:pt x="20618" y="6382"/>
                </a:cubicBezTo>
                <a:cubicBezTo>
                  <a:pt x="20618" y="6725"/>
                  <a:pt x="20579" y="7008"/>
                  <a:pt x="20579" y="7008"/>
                </a:cubicBezTo>
                <a:moveTo>
                  <a:pt x="21600" y="6382"/>
                </a:moveTo>
                <a:cubicBezTo>
                  <a:pt x="21600" y="2857"/>
                  <a:pt x="18743" y="0"/>
                  <a:pt x="15218" y="0"/>
                </a:cubicBezTo>
                <a:cubicBezTo>
                  <a:pt x="13502" y="0"/>
                  <a:pt x="11947" y="681"/>
                  <a:pt x="10800" y="1784"/>
                </a:cubicBezTo>
                <a:cubicBezTo>
                  <a:pt x="9653" y="681"/>
                  <a:pt x="8098" y="0"/>
                  <a:pt x="6382" y="0"/>
                </a:cubicBezTo>
                <a:cubicBezTo>
                  <a:pt x="2857" y="0"/>
                  <a:pt x="0" y="2857"/>
                  <a:pt x="0" y="6382"/>
                </a:cubicBezTo>
                <a:cubicBezTo>
                  <a:pt x="0" y="6792"/>
                  <a:pt x="65" y="7282"/>
                  <a:pt x="45" y="7115"/>
                </a:cubicBezTo>
                <a:cubicBezTo>
                  <a:pt x="733" y="13419"/>
                  <a:pt x="9855" y="21600"/>
                  <a:pt x="10800" y="21600"/>
                </a:cubicBezTo>
                <a:cubicBezTo>
                  <a:pt x="11745" y="21600"/>
                  <a:pt x="20867" y="13419"/>
                  <a:pt x="21555" y="7115"/>
                </a:cubicBezTo>
                <a:cubicBezTo>
                  <a:pt x="21536" y="7282"/>
                  <a:pt x="21600" y="6792"/>
                  <a:pt x="21600" y="6382"/>
                </a:cubicBezTo>
              </a:path>
            </a:pathLst>
          </a:custGeom>
          <a:solidFill>
            <a:schemeClr val="tx2"/>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31" name="TextBox 30"/>
          <p:cNvSpPr txBox="1"/>
          <p:nvPr/>
        </p:nvSpPr>
        <p:spPr>
          <a:xfrm>
            <a:off x="1577719" y="8835511"/>
            <a:ext cx="574196" cy="400110"/>
          </a:xfrm>
          <a:prstGeom prst="rect">
            <a:avLst/>
          </a:prstGeom>
          <a:noFill/>
        </p:spPr>
        <p:txBody>
          <a:bodyPr wrap="none" rtlCol="0" anchor="ctr" anchorCtr="0">
            <a:spAutoFit/>
          </a:bodyPr>
          <a:lstStyle/>
          <a:p>
            <a:r>
              <a:rPr lang="en-US" sz="2000" dirty="0">
                <a:solidFill>
                  <a:schemeClr val="tx2"/>
                </a:solidFill>
                <a:latin typeface="Poppins" charset="0"/>
                <a:ea typeface="Poppins" charset="0"/>
                <a:cs typeface="Poppins" charset="0"/>
              </a:rPr>
              <a:t>345</a:t>
            </a:r>
          </a:p>
        </p:txBody>
      </p:sp>
      <p:sp>
        <p:nvSpPr>
          <p:cNvPr id="36" name="TextBox 35"/>
          <p:cNvSpPr txBox="1"/>
          <p:nvPr/>
        </p:nvSpPr>
        <p:spPr>
          <a:xfrm>
            <a:off x="13830680" y="4571601"/>
            <a:ext cx="1960345" cy="400110"/>
          </a:xfrm>
          <a:prstGeom prst="rect">
            <a:avLst/>
          </a:prstGeom>
          <a:noFill/>
        </p:spPr>
        <p:txBody>
          <a:bodyPr wrap="none" rtlCol="0" anchor="ctr" anchorCtr="0">
            <a:spAutoFit/>
          </a:bodyPr>
          <a:lstStyle/>
          <a:p>
            <a:r>
              <a:rPr lang="en-US" sz="2000" dirty="0">
                <a:solidFill>
                  <a:schemeClr val="accent2"/>
                </a:solidFill>
                <a:latin typeface="Poppins Light" charset="0"/>
                <a:ea typeface="Poppins Light" charset="0"/>
                <a:cs typeface="Poppins Light" charset="0"/>
              </a:rPr>
              <a:t>Fashion Designer</a:t>
            </a:r>
          </a:p>
        </p:txBody>
      </p:sp>
      <p:sp>
        <p:nvSpPr>
          <p:cNvPr id="2" name="Picture Placeholder 1"/>
          <p:cNvSpPr>
            <a:spLocks noGrp="1"/>
          </p:cNvSpPr>
          <p:nvPr>
            <p:ph type="pic" sz="quarter" idx="15"/>
          </p:nvPr>
        </p:nvSpPr>
        <p:spPr/>
      </p:sp>
      <p:sp>
        <p:nvSpPr>
          <p:cNvPr id="3" name="Picture Placeholder 2"/>
          <p:cNvSpPr>
            <a:spLocks noGrp="1"/>
          </p:cNvSpPr>
          <p:nvPr>
            <p:ph type="pic" sz="quarter" idx="14"/>
          </p:nvPr>
        </p:nvSpPr>
        <p:spPr/>
      </p:sp>
    </p:spTree>
    <p:extLst>
      <p:ext uri="{BB962C8B-B14F-4D97-AF65-F5344CB8AC3E}">
        <p14:creationId xmlns:p14="http://schemas.microsoft.com/office/powerpoint/2010/main" val="57039235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ubtitle 2"/>
          <p:cNvSpPr txBox="1">
            <a:spLocks/>
          </p:cNvSpPr>
          <p:nvPr/>
        </p:nvSpPr>
        <p:spPr>
          <a:xfrm>
            <a:off x="9565302" y="10070365"/>
            <a:ext cx="5295926" cy="1570433"/>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640"/>
              </a:lnSpc>
            </a:pPr>
            <a:r>
              <a:rPr lang="en-US" dirty="0">
                <a:solidFill>
                  <a:srgbClr val="000000">
                    <a:lumMod val="50000"/>
                    <a:lumOff val="50000"/>
                  </a:srgbClr>
                </a:solidFill>
                <a:latin typeface="Poppins Light" charset="0"/>
                <a:ea typeface="Poppins Light" charset="0"/>
                <a:cs typeface="Poppins Light" charset="0"/>
              </a:rPr>
              <a:t>“Frequently, your initial font choice is taken out of your hands; companies often specify a typeface</a:t>
            </a:r>
          </a:p>
        </p:txBody>
      </p:sp>
      <p:sp>
        <p:nvSpPr>
          <p:cNvPr id="25" name="TextBox 24"/>
          <p:cNvSpPr txBox="1"/>
          <p:nvPr/>
        </p:nvSpPr>
        <p:spPr>
          <a:xfrm>
            <a:off x="11042646" y="9386751"/>
            <a:ext cx="2301015" cy="461665"/>
          </a:xfrm>
          <a:prstGeom prst="rect">
            <a:avLst/>
          </a:prstGeom>
          <a:noFill/>
        </p:spPr>
        <p:txBody>
          <a:bodyPr wrap="none" rtlCol="0" anchor="ctr" anchorCtr="0">
            <a:spAutoFit/>
          </a:bodyPr>
          <a:lstStyle/>
          <a:p>
            <a:pPr algn="ctr" defTabSz="1828434"/>
            <a:r>
              <a:rPr lang="en-US" sz="2400" dirty="0" err="1">
                <a:solidFill>
                  <a:srgbClr val="000000"/>
                </a:solidFill>
                <a:latin typeface="Poppins Light" charset="0"/>
                <a:ea typeface="Poppins Light" charset="0"/>
                <a:cs typeface="Poppins Light" charset="0"/>
              </a:rPr>
              <a:t>Youtube</a:t>
            </a:r>
            <a:r>
              <a:rPr lang="en-US" sz="2400" dirty="0">
                <a:solidFill>
                  <a:srgbClr val="000000"/>
                </a:solidFill>
                <a:latin typeface="Poppins Light" charset="0"/>
                <a:ea typeface="Poppins Light" charset="0"/>
                <a:cs typeface="Poppins Light" charset="0"/>
              </a:rPr>
              <a:t> Director</a:t>
            </a:r>
          </a:p>
        </p:txBody>
      </p:sp>
      <p:sp>
        <p:nvSpPr>
          <p:cNvPr id="34" name="TextBox 33"/>
          <p:cNvSpPr txBox="1"/>
          <p:nvPr/>
        </p:nvSpPr>
        <p:spPr>
          <a:xfrm>
            <a:off x="10807385" y="8766100"/>
            <a:ext cx="2773515" cy="646331"/>
          </a:xfrm>
          <a:prstGeom prst="rect">
            <a:avLst/>
          </a:prstGeom>
          <a:noFill/>
        </p:spPr>
        <p:txBody>
          <a:bodyPr wrap="none" rtlCol="0" anchor="ctr" anchorCtr="0">
            <a:spAutoFit/>
          </a:bodyPr>
          <a:lstStyle/>
          <a:p>
            <a:pPr algn="ctr" defTabSz="1828434"/>
            <a:r>
              <a:rPr lang="en-US" sz="3600" b="1" dirty="0">
                <a:solidFill>
                  <a:srgbClr val="000000"/>
                </a:solidFill>
                <a:latin typeface="Montserrat Semi Bold" charset="0"/>
                <a:ea typeface="Montserrat Semi Bold" charset="0"/>
                <a:cs typeface="Montserrat Semi Bold" charset="0"/>
              </a:rPr>
              <a:t>MARK WHITE</a:t>
            </a:r>
          </a:p>
        </p:txBody>
      </p:sp>
      <p:sp>
        <p:nvSpPr>
          <p:cNvPr id="35" name="Subtitle 2"/>
          <p:cNvSpPr txBox="1">
            <a:spLocks/>
          </p:cNvSpPr>
          <p:nvPr/>
        </p:nvSpPr>
        <p:spPr>
          <a:xfrm>
            <a:off x="16740567" y="10070365"/>
            <a:ext cx="5295926" cy="1570433"/>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640"/>
              </a:lnSpc>
            </a:pPr>
            <a:r>
              <a:rPr lang="en-US" dirty="0">
                <a:solidFill>
                  <a:srgbClr val="000000">
                    <a:lumMod val="50000"/>
                    <a:lumOff val="50000"/>
                  </a:srgbClr>
                </a:solidFill>
                <a:latin typeface="Poppins Light" charset="0"/>
                <a:ea typeface="Poppins Light" charset="0"/>
                <a:cs typeface="Poppins Light" charset="0"/>
              </a:rPr>
              <a:t>“Frequently, your initial font choice is taken out of your hands; companies often specify a typeface</a:t>
            </a:r>
          </a:p>
        </p:txBody>
      </p:sp>
      <p:sp>
        <p:nvSpPr>
          <p:cNvPr id="36" name="TextBox 35"/>
          <p:cNvSpPr txBox="1"/>
          <p:nvPr/>
        </p:nvSpPr>
        <p:spPr>
          <a:xfrm>
            <a:off x="18400043" y="9386751"/>
            <a:ext cx="1936748" cy="461665"/>
          </a:xfrm>
          <a:prstGeom prst="rect">
            <a:avLst/>
          </a:prstGeom>
          <a:noFill/>
        </p:spPr>
        <p:txBody>
          <a:bodyPr wrap="none" rtlCol="0" anchor="ctr" anchorCtr="0">
            <a:spAutoFit/>
          </a:bodyPr>
          <a:lstStyle/>
          <a:p>
            <a:pPr algn="ctr" defTabSz="1828434"/>
            <a:r>
              <a:rPr lang="en-US" sz="2400" dirty="0">
                <a:solidFill>
                  <a:srgbClr val="000000"/>
                </a:solidFill>
                <a:latin typeface="Poppins Light" charset="0"/>
                <a:ea typeface="Poppins Light" charset="0"/>
                <a:cs typeface="Poppins Light" charset="0"/>
              </a:rPr>
              <a:t>Google Senior</a:t>
            </a:r>
          </a:p>
        </p:txBody>
      </p:sp>
      <p:sp>
        <p:nvSpPr>
          <p:cNvPr id="37" name="TextBox 36"/>
          <p:cNvSpPr txBox="1"/>
          <p:nvPr/>
        </p:nvSpPr>
        <p:spPr>
          <a:xfrm>
            <a:off x="17982650" y="8766100"/>
            <a:ext cx="2773515" cy="646331"/>
          </a:xfrm>
          <a:prstGeom prst="rect">
            <a:avLst/>
          </a:prstGeom>
          <a:noFill/>
        </p:spPr>
        <p:txBody>
          <a:bodyPr wrap="none" rtlCol="0" anchor="ctr" anchorCtr="0">
            <a:spAutoFit/>
          </a:bodyPr>
          <a:lstStyle/>
          <a:p>
            <a:pPr algn="ctr" defTabSz="1828434"/>
            <a:r>
              <a:rPr lang="en-US" sz="3600" b="1" dirty="0">
                <a:solidFill>
                  <a:srgbClr val="000000"/>
                </a:solidFill>
                <a:latin typeface="Montserrat Semi Bold" charset="0"/>
                <a:ea typeface="Montserrat Semi Bold" charset="0"/>
                <a:cs typeface="Montserrat Semi Bold" charset="0"/>
              </a:rPr>
              <a:t>MARK WHITE</a:t>
            </a:r>
          </a:p>
        </p:txBody>
      </p:sp>
      <p:sp>
        <p:nvSpPr>
          <p:cNvPr id="38" name="Subtitle 2"/>
          <p:cNvSpPr txBox="1">
            <a:spLocks/>
          </p:cNvSpPr>
          <p:nvPr/>
        </p:nvSpPr>
        <p:spPr>
          <a:xfrm>
            <a:off x="2450410" y="10070365"/>
            <a:ext cx="5295926" cy="1570433"/>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640"/>
              </a:lnSpc>
            </a:pPr>
            <a:r>
              <a:rPr lang="en-US" dirty="0">
                <a:solidFill>
                  <a:srgbClr val="000000">
                    <a:lumMod val="50000"/>
                    <a:lumOff val="50000"/>
                  </a:srgbClr>
                </a:solidFill>
                <a:latin typeface="Poppins Light" charset="0"/>
                <a:ea typeface="Poppins Light" charset="0"/>
                <a:cs typeface="Poppins Light" charset="0"/>
              </a:rPr>
              <a:t>“Frequently, your initial font choice is taken out of your hands; companies often specify a typeface</a:t>
            </a:r>
          </a:p>
        </p:txBody>
      </p:sp>
      <p:sp>
        <p:nvSpPr>
          <p:cNvPr id="39" name="TextBox 38"/>
          <p:cNvSpPr txBox="1"/>
          <p:nvPr/>
        </p:nvSpPr>
        <p:spPr>
          <a:xfrm>
            <a:off x="3912559" y="9386751"/>
            <a:ext cx="2331407" cy="461665"/>
          </a:xfrm>
          <a:prstGeom prst="rect">
            <a:avLst/>
          </a:prstGeom>
          <a:noFill/>
        </p:spPr>
        <p:txBody>
          <a:bodyPr wrap="none" rtlCol="0" anchor="ctr" anchorCtr="0">
            <a:spAutoFit/>
          </a:bodyPr>
          <a:lstStyle/>
          <a:p>
            <a:pPr algn="ctr" defTabSz="1828434"/>
            <a:r>
              <a:rPr lang="en-US" sz="2400" dirty="0">
                <a:solidFill>
                  <a:srgbClr val="000000"/>
                </a:solidFill>
                <a:latin typeface="Poppins Light" charset="0"/>
                <a:ea typeface="Poppins Light" charset="0"/>
                <a:cs typeface="Poppins Light" charset="0"/>
              </a:rPr>
              <a:t>Market Company</a:t>
            </a:r>
          </a:p>
        </p:txBody>
      </p:sp>
      <p:sp>
        <p:nvSpPr>
          <p:cNvPr id="40" name="TextBox 39"/>
          <p:cNvSpPr txBox="1"/>
          <p:nvPr/>
        </p:nvSpPr>
        <p:spPr>
          <a:xfrm>
            <a:off x="3692493" y="8766100"/>
            <a:ext cx="2773515" cy="646331"/>
          </a:xfrm>
          <a:prstGeom prst="rect">
            <a:avLst/>
          </a:prstGeom>
          <a:noFill/>
        </p:spPr>
        <p:txBody>
          <a:bodyPr wrap="none" rtlCol="0" anchor="ctr" anchorCtr="0">
            <a:spAutoFit/>
          </a:bodyPr>
          <a:lstStyle/>
          <a:p>
            <a:pPr algn="ctr" defTabSz="1828434"/>
            <a:r>
              <a:rPr lang="en-US" sz="3600" b="1" dirty="0">
                <a:solidFill>
                  <a:srgbClr val="000000"/>
                </a:solidFill>
                <a:latin typeface="Montserrat Semi Bold" charset="0"/>
                <a:ea typeface="Montserrat Semi Bold" charset="0"/>
                <a:cs typeface="Montserrat Semi Bold" charset="0"/>
              </a:rPr>
              <a:t>MARK WHITE</a:t>
            </a:r>
          </a:p>
        </p:txBody>
      </p:sp>
      <p:sp>
        <p:nvSpPr>
          <p:cNvPr id="16" name="Rectangle 15"/>
          <p:cNvSpPr>
            <a:spLocks/>
          </p:cNvSpPr>
          <p:nvPr/>
        </p:nvSpPr>
        <p:spPr bwMode="auto">
          <a:xfrm>
            <a:off x="8863264" y="1334328"/>
            <a:ext cx="6702156" cy="901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vert="horz" wrap="none" lIns="0" tIns="0" rIns="0" bIns="0" anchor="ctr" anchorCtr="0">
            <a:spAutoFit/>
          </a:bodyPr>
          <a:lstStyle/>
          <a:p>
            <a:pPr algn="ctr" defTabSz="4572000">
              <a:lnSpc>
                <a:spcPts val="7400"/>
              </a:lnSpc>
            </a:pPr>
            <a:r>
              <a:rPr lang="en-US" sz="6000" b="1" spc="500" dirty="0">
                <a:solidFill>
                  <a:srgbClr val="000000"/>
                </a:solidFill>
                <a:latin typeface="Montserrat" charset="0"/>
                <a:ea typeface="Montserrat" charset="0"/>
                <a:cs typeface="Montserrat" charset="0"/>
                <a:sym typeface="Bebas Neue" charset="0"/>
              </a:rPr>
              <a:t>TESTIMONIALS</a:t>
            </a:r>
          </a:p>
        </p:txBody>
      </p:sp>
      <p:sp>
        <p:nvSpPr>
          <p:cNvPr id="2" name="Picture Placeholder 1"/>
          <p:cNvSpPr>
            <a:spLocks noGrp="1"/>
          </p:cNvSpPr>
          <p:nvPr>
            <p:ph type="pic" sz="quarter" idx="26"/>
          </p:nvPr>
        </p:nvSpPr>
        <p:spPr/>
      </p:sp>
      <p:sp>
        <p:nvSpPr>
          <p:cNvPr id="3" name="Picture Placeholder 2"/>
          <p:cNvSpPr>
            <a:spLocks noGrp="1"/>
          </p:cNvSpPr>
          <p:nvPr>
            <p:ph type="pic" sz="quarter" idx="24"/>
          </p:nvPr>
        </p:nvSpPr>
        <p:spPr/>
      </p:sp>
      <p:sp>
        <p:nvSpPr>
          <p:cNvPr id="4" name="Picture Placeholder 3"/>
          <p:cNvSpPr>
            <a:spLocks noGrp="1"/>
          </p:cNvSpPr>
          <p:nvPr>
            <p:ph type="pic" sz="quarter" idx="25"/>
          </p:nvPr>
        </p:nvSpPr>
        <p:spPr/>
      </p:sp>
    </p:spTree>
    <p:extLst>
      <p:ext uri="{BB962C8B-B14F-4D97-AF65-F5344CB8AC3E}">
        <p14:creationId xmlns:p14="http://schemas.microsoft.com/office/powerpoint/2010/main" val="200110054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14:bounceEnd="50000">
                                          <p:cBhvr additive="base">
                                            <p:cTn id="7" dur="500" fill="hold"/>
                                            <p:tgtEl>
                                              <p:spTgt spid="24"/>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2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50000">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14:bounceEnd="50000">
                                          <p:cBhvr additive="base">
                                            <p:cTn id="11" dur="500" fill="hold"/>
                                            <p:tgtEl>
                                              <p:spTgt spid="25"/>
                                            </p:tgtEl>
                                            <p:attrNameLst>
                                              <p:attrName>ppt_x</p:attrName>
                                            </p:attrNameLst>
                                          </p:cBhvr>
                                          <p:tavLst>
                                            <p:tav tm="0">
                                              <p:val>
                                                <p:strVal val="#ppt_x"/>
                                              </p:val>
                                            </p:tav>
                                            <p:tav tm="100000">
                                              <p:val>
                                                <p:strVal val="#ppt_x"/>
                                              </p:val>
                                            </p:tav>
                                          </p:tavLst>
                                        </p:anim>
                                        <p:anim calcmode="lin" valueType="num" p14:bounceEnd="50000">
                                          <p:cBhvr additive="base">
                                            <p:cTn id="12" dur="500" fill="hold"/>
                                            <p:tgtEl>
                                              <p:spTgt spid="2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14:presetBounceEnd="50000">
                                      <p:stCondLst>
                                        <p:cond delay="0"/>
                                      </p:stCondLst>
                                      <p:childTnLst>
                                        <p:set>
                                          <p:cBhvr>
                                            <p:cTn id="14" dur="1" fill="hold">
                                              <p:stCondLst>
                                                <p:cond delay="0"/>
                                              </p:stCondLst>
                                            </p:cTn>
                                            <p:tgtEl>
                                              <p:spTgt spid="34"/>
                                            </p:tgtEl>
                                            <p:attrNameLst>
                                              <p:attrName>style.visibility</p:attrName>
                                            </p:attrNameLst>
                                          </p:cBhvr>
                                          <p:to>
                                            <p:strVal val="visible"/>
                                          </p:to>
                                        </p:set>
                                        <p:anim calcmode="lin" valueType="num" p14:bounceEnd="50000">
                                          <p:cBhvr additive="base">
                                            <p:cTn id="15" dur="500" fill="hold"/>
                                            <p:tgtEl>
                                              <p:spTgt spid="34"/>
                                            </p:tgtEl>
                                            <p:attrNameLst>
                                              <p:attrName>ppt_x</p:attrName>
                                            </p:attrNameLst>
                                          </p:cBhvr>
                                          <p:tavLst>
                                            <p:tav tm="0">
                                              <p:val>
                                                <p:strVal val="#ppt_x"/>
                                              </p:val>
                                            </p:tav>
                                            <p:tav tm="100000">
                                              <p:val>
                                                <p:strVal val="#ppt_x"/>
                                              </p:val>
                                            </p:tav>
                                          </p:tavLst>
                                        </p:anim>
                                        <p:anim calcmode="lin" valueType="num" p14:bounceEnd="50000">
                                          <p:cBhvr additive="base">
                                            <p:cTn id="16" dur="500" fill="hold"/>
                                            <p:tgtEl>
                                              <p:spTgt spid="3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14:presetBounceEnd="50000">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14:bounceEnd="50000">
                                          <p:cBhvr additive="base">
                                            <p:cTn id="19" dur="500" fill="hold"/>
                                            <p:tgtEl>
                                              <p:spTgt spid="35"/>
                                            </p:tgtEl>
                                            <p:attrNameLst>
                                              <p:attrName>ppt_x</p:attrName>
                                            </p:attrNameLst>
                                          </p:cBhvr>
                                          <p:tavLst>
                                            <p:tav tm="0">
                                              <p:val>
                                                <p:strVal val="#ppt_x"/>
                                              </p:val>
                                            </p:tav>
                                            <p:tav tm="100000">
                                              <p:val>
                                                <p:strVal val="#ppt_x"/>
                                              </p:val>
                                            </p:tav>
                                          </p:tavLst>
                                        </p:anim>
                                        <p:anim calcmode="lin" valueType="num" p14:bounceEnd="50000">
                                          <p:cBhvr additive="base">
                                            <p:cTn id="20" dur="500" fill="hold"/>
                                            <p:tgtEl>
                                              <p:spTgt spid="35"/>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14:presetBounceEnd="50000">
                                      <p:stCondLst>
                                        <p:cond delay="0"/>
                                      </p:stCondLst>
                                      <p:childTnLst>
                                        <p:set>
                                          <p:cBhvr>
                                            <p:cTn id="22" dur="1" fill="hold">
                                              <p:stCondLst>
                                                <p:cond delay="0"/>
                                              </p:stCondLst>
                                            </p:cTn>
                                            <p:tgtEl>
                                              <p:spTgt spid="36"/>
                                            </p:tgtEl>
                                            <p:attrNameLst>
                                              <p:attrName>style.visibility</p:attrName>
                                            </p:attrNameLst>
                                          </p:cBhvr>
                                          <p:to>
                                            <p:strVal val="visible"/>
                                          </p:to>
                                        </p:set>
                                        <p:anim calcmode="lin" valueType="num" p14:bounceEnd="50000">
                                          <p:cBhvr additive="base">
                                            <p:cTn id="23" dur="500" fill="hold"/>
                                            <p:tgtEl>
                                              <p:spTgt spid="36"/>
                                            </p:tgtEl>
                                            <p:attrNameLst>
                                              <p:attrName>ppt_x</p:attrName>
                                            </p:attrNameLst>
                                          </p:cBhvr>
                                          <p:tavLst>
                                            <p:tav tm="0">
                                              <p:val>
                                                <p:strVal val="#ppt_x"/>
                                              </p:val>
                                            </p:tav>
                                            <p:tav tm="100000">
                                              <p:val>
                                                <p:strVal val="#ppt_x"/>
                                              </p:val>
                                            </p:tav>
                                          </p:tavLst>
                                        </p:anim>
                                        <p:anim calcmode="lin" valueType="num" p14:bounceEnd="50000">
                                          <p:cBhvr additive="base">
                                            <p:cTn id="24" dur="500" fill="hold"/>
                                            <p:tgtEl>
                                              <p:spTgt spid="36"/>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14:presetBounceEnd="50000">
                                      <p:stCondLst>
                                        <p:cond delay="0"/>
                                      </p:stCondLst>
                                      <p:childTnLst>
                                        <p:set>
                                          <p:cBhvr>
                                            <p:cTn id="26" dur="1" fill="hold">
                                              <p:stCondLst>
                                                <p:cond delay="0"/>
                                              </p:stCondLst>
                                            </p:cTn>
                                            <p:tgtEl>
                                              <p:spTgt spid="37"/>
                                            </p:tgtEl>
                                            <p:attrNameLst>
                                              <p:attrName>style.visibility</p:attrName>
                                            </p:attrNameLst>
                                          </p:cBhvr>
                                          <p:to>
                                            <p:strVal val="visible"/>
                                          </p:to>
                                        </p:set>
                                        <p:anim calcmode="lin" valueType="num" p14:bounceEnd="50000">
                                          <p:cBhvr additive="base">
                                            <p:cTn id="27" dur="500" fill="hold"/>
                                            <p:tgtEl>
                                              <p:spTgt spid="37"/>
                                            </p:tgtEl>
                                            <p:attrNameLst>
                                              <p:attrName>ppt_x</p:attrName>
                                            </p:attrNameLst>
                                          </p:cBhvr>
                                          <p:tavLst>
                                            <p:tav tm="0">
                                              <p:val>
                                                <p:strVal val="#ppt_x"/>
                                              </p:val>
                                            </p:tav>
                                            <p:tav tm="100000">
                                              <p:val>
                                                <p:strVal val="#ppt_x"/>
                                              </p:val>
                                            </p:tav>
                                          </p:tavLst>
                                        </p:anim>
                                        <p:anim calcmode="lin" valueType="num" p14:bounceEnd="50000">
                                          <p:cBhvr additive="base">
                                            <p:cTn id="28" dur="500" fill="hold"/>
                                            <p:tgtEl>
                                              <p:spTgt spid="3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14:presetBounceEnd="50000">
                                      <p:stCondLst>
                                        <p:cond delay="0"/>
                                      </p:stCondLst>
                                      <p:childTnLst>
                                        <p:set>
                                          <p:cBhvr>
                                            <p:cTn id="30" dur="1" fill="hold">
                                              <p:stCondLst>
                                                <p:cond delay="0"/>
                                              </p:stCondLst>
                                            </p:cTn>
                                            <p:tgtEl>
                                              <p:spTgt spid="38"/>
                                            </p:tgtEl>
                                            <p:attrNameLst>
                                              <p:attrName>style.visibility</p:attrName>
                                            </p:attrNameLst>
                                          </p:cBhvr>
                                          <p:to>
                                            <p:strVal val="visible"/>
                                          </p:to>
                                        </p:set>
                                        <p:anim calcmode="lin" valueType="num" p14:bounceEnd="50000">
                                          <p:cBhvr additive="base">
                                            <p:cTn id="31" dur="500" fill="hold"/>
                                            <p:tgtEl>
                                              <p:spTgt spid="38"/>
                                            </p:tgtEl>
                                            <p:attrNameLst>
                                              <p:attrName>ppt_x</p:attrName>
                                            </p:attrNameLst>
                                          </p:cBhvr>
                                          <p:tavLst>
                                            <p:tav tm="0">
                                              <p:val>
                                                <p:strVal val="#ppt_x"/>
                                              </p:val>
                                            </p:tav>
                                            <p:tav tm="100000">
                                              <p:val>
                                                <p:strVal val="#ppt_x"/>
                                              </p:val>
                                            </p:tav>
                                          </p:tavLst>
                                        </p:anim>
                                        <p:anim calcmode="lin" valueType="num" p14:bounceEnd="50000">
                                          <p:cBhvr additive="base">
                                            <p:cTn id="32" dur="500" fill="hold"/>
                                            <p:tgtEl>
                                              <p:spTgt spid="38"/>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14:presetBounceEnd="50000">
                                      <p:stCondLst>
                                        <p:cond delay="0"/>
                                      </p:stCondLst>
                                      <p:childTnLst>
                                        <p:set>
                                          <p:cBhvr>
                                            <p:cTn id="34" dur="1" fill="hold">
                                              <p:stCondLst>
                                                <p:cond delay="0"/>
                                              </p:stCondLst>
                                            </p:cTn>
                                            <p:tgtEl>
                                              <p:spTgt spid="39"/>
                                            </p:tgtEl>
                                            <p:attrNameLst>
                                              <p:attrName>style.visibility</p:attrName>
                                            </p:attrNameLst>
                                          </p:cBhvr>
                                          <p:to>
                                            <p:strVal val="visible"/>
                                          </p:to>
                                        </p:set>
                                        <p:anim calcmode="lin" valueType="num" p14:bounceEnd="50000">
                                          <p:cBhvr additive="base">
                                            <p:cTn id="35" dur="500" fill="hold"/>
                                            <p:tgtEl>
                                              <p:spTgt spid="39"/>
                                            </p:tgtEl>
                                            <p:attrNameLst>
                                              <p:attrName>ppt_x</p:attrName>
                                            </p:attrNameLst>
                                          </p:cBhvr>
                                          <p:tavLst>
                                            <p:tav tm="0">
                                              <p:val>
                                                <p:strVal val="#ppt_x"/>
                                              </p:val>
                                            </p:tav>
                                            <p:tav tm="100000">
                                              <p:val>
                                                <p:strVal val="#ppt_x"/>
                                              </p:val>
                                            </p:tav>
                                          </p:tavLst>
                                        </p:anim>
                                        <p:anim calcmode="lin" valueType="num" p14:bounceEnd="50000">
                                          <p:cBhvr additive="base">
                                            <p:cTn id="36" dur="500" fill="hold"/>
                                            <p:tgtEl>
                                              <p:spTgt spid="3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14:presetBounceEnd="50000">
                                      <p:stCondLst>
                                        <p:cond delay="0"/>
                                      </p:stCondLst>
                                      <p:childTnLst>
                                        <p:set>
                                          <p:cBhvr>
                                            <p:cTn id="38" dur="1" fill="hold">
                                              <p:stCondLst>
                                                <p:cond delay="0"/>
                                              </p:stCondLst>
                                            </p:cTn>
                                            <p:tgtEl>
                                              <p:spTgt spid="40"/>
                                            </p:tgtEl>
                                            <p:attrNameLst>
                                              <p:attrName>style.visibility</p:attrName>
                                            </p:attrNameLst>
                                          </p:cBhvr>
                                          <p:to>
                                            <p:strVal val="visible"/>
                                          </p:to>
                                        </p:set>
                                        <p:anim calcmode="lin" valueType="num" p14:bounceEnd="50000">
                                          <p:cBhvr additive="base">
                                            <p:cTn id="39" dur="500" fill="hold"/>
                                            <p:tgtEl>
                                              <p:spTgt spid="40"/>
                                            </p:tgtEl>
                                            <p:attrNameLst>
                                              <p:attrName>ppt_x</p:attrName>
                                            </p:attrNameLst>
                                          </p:cBhvr>
                                          <p:tavLst>
                                            <p:tav tm="0">
                                              <p:val>
                                                <p:strVal val="#ppt_x"/>
                                              </p:val>
                                            </p:tav>
                                            <p:tav tm="100000">
                                              <p:val>
                                                <p:strVal val="#ppt_x"/>
                                              </p:val>
                                            </p:tav>
                                          </p:tavLst>
                                        </p:anim>
                                        <p:anim calcmode="lin" valueType="num" p14:bounceEnd="50000">
                                          <p:cBhvr additive="base">
                                            <p:cTn id="40"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34" grpId="0"/>
          <p:bldP spid="35" grpId="0"/>
          <p:bldP spid="36" grpId="0"/>
          <p:bldP spid="37" grpId="0"/>
          <p:bldP spid="38" grpId="0"/>
          <p:bldP spid="39" grpId="0"/>
          <p:bldP spid="4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anim calcmode="lin" valueType="num">
                                          <p:cBhvr additive="base">
                                            <p:cTn id="15" dur="500" fill="hold"/>
                                            <p:tgtEl>
                                              <p:spTgt spid="34"/>
                                            </p:tgtEl>
                                            <p:attrNameLst>
                                              <p:attrName>ppt_x</p:attrName>
                                            </p:attrNameLst>
                                          </p:cBhvr>
                                          <p:tavLst>
                                            <p:tav tm="0">
                                              <p:val>
                                                <p:strVal val="#ppt_x"/>
                                              </p:val>
                                            </p:tav>
                                            <p:tav tm="100000">
                                              <p:val>
                                                <p:strVal val="#ppt_x"/>
                                              </p:val>
                                            </p:tav>
                                          </p:tavLst>
                                        </p:anim>
                                        <p:anim calcmode="lin" valueType="num">
                                          <p:cBhvr additive="base">
                                            <p:cTn id="16" dur="500" fill="hold"/>
                                            <p:tgtEl>
                                              <p:spTgt spid="3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cBhvr additive="base">
                                            <p:cTn id="19" dur="500" fill="hold"/>
                                            <p:tgtEl>
                                              <p:spTgt spid="35"/>
                                            </p:tgtEl>
                                            <p:attrNameLst>
                                              <p:attrName>ppt_x</p:attrName>
                                            </p:attrNameLst>
                                          </p:cBhvr>
                                          <p:tavLst>
                                            <p:tav tm="0">
                                              <p:val>
                                                <p:strVal val="#ppt_x"/>
                                              </p:val>
                                            </p:tav>
                                            <p:tav tm="100000">
                                              <p:val>
                                                <p:strVal val="#ppt_x"/>
                                              </p:val>
                                            </p:tav>
                                          </p:tavLst>
                                        </p:anim>
                                        <p:anim calcmode="lin" valueType="num">
                                          <p:cBhvr additive="base">
                                            <p:cTn id="20" dur="500" fill="hold"/>
                                            <p:tgtEl>
                                              <p:spTgt spid="35"/>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anim calcmode="lin" valueType="num">
                                          <p:cBhvr additive="base">
                                            <p:cTn id="23" dur="500" fill="hold"/>
                                            <p:tgtEl>
                                              <p:spTgt spid="36"/>
                                            </p:tgtEl>
                                            <p:attrNameLst>
                                              <p:attrName>ppt_x</p:attrName>
                                            </p:attrNameLst>
                                          </p:cBhvr>
                                          <p:tavLst>
                                            <p:tav tm="0">
                                              <p:val>
                                                <p:strVal val="#ppt_x"/>
                                              </p:val>
                                            </p:tav>
                                            <p:tav tm="100000">
                                              <p:val>
                                                <p:strVal val="#ppt_x"/>
                                              </p:val>
                                            </p:tav>
                                          </p:tavLst>
                                        </p:anim>
                                        <p:anim calcmode="lin" valueType="num">
                                          <p:cBhvr additive="base">
                                            <p:cTn id="24" dur="500" fill="hold"/>
                                            <p:tgtEl>
                                              <p:spTgt spid="36"/>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anim calcmode="lin" valueType="num">
                                          <p:cBhvr additive="base">
                                            <p:cTn id="27" dur="500" fill="hold"/>
                                            <p:tgtEl>
                                              <p:spTgt spid="37"/>
                                            </p:tgtEl>
                                            <p:attrNameLst>
                                              <p:attrName>ppt_x</p:attrName>
                                            </p:attrNameLst>
                                          </p:cBhvr>
                                          <p:tavLst>
                                            <p:tav tm="0">
                                              <p:val>
                                                <p:strVal val="#ppt_x"/>
                                              </p:val>
                                            </p:tav>
                                            <p:tav tm="100000">
                                              <p:val>
                                                <p:strVal val="#ppt_x"/>
                                              </p:val>
                                            </p:tav>
                                          </p:tavLst>
                                        </p:anim>
                                        <p:anim calcmode="lin" valueType="num">
                                          <p:cBhvr additive="base">
                                            <p:cTn id="28" dur="500" fill="hold"/>
                                            <p:tgtEl>
                                              <p:spTgt spid="3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anim calcmode="lin" valueType="num">
                                          <p:cBhvr additive="base">
                                            <p:cTn id="31" dur="500" fill="hold"/>
                                            <p:tgtEl>
                                              <p:spTgt spid="38"/>
                                            </p:tgtEl>
                                            <p:attrNameLst>
                                              <p:attrName>ppt_x</p:attrName>
                                            </p:attrNameLst>
                                          </p:cBhvr>
                                          <p:tavLst>
                                            <p:tav tm="0">
                                              <p:val>
                                                <p:strVal val="#ppt_x"/>
                                              </p:val>
                                            </p:tav>
                                            <p:tav tm="100000">
                                              <p:val>
                                                <p:strVal val="#ppt_x"/>
                                              </p:val>
                                            </p:tav>
                                          </p:tavLst>
                                        </p:anim>
                                        <p:anim calcmode="lin" valueType="num">
                                          <p:cBhvr additive="base">
                                            <p:cTn id="32" dur="500" fill="hold"/>
                                            <p:tgtEl>
                                              <p:spTgt spid="38"/>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9"/>
                                            </p:tgtEl>
                                            <p:attrNameLst>
                                              <p:attrName>style.visibility</p:attrName>
                                            </p:attrNameLst>
                                          </p:cBhvr>
                                          <p:to>
                                            <p:strVal val="visible"/>
                                          </p:to>
                                        </p:set>
                                        <p:anim calcmode="lin" valueType="num">
                                          <p:cBhvr additive="base">
                                            <p:cTn id="35" dur="500" fill="hold"/>
                                            <p:tgtEl>
                                              <p:spTgt spid="39"/>
                                            </p:tgtEl>
                                            <p:attrNameLst>
                                              <p:attrName>ppt_x</p:attrName>
                                            </p:attrNameLst>
                                          </p:cBhvr>
                                          <p:tavLst>
                                            <p:tav tm="0">
                                              <p:val>
                                                <p:strVal val="#ppt_x"/>
                                              </p:val>
                                            </p:tav>
                                            <p:tav tm="100000">
                                              <p:val>
                                                <p:strVal val="#ppt_x"/>
                                              </p:val>
                                            </p:tav>
                                          </p:tavLst>
                                        </p:anim>
                                        <p:anim calcmode="lin" valueType="num">
                                          <p:cBhvr additive="base">
                                            <p:cTn id="36" dur="500" fill="hold"/>
                                            <p:tgtEl>
                                              <p:spTgt spid="3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anim calcmode="lin" valueType="num">
                                          <p:cBhvr additive="base">
                                            <p:cTn id="39" dur="500" fill="hold"/>
                                            <p:tgtEl>
                                              <p:spTgt spid="40"/>
                                            </p:tgtEl>
                                            <p:attrNameLst>
                                              <p:attrName>ppt_x</p:attrName>
                                            </p:attrNameLst>
                                          </p:cBhvr>
                                          <p:tavLst>
                                            <p:tav tm="0">
                                              <p:val>
                                                <p:strVal val="#ppt_x"/>
                                              </p:val>
                                            </p:tav>
                                            <p:tav tm="100000">
                                              <p:val>
                                                <p:strVal val="#ppt_x"/>
                                              </p:val>
                                            </p:tav>
                                          </p:tavLst>
                                        </p:anim>
                                        <p:anim calcmode="lin" valueType="num">
                                          <p:cBhvr additive="base">
                                            <p:cTn id="40"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34" grpId="0"/>
          <p:bldP spid="35" grpId="0"/>
          <p:bldP spid="36" grpId="0"/>
          <p:bldP spid="37" grpId="0"/>
          <p:bldP spid="38" grpId="0"/>
          <p:bldP spid="39" grpId="0"/>
          <p:bldP spid="40" grpId="0"/>
        </p:bldLst>
      </p:timing>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gular Pentagon 9"/>
          <p:cNvSpPr/>
          <p:nvPr/>
        </p:nvSpPr>
        <p:spPr>
          <a:xfrm>
            <a:off x="13788298" y="2371908"/>
            <a:ext cx="8805002" cy="8385716"/>
          </a:xfrm>
          <a:prstGeom prst="pentagon">
            <a:avLst/>
          </a:prstGeom>
          <a:solidFill>
            <a:schemeClr val="accent2">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dirty="0">
              <a:solidFill>
                <a:srgbClr val="FFFFFF"/>
              </a:solidFill>
              <a:latin typeface="Poppins Light" charset="0"/>
            </a:endParaRPr>
          </a:p>
        </p:txBody>
      </p:sp>
      <p:grpSp>
        <p:nvGrpSpPr>
          <p:cNvPr id="11" name="Group 10"/>
          <p:cNvGrpSpPr/>
          <p:nvPr/>
        </p:nvGrpSpPr>
        <p:grpSpPr>
          <a:xfrm>
            <a:off x="16554312" y="5558106"/>
            <a:ext cx="3329062" cy="2690946"/>
            <a:chOff x="5030419" y="6440222"/>
            <a:chExt cx="1146469" cy="926713"/>
          </a:xfrm>
        </p:grpSpPr>
        <p:cxnSp>
          <p:nvCxnSpPr>
            <p:cNvPr id="12" name="Straight Connector 11"/>
            <p:cNvCxnSpPr/>
            <p:nvPr/>
          </p:nvCxnSpPr>
          <p:spPr>
            <a:xfrm>
              <a:off x="5030419" y="6903578"/>
              <a:ext cx="114646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597124" y="6440222"/>
              <a:ext cx="0" cy="9267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8" name="Rectangle 17"/>
          <p:cNvSpPr>
            <a:spLocks/>
          </p:cNvSpPr>
          <p:nvPr/>
        </p:nvSpPr>
        <p:spPr bwMode="auto">
          <a:xfrm>
            <a:off x="2253432" y="2463061"/>
            <a:ext cx="7569957" cy="21107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vert="horz" wrap="none" lIns="0" tIns="0" rIns="0" bIns="0" anchor="ctr" anchorCtr="0">
            <a:spAutoFit/>
          </a:bodyPr>
          <a:lstStyle/>
          <a:p>
            <a:pPr algn="ctr" defTabSz="4572000">
              <a:lnSpc>
                <a:spcPts val="8500"/>
              </a:lnSpc>
            </a:pPr>
            <a:r>
              <a:rPr lang="en-US" sz="6000" b="1" spc="500" dirty="0">
                <a:solidFill>
                  <a:srgbClr val="000000"/>
                </a:solidFill>
                <a:latin typeface="Montserrat Semi Bold" charset="0"/>
                <a:ea typeface="Montserrat Semi Bold" charset="0"/>
                <a:cs typeface="Montserrat Semi Bold" charset="0"/>
                <a:sym typeface="Bebas Neue" charset="0"/>
              </a:rPr>
              <a:t>EXAMPLE 9</a:t>
            </a:r>
          </a:p>
          <a:p>
            <a:pPr algn="ctr" defTabSz="4572000">
              <a:lnSpc>
                <a:spcPts val="8500"/>
              </a:lnSpc>
            </a:pPr>
            <a:r>
              <a:rPr lang="en-US" sz="6000" b="1" spc="500" dirty="0">
                <a:solidFill>
                  <a:srgbClr val="000000"/>
                </a:solidFill>
                <a:latin typeface="Montserrat Semi Bold" charset="0"/>
                <a:ea typeface="Montserrat Semi Bold" charset="0"/>
                <a:cs typeface="Montserrat Semi Bold" charset="0"/>
                <a:sym typeface="Bebas Neue" charset="0"/>
              </a:rPr>
              <a:t>WITH PLACEHOLDER</a:t>
            </a:r>
          </a:p>
        </p:txBody>
      </p:sp>
      <p:sp>
        <p:nvSpPr>
          <p:cNvPr id="19" name="Subtitle 2"/>
          <p:cNvSpPr txBox="1">
            <a:spLocks/>
          </p:cNvSpPr>
          <p:nvPr/>
        </p:nvSpPr>
        <p:spPr>
          <a:xfrm>
            <a:off x="1280205" y="8472074"/>
            <a:ext cx="9573588" cy="2224458"/>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en-US" dirty="0">
                <a:solidFill>
                  <a:srgbClr val="7F7F7F"/>
                </a:solidFill>
                <a:latin typeface="Poppins Light" charset="0"/>
                <a:ea typeface="Poppins Light" charset="0"/>
                <a:cs typeface="Poppins Light" charset="0"/>
              </a:rPr>
              <a:t>Frequently, your initial font choice is taken out of your hands; companies often specify a typeface, or even a set of fonts, as part of their brand guides However, if you find yourself with an entirely blank page, with unlimited options, the natural place to start is </a:t>
            </a:r>
            <a:r>
              <a:rPr lang="en-US">
                <a:solidFill>
                  <a:srgbClr val="7F7F7F"/>
                </a:solidFill>
                <a:latin typeface="Poppins Light" charset="0"/>
                <a:ea typeface="Poppins Light" charset="0"/>
                <a:cs typeface="Poppins Light" charset="0"/>
              </a:rPr>
              <a:t>the largest</a:t>
            </a:r>
            <a:endParaRPr lang="en-US" dirty="0">
              <a:solidFill>
                <a:srgbClr val="7F7F7F"/>
              </a:solidFill>
              <a:latin typeface="Poppins Light" charset="0"/>
              <a:ea typeface="Poppins Light" charset="0"/>
              <a:cs typeface="Poppins Light" charset="0"/>
            </a:endParaRPr>
          </a:p>
        </p:txBody>
      </p:sp>
      <p:cxnSp>
        <p:nvCxnSpPr>
          <p:cNvPr id="20" name="Straight Connector 19"/>
          <p:cNvCxnSpPr/>
          <p:nvPr/>
        </p:nvCxnSpPr>
        <p:spPr>
          <a:xfrm flipV="1">
            <a:off x="5258973" y="6800218"/>
            <a:ext cx="1482240" cy="2026"/>
          </a:xfrm>
          <a:prstGeom prst="line">
            <a:avLst/>
          </a:prstGeom>
        </p:spPr>
        <p:style>
          <a:lnRef idx="1">
            <a:schemeClr val="accent1"/>
          </a:lnRef>
          <a:fillRef idx="0">
            <a:schemeClr val="accent1"/>
          </a:fillRef>
          <a:effectRef idx="0">
            <a:schemeClr val="accent1"/>
          </a:effectRef>
          <a:fontRef idx="minor">
            <a:schemeClr val="tx1"/>
          </a:fontRef>
        </p:style>
      </p:cxnSp>
      <p:sp>
        <p:nvSpPr>
          <p:cNvPr id="3" name="Picture Placeholder 2">
            <a:extLst>
              <a:ext uri="{FF2B5EF4-FFF2-40B4-BE49-F238E27FC236}">
                <a16:creationId xmlns:a16="http://schemas.microsoft.com/office/drawing/2014/main" id="{01089D68-4AF3-43D3-AF5B-D71A36054889}"/>
              </a:ext>
            </a:extLst>
          </p:cNvPr>
          <p:cNvSpPr>
            <a:spLocks noGrp="1"/>
          </p:cNvSpPr>
          <p:nvPr>
            <p:ph type="pic" sz="quarter" idx="13"/>
          </p:nvPr>
        </p:nvSpPr>
        <p:spPr/>
      </p:sp>
    </p:spTree>
    <p:extLst>
      <p:ext uri="{BB962C8B-B14F-4D97-AF65-F5344CB8AC3E}">
        <p14:creationId xmlns:p14="http://schemas.microsoft.com/office/powerpoint/2010/main" val="180688549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50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50000">
                                          <p:cBhvr additive="base">
                                            <p:cTn id="7" dur="750" fill="hold"/>
                                            <p:tgtEl>
                                              <p:spTgt spid="10"/>
                                            </p:tgtEl>
                                            <p:attrNameLst>
                                              <p:attrName>ppt_x</p:attrName>
                                            </p:attrNameLst>
                                          </p:cBhvr>
                                          <p:tavLst>
                                            <p:tav tm="0">
                                              <p:val>
                                                <p:strVal val="#ppt_x"/>
                                              </p:val>
                                            </p:tav>
                                            <p:tav tm="100000">
                                              <p:val>
                                                <p:strVal val="#ppt_x"/>
                                              </p:val>
                                            </p:tav>
                                          </p:tavLst>
                                        </p:anim>
                                        <p:anim calcmode="lin" valueType="num" p14:bounceEnd="50000">
                                          <p:cBhvr additive="base">
                                            <p:cTn id="8" dur="75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14:presetBounceEnd="50000">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14:bounceEnd="50000">
                                          <p:cBhvr additive="base">
                                            <p:cTn id="11" dur="750" fill="hold"/>
                                            <p:tgtEl>
                                              <p:spTgt spid="11"/>
                                            </p:tgtEl>
                                            <p:attrNameLst>
                                              <p:attrName>ppt_x</p:attrName>
                                            </p:attrNameLst>
                                          </p:cBhvr>
                                          <p:tavLst>
                                            <p:tav tm="0">
                                              <p:val>
                                                <p:strVal val="#ppt_x"/>
                                              </p:val>
                                            </p:tav>
                                            <p:tav tm="100000">
                                              <p:val>
                                                <p:strVal val="#ppt_x"/>
                                              </p:val>
                                            </p:tav>
                                          </p:tavLst>
                                        </p:anim>
                                        <p:anim calcmode="lin" valueType="num" p14:bounceEnd="50000">
                                          <p:cBhvr additive="base">
                                            <p:cTn id="12" dur="75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14:presetBounceEnd="50000">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14:bounceEnd="50000">
                                          <p:cBhvr additive="base">
                                            <p:cTn id="15" dur="750" fill="hold"/>
                                            <p:tgtEl>
                                              <p:spTgt spid="18"/>
                                            </p:tgtEl>
                                            <p:attrNameLst>
                                              <p:attrName>ppt_x</p:attrName>
                                            </p:attrNameLst>
                                          </p:cBhvr>
                                          <p:tavLst>
                                            <p:tav tm="0">
                                              <p:val>
                                                <p:strVal val="#ppt_x"/>
                                              </p:val>
                                            </p:tav>
                                            <p:tav tm="100000">
                                              <p:val>
                                                <p:strVal val="#ppt_x"/>
                                              </p:val>
                                            </p:tav>
                                          </p:tavLst>
                                        </p:anim>
                                        <p:anim calcmode="lin" valueType="num" p14:bounceEnd="50000">
                                          <p:cBhvr additive="base">
                                            <p:cTn id="16" dur="750" fill="hold"/>
                                            <p:tgtEl>
                                              <p:spTgt spid="1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14:presetBounceEnd="50000">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14:bounceEnd="50000">
                                          <p:cBhvr additive="base">
                                            <p:cTn id="19" dur="750" fill="hold"/>
                                            <p:tgtEl>
                                              <p:spTgt spid="19"/>
                                            </p:tgtEl>
                                            <p:attrNameLst>
                                              <p:attrName>ppt_x</p:attrName>
                                            </p:attrNameLst>
                                          </p:cBhvr>
                                          <p:tavLst>
                                            <p:tav tm="0">
                                              <p:val>
                                                <p:strVal val="#ppt_x"/>
                                              </p:val>
                                            </p:tav>
                                            <p:tav tm="100000">
                                              <p:val>
                                                <p:strVal val="#ppt_x"/>
                                              </p:val>
                                            </p:tav>
                                          </p:tavLst>
                                        </p:anim>
                                        <p:anim calcmode="lin" valueType="num" p14:bounceEnd="50000">
                                          <p:cBhvr additive="base">
                                            <p:cTn id="20" dur="750" fill="hold"/>
                                            <p:tgtEl>
                                              <p:spTgt spid="19"/>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14:presetBounceEnd="50000">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14:bounceEnd="50000">
                                          <p:cBhvr additive="base">
                                            <p:cTn id="23" dur="750" fill="hold"/>
                                            <p:tgtEl>
                                              <p:spTgt spid="20"/>
                                            </p:tgtEl>
                                            <p:attrNameLst>
                                              <p:attrName>ppt_x</p:attrName>
                                            </p:attrNameLst>
                                          </p:cBhvr>
                                          <p:tavLst>
                                            <p:tav tm="0">
                                              <p:val>
                                                <p:strVal val="#ppt_x"/>
                                              </p:val>
                                            </p:tav>
                                            <p:tav tm="100000">
                                              <p:val>
                                                <p:strVal val="#ppt_x"/>
                                              </p:val>
                                            </p:tav>
                                          </p:tavLst>
                                        </p:anim>
                                        <p:anim calcmode="lin" valueType="num" p14:bounceEnd="50000">
                                          <p:cBhvr additive="base">
                                            <p:cTn id="24" dur="75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8" grpId="0"/>
          <p:bldP spid="1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750" fill="hold"/>
                                            <p:tgtEl>
                                              <p:spTgt spid="10"/>
                                            </p:tgtEl>
                                            <p:attrNameLst>
                                              <p:attrName>ppt_x</p:attrName>
                                            </p:attrNameLst>
                                          </p:cBhvr>
                                          <p:tavLst>
                                            <p:tav tm="0">
                                              <p:val>
                                                <p:strVal val="#ppt_x"/>
                                              </p:val>
                                            </p:tav>
                                            <p:tav tm="100000">
                                              <p:val>
                                                <p:strVal val="#ppt_x"/>
                                              </p:val>
                                            </p:tav>
                                          </p:tavLst>
                                        </p:anim>
                                        <p:anim calcmode="lin" valueType="num">
                                          <p:cBhvr additive="base">
                                            <p:cTn id="8" dur="75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750" fill="hold"/>
                                            <p:tgtEl>
                                              <p:spTgt spid="11"/>
                                            </p:tgtEl>
                                            <p:attrNameLst>
                                              <p:attrName>ppt_x</p:attrName>
                                            </p:attrNameLst>
                                          </p:cBhvr>
                                          <p:tavLst>
                                            <p:tav tm="0">
                                              <p:val>
                                                <p:strVal val="#ppt_x"/>
                                              </p:val>
                                            </p:tav>
                                            <p:tav tm="100000">
                                              <p:val>
                                                <p:strVal val="#ppt_x"/>
                                              </p:val>
                                            </p:tav>
                                          </p:tavLst>
                                        </p:anim>
                                        <p:anim calcmode="lin" valueType="num">
                                          <p:cBhvr additive="base">
                                            <p:cTn id="12" dur="75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750" fill="hold"/>
                                            <p:tgtEl>
                                              <p:spTgt spid="18"/>
                                            </p:tgtEl>
                                            <p:attrNameLst>
                                              <p:attrName>ppt_x</p:attrName>
                                            </p:attrNameLst>
                                          </p:cBhvr>
                                          <p:tavLst>
                                            <p:tav tm="0">
                                              <p:val>
                                                <p:strVal val="#ppt_x"/>
                                              </p:val>
                                            </p:tav>
                                            <p:tav tm="100000">
                                              <p:val>
                                                <p:strVal val="#ppt_x"/>
                                              </p:val>
                                            </p:tav>
                                          </p:tavLst>
                                        </p:anim>
                                        <p:anim calcmode="lin" valueType="num">
                                          <p:cBhvr additive="base">
                                            <p:cTn id="16" dur="750" fill="hold"/>
                                            <p:tgtEl>
                                              <p:spTgt spid="1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750" fill="hold"/>
                                            <p:tgtEl>
                                              <p:spTgt spid="19"/>
                                            </p:tgtEl>
                                            <p:attrNameLst>
                                              <p:attrName>ppt_x</p:attrName>
                                            </p:attrNameLst>
                                          </p:cBhvr>
                                          <p:tavLst>
                                            <p:tav tm="0">
                                              <p:val>
                                                <p:strVal val="#ppt_x"/>
                                              </p:val>
                                            </p:tav>
                                            <p:tav tm="100000">
                                              <p:val>
                                                <p:strVal val="#ppt_x"/>
                                              </p:val>
                                            </p:tav>
                                          </p:tavLst>
                                        </p:anim>
                                        <p:anim calcmode="lin" valueType="num">
                                          <p:cBhvr additive="base">
                                            <p:cTn id="20" dur="750" fill="hold"/>
                                            <p:tgtEl>
                                              <p:spTgt spid="19"/>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additive="base">
                                            <p:cTn id="23" dur="750" fill="hold"/>
                                            <p:tgtEl>
                                              <p:spTgt spid="20"/>
                                            </p:tgtEl>
                                            <p:attrNameLst>
                                              <p:attrName>ppt_x</p:attrName>
                                            </p:attrNameLst>
                                          </p:cBhvr>
                                          <p:tavLst>
                                            <p:tav tm="0">
                                              <p:val>
                                                <p:strVal val="#ppt_x"/>
                                              </p:val>
                                            </p:tav>
                                            <p:tav tm="100000">
                                              <p:val>
                                                <p:strVal val="#ppt_x"/>
                                              </p:val>
                                            </p:tav>
                                          </p:tavLst>
                                        </p:anim>
                                        <p:anim calcmode="lin" valueType="num">
                                          <p:cBhvr additive="base">
                                            <p:cTn id="24" dur="75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8" grpId="0"/>
          <p:bldP spid="19" grpId="0"/>
        </p:bldLst>
      </p:timing>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15404093" y="3980985"/>
            <a:ext cx="5754030" cy="575403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dirty="0">
              <a:solidFill>
                <a:srgbClr val="FFFFFF"/>
              </a:solidFill>
              <a:latin typeface="Poppins Light" charset="0"/>
            </a:endParaRPr>
          </a:p>
        </p:txBody>
      </p:sp>
      <p:grpSp>
        <p:nvGrpSpPr>
          <p:cNvPr id="8" name="Group 7"/>
          <p:cNvGrpSpPr/>
          <p:nvPr/>
        </p:nvGrpSpPr>
        <p:grpSpPr>
          <a:xfrm rot="10800000">
            <a:off x="17064540" y="5667742"/>
            <a:ext cx="2433136" cy="1741135"/>
            <a:chOff x="8995487" y="4047730"/>
            <a:chExt cx="6692230" cy="4788918"/>
          </a:xfrm>
        </p:grpSpPr>
        <p:cxnSp>
          <p:nvCxnSpPr>
            <p:cNvPr id="9" name="Straight Connector 8"/>
            <p:cNvCxnSpPr/>
            <p:nvPr/>
          </p:nvCxnSpPr>
          <p:spPr>
            <a:xfrm rot="10800000" flipH="1" flipV="1">
              <a:off x="8995487" y="4047730"/>
              <a:ext cx="2279995" cy="4788918"/>
            </a:xfrm>
            <a:prstGeom prst="line">
              <a:avLst/>
            </a:prstGeom>
            <a:ln w="4699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10800000" flipH="1">
              <a:off x="11224359" y="4057346"/>
              <a:ext cx="4463358" cy="4779302"/>
            </a:xfrm>
            <a:prstGeom prst="line">
              <a:avLst/>
            </a:prstGeom>
            <a:ln w="4699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flipH="1" flipV="1">
              <a:off x="8995487" y="4059040"/>
              <a:ext cx="5199316" cy="1588078"/>
            </a:xfrm>
            <a:prstGeom prst="line">
              <a:avLst/>
            </a:prstGeom>
            <a:ln w="4699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0800000" flipV="1">
              <a:off x="14194803" y="5647118"/>
              <a:ext cx="0" cy="1725359"/>
            </a:xfrm>
            <a:prstGeom prst="line">
              <a:avLst/>
            </a:prstGeom>
            <a:ln w="4699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0800000" flipH="1" flipV="1">
              <a:off x="15687120" y="4059043"/>
              <a:ext cx="597" cy="4777605"/>
            </a:xfrm>
            <a:prstGeom prst="line">
              <a:avLst/>
            </a:prstGeom>
            <a:ln w="4699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 name="Rectangle 16"/>
          <p:cNvSpPr>
            <a:spLocks/>
          </p:cNvSpPr>
          <p:nvPr/>
        </p:nvSpPr>
        <p:spPr bwMode="auto">
          <a:xfrm>
            <a:off x="17168625" y="7566258"/>
            <a:ext cx="2224968" cy="6771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vert="horz" wrap="none" lIns="0" tIns="0" rIns="0" bIns="0" anchor="ctr" anchorCtr="0">
            <a:spAutoFit/>
          </a:bodyPr>
          <a:lstStyle/>
          <a:p>
            <a:pPr algn="ctr" defTabSz="4572000"/>
            <a:r>
              <a:rPr lang="en-US" sz="4400" spc="500" dirty="0">
                <a:solidFill>
                  <a:srgbClr val="FFFFFF"/>
                </a:solidFill>
                <a:latin typeface="Montserrat Ultra Light" charset="0"/>
                <a:ea typeface="Montserrat Ultra Light" charset="0"/>
                <a:cs typeface="Montserrat Ultra Light" charset="0"/>
                <a:sym typeface="Bebas Neue" charset="0"/>
              </a:rPr>
              <a:t>EUREKA</a:t>
            </a:r>
          </a:p>
        </p:txBody>
      </p:sp>
      <p:sp>
        <p:nvSpPr>
          <p:cNvPr id="18" name="Rectangle 17"/>
          <p:cNvSpPr>
            <a:spLocks/>
          </p:cNvSpPr>
          <p:nvPr/>
        </p:nvSpPr>
        <p:spPr bwMode="auto">
          <a:xfrm>
            <a:off x="2253432" y="2463061"/>
            <a:ext cx="7569957" cy="21107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vert="horz" wrap="none" lIns="0" tIns="0" rIns="0" bIns="0" anchor="ctr" anchorCtr="0">
            <a:spAutoFit/>
          </a:bodyPr>
          <a:lstStyle/>
          <a:p>
            <a:pPr algn="ctr" defTabSz="4572000">
              <a:lnSpc>
                <a:spcPts val="8500"/>
              </a:lnSpc>
            </a:pPr>
            <a:r>
              <a:rPr lang="en-US" sz="6000" b="1" spc="500" dirty="0">
                <a:solidFill>
                  <a:srgbClr val="000000"/>
                </a:solidFill>
                <a:latin typeface="Montserrat Semi Bold" charset="0"/>
                <a:ea typeface="Montserrat Semi Bold" charset="0"/>
                <a:cs typeface="Montserrat Semi Bold" charset="0"/>
                <a:sym typeface="Bebas Neue" charset="0"/>
              </a:rPr>
              <a:t>EXAMPLE 10</a:t>
            </a:r>
          </a:p>
          <a:p>
            <a:pPr algn="ctr" defTabSz="4572000">
              <a:lnSpc>
                <a:spcPts val="8500"/>
              </a:lnSpc>
            </a:pPr>
            <a:r>
              <a:rPr lang="en-US" sz="6000" b="1" spc="500" dirty="0">
                <a:solidFill>
                  <a:srgbClr val="000000"/>
                </a:solidFill>
                <a:latin typeface="Montserrat Semi Bold" charset="0"/>
                <a:ea typeface="Montserrat Semi Bold" charset="0"/>
                <a:cs typeface="Montserrat Semi Bold" charset="0"/>
                <a:sym typeface="Bebas Neue" charset="0"/>
              </a:rPr>
              <a:t>WITH PLACEHOLDER</a:t>
            </a:r>
          </a:p>
        </p:txBody>
      </p:sp>
      <p:sp>
        <p:nvSpPr>
          <p:cNvPr id="20" name="Subtitle 2"/>
          <p:cNvSpPr txBox="1">
            <a:spLocks/>
          </p:cNvSpPr>
          <p:nvPr/>
        </p:nvSpPr>
        <p:spPr>
          <a:xfrm>
            <a:off x="1280205" y="8472074"/>
            <a:ext cx="9573588" cy="2224458"/>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en-US" dirty="0">
                <a:solidFill>
                  <a:srgbClr val="7F7F7F"/>
                </a:solidFill>
                <a:latin typeface="Poppins Light" charset="0"/>
                <a:ea typeface="Poppins Light" charset="0"/>
                <a:cs typeface="Poppins Light" charset="0"/>
              </a:rPr>
              <a:t>Frequently, your initial font choice is taken out of your hands; companies often specify a typeface, or even a set of fonts, as part of their brand guides However, if you find yourself with an entirely blank page, with unlimited options, the natural place to start is </a:t>
            </a:r>
            <a:r>
              <a:rPr lang="en-US">
                <a:solidFill>
                  <a:srgbClr val="7F7F7F"/>
                </a:solidFill>
                <a:latin typeface="Poppins Light" charset="0"/>
                <a:ea typeface="Poppins Light" charset="0"/>
                <a:cs typeface="Poppins Light" charset="0"/>
              </a:rPr>
              <a:t>the largest</a:t>
            </a:r>
            <a:endParaRPr lang="en-US" dirty="0">
              <a:solidFill>
                <a:srgbClr val="7F7F7F"/>
              </a:solidFill>
              <a:latin typeface="Poppins Light" charset="0"/>
              <a:ea typeface="Poppins Light" charset="0"/>
              <a:cs typeface="Poppins Light" charset="0"/>
            </a:endParaRPr>
          </a:p>
        </p:txBody>
      </p:sp>
      <p:cxnSp>
        <p:nvCxnSpPr>
          <p:cNvPr id="21" name="Straight Connector 20"/>
          <p:cNvCxnSpPr/>
          <p:nvPr/>
        </p:nvCxnSpPr>
        <p:spPr>
          <a:xfrm flipV="1">
            <a:off x="5258973" y="6800218"/>
            <a:ext cx="1482240" cy="2026"/>
          </a:xfrm>
          <a:prstGeom prst="line">
            <a:avLst/>
          </a:prstGeom>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sz="quarter" idx="13"/>
          </p:nvPr>
        </p:nvSpPr>
        <p:spPr/>
      </p:sp>
    </p:spTree>
    <p:extLst>
      <p:ext uri="{BB962C8B-B14F-4D97-AF65-F5344CB8AC3E}">
        <p14:creationId xmlns:p14="http://schemas.microsoft.com/office/powerpoint/2010/main" val="75827904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50000">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50000">
                                          <p:cBhvr additive="base">
                                            <p:cTn id="7" dur="750" fill="hold"/>
                                            <p:tgtEl>
                                              <p:spTgt spid="2"/>
                                            </p:tgtEl>
                                            <p:attrNameLst>
                                              <p:attrName>ppt_x</p:attrName>
                                            </p:attrNameLst>
                                          </p:cBhvr>
                                          <p:tavLst>
                                            <p:tav tm="0">
                                              <p:val>
                                                <p:strVal val="#ppt_x"/>
                                              </p:val>
                                            </p:tav>
                                            <p:tav tm="100000">
                                              <p:val>
                                                <p:strVal val="#ppt_x"/>
                                              </p:val>
                                            </p:tav>
                                          </p:tavLst>
                                        </p:anim>
                                        <p:anim calcmode="lin" valueType="num" p14:bounceEnd="50000">
                                          <p:cBhvr additive="base">
                                            <p:cTn id="8" dur="75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14:presetBounceEnd="50000">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14:bounceEnd="50000">
                                          <p:cBhvr additive="base">
                                            <p:cTn id="11" dur="750" fill="hold"/>
                                            <p:tgtEl>
                                              <p:spTgt spid="8"/>
                                            </p:tgtEl>
                                            <p:attrNameLst>
                                              <p:attrName>ppt_x</p:attrName>
                                            </p:attrNameLst>
                                          </p:cBhvr>
                                          <p:tavLst>
                                            <p:tav tm="0">
                                              <p:val>
                                                <p:strVal val="#ppt_x"/>
                                              </p:val>
                                            </p:tav>
                                            <p:tav tm="100000">
                                              <p:val>
                                                <p:strVal val="#ppt_x"/>
                                              </p:val>
                                            </p:tav>
                                          </p:tavLst>
                                        </p:anim>
                                        <p:anim calcmode="lin" valueType="num" p14:bounceEnd="50000">
                                          <p:cBhvr additive="base">
                                            <p:cTn id="12" dur="75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14:presetBounceEnd="50000">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14:bounceEnd="50000">
                                          <p:cBhvr additive="base">
                                            <p:cTn id="15" dur="750" fill="hold"/>
                                            <p:tgtEl>
                                              <p:spTgt spid="17"/>
                                            </p:tgtEl>
                                            <p:attrNameLst>
                                              <p:attrName>ppt_x</p:attrName>
                                            </p:attrNameLst>
                                          </p:cBhvr>
                                          <p:tavLst>
                                            <p:tav tm="0">
                                              <p:val>
                                                <p:strVal val="#ppt_x"/>
                                              </p:val>
                                            </p:tav>
                                            <p:tav tm="100000">
                                              <p:val>
                                                <p:strVal val="#ppt_x"/>
                                              </p:val>
                                            </p:tav>
                                          </p:tavLst>
                                        </p:anim>
                                        <p:anim calcmode="lin" valueType="num" p14:bounceEnd="50000">
                                          <p:cBhvr additive="base">
                                            <p:cTn id="16" dur="75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14:presetBounceEnd="50000">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14:bounceEnd="50000">
                                          <p:cBhvr additive="base">
                                            <p:cTn id="19" dur="750" fill="hold"/>
                                            <p:tgtEl>
                                              <p:spTgt spid="18"/>
                                            </p:tgtEl>
                                            <p:attrNameLst>
                                              <p:attrName>ppt_x</p:attrName>
                                            </p:attrNameLst>
                                          </p:cBhvr>
                                          <p:tavLst>
                                            <p:tav tm="0">
                                              <p:val>
                                                <p:strVal val="#ppt_x"/>
                                              </p:val>
                                            </p:tav>
                                            <p:tav tm="100000">
                                              <p:val>
                                                <p:strVal val="#ppt_x"/>
                                              </p:val>
                                            </p:tav>
                                          </p:tavLst>
                                        </p:anim>
                                        <p:anim calcmode="lin" valueType="num" p14:bounceEnd="50000">
                                          <p:cBhvr additive="base">
                                            <p:cTn id="20" dur="750" fill="hold"/>
                                            <p:tgtEl>
                                              <p:spTgt spid="1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14:presetBounceEnd="50000">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14:bounceEnd="50000">
                                          <p:cBhvr additive="base">
                                            <p:cTn id="23" dur="750" fill="hold"/>
                                            <p:tgtEl>
                                              <p:spTgt spid="20"/>
                                            </p:tgtEl>
                                            <p:attrNameLst>
                                              <p:attrName>ppt_x</p:attrName>
                                            </p:attrNameLst>
                                          </p:cBhvr>
                                          <p:tavLst>
                                            <p:tav tm="0">
                                              <p:val>
                                                <p:strVal val="#ppt_x"/>
                                              </p:val>
                                            </p:tav>
                                            <p:tav tm="100000">
                                              <p:val>
                                                <p:strVal val="#ppt_x"/>
                                              </p:val>
                                            </p:tav>
                                          </p:tavLst>
                                        </p:anim>
                                        <p:anim calcmode="lin" valueType="num" p14:bounceEnd="50000">
                                          <p:cBhvr additive="base">
                                            <p:cTn id="24" dur="750" fill="hold"/>
                                            <p:tgtEl>
                                              <p:spTgt spid="20"/>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14:presetBounceEnd="50000">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14:bounceEnd="50000">
                                          <p:cBhvr additive="base">
                                            <p:cTn id="27" dur="750" fill="hold"/>
                                            <p:tgtEl>
                                              <p:spTgt spid="21"/>
                                            </p:tgtEl>
                                            <p:attrNameLst>
                                              <p:attrName>ppt_x</p:attrName>
                                            </p:attrNameLst>
                                          </p:cBhvr>
                                          <p:tavLst>
                                            <p:tav tm="0">
                                              <p:val>
                                                <p:strVal val="#ppt_x"/>
                                              </p:val>
                                            </p:tav>
                                            <p:tav tm="100000">
                                              <p:val>
                                                <p:strVal val="#ppt_x"/>
                                              </p:val>
                                            </p:tav>
                                          </p:tavLst>
                                        </p:anim>
                                        <p:anim calcmode="lin" valueType="num" p14:bounceEnd="50000">
                                          <p:cBhvr additive="base">
                                            <p:cTn id="28" dur="75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7" grpId="0"/>
          <p:bldP spid="18" grpId="0"/>
          <p:bldP spid="2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750" fill="hold"/>
                                            <p:tgtEl>
                                              <p:spTgt spid="8"/>
                                            </p:tgtEl>
                                            <p:attrNameLst>
                                              <p:attrName>ppt_x</p:attrName>
                                            </p:attrNameLst>
                                          </p:cBhvr>
                                          <p:tavLst>
                                            <p:tav tm="0">
                                              <p:val>
                                                <p:strVal val="#ppt_x"/>
                                              </p:val>
                                            </p:tav>
                                            <p:tav tm="100000">
                                              <p:val>
                                                <p:strVal val="#ppt_x"/>
                                              </p:val>
                                            </p:tav>
                                          </p:tavLst>
                                        </p:anim>
                                        <p:anim calcmode="lin" valueType="num">
                                          <p:cBhvr additive="base">
                                            <p:cTn id="12" dur="75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750" fill="hold"/>
                                            <p:tgtEl>
                                              <p:spTgt spid="17"/>
                                            </p:tgtEl>
                                            <p:attrNameLst>
                                              <p:attrName>ppt_x</p:attrName>
                                            </p:attrNameLst>
                                          </p:cBhvr>
                                          <p:tavLst>
                                            <p:tav tm="0">
                                              <p:val>
                                                <p:strVal val="#ppt_x"/>
                                              </p:val>
                                            </p:tav>
                                            <p:tav tm="100000">
                                              <p:val>
                                                <p:strVal val="#ppt_x"/>
                                              </p:val>
                                            </p:tav>
                                          </p:tavLst>
                                        </p:anim>
                                        <p:anim calcmode="lin" valueType="num">
                                          <p:cBhvr additive="base">
                                            <p:cTn id="16" dur="75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750" fill="hold"/>
                                            <p:tgtEl>
                                              <p:spTgt spid="18"/>
                                            </p:tgtEl>
                                            <p:attrNameLst>
                                              <p:attrName>ppt_x</p:attrName>
                                            </p:attrNameLst>
                                          </p:cBhvr>
                                          <p:tavLst>
                                            <p:tav tm="0">
                                              <p:val>
                                                <p:strVal val="#ppt_x"/>
                                              </p:val>
                                            </p:tav>
                                            <p:tav tm="100000">
                                              <p:val>
                                                <p:strVal val="#ppt_x"/>
                                              </p:val>
                                            </p:tav>
                                          </p:tavLst>
                                        </p:anim>
                                        <p:anim calcmode="lin" valueType="num">
                                          <p:cBhvr additive="base">
                                            <p:cTn id="20" dur="750" fill="hold"/>
                                            <p:tgtEl>
                                              <p:spTgt spid="1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additive="base">
                                            <p:cTn id="23" dur="750" fill="hold"/>
                                            <p:tgtEl>
                                              <p:spTgt spid="20"/>
                                            </p:tgtEl>
                                            <p:attrNameLst>
                                              <p:attrName>ppt_x</p:attrName>
                                            </p:attrNameLst>
                                          </p:cBhvr>
                                          <p:tavLst>
                                            <p:tav tm="0">
                                              <p:val>
                                                <p:strVal val="#ppt_x"/>
                                              </p:val>
                                            </p:tav>
                                            <p:tav tm="100000">
                                              <p:val>
                                                <p:strVal val="#ppt_x"/>
                                              </p:val>
                                            </p:tav>
                                          </p:tavLst>
                                        </p:anim>
                                        <p:anim calcmode="lin" valueType="num">
                                          <p:cBhvr additive="base">
                                            <p:cTn id="24" dur="750" fill="hold"/>
                                            <p:tgtEl>
                                              <p:spTgt spid="20"/>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750" fill="hold"/>
                                            <p:tgtEl>
                                              <p:spTgt spid="21"/>
                                            </p:tgtEl>
                                            <p:attrNameLst>
                                              <p:attrName>ppt_x</p:attrName>
                                            </p:attrNameLst>
                                          </p:cBhvr>
                                          <p:tavLst>
                                            <p:tav tm="0">
                                              <p:val>
                                                <p:strVal val="#ppt_x"/>
                                              </p:val>
                                            </p:tav>
                                            <p:tav tm="100000">
                                              <p:val>
                                                <p:strVal val="#ppt_x"/>
                                              </p:val>
                                            </p:tav>
                                          </p:tavLst>
                                        </p:anim>
                                        <p:anim calcmode="lin" valueType="num">
                                          <p:cBhvr additive="base">
                                            <p:cTn id="28" dur="75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7" grpId="0"/>
          <p:bldP spid="18" grpId="0"/>
          <p:bldP spid="20" grpId="0"/>
        </p:bldLst>
      </p:timing>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a:spLocks/>
          </p:cNvSpPr>
          <p:nvPr/>
        </p:nvSpPr>
        <p:spPr bwMode="auto">
          <a:xfrm>
            <a:off x="1782317" y="2695967"/>
            <a:ext cx="7934544" cy="18638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vert="horz" wrap="none" lIns="0" tIns="0" rIns="0" bIns="0" anchor="ctr" anchorCtr="0">
            <a:spAutoFit/>
          </a:bodyPr>
          <a:lstStyle/>
          <a:p>
            <a:pPr defTabSz="4572000">
              <a:lnSpc>
                <a:spcPts val="7400"/>
              </a:lnSpc>
            </a:pPr>
            <a:r>
              <a:rPr lang="en-US" sz="6000" b="1" spc="500" dirty="0">
                <a:solidFill>
                  <a:srgbClr val="000000"/>
                </a:solidFill>
                <a:latin typeface="Montserrat Semi" charset="0"/>
                <a:ea typeface="Montserrat Semi" charset="0"/>
                <a:cs typeface="Montserrat Semi" charset="0"/>
                <a:sym typeface="Bebas Neue" charset="0"/>
              </a:rPr>
              <a:t>We are a great team </a:t>
            </a:r>
          </a:p>
          <a:p>
            <a:pPr defTabSz="4572000">
              <a:lnSpc>
                <a:spcPts val="7400"/>
              </a:lnSpc>
            </a:pPr>
            <a:r>
              <a:rPr lang="en-US" sz="6000" b="1" spc="500" dirty="0">
                <a:solidFill>
                  <a:srgbClr val="000000"/>
                </a:solidFill>
                <a:latin typeface="Montserrat Semi" charset="0"/>
                <a:ea typeface="Montserrat Semi" charset="0"/>
                <a:cs typeface="Montserrat Semi" charset="0"/>
                <a:sym typeface="Bebas Neue" charset="0"/>
              </a:rPr>
              <a:t>Of experts</a:t>
            </a:r>
          </a:p>
        </p:txBody>
      </p:sp>
      <p:sp>
        <p:nvSpPr>
          <p:cNvPr id="20" name="TextBox 19"/>
          <p:cNvSpPr txBox="1"/>
          <p:nvPr/>
        </p:nvSpPr>
        <p:spPr>
          <a:xfrm>
            <a:off x="2576987" y="9797254"/>
            <a:ext cx="1641282" cy="353943"/>
          </a:xfrm>
          <a:prstGeom prst="rect">
            <a:avLst/>
          </a:prstGeom>
          <a:noFill/>
        </p:spPr>
        <p:txBody>
          <a:bodyPr wrap="none" rtlCol="0" anchor="ctr" anchorCtr="0">
            <a:spAutoFit/>
          </a:bodyPr>
          <a:lstStyle/>
          <a:p>
            <a:pPr algn="ctr" defTabSz="1828434"/>
            <a:r>
              <a:rPr lang="en-US" sz="1700" b="1" dirty="0">
                <a:solidFill>
                  <a:srgbClr val="000000"/>
                </a:solidFill>
                <a:latin typeface="Montserrat Hairline" charset="0"/>
                <a:ea typeface="Montserrat Hairline" charset="0"/>
                <a:cs typeface="Montserrat Hairline" charset="0"/>
              </a:rPr>
              <a:t>CEO / FOUNDER</a:t>
            </a:r>
          </a:p>
        </p:txBody>
      </p:sp>
      <p:cxnSp>
        <p:nvCxnSpPr>
          <p:cNvPr id="21" name="Straight Arrow Connector 20"/>
          <p:cNvCxnSpPr/>
          <p:nvPr/>
        </p:nvCxnSpPr>
        <p:spPr>
          <a:xfrm>
            <a:off x="1736802" y="9974224"/>
            <a:ext cx="563242"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22" name="Group 21"/>
          <p:cNvGrpSpPr/>
          <p:nvPr/>
        </p:nvGrpSpPr>
        <p:grpSpPr>
          <a:xfrm>
            <a:off x="1817705" y="5723906"/>
            <a:ext cx="2434648" cy="227062"/>
            <a:chOff x="1948342" y="5767817"/>
            <a:chExt cx="2434648" cy="227062"/>
          </a:xfrm>
        </p:grpSpPr>
        <p:grpSp>
          <p:nvGrpSpPr>
            <p:cNvPr id="23" name="Group 22"/>
            <p:cNvGrpSpPr/>
            <p:nvPr/>
          </p:nvGrpSpPr>
          <p:grpSpPr>
            <a:xfrm>
              <a:off x="1948342" y="5922203"/>
              <a:ext cx="2434648" cy="72676"/>
              <a:chOff x="1878897" y="12847070"/>
              <a:chExt cx="2434648" cy="72676"/>
            </a:xfrm>
          </p:grpSpPr>
          <p:sp>
            <p:nvSpPr>
              <p:cNvPr id="37" name="Oval 36"/>
              <p:cNvSpPr>
                <a:spLocks noChangeAspect="1"/>
              </p:cNvSpPr>
              <p:nvPr/>
            </p:nvSpPr>
            <p:spPr>
              <a:xfrm rot="18861538">
                <a:off x="1878897" y="12851892"/>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dirty="0">
                  <a:solidFill>
                    <a:srgbClr val="FFFFFF"/>
                  </a:solidFill>
                  <a:latin typeface="Poppins Light" charset="0"/>
                </a:endParaRPr>
              </a:p>
            </p:txBody>
          </p:sp>
          <p:sp>
            <p:nvSpPr>
              <p:cNvPr id="38" name="Oval 37"/>
              <p:cNvSpPr>
                <a:spLocks noChangeAspect="1"/>
              </p:cNvSpPr>
              <p:nvPr/>
            </p:nvSpPr>
            <p:spPr>
              <a:xfrm rot="18861538">
                <a:off x="2094410" y="12849481"/>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dirty="0">
                  <a:solidFill>
                    <a:srgbClr val="FFFFFF"/>
                  </a:solidFill>
                  <a:latin typeface="Poppins Light" charset="0"/>
                </a:endParaRPr>
              </a:p>
            </p:txBody>
          </p:sp>
          <p:sp>
            <p:nvSpPr>
              <p:cNvPr id="39" name="Oval 38"/>
              <p:cNvSpPr>
                <a:spLocks noChangeAspect="1"/>
              </p:cNvSpPr>
              <p:nvPr/>
            </p:nvSpPr>
            <p:spPr>
              <a:xfrm rot="18861538">
                <a:off x="2309923" y="12847070"/>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dirty="0">
                  <a:solidFill>
                    <a:srgbClr val="FFFFFF"/>
                  </a:solidFill>
                  <a:latin typeface="Poppins Light" charset="0"/>
                </a:endParaRPr>
              </a:p>
            </p:txBody>
          </p:sp>
          <p:sp>
            <p:nvSpPr>
              <p:cNvPr id="40" name="Oval 39"/>
              <p:cNvSpPr>
                <a:spLocks noChangeAspect="1"/>
              </p:cNvSpPr>
              <p:nvPr/>
            </p:nvSpPr>
            <p:spPr>
              <a:xfrm rot="18861538">
                <a:off x="2525435" y="12852609"/>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dirty="0">
                  <a:solidFill>
                    <a:srgbClr val="FFFFFF"/>
                  </a:solidFill>
                  <a:latin typeface="Poppins Light" charset="0"/>
                </a:endParaRPr>
              </a:p>
            </p:txBody>
          </p:sp>
          <p:sp>
            <p:nvSpPr>
              <p:cNvPr id="41" name="Oval 40"/>
              <p:cNvSpPr>
                <a:spLocks noChangeAspect="1"/>
              </p:cNvSpPr>
              <p:nvPr/>
            </p:nvSpPr>
            <p:spPr>
              <a:xfrm rot="18861538">
                <a:off x="2740948" y="12850198"/>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dirty="0">
                  <a:solidFill>
                    <a:srgbClr val="FFFFFF"/>
                  </a:solidFill>
                  <a:latin typeface="Poppins Light" charset="0"/>
                </a:endParaRPr>
              </a:p>
            </p:txBody>
          </p:sp>
          <p:sp>
            <p:nvSpPr>
              <p:cNvPr id="42" name="Oval 41"/>
              <p:cNvSpPr>
                <a:spLocks noChangeAspect="1"/>
              </p:cNvSpPr>
              <p:nvPr/>
            </p:nvSpPr>
            <p:spPr>
              <a:xfrm rot="18861538">
                <a:off x="2956461" y="12855738"/>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dirty="0">
                  <a:solidFill>
                    <a:srgbClr val="FFFFFF"/>
                  </a:solidFill>
                  <a:latin typeface="Poppins Light" charset="0"/>
                </a:endParaRPr>
              </a:p>
            </p:txBody>
          </p:sp>
          <p:sp>
            <p:nvSpPr>
              <p:cNvPr id="43" name="Oval 42"/>
              <p:cNvSpPr>
                <a:spLocks noChangeAspect="1"/>
              </p:cNvSpPr>
              <p:nvPr/>
            </p:nvSpPr>
            <p:spPr>
              <a:xfrm rot="18861538">
                <a:off x="3171973" y="12853326"/>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dirty="0">
                  <a:solidFill>
                    <a:srgbClr val="FFFFFF"/>
                  </a:solidFill>
                  <a:latin typeface="Poppins Light" charset="0"/>
                </a:endParaRPr>
              </a:p>
            </p:txBody>
          </p:sp>
          <p:sp>
            <p:nvSpPr>
              <p:cNvPr id="44" name="Oval 43"/>
              <p:cNvSpPr>
                <a:spLocks noChangeAspect="1"/>
              </p:cNvSpPr>
              <p:nvPr/>
            </p:nvSpPr>
            <p:spPr>
              <a:xfrm rot="18861538">
                <a:off x="3387486" y="12850915"/>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dirty="0">
                  <a:solidFill>
                    <a:srgbClr val="FFFFFF"/>
                  </a:solidFill>
                  <a:latin typeface="Poppins Light" charset="0"/>
                </a:endParaRPr>
              </a:p>
            </p:txBody>
          </p:sp>
          <p:sp>
            <p:nvSpPr>
              <p:cNvPr id="45" name="Oval 44"/>
              <p:cNvSpPr>
                <a:spLocks noChangeAspect="1"/>
              </p:cNvSpPr>
              <p:nvPr/>
            </p:nvSpPr>
            <p:spPr>
              <a:xfrm rot="18861538">
                <a:off x="3602999" y="12848504"/>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dirty="0">
                  <a:solidFill>
                    <a:srgbClr val="FFFFFF"/>
                  </a:solidFill>
                  <a:latin typeface="Poppins Light" charset="0"/>
                </a:endParaRPr>
              </a:p>
            </p:txBody>
          </p:sp>
          <p:sp>
            <p:nvSpPr>
              <p:cNvPr id="46" name="Oval 45"/>
              <p:cNvSpPr>
                <a:spLocks noChangeAspect="1"/>
              </p:cNvSpPr>
              <p:nvPr/>
            </p:nvSpPr>
            <p:spPr>
              <a:xfrm rot="18861538">
                <a:off x="3818511" y="12854043"/>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dirty="0">
                  <a:solidFill>
                    <a:srgbClr val="FFFFFF"/>
                  </a:solidFill>
                  <a:latin typeface="Poppins Light" charset="0"/>
                </a:endParaRPr>
              </a:p>
            </p:txBody>
          </p:sp>
          <p:sp>
            <p:nvSpPr>
              <p:cNvPr id="47" name="Oval 46"/>
              <p:cNvSpPr>
                <a:spLocks noChangeAspect="1"/>
              </p:cNvSpPr>
              <p:nvPr/>
            </p:nvSpPr>
            <p:spPr>
              <a:xfrm rot="18861538">
                <a:off x="4034024" y="12851632"/>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dirty="0">
                  <a:solidFill>
                    <a:srgbClr val="FFFFFF"/>
                  </a:solidFill>
                  <a:latin typeface="Poppins Light" charset="0"/>
                </a:endParaRPr>
              </a:p>
            </p:txBody>
          </p:sp>
          <p:sp>
            <p:nvSpPr>
              <p:cNvPr id="48" name="Oval 47"/>
              <p:cNvSpPr>
                <a:spLocks noChangeAspect="1"/>
              </p:cNvSpPr>
              <p:nvPr/>
            </p:nvSpPr>
            <p:spPr>
              <a:xfrm rot="18861538">
                <a:off x="4249537" y="12849221"/>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dirty="0">
                  <a:solidFill>
                    <a:srgbClr val="FFFFFF"/>
                  </a:solidFill>
                  <a:latin typeface="Poppins Light" charset="0"/>
                </a:endParaRPr>
              </a:p>
            </p:txBody>
          </p:sp>
        </p:grpSp>
        <p:grpSp>
          <p:nvGrpSpPr>
            <p:cNvPr id="24" name="Group 23"/>
            <p:cNvGrpSpPr/>
            <p:nvPr/>
          </p:nvGrpSpPr>
          <p:grpSpPr>
            <a:xfrm>
              <a:off x="1948342" y="5767817"/>
              <a:ext cx="2434648" cy="72676"/>
              <a:chOff x="1878897" y="12847070"/>
              <a:chExt cx="2434648" cy="72676"/>
            </a:xfrm>
          </p:grpSpPr>
          <p:sp>
            <p:nvSpPr>
              <p:cNvPr id="25" name="Oval 24"/>
              <p:cNvSpPr>
                <a:spLocks noChangeAspect="1"/>
              </p:cNvSpPr>
              <p:nvPr/>
            </p:nvSpPr>
            <p:spPr>
              <a:xfrm rot="18861538">
                <a:off x="1878897" y="12851892"/>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dirty="0">
                  <a:solidFill>
                    <a:srgbClr val="FFFFFF"/>
                  </a:solidFill>
                  <a:latin typeface="Poppins Light" charset="0"/>
                </a:endParaRPr>
              </a:p>
            </p:txBody>
          </p:sp>
          <p:sp>
            <p:nvSpPr>
              <p:cNvPr id="26" name="Oval 25"/>
              <p:cNvSpPr>
                <a:spLocks noChangeAspect="1"/>
              </p:cNvSpPr>
              <p:nvPr/>
            </p:nvSpPr>
            <p:spPr>
              <a:xfrm rot="18861538">
                <a:off x="2094410" y="12849481"/>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dirty="0">
                  <a:solidFill>
                    <a:srgbClr val="FFFFFF"/>
                  </a:solidFill>
                  <a:latin typeface="Poppins Light" charset="0"/>
                </a:endParaRPr>
              </a:p>
            </p:txBody>
          </p:sp>
          <p:sp>
            <p:nvSpPr>
              <p:cNvPr id="27" name="Oval 26"/>
              <p:cNvSpPr>
                <a:spLocks noChangeAspect="1"/>
              </p:cNvSpPr>
              <p:nvPr/>
            </p:nvSpPr>
            <p:spPr>
              <a:xfrm rot="18861538">
                <a:off x="2309923" y="12847070"/>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dirty="0">
                  <a:solidFill>
                    <a:srgbClr val="FFFFFF"/>
                  </a:solidFill>
                  <a:latin typeface="Poppins Light" charset="0"/>
                </a:endParaRPr>
              </a:p>
            </p:txBody>
          </p:sp>
          <p:sp>
            <p:nvSpPr>
              <p:cNvPr id="28" name="Oval 27"/>
              <p:cNvSpPr>
                <a:spLocks noChangeAspect="1"/>
              </p:cNvSpPr>
              <p:nvPr/>
            </p:nvSpPr>
            <p:spPr>
              <a:xfrm rot="18861538">
                <a:off x="2525435" y="12852609"/>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dirty="0">
                  <a:solidFill>
                    <a:srgbClr val="FFFFFF"/>
                  </a:solidFill>
                  <a:latin typeface="Poppins Light" charset="0"/>
                </a:endParaRPr>
              </a:p>
            </p:txBody>
          </p:sp>
          <p:sp>
            <p:nvSpPr>
              <p:cNvPr id="29" name="Oval 28"/>
              <p:cNvSpPr>
                <a:spLocks noChangeAspect="1"/>
              </p:cNvSpPr>
              <p:nvPr/>
            </p:nvSpPr>
            <p:spPr>
              <a:xfrm rot="18861538">
                <a:off x="2740948" y="12850198"/>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dirty="0">
                  <a:solidFill>
                    <a:srgbClr val="FFFFFF"/>
                  </a:solidFill>
                  <a:latin typeface="Poppins Light" charset="0"/>
                </a:endParaRPr>
              </a:p>
            </p:txBody>
          </p:sp>
          <p:sp>
            <p:nvSpPr>
              <p:cNvPr id="30" name="Oval 29"/>
              <p:cNvSpPr>
                <a:spLocks noChangeAspect="1"/>
              </p:cNvSpPr>
              <p:nvPr/>
            </p:nvSpPr>
            <p:spPr>
              <a:xfrm rot="18861538">
                <a:off x="2956461" y="12855738"/>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dirty="0">
                  <a:solidFill>
                    <a:srgbClr val="FFFFFF"/>
                  </a:solidFill>
                  <a:latin typeface="Poppins Light" charset="0"/>
                </a:endParaRPr>
              </a:p>
            </p:txBody>
          </p:sp>
          <p:sp>
            <p:nvSpPr>
              <p:cNvPr id="31" name="Oval 30"/>
              <p:cNvSpPr>
                <a:spLocks noChangeAspect="1"/>
              </p:cNvSpPr>
              <p:nvPr/>
            </p:nvSpPr>
            <p:spPr>
              <a:xfrm rot="18861538">
                <a:off x="3171973" y="12853326"/>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dirty="0">
                  <a:solidFill>
                    <a:srgbClr val="FFFFFF"/>
                  </a:solidFill>
                  <a:latin typeface="Poppins Light" charset="0"/>
                </a:endParaRPr>
              </a:p>
            </p:txBody>
          </p:sp>
          <p:sp>
            <p:nvSpPr>
              <p:cNvPr id="32" name="Oval 31"/>
              <p:cNvSpPr>
                <a:spLocks noChangeAspect="1"/>
              </p:cNvSpPr>
              <p:nvPr/>
            </p:nvSpPr>
            <p:spPr>
              <a:xfrm rot="18861538">
                <a:off x="3387486" y="12850915"/>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dirty="0">
                  <a:solidFill>
                    <a:srgbClr val="FFFFFF"/>
                  </a:solidFill>
                  <a:latin typeface="Poppins Light" charset="0"/>
                </a:endParaRPr>
              </a:p>
            </p:txBody>
          </p:sp>
          <p:sp>
            <p:nvSpPr>
              <p:cNvPr id="33" name="Oval 32"/>
              <p:cNvSpPr>
                <a:spLocks noChangeAspect="1"/>
              </p:cNvSpPr>
              <p:nvPr/>
            </p:nvSpPr>
            <p:spPr>
              <a:xfrm rot="18861538">
                <a:off x="3602999" y="12848504"/>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dirty="0">
                  <a:solidFill>
                    <a:srgbClr val="FFFFFF"/>
                  </a:solidFill>
                  <a:latin typeface="Poppins Light" charset="0"/>
                </a:endParaRPr>
              </a:p>
            </p:txBody>
          </p:sp>
          <p:sp>
            <p:nvSpPr>
              <p:cNvPr id="34" name="Oval 33"/>
              <p:cNvSpPr>
                <a:spLocks noChangeAspect="1"/>
              </p:cNvSpPr>
              <p:nvPr/>
            </p:nvSpPr>
            <p:spPr>
              <a:xfrm rot="18861538">
                <a:off x="3818511" y="12854043"/>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dirty="0">
                  <a:solidFill>
                    <a:srgbClr val="FFFFFF"/>
                  </a:solidFill>
                  <a:latin typeface="Poppins Light" charset="0"/>
                </a:endParaRPr>
              </a:p>
            </p:txBody>
          </p:sp>
          <p:sp>
            <p:nvSpPr>
              <p:cNvPr id="35" name="Oval 34"/>
              <p:cNvSpPr>
                <a:spLocks noChangeAspect="1"/>
              </p:cNvSpPr>
              <p:nvPr/>
            </p:nvSpPr>
            <p:spPr>
              <a:xfrm rot="18861538">
                <a:off x="4034024" y="12851632"/>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dirty="0">
                  <a:solidFill>
                    <a:srgbClr val="FFFFFF"/>
                  </a:solidFill>
                  <a:latin typeface="Poppins Light" charset="0"/>
                </a:endParaRPr>
              </a:p>
            </p:txBody>
          </p:sp>
          <p:sp>
            <p:nvSpPr>
              <p:cNvPr id="36" name="Oval 35"/>
              <p:cNvSpPr>
                <a:spLocks noChangeAspect="1"/>
              </p:cNvSpPr>
              <p:nvPr/>
            </p:nvSpPr>
            <p:spPr>
              <a:xfrm rot="18861538">
                <a:off x="4249537" y="12849221"/>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dirty="0">
                  <a:solidFill>
                    <a:srgbClr val="FFFFFF"/>
                  </a:solidFill>
                  <a:latin typeface="Poppins Light" charset="0"/>
                </a:endParaRPr>
              </a:p>
            </p:txBody>
          </p:sp>
        </p:grpSp>
      </p:grpSp>
      <p:sp>
        <p:nvSpPr>
          <p:cNvPr id="5" name="Hexagon 4"/>
          <p:cNvSpPr/>
          <p:nvPr/>
        </p:nvSpPr>
        <p:spPr>
          <a:xfrm>
            <a:off x="14857457" y="3894407"/>
            <a:ext cx="6847302" cy="5902846"/>
          </a:xfrm>
          <a:prstGeom prst="hexagon">
            <a:avLst/>
          </a:prstGeom>
          <a:solidFill>
            <a:schemeClr val="accent2">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dirty="0">
              <a:solidFill>
                <a:srgbClr val="FFFFFF"/>
              </a:solidFill>
              <a:latin typeface="Poppins Light" charset="0"/>
            </a:endParaRPr>
          </a:p>
        </p:txBody>
      </p:sp>
      <p:sp>
        <p:nvSpPr>
          <p:cNvPr id="53" name="Subtitle 2"/>
          <p:cNvSpPr txBox="1">
            <a:spLocks/>
          </p:cNvSpPr>
          <p:nvPr/>
        </p:nvSpPr>
        <p:spPr>
          <a:xfrm>
            <a:off x="1528986" y="6903579"/>
            <a:ext cx="9513897" cy="1758497"/>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4040"/>
              </a:lnSpc>
            </a:pPr>
            <a:r>
              <a:rPr lang="en-US" dirty="0">
                <a:solidFill>
                  <a:srgbClr val="7F7F7F"/>
                </a:solidFill>
                <a:latin typeface="Poppins Light" charset="0"/>
                <a:ea typeface="Poppins Light" charset="0"/>
                <a:cs typeface="Poppins Light" charset="0"/>
              </a:rPr>
              <a:t>Frequently, your initial font choice is taken out of your hands; companies often specify a typeface, or even a set of fonts, as part of their brand guides However, if you find yourself</a:t>
            </a:r>
          </a:p>
        </p:txBody>
      </p:sp>
      <p:grpSp>
        <p:nvGrpSpPr>
          <p:cNvPr id="54" name="Group 53"/>
          <p:cNvGrpSpPr/>
          <p:nvPr/>
        </p:nvGrpSpPr>
        <p:grpSpPr>
          <a:xfrm rot="10800000">
            <a:off x="17112666" y="5715868"/>
            <a:ext cx="2433136" cy="1741135"/>
            <a:chOff x="8995487" y="4047730"/>
            <a:chExt cx="6692230" cy="4788918"/>
          </a:xfrm>
        </p:grpSpPr>
        <p:cxnSp>
          <p:nvCxnSpPr>
            <p:cNvPr id="55" name="Straight Connector 54"/>
            <p:cNvCxnSpPr/>
            <p:nvPr/>
          </p:nvCxnSpPr>
          <p:spPr>
            <a:xfrm rot="10800000" flipH="1" flipV="1">
              <a:off x="8995487" y="4047730"/>
              <a:ext cx="2279995" cy="4788918"/>
            </a:xfrm>
            <a:prstGeom prst="line">
              <a:avLst/>
            </a:prstGeom>
            <a:ln w="4699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10800000" flipH="1">
              <a:off x="11224359" y="4057346"/>
              <a:ext cx="4463358" cy="4779302"/>
            </a:xfrm>
            <a:prstGeom prst="line">
              <a:avLst/>
            </a:prstGeom>
            <a:ln w="4699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10800000" flipH="1" flipV="1">
              <a:off x="8995487" y="4059040"/>
              <a:ext cx="5199316" cy="1588078"/>
            </a:xfrm>
            <a:prstGeom prst="line">
              <a:avLst/>
            </a:prstGeom>
            <a:ln w="4699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10800000" flipV="1">
              <a:off x="14194803" y="5647118"/>
              <a:ext cx="0" cy="1725359"/>
            </a:xfrm>
            <a:prstGeom prst="line">
              <a:avLst/>
            </a:prstGeom>
            <a:ln w="4699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10800000" flipH="1" flipV="1">
              <a:off x="15687120" y="4059043"/>
              <a:ext cx="597" cy="4777605"/>
            </a:xfrm>
            <a:prstGeom prst="line">
              <a:avLst/>
            </a:prstGeom>
            <a:ln w="4699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Picture Placeholder 1"/>
          <p:cNvSpPr>
            <a:spLocks noGrp="1"/>
          </p:cNvSpPr>
          <p:nvPr>
            <p:ph type="pic" sz="quarter" idx="13"/>
          </p:nvPr>
        </p:nvSpPr>
        <p:spPr/>
      </p:sp>
    </p:spTree>
    <p:extLst>
      <p:ext uri="{BB962C8B-B14F-4D97-AF65-F5344CB8AC3E}">
        <p14:creationId xmlns:p14="http://schemas.microsoft.com/office/powerpoint/2010/main" val="122794801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50000">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14:bounceEnd="50000">
                                          <p:cBhvr additive="base">
                                            <p:cTn id="7" dur="750" fill="hold"/>
                                            <p:tgtEl>
                                              <p:spTgt spid="18"/>
                                            </p:tgtEl>
                                            <p:attrNameLst>
                                              <p:attrName>ppt_x</p:attrName>
                                            </p:attrNameLst>
                                          </p:cBhvr>
                                          <p:tavLst>
                                            <p:tav tm="0">
                                              <p:val>
                                                <p:strVal val="#ppt_x"/>
                                              </p:val>
                                            </p:tav>
                                            <p:tav tm="100000">
                                              <p:val>
                                                <p:strVal val="#ppt_x"/>
                                              </p:val>
                                            </p:tav>
                                          </p:tavLst>
                                        </p:anim>
                                        <p:anim calcmode="lin" valueType="num" p14:bounceEnd="50000">
                                          <p:cBhvr additive="base">
                                            <p:cTn id="8" dur="750" fill="hold"/>
                                            <p:tgtEl>
                                              <p:spTgt spid="1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50000">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14:bounceEnd="50000">
                                          <p:cBhvr additive="base">
                                            <p:cTn id="11" dur="750" fill="hold"/>
                                            <p:tgtEl>
                                              <p:spTgt spid="20"/>
                                            </p:tgtEl>
                                            <p:attrNameLst>
                                              <p:attrName>ppt_x</p:attrName>
                                            </p:attrNameLst>
                                          </p:cBhvr>
                                          <p:tavLst>
                                            <p:tav tm="0">
                                              <p:val>
                                                <p:strVal val="#ppt_x"/>
                                              </p:val>
                                            </p:tav>
                                            <p:tav tm="100000">
                                              <p:val>
                                                <p:strVal val="#ppt_x"/>
                                              </p:val>
                                            </p:tav>
                                          </p:tavLst>
                                        </p:anim>
                                        <p:anim calcmode="lin" valueType="num" p14:bounceEnd="50000">
                                          <p:cBhvr additive="base">
                                            <p:cTn id="12" dur="750" fill="hold"/>
                                            <p:tgtEl>
                                              <p:spTgt spid="20"/>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14:presetBounceEnd="50000">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14:bounceEnd="50000">
                                          <p:cBhvr additive="base">
                                            <p:cTn id="15" dur="750" fill="hold"/>
                                            <p:tgtEl>
                                              <p:spTgt spid="21"/>
                                            </p:tgtEl>
                                            <p:attrNameLst>
                                              <p:attrName>ppt_x</p:attrName>
                                            </p:attrNameLst>
                                          </p:cBhvr>
                                          <p:tavLst>
                                            <p:tav tm="0">
                                              <p:val>
                                                <p:strVal val="#ppt_x"/>
                                              </p:val>
                                            </p:tav>
                                            <p:tav tm="100000">
                                              <p:val>
                                                <p:strVal val="#ppt_x"/>
                                              </p:val>
                                            </p:tav>
                                          </p:tavLst>
                                        </p:anim>
                                        <p:anim calcmode="lin" valueType="num" p14:bounceEnd="50000">
                                          <p:cBhvr additive="base">
                                            <p:cTn id="16" dur="750" fill="hold"/>
                                            <p:tgtEl>
                                              <p:spTgt spid="21"/>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14:presetBounceEnd="50000">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14:bounceEnd="50000">
                                          <p:cBhvr additive="base">
                                            <p:cTn id="19" dur="750" fill="hold"/>
                                            <p:tgtEl>
                                              <p:spTgt spid="22"/>
                                            </p:tgtEl>
                                            <p:attrNameLst>
                                              <p:attrName>ppt_x</p:attrName>
                                            </p:attrNameLst>
                                          </p:cBhvr>
                                          <p:tavLst>
                                            <p:tav tm="0">
                                              <p:val>
                                                <p:strVal val="#ppt_x"/>
                                              </p:val>
                                            </p:tav>
                                            <p:tav tm="100000">
                                              <p:val>
                                                <p:strVal val="#ppt_x"/>
                                              </p:val>
                                            </p:tav>
                                          </p:tavLst>
                                        </p:anim>
                                        <p:anim calcmode="lin" valueType="num" p14:bounceEnd="50000">
                                          <p:cBhvr additive="base">
                                            <p:cTn id="20" dur="750" fill="hold"/>
                                            <p:tgtEl>
                                              <p:spTgt spid="2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14:presetBounceEnd="50000">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14:bounceEnd="50000">
                                          <p:cBhvr additive="base">
                                            <p:cTn id="23" dur="750" fill="hold"/>
                                            <p:tgtEl>
                                              <p:spTgt spid="5"/>
                                            </p:tgtEl>
                                            <p:attrNameLst>
                                              <p:attrName>ppt_x</p:attrName>
                                            </p:attrNameLst>
                                          </p:cBhvr>
                                          <p:tavLst>
                                            <p:tav tm="0">
                                              <p:val>
                                                <p:strVal val="#ppt_x"/>
                                              </p:val>
                                            </p:tav>
                                            <p:tav tm="100000">
                                              <p:val>
                                                <p:strVal val="#ppt_x"/>
                                              </p:val>
                                            </p:tav>
                                          </p:tavLst>
                                        </p:anim>
                                        <p:anim calcmode="lin" valueType="num" p14:bounceEnd="50000">
                                          <p:cBhvr additive="base">
                                            <p:cTn id="24" dur="750" fill="hold"/>
                                            <p:tgtEl>
                                              <p:spTgt spid="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14:presetBounceEnd="50000">
                                      <p:stCondLst>
                                        <p:cond delay="0"/>
                                      </p:stCondLst>
                                      <p:childTnLst>
                                        <p:set>
                                          <p:cBhvr>
                                            <p:cTn id="26" dur="1" fill="hold">
                                              <p:stCondLst>
                                                <p:cond delay="0"/>
                                              </p:stCondLst>
                                            </p:cTn>
                                            <p:tgtEl>
                                              <p:spTgt spid="53"/>
                                            </p:tgtEl>
                                            <p:attrNameLst>
                                              <p:attrName>style.visibility</p:attrName>
                                            </p:attrNameLst>
                                          </p:cBhvr>
                                          <p:to>
                                            <p:strVal val="visible"/>
                                          </p:to>
                                        </p:set>
                                        <p:anim calcmode="lin" valueType="num" p14:bounceEnd="50000">
                                          <p:cBhvr additive="base">
                                            <p:cTn id="27" dur="750" fill="hold"/>
                                            <p:tgtEl>
                                              <p:spTgt spid="53"/>
                                            </p:tgtEl>
                                            <p:attrNameLst>
                                              <p:attrName>ppt_x</p:attrName>
                                            </p:attrNameLst>
                                          </p:cBhvr>
                                          <p:tavLst>
                                            <p:tav tm="0">
                                              <p:val>
                                                <p:strVal val="#ppt_x"/>
                                              </p:val>
                                            </p:tav>
                                            <p:tav tm="100000">
                                              <p:val>
                                                <p:strVal val="#ppt_x"/>
                                              </p:val>
                                            </p:tav>
                                          </p:tavLst>
                                        </p:anim>
                                        <p:anim calcmode="lin" valueType="num" p14:bounceEnd="50000">
                                          <p:cBhvr additive="base">
                                            <p:cTn id="28" dur="750" fill="hold"/>
                                            <p:tgtEl>
                                              <p:spTgt spid="53"/>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14:presetBounceEnd="50000">
                                      <p:stCondLst>
                                        <p:cond delay="0"/>
                                      </p:stCondLst>
                                      <p:childTnLst>
                                        <p:set>
                                          <p:cBhvr>
                                            <p:cTn id="30" dur="1" fill="hold">
                                              <p:stCondLst>
                                                <p:cond delay="0"/>
                                              </p:stCondLst>
                                            </p:cTn>
                                            <p:tgtEl>
                                              <p:spTgt spid="54"/>
                                            </p:tgtEl>
                                            <p:attrNameLst>
                                              <p:attrName>style.visibility</p:attrName>
                                            </p:attrNameLst>
                                          </p:cBhvr>
                                          <p:to>
                                            <p:strVal val="visible"/>
                                          </p:to>
                                        </p:set>
                                        <p:anim calcmode="lin" valueType="num" p14:bounceEnd="50000">
                                          <p:cBhvr additive="base">
                                            <p:cTn id="31" dur="750" fill="hold"/>
                                            <p:tgtEl>
                                              <p:spTgt spid="54"/>
                                            </p:tgtEl>
                                            <p:attrNameLst>
                                              <p:attrName>ppt_x</p:attrName>
                                            </p:attrNameLst>
                                          </p:cBhvr>
                                          <p:tavLst>
                                            <p:tav tm="0">
                                              <p:val>
                                                <p:strVal val="#ppt_x"/>
                                              </p:val>
                                            </p:tav>
                                            <p:tav tm="100000">
                                              <p:val>
                                                <p:strVal val="#ppt_x"/>
                                              </p:val>
                                            </p:tav>
                                          </p:tavLst>
                                        </p:anim>
                                        <p:anim calcmode="lin" valueType="num" p14:bounceEnd="50000">
                                          <p:cBhvr additive="base">
                                            <p:cTn id="32" dur="750" fill="hold"/>
                                            <p:tgtEl>
                                              <p:spTgt spid="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5" grpId="0" animBg="1"/>
          <p:bldP spid="5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750" fill="hold"/>
                                            <p:tgtEl>
                                              <p:spTgt spid="18"/>
                                            </p:tgtEl>
                                            <p:attrNameLst>
                                              <p:attrName>ppt_x</p:attrName>
                                            </p:attrNameLst>
                                          </p:cBhvr>
                                          <p:tavLst>
                                            <p:tav tm="0">
                                              <p:val>
                                                <p:strVal val="#ppt_x"/>
                                              </p:val>
                                            </p:tav>
                                            <p:tav tm="100000">
                                              <p:val>
                                                <p:strVal val="#ppt_x"/>
                                              </p:val>
                                            </p:tav>
                                          </p:tavLst>
                                        </p:anim>
                                        <p:anim calcmode="lin" valueType="num">
                                          <p:cBhvr additive="base">
                                            <p:cTn id="8" dur="750" fill="hold"/>
                                            <p:tgtEl>
                                              <p:spTgt spid="1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750" fill="hold"/>
                                            <p:tgtEl>
                                              <p:spTgt spid="20"/>
                                            </p:tgtEl>
                                            <p:attrNameLst>
                                              <p:attrName>ppt_x</p:attrName>
                                            </p:attrNameLst>
                                          </p:cBhvr>
                                          <p:tavLst>
                                            <p:tav tm="0">
                                              <p:val>
                                                <p:strVal val="#ppt_x"/>
                                              </p:val>
                                            </p:tav>
                                            <p:tav tm="100000">
                                              <p:val>
                                                <p:strVal val="#ppt_x"/>
                                              </p:val>
                                            </p:tav>
                                          </p:tavLst>
                                        </p:anim>
                                        <p:anim calcmode="lin" valueType="num">
                                          <p:cBhvr additive="base">
                                            <p:cTn id="12" dur="750" fill="hold"/>
                                            <p:tgtEl>
                                              <p:spTgt spid="20"/>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750" fill="hold"/>
                                            <p:tgtEl>
                                              <p:spTgt spid="21"/>
                                            </p:tgtEl>
                                            <p:attrNameLst>
                                              <p:attrName>ppt_x</p:attrName>
                                            </p:attrNameLst>
                                          </p:cBhvr>
                                          <p:tavLst>
                                            <p:tav tm="0">
                                              <p:val>
                                                <p:strVal val="#ppt_x"/>
                                              </p:val>
                                            </p:tav>
                                            <p:tav tm="100000">
                                              <p:val>
                                                <p:strVal val="#ppt_x"/>
                                              </p:val>
                                            </p:tav>
                                          </p:tavLst>
                                        </p:anim>
                                        <p:anim calcmode="lin" valueType="num">
                                          <p:cBhvr additive="base">
                                            <p:cTn id="16" dur="750" fill="hold"/>
                                            <p:tgtEl>
                                              <p:spTgt spid="21"/>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750" fill="hold"/>
                                            <p:tgtEl>
                                              <p:spTgt spid="22"/>
                                            </p:tgtEl>
                                            <p:attrNameLst>
                                              <p:attrName>ppt_x</p:attrName>
                                            </p:attrNameLst>
                                          </p:cBhvr>
                                          <p:tavLst>
                                            <p:tav tm="0">
                                              <p:val>
                                                <p:strVal val="#ppt_x"/>
                                              </p:val>
                                            </p:tav>
                                            <p:tav tm="100000">
                                              <p:val>
                                                <p:strVal val="#ppt_x"/>
                                              </p:val>
                                            </p:tav>
                                          </p:tavLst>
                                        </p:anim>
                                        <p:anim calcmode="lin" valueType="num">
                                          <p:cBhvr additive="base">
                                            <p:cTn id="20" dur="750" fill="hold"/>
                                            <p:tgtEl>
                                              <p:spTgt spid="2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750" fill="hold"/>
                                            <p:tgtEl>
                                              <p:spTgt spid="5"/>
                                            </p:tgtEl>
                                            <p:attrNameLst>
                                              <p:attrName>ppt_x</p:attrName>
                                            </p:attrNameLst>
                                          </p:cBhvr>
                                          <p:tavLst>
                                            <p:tav tm="0">
                                              <p:val>
                                                <p:strVal val="#ppt_x"/>
                                              </p:val>
                                            </p:tav>
                                            <p:tav tm="100000">
                                              <p:val>
                                                <p:strVal val="#ppt_x"/>
                                              </p:val>
                                            </p:tav>
                                          </p:tavLst>
                                        </p:anim>
                                        <p:anim calcmode="lin" valueType="num">
                                          <p:cBhvr additive="base">
                                            <p:cTn id="24" dur="750" fill="hold"/>
                                            <p:tgtEl>
                                              <p:spTgt spid="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53"/>
                                            </p:tgtEl>
                                            <p:attrNameLst>
                                              <p:attrName>style.visibility</p:attrName>
                                            </p:attrNameLst>
                                          </p:cBhvr>
                                          <p:to>
                                            <p:strVal val="visible"/>
                                          </p:to>
                                        </p:set>
                                        <p:anim calcmode="lin" valueType="num">
                                          <p:cBhvr additive="base">
                                            <p:cTn id="27" dur="750" fill="hold"/>
                                            <p:tgtEl>
                                              <p:spTgt spid="53"/>
                                            </p:tgtEl>
                                            <p:attrNameLst>
                                              <p:attrName>ppt_x</p:attrName>
                                            </p:attrNameLst>
                                          </p:cBhvr>
                                          <p:tavLst>
                                            <p:tav tm="0">
                                              <p:val>
                                                <p:strVal val="#ppt_x"/>
                                              </p:val>
                                            </p:tav>
                                            <p:tav tm="100000">
                                              <p:val>
                                                <p:strVal val="#ppt_x"/>
                                              </p:val>
                                            </p:tav>
                                          </p:tavLst>
                                        </p:anim>
                                        <p:anim calcmode="lin" valueType="num">
                                          <p:cBhvr additive="base">
                                            <p:cTn id="28" dur="750" fill="hold"/>
                                            <p:tgtEl>
                                              <p:spTgt spid="53"/>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4"/>
                                            </p:tgtEl>
                                            <p:attrNameLst>
                                              <p:attrName>style.visibility</p:attrName>
                                            </p:attrNameLst>
                                          </p:cBhvr>
                                          <p:to>
                                            <p:strVal val="visible"/>
                                          </p:to>
                                        </p:set>
                                        <p:anim calcmode="lin" valueType="num">
                                          <p:cBhvr additive="base">
                                            <p:cTn id="31" dur="750" fill="hold"/>
                                            <p:tgtEl>
                                              <p:spTgt spid="54"/>
                                            </p:tgtEl>
                                            <p:attrNameLst>
                                              <p:attrName>ppt_x</p:attrName>
                                            </p:attrNameLst>
                                          </p:cBhvr>
                                          <p:tavLst>
                                            <p:tav tm="0">
                                              <p:val>
                                                <p:strVal val="#ppt_x"/>
                                              </p:val>
                                            </p:tav>
                                            <p:tav tm="100000">
                                              <p:val>
                                                <p:strVal val="#ppt_x"/>
                                              </p:val>
                                            </p:tav>
                                          </p:tavLst>
                                        </p:anim>
                                        <p:anim calcmode="lin" valueType="num">
                                          <p:cBhvr additive="base">
                                            <p:cTn id="32" dur="750" fill="hold"/>
                                            <p:tgtEl>
                                              <p:spTgt spid="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5" grpId="0" animBg="1"/>
          <p:bldP spid="53" grpId="0"/>
        </p:bldLst>
      </p:timing>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a:spLocks/>
          </p:cNvSpPr>
          <p:nvPr/>
        </p:nvSpPr>
        <p:spPr bwMode="auto">
          <a:xfrm>
            <a:off x="1782317" y="2695967"/>
            <a:ext cx="7934544" cy="18638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vert="horz" wrap="none" lIns="0" tIns="0" rIns="0" bIns="0" anchor="ctr" anchorCtr="0">
            <a:spAutoFit/>
          </a:bodyPr>
          <a:lstStyle/>
          <a:p>
            <a:pPr defTabSz="4572000">
              <a:lnSpc>
                <a:spcPts val="7400"/>
              </a:lnSpc>
            </a:pPr>
            <a:r>
              <a:rPr lang="en-US" sz="6000" b="1" spc="500" dirty="0">
                <a:solidFill>
                  <a:srgbClr val="000000"/>
                </a:solidFill>
                <a:latin typeface="Montserrat Semi" charset="0"/>
                <a:ea typeface="Montserrat Semi" charset="0"/>
                <a:cs typeface="Montserrat Semi" charset="0"/>
                <a:sym typeface="Bebas Neue" charset="0"/>
              </a:rPr>
              <a:t>We are a great team </a:t>
            </a:r>
          </a:p>
          <a:p>
            <a:pPr defTabSz="4572000">
              <a:lnSpc>
                <a:spcPts val="7400"/>
              </a:lnSpc>
            </a:pPr>
            <a:r>
              <a:rPr lang="en-US" sz="6000" b="1" spc="500" dirty="0">
                <a:solidFill>
                  <a:srgbClr val="000000"/>
                </a:solidFill>
                <a:latin typeface="Montserrat Semi" charset="0"/>
                <a:ea typeface="Montserrat Semi" charset="0"/>
                <a:cs typeface="Montserrat Semi" charset="0"/>
                <a:sym typeface="Bebas Neue" charset="0"/>
              </a:rPr>
              <a:t>Of experts</a:t>
            </a:r>
          </a:p>
        </p:txBody>
      </p:sp>
      <p:sp>
        <p:nvSpPr>
          <p:cNvPr id="36" name="Subtitle 2"/>
          <p:cNvSpPr txBox="1">
            <a:spLocks/>
          </p:cNvSpPr>
          <p:nvPr/>
        </p:nvSpPr>
        <p:spPr>
          <a:xfrm>
            <a:off x="1528986" y="6903579"/>
            <a:ext cx="9513897" cy="1758497"/>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4040"/>
              </a:lnSpc>
            </a:pPr>
            <a:r>
              <a:rPr lang="en-US" dirty="0">
                <a:solidFill>
                  <a:srgbClr val="7F7F7F"/>
                </a:solidFill>
                <a:latin typeface="Poppins Light" charset="0"/>
                <a:ea typeface="Poppins Light" charset="0"/>
                <a:cs typeface="Poppins Light" charset="0"/>
              </a:rPr>
              <a:t>Frequently, your initial font choice is taken out of your hands; companies often specify a typeface, or even a set of fonts, as part of their brand guides However, if you find yourself</a:t>
            </a:r>
          </a:p>
        </p:txBody>
      </p:sp>
      <p:sp>
        <p:nvSpPr>
          <p:cNvPr id="37" name="TextBox 36"/>
          <p:cNvSpPr txBox="1"/>
          <p:nvPr/>
        </p:nvSpPr>
        <p:spPr>
          <a:xfrm>
            <a:off x="2576987" y="9797254"/>
            <a:ext cx="1641282" cy="353943"/>
          </a:xfrm>
          <a:prstGeom prst="rect">
            <a:avLst/>
          </a:prstGeom>
          <a:noFill/>
        </p:spPr>
        <p:txBody>
          <a:bodyPr wrap="none" rtlCol="0" anchor="ctr" anchorCtr="0">
            <a:spAutoFit/>
          </a:bodyPr>
          <a:lstStyle/>
          <a:p>
            <a:pPr algn="ctr" defTabSz="1828434"/>
            <a:r>
              <a:rPr lang="en-US" sz="1700" b="1" dirty="0">
                <a:solidFill>
                  <a:srgbClr val="000000"/>
                </a:solidFill>
                <a:latin typeface="Montserrat Hairline" charset="0"/>
                <a:ea typeface="Montserrat Hairline" charset="0"/>
                <a:cs typeface="Montserrat Hairline" charset="0"/>
              </a:rPr>
              <a:t>CEO / FOUNDER</a:t>
            </a:r>
          </a:p>
        </p:txBody>
      </p:sp>
      <p:cxnSp>
        <p:nvCxnSpPr>
          <p:cNvPr id="38" name="Straight Arrow Connector 37"/>
          <p:cNvCxnSpPr/>
          <p:nvPr/>
        </p:nvCxnSpPr>
        <p:spPr>
          <a:xfrm>
            <a:off x="1736802" y="9974224"/>
            <a:ext cx="563242"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39" name="Group 38"/>
          <p:cNvGrpSpPr/>
          <p:nvPr/>
        </p:nvGrpSpPr>
        <p:grpSpPr>
          <a:xfrm>
            <a:off x="1817705" y="5723906"/>
            <a:ext cx="2434648" cy="227062"/>
            <a:chOff x="1948342" y="5767817"/>
            <a:chExt cx="2434648" cy="227062"/>
          </a:xfrm>
        </p:grpSpPr>
        <p:grpSp>
          <p:nvGrpSpPr>
            <p:cNvPr id="40" name="Group 39"/>
            <p:cNvGrpSpPr/>
            <p:nvPr/>
          </p:nvGrpSpPr>
          <p:grpSpPr>
            <a:xfrm>
              <a:off x="1948342" y="5922203"/>
              <a:ext cx="2434648" cy="72676"/>
              <a:chOff x="1878897" y="12847070"/>
              <a:chExt cx="2434648" cy="72676"/>
            </a:xfrm>
          </p:grpSpPr>
          <p:sp>
            <p:nvSpPr>
              <p:cNvPr id="83" name="Oval 82"/>
              <p:cNvSpPr>
                <a:spLocks noChangeAspect="1"/>
              </p:cNvSpPr>
              <p:nvPr/>
            </p:nvSpPr>
            <p:spPr>
              <a:xfrm rot="18861538">
                <a:off x="1878897" y="12851892"/>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a:solidFill>
                    <a:srgbClr val="FFFFFF"/>
                  </a:solidFill>
                  <a:latin typeface="Poppins Light" charset="0"/>
                </a:endParaRPr>
              </a:p>
            </p:txBody>
          </p:sp>
          <p:sp>
            <p:nvSpPr>
              <p:cNvPr id="84" name="Oval 83"/>
              <p:cNvSpPr>
                <a:spLocks noChangeAspect="1"/>
              </p:cNvSpPr>
              <p:nvPr/>
            </p:nvSpPr>
            <p:spPr>
              <a:xfrm rot="18861538">
                <a:off x="2094410" y="12849481"/>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a:solidFill>
                    <a:srgbClr val="FFFFFF"/>
                  </a:solidFill>
                  <a:latin typeface="Poppins Light" charset="0"/>
                </a:endParaRPr>
              </a:p>
            </p:txBody>
          </p:sp>
          <p:sp>
            <p:nvSpPr>
              <p:cNvPr id="85" name="Oval 84"/>
              <p:cNvSpPr>
                <a:spLocks noChangeAspect="1"/>
              </p:cNvSpPr>
              <p:nvPr/>
            </p:nvSpPr>
            <p:spPr>
              <a:xfrm rot="18861538">
                <a:off x="2309923" y="12847070"/>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a:solidFill>
                    <a:srgbClr val="FFFFFF"/>
                  </a:solidFill>
                  <a:latin typeface="Poppins Light" charset="0"/>
                </a:endParaRPr>
              </a:p>
            </p:txBody>
          </p:sp>
          <p:sp>
            <p:nvSpPr>
              <p:cNvPr id="86" name="Oval 85"/>
              <p:cNvSpPr>
                <a:spLocks noChangeAspect="1"/>
              </p:cNvSpPr>
              <p:nvPr/>
            </p:nvSpPr>
            <p:spPr>
              <a:xfrm rot="18861538">
                <a:off x="2525435" y="12852609"/>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a:solidFill>
                    <a:srgbClr val="FFFFFF"/>
                  </a:solidFill>
                  <a:latin typeface="Poppins Light" charset="0"/>
                </a:endParaRPr>
              </a:p>
            </p:txBody>
          </p:sp>
          <p:sp>
            <p:nvSpPr>
              <p:cNvPr id="87" name="Oval 86"/>
              <p:cNvSpPr>
                <a:spLocks noChangeAspect="1"/>
              </p:cNvSpPr>
              <p:nvPr/>
            </p:nvSpPr>
            <p:spPr>
              <a:xfrm rot="18861538">
                <a:off x="2740948" y="12850198"/>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a:solidFill>
                    <a:srgbClr val="FFFFFF"/>
                  </a:solidFill>
                  <a:latin typeface="Poppins Light" charset="0"/>
                </a:endParaRPr>
              </a:p>
            </p:txBody>
          </p:sp>
          <p:sp>
            <p:nvSpPr>
              <p:cNvPr id="88" name="Oval 87"/>
              <p:cNvSpPr>
                <a:spLocks noChangeAspect="1"/>
              </p:cNvSpPr>
              <p:nvPr/>
            </p:nvSpPr>
            <p:spPr>
              <a:xfrm rot="18861538">
                <a:off x="2956461" y="12855738"/>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a:solidFill>
                    <a:srgbClr val="FFFFFF"/>
                  </a:solidFill>
                  <a:latin typeface="Poppins Light" charset="0"/>
                </a:endParaRPr>
              </a:p>
            </p:txBody>
          </p:sp>
          <p:sp>
            <p:nvSpPr>
              <p:cNvPr id="89" name="Oval 88"/>
              <p:cNvSpPr>
                <a:spLocks noChangeAspect="1"/>
              </p:cNvSpPr>
              <p:nvPr/>
            </p:nvSpPr>
            <p:spPr>
              <a:xfrm rot="18861538">
                <a:off x="3171973" y="12853326"/>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a:solidFill>
                    <a:srgbClr val="FFFFFF"/>
                  </a:solidFill>
                  <a:latin typeface="Poppins Light" charset="0"/>
                </a:endParaRPr>
              </a:p>
            </p:txBody>
          </p:sp>
          <p:sp>
            <p:nvSpPr>
              <p:cNvPr id="90" name="Oval 89"/>
              <p:cNvSpPr>
                <a:spLocks noChangeAspect="1"/>
              </p:cNvSpPr>
              <p:nvPr/>
            </p:nvSpPr>
            <p:spPr>
              <a:xfrm rot="18861538">
                <a:off x="3387486" y="12850915"/>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a:solidFill>
                    <a:srgbClr val="FFFFFF"/>
                  </a:solidFill>
                  <a:latin typeface="Poppins Light" charset="0"/>
                </a:endParaRPr>
              </a:p>
            </p:txBody>
          </p:sp>
          <p:sp>
            <p:nvSpPr>
              <p:cNvPr id="91" name="Oval 90"/>
              <p:cNvSpPr>
                <a:spLocks noChangeAspect="1"/>
              </p:cNvSpPr>
              <p:nvPr/>
            </p:nvSpPr>
            <p:spPr>
              <a:xfrm rot="18861538">
                <a:off x="3602999" y="12848504"/>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a:solidFill>
                    <a:srgbClr val="FFFFFF"/>
                  </a:solidFill>
                  <a:latin typeface="Poppins Light" charset="0"/>
                </a:endParaRPr>
              </a:p>
            </p:txBody>
          </p:sp>
          <p:sp>
            <p:nvSpPr>
              <p:cNvPr id="92" name="Oval 91"/>
              <p:cNvSpPr>
                <a:spLocks noChangeAspect="1"/>
              </p:cNvSpPr>
              <p:nvPr/>
            </p:nvSpPr>
            <p:spPr>
              <a:xfrm rot="18861538">
                <a:off x="3818511" y="12854043"/>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a:solidFill>
                    <a:srgbClr val="FFFFFF"/>
                  </a:solidFill>
                  <a:latin typeface="Poppins Light" charset="0"/>
                </a:endParaRPr>
              </a:p>
            </p:txBody>
          </p:sp>
          <p:sp>
            <p:nvSpPr>
              <p:cNvPr id="93" name="Oval 92"/>
              <p:cNvSpPr>
                <a:spLocks noChangeAspect="1"/>
              </p:cNvSpPr>
              <p:nvPr/>
            </p:nvSpPr>
            <p:spPr>
              <a:xfrm rot="18861538">
                <a:off x="4034024" y="12851632"/>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a:solidFill>
                    <a:srgbClr val="FFFFFF"/>
                  </a:solidFill>
                  <a:latin typeface="Poppins Light" charset="0"/>
                </a:endParaRPr>
              </a:p>
            </p:txBody>
          </p:sp>
          <p:sp>
            <p:nvSpPr>
              <p:cNvPr id="94" name="Oval 93"/>
              <p:cNvSpPr>
                <a:spLocks noChangeAspect="1"/>
              </p:cNvSpPr>
              <p:nvPr/>
            </p:nvSpPr>
            <p:spPr>
              <a:xfrm rot="18861538">
                <a:off x="4249537" y="12849221"/>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a:solidFill>
                    <a:srgbClr val="FFFFFF"/>
                  </a:solidFill>
                  <a:latin typeface="Poppins Light" charset="0"/>
                </a:endParaRPr>
              </a:p>
            </p:txBody>
          </p:sp>
        </p:grpSp>
        <p:grpSp>
          <p:nvGrpSpPr>
            <p:cNvPr id="41" name="Group 40"/>
            <p:cNvGrpSpPr/>
            <p:nvPr/>
          </p:nvGrpSpPr>
          <p:grpSpPr>
            <a:xfrm>
              <a:off x="1948342" y="5767817"/>
              <a:ext cx="2434648" cy="72676"/>
              <a:chOff x="1878897" y="12847070"/>
              <a:chExt cx="2434648" cy="72676"/>
            </a:xfrm>
          </p:grpSpPr>
          <p:sp>
            <p:nvSpPr>
              <p:cNvPr id="42" name="Oval 41"/>
              <p:cNvSpPr>
                <a:spLocks noChangeAspect="1"/>
              </p:cNvSpPr>
              <p:nvPr/>
            </p:nvSpPr>
            <p:spPr>
              <a:xfrm rot="18861538">
                <a:off x="1878897" y="12851892"/>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a:solidFill>
                    <a:srgbClr val="FFFFFF"/>
                  </a:solidFill>
                  <a:latin typeface="Poppins Light" charset="0"/>
                </a:endParaRPr>
              </a:p>
            </p:txBody>
          </p:sp>
          <p:sp>
            <p:nvSpPr>
              <p:cNvPr id="44" name="Oval 43"/>
              <p:cNvSpPr>
                <a:spLocks noChangeAspect="1"/>
              </p:cNvSpPr>
              <p:nvPr/>
            </p:nvSpPr>
            <p:spPr>
              <a:xfrm rot="18861538">
                <a:off x="2094410" y="12849481"/>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a:solidFill>
                    <a:srgbClr val="FFFFFF"/>
                  </a:solidFill>
                  <a:latin typeface="Poppins Light" charset="0"/>
                </a:endParaRPr>
              </a:p>
            </p:txBody>
          </p:sp>
          <p:sp>
            <p:nvSpPr>
              <p:cNvPr id="59" name="Oval 58"/>
              <p:cNvSpPr>
                <a:spLocks noChangeAspect="1"/>
              </p:cNvSpPr>
              <p:nvPr/>
            </p:nvSpPr>
            <p:spPr>
              <a:xfrm rot="18861538">
                <a:off x="2309923" y="12847070"/>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a:solidFill>
                    <a:srgbClr val="FFFFFF"/>
                  </a:solidFill>
                  <a:latin typeface="Poppins Light" charset="0"/>
                </a:endParaRPr>
              </a:p>
            </p:txBody>
          </p:sp>
          <p:sp>
            <p:nvSpPr>
              <p:cNvPr id="74" name="Oval 73"/>
              <p:cNvSpPr>
                <a:spLocks noChangeAspect="1"/>
              </p:cNvSpPr>
              <p:nvPr/>
            </p:nvSpPr>
            <p:spPr>
              <a:xfrm rot="18861538">
                <a:off x="2525435" y="12852609"/>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a:solidFill>
                    <a:srgbClr val="FFFFFF"/>
                  </a:solidFill>
                  <a:latin typeface="Poppins Light" charset="0"/>
                </a:endParaRPr>
              </a:p>
            </p:txBody>
          </p:sp>
          <p:sp>
            <p:nvSpPr>
              <p:cNvPr id="75" name="Oval 74"/>
              <p:cNvSpPr>
                <a:spLocks noChangeAspect="1"/>
              </p:cNvSpPr>
              <p:nvPr/>
            </p:nvSpPr>
            <p:spPr>
              <a:xfrm rot="18861538">
                <a:off x="2740948" y="12850198"/>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a:solidFill>
                    <a:srgbClr val="FFFFFF"/>
                  </a:solidFill>
                  <a:latin typeface="Poppins Light" charset="0"/>
                </a:endParaRPr>
              </a:p>
            </p:txBody>
          </p:sp>
          <p:sp>
            <p:nvSpPr>
              <p:cNvPr id="76" name="Oval 75"/>
              <p:cNvSpPr>
                <a:spLocks noChangeAspect="1"/>
              </p:cNvSpPr>
              <p:nvPr/>
            </p:nvSpPr>
            <p:spPr>
              <a:xfrm rot="18861538">
                <a:off x="2956461" y="12855738"/>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a:solidFill>
                    <a:srgbClr val="FFFFFF"/>
                  </a:solidFill>
                  <a:latin typeface="Poppins Light" charset="0"/>
                </a:endParaRPr>
              </a:p>
            </p:txBody>
          </p:sp>
          <p:sp>
            <p:nvSpPr>
              <p:cNvPr id="77" name="Oval 76"/>
              <p:cNvSpPr>
                <a:spLocks noChangeAspect="1"/>
              </p:cNvSpPr>
              <p:nvPr/>
            </p:nvSpPr>
            <p:spPr>
              <a:xfrm rot="18861538">
                <a:off x="3171973" y="12853326"/>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a:solidFill>
                    <a:srgbClr val="FFFFFF"/>
                  </a:solidFill>
                  <a:latin typeface="Poppins Light" charset="0"/>
                </a:endParaRPr>
              </a:p>
            </p:txBody>
          </p:sp>
          <p:sp>
            <p:nvSpPr>
              <p:cNvPr id="78" name="Oval 77"/>
              <p:cNvSpPr>
                <a:spLocks noChangeAspect="1"/>
              </p:cNvSpPr>
              <p:nvPr/>
            </p:nvSpPr>
            <p:spPr>
              <a:xfrm rot="18861538">
                <a:off x="3387486" y="12850915"/>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a:solidFill>
                    <a:srgbClr val="FFFFFF"/>
                  </a:solidFill>
                  <a:latin typeface="Poppins Light" charset="0"/>
                </a:endParaRPr>
              </a:p>
            </p:txBody>
          </p:sp>
          <p:sp>
            <p:nvSpPr>
              <p:cNvPr id="79" name="Oval 78"/>
              <p:cNvSpPr>
                <a:spLocks noChangeAspect="1"/>
              </p:cNvSpPr>
              <p:nvPr/>
            </p:nvSpPr>
            <p:spPr>
              <a:xfrm rot="18861538">
                <a:off x="3602999" y="12848504"/>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a:solidFill>
                    <a:srgbClr val="FFFFFF"/>
                  </a:solidFill>
                  <a:latin typeface="Poppins Light" charset="0"/>
                </a:endParaRPr>
              </a:p>
            </p:txBody>
          </p:sp>
          <p:sp>
            <p:nvSpPr>
              <p:cNvPr id="80" name="Oval 79"/>
              <p:cNvSpPr>
                <a:spLocks noChangeAspect="1"/>
              </p:cNvSpPr>
              <p:nvPr/>
            </p:nvSpPr>
            <p:spPr>
              <a:xfrm rot="18861538">
                <a:off x="3818511" y="12854043"/>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a:solidFill>
                    <a:srgbClr val="FFFFFF"/>
                  </a:solidFill>
                  <a:latin typeface="Poppins Light" charset="0"/>
                </a:endParaRPr>
              </a:p>
            </p:txBody>
          </p:sp>
          <p:sp>
            <p:nvSpPr>
              <p:cNvPr id="81" name="Oval 80"/>
              <p:cNvSpPr>
                <a:spLocks noChangeAspect="1"/>
              </p:cNvSpPr>
              <p:nvPr/>
            </p:nvSpPr>
            <p:spPr>
              <a:xfrm rot="18861538">
                <a:off x="4034024" y="12851632"/>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a:solidFill>
                    <a:srgbClr val="FFFFFF"/>
                  </a:solidFill>
                  <a:latin typeface="Poppins Light" charset="0"/>
                </a:endParaRPr>
              </a:p>
            </p:txBody>
          </p:sp>
          <p:sp>
            <p:nvSpPr>
              <p:cNvPr id="82" name="Oval 81"/>
              <p:cNvSpPr>
                <a:spLocks noChangeAspect="1"/>
              </p:cNvSpPr>
              <p:nvPr/>
            </p:nvSpPr>
            <p:spPr>
              <a:xfrm rot="18861538">
                <a:off x="4249537" y="12849221"/>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a:solidFill>
                    <a:srgbClr val="FFFFFF"/>
                  </a:solidFill>
                  <a:latin typeface="Poppins Light" charset="0"/>
                </a:endParaRPr>
              </a:p>
            </p:txBody>
          </p:sp>
        </p:grpSp>
      </p:grpSp>
      <p:sp>
        <p:nvSpPr>
          <p:cNvPr id="2" name="Picture Placeholder 1"/>
          <p:cNvSpPr>
            <a:spLocks noGrp="1"/>
          </p:cNvSpPr>
          <p:nvPr>
            <p:ph type="pic" sz="quarter" idx="13"/>
          </p:nvPr>
        </p:nvSpPr>
        <p:spPr/>
      </p:sp>
    </p:spTree>
    <p:extLst>
      <p:ext uri="{BB962C8B-B14F-4D97-AF65-F5344CB8AC3E}">
        <p14:creationId xmlns:p14="http://schemas.microsoft.com/office/powerpoint/2010/main" val="23830003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50000">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14:bounceEnd="50000">
                                          <p:cBhvr additive="base">
                                            <p:cTn id="7" dur="750" fill="hold"/>
                                            <p:tgtEl>
                                              <p:spTgt spid="35"/>
                                            </p:tgtEl>
                                            <p:attrNameLst>
                                              <p:attrName>ppt_x</p:attrName>
                                            </p:attrNameLst>
                                          </p:cBhvr>
                                          <p:tavLst>
                                            <p:tav tm="0">
                                              <p:val>
                                                <p:strVal val="#ppt_x"/>
                                              </p:val>
                                            </p:tav>
                                            <p:tav tm="100000">
                                              <p:val>
                                                <p:strVal val="#ppt_x"/>
                                              </p:val>
                                            </p:tav>
                                          </p:tavLst>
                                        </p:anim>
                                        <p:anim calcmode="lin" valueType="num" p14:bounceEnd="50000">
                                          <p:cBhvr additive="base">
                                            <p:cTn id="8" dur="750" fill="hold"/>
                                            <p:tgtEl>
                                              <p:spTgt spid="3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50000">
                                      <p:stCondLst>
                                        <p:cond delay="0"/>
                                      </p:stCondLst>
                                      <p:childTnLst>
                                        <p:set>
                                          <p:cBhvr>
                                            <p:cTn id="10" dur="1" fill="hold">
                                              <p:stCondLst>
                                                <p:cond delay="0"/>
                                              </p:stCondLst>
                                            </p:cTn>
                                            <p:tgtEl>
                                              <p:spTgt spid="36"/>
                                            </p:tgtEl>
                                            <p:attrNameLst>
                                              <p:attrName>style.visibility</p:attrName>
                                            </p:attrNameLst>
                                          </p:cBhvr>
                                          <p:to>
                                            <p:strVal val="visible"/>
                                          </p:to>
                                        </p:set>
                                        <p:anim calcmode="lin" valueType="num" p14:bounceEnd="50000">
                                          <p:cBhvr additive="base">
                                            <p:cTn id="11" dur="750" fill="hold"/>
                                            <p:tgtEl>
                                              <p:spTgt spid="36"/>
                                            </p:tgtEl>
                                            <p:attrNameLst>
                                              <p:attrName>ppt_x</p:attrName>
                                            </p:attrNameLst>
                                          </p:cBhvr>
                                          <p:tavLst>
                                            <p:tav tm="0">
                                              <p:val>
                                                <p:strVal val="#ppt_x"/>
                                              </p:val>
                                            </p:tav>
                                            <p:tav tm="100000">
                                              <p:val>
                                                <p:strVal val="#ppt_x"/>
                                              </p:val>
                                            </p:tav>
                                          </p:tavLst>
                                        </p:anim>
                                        <p:anim calcmode="lin" valueType="num" p14:bounceEnd="50000">
                                          <p:cBhvr additive="base">
                                            <p:cTn id="12" dur="750" fill="hold"/>
                                            <p:tgtEl>
                                              <p:spTgt spid="3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14:presetBounceEnd="50000">
                                      <p:stCondLst>
                                        <p:cond delay="0"/>
                                      </p:stCondLst>
                                      <p:childTnLst>
                                        <p:set>
                                          <p:cBhvr>
                                            <p:cTn id="14" dur="1" fill="hold">
                                              <p:stCondLst>
                                                <p:cond delay="0"/>
                                              </p:stCondLst>
                                            </p:cTn>
                                            <p:tgtEl>
                                              <p:spTgt spid="37"/>
                                            </p:tgtEl>
                                            <p:attrNameLst>
                                              <p:attrName>style.visibility</p:attrName>
                                            </p:attrNameLst>
                                          </p:cBhvr>
                                          <p:to>
                                            <p:strVal val="visible"/>
                                          </p:to>
                                        </p:set>
                                        <p:anim calcmode="lin" valueType="num" p14:bounceEnd="50000">
                                          <p:cBhvr additive="base">
                                            <p:cTn id="15" dur="750" fill="hold"/>
                                            <p:tgtEl>
                                              <p:spTgt spid="37"/>
                                            </p:tgtEl>
                                            <p:attrNameLst>
                                              <p:attrName>ppt_x</p:attrName>
                                            </p:attrNameLst>
                                          </p:cBhvr>
                                          <p:tavLst>
                                            <p:tav tm="0">
                                              <p:val>
                                                <p:strVal val="#ppt_x"/>
                                              </p:val>
                                            </p:tav>
                                            <p:tav tm="100000">
                                              <p:val>
                                                <p:strVal val="#ppt_x"/>
                                              </p:val>
                                            </p:tav>
                                          </p:tavLst>
                                        </p:anim>
                                        <p:anim calcmode="lin" valueType="num" p14:bounceEnd="50000">
                                          <p:cBhvr additive="base">
                                            <p:cTn id="16" dur="750" fill="hold"/>
                                            <p:tgtEl>
                                              <p:spTgt spid="37"/>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14:presetBounceEnd="50000">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14:bounceEnd="50000">
                                          <p:cBhvr additive="base">
                                            <p:cTn id="19" dur="750" fill="hold"/>
                                            <p:tgtEl>
                                              <p:spTgt spid="38"/>
                                            </p:tgtEl>
                                            <p:attrNameLst>
                                              <p:attrName>ppt_x</p:attrName>
                                            </p:attrNameLst>
                                          </p:cBhvr>
                                          <p:tavLst>
                                            <p:tav tm="0">
                                              <p:val>
                                                <p:strVal val="#ppt_x"/>
                                              </p:val>
                                            </p:tav>
                                            <p:tav tm="100000">
                                              <p:val>
                                                <p:strVal val="#ppt_x"/>
                                              </p:val>
                                            </p:tav>
                                          </p:tavLst>
                                        </p:anim>
                                        <p:anim calcmode="lin" valueType="num" p14:bounceEnd="50000">
                                          <p:cBhvr additive="base">
                                            <p:cTn id="20" dur="750" fill="hold"/>
                                            <p:tgtEl>
                                              <p:spTgt spid="38"/>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14:presetBounceEnd="50000">
                                      <p:stCondLst>
                                        <p:cond delay="0"/>
                                      </p:stCondLst>
                                      <p:childTnLst>
                                        <p:set>
                                          <p:cBhvr>
                                            <p:cTn id="22" dur="1" fill="hold">
                                              <p:stCondLst>
                                                <p:cond delay="0"/>
                                              </p:stCondLst>
                                            </p:cTn>
                                            <p:tgtEl>
                                              <p:spTgt spid="39"/>
                                            </p:tgtEl>
                                            <p:attrNameLst>
                                              <p:attrName>style.visibility</p:attrName>
                                            </p:attrNameLst>
                                          </p:cBhvr>
                                          <p:to>
                                            <p:strVal val="visible"/>
                                          </p:to>
                                        </p:set>
                                        <p:anim calcmode="lin" valueType="num" p14:bounceEnd="50000">
                                          <p:cBhvr additive="base">
                                            <p:cTn id="23" dur="750" fill="hold"/>
                                            <p:tgtEl>
                                              <p:spTgt spid="39"/>
                                            </p:tgtEl>
                                            <p:attrNameLst>
                                              <p:attrName>ppt_x</p:attrName>
                                            </p:attrNameLst>
                                          </p:cBhvr>
                                          <p:tavLst>
                                            <p:tav tm="0">
                                              <p:val>
                                                <p:strVal val="#ppt_x"/>
                                              </p:val>
                                            </p:tav>
                                            <p:tav tm="100000">
                                              <p:val>
                                                <p:strVal val="#ppt_x"/>
                                              </p:val>
                                            </p:tav>
                                          </p:tavLst>
                                        </p:anim>
                                        <p:anim calcmode="lin" valueType="num" p14:bounceEnd="50000">
                                          <p:cBhvr additive="base">
                                            <p:cTn id="24" dur="75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3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750" fill="hold"/>
                                            <p:tgtEl>
                                              <p:spTgt spid="35"/>
                                            </p:tgtEl>
                                            <p:attrNameLst>
                                              <p:attrName>ppt_x</p:attrName>
                                            </p:attrNameLst>
                                          </p:cBhvr>
                                          <p:tavLst>
                                            <p:tav tm="0">
                                              <p:val>
                                                <p:strVal val="#ppt_x"/>
                                              </p:val>
                                            </p:tav>
                                            <p:tav tm="100000">
                                              <p:val>
                                                <p:strVal val="#ppt_x"/>
                                              </p:val>
                                            </p:tav>
                                          </p:tavLst>
                                        </p:anim>
                                        <p:anim calcmode="lin" valueType="num">
                                          <p:cBhvr additive="base">
                                            <p:cTn id="8" dur="750" fill="hold"/>
                                            <p:tgtEl>
                                              <p:spTgt spid="3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6"/>
                                            </p:tgtEl>
                                            <p:attrNameLst>
                                              <p:attrName>style.visibility</p:attrName>
                                            </p:attrNameLst>
                                          </p:cBhvr>
                                          <p:to>
                                            <p:strVal val="visible"/>
                                          </p:to>
                                        </p:set>
                                        <p:anim calcmode="lin" valueType="num">
                                          <p:cBhvr additive="base">
                                            <p:cTn id="11" dur="750" fill="hold"/>
                                            <p:tgtEl>
                                              <p:spTgt spid="36"/>
                                            </p:tgtEl>
                                            <p:attrNameLst>
                                              <p:attrName>ppt_x</p:attrName>
                                            </p:attrNameLst>
                                          </p:cBhvr>
                                          <p:tavLst>
                                            <p:tav tm="0">
                                              <p:val>
                                                <p:strVal val="#ppt_x"/>
                                              </p:val>
                                            </p:tav>
                                            <p:tav tm="100000">
                                              <p:val>
                                                <p:strVal val="#ppt_x"/>
                                              </p:val>
                                            </p:tav>
                                          </p:tavLst>
                                        </p:anim>
                                        <p:anim calcmode="lin" valueType="num">
                                          <p:cBhvr additive="base">
                                            <p:cTn id="12" dur="750" fill="hold"/>
                                            <p:tgtEl>
                                              <p:spTgt spid="3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anim calcmode="lin" valueType="num">
                                          <p:cBhvr additive="base">
                                            <p:cTn id="15" dur="750" fill="hold"/>
                                            <p:tgtEl>
                                              <p:spTgt spid="37"/>
                                            </p:tgtEl>
                                            <p:attrNameLst>
                                              <p:attrName>ppt_x</p:attrName>
                                            </p:attrNameLst>
                                          </p:cBhvr>
                                          <p:tavLst>
                                            <p:tav tm="0">
                                              <p:val>
                                                <p:strVal val="#ppt_x"/>
                                              </p:val>
                                            </p:tav>
                                            <p:tav tm="100000">
                                              <p:val>
                                                <p:strVal val="#ppt_x"/>
                                              </p:val>
                                            </p:tav>
                                          </p:tavLst>
                                        </p:anim>
                                        <p:anim calcmode="lin" valueType="num">
                                          <p:cBhvr additive="base">
                                            <p:cTn id="16" dur="750" fill="hold"/>
                                            <p:tgtEl>
                                              <p:spTgt spid="37"/>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750" fill="hold"/>
                                            <p:tgtEl>
                                              <p:spTgt spid="38"/>
                                            </p:tgtEl>
                                            <p:attrNameLst>
                                              <p:attrName>ppt_x</p:attrName>
                                            </p:attrNameLst>
                                          </p:cBhvr>
                                          <p:tavLst>
                                            <p:tav tm="0">
                                              <p:val>
                                                <p:strVal val="#ppt_x"/>
                                              </p:val>
                                            </p:tav>
                                            <p:tav tm="100000">
                                              <p:val>
                                                <p:strVal val="#ppt_x"/>
                                              </p:val>
                                            </p:tav>
                                          </p:tavLst>
                                        </p:anim>
                                        <p:anim calcmode="lin" valueType="num">
                                          <p:cBhvr additive="base">
                                            <p:cTn id="20" dur="750" fill="hold"/>
                                            <p:tgtEl>
                                              <p:spTgt spid="38"/>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9"/>
                                            </p:tgtEl>
                                            <p:attrNameLst>
                                              <p:attrName>style.visibility</p:attrName>
                                            </p:attrNameLst>
                                          </p:cBhvr>
                                          <p:to>
                                            <p:strVal val="visible"/>
                                          </p:to>
                                        </p:set>
                                        <p:anim calcmode="lin" valueType="num">
                                          <p:cBhvr additive="base">
                                            <p:cTn id="23" dur="750" fill="hold"/>
                                            <p:tgtEl>
                                              <p:spTgt spid="39"/>
                                            </p:tgtEl>
                                            <p:attrNameLst>
                                              <p:attrName>ppt_x</p:attrName>
                                            </p:attrNameLst>
                                          </p:cBhvr>
                                          <p:tavLst>
                                            <p:tav tm="0">
                                              <p:val>
                                                <p:strVal val="#ppt_x"/>
                                              </p:val>
                                            </p:tav>
                                            <p:tav tm="100000">
                                              <p:val>
                                                <p:strVal val="#ppt_x"/>
                                              </p:val>
                                            </p:tav>
                                          </p:tavLst>
                                        </p:anim>
                                        <p:anim calcmode="lin" valueType="num">
                                          <p:cBhvr additive="base">
                                            <p:cTn id="24" dur="75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37" grpId="0"/>
        </p:bldLst>
      </p:timing>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a:spLocks/>
          </p:cNvSpPr>
          <p:nvPr/>
        </p:nvSpPr>
        <p:spPr bwMode="auto">
          <a:xfrm>
            <a:off x="1782317" y="2695967"/>
            <a:ext cx="7934544" cy="18638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vert="horz" wrap="none" lIns="0" tIns="0" rIns="0" bIns="0" anchor="ctr" anchorCtr="0">
            <a:spAutoFit/>
          </a:bodyPr>
          <a:lstStyle/>
          <a:p>
            <a:pPr defTabSz="4572000">
              <a:lnSpc>
                <a:spcPts val="7400"/>
              </a:lnSpc>
            </a:pPr>
            <a:r>
              <a:rPr lang="en-US" sz="6000" b="1" spc="500" dirty="0">
                <a:solidFill>
                  <a:srgbClr val="000000"/>
                </a:solidFill>
                <a:latin typeface="Montserrat Semi" charset="0"/>
                <a:ea typeface="Montserrat Semi" charset="0"/>
                <a:cs typeface="Montserrat Semi" charset="0"/>
                <a:sym typeface="Bebas Neue" charset="0"/>
              </a:rPr>
              <a:t>We are a great team </a:t>
            </a:r>
          </a:p>
          <a:p>
            <a:pPr defTabSz="4572000">
              <a:lnSpc>
                <a:spcPts val="7400"/>
              </a:lnSpc>
            </a:pPr>
            <a:r>
              <a:rPr lang="en-US" sz="6000" b="1" spc="500" dirty="0">
                <a:solidFill>
                  <a:srgbClr val="000000"/>
                </a:solidFill>
                <a:latin typeface="Montserrat Semi" charset="0"/>
                <a:ea typeface="Montserrat Semi" charset="0"/>
                <a:cs typeface="Montserrat Semi" charset="0"/>
                <a:sym typeface="Bebas Neue" charset="0"/>
              </a:rPr>
              <a:t>Of experts</a:t>
            </a:r>
          </a:p>
        </p:txBody>
      </p:sp>
      <p:sp>
        <p:nvSpPr>
          <p:cNvPr id="20" name="TextBox 19"/>
          <p:cNvSpPr txBox="1"/>
          <p:nvPr/>
        </p:nvSpPr>
        <p:spPr>
          <a:xfrm>
            <a:off x="2576987" y="9797254"/>
            <a:ext cx="1641282" cy="353943"/>
          </a:xfrm>
          <a:prstGeom prst="rect">
            <a:avLst/>
          </a:prstGeom>
          <a:noFill/>
        </p:spPr>
        <p:txBody>
          <a:bodyPr wrap="none" rtlCol="0" anchor="ctr" anchorCtr="0">
            <a:spAutoFit/>
          </a:bodyPr>
          <a:lstStyle/>
          <a:p>
            <a:pPr algn="ctr" defTabSz="1828434"/>
            <a:r>
              <a:rPr lang="en-US" sz="1700" b="1" dirty="0">
                <a:solidFill>
                  <a:srgbClr val="000000"/>
                </a:solidFill>
                <a:latin typeface="Montserrat Hairline" charset="0"/>
                <a:ea typeface="Montserrat Hairline" charset="0"/>
                <a:cs typeface="Montserrat Hairline" charset="0"/>
              </a:rPr>
              <a:t>CEO / FOUNDER</a:t>
            </a:r>
          </a:p>
        </p:txBody>
      </p:sp>
      <p:cxnSp>
        <p:nvCxnSpPr>
          <p:cNvPr id="21" name="Straight Arrow Connector 20"/>
          <p:cNvCxnSpPr/>
          <p:nvPr/>
        </p:nvCxnSpPr>
        <p:spPr>
          <a:xfrm>
            <a:off x="1736802" y="9974224"/>
            <a:ext cx="563242"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22" name="Group 21"/>
          <p:cNvGrpSpPr/>
          <p:nvPr/>
        </p:nvGrpSpPr>
        <p:grpSpPr>
          <a:xfrm>
            <a:off x="1817705" y="5723906"/>
            <a:ext cx="2434648" cy="227062"/>
            <a:chOff x="1948342" y="5767817"/>
            <a:chExt cx="2434648" cy="227062"/>
          </a:xfrm>
        </p:grpSpPr>
        <p:grpSp>
          <p:nvGrpSpPr>
            <p:cNvPr id="23" name="Group 22"/>
            <p:cNvGrpSpPr/>
            <p:nvPr/>
          </p:nvGrpSpPr>
          <p:grpSpPr>
            <a:xfrm>
              <a:off x="1948342" y="5922203"/>
              <a:ext cx="2434648" cy="72676"/>
              <a:chOff x="1878897" y="12847070"/>
              <a:chExt cx="2434648" cy="72676"/>
            </a:xfrm>
          </p:grpSpPr>
          <p:sp>
            <p:nvSpPr>
              <p:cNvPr id="37" name="Oval 36"/>
              <p:cNvSpPr>
                <a:spLocks noChangeAspect="1"/>
              </p:cNvSpPr>
              <p:nvPr/>
            </p:nvSpPr>
            <p:spPr>
              <a:xfrm rot="18861538">
                <a:off x="1878897" y="12851892"/>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a:solidFill>
                    <a:srgbClr val="FFFFFF"/>
                  </a:solidFill>
                  <a:latin typeface="Poppins Light" charset="0"/>
                </a:endParaRPr>
              </a:p>
            </p:txBody>
          </p:sp>
          <p:sp>
            <p:nvSpPr>
              <p:cNvPr id="38" name="Oval 37"/>
              <p:cNvSpPr>
                <a:spLocks noChangeAspect="1"/>
              </p:cNvSpPr>
              <p:nvPr/>
            </p:nvSpPr>
            <p:spPr>
              <a:xfrm rot="18861538">
                <a:off x="2094410" y="12849481"/>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a:solidFill>
                    <a:srgbClr val="FFFFFF"/>
                  </a:solidFill>
                  <a:latin typeface="Poppins Light" charset="0"/>
                </a:endParaRPr>
              </a:p>
            </p:txBody>
          </p:sp>
          <p:sp>
            <p:nvSpPr>
              <p:cNvPr id="39" name="Oval 38"/>
              <p:cNvSpPr>
                <a:spLocks noChangeAspect="1"/>
              </p:cNvSpPr>
              <p:nvPr/>
            </p:nvSpPr>
            <p:spPr>
              <a:xfrm rot="18861538">
                <a:off x="2309923" y="12847070"/>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a:solidFill>
                    <a:srgbClr val="FFFFFF"/>
                  </a:solidFill>
                  <a:latin typeface="Poppins Light" charset="0"/>
                </a:endParaRPr>
              </a:p>
            </p:txBody>
          </p:sp>
          <p:sp>
            <p:nvSpPr>
              <p:cNvPr id="40" name="Oval 39"/>
              <p:cNvSpPr>
                <a:spLocks noChangeAspect="1"/>
              </p:cNvSpPr>
              <p:nvPr/>
            </p:nvSpPr>
            <p:spPr>
              <a:xfrm rot="18861538">
                <a:off x="2525435" y="12852609"/>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a:solidFill>
                    <a:srgbClr val="FFFFFF"/>
                  </a:solidFill>
                  <a:latin typeface="Poppins Light" charset="0"/>
                </a:endParaRPr>
              </a:p>
            </p:txBody>
          </p:sp>
          <p:sp>
            <p:nvSpPr>
              <p:cNvPr id="41" name="Oval 40"/>
              <p:cNvSpPr>
                <a:spLocks noChangeAspect="1"/>
              </p:cNvSpPr>
              <p:nvPr/>
            </p:nvSpPr>
            <p:spPr>
              <a:xfrm rot="18861538">
                <a:off x="2740948" y="12850198"/>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a:solidFill>
                    <a:srgbClr val="FFFFFF"/>
                  </a:solidFill>
                  <a:latin typeface="Poppins Light" charset="0"/>
                </a:endParaRPr>
              </a:p>
            </p:txBody>
          </p:sp>
          <p:sp>
            <p:nvSpPr>
              <p:cNvPr id="42" name="Oval 41"/>
              <p:cNvSpPr>
                <a:spLocks noChangeAspect="1"/>
              </p:cNvSpPr>
              <p:nvPr/>
            </p:nvSpPr>
            <p:spPr>
              <a:xfrm rot="18861538">
                <a:off x="2956461" y="12855738"/>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a:solidFill>
                    <a:srgbClr val="FFFFFF"/>
                  </a:solidFill>
                  <a:latin typeface="Poppins Light" charset="0"/>
                </a:endParaRPr>
              </a:p>
            </p:txBody>
          </p:sp>
          <p:sp>
            <p:nvSpPr>
              <p:cNvPr id="43" name="Oval 42"/>
              <p:cNvSpPr>
                <a:spLocks noChangeAspect="1"/>
              </p:cNvSpPr>
              <p:nvPr/>
            </p:nvSpPr>
            <p:spPr>
              <a:xfrm rot="18861538">
                <a:off x="3171973" y="12853326"/>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a:solidFill>
                    <a:srgbClr val="FFFFFF"/>
                  </a:solidFill>
                  <a:latin typeface="Poppins Light" charset="0"/>
                </a:endParaRPr>
              </a:p>
            </p:txBody>
          </p:sp>
          <p:sp>
            <p:nvSpPr>
              <p:cNvPr id="44" name="Oval 43"/>
              <p:cNvSpPr>
                <a:spLocks noChangeAspect="1"/>
              </p:cNvSpPr>
              <p:nvPr/>
            </p:nvSpPr>
            <p:spPr>
              <a:xfrm rot="18861538">
                <a:off x="3387486" y="12850915"/>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a:solidFill>
                    <a:srgbClr val="FFFFFF"/>
                  </a:solidFill>
                  <a:latin typeface="Poppins Light" charset="0"/>
                </a:endParaRPr>
              </a:p>
            </p:txBody>
          </p:sp>
          <p:sp>
            <p:nvSpPr>
              <p:cNvPr id="45" name="Oval 44"/>
              <p:cNvSpPr>
                <a:spLocks noChangeAspect="1"/>
              </p:cNvSpPr>
              <p:nvPr/>
            </p:nvSpPr>
            <p:spPr>
              <a:xfrm rot="18861538">
                <a:off x="3602999" y="12848504"/>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a:solidFill>
                    <a:srgbClr val="FFFFFF"/>
                  </a:solidFill>
                  <a:latin typeface="Poppins Light" charset="0"/>
                </a:endParaRPr>
              </a:p>
            </p:txBody>
          </p:sp>
          <p:sp>
            <p:nvSpPr>
              <p:cNvPr id="46" name="Oval 45"/>
              <p:cNvSpPr>
                <a:spLocks noChangeAspect="1"/>
              </p:cNvSpPr>
              <p:nvPr/>
            </p:nvSpPr>
            <p:spPr>
              <a:xfrm rot="18861538">
                <a:off x="3818511" y="12854043"/>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a:solidFill>
                    <a:srgbClr val="FFFFFF"/>
                  </a:solidFill>
                  <a:latin typeface="Poppins Light" charset="0"/>
                </a:endParaRPr>
              </a:p>
            </p:txBody>
          </p:sp>
          <p:sp>
            <p:nvSpPr>
              <p:cNvPr id="47" name="Oval 46"/>
              <p:cNvSpPr>
                <a:spLocks noChangeAspect="1"/>
              </p:cNvSpPr>
              <p:nvPr/>
            </p:nvSpPr>
            <p:spPr>
              <a:xfrm rot="18861538">
                <a:off x="4034024" y="12851632"/>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a:solidFill>
                    <a:srgbClr val="FFFFFF"/>
                  </a:solidFill>
                  <a:latin typeface="Poppins Light" charset="0"/>
                </a:endParaRPr>
              </a:p>
            </p:txBody>
          </p:sp>
          <p:sp>
            <p:nvSpPr>
              <p:cNvPr id="48" name="Oval 47"/>
              <p:cNvSpPr>
                <a:spLocks noChangeAspect="1"/>
              </p:cNvSpPr>
              <p:nvPr/>
            </p:nvSpPr>
            <p:spPr>
              <a:xfrm rot="18861538">
                <a:off x="4249537" y="12849221"/>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a:solidFill>
                    <a:srgbClr val="FFFFFF"/>
                  </a:solidFill>
                  <a:latin typeface="Poppins Light" charset="0"/>
                </a:endParaRPr>
              </a:p>
            </p:txBody>
          </p:sp>
        </p:grpSp>
        <p:grpSp>
          <p:nvGrpSpPr>
            <p:cNvPr id="24" name="Group 23"/>
            <p:cNvGrpSpPr/>
            <p:nvPr/>
          </p:nvGrpSpPr>
          <p:grpSpPr>
            <a:xfrm>
              <a:off x="1948342" y="5767817"/>
              <a:ext cx="2434648" cy="72676"/>
              <a:chOff x="1878897" y="12847070"/>
              <a:chExt cx="2434648" cy="72676"/>
            </a:xfrm>
          </p:grpSpPr>
          <p:sp>
            <p:nvSpPr>
              <p:cNvPr id="25" name="Oval 24"/>
              <p:cNvSpPr>
                <a:spLocks noChangeAspect="1"/>
              </p:cNvSpPr>
              <p:nvPr/>
            </p:nvSpPr>
            <p:spPr>
              <a:xfrm rot="18861538">
                <a:off x="1878897" y="12851892"/>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a:solidFill>
                    <a:srgbClr val="FFFFFF"/>
                  </a:solidFill>
                  <a:latin typeface="Poppins Light" charset="0"/>
                </a:endParaRPr>
              </a:p>
            </p:txBody>
          </p:sp>
          <p:sp>
            <p:nvSpPr>
              <p:cNvPr id="26" name="Oval 25"/>
              <p:cNvSpPr>
                <a:spLocks noChangeAspect="1"/>
              </p:cNvSpPr>
              <p:nvPr/>
            </p:nvSpPr>
            <p:spPr>
              <a:xfrm rot="18861538">
                <a:off x="2094410" y="12849481"/>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a:solidFill>
                    <a:srgbClr val="FFFFFF"/>
                  </a:solidFill>
                  <a:latin typeface="Poppins Light" charset="0"/>
                </a:endParaRPr>
              </a:p>
            </p:txBody>
          </p:sp>
          <p:sp>
            <p:nvSpPr>
              <p:cNvPr id="27" name="Oval 26"/>
              <p:cNvSpPr>
                <a:spLocks noChangeAspect="1"/>
              </p:cNvSpPr>
              <p:nvPr/>
            </p:nvSpPr>
            <p:spPr>
              <a:xfrm rot="18861538">
                <a:off x="2309923" y="12847070"/>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a:solidFill>
                    <a:srgbClr val="FFFFFF"/>
                  </a:solidFill>
                  <a:latin typeface="Poppins Light" charset="0"/>
                </a:endParaRPr>
              </a:p>
            </p:txBody>
          </p:sp>
          <p:sp>
            <p:nvSpPr>
              <p:cNvPr id="28" name="Oval 27"/>
              <p:cNvSpPr>
                <a:spLocks noChangeAspect="1"/>
              </p:cNvSpPr>
              <p:nvPr/>
            </p:nvSpPr>
            <p:spPr>
              <a:xfrm rot="18861538">
                <a:off x="2525435" y="12852609"/>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a:solidFill>
                    <a:srgbClr val="FFFFFF"/>
                  </a:solidFill>
                  <a:latin typeface="Poppins Light" charset="0"/>
                </a:endParaRPr>
              </a:p>
            </p:txBody>
          </p:sp>
          <p:sp>
            <p:nvSpPr>
              <p:cNvPr id="29" name="Oval 28"/>
              <p:cNvSpPr>
                <a:spLocks noChangeAspect="1"/>
              </p:cNvSpPr>
              <p:nvPr/>
            </p:nvSpPr>
            <p:spPr>
              <a:xfrm rot="18861538">
                <a:off x="2740948" y="12850198"/>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a:solidFill>
                    <a:srgbClr val="FFFFFF"/>
                  </a:solidFill>
                  <a:latin typeface="Poppins Light" charset="0"/>
                </a:endParaRPr>
              </a:p>
            </p:txBody>
          </p:sp>
          <p:sp>
            <p:nvSpPr>
              <p:cNvPr id="30" name="Oval 29"/>
              <p:cNvSpPr>
                <a:spLocks noChangeAspect="1"/>
              </p:cNvSpPr>
              <p:nvPr/>
            </p:nvSpPr>
            <p:spPr>
              <a:xfrm rot="18861538">
                <a:off x="2956461" y="12855738"/>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a:solidFill>
                    <a:srgbClr val="FFFFFF"/>
                  </a:solidFill>
                  <a:latin typeface="Poppins Light" charset="0"/>
                </a:endParaRPr>
              </a:p>
            </p:txBody>
          </p:sp>
          <p:sp>
            <p:nvSpPr>
              <p:cNvPr id="31" name="Oval 30"/>
              <p:cNvSpPr>
                <a:spLocks noChangeAspect="1"/>
              </p:cNvSpPr>
              <p:nvPr/>
            </p:nvSpPr>
            <p:spPr>
              <a:xfrm rot="18861538">
                <a:off x="3171973" y="12853326"/>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a:solidFill>
                    <a:srgbClr val="FFFFFF"/>
                  </a:solidFill>
                  <a:latin typeface="Poppins Light" charset="0"/>
                </a:endParaRPr>
              </a:p>
            </p:txBody>
          </p:sp>
          <p:sp>
            <p:nvSpPr>
              <p:cNvPr id="32" name="Oval 31"/>
              <p:cNvSpPr>
                <a:spLocks noChangeAspect="1"/>
              </p:cNvSpPr>
              <p:nvPr/>
            </p:nvSpPr>
            <p:spPr>
              <a:xfrm rot="18861538">
                <a:off x="3387486" y="12850915"/>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a:solidFill>
                    <a:srgbClr val="FFFFFF"/>
                  </a:solidFill>
                  <a:latin typeface="Poppins Light" charset="0"/>
                </a:endParaRPr>
              </a:p>
            </p:txBody>
          </p:sp>
          <p:sp>
            <p:nvSpPr>
              <p:cNvPr id="33" name="Oval 32"/>
              <p:cNvSpPr>
                <a:spLocks noChangeAspect="1"/>
              </p:cNvSpPr>
              <p:nvPr/>
            </p:nvSpPr>
            <p:spPr>
              <a:xfrm rot="18861538">
                <a:off x="3602999" y="12848504"/>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a:solidFill>
                    <a:srgbClr val="FFFFFF"/>
                  </a:solidFill>
                  <a:latin typeface="Poppins Light" charset="0"/>
                </a:endParaRPr>
              </a:p>
            </p:txBody>
          </p:sp>
          <p:sp>
            <p:nvSpPr>
              <p:cNvPr id="34" name="Oval 33"/>
              <p:cNvSpPr>
                <a:spLocks noChangeAspect="1"/>
              </p:cNvSpPr>
              <p:nvPr/>
            </p:nvSpPr>
            <p:spPr>
              <a:xfrm rot="18861538">
                <a:off x="3818511" y="12854043"/>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a:solidFill>
                    <a:srgbClr val="FFFFFF"/>
                  </a:solidFill>
                  <a:latin typeface="Poppins Light" charset="0"/>
                </a:endParaRPr>
              </a:p>
            </p:txBody>
          </p:sp>
          <p:sp>
            <p:nvSpPr>
              <p:cNvPr id="35" name="Oval 34"/>
              <p:cNvSpPr>
                <a:spLocks noChangeAspect="1"/>
              </p:cNvSpPr>
              <p:nvPr/>
            </p:nvSpPr>
            <p:spPr>
              <a:xfrm rot="18861538">
                <a:off x="4034024" y="12851632"/>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a:solidFill>
                    <a:srgbClr val="FFFFFF"/>
                  </a:solidFill>
                  <a:latin typeface="Poppins Light" charset="0"/>
                </a:endParaRPr>
              </a:p>
            </p:txBody>
          </p:sp>
          <p:sp>
            <p:nvSpPr>
              <p:cNvPr id="36" name="Oval 35"/>
              <p:cNvSpPr>
                <a:spLocks noChangeAspect="1"/>
              </p:cNvSpPr>
              <p:nvPr/>
            </p:nvSpPr>
            <p:spPr>
              <a:xfrm rot="18861538">
                <a:off x="4249537" y="12849221"/>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a:solidFill>
                    <a:srgbClr val="FFFFFF"/>
                  </a:solidFill>
                  <a:latin typeface="Poppins Light" charset="0"/>
                </a:endParaRPr>
              </a:p>
            </p:txBody>
          </p:sp>
        </p:grpSp>
      </p:grpSp>
      <p:sp>
        <p:nvSpPr>
          <p:cNvPr id="53" name="Subtitle 2"/>
          <p:cNvSpPr txBox="1">
            <a:spLocks/>
          </p:cNvSpPr>
          <p:nvPr/>
        </p:nvSpPr>
        <p:spPr>
          <a:xfrm>
            <a:off x="1528986" y="6903579"/>
            <a:ext cx="9513897" cy="1758497"/>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4040"/>
              </a:lnSpc>
            </a:pPr>
            <a:r>
              <a:rPr lang="en-US" dirty="0">
                <a:solidFill>
                  <a:srgbClr val="7F7F7F"/>
                </a:solidFill>
                <a:latin typeface="Poppins Light" charset="0"/>
                <a:ea typeface="Poppins Light" charset="0"/>
                <a:cs typeface="Poppins Light" charset="0"/>
              </a:rPr>
              <a:t>Frequently, your initial font choice is taken out of your hands; companies often specify a typeface, or even a set of fonts, as part of their brand guides However, if you find yourself</a:t>
            </a:r>
          </a:p>
        </p:txBody>
      </p:sp>
      <p:sp>
        <p:nvSpPr>
          <p:cNvPr id="55" name="Regular Pentagon 54"/>
          <p:cNvSpPr/>
          <p:nvPr/>
        </p:nvSpPr>
        <p:spPr>
          <a:xfrm>
            <a:off x="15003132" y="3008524"/>
            <a:ext cx="6555953" cy="6555953"/>
          </a:xfrm>
          <a:prstGeom prst="pentagon">
            <a:avLst/>
          </a:prstGeom>
          <a:gradFill>
            <a:gsLst>
              <a:gs pos="0">
                <a:srgbClr val="7030A0">
                  <a:alpha val="56000"/>
                </a:srgbClr>
              </a:gs>
              <a:gs pos="100000">
                <a:srgbClr val="000000">
                  <a:alpha val="6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a:solidFill>
                <a:srgbClr val="FFFFFF"/>
              </a:solidFill>
              <a:latin typeface="Poppins Light" charset="0"/>
            </a:endParaRPr>
          </a:p>
        </p:txBody>
      </p:sp>
      <p:grpSp>
        <p:nvGrpSpPr>
          <p:cNvPr id="58" name="Group 57"/>
          <p:cNvGrpSpPr/>
          <p:nvPr/>
        </p:nvGrpSpPr>
        <p:grpSpPr>
          <a:xfrm>
            <a:off x="16716013" y="5300511"/>
            <a:ext cx="3130188" cy="2698436"/>
            <a:chOff x="16712838" y="5348284"/>
            <a:chExt cx="3130188" cy="2698436"/>
          </a:xfrm>
        </p:grpSpPr>
        <p:sp>
          <p:nvSpPr>
            <p:cNvPr id="3" name="Triangle 2"/>
            <p:cNvSpPr/>
            <p:nvPr/>
          </p:nvSpPr>
          <p:spPr>
            <a:xfrm>
              <a:off x="17205131" y="5933171"/>
              <a:ext cx="2145602" cy="1849656"/>
            </a:xfrm>
            <a:prstGeom prst="triangl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a:solidFill>
                  <a:srgbClr val="FFFFFF"/>
                </a:solidFill>
                <a:latin typeface="Poppins Light" charset="0"/>
              </a:endParaRPr>
            </a:p>
          </p:txBody>
        </p:sp>
        <p:sp>
          <p:nvSpPr>
            <p:cNvPr id="56" name="Triangle 55"/>
            <p:cNvSpPr/>
            <p:nvPr/>
          </p:nvSpPr>
          <p:spPr>
            <a:xfrm>
              <a:off x="16712838" y="5348284"/>
              <a:ext cx="3130188" cy="2698436"/>
            </a:xfrm>
            <a:prstGeom prst="triangl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a:solidFill>
                  <a:srgbClr val="FFFFFF"/>
                </a:solidFill>
                <a:latin typeface="Poppins Light" charset="0"/>
              </a:endParaRPr>
            </a:p>
          </p:txBody>
        </p:sp>
      </p:grpSp>
      <p:sp>
        <p:nvSpPr>
          <p:cNvPr id="2" name="Picture Placeholder 1"/>
          <p:cNvSpPr>
            <a:spLocks noGrp="1"/>
          </p:cNvSpPr>
          <p:nvPr>
            <p:ph type="pic" sz="quarter" idx="13"/>
          </p:nvPr>
        </p:nvSpPr>
        <p:spPr/>
      </p:sp>
    </p:spTree>
    <p:extLst>
      <p:ext uri="{BB962C8B-B14F-4D97-AF65-F5344CB8AC3E}">
        <p14:creationId xmlns:p14="http://schemas.microsoft.com/office/powerpoint/2010/main" val="5161936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50000">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14:bounceEnd="50000">
                                          <p:cBhvr additive="base">
                                            <p:cTn id="7" dur="750" fill="hold"/>
                                            <p:tgtEl>
                                              <p:spTgt spid="18"/>
                                            </p:tgtEl>
                                            <p:attrNameLst>
                                              <p:attrName>ppt_x</p:attrName>
                                            </p:attrNameLst>
                                          </p:cBhvr>
                                          <p:tavLst>
                                            <p:tav tm="0">
                                              <p:val>
                                                <p:strVal val="#ppt_x"/>
                                              </p:val>
                                            </p:tav>
                                            <p:tav tm="100000">
                                              <p:val>
                                                <p:strVal val="#ppt_x"/>
                                              </p:val>
                                            </p:tav>
                                          </p:tavLst>
                                        </p:anim>
                                        <p:anim calcmode="lin" valueType="num" p14:bounceEnd="50000">
                                          <p:cBhvr additive="base">
                                            <p:cTn id="8" dur="750" fill="hold"/>
                                            <p:tgtEl>
                                              <p:spTgt spid="1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50000">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14:bounceEnd="50000">
                                          <p:cBhvr additive="base">
                                            <p:cTn id="11" dur="750" fill="hold"/>
                                            <p:tgtEl>
                                              <p:spTgt spid="20"/>
                                            </p:tgtEl>
                                            <p:attrNameLst>
                                              <p:attrName>ppt_x</p:attrName>
                                            </p:attrNameLst>
                                          </p:cBhvr>
                                          <p:tavLst>
                                            <p:tav tm="0">
                                              <p:val>
                                                <p:strVal val="#ppt_x"/>
                                              </p:val>
                                            </p:tav>
                                            <p:tav tm="100000">
                                              <p:val>
                                                <p:strVal val="#ppt_x"/>
                                              </p:val>
                                            </p:tav>
                                          </p:tavLst>
                                        </p:anim>
                                        <p:anim calcmode="lin" valueType="num" p14:bounceEnd="50000">
                                          <p:cBhvr additive="base">
                                            <p:cTn id="12" dur="750" fill="hold"/>
                                            <p:tgtEl>
                                              <p:spTgt spid="20"/>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14:presetBounceEnd="50000">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14:bounceEnd="50000">
                                          <p:cBhvr additive="base">
                                            <p:cTn id="15" dur="750" fill="hold"/>
                                            <p:tgtEl>
                                              <p:spTgt spid="21"/>
                                            </p:tgtEl>
                                            <p:attrNameLst>
                                              <p:attrName>ppt_x</p:attrName>
                                            </p:attrNameLst>
                                          </p:cBhvr>
                                          <p:tavLst>
                                            <p:tav tm="0">
                                              <p:val>
                                                <p:strVal val="#ppt_x"/>
                                              </p:val>
                                            </p:tav>
                                            <p:tav tm="100000">
                                              <p:val>
                                                <p:strVal val="#ppt_x"/>
                                              </p:val>
                                            </p:tav>
                                          </p:tavLst>
                                        </p:anim>
                                        <p:anim calcmode="lin" valueType="num" p14:bounceEnd="50000">
                                          <p:cBhvr additive="base">
                                            <p:cTn id="16" dur="750" fill="hold"/>
                                            <p:tgtEl>
                                              <p:spTgt spid="21"/>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14:presetBounceEnd="50000">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14:bounceEnd="50000">
                                          <p:cBhvr additive="base">
                                            <p:cTn id="19" dur="750" fill="hold"/>
                                            <p:tgtEl>
                                              <p:spTgt spid="22"/>
                                            </p:tgtEl>
                                            <p:attrNameLst>
                                              <p:attrName>ppt_x</p:attrName>
                                            </p:attrNameLst>
                                          </p:cBhvr>
                                          <p:tavLst>
                                            <p:tav tm="0">
                                              <p:val>
                                                <p:strVal val="#ppt_x"/>
                                              </p:val>
                                            </p:tav>
                                            <p:tav tm="100000">
                                              <p:val>
                                                <p:strVal val="#ppt_x"/>
                                              </p:val>
                                            </p:tav>
                                          </p:tavLst>
                                        </p:anim>
                                        <p:anim calcmode="lin" valueType="num" p14:bounceEnd="50000">
                                          <p:cBhvr additive="base">
                                            <p:cTn id="20" dur="750" fill="hold"/>
                                            <p:tgtEl>
                                              <p:spTgt spid="2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14:presetBounceEnd="50000">
                                      <p:stCondLst>
                                        <p:cond delay="0"/>
                                      </p:stCondLst>
                                      <p:childTnLst>
                                        <p:set>
                                          <p:cBhvr>
                                            <p:cTn id="22" dur="1" fill="hold">
                                              <p:stCondLst>
                                                <p:cond delay="0"/>
                                              </p:stCondLst>
                                            </p:cTn>
                                            <p:tgtEl>
                                              <p:spTgt spid="53"/>
                                            </p:tgtEl>
                                            <p:attrNameLst>
                                              <p:attrName>style.visibility</p:attrName>
                                            </p:attrNameLst>
                                          </p:cBhvr>
                                          <p:to>
                                            <p:strVal val="visible"/>
                                          </p:to>
                                        </p:set>
                                        <p:anim calcmode="lin" valueType="num" p14:bounceEnd="50000">
                                          <p:cBhvr additive="base">
                                            <p:cTn id="23" dur="750" fill="hold"/>
                                            <p:tgtEl>
                                              <p:spTgt spid="53"/>
                                            </p:tgtEl>
                                            <p:attrNameLst>
                                              <p:attrName>ppt_x</p:attrName>
                                            </p:attrNameLst>
                                          </p:cBhvr>
                                          <p:tavLst>
                                            <p:tav tm="0">
                                              <p:val>
                                                <p:strVal val="#ppt_x"/>
                                              </p:val>
                                            </p:tav>
                                            <p:tav tm="100000">
                                              <p:val>
                                                <p:strVal val="#ppt_x"/>
                                              </p:val>
                                            </p:tav>
                                          </p:tavLst>
                                        </p:anim>
                                        <p:anim calcmode="lin" valueType="num" p14:bounceEnd="50000">
                                          <p:cBhvr additive="base">
                                            <p:cTn id="24" dur="750" fill="hold"/>
                                            <p:tgtEl>
                                              <p:spTgt spid="5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14:presetBounceEnd="50000">
                                      <p:stCondLst>
                                        <p:cond delay="0"/>
                                      </p:stCondLst>
                                      <p:childTnLst>
                                        <p:set>
                                          <p:cBhvr>
                                            <p:cTn id="26" dur="1" fill="hold">
                                              <p:stCondLst>
                                                <p:cond delay="0"/>
                                              </p:stCondLst>
                                            </p:cTn>
                                            <p:tgtEl>
                                              <p:spTgt spid="55"/>
                                            </p:tgtEl>
                                            <p:attrNameLst>
                                              <p:attrName>style.visibility</p:attrName>
                                            </p:attrNameLst>
                                          </p:cBhvr>
                                          <p:to>
                                            <p:strVal val="visible"/>
                                          </p:to>
                                        </p:set>
                                        <p:anim calcmode="lin" valueType="num" p14:bounceEnd="50000">
                                          <p:cBhvr additive="base">
                                            <p:cTn id="27" dur="750" fill="hold"/>
                                            <p:tgtEl>
                                              <p:spTgt spid="55"/>
                                            </p:tgtEl>
                                            <p:attrNameLst>
                                              <p:attrName>ppt_x</p:attrName>
                                            </p:attrNameLst>
                                          </p:cBhvr>
                                          <p:tavLst>
                                            <p:tav tm="0">
                                              <p:val>
                                                <p:strVal val="#ppt_x"/>
                                              </p:val>
                                            </p:tav>
                                            <p:tav tm="100000">
                                              <p:val>
                                                <p:strVal val="#ppt_x"/>
                                              </p:val>
                                            </p:tav>
                                          </p:tavLst>
                                        </p:anim>
                                        <p:anim calcmode="lin" valueType="num" p14:bounceEnd="50000">
                                          <p:cBhvr additive="base">
                                            <p:cTn id="28" dur="750" fill="hold"/>
                                            <p:tgtEl>
                                              <p:spTgt spid="55"/>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14:presetBounceEnd="50000">
                                      <p:stCondLst>
                                        <p:cond delay="0"/>
                                      </p:stCondLst>
                                      <p:childTnLst>
                                        <p:set>
                                          <p:cBhvr>
                                            <p:cTn id="30" dur="1" fill="hold">
                                              <p:stCondLst>
                                                <p:cond delay="0"/>
                                              </p:stCondLst>
                                            </p:cTn>
                                            <p:tgtEl>
                                              <p:spTgt spid="58"/>
                                            </p:tgtEl>
                                            <p:attrNameLst>
                                              <p:attrName>style.visibility</p:attrName>
                                            </p:attrNameLst>
                                          </p:cBhvr>
                                          <p:to>
                                            <p:strVal val="visible"/>
                                          </p:to>
                                        </p:set>
                                        <p:anim calcmode="lin" valueType="num" p14:bounceEnd="50000">
                                          <p:cBhvr additive="base">
                                            <p:cTn id="31" dur="750" fill="hold"/>
                                            <p:tgtEl>
                                              <p:spTgt spid="58"/>
                                            </p:tgtEl>
                                            <p:attrNameLst>
                                              <p:attrName>ppt_x</p:attrName>
                                            </p:attrNameLst>
                                          </p:cBhvr>
                                          <p:tavLst>
                                            <p:tav tm="0">
                                              <p:val>
                                                <p:strVal val="#ppt_x"/>
                                              </p:val>
                                            </p:tav>
                                            <p:tav tm="100000">
                                              <p:val>
                                                <p:strVal val="#ppt_x"/>
                                              </p:val>
                                            </p:tav>
                                          </p:tavLst>
                                        </p:anim>
                                        <p:anim calcmode="lin" valueType="num" p14:bounceEnd="50000">
                                          <p:cBhvr additive="base">
                                            <p:cTn id="32" dur="750" fill="hold"/>
                                            <p:tgtEl>
                                              <p:spTgt spid="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53" grpId="0"/>
          <p:bldP spid="55"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750" fill="hold"/>
                                            <p:tgtEl>
                                              <p:spTgt spid="18"/>
                                            </p:tgtEl>
                                            <p:attrNameLst>
                                              <p:attrName>ppt_x</p:attrName>
                                            </p:attrNameLst>
                                          </p:cBhvr>
                                          <p:tavLst>
                                            <p:tav tm="0">
                                              <p:val>
                                                <p:strVal val="#ppt_x"/>
                                              </p:val>
                                            </p:tav>
                                            <p:tav tm="100000">
                                              <p:val>
                                                <p:strVal val="#ppt_x"/>
                                              </p:val>
                                            </p:tav>
                                          </p:tavLst>
                                        </p:anim>
                                        <p:anim calcmode="lin" valueType="num">
                                          <p:cBhvr additive="base">
                                            <p:cTn id="8" dur="750" fill="hold"/>
                                            <p:tgtEl>
                                              <p:spTgt spid="1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750" fill="hold"/>
                                            <p:tgtEl>
                                              <p:spTgt spid="20"/>
                                            </p:tgtEl>
                                            <p:attrNameLst>
                                              <p:attrName>ppt_x</p:attrName>
                                            </p:attrNameLst>
                                          </p:cBhvr>
                                          <p:tavLst>
                                            <p:tav tm="0">
                                              <p:val>
                                                <p:strVal val="#ppt_x"/>
                                              </p:val>
                                            </p:tav>
                                            <p:tav tm="100000">
                                              <p:val>
                                                <p:strVal val="#ppt_x"/>
                                              </p:val>
                                            </p:tav>
                                          </p:tavLst>
                                        </p:anim>
                                        <p:anim calcmode="lin" valueType="num">
                                          <p:cBhvr additive="base">
                                            <p:cTn id="12" dur="750" fill="hold"/>
                                            <p:tgtEl>
                                              <p:spTgt spid="20"/>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750" fill="hold"/>
                                            <p:tgtEl>
                                              <p:spTgt spid="21"/>
                                            </p:tgtEl>
                                            <p:attrNameLst>
                                              <p:attrName>ppt_x</p:attrName>
                                            </p:attrNameLst>
                                          </p:cBhvr>
                                          <p:tavLst>
                                            <p:tav tm="0">
                                              <p:val>
                                                <p:strVal val="#ppt_x"/>
                                              </p:val>
                                            </p:tav>
                                            <p:tav tm="100000">
                                              <p:val>
                                                <p:strVal val="#ppt_x"/>
                                              </p:val>
                                            </p:tav>
                                          </p:tavLst>
                                        </p:anim>
                                        <p:anim calcmode="lin" valueType="num">
                                          <p:cBhvr additive="base">
                                            <p:cTn id="16" dur="750" fill="hold"/>
                                            <p:tgtEl>
                                              <p:spTgt spid="21"/>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750" fill="hold"/>
                                            <p:tgtEl>
                                              <p:spTgt spid="22"/>
                                            </p:tgtEl>
                                            <p:attrNameLst>
                                              <p:attrName>ppt_x</p:attrName>
                                            </p:attrNameLst>
                                          </p:cBhvr>
                                          <p:tavLst>
                                            <p:tav tm="0">
                                              <p:val>
                                                <p:strVal val="#ppt_x"/>
                                              </p:val>
                                            </p:tav>
                                            <p:tav tm="100000">
                                              <p:val>
                                                <p:strVal val="#ppt_x"/>
                                              </p:val>
                                            </p:tav>
                                          </p:tavLst>
                                        </p:anim>
                                        <p:anim calcmode="lin" valueType="num">
                                          <p:cBhvr additive="base">
                                            <p:cTn id="20" dur="750" fill="hold"/>
                                            <p:tgtEl>
                                              <p:spTgt spid="2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3"/>
                                            </p:tgtEl>
                                            <p:attrNameLst>
                                              <p:attrName>style.visibility</p:attrName>
                                            </p:attrNameLst>
                                          </p:cBhvr>
                                          <p:to>
                                            <p:strVal val="visible"/>
                                          </p:to>
                                        </p:set>
                                        <p:anim calcmode="lin" valueType="num">
                                          <p:cBhvr additive="base">
                                            <p:cTn id="23" dur="750" fill="hold"/>
                                            <p:tgtEl>
                                              <p:spTgt spid="53"/>
                                            </p:tgtEl>
                                            <p:attrNameLst>
                                              <p:attrName>ppt_x</p:attrName>
                                            </p:attrNameLst>
                                          </p:cBhvr>
                                          <p:tavLst>
                                            <p:tav tm="0">
                                              <p:val>
                                                <p:strVal val="#ppt_x"/>
                                              </p:val>
                                            </p:tav>
                                            <p:tav tm="100000">
                                              <p:val>
                                                <p:strVal val="#ppt_x"/>
                                              </p:val>
                                            </p:tav>
                                          </p:tavLst>
                                        </p:anim>
                                        <p:anim calcmode="lin" valueType="num">
                                          <p:cBhvr additive="base">
                                            <p:cTn id="24" dur="750" fill="hold"/>
                                            <p:tgtEl>
                                              <p:spTgt spid="5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55"/>
                                            </p:tgtEl>
                                            <p:attrNameLst>
                                              <p:attrName>style.visibility</p:attrName>
                                            </p:attrNameLst>
                                          </p:cBhvr>
                                          <p:to>
                                            <p:strVal val="visible"/>
                                          </p:to>
                                        </p:set>
                                        <p:anim calcmode="lin" valueType="num">
                                          <p:cBhvr additive="base">
                                            <p:cTn id="27" dur="750" fill="hold"/>
                                            <p:tgtEl>
                                              <p:spTgt spid="55"/>
                                            </p:tgtEl>
                                            <p:attrNameLst>
                                              <p:attrName>ppt_x</p:attrName>
                                            </p:attrNameLst>
                                          </p:cBhvr>
                                          <p:tavLst>
                                            <p:tav tm="0">
                                              <p:val>
                                                <p:strVal val="#ppt_x"/>
                                              </p:val>
                                            </p:tav>
                                            <p:tav tm="100000">
                                              <p:val>
                                                <p:strVal val="#ppt_x"/>
                                              </p:val>
                                            </p:tav>
                                          </p:tavLst>
                                        </p:anim>
                                        <p:anim calcmode="lin" valueType="num">
                                          <p:cBhvr additive="base">
                                            <p:cTn id="28" dur="750" fill="hold"/>
                                            <p:tgtEl>
                                              <p:spTgt spid="55"/>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8"/>
                                            </p:tgtEl>
                                            <p:attrNameLst>
                                              <p:attrName>style.visibility</p:attrName>
                                            </p:attrNameLst>
                                          </p:cBhvr>
                                          <p:to>
                                            <p:strVal val="visible"/>
                                          </p:to>
                                        </p:set>
                                        <p:anim calcmode="lin" valueType="num">
                                          <p:cBhvr additive="base">
                                            <p:cTn id="31" dur="750" fill="hold"/>
                                            <p:tgtEl>
                                              <p:spTgt spid="58"/>
                                            </p:tgtEl>
                                            <p:attrNameLst>
                                              <p:attrName>ppt_x</p:attrName>
                                            </p:attrNameLst>
                                          </p:cBhvr>
                                          <p:tavLst>
                                            <p:tav tm="0">
                                              <p:val>
                                                <p:strVal val="#ppt_x"/>
                                              </p:val>
                                            </p:tav>
                                            <p:tav tm="100000">
                                              <p:val>
                                                <p:strVal val="#ppt_x"/>
                                              </p:val>
                                            </p:tav>
                                          </p:tavLst>
                                        </p:anim>
                                        <p:anim calcmode="lin" valueType="num">
                                          <p:cBhvr additive="base">
                                            <p:cTn id="32" dur="750" fill="hold"/>
                                            <p:tgtEl>
                                              <p:spTgt spid="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53" grpId="0"/>
          <p:bldP spid="55" grpId="0" animBg="1"/>
        </p:bldLst>
      </p:timing>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p:cNvSpPr>
            <a:spLocks/>
          </p:cNvSpPr>
          <p:nvPr/>
        </p:nvSpPr>
        <p:spPr bwMode="auto">
          <a:xfrm>
            <a:off x="2060930" y="2110902"/>
            <a:ext cx="5253939" cy="3221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vert="horz" wrap="none" lIns="0" tIns="0" rIns="0" bIns="0" anchor="ctr" anchorCtr="0">
            <a:spAutoFit/>
          </a:bodyPr>
          <a:lstStyle/>
          <a:p>
            <a:pPr defTabSz="4572000">
              <a:lnSpc>
                <a:spcPts val="8500"/>
              </a:lnSpc>
            </a:pPr>
            <a:r>
              <a:rPr lang="en-US" sz="6600" b="1" spc="500" dirty="0">
                <a:solidFill>
                  <a:srgbClr val="000000"/>
                </a:solidFill>
                <a:latin typeface="Montserrat Semi" charset="0"/>
                <a:ea typeface="Montserrat Semi" charset="0"/>
                <a:cs typeface="Montserrat Semi" charset="0"/>
                <a:sym typeface="Bebas Neue" charset="0"/>
              </a:rPr>
              <a:t>Images</a:t>
            </a:r>
          </a:p>
          <a:p>
            <a:pPr defTabSz="4572000">
              <a:lnSpc>
                <a:spcPts val="8500"/>
              </a:lnSpc>
            </a:pPr>
            <a:r>
              <a:rPr lang="en-US" sz="6600" b="1" spc="500" dirty="0">
                <a:solidFill>
                  <a:srgbClr val="000000"/>
                </a:solidFill>
                <a:latin typeface="Montserrat Semi" charset="0"/>
                <a:ea typeface="Montserrat Semi" charset="0"/>
                <a:cs typeface="Montserrat Semi" charset="0"/>
                <a:sym typeface="Bebas Neue" charset="0"/>
              </a:rPr>
              <a:t>Placeholders</a:t>
            </a:r>
          </a:p>
          <a:p>
            <a:pPr defTabSz="4572000">
              <a:lnSpc>
                <a:spcPts val="8500"/>
              </a:lnSpc>
            </a:pPr>
            <a:r>
              <a:rPr lang="en-US" sz="6600" b="1" spc="500" dirty="0">
                <a:solidFill>
                  <a:srgbClr val="000000"/>
                </a:solidFill>
                <a:latin typeface="Montserrat Semi" charset="0"/>
                <a:ea typeface="Montserrat Semi" charset="0"/>
                <a:cs typeface="Montserrat Semi" charset="0"/>
                <a:sym typeface="Bebas Neue" charset="0"/>
              </a:rPr>
              <a:t>Easy to use</a:t>
            </a:r>
          </a:p>
        </p:txBody>
      </p:sp>
      <p:sp>
        <p:nvSpPr>
          <p:cNvPr id="50" name="Subtitle 2"/>
          <p:cNvSpPr txBox="1">
            <a:spLocks/>
          </p:cNvSpPr>
          <p:nvPr/>
        </p:nvSpPr>
        <p:spPr>
          <a:xfrm>
            <a:off x="1885578" y="6040508"/>
            <a:ext cx="8582931" cy="493699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4040"/>
              </a:lnSpc>
            </a:pPr>
            <a:r>
              <a:rPr lang="en-US" dirty="0">
                <a:solidFill>
                  <a:srgbClr val="7F7F7F"/>
                </a:solidFill>
                <a:latin typeface="Poppins Light" charset="0"/>
                <a:ea typeface="Poppins Light" charset="0"/>
                <a:cs typeface="Poppins Light" charset="0"/>
              </a:rPr>
              <a:t>Frequently, your initial font choice is taken out of your awesome hands also we are companies often specify a typeface, or even a set of fonts,  part of their brand guides However, if you a great Frequently, your initial font choice is taken out of your hands; companies often specify a typeface, or even a set of fonts.</a:t>
            </a:r>
          </a:p>
          <a:p>
            <a:pPr algn="just">
              <a:lnSpc>
                <a:spcPts val="4040"/>
              </a:lnSpc>
            </a:pPr>
            <a:endParaRPr lang="en-US" dirty="0">
              <a:solidFill>
                <a:srgbClr val="7F7F7F"/>
              </a:solidFill>
              <a:latin typeface="Poppins Light" charset="0"/>
              <a:ea typeface="Poppins Light" charset="0"/>
              <a:cs typeface="Poppins Light" charset="0"/>
            </a:endParaRPr>
          </a:p>
          <a:p>
            <a:pPr algn="just">
              <a:lnSpc>
                <a:spcPts val="4040"/>
              </a:lnSpc>
            </a:pPr>
            <a:r>
              <a:rPr lang="en-US" dirty="0">
                <a:solidFill>
                  <a:srgbClr val="7F7F7F"/>
                </a:solidFill>
                <a:latin typeface="Poppins Light" charset="0"/>
                <a:ea typeface="Poppins Light" charset="0"/>
                <a:cs typeface="Poppins Light" charset="0"/>
              </a:rPr>
              <a:t>When selecting a typeface for body text, your primary concern should be readability. Don’t concern yourself with personality at this stage. I’m of the school of thought that believes</a:t>
            </a:r>
          </a:p>
        </p:txBody>
      </p:sp>
      <p:grpSp>
        <p:nvGrpSpPr>
          <p:cNvPr id="51" name="Group 50"/>
          <p:cNvGrpSpPr/>
          <p:nvPr/>
        </p:nvGrpSpPr>
        <p:grpSpPr>
          <a:xfrm>
            <a:off x="2060929" y="1168571"/>
            <a:ext cx="2434648" cy="227062"/>
            <a:chOff x="1948342" y="5767817"/>
            <a:chExt cx="2434648" cy="227062"/>
          </a:xfrm>
        </p:grpSpPr>
        <p:grpSp>
          <p:nvGrpSpPr>
            <p:cNvPr id="52" name="Group 51"/>
            <p:cNvGrpSpPr/>
            <p:nvPr/>
          </p:nvGrpSpPr>
          <p:grpSpPr>
            <a:xfrm>
              <a:off x="1948342" y="5922203"/>
              <a:ext cx="2434648" cy="72676"/>
              <a:chOff x="1878897" y="12847070"/>
              <a:chExt cx="2434648" cy="72676"/>
            </a:xfrm>
          </p:grpSpPr>
          <p:sp>
            <p:nvSpPr>
              <p:cNvPr id="71" name="Oval 70"/>
              <p:cNvSpPr>
                <a:spLocks noChangeAspect="1"/>
              </p:cNvSpPr>
              <p:nvPr/>
            </p:nvSpPr>
            <p:spPr>
              <a:xfrm rot="18861538">
                <a:off x="1878897" y="12851892"/>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a:solidFill>
                    <a:srgbClr val="FFFFFF"/>
                  </a:solidFill>
                  <a:latin typeface="Poppins Light" charset="0"/>
                </a:endParaRPr>
              </a:p>
            </p:txBody>
          </p:sp>
          <p:sp>
            <p:nvSpPr>
              <p:cNvPr id="72" name="Oval 71"/>
              <p:cNvSpPr>
                <a:spLocks noChangeAspect="1"/>
              </p:cNvSpPr>
              <p:nvPr/>
            </p:nvSpPr>
            <p:spPr>
              <a:xfrm rot="18861538">
                <a:off x="2094410" y="12849481"/>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a:solidFill>
                    <a:srgbClr val="FFFFFF"/>
                  </a:solidFill>
                  <a:latin typeface="Poppins Light" charset="0"/>
                </a:endParaRPr>
              </a:p>
            </p:txBody>
          </p:sp>
          <p:sp>
            <p:nvSpPr>
              <p:cNvPr id="73" name="Oval 72"/>
              <p:cNvSpPr>
                <a:spLocks noChangeAspect="1"/>
              </p:cNvSpPr>
              <p:nvPr/>
            </p:nvSpPr>
            <p:spPr>
              <a:xfrm rot="18861538">
                <a:off x="2309923" y="12847070"/>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a:solidFill>
                    <a:srgbClr val="FFFFFF"/>
                  </a:solidFill>
                  <a:latin typeface="Poppins Light" charset="0"/>
                </a:endParaRPr>
              </a:p>
            </p:txBody>
          </p:sp>
          <p:sp>
            <p:nvSpPr>
              <p:cNvPr id="74" name="Oval 73"/>
              <p:cNvSpPr>
                <a:spLocks noChangeAspect="1"/>
              </p:cNvSpPr>
              <p:nvPr/>
            </p:nvSpPr>
            <p:spPr>
              <a:xfrm rot="18861538">
                <a:off x="2525435" y="12852609"/>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a:solidFill>
                    <a:srgbClr val="FFFFFF"/>
                  </a:solidFill>
                  <a:latin typeface="Poppins Light" charset="0"/>
                </a:endParaRPr>
              </a:p>
            </p:txBody>
          </p:sp>
          <p:sp>
            <p:nvSpPr>
              <p:cNvPr id="75" name="Oval 74"/>
              <p:cNvSpPr>
                <a:spLocks noChangeAspect="1"/>
              </p:cNvSpPr>
              <p:nvPr/>
            </p:nvSpPr>
            <p:spPr>
              <a:xfrm rot="18861538">
                <a:off x="2740948" y="12850198"/>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a:solidFill>
                    <a:srgbClr val="FFFFFF"/>
                  </a:solidFill>
                  <a:latin typeface="Poppins Light" charset="0"/>
                </a:endParaRPr>
              </a:p>
            </p:txBody>
          </p:sp>
          <p:sp>
            <p:nvSpPr>
              <p:cNvPr id="76" name="Oval 75"/>
              <p:cNvSpPr>
                <a:spLocks noChangeAspect="1"/>
              </p:cNvSpPr>
              <p:nvPr/>
            </p:nvSpPr>
            <p:spPr>
              <a:xfrm rot="18861538">
                <a:off x="2956461" y="12855738"/>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a:solidFill>
                    <a:srgbClr val="FFFFFF"/>
                  </a:solidFill>
                  <a:latin typeface="Poppins Light" charset="0"/>
                </a:endParaRPr>
              </a:p>
            </p:txBody>
          </p:sp>
          <p:sp>
            <p:nvSpPr>
              <p:cNvPr id="77" name="Oval 76"/>
              <p:cNvSpPr>
                <a:spLocks noChangeAspect="1"/>
              </p:cNvSpPr>
              <p:nvPr/>
            </p:nvSpPr>
            <p:spPr>
              <a:xfrm rot="18861538">
                <a:off x="3171973" y="12853326"/>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a:solidFill>
                    <a:srgbClr val="FFFFFF"/>
                  </a:solidFill>
                  <a:latin typeface="Poppins Light" charset="0"/>
                </a:endParaRPr>
              </a:p>
            </p:txBody>
          </p:sp>
          <p:sp>
            <p:nvSpPr>
              <p:cNvPr id="78" name="Oval 77"/>
              <p:cNvSpPr>
                <a:spLocks noChangeAspect="1"/>
              </p:cNvSpPr>
              <p:nvPr/>
            </p:nvSpPr>
            <p:spPr>
              <a:xfrm rot="18861538">
                <a:off x="3387486" y="12850915"/>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a:solidFill>
                    <a:srgbClr val="FFFFFF"/>
                  </a:solidFill>
                  <a:latin typeface="Poppins Light" charset="0"/>
                </a:endParaRPr>
              </a:p>
            </p:txBody>
          </p:sp>
          <p:sp>
            <p:nvSpPr>
              <p:cNvPr id="79" name="Oval 78"/>
              <p:cNvSpPr>
                <a:spLocks noChangeAspect="1"/>
              </p:cNvSpPr>
              <p:nvPr/>
            </p:nvSpPr>
            <p:spPr>
              <a:xfrm rot="18861538">
                <a:off x="3602999" y="12848504"/>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a:solidFill>
                    <a:srgbClr val="FFFFFF"/>
                  </a:solidFill>
                  <a:latin typeface="Poppins Light" charset="0"/>
                </a:endParaRPr>
              </a:p>
            </p:txBody>
          </p:sp>
          <p:sp>
            <p:nvSpPr>
              <p:cNvPr id="80" name="Oval 79"/>
              <p:cNvSpPr>
                <a:spLocks noChangeAspect="1"/>
              </p:cNvSpPr>
              <p:nvPr/>
            </p:nvSpPr>
            <p:spPr>
              <a:xfrm rot="18861538">
                <a:off x="3818511" y="12854043"/>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a:solidFill>
                    <a:srgbClr val="FFFFFF"/>
                  </a:solidFill>
                  <a:latin typeface="Poppins Light" charset="0"/>
                </a:endParaRPr>
              </a:p>
            </p:txBody>
          </p:sp>
          <p:sp>
            <p:nvSpPr>
              <p:cNvPr id="81" name="Oval 80"/>
              <p:cNvSpPr>
                <a:spLocks noChangeAspect="1"/>
              </p:cNvSpPr>
              <p:nvPr/>
            </p:nvSpPr>
            <p:spPr>
              <a:xfrm rot="18861538">
                <a:off x="4034024" y="12851632"/>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a:solidFill>
                    <a:srgbClr val="FFFFFF"/>
                  </a:solidFill>
                  <a:latin typeface="Poppins Light" charset="0"/>
                </a:endParaRPr>
              </a:p>
            </p:txBody>
          </p:sp>
          <p:sp>
            <p:nvSpPr>
              <p:cNvPr id="82" name="Oval 81"/>
              <p:cNvSpPr>
                <a:spLocks noChangeAspect="1"/>
              </p:cNvSpPr>
              <p:nvPr/>
            </p:nvSpPr>
            <p:spPr>
              <a:xfrm rot="18861538">
                <a:off x="4249537" y="12849221"/>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a:solidFill>
                    <a:srgbClr val="FFFFFF"/>
                  </a:solidFill>
                  <a:latin typeface="Poppins Light" charset="0"/>
                </a:endParaRPr>
              </a:p>
            </p:txBody>
          </p:sp>
        </p:grpSp>
        <p:grpSp>
          <p:nvGrpSpPr>
            <p:cNvPr id="54" name="Group 53"/>
            <p:cNvGrpSpPr/>
            <p:nvPr/>
          </p:nvGrpSpPr>
          <p:grpSpPr>
            <a:xfrm>
              <a:off x="1948342" y="5767817"/>
              <a:ext cx="2434648" cy="72676"/>
              <a:chOff x="1878897" y="12847070"/>
              <a:chExt cx="2434648" cy="72676"/>
            </a:xfrm>
          </p:grpSpPr>
          <p:sp>
            <p:nvSpPr>
              <p:cNvPr id="59" name="Oval 58"/>
              <p:cNvSpPr>
                <a:spLocks noChangeAspect="1"/>
              </p:cNvSpPr>
              <p:nvPr/>
            </p:nvSpPr>
            <p:spPr>
              <a:xfrm rot="18861538">
                <a:off x="1878897" y="12851892"/>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a:solidFill>
                    <a:srgbClr val="FFFFFF"/>
                  </a:solidFill>
                  <a:latin typeface="Poppins Light" charset="0"/>
                </a:endParaRPr>
              </a:p>
            </p:txBody>
          </p:sp>
          <p:sp>
            <p:nvSpPr>
              <p:cNvPr id="60" name="Oval 59"/>
              <p:cNvSpPr>
                <a:spLocks noChangeAspect="1"/>
              </p:cNvSpPr>
              <p:nvPr/>
            </p:nvSpPr>
            <p:spPr>
              <a:xfrm rot="18861538">
                <a:off x="2094410" y="12849481"/>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a:solidFill>
                    <a:srgbClr val="FFFFFF"/>
                  </a:solidFill>
                  <a:latin typeface="Poppins Light" charset="0"/>
                </a:endParaRPr>
              </a:p>
            </p:txBody>
          </p:sp>
          <p:sp>
            <p:nvSpPr>
              <p:cNvPr id="61" name="Oval 60"/>
              <p:cNvSpPr>
                <a:spLocks noChangeAspect="1"/>
              </p:cNvSpPr>
              <p:nvPr/>
            </p:nvSpPr>
            <p:spPr>
              <a:xfrm rot="18861538">
                <a:off x="2309923" y="12847070"/>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a:solidFill>
                    <a:srgbClr val="FFFFFF"/>
                  </a:solidFill>
                  <a:latin typeface="Poppins Light" charset="0"/>
                </a:endParaRPr>
              </a:p>
            </p:txBody>
          </p:sp>
          <p:sp>
            <p:nvSpPr>
              <p:cNvPr id="62" name="Oval 61"/>
              <p:cNvSpPr>
                <a:spLocks noChangeAspect="1"/>
              </p:cNvSpPr>
              <p:nvPr/>
            </p:nvSpPr>
            <p:spPr>
              <a:xfrm rot="18861538">
                <a:off x="2525435" y="12852609"/>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a:solidFill>
                    <a:srgbClr val="FFFFFF"/>
                  </a:solidFill>
                  <a:latin typeface="Poppins Light" charset="0"/>
                </a:endParaRPr>
              </a:p>
            </p:txBody>
          </p:sp>
          <p:sp>
            <p:nvSpPr>
              <p:cNvPr id="63" name="Oval 62"/>
              <p:cNvSpPr>
                <a:spLocks noChangeAspect="1"/>
              </p:cNvSpPr>
              <p:nvPr/>
            </p:nvSpPr>
            <p:spPr>
              <a:xfrm rot="18861538">
                <a:off x="2740948" y="12850198"/>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a:solidFill>
                    <a:srgbClr val="FFFFFF"/>
                  </a:solidFill>
                  <a:latin typeface="Poppins Light" charset="0"/>
                </a:endParaRPr>
              </a:p>
            </p:txBody>
          </p:sp>
          <p:sp>
            <p:nvSpPr>
              <p:cNvPr id="64" name="Oval 63"/>
              <p:cNvSpPr>
                <a:spLocks noChangeAspect="1"/>
              </p:cNvSpPr>
              <p:nvPr/>
            </p:nvSpPr>
            <p:spPr>
              <a:xfrm rot="18861538">
                <a:off x="2956461" y="12855738"/>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a:solidFill>
                    <a:srgbClr val="FFFFFF"/>
                  </a:solidFill>
                  <a:latin typeface="Poppins Light" charset="0"/>
                </a:endParaRPr>
              </a:p>
            </p:txBody>
          </p:sp>
          <p:sp>
            <p:nvSpPr>
              <p:cNvPr id="65" name="Oval 64"/>
              <p:cNvSpPr>
                <a:spLocks noChangeAspect="1"/>
              </p:cNvSpPr>
              <p:nvPr/>
            </p:nvSpPr>
            <p:spPr>
              <a:xfrm rot="18861538">
                <a:off x="3171973" y="12853326"/>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a:solidFill>
                    <a:srgbClr val="FFFFFF"/>
                  </a:solidFill>
                  <a:latin typeface="Poppins Light" charset="0"/>
                </a:endParaRPr>
              </a:p>
            </p:txBody>
          </p:sp>
          <p:sp>
            <p:nvSpPr>
              <p:cNvPr id="66" name="Oval 65"/>
              <p:cNvSpPr>
                <a:spLocks noChangeAspect="1"/>
              </p:cNvSpPr>
              <p:nvPr/>
            </p:nvSpPr>
            <p:spPr>
              <a:xfrm rot="18861538">
                <a:off x="3387486" y="12850915"/>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a:solidFill>
                    <a:srgbClr val="FFFFFF"/>
                  </a:solidFill>
                  <a:latin typeface="Poppins Light" charset="0"/>
                </a:endParaRPr>
              </a:p>
            </p:txBody>
          </p:sp>
          <p:sp>
            <p:nvSpPr>
              <p:cNvPr id="67" name="Oval 66"/>
              <p:cNvSpPr>
                <a:spLocks noChangeAspect="1"/>
              </p:cNvSpPr>
              <p:nvPr/>
            </p:nvSpPr>
            <p:spPr>
              <a:xfrm rot="18861538">
                <a:off x="3602999" y="12848504"/>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a:solidFill>
                    <a:srgbClr val="FFFFFF"/>
                  </a:solidFill>
                  <a:latin typeface="Poppins Light" charset="0"/>
                </a:endParaRPr>
              </a:p>
            </p:txBody>
          </p:sp>
          <p:sp>
            <p:nvSpPr>
              <p:cNvPr id="68" name="Oval 67"/>
              <p:cNvSpPr>
                <a:spLocks noChangeAspect="1"/>
              </p:cNvSpPr>
              <p:nvPr/>
            </p:nvSpPr>
            <p:spPr>
              <a:xfrm rot="18861538">
                <a:off x="3818511" y="12854043"/>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a:solidFill>
                    <a:srgbClr val="FFFFFF"/>
                  </a:solidFill>
                  <a:latin typeface="Poppins Light" charset="0"/>
                </a:endParaRPr>
              </a:p>
            </p:txBody>
          </p:sp>
          <p:sp>
            <p:nvSpPr>
              <p:cNvPr id="69" name="Oval 68"/>
              <p:cNvSpPr>
                <a:spLocks noChangeAspect="1"/>
              </p:cNvSpPr>
              <p:nvPr/>
            </p:nvSpPr>
            <p:spPr>
              <a:xfrm rot="18861538">
                <a:off x="4034024" y="12851632"/>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a:solidFill>
                    <a:srgbClr val="FFFFFF"/>
                  </a:solidFill>
                  <a:latin typeface="Poppins Light" charset="0"/>
                </a:endParaRPr>
              </a:p>
            </p:txBody>
          </p:sp>
          <p:sp>
            <p:nvSpPr>
              <p:cNvPr id="70" name="Oval 69"/>
              <p:cNvSpPr>
                <a:spLocks noChangeAspect="1"/>
              </p:cNvSpPr>
              <p:nvPr/>
            </p:nvSpPr>
            <p:spPr>
              <a:xfrm rot="18861538">
                <a:off x="4249537" y="12849221"/>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434"/>
                <a:endParaRPr lang="en-US" sz="3600">
                  <a:solidFill>
                    <a:srgbClr val="FFFFFF"/>
                  </a:solidFill>
                  <a:latin typeface="Poppins Light" charset="0"/>
                </a:endParaRPr>
              </a:p>
            </p:txBody>
          </p:sp>
        </p:grpSp>
      </p:grpSp>
      <p:sp>
        <p:nvSpPr>
          <p:cNvPr id="2" name="Picture Placeholder 1"/>
          <p:cNvSpPr>
            <a:spLocks noGrp="1"/>
          </p:cNvSpPr>
          <p:nvPr>
            <p:ph type="pic" sz="quarter" idx="10"/>
          </p:nvPr>
        </p:nvSpPr>
        <p:spPr/>
      </p:sp>
    </p:spTree>
    <p:extLst>
      <p:ext uri="{BB962C8B-B14F-4D97-AF65-F5344CB8AC3E}">
        <p14:creationId xmlns:p14="http://schemas.microsoft.com/office/powerpoint/2010/main" val="150934042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50000">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14:bounceEnd="50000">
                                          <p:cBhvr additive="base">
                                            <p:cTn id="7" dur="750" fill="hold"/>
                                            <p:tgtEl>
                                              <p:spTgt spid="49"/>
                                            </p:tgtEl>
                                            <p:attrNameLst>
                                              <p:attrName>ppt_x</p:attrName>
                                            </p:attrNameLst>
                                          </p:cBhvr>
                                          <p:tavLst>
                                            <p:tav tm="0">
                                              <p:val>
                                                <p:strVal val="#ppt_x"/>
                                              </p:val>
                                            </p:tav>
                                            <p:tav tm="100000">
                                              <p:val>
                                                <p:strVal val="#ppt_x"/>
                                              </p:val>
                                            </p:tav>
                                          </p:tavLst>
                                        </p:anim>
                                        <p:anim calcmode="lin" valueType="num" p14:bounceEnd="50000">
                                          <p:cBhvr additive="base">
                                            <p:cTn id="8" dur="750" fill="hold"/>
                                            <p:tgtEl>
                                              <p:spTgt spid="4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50000">
                                      <p:stCondLst>
                                        <p:cond delay="0"/>
                                      </p:stCondLst>
                                      <p:childTnLst>
                                        <p:set>
                                          <p:cBhvr>
                                            <p:cTn id="10" dur="1" fill="hold">
                                              <p:stCondLst>
                                                <p:cond delay="0"/>
                                              </p:stCondLst>
                                            </p:cTn>
                                            <p:tgtEl>
                                              <p:spTgt spid="50"/>
                                            </p:tgtEl>
                                            <p:attrNameLst>
                                              <p:attrName>style.visibility</p:attrName>
                                            </p:attrNameLst>
                                          </p:cBhvr>
                                          <p:to>
                                            <p:strVal val="visible"/>
                                          </p:to>
                                        </p:set>
                                        <p:anim calcmode="lin" valueType="num" p14:bounceEnd="50000">
                                          <p:cBhvr additive="base">
                                            <p:cTn id="11" dur="750" fill="hold"/>
                                            <p:tgtEl>
                                              <p:spTgt spid="50"/>
                                            </p:tgtEl>
                                            <p:attrNameLst>
                                              <p:attrName>ppt_x</p:attrName>
                                            </p:attrNameLst>
                                          </p:cBhvr>
                                          <p:tavLst>
                                            <p:tav tm="0">
                                              <p:val>
                                                <p:strVal val="#ppt_x"/>
                                              </p:val>
                                            </p:tav>
                                            <p:tav tm="100000">
                                              <p:val>
                                                <p:strVal val="#ppt_x"/>
                                              </p:val>
                                            </p:tav>
                                          </p:tavLst>
                                        </p:anim>
                                        <p:anim calcmode="lin" valueType="num" p14:bounceEnd="50000">
                                          <p:cBhvr additive="base">
                                            <p:cTn id="12" dur="750" fill="hold"/>
                                            <p:tgtEl>
                                              <p:spTgt spid="50"/>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14:presetBounceEnd="50000">
                                      <p:stCondLst>
                                        <p:cond delay="0"/>
                                      </p:stCondLst>
                                      <p:childTnLst>
                                        <p:set>
                                          <p:cBhvr>
                                            <p:cTn id="14" dur="1" fill="hold">
                                              <p:stCondLst>
                                                <p:cond delay="0"/>
                                              </p:stCondLst>
                                            </p:cTn>
                                            <p:tgtEl>
                                              <p:spTgt spid="51"/>
                                            </p:tgtEl>
                                            <p:attrNameLst>
                                              <p:attrName>style.visibility</p:attrName>
                                            </p:attrNameLst>
                                          </p:cBhvr>
                                          <p:to>
                                            <p:strVal val="visible"/>
                                          </p:to>
                                        </p:set>
                                        <p:anim calcmode="lin" valueType="num" p14:bounceEnd="50000">
                                          <p:cBhvr additive="base">
                                            <p:cTn id="15" dur="750" fill="hold"/>
                                            <p:tgtEl>
                                              <p:spTgt spid="51"/>
                                            </p:tgtEl>
                                            <p:attrNameLst>
                                              <p:attrName>ppt_x</p:attrName>
                                            </p:attrNameLst>
                                          </p:cBhvr>
                                          <p:tavLst>
                                            <p:tav tm="0">
                                              <p:val>
                                                <p:strVal val="#ppt_x"/>
                                              </p:val>
                                            </p:tav>
                                            <p:tav tm="100000">
                                              <p:val>
                                                <p:strVal val="#ppt_x"/>
                                              </p:val>
                                            </p:tav>
                                          </p:tavLst>
                                        </p:anim>
                                        <p:anim calcmode="lin" valueType="num" p14:bounceEnd="50000">
                                          <p:cBhvr additive="base">
                                            <p:cTn id="16" dur="750" fill="hold"/>
                                            <p:tgtEl>
                                              <p:spTgt spid="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750" fill="hold"/>
                                            <p:tgtEl>
                                              <p:spTgt spid="49"/>
                                            </p:tgtEl>
                                            <p:attrNameLst>
                                              <p:attrName>ppt_x</p:attrName>
                                            </p:attrNameLst>
                                          </p:cBhvr>
                                          <p:tavLst>
                                            <p:tav tm="0">
                                              <p:val>
                                                <p:strVal val="#ppt_x"/>
                                              </p:val>
                                            </p:tav>
                                            <p:tav tm="100000">
                                              <p:val>
                                                <p:strVal val="#ppt_x"/>
                                              </p:val>
                                            </p:tav>
                                          </p:tavLst>
                                        </p:anim>
                                        <p:anim calcmode="lin" valueType="num">
                                          <p:cBhvr additive="base">
                                            <p:cTn id="8" dur="750" fill="hold"/>
                                            <p:tgtEl>
                                              <p:spTgt spid="4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0"/>
                                            </p:tgtEl>
                                            <p:attrNameLst>
                                              <p:attrName>style.visibility</p:attrName>
                                            </p:attrNameLst>
                                          </p:cBhvr>
                                          <p:to>
                                            <p:strVal val="visible"/>
                                          </p:to>
                                        </p:set>
                                        <p:anim calcmode="lin" valueType="num">
                                          <p:cBhvr additive="base">
                                            <p:cTn id="11" dur="750" fill="hold"/>
                                            <p:tgtEl>
                                              <p:spTgt spid="50"/>
                                            </p:tgtEl>
                                            <p:attrNameLst>
                                              <p:attrName>ppt_x</p:attrName>
                                            </p:attrNameLst>
                                          </p:cBhvr>
                                          <p:tavLst>
                                            <p:tav tm="0">
                                              <p:val>
                                                <p:strVal val="#ppt_x"/>
                                              </p:val>
                                            </p:tav>
                                            <p:tav tm="100000">
                                              <p:val>
                                                <p:strVal val="#ppt_x"/>
                                              </p:val>
                                            </p:tav>
                                          </p:tavLst>
                                        </p:anim>
                                        <p:anim calcmode="lin" valueType="num">
                                          <p:cBhvr additive="base">
                                            <p:cTn id="12" dur="750" fill="hold"/>
                                            <p:tgtEl>
                                              <p:spTgt spid="50"/>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1"/>
                                            </p:tgtEl>
                                            <p:attrNameLst>
                                              <p:attrName>style.visibility</p:attrName>
                                            </p:attrNameLst>
                                          </p:cBhvr>
                                          <p:to>
                                            <p:strVal val="visible"/>
                                          </p:to>
                                        </p:set>
                                        <p:anim calcmode="lin" valueType="num">
                                          <p:cBhvr additive="base">
                                            <p:cTn id="15" dur="750" fill="hold"/>
                                            <p:tgtEl>
                                              <p:spTgt spid="51"/>
                                            </p:tgtEl>
                                            <p:attrNameLst>
                                              <p:attrName>ppt_x</p:attrName>
                                            </p:attrNameLst>
                                          </p:cBhvr>
                                          <p:tavLst>
                                            <p:tav tm="0">
                                              <p:val>
                                                <p:strVal val="#ppt_x"/>
                                              </p:val>
                                            </p:tav>
                                            <p:tav tm="100000">
                                              <p:val>
                                                <p:strVal val="#ppt_x"/>
                                              </p:val>
                                            </p:tav>
                                          </p:tavLst>
                                        </p:anim>
                                        <p:anim calcmode="lin" valueType="num">
                                          <p:cBhvr additive="base">
                                            <p:cTn id="16" dur="750" fill="hold"/>
                                            <p:tgtEl>
                                              <p:spTgt spid="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0" grpId="0"/>
        </p:bldLst>
      </p:timing>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8" name="Shape"/>
          <p:cNvSpPr/>
          <p:nvPr/>
        </p:nvSpPr>
        <p:spPr>
          <a:xfrm rot="16200000">
            <a:off x="2548253" y="4468563"/>
            <a:ext cx="3657601" cy="327331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833" y="0"/>
                </a:lnTo>
                <a:lnTo>
                  <a:pt x="16767" y="0"/>
                </a:lnTo>
                <a:lnTo>
                  <a:pt x="21600" y="10800"/>
                </a:lnTo>
                <a:lnTo>
                  <a:pt x="16767" y="21600"/>
                </a:lnTo>
                <a:lnTo>
                  <a:pt x="4833" y="21600"/>
                </a:lnTo>
                <a:close/>
              </a:path>
            </a:pathLst>
          </a:custGeom>
          <a:ln w="12700">
            <a:solidFill>
              <a:srgbClr val="000000"/>
            </a:solidFill>
            <a:miter/>
          </a:ln>
        </p:spPr>
        <p:txBody>
          <a:bodyPr lIns="45719" rIns="45719" anchor="ctr"/>
          <a:lstStyle/>
          <a:p>
            <a:pPr algn="ctr" defTabSz="1828433" hangingPunct="0">
              <a:defRPr>
                <a:solidFill>
                  <a:srgbClr val="FFFFFF"/>
                </a:solidFill>
              </a:defRPr>
            </a:pPr>
            <a:endParaRPr sz="3600" kern="0">
              <a:solidFill>
                <a:srgbClr val="FFFFFF"/>
              </a:solidFill>
              <a:latin typeface="Helvetica"/>
              <a:sym typeface="Helvetica"/>
            </a:endParaRPr>
          </a:p>
        </p:txBody>
      </p:sp>
      <p:sp>
        <p:nvSpPr>
          <p:cNvPr id="1079" name="Shape"/>
          <p:cNvSpPr/>
          <p:nvPr/>
        </p:nvSpPr>
        <p:spPr>
          <a:xfrm rot="16200000">
            <a:off x="6471854" y="4468563"/>
            <a:ext cx="3657601" cy="327331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833" y="0"/>
                </a:lnTo>
                <a:lnTo>
                  <a:pt x="16767" y="0"/>
                </a:lnTo>
                <a:lnTo>
                  <a:pt x="21600" y="10800"/>
                </a:lnTo>
                <a:lnTo>
                  <a:pt x="16767" y="21600"/>
                </a:lnTo>
                <a:lnTo>
                  <a:pt x="4833" y="21600"/>
                </a:lnTo>
                <a:close/>
              </a:path>
            </a:pathLst>
          </a:custGeom>
          <a:solidFill>
            <a:srgbClr val="000000"/>
          </a:solidFill>
          <a:ln w="12700">
            <a:miter lim="400000"/>
          </a:ln>
        </p:spPr>
        <p:txBody>
          <a:bodyPr lIns="45719" rIns="45719" anchor="ctr"/>
          <a:lstStyle/>
          <a:p>
            <a:pPr algn="ctr" defTabSz="1828433" hangingPunct="0">
              <a:defRPr>
                <a:solidFill>
                  <a:srgbClr val="FFFFFF"/>
                </a:solidFill>
              </a:defRPr>
            </a:pPr>
            <a:endParaRPr sz="3600" kern="0">
              <a:solidFill>
                <a:srgbClr val="FFFFFF"/>
              </a:solidFill>
              <a:latin typeface="Helvetica"/>
              <a:sym typeface="Helvetica"/>
            </a:endParaRPr>
          </a:p>
        </p:txBody>
      </p:sp>
      <p:sp>
        <p:nvSpPr>
          <p:cNvPr id="1080" name="Shape"/>
          <p:cNvSpPr/>
          <p:nvPr/>
        </p:nvSpPr>
        <p:spPr>
          <a:xfrm rot="16200000">
            <a:off x="10395454" y="4468563"/>
            <a:ext cx="3657601" cy="327331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833" y="0"/>
                </a:lnTo>
                <a:lnTo>
                  <a:pt x="16767" y="0"/>
                </a:lnTo>
                <a:lnTo>
                  <a:pt x="21600" y="10800"/>
                </a:lnTo>
                <a:lnTo>
                  <a:pt x="16767" y="21600"/>
                </a:lnTo>
                <a:lnTo>
                  <a:pt x="4833" y="21600"/>
                </a:lnTo>
                <a:close/>
              </a:path>
            </a:pathLst>
          </a:custGeom>
          <a:ln w="12700">
            <a:solidFill>
              <a:srgbClr val="000000"/>
            </a:solidFill>
            <a:miter/>
          </a:ln>
        </p:spPr>
        <p:txBody>
          <a:bodyPr lIns="45719" rIns="45719" anchor="ctr"/>
          <a:lstStyle/>
          <a:p>
            <a:pPr algn="ctr" defTabSz="1828433" hangingPunct="0">
              <a:defRPr>
                <a:solidFill>
                  <a:srgbClr val="FFFFFF"/>
                </a:solidFill>
              </a:defRPr>
            </a:pPr>
            <a:endParaRPr sz="3600" kern="0">
              <a:solidFill>
                <a:srgbClr val="FFFFFF"/>
              </a:solidFill>
              <a:latin typeface="Helvetica"/>
              <a:sym typeface="Helvetica"/>
            </a:endParaRPr>
          </a:p>
        </p:txBody>
      </p:sp>
      <p:sp>
        <p:nvSpPr>
          <p:cNvPr id="1081" name="Shape"/>
          <p:cNvSpPr/>
          <p:nvPr/>
        </p:nvSpPr>
        <p:spPr>
          <a:xfrm rot="16200000">
            <a:off x="14319054" y="4468563"/>
            <a:ext cx="3657601" cy="327331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833" y="0"/>
                </a:lnTo>
                <a:lnTo>
                  <a:pt x="16767" y="0"/>
                </a:lnTo>
                <a:lnTo>
                  <a:pt x="21600" y="10800"/>
                </a:lnTo>
                <a:lnTo>
                  <a:pt x="16767" y="21600"/>
                </a:lnTo>
                <a:lnTo>
                  <a:pt x="4833" y="21600"/>
                </a:lnTo>
                <a:close/>
              </a:path>
            </a:pathLst>
          </a:custGeom>
          <a:solidFill>
            <a:srgbClr val="000000"/>
          </a:solidFill>
          <a:ln w="12700">
            <a:miter lim="400000"/>
          </a:ln>
        </p:spPr>
        <p:txBody>
          <a:bodyPr lIns="45719" rIns="45719" anchor="ctr"/>
          <a:lstStyle/>
          <a:p>
            <a:pPr algn="ctr" defTabSz="1828433" hangingPunct="0">
              <a:defRPr>
                <a:solidFill>
                  <a:srgbClr val="FFFFFF"/>
                </a:solidFill>
              </a:defRPr>
            </a:pPr>
            <a:endParaRPr sz="3600" kern="0">
              <a:solidFill>
                <a:srgbClr val="FFFFFF"/>
              </a:solidFill>
              <a:latin typeface="Helvetica"/>
              <a:sym typeface="Helvetica"/>
            </a:endParaRPr>
          </a:p>
        </p:txBody>
      </p:sp>
      <p:sp>
        <p:nvSpPr>
          <p:cNvPr id="1082" name="Shape"/>
          <p:cNvSpPr/>
          <p:nvPr/>
        </p:nvSpPr>
        <p:spPr>
          <a:xfrm rot="16200000">
            <a:off x="18242653" y="4468563"/>
            <a:ext cx="3657601" cy="327331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833" y="0"/>
                </a:lnTo>
                <a:lnTo>
                  <a:pt x="16767" y="0"/>
                </a:lnTo>
                <a:lnTo>
                  <a:pt x="21600" y="10800"/>
                </a:lnTo>
                <a:lnTo>
                  <a:pt x="16767" y="21600"/>
                </a:lnTo>
                <a:lnTo>
                  <a:pt x="4833" y="21600"/>
                </a:lnTo>
                <a:close/>
              </a:path>
            </a:pathLst>
          </a:custGeom>
          <a:ln w="12700">
            <a:solidFill>
              <a:srgbClr val="000000"/>
            </a:solidFill>
            <a:miter/>
          </a:ln>
        </p:spPr>
        <p:txBody>
          <a:bodyPr lIns="45719" rIns="45719" anchor="ctr"/>
          <a:lstStyle/>
          <a:p>
            <a:pPr algn="ctr" defTabSz="1828433" hangingPunct="0">
              <a:defRPr>
                <a:solidFill>
                  <a:srgbClr val="FFFFFF"/>
                </a:solidFill>
              </a:defRPr>
            </a:pPr>
            <a:endParaRPr sz="3600" kern="0">
              <a:solidFill>
                <a:srgbClr val="FFFFFF"/>
              </a:solidFill>
              <a:latin typeface="Helvetica"/>
              <a:sym typeface="Helvetica"/>
            </a:endParaRPr>
          </a:p>
        </p:txBody>
      </p:sp>
      <p:sp>
        <p:nvSpPr>
          <p:cNvPr id="1083" name="DIAGRAM SECTION"/>
          <p:cNvSpPr txBox="1"/>
          <p:nvPr/>
        </p:nvSpPr>
        <p:spPr>
          <a:xfrm>
            <a:off x="7612605" y="1390006"/>
            <a:ext cx="9194182" cy="110799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6600" spc="600">
                <a:solidFill>
                  <a:srgbClr val="000000"/>
                </a:solidFill>
              </a:defRPr>
            </a:lvl1pPr>
          </a:lstStyle>
          <a:p>
            <a:pPr defTabSz="1828433" hangingPunct="0"/>
            <a:r>
              <a:rPr kern="0">
                <a:latin typeface="Helvetica"/>
                <a:sym typeface="Helvetica"/>
              </a:rPr>
              <a:t>DIAGRAM SECTION</a:t>
            </a:r>
          </a:p>
        </p:txBody>
      </p:sp>
      <p:sp>
        <p:nvSpPr>
          <p:cNvPr id="1085" name="A company is an association or collection of individuals, whether natural persons, legal persons, or a mixture of both. Company members share a common purpose and unite in order to focus."/>
          <p:cNvSpPr txBox="1"/>
          <p:nvPr/>
        </p:nvSpPr>
        <p:spPr>
          <a:xfrm>
            <a:off x="4872571" y="2619587"/>
            <a:ext cx="14658344" cy="872483"/>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50000"/>
              </a:lnSpc>
              <a:defRPr sz="1800" spc="300"/>
            </a:lvl1pPr>
          </a:lstStyle>
          <a:p>
            <a:pPr defTabSz="1828433" hangingPunct="0"/>
            <a:r>
              <a:rPr kern="0">
                <a:solidFill>
                  <a:srgbClr val="7F7F7F"/>
                </a:solidFill>
                <a:latin typeface="Helvetica"/>
                <a:sym typeface="Helvetica"/>
              </a:rPr>
              <a:t>A company is an association or collection of individuals, whether natural persons, legal persons, or a mixture of both. Company members share a common purpose and unite in order to focus.</a:t>
            </a:r>
          </a:p>
        </p:txBody>
      </p:sp>
      <p:sp>
        <p:nvSpPr>
          <p:cNvPr id="1086" name="STEP ONE"/>
          <p:cNvSpPr txBox="1"/>
          <p:nvPr/>
        </p:nvSpPr>
        <p:spPr>
          <a:xfrm>
            <a:off x="3400540" y="8525516"/>
            <a:ext cx="1944847" cy="4597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400" b="1" spc="300">
                <a:solidFill>
                  <a:srgbClr val="000000"/>
                </a:solidFill>
              </a:defRPr>
            </a:lvl1pPr>
          </a:lstStyle>
          <a:p>
            <a:pPr defTabSz="1828433" hangingPunct="0"/>
            <a:r>
              <a:rPr kern="0">
                <a:latin typeface="Helvetica"/>
                <a:sym typeface="Helvetica"/>
              </a:rPr>
              <a:t>STEP ONE</a:t>
            </a:r>
          </a:p>
        </p:txBody>
      </p:sp>
      <p:sp>
        <p:nvSpPr>
          <p:cNvPr id="1087" name="Entrepreneurial activities differ substantially depending on the type of organization and creativity."/>
          <p:cNvSpPr txBox="1"/>
          <p:nvPr/>
        </p:nvSpPr>
        <p:spPr>
          <a:xfrm>
            <a:off x="2549103" y="9270024"/>
            <a:ext cx="3656751" cy="1893057"/>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ts val="3600"/>
              </a:lnSpc>
              <a:defRPr sz="2200"/>
            </a:lvl1pPr>
          </a:lstStyle>
          <a:p>
            <a:pPr defTabSz="1828433" hangingPunct="0"/>
            <a:r>
              <a:rPr kern="0">
                <a:solidFill>
                  <a:srgbClr val="7F7F7F"/>
                </a:solidFill>
                <a:latin typeface="Helvetica"/>
                <a:sym typeface="Helvetica"/>
              </a:rPr>
              <a:t>Entrepreneurial activities differ substantially depending on the type of organization and creativity. </a:t>
            </a:r>
          </a:p>
        </p:txBody>
      </p:sp>
      <p:sp>
        <p:nvSpPr>
          <p:cNvPr id="1088" name="STEP TWO"/>
          <p:cNvSpPr txBox="1"/>
          <p:nvPr/>
        </p:nvSpPr>
        <p:spPr>
          <a:xfrm>
            <a:off x="7331524" y="8525516"/>
            <a:ext cx="1995300" cy="4597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400" b="1" spc="300">
                <a:solidFill>
                  <a:srgbClr val="000000"/>
                </a:solidFill>
              </a:defRPr>
            </a:lvl1pPr>
          </a:lstStyle>
          <a:p>
            <a:pPr defTabSz="1828433" hangingPunct="0"/>
            <a:r>
              <a:rPr kern="0">
                <a:latin typeface="Helvetica"/>
                <a:sym typeface="Helvetica"/>
              </a:rPr>
              <a:t>STEP TWO</a:t>
            </a:r>
          </a:p>
        </p:txBody>
      </p:sp>
      <p:sp>
        <p:nvSpPr>
          <p:cNvPr id="1089" name="Entrepreneurial activities differ substantially depending on the type of organization and creativity."/>
          <p:cNvSpPr txBox="1"/>
          <p:nvPr/>
        </p:nvSpPr>
        <p:spPr>
          <a:xfrm>
            <a:off x="6505315" y="9270024"/>
            <a:ext cx="3656751" cy="1893057"/>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ts val="3600"/>
              </a:lnSpc>
              <a:defRPr sz="2200"/>
            </a:lvl1pPr>
          </a:lstStyle>
          <a:p>
            <a:pPr defTabSz="1828433" hangingPunct="0"/>
            <a:r>
              <a:rPr kern="0">
                <a:solidFill>
                  <a:srgbClr val="7F7F7F"/>
                </a:solidFill>
                <a:latin typeface="Helvetica"/>
                <a:sym typeface="Helvetica"/>
              </a:rPr>
              <a:t>Entrepreneurial activities differ substantially depending on the type of organization and creativity. </a:t>
            </a:r>
          </a:p>
        </p:txBody>
      </p:sp>
      <p:sp>
        <p:nvSpPr>
          <p:cNvPr id="1090" name="STEP THREE"/>
          <p:cNvSpPr txBox="1"/>
          <p:nvPr/>
        </p:nvSpPr>
        <p:spPr>
          <a:xfrm>
            <a:off x="11088605" y="8525516"/>
            <a:ext cx="2393565" cy="4597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400" b="1" spc="300">
                <a:solidFill>
                  <a:srgbClr val="000000"/>
                </a:solidFill>
              </a:defRPr>
            </a:lvl1pPr>
          </a:lstStyle>
          <a:p>
            <a:pPr defTabSz="1828433" hangingPunct="0"/>
            <a:r>
              <a:rPr kern="0">
                <a:latin typeface="Helvetica"/>
                <a:sym typeface="Helvetica"/>
              </a:rPr>
              <a:t>STEP THREE</a:t>
            </a:r>
          </a:p>
        </p:txBody>
      </p:sp>
      <p:sp>
        <p:nvSpPr>
          <p:cNvPr id="1091" name="Entrepreneurial activities differ substantially depending on the type of organization and creativity."/>
          <p:cNvSpPr txBox="1"/>
          <p:nvPr/>
        </p:nvSpPr>
        <p:spPr>
          <a:xfrm>
            <a:off x="10461526" y="9270024"/>
            <a:ext cx="3656751" cy="1893057"/>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ts val="3600"/>
              </a:lnSpc>
              <a:defRPr sz="2200"/>
            </a:lvl1pPr>
          </a:lstStyle>
          <a:p>
            <a:pPr defTabSz="1828433" hangingPunct="0"/>
            <a:r>
              <a:rPr kern="0">
                <a:solidFill>
                  <a:srgbClr val="7F7F7F"/>
                </a:solidFill>
                <a:latin typeface="Helvetica"/>
                <a:sym typeface="Helvetica"/>
              </a:rPr>
              <a:t>Entrepreneurial activities differ substantially depending on the type of organization and creativity. </a:t>
            </a:r>
          </a:p>
        </p:txBody>
      </p:sp>
      <p:sp>
        <p:nvSpPr>
          <p:cNvPr id="1092" name="STEP FOUR"/>
          <p:cNvSpPr txBox="1"/>
          <p:nvPr/>
        </p:nvSpPr>
        <p:spPr>
          <a:xfrm>
            <a:off x="15148623" y="8525516"/>
            <a:ext cx="2185949" cy="4597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400" b="1" spc="300">
                <a:solidFill>
                  <a:srgbClr val="000000"/>
                </a:solidFill>
              </a:defRPr>
            </a:lvl1pPr>
          </a:lstStyle>
          <a:p>
            <a:pPr defTabSz="1828433" hangingPunct="0"/>
            <a:r>
              <a:rPr kern="0">
                <a:latin typeface="Helvetica"/>
                <a:sym typeface="Helvetica"/>
              </a:rPr>
              <a:t>STEP FOUR</a:t>
            </a:r>
          </a:p>
        </p:txBody>
      </p:sp>
      <p:sp>
        <p:nvSpPr>
          <p:cNvPr id="1093" name="Entrepreneurial activities differ substantially depending on the type of organization and creativity."/>
          <p:cNvSpPr txBox="1"/>
          <p:nvPr/>
        </p:nvSpPr>
        <p:spPr>
          <a:xfrm>
            <a:off x="14417736" y="9270024"/>
            <a:ext cx="3656751" cy="1893057"/>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ts val="3600"/>
              </a:lnSpc>
              <a:defRPr sz="2200"/>
            </a:lvl1pPr>
          </a:lstStyle>
          <a:p>
            <a:pPr defTabSz="1828433" hangingPunct="0"/>
            <a:r>
              <a:rPr kern="0">
                <a:solidFill>
                  <a:srgbClr val="7F7F7F"/>
                </a:solidFill>
                <a:latin typeface="Helvetica"/>
                <a:sym typeface="Helvetica"/>
              </a:rPr>
              <a:t>Entrepreneurial activities differ substantially depending on the type of organization and creativity. </a:t>
            </a:r>
          </a:p>
        </p:txBody>
      </p:sp>
      <p:sp>
        <p:nvSpPr>
          <p:cNvPr id="1094" name="STEP FIVE"/>
          <p:cNvSpPr txBox="1"/>
          <p:nvPr/>
        </p:nvSpPr>
        <p:spPr>
          <a:xfrm>
            <a:off x="19197852" y="8525516"/>
            <a:ext cx="1999913" cy="4597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400" b="1" spc="300">
                <a:solidFill>
                  <a:srgbClr val="000000"/>
                </a:solidFill>
              </a:defRPr>
            </a:lvl1pPr>
          </a:lstStyle>
          <a:p>
            <a:pPr defTabSz="1828433" hangingPunct="0"/>
            <a:r>
              <a:rPr kern="0">
                <a:latin typeface="Helvetica"/>
                <a:sym typeface="Helvetica"/>
              </a:rPr>
              <a:t>STEP FIVE</a:t>
            </a:r>
          </a:p>
        </p:txBody>
      </p:sp>
      <p:sp>
        <p:nvSpPr>
          <p:cNvPr id="1095" name="Entrepreneurial activities differ substantially depending on the type of organization and creativity."/>
          <p:cNvSpPr txBox="1"/>
          <p:nvPr/>
        </p:nvSpPr>
        <p:spPr>
          <a:xfrm>
            <a:off x="18373947" y="9270024"/>
            <a:ext cx="3656751" cy="1893057"/>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ts val="3600"/>
              </a:lnSpc>
              <a:defRPr sz="2200"/>
            </a:lvl1pPr>
          </a:lstStyle>
          <a:p>
            <a:pPr defTabSz="1828433" hangingPunct="0"/>
            <a:r>
              <a:rPr kern="0">
                <a:solidFill>
                  <a:srgbClr val="7F7F7F"/>
                </a:solidFill>
                <a:latin typeface="Helvetica"/>
                <a:sym typeface="Helvetica"/>
              </a:rPr>
              <a:t>Entrepreneurial activities differ substantially depending on the type of organization and creativity. </a:t>
            </a:r>
          </a:p>
        </p:txBody>
      </p:sp>
      <p:sp>
        <p:nvSpPr>
          <p:cNvPr id="1096" name="Shape"/>
          <p:cNvSpPr/>
          <p:nvPr/>
        </p:nvSpPr>
        <p:spPr>
          <a:xfrm>
            <a:off x="3952266" y="5626654"/>
            <a:ext cx="924300" cy="924301"/>
          </a:xfrm>
          <a:custGeom>
            <a:avLst/>
            <a:gdLst/>
            <a:ahLst/>
            <a:cxnLst>
              <a:cxn ang="0">
                <a:pos x="wd2" y="hd2"/>
              </a:cxn>
              <a:cxn ang="5400000">
                <a:pos x="wd2" y="hd2"/>
              </a:cxn>
              <a:cxn ang="10800000">
                <a:pos x="wd2" y="hd2"/>
              </a:cxn>
              <a:cxn ang="16200000">
                <a:pos x="wd2" y="hd2"/>
              </a:cxn>
            </a:cxnLst>
            <a:rect l="0" t="0" r="r" b="b"/>
            <a:pathLst>
              <a:path w="21600" h="21600" extrusionOk="0">
                <a:moveTo>
                  <a:pt x="20618" y="17673"/>
                </a:moveTo>
                <a:cubicBezTo>
                  <a:pt x="20618" y="18215"/>
                  <a:pt x="20178" y="18655"/>
                  <a:pt x="19636" y="18655"/>
                </a:cubicBezTo>
                <a:lnTo>
                  <a:pt x="1964" y="18655"/>
                </a:lnTo>
                <a:cubicBezTo>
                  <a:pt x="1422" y="18655"/>
                  <a:pt x="982" y="18215"/>
                  <a:pt x="982" y="17673"/>
                </a:cubicBezTo>
                <a:lnTo>
                  <a:pt x="982" y="5891"/>
                </a:lnTo>
                <a:cubicBezTo>
                  <a:pt x="982" y="5349"/>
                  <a:pt x="1422" y="4909"/>
                  <a:pt x="1964" y="4909"/>
                </a:cubicBezTo>
                <a:lnTo>
                  <a:pt x="19636" y="4909"/>
                </a:lnTo>
                <a:cubicBezTo>
                  <a:pt x="20178" y="4909"/>
                  <a:pt x="20618" y="5349"/>
                  <a:pt x="20618" y="5891"/>
                </a:cubicBezTo>
                <a:cubicBezTo>
                  <a:pt x="20618" y="5891"/>
                  <a:pt x="20618" y="17673"/>
                  <a:pt x="20618" y="17673"/>
                </a:cubicBezTo>
                <a:close/>
                <a:moveTo>
                  <a:pt x="19636" y="3927"/>
                </a:moveTo>
                <a:lnTo>
                  <a:pt x="12476" y="3927"/>
                </a:lnTo>
                <a:lnTo>
                  <a:pt x="14476" y="1927"/>
                </a:lnTo>
                <a:cubicBezTo>
                  <a:pt x="14557" y="1949"/>
                  <a:pt x="14640" y="1964"/>
                  <a:pt x="14727" y="1964"/>
                </a:cubicBezTo>
                <a:cubicBezTo>
                  <a:pt x="15269" y="1964"/>
                  <a:pt x="15709" y="1524"/>
                  <a:pt x="15709" y="982"/>
                </a:cubicBezTo>
                <a:cubicBezTo>
                  <a:pt x="15709" y="440"/>
                  <a:pt x="15269" y="0"/>
                  <a:pt x="14727" y="0"/>
                </a:cubicBezTo>
                <a:cubicBezTo>
                  <a:pt x="14185" y="0"/>
                  <a:pt x="13745" y="440"/>
                  <a:pt x="13745" y="982"/>
                </a:cubicBezTo>
                <a:cubicBezTo>
                  <a:pt x="13745" y="1069"/>
                  <a:pt x="13761" y="1153"/>
                  <a:pt x="13782" y="1233"/>
                </a:cubicBezTo>
                <a:lnTo>
                  <a:pt x="11088" y="3927"/>
                </a:lnTo>
                <a:lnTo>
                  <a:pt x="10513" y="3927"/>
                </a:lnTo>
                <a:lnTo>
                  <a:pt x="7818" y="1233"/>
                </a:lnTo>
                <a:cubicBezTo>
                  <a:pt x="7839" y="1153"/>
                  <a:pt x="7855" y="1069"/>
                  <a:pt x="7855" y="982"/>
                </a:cubicBezTo>
                <a:cubicBezTo>
                  <a:pt x="7855" y="440"/>
                  <a:pt x="7415" y="0"/>
                  <a:pt x="6873" y="0"/>
                </a:cubicBezTo>
                <a:cubicBezTo>
                  <a:pt x="6331" y="0"/>
                  <a:pt x="5891" y="440"/>
                  <a:pt x="5891" y="982"/>
                </a:cubicBezTo>
                <a:cubicBezTo>
                  <a:pt x="5891" y="1524"/>
                  <a:pt x="6331" y="1964"/>
                  <a:pt x="6873" y="1964"/>
                </a:cubicBezTo>
                <a:cubicBezTo>
                  <a:pt x="6960" y="1964"/>
                  <a:pt x="7043" y="1949"/>
                  <a:pt x="7124" y="1927"/>
                </a:cubicBezTo>
                <a:lnTo>
                  <a:pt x="9124" y="3927"/>
                </a:lnTo>
                <a:lnTo>
                  <a:pt x="1964" y="3927"/>
                </a:lnTo>
                <a:cubicBezTo>
                  <a:pt x="879" y="3927"/>
                  <a:pt x="0" y="4806"/>
                  <a:pt x="0" y="5891"/>
                </a:cubicBezTo>
                <a:lnTo>
                  <a:pt x="0" y="17673"/>
                </a:lnTo>
                <a:cubicBezTo>
                  <a:pt x="0" y="18757"/>
                  <a:pt x="879" y="19637"/>
                  <a:pt x="1964" y="19637"/>
                </a:cubicBezTo>
                <a:lnTo>
                  <a:pt x="3927" y="19637"/>
                </a:lnTo>
                <a:lnTo>
                  <a:pt x="3927" y="21109"/>
                </a:lnTo>
                <a:cubicBezTo>
                  <a:pt x="3927" y="21381"/>
                  <a:pt x="4147" y="21600"/>
                  <a:pt x="4418" y="21600"/>
                </a:cubicBezTo>
                <a:cubicBezTo>
                  <a:pt x="4689" y="21600"/>
                  <a:pt x="4909" y="21381"/>
                  <a:pt x="4909" y="21109"/>
                </a:cubicBezTo>
                <a:lnTo>
                  <a:pt x="4909" y="20618"/>
                </a:lnTo>
                <a:lnTo>
                  <a:pt x="16691" y="20618"/>
                </a:lnTo>
                <a:lnTo>
                  <a:pt x="16691" y="21109"/>
                </a:lnTo>
                <a:cubicBezTo>
                  <a:pt x="16691" y="21381"/>
                  <a:pt x="16911" y="21600"/>
                  <a:pt x="17182" y="21600"/>
                </a:cubicBezTo>
                <a:cubicBezTo>
                  <a:pt x="17453" y="21600"/>
                  <a:pt x="17673" y="21381"/>
                  <a:pt x="17673" y="21109"/>
                </a:cubicBezTo>
                <a:lnTo>
                  <a:pt x="17673" y="19637"/>
                </a:lnTo>
                <a:lnTo>
                  <a:pt x="19636" y="19637"/>
                </a:lnTo>
                <a:cubicBezTo>
                  <a:pt x="20721" y="19637"/>
                  <a:pt x="21600" y="18757"/>
                  <a:pt x="21600" y="17673"/>
                </a:cubicBezTo>
                <a:lnTo>
                  <a:pt x="21600" y="5891"/>
                </a:lnTo>
                <a:cubicBezTo>
                  <a:pt x="21600" y="4806"/>
                  <a:pt x="20721" y="3927"/>
                  <a:pt x="19636" y="3927"/>
                </a:cubicBezTo>
              </a:path>
            </a:pathLst>
          </a:custGeom>
          <a:solidFill>
            <a:srgbClr val="000000"/>
          </a:solidFill>
          <a:ln w="12700">
            <a:miter lim="400000"/>
          </a:ln>
        </p:spPr>
        <p:txBody>
          <a:bodyPr lIns="45719" rIns="45719" anchor="ctr"/>
          <a:lstStyle/>
          <a:p>
            <a:pPr defTabSz="457062" hangingPunct="0">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0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1097" name="Shape"/>
          <p:cNvSpPr/>
          <p:nvPr/>
        </p:nvSpPr>
        <p:spPr>
          <a:xfrm>
            <a:off x="7844236" y="5797329"/>
            <a:ext cx="924300" cy="504166"/>
          </a:xfrm>
          <a:custGeom>
            <a:avLst/>
            <a:gdLst/>
            <a:ahLst/>
            <a:cxnLst>
              <a:cxn ang="0">
                <a:pos x="wd2" y="hd2"/>
              </a:cxn>
              <a:cxn ang="5400000">
                <a:pos x="wd2" y="hd2"/>
              </a:cxn>
              <a:cxn ang="10800000">
                <a:pos x="wd2" y="hd2"/>
              </a:cxn>
              <a:cxn ang="16200000">
                <a:pos x="wd2" y="hd2"/>
              </a:cxn>
            </a:cxnLst>
            <a:rect l="0" t="0" r="r" b="b"/>
            <a:pathLst>
              <a:path w="21600" h="21600" extrusionOk="0">
                <a:moveTo>
                  <a:pt x="19636" y="18000"/>
                </a:moveTo>
                <a:cubicBezTo>
                  <a:pt x="19636" y="18995"/>
                  <a:pt x="19196" y="19800"/>
                  <a:pt x="18655" y="19800"/>
                </a:cubicBezTo>
                <a:lnTo>
                  <a:pt x="1964" y="19800"/>
                </a:lnTo>
                <a:cubicBezTo>
                  <a:pt x="1422" y="19800"/>
                  <a:pt x="982" y="18995"/>
                  <a:pt x="982" y="18000"/>
                </a:cubicBezTo>
                <a:lnTo>
                  <a:pt x="982" y="3600"/>
                </a:lnTo>
                <a:cubicBezTo>
                  <a:pt x="982" y="2607"/>
                  <a:pt x="1422" y="1800"/>
                  <a:pt x="1964" y="1800"/>
                </a:cubicBezTo>
                <a:lnTo>
                  <a:pt x="18655" y="1800"/>
                </a:lnTo>
                <a:cubicBezTo>
                  <a:pt x="19196" y="1800"/>
                  <a:pt x="19636" y="2607"/>
                  <a:pt x="19636" y="3600"/>
                </a:cubicBezTo>
                <a:cubicBezTo>
                  <a:pt x="19636" y="3600"/>
                  <a:pt x="19636" y="18000"/>
                  <a:pt x="19636" y="18000"/>
                </a:cubicBezTo>
                <a:close/>
                <a:moveTo>
                  <a:pt x="20618" y="7200"/>
                </a:moveTo>
                <a:lnTo>
                  <a:pt x="20618" y="3600"/>
                </a:lnTo>
                <a:cubicBezTo>
                  <a:pt x="20618" y="1612"/>
                  <a:pt x="19739" y="0"/>
                  <a:pt x="18655" y="0"/>
                </a:cubicBezTo>
                <a:lnTo>
                  <a:pt x="1964" y="0"/>
                </a:lnTo>
                <a:cubicBezTo>
                  <a:pt x="879" y="0"/>
                  <a:pt x="0" y="1612"/>
                  <a:pt x="0" y="3600"/>
                </a:cubicBezTo>
                <a:lnTo>
                  <a:pt x="0" y="18000"/>
                </a:lnTo>
                <a:cubicBezTo>
                  <a:pt x="0" y="19989"/>
                  <a:pt x="879" y="21600"/>
                  <a:pt x="1964" y="21600"/>
                </a:cubicBezTo>
                <a:lnTo>
                  <a:pt x="18655" y="21600"/>
                </a:lnTo>
                <a:cubicBezTo>
                  <a:pt x="19739" y="21600"/>
                  <a:pt x="20618" y="19989"/>
                  <a:pt x="20618" y="18000"/>
                </a:cubicBezTo>
                <a:lnTo>
                  <a:pt x="20618" y="14400"/>
                </a:lnTo>
                <a:cubicBezTo>
                  <a:pt x="21160" y="14400"/>
                  <a:pt x="21600" y="13595"/>
                  <a:pt x="21600" y="12600"/>
                </a:cubicBezTo>
                <a:lnTo>
                  <a:pt x="21600" y="9000"/>
                </a:lnTo>
                <a:cubicBezTo>
                  <a:pt x="21600" y="8007"/>
                  <a:pt x="21160" y="7200"/>
                  <a:pt x="20618" y="7200"/>
                </a:cubicBezTo>
                <a:moveTo>
                  <a:pt x="1964" y="18000"/>
                </a:moveTo>
                <a:lnTo>
                  <a:pt x="6873" y="18000"/>
                </a:lnTo>
                <a:lnTo>
                  <a:pt x="6873" y="3600"/>
                </a:lnTo>
                <a:lnTo>
                  <a:pt x="1964" y="3600"/>
                </a:lnTo>
                <a:cubicBezTo>
                  <a:pt x="1964" y="3600"/>
                  <a:pt x="1964" y="18000"/>
                  <a:pt x="1964" y="18000"/>
                </a:cubicBezTo>
                <a:close/>
              </a:path>
            </a:pathLst>
          </a:custGeom>
          <a:solidFill>
            <a:srgbClr val="FFFFFF"/>
          </a:solidFill>
          <a:ln w="12700">
            <a:miter lim="400000"/>
          </a:ln>
        </p:spPr>
        <p:txBody>
          <a:bodyPr lIns="45719" rIns="45719" anchor="ctr"/>
          <a:lstStyle/>
          <a:p>
            <a:pPr defTabSz="457062" hangingPunct="0">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0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1098" name="Shape"/>
          <p:cNvSpPr/>
          <p:nvPr/>
        </p:nvSpPr>
        <p:spPr>
          <a:xfrm>
            <a:off x="11845463" y="5589281"/>
            <a:ext cx="672220" cy="924301"/>
          </a:xfrm>
          <a:custGeom>
            <a:avLst/>
            <a:gdLst/>
            <a:ahLst/>
            <a:cxnLst>
              <a:cxn ang="0">
                <a:pos x="wd2" y="hd2"/>
              </a:cxn>
              <a:cxn ang="5400000">
                <a:pos x="wd2" y="hd2"/>
              </a:cxn>
              <a:cxn ang="10800000">
                <a:pos x="wd2" y="hd2"/>
              </a:cxn>
              <a:cxn ang="16200000">
                <a:pos x="wd2" y="hd2"/>
              </a:cxn>
            </a:cxnLst>
            <a:rect l="0" t="0" r="r" b="b"/>
            <a:pathLst>
              <a:path w="21600" h="21600" extrusionOk="0">
                <a:moveTo>
                  <a:pt x="14850" y="20121"/>
                </a:moveTo>
                <a:cubicBezTo>
                  <a:pt x="14850" y="20393"/>
                  <a:pt x="14546" y="20612"/>
                  <a:pt x="14171" y="20612"/>
                </a:cubicBezTo>
                <a:cubicBezTo>
                  <a:pt x="13977" y="20612"/>
                  <a:pt x="13804" y="20552"/>
                  <a:pt x="13680" y="20457"/>
                </a:cubicBezTo>
                <a:lnTo>
                  <a:pt x="13677" y="20459"/>
                </a:lnTo>
                <a:lnTo>
                  <a:pt x="13500" y="20342"/>
                </a:lnTo>
                <a:lnTo>
                  <a:pt x="13500" y="1256"/>
                </a:lnTo>
                <a:lnTo>
                  <a:pt x="13698" y="1126"/>
                </a:lnTo>
                <a:lnTo>
                  <a:pt x="13700" y="1127"/>
                </a:lnTo>
                <a:cubicBezTo>
                  <a:pt x="13822" y="1042"/>
                  <a:pt x="13988" y="987"/>
                  <a:pt x="14171" y="987"/>
                </a:cubicBezTo>
                <a:cubicBezTo>
                  <a:pt x="14546" y="987"/>
                  <a:pt x="14850" y="1208"/>
                  <a:pt x="14850" y="1479"/>
                </a:cubicBezTo>
                <a:cubicBezTo>
                  <a:pt x="14850" y="1479"/>
                  <a:pt x="14850" y="20121"/>
                  <a:pt x="14850" y="20121"/>
                </a:cubicBezTo>
                <a:close/>
                <a:moveTo>
                  <a:pt x="12150" y="19448"/>
                </a:moveTo>
                <a:lnTo>
                  <a:pt x="5400" y="14978"/>
                </a:lnTo>
                <a:lnTo>
                  <a:pt x="5400" y="6607"/>
                </a:lnTo>
                <a:lnTo>
                  <a:pt x="5702" y="6407"/>
                </a:lnTo>
                <a:lnTo>
                  <a:pt x="5699" y="6406"/>
                </a:lnTo>
                <a:lnTo>
                  <a:pt x="12150" y="2147"/>
                </a:lnTo>
                <a:cubicBezTo>
                  <a:pt x="12150" y="2147"/>
                  <a:pt x="12150" y="19448"/>
                  <a:pt x="12150" y="19448"/>
                </a:cubicBezTo>
                <a:close/>
                <a:moveTo>
                  <a:pt x="4050" y="14648"/>
                </a:moveTo>
                <a:cubicBezTo>
                  <a:pt x="2509" y="14284"/>
                  <a:pt x="1350" y="12700"/>
                  <a:pt x="1350" y="10800"/>
                </a:cubicBezTo>
                <a:cubicBezTo>
                  <a:pt x="1350" y="8900"/>
                  <a:pt x="2509" y="7315"/>
                  <a:pt x="4050" y="6952"/>
                </a:cubicBezTo>
                <a:cubicBezTo>
                  <a:pt x="4050" y="6952"/>
                  <a:pt x="4050" y="14648"/>
                  <a:pt x="4050" y="14648"/>
                </a:cubicBezTo>
                <a:close/>
                <a:moveTo>
                  <a:pt x="16208" y="1472"/>
                </a:moveTo>
                <a:cubicBezTo>
                  <a:pt x="16208" y="658"/>
                  <a:pt x="15297" y="0"/>
                  <a:pt x="14174" y="0"/>
                </a:cubicBezTo>
                <a:cubicBezTo>
                  <a:pt x="13599" y="0"/>
                  <a:pt x="13083" y="174"/>
                  <a:pt x="12713" y="451"/>
                </a:cubicBezTo>
                <a:lnTo>
                  <a:pt x="4456" y="5905"/>
                </a:lnTo>
                <a:cubicBezTo>
                  <a:pt x="1972" y="6050"/>
                  <a:pt x="0" y="8183"/>
                  <a:pt x="0" y="10800"/>
                </a:cubicBezTo>
                <a:cubicBezTo>
                  <a:pt x="0" y="13425"/>
                  <a:pt x="1985" y="15563"/>
                  <a:pt x="4481" y="15696"/>
                </a:cubicBezTo>
                <a:lnTo>
                  <a:pt x="12713" y="21148"/>
                </a:lnTo>
                <a:cubicBezTo>
                  <a:pt x="13083" y="21426"/>
                  <a:pt x="13599" y="21600"/>
                  <a:pt x="14174" y="21600"/>
                </a:cubicBezTo>
                <a:cubicBezTo>
                  <a:pt x="15297" y="21600"/>
                  <a:pt x="16208" y="20941"/>
                  <a:pt x="16208" y="20129"/>
                </a:cubicBezTo>
                <a:cubicBezTo>
                  <a:pt x="16208" y="20110"/>
                  <a:pt x="16201" y="20092"/>
                  <a:pt x="16200" y="20073"/>
                </a:cubicBezTo>
                <a:lnTo>
                  <a:pt x="16200" y="1527"/>
                </a:lnTo>
                <a:cubicBezTo>
                  <a:pt x="16201" y="1508"/>
                  <a:pt x="16208" y="1490"/>
                  <a:pt x="16208" y="1472"/>
                </a:cubicBezTo>
                <a:moveTo>
                  <a:pt x="18225" y="7855"/>
                </a:moveTo>
                <a:cubicBezTo>
                  <a:pt x="17852" y="7855"/>
                  <a:pt x="17550" y="8074"/>
                  <a:pt x="17550" y="8345"/>
                </a:cubicBezTo>
                <a:cubicBezTo>
                  <a:pt x="17550" y="8617"/>
                  <a:pt x="17852" y="8836"/>
                  <a:pt x="18225" y="8836"/>
                </a:cubicBezTo>
                <a:cubicBezTo>
                  <a:pt x="19344" y="8836"/>
                  <a:pt x="20250" y="9716"/>
                  <a:pt x="20250" y="10800"/>
                </a:cubicBezTo>
                <a:cubicBezTo>
                  <a:pt x="20250" y="11884"/>
                  <a:pt x="19344" y="12764"/>
                  <a:pt x="18225" y="12764"/>
                </a:cubicBezTo>
                <a:cubicBezTo>
                  <a:pt x="17852" y="12764"/>
                  <a:pt x="17550" y="12983"/>
                  <a:pt x="17550" y="13255"/>
                </a:cubicBezTo>
                <a:cubicBezTo>
                  <a:pt x="17550" y="13526"/>
                  <a:pt x="17852" y="13745"/>
                  <a:pt x="18225" y="13745"/>
                </a:cubicBezTo>
                <a:cubicBezTo>
                  <a:pt x="20089" y="13745"/>
                  <a:pt x="21600" y="12426"/>
                  <a:pt x="21600" y="10800"/>
                </a:cubicBezTo>
                <a:cubicBezTo>
                  <a:pt x="21600" y="9173"/>
                  <a:pt x="20089" y="7855"/>
                  <a:pt x="18225" y="7855"/>
                </a:cubicBezTo>
              </a:path>
            </a:pathLst>
          </a:custGeom>
          <a:solidFill>
            <a:srgbClr val="000000"/>
          </a:solidFill>
          <a:ln w="12700">
            <a:miter lim="400000"/>
          </a:ln>
        </p:spPr>
        <p:txBody>
          <a:bodyPr lIns="45719" rIns="45719" anchor="ctr"/>
          <a:lstStyle/>
          <a:p>
            <a:pPr defTabSz="457062" hangingPunct="0">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0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1099" name="Shape"/>
          <p:cNvSpPr/>
          <p:nvPr/>
        </p:nvSpPr>
        <p:spPr>
          <a:xfrm>
            <a:off x="15652199" y="5679200"/>
            <a:ext cx="924300" cy="756247"/>
          </a:xfrm>
          <a:custGeom>
            <a:avLst/>
            <a:gdLst/>
            <a:ahLst/>
            <a:cxnLst>
              <a:cxn ang="0">
                <a:pos x="wd2" y="hd2"/>
              </a:cxn>
              <a:cxn ang="5400000">
                <a:pos x="wd2" y="hd2"/>
              </a:cxn>
              <a:cxn ang="10800000">
                <a:pos x="wd2" y="hd2"/>
              </a:cxn>
              <a:cxn ang="16200000">
                <a:pos x="wd2" y="hd2"/>
              </a:cxn>
            </a:cxnLst>
            <a:rect l="0" t="0" r="r" b="b"/>
            <a:pathLst>
              <a:path w="21600" h="21600" extrusionOk="0">
                <a:moveTo>
                  <a:pt x="5976" y="20400"/>
                </a:moveTo>
                <a:lnTo>
                  <a:pt x="10800" y="13522"/>
                </a:lnTo>
                <a:lnTo>
                  <a:pt x="15623" y="20400"/>
                </a:lnTo>
                <a:cubicBezTo>
                  <a:pt x="15623" y="20400"/>
                  <a:pt x="5976" y="20400"/>
                  <a:pt x="5976" y="20400"/>
                </a:cubicBezTo>
                <a:close/>
                <a:moveTo>
                  <a:pt x="17063" y="20610"/>
                </a:moveTo>
                <a:lnTo>
                  <a:pt x="11172" y="12210"/>
                </a:lnTo>
                <a:lnTo>
                  <a:pt x="11168" y="12214"/>
                </a:lnTo>
                <a:cubicBezTo>
                  <a:pt x="11078" y="12086"/>
                  <a:pt x="10949" y="12000"/>
                  <a:pt x="10800" y="12000"/>
                </a:cubicBezTo>
                <a:cubicBezTo>
                  <a:pt x="10651" y="12000"/>
                  <a:pt x="10521" y="12086"/>
                  <a:pt x="10432" y="12214"/>
                </a:cubicBezTo>
                <a:lnTo>
                  <a:pt x="10427" y="12210"/>
                </a:lnTo>
                <a:lnTo>
                  <a:pt x="4536" y="20610"/>
                </a:lnTo>
                <a:lnTo>
                  <a:pt x="4540" y="20614"/>
                </a:lnTo>
                <a:cubicBezTo>
                  <a:pt x="4467" y="20719"/>
                  <a:pt x="4418" y="20851"/>
                  <a:pt x="4418" y="21000"/>
                </a:cubicBezTo>
                <a:cubicBezTo>
                  <a:pt x="4418" y="21332"/>
                  <a:pt x="4638" y="21600"/>
                  <a:pt x="4909" y="21600"/>
                </a:cubicBezTo>
                <a:lnTo>
                  <a:pt x="16691" y="21600"/>
                </a:lnTo>
                <a:cubicBezTo>
                  <a:pt x="16962" y="21600"/>
                  <a:pt x="17182" y="21332"/>
                  <a:pt x="17182" y="21000"/>
                </a:cubicBezTo>
                <a:cubicBezTo>
                  <a:pt x="17182" y="20851"/>
                  <a:pt x="17133" y="20719"/>
                  <a:pt x="17059" y="20614"/>
                </a:cubicBezTo>
                <a:cubicBezTo>
                  <a:pt x="17059" y="20614"/>
                  <a:pt x="17063" y="20610"/>
                  <a:pt x="17063" y="20610"/>
                </a:cubicBezTo>
                <a:close/>
                <a:moveTo>
                  <a:pt x="21109" y="0"/>
                </a:moveTo>
                <a:lnTo>
                  <a:pt x="491" y="0"/>
                </a:lnTo>
                <a:cubicBezTo>
                  <a:pt x="220" y="0"/>
                  <a:pt x="0" y="269"/>
                  <a:pt x="0" y="600"/>
                </a:cubicBezTo>
                <a:lnTo>
                  <a:pt x="0" y="17400"/>
                </a:lnTo>
                <a:cubicBezTo>
                  <a:pt x="0" y="17732"/>
                  <a:pt x="220" y="18000"/>
                  <a:pt x="491" y="18000"/>
                </a:cubicBezTo>
                <a:lnTo>
                  <a:pt x="4418" y="18000"/>
                </a:lnTo>
                <a:cubicBezTo>
                  <a:pt x="4689" y="18000"/>
                  <a:pt x="4909" y="17732"/>
                  <a:pt x="4909" y="17400"/>
                </a:cubicBezTo>
                <a:cubicBezTo>
                  <a:pt x="4909" y="17068"/>
                  <a:pt x="4689" y="16800"/>
                  <a:pt x="4418" y="16800"/>
                </a:cubicBezTo>
                <a:lnTo>
                  <a:pt x="982" y="16800"/>
                </a:lnTo>
                <a:lnTo>
                  <a:pt x="982" y="1200"/>
                </a:lnTo>
                <a:lnTo>
                  <a:pt x="20618" y="1200"/>
                </a:lnTo>
                <a:lnTo>
                  <a:pt x="20618" y="16800"/>
                </a:lnTo>
                <a:lnTo>
                  <a:pt x="17182" y="16800"/>
                </a:lnTo>
                <a:cubicBezTo>
                  <a:pt x="16911" y="16800"/>
                  <a:pt x="16691" y="17068"/>
                  <a:pt x="16691" y="17400"/>
                </a:cubicBezTo>
                <a:cubicBezTo>
                  <a:pt x="16691" y="17732"/>
                  <a:pt x="16911" y="18000"/>
                  <a:pt x="17182" y="18000"/>
                </a:cubicBezTo>
                <a:lnTo>
                  <a:pt x="21109" y="18000"/>
                </a:lnTo>
                <a:cubicBezTo>
                  <a:pt x="21380" y="18000"/>
                  <a:pt x="21600" y="17732"/>
                  <a:pt x="21600" y="17400"/>
                </a:cubicBezTo>
                <a:lnTo>
                  <a:pt x="21600" y="600"/>
                </a:lnTo>
                <a:cubicBezTo>
                  <a:pt x="21600" y="269"/>
                  <a:pt x="21380" y="0"/>
                  <a:pt x="21109" y="0"/>
                </a:cubicBezTo>
              </a:path>
            </a:pathLst>
          </a:custGeom>
          <a:solidFill>
            <a:srgbClr val="FFFFFF"/>
          </a:solidFill>
          <a:ln w="12700">
            <a:miter lim="400000"/>
          </a:ln>
        </p:spPr>
        <p:txBody>
          <a:bodyPr lIns="45719" rIns="45719" anchor="ctr"/>
          <a:lstStyle/>
          <a:p>
            <a:pPr defTabSz="457062" hangingPunct="0">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0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1100" name="Shape"/>
          <p:cNvSpPr/>
          <p:nvPr/>
        </p:nvSpPr>
        <p:spPr>
          <a:xfrm>
            <a:off x="19693330" y="5600540"/>
            <a:ext cx="756247" cy="924301"/>
          </a:xfrm>
          <a:custGeom>
            <a:avLst/>
            <a:gdLst/>
            <a:ahLst/>
            <a:cxnLst>
              <a:cxn ang="0">
                <a:pos x="wd2" y="hd2"/>
              </a:cxn>
              <a:cxn ang="5400000">
                <a:pos x="wd2" y="hd2"/>
              </a:cxn>
              <a:cxn ang="10800000">
                <a:pos x="wd2" y="hd2"/>
              </a:cxn>
              <a:cxn ang="16200000">
                <a:pos x="wd2" y="hd2"/>
              </a:cxn>
            </a:cxnLst>
            <a:rect l="0" t="0" r="r" b="b"/>
            <a:pathLst>
              <a:path w="21600" h="21600" extrusionOk="0">
                <a:moveTo>
                  <a:pt x="13800" y="18655"/>
                </a:moveTo>
                <a:cubicBezTo>
                  <a:pt x="13468" y="18655"/>
                  <a:pt x="13200" y="18874"/>
                  <a:pt x="13200" y="19145"/>
                </a:cubicBezTo>
                <a:cubicBezTo>
                  <a:pt x="13200" y="19417"/>
                  <a:pt x="13468" y="19636"/>
                  <a:pt x="13800" y="19636"/>
                </a:cubicBezTo>
                <a:cubicBezTo>
                  <a:pt x="14132" y="19636"/>
                  <a:pt x="14400" y="19417"/>
                  <a:pt x="14400" y="19145"/>
                </a:cubicBezTo>
                <a:cubicBezTo>
                  <a:pt x="14400" y="18874"/>
                  <a:pt x="14132" y="18655"/>
                  <a:pt x="13800" y="18655"/>
                </a:cubicBezTo>
                <a:moveTo>
                  <a:pt x="10200" y="15709"/>
                </a:moveTo>
                <a:cubicBezTo>
                  <a:pt x="9868" y="15709"/>
                  <a:pt x="9600" y="15490"/>
                  <a:pt x="9600" y="15218"/>
                </a:cubicBezTo>
                <a:cubicBezTo>
                  <a:pt x="9600" y="14947"/>
                  <a:pt x="9868" y="14727"/>
                  <a:pt x="10200" y="14727"/>
                </a:cubicBezTo>
                <a:cubicBezTo>
                  <a:pt x="10532" y="14727"/>
                  <a:pt x="10800" y="14947"/>
                  <a:pt x="10800" y="15218"/>
                </a:cubicBezTo>
                <a:cubicBezTo>
                  <a:pt x="10800" y="15490"/>
                  <a:pt x="10532" y="15709"/>
                  <a:pt x="10200" y="15709"/>
                </a:cubicBezTo>
                <a:moveTo>
                  <a:pt x="10200" y="13745"/>
                </a:moveTo>
                <a:cubicBezTo>
                  <a:pt x="9206" y="13745"/>
                  <a:pt x="8400" y="14405"/>
                  <a:pt x="8400" y="15218"/>
                </a:cubicBezTo>
                <a:cubicBezTo>
                  <a:pt x="8400" y="16031"/>
                  <a:pt x="9206" y="16691"/>
                  <a:pt x="10200" y="16691"/>
                </a:cubicBezTo>
                <a:cubicBezTo>
                  <a:pt x="11194" y="16691"/>
                  <a:pt x="12000" y="16031"/>
                  <a:pt x="12000" y="15218"/>
                </a:cubicBezTo>
                <a:cubicBezTo>
                  <a:pt x="12000" y="14405"/>
                  <a:pt x="11194" y="13745"/>
                  <a:pt x="10200" y="13745"/>
                </a:cubicBezTo>
                <a:moveTo>
                  <a:pt x="15600" y="13745"/>
                </a:moveTo>
                <a:cubicBezTo>
                  <a:pt x="14938" y="13745"/>
                  <a:pt x="14400" y="14186"/>
                  <a:pt x="14400" y="14727"/>
                </a:cubicBezTo>
                <a:cubicBezTo>
                  <a:pt x="14400" y="15269"/>
                  <a:pt x="14938" y="15709"/>
                  <a:pt x="15600" y="15709"/>
                </a:cubicBezTo>
                <a:cubicBezTo>
                  <a:pt x="16262" y="15709"/>
                  <a:pt x="16800" y="15269"/>
                  <a:pt x="16800" y="14727"/>
                </a:cubicBezTo>
                <a:cubicBezTo>
                  <a:pt x="16800" y="14186"/>
                  <a:pt x="16262" y="13745"/>
                  <a:pt x="15600" y="13745"/>
                </a:cubicBezTo>
                <a:moveTo>
                  <a:pt x="14400" y="20618"/>
                </a:moveTo>
                <a:lnTo>
                  <a:pt x="7200" y="20618"/>
                </a:lnTo>
                <a:cubicBezTo>
                  <a:pt x="3892" y="20618"/>
                  <a:pt x="1200" y="18416"/>
                  <a:pt x="1200" y="15709"/>
                </a:cubicBezTo>
                <a:cubicBezTo>
                  <a:pt x="1200" y="13123"/>
                  <a:pt x="2182" y="11620"/>
                  <a:pt x="3320" y="9880"/>
                </a:cubicBezTo>
                <a:cubicBezTo>
                  <a:pt x="3477" y="9639"/>
                  <a:pt x="3636" y="9392"/>
                  <a:pt x="3797" y="9140"/>
                </a:cubicBezTo>
                <a:cubicBezTo>
                  <a:pt x="3905" y="9093"/>
                  <a:pt x="6420" y="8038"/>
                  <a:pt x="9814" y="9625"/>
                </a:cubicBezTo>
                <a:cubicBezTo>
                  <a:pt x="10959" y="10160"/>
                  <a:pt x="12064" y="10360"/>
                  <a:pt x="13079" y="10360"/>
                </a:cubicBezTo>
                <a:cubicBezTo>
                  <a:pt x="15152" y="10360"/>
                  <a:pt x="16846" y="9523"/>
                  <a:pt x="17711" y="8991"/>
                </a:cubicBezTo>
                <a:cubicBezTo>
                  <a:pt x="17902" y="9295"/>
                  <a:pt x="18093" y="9592"/>
                  <a:pt x="18280" y="9880"/>
                </a:cubicBezTo>
                <a:cubicBezTo>
                  <a:pt x="19418" y="11620"/>
                  <a:pt x="20400" y="13123"/>
                  <a:pt x="20400" y="15709"/>
                </a:cubicBezTo>
                <a:cubicBezTo>
                  <a:pt x="20400" y="18416"/>
                  <a:pt x="17708" y="20618"/>
                  <a:pt x="14400" y="20618"/>
                </a:cubicBezTo>
                <a:moveTo>
                  <a:pt x="5967" y="2945"/>
                </a:moveTo>
                <a:lnTo>
                  <a:pt x="15633" y="2945"/>
                </a:lnTo>
                <a:cubicBezTo>
                  <a:pt x="15782" y="5133"/>
                  <a:pt x="16425" y="6735"/>
                  <a:pt x="17180" y="8090"/>
                </a:cubicBezTo>
                <a:cubicBezTo>
                  <a:pt x="16281" y="8690"/>
                  <a:pt x="13509" y="10220"/>
                  <a:pt x="10410" y="8772"/>
                </a:cubicBezTo>
                <a:cubicBezTo>
                  <a:pt x="7921" y="7609"/>
                  <a:pt x="5800" y="7679"/>
                  <a:pt x="4520" y="7912"/>
                </a:cubicBezTo>
                <a:cubicBezTo>
                  <a:pt x="5231" y="6594"/>
                  <a:pt x="5824" y="5037"/>
                  <a:pt x="5967" y="2945"/>
                </a:cubicBezTo>
                <a:moveTo>
                  <a:pt x="3600" y="982"/>
                </a:moveTo>
                <a:lnTo>
                  <a:pt x="18000" y="982"/>
                </a:lnTo>
                <a:lnTo>
                  <a:pt x="18000" y="1964"/>
                </a:lnTo>
                <a:lnTo>
                  <a:pt x="3600" y="1964"/>
                </a:lnTo>
                <a:cubicBezTo>
                  <a:pt x="3600" y="1964"/>
                  <a:pt x="3600" y="982"/>
                  <a:pt x="3600" y="982"/>
                </a:cubicBezTo>
                <a:close/>
                <a:moveTo>
                  <a:pt x="16843" y="2945"/>
                </a:moveTo>
                <a:lnTo>
                  <a:pt x="18000" y="2945"/>
                </a:lnTo>
                <a:cubicBezTo>
                  <a:pt x="18662" y="2945"/>
                  <a:pt x="19200" y="2505"/>
                  <a:pt x="19200" y="1964"/>
                </a:cubicBezTo>
                <a:lnTo>
                  <a:pt x="19200" y="982"/>
                </a:lnTo>
                <a:cubicBezTo>
                  <a:pt x="19200" y="440"/>
                  <a:pt x="18662" y="0"/>
                  <a:pt x="18000" y="0"/>
                </a:cubicBezTo>
                <a:lnTo>
                  <a:pt x="3600" y="0"/>
                </a:lnTo>
                <a:cubicBezTo>
                  <a:pt x="2938" y="0"/>
                  <a:pt x="2400" y="440"/>
                  <a:pt x="2400" y="982"/>
                </a:cubicBezTo>
                <a:lnTo>
                  <a:pt x="2400" y="1964"/>
                </a:lnTo>
                <a:cubicBezTo>
                  <a:pt x="2400" y="2505"/>
                  <a:pt x="2938" y="2945"/>
                  <a:pt x="3600" y="2945"/>
                </a:cubicBezTo>
                <a:lnTo>
                  <a:pt x="4757" y="2945"/>
                </a:lnTo>
                <a:cubicBezTo>
                  <a:pt x="4322" y="8937"/>
                  <a:pt x="0" y="10114"/>
                  <a:pt x="0" y="15709"/>
                </a:cubicBezTo>
                <a:cubicBezTo>
                  <a:pt x="0" y="18962"/>
                  <a:pt x="3224" y="21600"/>
                  <a:pt x="7200" y="21600"/>
                </a:cubicBezTo>
                <a:lnTo>
                  <a:pt x="14400" y="21600"/>
                </a:lnTo>
                <a:cubicBezTo>
                  <a:pt x="18376" y="21600"/>
                  <a:pt x="21600" y="18962"/>
                  <a:pt x="21600" y="15709"/>
                </a:cubicBezTo>
                <a:cubicBezTo>
                  <a:pt x="21600" y="10114"/>
                  <a:pt x="17278" y="8937"/>
                  <a:pt x="16843" y="2945"/>
                </a:cubicBezTo>
                <a:moveTo>
                  <a:pt x="17400" y="11782"/>
                </a:moveTo>
                <a:cubicBezTo>
                  <a:pt x="17068" y="11782"/>
                  <a:pt x="16800" y="12001"/>
                  <a:pt x="16800" y="12273"/>
                </a:cubicBezTo>
                <a:cubicBezTo>
                  <a:pt x="16800" y="12544"/>
                  <a:pt x="17068" y="12764"/>
                  <a:pt x="17400" y="12764"/>
                </a:cubicBezTo>
                <a:cubicBezTo>
                  <a:pt x="17732" y="12764"/>
                  <a:pt x="18000" y="12544"/>
                  <a:pt x="18000" y="12273"/>
                </a:cubicBezTo>
                <a:cubicBezTo>
                  <a:pt x="18000" y="12001"/>
                  <a:pt x="17732" y="11782"/>
                  <a:pt x="17400" y="11782"/>
                </a:cubicBezTo>
                <a:moveTo>
                  <a:pt x="6000" y="10800"/>
                </a:moveTo>
                <a:cubicBezTo>
                  <a:pt x="5338" y="10800"/>
                  <a:pt x="4800" y="11240"/>
                  <a:pt x="4800" y="11782"/>
                </a:cubicBezTo>
                <a:cubicBezTo>
                  <a:pt x="4800" y="12324"/>
                  <a:pt x="5338" y="12764"/>
                  <a:pt x="6000" y="12764"/>
                </a:cubicBezTo>
                <a:cubicBezTo>
                  <a:pt x="6662" y="12764"/>
                  <a:pt x="7200" y="12324"/>
                  <a:pt x="7200" y="11782"/>
                </a:cubicBezTo>
                <a:cubicBezTo>
                  <a:pt x="7200" y="11240"/>
                  <a:pt x="6662" y="10800"/>
                  <a:pt x="6000" y="10800"/>
                </a:cubicBezTo>
                <a:moveTo>
                  <a:pt x="5400" y="16691"/>
                </a:moveTo>
                <a:cubicBezTo>
                  <a:pt x="5068" y="16691"/>
                  <a:pt x="4800" y="16910"/>
                  <a:pt x="4800" y="17182"/>
                </a:cubicBezTo>
                <a:cubicBezTo>
                  <a:pt x="4800" y="17453"/>
                  <a:pt x="5068" y="17673"/>
                  <a:pt x="5400" y="17673"/>
                </a:cubicBezTo>
                <a:cubicBezTo>
                  <a:pt x="5732" y="17673"/>
                  <a:pt x="6000" y="17453"/>
                  <a:pt x="6000" y="17182"/>
                </a:cubicBezTo>
                <a:cubicBezTo>
                  <a:pt x="6000" y="16910"/>
                  <a:pt x="5732" y="16691"/>
                  <a:pt x="5400" y="16691"/>
                </a:cubicBezTo>
              </a:path>
            </a:pathLst>
          </a:custGeom>
          <a:solidFill>
            <a:srgbClr val="000000"/>
          </a:solidFill>
          <a:ln w="12700">
            <a:miter lim="400000"/>
          </a:ln>
        </p:spPr>
        <p:txBody>
          <a:bodyPr lIns="45719" rIns="45719" anchor="ctr"/>
          <a:lstStyle/>
          <a:p>
            <a:pPr defTabSz="457062" hangingPunct="0">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00" kern="0">
              <a:solidFill>
                <a:srgbClr val="FFFFFF"/>
              </a:solidFill>
              <a:effectLst>
                <a:outerShdw blurRad="38100" dist="12700" dir="5400000" rotWithShape="0">
                  <a:srgbClr val="000000">
                    <a:alpha val="50000"/>
                  </a:srgbClr>
                </a:outerShdw>
              </a:effectLst>
              <a:latin typeface="Gill Sans"/>
              <a:sym typeface="Gill Sans"/>
            </a:endParaRPr>
          </a:p>
        </p:txBody>
      </p:sp>
    </p:spTree>
  </p:cSld>
  <p:clrMapOvr>
    <a:masterClrMapping/>
  </p:clrMapOvr>
  <p:transition spd="me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10" name="Group"/>
          <p:cNvGrpSpPr/>
          <p:nvPr/>
        </p:nvGrpSpPr>
        <p:grpSpPr>
          <a:xfrm>
            <a:off x="13712661" y="4241479"/>
            <a:ext cx="9408839" cy="7539758"/>
            <a:chOff x="0" y="0"/>
            <a:chExt cx="9408838" cy="7539756"/>
          </a:xfrm>
        </p:grpSpPr>
        <p:sp>
          <p:nvSpPr>
            <p:cNvPr id="1103" name="Circle"/>
            <p:cNvSpPr/>
            <p:nvPr/>
          </p:nvSpPr>
          <p:spPr>
            <a:xfrm>
              <a:off x="0" y="2878103"/>
              <a:ext cx="4661657" cy="4661653"/>
            </a:xfrm>
            <a:prstGeom prst="ellipse">
              <a:avLst/>
            </a:prstGeom>
            <a:solidFill>
              <a:srgbClr val="000000">
                <a:alpha val="60000"/>
              </a:srgbClr>
            </a:solidFill>
            <a:ln w="6350" cap="flat">
              <a:solidFill>
                <a:srgbClr val="000000"/>
              </a:solidFill>
              <a:prstDash val="solid"/>
              <a:miter lim="800000"/>
            </a:ln>
            <a:effectLst/>
          </p:spPr>
          <p:txBody>
            <a:bodyPr wrap="square" lIns="45719" tIns="45719" rIns="45719" bIns="45719" numCol="1" anchor="ctr">
              <a:noAutofit/>
            </a:bodyPr>
            <a:lstStyle/>
            <a:p>
              <a:pPr algn="ctr" defTabSz="1828433" hangingPunct="0">
                <a:defRPr sz="1600"/>
              </a:pPr>
              <a:endParaRPr sz="1600" kern="0">
                <a:solidFill>
                  <a:srgbClr val="7F7F7F"/>
                </a:solidFill>
                <a:latin typeface="Helvetica"/>
                <a:sym typeface="Helvetica"/>
              </a:endParaRPr>
            </a:p>
          </p:txBody>
        </p:sp>
        <p:sp>
          <p:nvSpPr>
            <p:cNvPr id="1104" name="Circle"/>
            <p:cNvSpPr/>
            <p:nvPr/>
          </p:nvSpPr>
          <p:spPr>
            <a:xfrm>
              <a:off x="1848874" y="0"/>
              <a:ext cx="4661657" cy="4661653"/>
            </a:xfrm>
            <a:prstGeom prst="ellipse">
              <a:avLst/>
            </a:prstGeom>
            <a:solidFill>
              <a:srgbClr val="000000">
                <a:alpha val="60000"/>
              </a:srgbClr>
            </a:solidFill>
            <a:ln w="6350" cap="flat">
              <a:solidFill>
                <a:srgbClr val="000000"/>
              </a:solidFill>
              <a:prstDash val="solid"/>
              <a:miter lim="800000"/>
            </a:ln>
            <a:effectLst/>
          </p:spPr>
          <p:txBody>
            <a:bodyPr wrap="square" lIns="45719" tIns="45719" rIns="45719" bIns="45719" numCol="1" anchor="ctr">
              <a:noAutofit/>
            </a:bodyPr>
            <a:lstStyle/>
            <a:p>
              <a:pPr algn="ctr" defTabSz="1828433" hangingPunct="0">
                <a:defRPr sz="1600"/>
              </a:pPr>
              <a:endParaRPr sz="1600" kern="0">
                <a:solidFill>
                  <a:srgbClr val="7F7F7F"/>
                </a:solidFill>
                <a:latin typeface="Helvetica"/>
                <a:sym typeface="Helvetica"/>
              </a:endParaRPr>
            </a:p>
          </p:txBody>
        </p:sp>
        <p:sp>
          <p:nvSpPr>
            <p:cNvPr id="1105" name="Circle"/>
            <p:cNvSpPr/>
            <p:nvPr/>
          </p:nvSpPr>
          <p:spPr>
            <a:xfrm>
              <a:off x="3688048" y="2878103"/>
              <a:ext cx="4661657" cy="4661653"/>
            </a:xfrm>
            <a:prstGeom prst="ellipse">
              <a:avLst/>
            </a:prstGeom>
            <a:solidFill>
              <a:schemeClr val="accent2">
                <a:alpha val="60000"/>
              </a:schemeClr>
            </a:solidFill>
            <a:ln w="6350" cap="flat">
              <a:solidFill>
                <a:schemeClr val="accent2"/>
              </a:solidFill>
              <a:prstDash val="solid"/>
              <a:miter lim="800000"/>
            </a:ln>
            <a:effectLst/>
          </p:spPr>
          <p:txBody>
            <a:bodyPr wrap="square" lIns="45719" tIns="45719" rIns="45719" bIns="45719" numCol="1" anchor="ctr">
              <a:noAutofit/>
            </a:bodyPr>
            <a:lstStyle/>
            <a:p>
              <a:pPr algn="ctr" defTabSz="1828433" hangingPunct="0">
                <a:defRPr sz="1600"/>
              </a:pPr>
              <a:endParaRPr sz="1600" kern="0">
                <a:solidFill>
                  <a:srgbClr val="7F7F7F"/>
                </a:solidFill>
                <a:latin typeface="Helvetica"/>
                <a:sym typeface="Helvetica"/>
              </a:endParaRPr>
            </a:p>
          </p:txBody>
        </p:sp>
        <p:sp>
          <p:nvSpPr>
            <p:cNvPr id="1106" name="Shape"/>
            <p:cNvSpPr/>
            <p:nvPr/>
          </p:nvSpPr>
          <p:spPr>
            <a:xfrm>
              <a:off x="9216241" y="4942992"/>
              <a:ext cx="192597" cy="20275"/>
            </a:xfrm>
            <a:custGeom>
              <a:avLst/>
              <a:gdLst/>
              <a:ahLst/>
              <a:cxnLst>
                <a:cxn ang="0">
                  <a:pos x="wd2" y="hd2"/>
                </a:cxn>
                <a:cxn ang="5400000">
                  <a:pos x="wd2" y="hd2"/>
                </a:cxn>
                <a:cxn ang="10800000">
                  <a:pos x="wd2" y="hd2"/>
                </a:cxn>
                <a:cxn ang="16200000">
                  <a:pos x="wd2" y="hd2"/>
                </a:cxn>
              </a:cxnLst>
              <a:rect l="0" t="0" r="r" b="b"/>
              <a:pathLst>
                <a:path w="21600" h="21600" extrusionOk="0">
                  <a:moveTo>
                    <a:pt x="19749" y="0"/>
                  </a:moveTo>
                  <a:cubicBezTo>
                    <a:pt x="1234" y="0"/>
                    <a:pt x="1234" y="0"/>
                    <a:pt x="1234" y="0"/>
                  </a:cubicBezTo>
                  <a:cubicBezTo>
                    <a:pt x="617" y="0"/>
                    <a:pt x="0" y="5400"/>
                    <a:pt x="0" y="10800"/>
                  </a:cubicBezTo>
                  <a:cubicBezTo>
                    <a:pt x="0" y="16200"/>
                    <a:pt x="617" y="21600"/>
                    <a:pt x="1234" y="21600"/>
                  </a:cubicBezTo>
                  <a:cubicBezTo>
                    <a:pt x="19749" y="21600"/>
                    <a:pt x="19749" y="21600"/>
                    <a:pt x="19749" y="21600"/>
                  </a:cubicBezTo>
                  <a:cubicBezTo>
                    <a:pt x="20983" y="21600"/>
                    <a:pt x="21600" y="16200"/>
                    <a:pt x="21600" y="10800"/>
                  </a:cubicBezTo>
                  <a:cubicBezTo>
                    <a:pt x="21600" y="5400"/>
                    <a:pt x="20983" y="0"/>
                    <a:pt x="19749" y="0"/>
                  </a:cubicBezTo>
                  <a:close/>
                </a:path>
              </a:pathLst>
            </a:custGeom>
            <a:solidFill>
              <a:schemeClr val="accent2"/>
            </a:solidFill>
            <a:ln w="12700" cap="flat">
              <a:noFill/>
              <a:miter lim="400000"/>
            </a:ln>
            <a:effectLst/>
          </p:spPr>
          <p:txBody>
            <a:bodyPr wrap="square" lIns="45719" tIns="45719" rIns="45719" bIns="45719" numCol="1" anchor="t">
              <a:noAutofit/>
            </a:bodyPr>
            <a:lstStyle/>
            <a:p>
              <a:pPr defTabSz="1828433" hangingPunct="0">
                <a:defRPr sz="1600"/>
              </a:pPr>
              <a:endParaRPr sz="1600" kern="0">
                <a:solidFill>
                  <a:srgbClr val="7F7F7F"/>
                </a:solidFill>
                <a:latin typeface="Helvetica"/>
                <a:sym typeface="Helvetica"/>
              </a:endParaRPr>
            </a:p>
          </p:txBody>
        </p:sp>
        <p:sp>
          <p:nvSpPr>
            <p:cNvPr id="1107" name="WRITE HERE…"/>
            <p:cNvSpPr txBox="1"/>
            <p:nvPr/>
          </p:nvSpPr>
          <p:spPr>
            <a:xfrm>
              <a:off x="2528866" y="1636076"/>
              <a:ext cx="3286226" cy="123052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lgn="ctr" defTabSz="1828433" hangingPunct="0">
                <a:lnSpc>
                  <a:spcPct val="140000"/>
                </a:lnSpc>
                <a:defRPr sz="2800">
                  <a:solidFill>
                    <a:srgbClr val="FFFFFF"/>
                  </a:solidFill>
                </a:defRPr>
              </a:pPr>
              <a:r>
                <a:rPr sz="2800" kern="0">
                  <a:solidFill>
                    <a:srgbClr val="FFFFFF"/>
                  </a:solidFill>
                  <a:latin typeface="Helvetica"/>
                  <a:sym typeface="Helvetica"/>
                </a:rPr>
                <a:t>WRITE HERE</a:t>
              </a:r>
            </a:p>
            <a:p>
              <a:pPr algn="ctr" defTabSz="1828433" hangingPunct="0">
                <a:lnSpc>
                  <a:spcPct val="140000"/>
                </a:lnSpc>
                <a:defRPr sz="2800">
                  <a:solidFill>
                    <a:srgbClr val="FFFFFF"/>
                  </a:solidFill>
                </a:defRPr>
              </a:pPr>
              <a:r>
                <a:rPr sz="2800" kern="0">
                  <a:solidFill>
                    <a:srgbClr val="FFFFFF"/>
                  </a:solidFill>
                  <a:latin typeface="Helvetica"/>
                  <a:sym typeface="Helvetica"/>
                </a:rPr>
                <a:t>EEMENT A</a:t>
              </a:r>
            </a:p>
          </p:txBody>
        </p:sp>
        <p:sp>
          <p:nvSpPr>
            <p:cNvPr id="1108" name="WRITE HERE…"/>
            <p:cNvSpPr txBox="1"/>
            <p:nvPr/>
          </p:nvSpPr>
          <p:spPr>
            <a:xfrm>
              <a:off x="4411160" y="4566847"/>
              <a:ext cx="3286226" cy="123052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lgn="ctr" defTabSz="1828433" hangingPunct="0">
                <a:lnSpc>
                  <a:spcPct val="140000"/>
                </a:lnSpc>
                <a:defRPr sz="2800">
                  <a:solidFill>
                    <a:srgbClr val="FFFFFF"/>
                  </a:solidFill>
                </a:defRPr>
              </a:pPr>
              <a:r>
                <a:rPr sz="2800" kern="0">
                  <a:solidFill>
                    <a:srgbClr val="FFFFFF"/>
                  </a:solidFill>
                  <a:latin typeface="Helvetica"/>
                  <a:sym typeface="Helvetica"/>
                </a:rPr>
                <a:t>WRITE HERE</a:t>
              </a:r>
            </a:p>
            <a:p>
              <a:pPr algn="ctr" defTabSz="1828433" hangingPunct="0">
                <a:lnSpc>
                  <a:spcPct val="140000"/>
                </a:lnSpc>
                <a:defRPr sz="2800">
                  <a:solidFill>
                    <a:srgbClr val="FFFFFF"/>
                  </a:solidFill>
                </a:defRPr>
              </a:pPr>
              <a:r>
                <a:rPr sz="2800" kern="0">
                  <a:solidFill>
                    <a:srgbClr val="FFFFFF"/>
                  </a:solidFill>
                  <a:latin typeface="Helvetica"/>
                  <a:sym typeface="Helvetica"/>
                </a:rPr>
                <a:t>ELEMENT B</a:t>
              </a:r>
            </a:p>
          </p:txBody>
        </p:sp>
        <p:sp>
          <p:nvSpPr>
            <p:cNvPr id="1109" name="WRITE HERE…"/>
            <p:cNvSpPr txBox="1"/>
            <p:nvPr/>
          </p:nvSpPr>
          <p:spPr>
            <a:xfrm>
              <a:off x="694675" y="4541447"/>
              <a:ext cx="3286226" cy="123052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lgn="ctr" defTabSz="1828433" hangingPunct="0">
                <a:lnSpc>
                  <a:spcPct val="140000"/>
                </a:lnSpc>
                <a:defRPr sz="2800">
                  <a:solidFill>
                    <a:srgbClr val="FFFFFF"/>
                  </a:solidFill>
                </a:defRPr>
              </a:pPr>
              <a:r>
                <a:rPr sz="2800" kern="0">
                  <a:solidFill>
                    <a:srgbClr val="FFFFFF"/>
                  </a:solidFill>
                  <a:latin typeface="Helvetica"/>
                  <a:sym typeface="Helvetica"/>
                </a:rPr>
                <a:t>WRITE HERE</a:t>
              </a:r>
            </a:p>
            <a:p>
              <a:pPr algn="ctr" defTabSz="1828433" hangingPunct="0">
                <a:lnSpc>
                  <a:spcPct val="140000"/>
                </a:lnSpc>
                <a:defRPr sz="2800">
                  <a:solidFill>
                    <a:srgbClr val="FFFFFF"/>
                  </a:solidFill>
                </a:defRPr>
              </a:pPr>
              <a:r>
                <a:rPr sz="2800" kern="0">
                  <a:solidFill>
                    <a:srgbClr val="FFFFFF"/>
                  </a:solidFill>
                  <a:latin typeface="Helvetica"/>
                  <a:sym typeface="Helvetica"/>
                </a:rPr>
                <a:t>ELEMENT C</a:t>
              </a:r>
            </a:p>
          </p:txBody>
        </p:sp>
      </p:grpSp>
      <p:sp>
        <p:nvSpPr>
          <p:cNvPr id="1111" name="VENN DIAGRAM"/>
          <p:cNvSpPr txBox="1"/>
          <p:nvPr/>
        </p:nvSpPr>
        <p:spPr>
          <a:xfrm>
            <a:off x="8434116" y="1390006"/>
            <a:ext cx="7551104" cy="110799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6600" spc="600">
                <a:solidFill>
                  <a:srgbClr val="000000"/>
                </a:solidFill>
              </a:defRPr>
            </a:lvl1pPr>
          </a:lstStyle>
          <a:p>
            <a:pPr defTabSz="1828433" hangingPunct="0"/>
            <a:r>
              <a:rPr kern="0">
                <a:latin typeface="Helvetica"/>
                <a:sym typeface="Helvetica"/>
              </a:rPr>
              <a:t>VENN DIAGRAM</a:t>
            </a:r>
          </a:p>
        </p:txBody>
      </p:sp>
      <p:sp>
        <p:nvSpPr>
          <p:cNvPr id="1113" name="A company is an association or collection of individuals, whether natural persons, legal persons, or a mixture of both. Company members share a common purpose and unite in order to focus."/>
          <p:cNvSpPr txBox="1"/>
          <p:nvPr/>
        </p:nvSpPr>
        <p:spPr>
          <a:xfrm>
            <a:off x="4872571" y="2619587"/>
            <a:ext cx="14658344" cy="872483"/>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50000"/>
              </a:lnSpc>
              <a:defRPr sz="1800" spc="300"/>
            </a:lvl1pPr>
          </a:lstStyle>
          <a:p>
            <a:pPr defTabSz="1828433" hangingPunct="0"/>
            <a:r>
              <a:rPr kern="0">
                <a:solidFill>
                  <a:srgbClr val="7F7F7F"/>
                </a:solidFill>
                <a:latin typeface="Helvetica"/>
                <a:sym typeface="Helvetica"/>
              </a:rPr>
              <a:t>A company is an association or collection of individuals, whether natural persons, legal persons, or a mixture of both. Company members share a common purpose and unite in order to focus.</a:t>
            </a:r>
          </a:p>
        </p:txBody>
      </p:sp>
      <p:sp>
        <p:nvSpPr>
          <p:cNvPr id="1114" name="A company is an association or collection of individuals, whether natural persons, legal persons,."/>
          <p:cNvSpPr txBox="1"/>
          <p:nvPr/>
        </p:nvSpPr>
        <p:spPr>
          <a:xfrm>
            <a:off x="4161366" y="5181855"/>
            <a:ext cx="6817784" cy="959173"/>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nSpc>
                <a:spcPct val="150000"/>
              </a:lnSpc>
              <a:defRPr sz="2000"/>
            </a:lvl1pPr>
          </a:lstStyle>
          <a:p>
            <a:pPr defTabSz="1828433" hangingPunct="0"/>
            <a:r>
              <a:rPr kern="0">
                <a:solidFill>
                  <a:srgbClr val="7F7F7F"/>
                </a:solidFill>
                <a:latin typeface="Helvetica"/>
                <a:sym typeface="Helvetica"/>
              </a:rPr>
              <a:t>A company is an association or collection of individuals, whether natural persons, legal persons,.</a:t>
            </a:r>
          </a:p>
        </p:txBody>
      </p:sp>
      <p:sp>
        <p:nvSpPr>
          <p:cNvPr id="1115" name="ELEMENT A"/>
          <p:cNvSpPr txBox="1"/>
          <p:nvPr/>
        </p:nvSpPr>
        <p:spPr>
          <a:xfrm>
            <a:off x="4161366" y="4597080"/>
            <a:ext cx="5239804" cy="584775"/>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200" b="1" spc="600">
                <a:solidFill>
                  <a:srgbClr val="000000"/>
                </a:solidFill>
              </a:defRPr>
            </a:lvl1pPr>
          </a:lstStyle>
          <a:p>
            <a:pPr defTabSz="1828433" hangingPunct="0"/>
            <a:r>
              <a:rPr kern="0">
                <a:latin typeface="Helvetica"/>
                <a:sym typeface="Helvetica"/>
              </a:rPr>
              <a:t>ELEMENT A</a:t>
            </a:r>
          </a:p>
        </p:txBody>
      </p:sp>
      <p:sp>
        <p:nvSpPr>
          <p:cNvPr id="1116" name="Shape"/>
          <p:cNvSpPr/>
          <p:nvPr/>
        </p:nvSpPr>
        <p:spPr>
          <a:xfrm>
            <a:off x="2156893" y="4659153"/>
            <a:ext cx="1324482" cy="963258"/>
          </a:xfrm>
          <a:custGeom>
            <a:avLst/>
            <a:gdLst/>
            <a:ahLst/>
            <a:cxnLst>
              <a:cxn ang="0">
                <a:pos x="wd2" y="hd2"/>
              </a:cxn>
              <a:cxn ang="5400000">
                <a:pos x="wd2" y="hd2"/>
              </a:cxn>
              <a:cxn ang="10800000">
                <a:pos x="wd2" y="hd2"/>
              </a:cxn>
              <a:cxn ang="16200000">
                <a:pos x="wd2" y="hd2"/>
              </a:cxn>
            </a:cxnLst>
            <a:rect l="0" t="0" r="r" b="b"/>
            <a:pathLst>
              <a:path w="21600" h="21600" extrusionOk="0">
                <a:moveTo>
                  <a:pt x="10800" y="10755"/>
                </a:moveTo>
                <a:lnTo>
                  <a:pt x="1866" y="6075"/>
                </a:lnTo>
                <a:lnTo>
                  <a:pt x="10800" y="1395"/>
                </a:lnTo>
                <a:lnTo>
                  <a:pt x="19735" y="6075"/>
                </a:lnTo>
                <a:cubicBezTo>
                  <a:pt x="19735" y="6075"/>
                  <a:pt x="10800" y="10755"/>
                  <a:pt x="10800" y="10755"/>
                </a:cubicBezTo>
                <a:close/>
                <a:moveTo>
                  <a:pt x="18031" y="17315"/>
                </a:moveTo>
                <a:lnTo>
                  <a:pt x="14834" y="16216"/>
                </a:lnTo>
                <a:lnTo>
                  <a:pt x="14832" y="16229"/>
                </a:lnTo>
                <a:cubicBezTo>
                  <a:pt x="14797" y="16218"/>
                  <a:pt x="14765" y="16200"/>
                  <a:pt x="14727" y="16200"/>
                </a:cubicBezTo>
                <a:cubicBezTo>
                  <a:pt x="14627" y="16200"/>
                  <a:pt x="14538" y="16251"/>
                  <a:pt x="14460" y="16324"/>
                </a:cubicBezTo>
                <a:lnTo>
                  <a:pt x="14455" y="16313"/>
                </a:lnTo>
                <a:lnTo>
                  <a:pt x="10820" y="20061"/>
                </a:lnTo>
                <a:lnTo>
                  <a:pt x="7658" y="16334"/>
                </a:lnTo>
                <a:lnTo>
                  <a:pt x="7653" y="16344"/>
                </a:lnTo>
                <a:cubicBezTo>
                  <a:pt x="7571" y="16259"/>
                  <a:pt x="7474" y="16200"/>
                  <a:pt x="7364" y="16200"/>
                </a:cubicBezTo>
                <a:cubicBezTo>
                  <a:pt x="7327" y="16200"/>
                  <a:pt x="7294" y="16218"/>
                  <a:pt x="7259" y="16229"/>
                </a:cubicBezTo>
                <a:lnTo>
                  <a:pt x="7257" y="16216"/>
                </a:lnTo>
                <a:lnTo>
                  <a:pt x="4013" y="17331"/>
                </a:lnTo>
                <a:lnTo>
                  <a:pt x="4767" y="9035"/>
                </a:lnTo>
                <a:lnTo>
                  <a:pt x="10589" y="12084"/>
                </a:lnTo>
                <a:lnTo>
                  <a:pt x="10591" y="12080"/>
                </a:lnTo>
                <a:cubicBezTo>
                  <a:pt x="10655" y="12122"/>
                  <a:pt x="10724" y="12150"/>
                  <a:pt x="10800" y="12150"/>
                </a:cubicBezTo>
                <a:cubicBezTo>
                  <a:pt x="10876" y="12150"/>
                  <a:pt x="10946" y="12122"/>
                  <a:pt x="11009" y="12080"/>
                </a:cubicBezTo>
                <a:lnTo>
                  <a:pt x="11011" y="12084"/>
                </a:lnTo>
                <a:lnTo>
                  <a:pt x="16897" y="9001"/>
                </a:lnTo>
                <a:cubicBezTo>
                  <a:pt x="16897" y="9001"/>
                  <a:pt x="18031" y="17315"/>
                  <a:pt x="18031" y="17315"/>
                </a:cubicBezTo>
                <a:close/>
                <a:moveTo>
                  <a:pt x="21600" y="6075"/>
                </a:moveTo>
                <a:cubicBezTo>
                  <a:pt x="21600" y="5806"/>
                  <a:pt x="21484" y="5579"/>
                  <a:pt x="21319" y="5470"/>
                </a:cubicBezTo>
                <a:lnTo>
                  <a:pt x="21320" y="5466"/>
                </a:lnTo>
                <a:lnTo>
                  <a:pt x="21306" y="5458"/>
                </a:lnTo>
                <a:cubicBezTo>
                  <a:pt x="21301" y="5455"/>
                  <a:pt x="21296" y="5453"/>
                  <a:pt x="21292" y="5451"/>
                </a:cubicBezTo>
                <a:lnTo>
                  <a:pt x="11011" y="66"/>
                </a:lnTo>
                <a:lnTo>
                  <a:pt x="11009" y="70"/>
                </a:lnTo>
                <a:cubicBezTo>
                  <a:pt x="10946" y="28"/>
                  <a:pt x="10876" y="0"/>
                  <a:pt x="10800" y="0"/>
                </a:cubicBezTo>
                <a:cubicBezTo>
                  <a:pt x="10724" y="0"/>
                  <a:pt x="10655" y="28"/>
                  <a:pt x="10591" y="70"/>
                </a:cubicBezTo>
                <a:lnTo>
                  <a:pt x="10589" y="66"/>
                </a:lnTo>
                <a:lnTo>
                  <a:pt x="309" y="5451"/>
                </a:lnTo>
                <a:cubicBezTo>
                  <a:pt x="304" y="5453"/>
                  <a:pt x="299" y="5455"/>
                  <a:pt x="295" y="5458"/>
                </a:cubicBezTo>
                <a:lnTo>
                  <a:pt x="280" y="5466"/>
                </a:lnTo>
                <a:lnTo>
                  <a:pt x="281" y="5470"/>
                </a:lnTo>
                <a:cubicBezTo>
                  <a:pt x="116" y="5579"/>
                  <a:pt x="0" y="5806"/>
                  <a:pt x="0" y="6075"/>
                </a:cubicBezTo>
                <a:cubicBezTo>
                  <a:pt x="0" y="6344"/>
                  <a:pt x="116" y="6571"/>
                  <a:pt x="281" y="6680"/>
                </a:cubicBezTo>
                <a:lnTo>
                  <a:pt x="280" y="6684"/>
                </a:lnTo>
                <a:lnTo>
                  <a:pt x="295" y="6692"/>
                </a:lnTo>
                <a:cubicBezTo>
                  <a:pt x="299" y="6695"/>
                  <a:pt x="304" y="6697"/>
                  <a:pt x="309" y="6699"/>
                </a:cubicBezTo>
                <a:lnTo>
                  <a:pt x="1230" y="7182"/>
                </a:lnTo>
                <a:lnTo>
                  <a:pt x="608" y="13603"/>
                </a:lnTo>
                <a:cubicBezTo>
                  <a:pt x="251" y="13805"/>
                  <a:pt x="0" y="14287"/>
                  <a:pt x="0" y="14850"/>
                </a:cubicBezTo>
                <a:cubicBezTo>
                  <a:pt x="0" y="15596"/>
                  <a:pt x="439" y="16200"/>
                  <a:pt x="982" y="16200"/>
                </a:cubicBezTo>
                <a:cubicBezTo>
                  <a:pt x="1524" y="16200"/>
                  <a:pt x="1964" y="15596"/>
                  <a:pt x="1964" y="14850"/>
                </a:cubicBezTo>
                <a:cubicBezTo>
                  <a:pt x="1964" y="14416"/>
                  <a:pt x="1812" y="14034"/>
                  <a:pt x="1580" y="13787"/>
                </a:cubicBezTo>
                <a:lnTo>
                  <a:pt x="2173" y="7676"/>
                </a:lnTo>
                <a:lnTo>
                  <a:pt x="3822" y="8540"/>
                </a:lnTo>
                <a:lnTo>
                  <a:pt x="2950" y="18135"/>
                </a:lnTo>
                <a:lnTo>
                  <a:pt x="2958" y="18138"/>
                </a:lnTo>
                <a:cubicBezTo>
                  <a:pt x="2955" y="18167"/>
                  <a:pt x="2945" y="18193"/>
                  <a:pt x="2945" y="18225"/>
                </a:cubicBezTo>
                <a:cubicBezTo>
                  <a:pt x="2945" y="18598"/>
                  <a:pt x="3165" y="18900"/>
                  <a:pt x="3436" y="18900"/>
                </a:cubicBezTo>
                <a:cubicBezTo>
                  <a:pt x="3474" y="18900"/>
                  <a:pt x="3506" y="18884"/>
                  <a:pt x="3541" y="18873"/>
                </a:cubicBezTo>
                <a:lnTo>
                  <a:pt x="3543" y="18884"/>
                </a:lnTo>
                <a:lnTo>
                  <a:pt x="7238" y="17613"/>
                </a:lnTo>
                <a:lnTo>
                  <a:pt x="10506" y="21465"/>
                </a:lnTo>
                <a:lnTo>
                  <a:pt x="10510" y="21456"/>
                </a:lnTo>
                <a:cubicBezTo>
                  <a:pt x="10593" y="21541"/>
                  <a:pt x="10690" y="21600"/>
                  <a:pt x="10800" y="21600"/>
                </a:cubicBezTo>
                <a:cubicBezTo>
                  <a:pt x="10901" y="21600"/>
                  <a:pt x="10989" y="21548"/>
                  <a:pt x="11068" y="21476"/>
                </a:cubicBezTo>
                <a:lnTo>
                  <a:pt x="11072" y="21487"/>
                </a:lnTo>
                <a:lnTo>
                  <a:pt x="14834" y="17607"/>
                </a:lnTo>
                <a:lnTo>
                  <a:pt x="18548" y="18884"/>
                </a:lnTo>
                <a:lnTo>
                  <a:pt x="18550" y="18871"/>
                </a:lnTo>
                <a:cubicBezTo>
                  <a:pt x="18585" y="18882"/>
                  <a:pt x="18618" y="18900"/>
                  <a:pt x="18655" y="18900"/>
                </a:cubicBezTo>
                <a:cubicBezTo>
                  <a:pt x="18926" y="18900"/>
                  <a:pt x="19145" y="18598"/>
                  <a:pt x="19145" y="18225"/>
                </a:cubicBezTo>
                <a:cubicBezTo>
                  <a:pt x="19145" y="18181"/>
                  <a:pt x="19135" y="18143"/>
                  <a:pt x="19130" y="18102"/>
                </a:cubicBezTo>
                <a:lnTo>
                  <a:pt x="19137" y="18100"/>
                </a:lnTo>
                <a:lnTo>
                  <a:pt x="17830" y="8513"/>
                </a:lnTo>
                <a:lnTo>
                  <a:pt x="21292" y="6699"/>
                </a:lnTo>
                <a:cubicBezTo>
                  <a:pt x="21296" y="6697"/>
                  <a:pt x="21301" y="6695"/>
                  <a:pt x="21306" y="6692"/>
                </a:cubicBezTo>
                <a:lnTo>
                  <a:pt x="21320" y="6684"/>
                </a:lnTo>
                <a:lnTo>
                  <a:pt x="21319" y="6680"/>
                </a:lnTo>
                <a:cubicBezTo>
                  <a:pt x="21484" y="6571"/>
                  <a:pt x="21600" y="6344"/>
                  <a:pt x="21600" y="6075"/>
                </a:cubicBezTo>
              </a:path>
            </a:pathLst>
          </a:custGeom>
          <a:solidFill>
            <a:srgbClr val="000000"/>
          </a:solidFill>
          <a:ln w="12700">
            <a:miter lim="400000"/>
          </a:ln>
        </p:spPr>
        <p:txBody>
          <a:bodyPr lIns="45719" rIns="45719" anchor="ctr"/>
          <a:lstStyle/>
          <a:p>
            <a:pPr defTabSz="457062" hangingPunct="0">
              <a:defRPr sz="290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sz="2900" kern="0">
              <a:solidFill>
                <a:srgbClr val="000000"/>
              </a:solidFill>
              <a:effectLst>
                <a:outerShdw blurRad="38100" dist="12700" dir="5400000" rotWithShape="0">
                  <a:srgbClr val="000000">
                    <a:alpha val="50000"/>
                  </a:srgbClr>
                </a:outerShdw>
              </a:effectLst>
              <a:latin typeface="Gill Sans"/>
              <a:sym typeface="Gill Sans"/>
            </a:endParaRPr>
          </a:p>
        </p:txBody>
      </p:sp>
      <p:sp>
        <p:nvSpPr>
          <p:cNvPr id="1117" name="Shape"/>
          <p:cNvSpPr/>
          <p:nvPr/>
        </p:nvSpPr>
        <p:spPr>
          <a:xfrm>
            <a:off x="2271874" y="9843943"/>
            <a:ext cx="1110657" cy="1009690"/>
          </a:xfrm>
          <a:custGeom>
            <a:avLst/>
            <a:gdLst/>
            <a:ahLst/>
            <a:cxnLst>
              <a:cxn ang="0">
                <a:pos x="wd2" y="hd2"/>
              </a:cxn>
              <a:cxn ang="5400000">
                <a:pos x="wd2" y="hd2"/>
              </a:cxn>
              <a:cxn ang="10800000">
                <a:pos x="wd2" y="hd2"/>
              </a:cxn>
              <a:cxn ang="16200000">
                <a:pos x="wd2" y="hd2"/>
              </a:cxn>
            </a:cxnLst>
            <a:rect l="0" t="0" r="r" b="b"/>
            <a:pathLst>
              <a:path w="21600" h="21600" extrusionOk="0">
                <a:moveTo>
                  <a:pt x="15709" y="8100"/>
                </a:moveTo>
                <a:cubicBezTo>
                  <a:pt x="14896" y="8100"/>
                  <a:pt x="14236" y="8826"/>
                  <a:pt x="14236" y="9720"/>
                </a:cubicBezTo>
                <a:cubicBezTo>
                  <a:pt x="14236" y="10615"/>
                  <a:pt x="14896" y="11340"/>
                  <a:pt x="15709" y="11340"/>
                </a:cubicBezTo>
                <a:cubicBezTo>
                  <a:pt x="16522" y="11340"/>
                  <a:pt x="17182" y="10615"/>
                  <a:pt x="17182" y="9720"/>
                </a:cubicBezTo>
                <a:cubicBezTo>
                  <a:pt x="17182" y="8826"/>
                  <a:pt x="16522" y="8100"/>
                  <a:pt x="15709" y="8100"/>
                </a:cubicBezTo>
                <a:moveTo>
                  <a:pt x="10800" y="18360"/>
                </a:moveTo>
                <a:cubicBezTo>
                  <a:pt x="9864" y="18360"/>
                  <a:pt x="8922" y="18237"/>
                  <a:pt x="7998" y="17995"/>
                </a:cubicBezTo>
                <a:cubicBezTo>
                  <a:pt x="7923" y="17975"/>
                  <a:pt x="7846" y="17965"/>
                  <a:pt x="7770" y="17965"/>
                </a:cubicBezTo>
                <a:cubicBezTo>
                  <a:pt x="7646" y="17965"/>
                  <a:pt x="7522" y="17991"/>
                  <a:pt x="7406" y="18043"/>
                </a:cubicBezTo>
                <a:lnTo>
                  <a:pt x="3352" y="19826"/>
                </a:lnTo>
                <a:lnTo>
                  <a:pt x="4013" y="16735"/>
                </a:lnTo>
                <a:cubicBezTo>
                  <a:pt x="4098" y="16339"/>
                  <a:pt x="3972" y="15924"/>
                  <a:pt x="3689" y="15662"/>
                </a:cubicBezTo>
                <a:cubicBezTo>
                  <a:pt x="1944" y="14045"/>
                  <a:pt x="982" y="11934"/>
                  <a:pt x="982" y="9720"/>
                </a:cubicBezTo>
                <a:cubicBezTo>
                  <a:pt x="982" y="4956"/>
                  <a:pt x="5387" y="1080"/>
                  <a:pt x="10800" y="1080"/>
                </a:cubicBezTo>
                <a:cubicBezTo>
                  <a:pt x="16214" y="1080"/>
                  <a:pt x="20618" y="4956"/>
                  <a:pt x="20618" y="9720"/>
                </a:cubicBezTo>
                <a:cubicBezTo>
                  <a:pt x="20618" y="14484"/>
                  <a:pt x="16214" y="18360"/>
                  <a:pt x="10800" y="18360"/>
                </a:cubicBezTo>
                <a:moveTo>
                  <a:pt x="10800" y="0"/>
                </a:moveTo>
                <a:cubicBezTo>
                  <a:pt x="4835" y="0"/>
                  <a:pt x="0" y="4352"/>
                  <a:pt x="0" y="9720"/>
                </a:cubicBezTo>
                <a:cubicBezTo>
                  <a:pt x="0" y="12353"/>
                  <a:pt x="1168" y="14738"/>
                  <a:pt x="3057" y="16488"/>
                </a:cubicBezTo>
                <a:lnTo>
                  <a:pt x="1964" y="21600"/>
                </a:lnTo>
                <a:lnTo>
                  <a:pt x="7770" y="19046"/>
                </a:lnTo>
                <a:cubicBezTo>
                  <a:pt x="8732" y="19298"/>
                  <a:pt x="9747" y="19440"/>
                  <a:pt x="10800" y="19440"/>
                </a:cubicBezTo>
                <a:cubicBezTo>
                  <a:pt x="16765" y="19440"/>
                  <a:pt x="21600" y="15089"/>
                  <a:pt x="21600" y="9720"/>
                </a:cubicBezTo>
                <a:cubicBezTo>
                  <a:pt x="21600" y="4352"/>
                  <a:pt x="16765" y="0"/>
                  <a:pt x="10800" y="0"/>
                </a:cubicBezTo>
                <a:moveTo>
                  <a:pt x="10800" y="8100"/>
                </a:moveTo>
                <a:cubicBezTo>
                  <a:pt x="9987" y="8100"/>
                  <a:pt x="9327" y="8826"/>
                  <a:pt x="9327" y="9720"/>
                </a:cubicBezTo>
                <a:cubicBezTo>
                  <a:pt x="9327" y="10615"/>
                  <a:pt x="9987" y="11340"/>
                  <a:pt x="10800" y="11340"/>
                </a:cubicBezTo>
                <a:cubicBezTo>
                  <a:pt x="11613" y="11340"/>
                  <a:pt x="12273" y="10615"/>
                  <a:pt x="12273" y="9720"/>
                </a:cubicBezTo>
                <a:cubicBezTo>
                  <a:pt x="12273" y="8826"/>
                  <a:pt x="11613" y="8100"/>
                  <a:pt x="10800" y="8100"/>
                </a:cubicBezTo>
                <a:moveTo>
                  <a:pt x="5891" y="8100"/>
                </a:moveTo>
                <a:cubicBezTo>
                  <a:pt x="5078" y="8100"/>
                  <a:pt x="4418" y="8826"/>
                  <a:pt x="4418" y="9720"/>
                </a:cubicBezTo>
                <a:cubicBezTo>
                  <a:pt x="4418" y="10615"/>
                  <a:pt x="5078" y="11340"/>
                  <a:pt x="5891" y="11340"/>
                </a:cubicBezTo>
                <a:cubicBezTo>
                  <a:pt x="6704" y="11340"/>
                  <a:pt x="7364" y="10615"/>
                  <a:pt x="7364" y="9720"/>
                </a:cubicBezTo>
                <a:cubicBezTo>
                  <a:pt x="7364" y="8826"/>
                  <a:pt x="6704" y="8100"/>
                  <a:pt x="5891" y="8100"/>
                </a:cubicBezTo>
              </a:path>
            </a:pathLst>
          </a:custGeom>
          <a:solidFill>
            <a:srgbClr val="000000"/>
          </a:solidFill>
          <a:ln w="12700">
            <a:miter lim="400000"/>
          </a:ln>
        </p:spPr>
        <p:txBody>
          <a:bodyPr lIns="45719" rIns="45719" anchor="ctr"/>
          <a:lstStyle/>
          <a:p>
            <a:pPr defTabSz="457062" hangingPunct="0">
              <a:defRPr sz="290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sz="2900" kern="0">
              <a:solidFill>
                <a:srgbClr val="000000"/>
              </a:solidFill>
              <a:effectLst>
                <a:outerShdw blurRad="38100" dist="12700" dir="5400000" rotWithShape="0">
                  <a:srgbClr val="000000">
                    <a:alpha val="50000"/>
                  </a:srgbClr>
                </a:outerShdw>
              </a:effectLst>
              <a:latin typeface="Gill Sans"/>
              <a:sym typeface="Gill Sans"/>
            </a:endParaRPr>
          </a:p>
        </p:txBody>
      </p:sp>
      <p:sp>
        <p:nvSpPr>
          <p:cNvPr id="1118" name="Shape"/>
          <p:cNvSpPr/>
          <p:nvPr/>
        </p:nvSpPr>
        <p:spPr>
          <a:xfrm>
            <a:off x="2360092" y="7166016"/>
            <a:ext cx="961804" cy="961804"/>
          </a:xfrm>
          <a:custGeom>
            <a:avLst/>
            <a:gdLst/>
            <a:ahLst/>
            <a:cxnLst>
              <a:cxn ang="0">
                <a:pos x="wd2" y="hd2"/>
              </a:cxn>
              <a:cxn ang="5400000">
                <a:pos x="wd2" y="hd2"/>
              </a:cxn>
              <a:cxn ang="10800000">
                <a:pos x="wd2" y="hd2"/>
              </a:cxn>
              <a:cxn ang="16200000">
                <a:pos x="wd2" y="hd2"/>
              </a:cxn>
            </a:cxnLst>
            <a:rect l="0" t="0" r="r" b="b"/>
            <a:pathLst>
              <a:path w="21600" h="21600" extrusionOk="0">
                <a:moveTo>
                  <a:pt x="982" y="6873"/>
                </a:moveTo>
                <a:lnTo>
                  <a:pt x="20618" y="6873"/>
                </a:lnTo>
                <a:lnTo>
                  <a:pt x="20618" y="7855"/>
                </a:lnTo>
                <a:lnTo>
                  <a:pt x="982" y="7855"/>
                </a:lnTo>
                <a:cubicBezTo>
                  <a:pt x="982" y="7855"/>
                  <a:pt x="982" y="6873"/>
                  <a:pt x="982" y="6873"/>
                </a:cubicBezTo>
                <a:close/>
                <a:moveTo>
                  <a:pt x="16691" y="8836"/>
                </a:moveTo>
                <a:lnTo>
                  <a:pt x="18655" y="8836"/>
                </a:lnTo>
                <a:lnTo>
                  <a:pt x="18655" y="17673"/>
                </a:lnTo>
                <a:lnTo>
                  <a:pt x="16691" y="17673"/>
                </a:lnTo>
                <a:cubicBezTo>
                  <a:pt x="16691" y="17673"/>
                  <a:pt x="16691" y="8836"/>
                  <a:pt x="16691" y="8836"/>
                </a:cubicBezTo>
                <a:close/>
                <a:moveTo>
                  <a:pt x="13745" y="8836"/>
                </a:moveTo>
                <a:lnTo>
                  <a:pt x="15709" y="8836"/>
                </a:lnTo>
                <a:lnTo>
                  <a:pt x="15709" y="17673"/>
                </a:lnTo>
                <a:lnTo>
                  <a:pt x="13745" y="17673"/>
                </a:lnTo>
                <a:cubicBezTo>
                  <a:pt x="13745" y="17673"/>
                  <a:pt x="13745" y="8836"/>
                  <a:pt x="13745" y="8836"/>
                </a:cubicBezTo>
                <a:close/>
                <a:moveTo>
                  <a:pt x="8836" y="8836"/>
                </a:moveTo>
                <a:lnTo>
                  <a:pt x="12764" y="8836"/>
                </a:lnTo>
                <a:lnTo>
                  <a:pt x="12764" y="17673"/>
                </a:lnTo>
                <a:lnTo>
                  <a:pt x="8836" y="17673"/>
                </a:lnTo>
                <a:cubicBezTo>
                  <a:pt x="8836" y="17673"/>
                  <a:pt x="8836" y="8836"/>
                  <a:pt x="8836" y="8836"/>
                </a:cubicBezTo>
                <a:close/>
                <a:moveTo>
                  <a:pt x="5891" y="8836"/>
                </a:moveTo>
                <a:lnTo>
                  <a:pt x="7855" y="8836"/>
                </a:lnTo>
                <a:lnTo>
                  <a:pt x="7855" y="17673"/>
                </a:lnTo>
                <a:lnTo>
                  <a:pt x="5891" y="17673"/>
                </a:lnTo>
                <a:cubicBezTo>
                  <a:pt x="5891" y="17673"/>
                  <a:pt x="5891" y="8836"/>
                  <a:pt x="5891" y="8836"/>
                </a:cubicBezTo>
                <a:close/>
                <a:moveTo>
                  <a:pt x="2945" y="8836"/>
                </a:moveTo>
                <a:lnTo>
                  <a:pt x="4909" y="8836"/>
                </a:lnTo>
                <a:lnTo>
                  <a:pt x="4909" y="17673"/>
                </a:lnTo>
                <a:lnTo>
                  <a:pt x="2945" y="17673"/>
                </a:lnTo>
                <a:cubicBezTo>
                  <a:pt x="2945" y="17673"/>
                  <a:pt x="2945" y="8836"/>
                  <a:pt x="2945" y="8836"/>
                </a:cubicBezTo>
                <a:close/>
                <a:moveTo>
                  <a:pt x="19773" y="18655"/>
                </a:moveTo>
                <a:lnTo>
                  <a:pt x="20428" y="20618"/>
                </a:lnTo>
                <a:lnTo>
                  <a:pt x="1172" y="20618"/>
                </a:lnTo>
                <a:lnTo>
                  <a:pt x="1827" y="18655"/>
                </a:lnTo>
                <a:cubicBezTo>
                  <a:pt x="1827" y="18655"/>
                  <a:pt x="19773" y="18655"/>
                  <a:pt x="19773" y="18655"/>
                </a:cubicBezTo>
                <a:close/>
                <a:moveTo>
                  <a:pt x="10800" y="1056"/>
                </a:moveTo>
                <a:lnTo>
                  <a:pt x="19261" y="5891"/>
                </a:lnTo>
                <a:lnTo>
                  <a:pt x="2339" y="5891"/>
                </a:lnTo>
                <a:cubicBezTo>
                  <a:pt x="2339" y="5891"/>
                  <a:pt x="10800" y="1056"/>
                  <a:pt x="10800" y="1056"/>
                </a:cubicBezTo>
                <a:close/>
                <a:moveTo>
                  <a:pt x="21109" y="8836"/>
                </a:moveTo>
                <a:cubicBezTo>
                  <a:pt x="21380" y="8836"/>
                  <a:pt x="21600" y="8617"/>
                  <a:pt x="21600" y="8345"/>
                </a:cubicBezTo>
                <a:lnTo>
                  <a:pt x="21600" y="6382"/>
                </a:lnTo>
                <a:cubicBezTo>
                  <a:pt x="21600" y="6200"/>
                  <a:pt x="21496" y="6047"/>
                  <a:pt x="21349" y="5963"/>
                </a:cubicBezTo>
                <a:lnTo>
                  <a:pt x="21353" y="5956"/>
                </a:lnTo>
                <a:lnTo>
                  <a:pt x="11044" y="65"/>
                </a:lnTo>
                <a:lnTo>
                  <a:pt x="11040" y="72"/>
                </a:lnTo>
                <a:cubicBezTo>
                  <a:pt x="10968" y="30"/>
                  <a:pt x="10889" y="0"/>
                  <a:pt x="10800" y="0"/>
                </a:cubicBezTo>
                <a:cubicBezTo>
                  <a:pt x="10711" y="0"/>
                  <a:pt x="10632" y="30"/>
                  <a:pt x="10560" y="72"/>
                </a:cubicBezTo>
                <a:lnTo>
                  <a:pt x="10556" y="65"/>
                </a:lnTo>
                <a:lnTo>
                  <a:pt x="247" y="5956"/>
                </a:lnTo>
                <a:lnTo>
                  <a:pt x="251" y="5963"/>
                </a:lnTo>
                <a:cubicBezTo>
                  <a:pt x="104" y="6047"/>
                  <a:pt x="0" y="6200"/>
                  <a:pt x="0" y="6382"/>
                </a:cubicBezTo>
                <a:lnTo>
                  <a:pt x="0" y="8345"/>
                </a:lnTo>
                <a:cubicBezTo>
                  <a:pt x="0" y="8617"/>
                  <a:pt x="220" y="8836"/>
                  <a:pt x="491" y="8836"/>
                </a:cubicBezTo>
                <a:lnTo>
                  <a:pt x="1964" y="8836"/>
                </a:lnTo>
                <a:lnTo>
                  <a:pt x="1964" y="17673"/>
                </a:lnTo>
                <a:lnTo>
                  <a:pt x="1473" y="17673"/>
                </a:lnTo>
                <a:cubicBezTo>
                  <a:pt x="1256" y="17673"/>
                  <a:pt x="1078" y="17816"/>
                  <a:pt x="1013" y="18010"/>
                </a:cubicBezTo>
                <a:lnTo>
                  <a:pt x="1007" y="18009"/>
                </a:lnTo>
                <a:lnTo>
                  <a:pt x="25" y="20954"/>
                </a:lnTo>
                <a:lnTo>
                  <a:pt x="31" y="20955"/>
                </a:lnTo>
                <a:cubicBezTo>
                  <a:pt x="14" y="21005"/>
                  <a:pt x="0" y="21055"/>
                  <a:pt x="0" y="21109"/>
                </a:cubicBezTo>
                <a:cubicBezTo>
                  <a:pt x="0" y="21381"/>
                  <a:pt x="220" y="21600"/>
                  <a:pt x="491" y="21600"/>
                </a:cubicBezTo>
                <a:lnTo>
                  <a:pt x="21109" y="21600"/>
                </a:lnTo>
                <a:cubicBezTo>
                  <a:pt x="21380" y="21600"/>
                  <a:pt x="21600" y="21381"/>
                  <a:pt x="21600" y="21109"/>
                </a:cubicBezTo>
                <a:cubicBezTo>
                  <a:pt x="21600" y="21055"/>
                  <a:pt x="21586" y="21005"/>
                  <a:pt x="21569" y="20955"/>
                </a:cubicBezTo>
                <a:lnTo>
                  <a:pt x="21575" y="20954"/>
                </a:lnTo>
                <a:lnTo>
                  <a:pt x="20593" y="18009"/>
                </a:lnTo>
                <a:lnTo>
                  <a:pt x="20587" y="18010"/>
                </a:lnTo>
                <a:cubicBezTo>
                  <a:pt x="20522" y="17816"/>
                  <a:pt x="20344" y="17673"/>
                  <a:pt x="20127" y="17673"/>
                </a:cubicBezTo>
                <a:lnTo>
                  <a:pt x="19636" y="17673"/>
                </a:lnTo>
                <a:lnTo>
                  <a:pt x="19636" y="8836"/>
                </a:lnTo>
                <a:cubicBezTo>
                  <a:pt x="19636" y="8836"/>
                  <a:pt x="21109" y="8836"/>
                  <a:pt x="21109" y="8836"/>
                </a:cubicBezTo>
                <a:close/>
              </a:path>
            </a:pathLst>
          </a:custGeom>
          <a:solidFill>
            <a:srgbClr val="000000"/>
          </a:solidFill>
          <a:ln w="12700">
            <a:miter lim="400000"/>
          </a:ln>
        </p:spPr>
        <p:txBody>
          <a:bodyPr lIns="45719" rIns="45719" anchor="ctr"/>
          <a:lstStyle/>
          <a:p>
            <a:pPr defTabSz="457062" hangingPunct="0">
              <a:defRPr sz="290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sz="2900" kern="0">
              <a:solidFill>
                <a:srgbClr val="000000"/>
              </a:solidFill>
              <a:effectLst>
                <a:outerShdw blurRad="38100" dist="12700" dir="5400000" rotWithShape="0">
                  <a:srgbClr val="000000">
                    <a:alpha val="50000"/>
                  </a:srgbClr>
                </a:outerShdw>
              </a:effectLst>
              <a:latin typeface="Gill Sans"/>
              <a:sym typeface="Gill Sans"/>
            </a:endParaRPr>
          </a:p>
        </p:txBody>
      </p:sp>
      <p:sp>
        <p:nvSpPr>
          <p:cNvPr id="1119" name="A company is an association or collection of individuals, whether natural persons, legal persons,."/>
          <p:cNvSpPr txBox="1"/>
          <p:nvPr/>
        </p:nvSpPr>
        <p:spPr>
          <a:xfrm>
            <a:off x="4161366" y="7767570"/>
            <a:ext cx="6817784" cy="959173"/>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nSpc>
                <a:spcPct val="150000"/>
              </a:lnSpc>
              <a:defRPr sz="2000"/>
            </a:lvl1pPr>
          </a:lstStyle>
          <a:p>
            <a:pPr defTabSz="1828433" hangingPunct="0"/>
            <a:r>
              <a:rPr kern="0">
                <a:solidFill>
                  <a:srgbClr val="7F7F7F"/>
                </a:solidFill>
                <a:latin typeface="Helvetica"/>
                <a:sym typeface="Helvetica"/>
              </a:rPr>
              <a:t>A company is an association or collection of individuals, whether natural persons, legal persons,.</a:t>
            </a:r>
          </a:p>
        </p:txBody>
      </p:sp>
      <p:sp>
        <p:nvSpPr>
          <p:cNvPr id="1120" name="ELEMENT B"/>
          <p:cNvSpPr txBox="1"/>
          <p:nvPr/>
        </p:nvSpPr>
        <p:spPr>
          <a:xfrm>
            <a:off x="4161366" y="7182795"/>
            <a:ext cx="5239804" cy="584775"/>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200" b="1" spc="600">
                <a:solidFill>
                  <a:srgbClr val="000000"/>
                </a:solidFill>
              </a:defRPr>
            </a:lvl1pPr>
          </a:lstStyle>
          <a:p>
            <a:pPr defTabSz="1828433" hangingPunct="0"/>
            <a:r>
              <a:rPr kern="0">
                <a:latin typeface="Helvetica"/>
                <a:sym typeface="Helvetica"/>
              </a:rPr>
              <a:t>ELEMENT B</a:t>
            </a:r>
          </a:p>
        </p:txBody>
      </p:sp>
      <p:sp>
        <p:nvSpPr>
          <p:cNvPr id="1121" name="A company is an association or collection of individuals, whether natural persons, legal persons,."/>
          <p:cNvSpPr txBox="1"/>
          <p:nvPr/>
        </p:nvSpPr>
        <p:spPr>
          <a:xfrm>
            <a:off x="4196676" y="10348789"/>
            <a:ext cx="6817784" cy="959173"/>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nSpc>
                <a:spcPct val="150000"/>
              </a:lnSpc>
              <a:defRPr sz="2000"/>
            </a:lvl1pPr>
          </a:lstStyle>
          <a:p>
            <a:pPr defTabSz="1828433" hangingPunct="0"/>
            <a:r>
              <a:rPr kern="0">
                <a:solidFill>
                  <a:srgbClr val="7F7F7F"/>
                </a:solidFill>
                <a:latin typeface="Helvetica"/>
                <a:sym typeface="Helvetica"/>
              </a:rPr>
              <a:t>A company is an association or collection of individuals, whether natural persons, legal persons,.</a:t>
            </a:r>
          </a:p>
        </p:txBody>
      </p:sp>
      <p:sp>
        <p:nvSpPr>
          <p:cNvPr id="1122" name="ELEMENT C"/>
          <p:cNvSpPr txBox="1"/>
          <p:nvPr/>
        </p:nvSpPr>
        <p:spPr>
          <a:xfrm>
            <a:off x="4196675" y="9764014"/>
            <a:ext cx="5239804" cy="584775"/>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200" b="1" spc="600">
                <a:solidFill>
                  <a:srgbClr val="000000"/>
                </a:solidFill>
              </a:defRPr>
            </a:lvl1pPr>
          </a:lstStyle>
          <a:p>
            <a:pPr defTabSz="1828433" hangingPunct="0"/>
            <a:r>
              <a:rPr kern="0">
                <a:latin typeface="Helvetica"/>
                <a:sym typeface="Helvetica"/>
              </a:rPr>
              <a:t>ELEMENT C</a:t>
            </a:r>
          </a:p>
        </p:txBody>
      </p:sp>
    </p:spTree>
  </p:cSld>
  <p:clrMapOvr>
    <a:masterClrMapping/>
  </p:clrMapOvr>
  <p:transition spd="me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0" name="Rectangle"/>
          <p:cNvSpPr/>
          <p:nvPr/>
        </p:nvSpPr>
        <p:spPr>
          <a:xfrm>
            <a:off x="6350" y="0"/>
            <a:ext cx="24423370" cy="13716000"/>
          </a:xfrm>
          <a:prstGeom prst="rect">
            <a:avLst/>
          </a:prstGeom>
          <a:solidFill>
            <a:srgbClr val="FFFFFF">
              <a:alpha val="60000"/>
            </a:srgbClr>
          </a:solidFill>
          <a:ln w="12700">
            <a:miter lim="400000"/>
          </a:ln>
        </p:spPr>
        <p:txBody>
          <a:bodyPr lIns="45719" rIns="45719" anchor="ctr"/>
          <a:lstStyle/>
          <a:p>
            <a:pPr algn="ctr" defTabSz="1828433" hangingPunct="0">
              <a:defRPr b="1">
                <a:solidFill>
                  <a:srgbClr val="FFFFFF"/>
                </a:solidFill>
              </a:defRPr>
            </a:pPr>
            <a:endParaRPr sz="3600" b="1" kern="0">
              <a:solidFill>
                <a:srgbClr val="FFFFFF"/>
              </a:solidFill>
              <a:latin typeface="Helvetica"/>
              <a:sym typeface="Helvetica"/>
            </a:endParaRPr>
          </a:p>
        </p:txBody>
      </p:sp>
      <p:sp>
        <p:nvSpPr>
          <p:cNvPr id="1151" name="DIAGRAM SECTION"/>
          <p:cNvSpPr txBox="1"/>
          <p:nvPr/>
        </p:nvSpPr>
        <p:spPr>
          <a:xfrm>
            <a:off x="7612582" y="2600924"/>
            <a:ext cx="9194182" cy="110799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6600" spc="600">
                <a:solidFill>
                  <a:srgbClr val="0E0E0E"/>
                </a:solidFill>
              </a:defRPr>
            </a:lvl1pPr>
          </a:lstStyle>
          <a:p>
            <a:pPr defTabSz="1828433" hangingPunct="0"/>
            <a:r>
              <a:rPr kern="0">
                <a:latin typeface="Helvetica"/>
                <a:sym typeface="Helvetica"/>
              </a:rPr>
              <a:t>DIAGRAM SECTION</a:t>
            </a:r>
          </a:p>
        </p:txBody>
      </p:sp>
      <p:sp>
        <p:nvSpPr>
          <p:cNvPr id="1153" name="A company is an association or collection of individuals, whether natural persons, legal persons, or a mixture of both. Company members share a common purpose and unite in order to focus."/>
          <p:cNvSpPr txBox="1"/>
          <p:nvPr/>
        </p:nvSpPr>
        <p:spPr>
          <a:xfrm>
            <a:off x="4872571" y="3830505"/>
            <a:ext cx="14658344" cy="872483"/>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50000"/>
              </a:lnSpc>
              <a:defRPr sz="1800" spc="300">
                <a:solidFill>
                  <a:srgbClr val="0E0E0E"/>
                </a:solidFill>
              </a:defRPr>
            </a:lvl1pPr>
          </a:lstStyle>
          <a:p>
            <a:pPr defTabSz="1828433" hangingPunct="0"/>
            <a:r>
              <a:rPr kern="0">
                <a:latin typeface="Helvetica"/>
                <a:sym typeface="Helvetica"/>
              </a:rPr>
              <a:t>A company is an association or collection of individuals, whether natural persons, legal persons, or a mixture of both. Company members share a common purpose and unite in order to focus.</a:t>
            </a:r>
          </a:p>
        </p:txBody>
      </p:sp>
      <p:sp>
        <p:nvSpPr>
          <p:cNvPr id="1154" name="Shape"/>
          <p:cNvSpPr/>
          <p:nvPr/>
        </p:nvSpPr>
        <p:spPr>
          <a:xfrm rot="16200000">
            <a:off x="2358332" y="6866695"/>
            <a:ext cx="3380744" cy="279400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463" y="0"/>
                </a:lnTo>
                <a:lnTo>
                  <a:pt x="17137" y="0"/>
                </a:lnTo>
                <a:lnTo>
                  <a:pt x="21600" y="10800"/>
                </a:lnTo>
                <a:lnTo>
                  <a:pt x="17137" y="21600"/>
                </a:lnTo>
                <a:lnTo>
                  <a:pt x="4463" y="21600"/>
                </a:lnTo>
                <a:close/>
              </a:path>
            </a:pathLst>
          </a:custGeom>
          <a:ln w="38100">
            <a:solidFill>
              <a:srgbClr val="0E0E0E"/>
            </a:solidFill>
            <a:miter lim="400000"/>
          </a:ln>
        </p:spPr>
        <p:txBody>
          <a:bodyPr lIns="45719" rIns="45719" anchor="ctr"/>
          <a:lstStyle/>
          <a:p>
            <a:pPr algn="ctr" defTabSz="1828433" hangingPunct="0">
              <a:defRPr sz="2800">
                <a:solidFill>
                  <a:srgbClr val="0E0E0E"/>
                </a:solidFill>
              </a:defRPr>
            </a:pPr>
            <a:endParaRPr sz="2800" kern="0">
              <a:solidFill>
                <a:srgbClr val="0E0E0E"/>
              </a:solidFill>
              <a:latin typeface="Helvetica"/>
              <a:sym typeface="Helvetica"/>
            </a:endParaRPr>
          </a:p>
        </p:txBody>
      </p:sp>
      <p:sp>
        <p:nvSpPr>
          <p:cNvPr id="1155" name="Shape"/>
          <p:cNvSpPr/>
          <p:nvPr/>
        </p:nvSpPr>
        <p:spPr>
          <a:xfrm rot="16200000">
            <a:off x="13220296" y="6866692"/>
            <a:ext cx="3380743" cy="2794002"/>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463" y="0"/>
                </a:lnTo>
                <a:lnTo>
                  <a:pt x="17137" y="0"/>
                </a:lnTo>
                <a:lnTo>
                  <a:pt x="21600" y="10800"/>
                </a:lnTo>
                <a:lnTo>
                  <a:pt x="17137" y="21600"/>
                </a:lnTo>
                <a:lnTo>
                  <a:pt x="4463" y="21600"/>
                </a:lnTo>
                <a:close/>
              </a:path>
            </a:pathLst>
          </a:custGeom>
          <a:ln w="38100">
            <a:solidFill>
              <a:srgbClr val="0E0E0E"/>
            </a:solidFill>
            <a:miter lim="400000"/>
          </a:ln>
        </p:spPr>
        <p:txBody>
          <a:bodyPr lIns="45719" rIns="45719" anchor="ctr"/>
          <a:lstStyle/>
          <a:p>
            <a:pPr algn="ctr" defTabSz="1828433" hangingPunct="0">
              <a:defRPr sz="2800">
                <a:solidFill>
                  <a:srgbClr val="0E0E0E"/>
                </a:solidFill>
              </a:defRPr>
            </a:pPr>
            <a:endParaRPr sz="2800" kern="0">
              <a:solidFill>
                <a:srgbClr val="0E0E0E"/>
              </a:solidFill>
              <a:latin typeface="Helvetica"/>
              <a:sym typeface="Helvetica"/>
            </a:endParaRPr>
          </a:p>
        </p:txBody>
      </p:sp>
      <p:sp>
        <p:nvSpPr>
          <p:cNvPr id="1156" name="Shape"/>
          <p:cNvSpPr/>
          <p:nvPr/>
        </p:nvSpPr>
        <p:spPr>
          <a:xfrm rot="16200000">
            <a:off x="7789314" y="6866695"/>
            <a:ext cx="3380743" cy="279400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463" y="0"/>
                </a:lnTo>
                <a:lnTo>
                  <a:pt x="17137" y="0"/>
                </a:lnTo>
                <a:lnTo>
                  <a:pt x="21600" y="10800"/>
                </a:lnTo>
                <a:lnTo>
                  <a:pt x="17137" y="21600"/>
                </a:lnTo>
                <a:lnTo>
                  <a:pt x="4463" y="21600"/>
                </a:lnTo>
                <a:close/>
              </a:path>
            </a:pathLst>
          </a:custGeom>
          <a:ln w="38100">
            <a:solidFill>
              <a:srgbClr val="0E0E0E"/>
            </a:solidFill>
            <a:miter lim="400000"/>
          </a:ln>
        </p:spPr>
        <p:txBody>
          <a:bodyPr lIns="45719" rIns="45719" anchor="ctr"/>
          <a:lstStyle/>
          <a:p>
            <a:pPr algn="ctr" defTabSz="1828433" hangingPunct="0">
              <a:defRPr sz="2800">
                <a:solidFill>
                  <a:srgbClr val="0E0E0E"/>
                </a:solidFill>
              </a:defRPr>
            </a:pPr>
            <a:endParaRPr sz="2800" kern="0">
              <a:solidFill>
                <a:srgbClr val="0E0E0E"/>
              </a:solidFill>
              <a:latin typeface="Helvetica"/>
              <a:sym typeface="Helvetica"/>
            </a:endParaRPr>
          </a:p>
        </p:txBody>
      </p:sp>
      <p:sp>
        <p:nvSpPr>
          <p:cNvPr id="1157" name="Shape"/>
          <p:cNvSpPr/>
          <p:nvPr/>
        </p:nvSpPr>
        <p:spPr>
          <a:xfrm rot="16200000">
            <a:off x="18651276" y="6866692"/>
            <a:ext cx="3380743" cy="2794002"/>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463" y="0"/>
                </a:lnTo>
                <a:lnTo>
                  <a:pt x="17137" y="0"/>
                </a:lnTo>
                <a:lnTo>
                  <a:pt x="21600" y="10800"/>
                </a:lnTo>
                <a:lnTo>
                  <a:pt x="17137" y="21600"/>
                </a:lnTo>
                <a:lnTo>
                  <a:pt x="4463" y="21600"/>
                </a:lnTo>
                <a:close/>
              </a:path>
            </a:pathLst>
          </a:custGeom>
          <a:ln w="38100">
            <a:solidFill>
              <a:srgbClr val="0E0E0E"/>
            </a:solidFill>
            <a:miter lim="400000"/>
          </a:ln>
        </p:spPr>
        <p:txBody>
          <a:bodyPr lIns="45719" rIns="45719" anchor="ctr"/>
          <a:lstStyle/>
          <a:p>
            <a:pPr algn="ctr" defTabSz="1828433" hangingPunct="0">
              <a:defRPr sz="2800">
                <a:solidFill>
                  <a:srgbClr val="0E0E0E"/>
                </a:solidFill>
              </a:defRPr>
            </a:pPr>
            <a:endParaRPr sz="2800" kern="0">
              <a:solidFill>
                <a:srgbClr val="0E0E0E"/>
              </a:solidFill>
              <a:latin typeface="Helvetica"/>
              <a:sym typeface="Helvetica"/>
            </a:endParaRPr>
          </a:p>
        </p:txBody>
      </p:sp>
      <p:sp>
        <p:nvSpPr>
          <p:cNvPr id="1158" name="Shape"/>
          <p:cNvSpPr/>
          <p:nvPr/>
        </p:nvSpPr>
        <p:spPr>
          <a:xfrm>
            <a:off x="3691140" y="7802800"/>
            <a:ext cx="754235" cy="1037071"/>
          </a:xfrm>
          <a:custGeom>
            <a:avLst/>
            <a:gdLst/>
            <a:ahLst/>
            <a:cxnLst>
              <a:cxn ang="0">
                <a:pos x="wd2" y="hd2"/>
              </a:cxn>
              <a:cxn ang="5400000">
                <a:pos x="wd2" y="hd2"/>
              </a:cxn>
              <a:cxn ang="10800000">
                <a:pos x="wd2" y="hd2"/>
              </a:cxn>
              <a:cxn ang="16200000">
                <a:pos x="wd2" y="hd2"/>
              </a:cxn>
            </a:cxnLst>
            <a:rect l="0" t="0" r="r" b="b"/>
            <a:pathLst>
              <a:path w="21600" h="21600" extrusionOk="0">
                <a:moveTo>
                  <a:pt x="10800" y="10800"/>
                </a:moveTo>
                <a:cubicBezTo>
                  <a:pt x="8563" y="10800"/>
                  <a:pt x="6750" y="9481"/>
                  <a:pt x="6750" y="7855"/>
                </a:cubicBezTo>
                <a:cubicBezTo>
                  <a:pt x="6750" y="6228"/>
                  <a:pt x="8563" y="4909"/>
                  <a:pt x="10800" y="4909"/>
                </a:cubicBezTo>
                <a:cubicBezTo>
                  <a:pt x="13037" y="4909"/>
                  <a:pt x="14850" y="6228"/>
                  <a:pt x="14850" y="7855"/>
                </a:cubicBezTo>
                <a:cubicBezTo>
                  <a:pt x="14850" y="9481"/>
                  <a:pt x="13037" y="10800"/>
                  <a:pt x="10800" y="10800"/>
                </a:cubicBezTo>
                <a:moveTo>
                  <a:pt x="10800" y="3927"/>
                </a:moveTo>
                <a:cubicBezTo>
                  <a:pt x="7817" y="3927"/>
                  <a:pt x="5400" y="5686"/>
                  <a:pt x="5400" y="7855"/>
                </a:cubicBezTo>
                <a:cubicBezTo>
                  <a:pt x="5400" y="10023"/>
                  <a:pt x="7817" y="11782"/>
                  <a:pt x="10800" y="11782"/>
                </a:cubicBezTo>
                <a:cubicBezTo>
                  <a:pt x="13783" y="11782"/>
                  <a:pt x="16200" y="10023"/>
                  <a:pt x="16200" y="7855"/>
                </a:cubicBezTo>
                <a:cubicBezTo>
                  <a:pt x="16200" y="5686"/>
                  <a:pt x="13783" y="3927"/>
                  <a:pt x="10800" y="3927"/>
                </a:cubicBezTo>
                <a:moveTo>
                  <a:pt x="10800" y="20127"/>
                </a:moveTo>
                <a:cubicBezTo>
                  <a:pt x="10800" y="20127"/>
                  <a:pt x="1350" y="13745"/>
                  <a:pt x="1350" y="7855"/>
                </a:cubicBezTo>
                <a:cubicBezTo>
                  <a:pt x="1350" y="4059"/>
                  <a:pt x="5581" y="982"/>
                  <a:pt x="10800" y="982"/>
                </a:cubicBezTo>
                <a:cubicBezTo>
                  <a:pt x="16019" y="982"/>
                  <a:pt x="20250" y="4059"/>
                  <a:pt x="20250" y="7855"/>
                </a:cubicBezTo>
                <a:cubicBezTo>
                  <a:pt x="20250" y="13745"/>
                  <a:pt x="10800" y="20127"/>
                  <a:pt x="10800" y="20127"/>
                </a:cubicBezTo>
                <a:moveTo>
                  <a:pt x="10800" y="0"/>
                </a:moveTo>
                <a:cubicBezTo>
                  <a:pt x="4836" y="0"/>
                  <a:pt x="0" y="3517"/>
                  <a:pt x="0" y="7855"/>
                </a:cubicBezTo>
                <a:cubicBezTo>
                  <a:pt x="0" y="14236"/>
                  <a:pt x="10800" y="21600"/>
                  <a:pt x="10800" y="21600"/>
                </a:cubicBezTo>
                <a:cubicBezTo>
                  <a:pt x="10800" y="21600"/>
                  <a:pt x="21600" y="14236"/>
                  <a:pt x="21600" y="7855"/>
                </a:cubicBezTo>
                <a:cubicBezTo>
                  <a:pt x="21600" y="3517"/>
                  <a:pt x="16764" y="0"/>
                  <a:pt x="10800" y="0"/>
                </a:cubicBezTo>
              </a:path>
            </a:pathLst>
          </a:custGeom>
          <a:solidFill>
            <a:srgbClr val="0E0E0E"/>
          </a:solidFill>
          <a:ln w="12700">
            <a:miter lim="400000"/>
          </a:ln>
        </p:spPr>
        <p:txBody>
          <a:bodyPr lIns="45719" rIns="45719" anchor="ctr"/>
          <a:lstStyle/>
          <a:p>
            <a:pPr defTabSz="457062" hangingPunct="0">
              <a:defRPr sz="2900">
                <a:solidFill>
                  <a:srgbClr val="0E0E0E"/>
                </a:solidFill>
                <a:effectLst>
                  <a:outerShdw blurRad="38100" dist="12700" dir="5400000" rotWithShape="0">
                    <a:srgbClr val="000000">
                      <a:alpha val="50000"/>
                    </a:srgbClr>
                  </a:outerShdw>
                </a:effectLst>
                <a:latin typeface="Gill Sans"/>
                <a:ea typeface="Gill Sans"/>
                <a:cs typeface="Gill Sans"/>
                <a:sym typeface="Gill Sans"/>
              </a:defRPr>
            </a:pPr>
            <a:endParaRPr sz="2900" kern="0">
              <a:solidFill>
                <a:srgbClr val="0E0E0E"/>
              </a:solidFill>
              <a:effectLst>
                <a:outerShdw blurRad="38100" dist="12700" dir="5400000" rotWithShape="0">
                  <a:srgbClr val="000000">
                    <a:alpha val="50000"/>
                  </a:srgbClr>
                </a:outerShdw>
              </a:effectLst>
              <a:latin typeface="Gill Sans"/>
              <a:sym typeface="Gill Sans"/>
            </a:endParaRPr>
          </a:p>
        </p:txBody>
      </p:sp>
      <p:sp>
        <p:nvSpPr>
          <p:cNvPr id="1159" name="Shape"/>
          <p:cNvSpPr/>
          <p:nvPr/>
        </p:nvSpPr>
        <p:spPr>
          <a:xfrm>
            <a:off x="8944048" y="7787737"/>
            <a:ext cx="1037071" cy="1037071"/>
          </a:xfrm>
          <a:custGeom>
            <a:avLst/>
            <a:gdLst/>
            <a:ahLst/>
            <a:cxnLst>
              <a:cxn ang="0">
                <a:pos x="wd2" y="hd2"/>
              </a:cxn>
              <a:cxn ang="5400000">
                <a:pos x="wd2" y="hd2"/>
              </a:cxn>
              <a:cxn ang="10800000">
                <a:pos x="wd2" y="hd2"/>
              </a:cxn>
              <a:cxn ang="16200000">
                <a:pos x="wd2" y="hd2"/>
              </a:cxn>
            </a:cxnLst>
            <a:rect l="0" t="0" r="r" b="b"/>
            <a:pathLst>
              <a:path w="21600" h="21600" extrusionOk="0">
                <a:moveTo>
                  <a:pt x="11147" y="7017"/>
                </a:moveTo>
                <a:cubicBezTo>
                  <a:pt x="11058" y="6927"/>
                  <a:pt x="10935" y="6873"/>
                  <a:pt x="10800" y="6873"/>
                </a:cubicBezTo>
                <a:cubicBezTo>
                  <a:pt x="10665" y="6873"/>
                  <a:pt x="10542" y="6927"/>
                  <a:pt x="10453" y="7017"/>
                </a:cubicBezTo>
                <a:lnTo>
                  <a:pt x="5053" y="11926"/>
                </a:lnTo>
                <a:cubicBezTo>
                  <a:pt x="4964" y="12015"/>
                  <a:pt x="4909" y="12138"/>
                  <a:pt x="4909" y="12273"/>
                </a:cubicBezTo>
                <a:cubicBezTo>
                  <a:pt x="4909" y="12544"/>
                  <a:pt x="5129" y="12764"/>
                  <a:pt x="5400" y="12764"/>
                </a:cubicBezTo>
                <a:cubicBezTo>
                  <a:pt x="5535" y="12764"/>
                  <a:pt x="5658" y="12709"/>
                  <a:pt x="5747" y="12620"/>
                </a:cubicBezTo>
                <a:lnTo>
                  <a:pt x="10800" y="8026"/>
                </a:lnTo>
                <a:lnTo>
                  <a:pt x="15853" y="12620"/>
                </a:lnTo>
                <a:cubicBezTo>
                  <a:pt x="15942" y="12709"/>
                  <a:pt x="16065" y="12764"/>
                  <a:pt x="16200" y="12764"/>
                </a:cubicBezTo>
                <a:cubicBezTo>
                  <a:pt x="16471" y="12764"/>
                  <a:pt x="16691" y="12544"/>
                  <a:pt x="16691" y="12273"/>
                </a:cubicBezTo>
                <a:cubicBezTo>
                  <a:pt x="16691" y="12138"/>
                  <a:pt x="16636" y="12015"/>
                  <a:pt x="16547" y="11926"/>
                </a:cubicBezTo>
                <a:cubicBezTo>
                  <a:pt x="16547" y="11926"/>
                  <a:pt x="11147" y="7017"/>
                  <a:pt x="11147" y="7017"/>
                </a:cubicBezTo>
                <a:close/>
                <a:moveTo>
                  <a:pt x="10800" y="20618"/>
                </a:moveTo>
                <a:cubicBezTo>
                  <a:pt x="5377" y="20618"/>
                  <a:pt x="982" y="16223"/>
                  <a:pt x="982" y="10800"/>
                </a:cubicBezTo>
                <a:cubicBezTo>
                  <a:pt x="982" y="5377"/>
                  <a:pt x="5377" y="982"/>
                  <a:pt x="10800" y="982"/>
                </a:cubicBezTo>
                <a:cubicBezTo>
                  <a:pt x="16222" y="982"/>
                  <a:pt x="20618" y="5377"/>
                  <a:pt x="20618" y="10800"/>
                </a:cubicBezTo>
                <a:cubicBezTo>
                  <a:pt x="20618" y="16223"/>
                  <a:pt x="16222"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path>
            </a:pathLst>
          </a:custGeom>
          <a:solidFill>
            <a:srgbClr val="0E0E0E"/>
          </a:solidFill>
          <a:ln w="12700">
            <a:miter lim="400000"/>
          </a:ln>
        </p:spPr>
        <p:txBody>
          <a:bodyPr lIns="45719" rIns="45719" anchor="ctr"/>
          <a:lstStyle/>
          <a:p>
            <a:pPr defTabSz="457062" hangingPunct="0">
              <a:defRPr sz="2900">
                <a:solidFill>
                  <a:srgbClr val="0E0E0E"/>
                </a:solidFill>
                <a:effectLst>
                  <a:outerShdw blurRad="38100" dist="12700" dir="5400000" rotWithShape="0">
                    <a:srgbClr val="000000">
                      <a:alpha val="50000"/>
                    </a:srgbClr>
                  </a:outerShdw>
                </a:effectLst>
                <a:latin typeface="Gill Sans"/>
                <a:ea typeface="Gill Sans"/>
                <a:cs typeface="Gill Sans"/>
                <a:sym typeface="Gill Sans"/>
              </a:defRPr>
            </a:pPr>
            <a:endParaRPr sz="2900" kern="0">
              <a:solidFill>
                <a:srgbClr val="0E0E0E"/>
              </a:solidFill>
              <a:effectLst>
                <a:outerShdw blurRad="38100" dist="12700" dir="5400000" rotWithShape="0">
                  <a:srgbClr val="000000">
                    <a:alpha val="50000"/>
                  </a:srgbClr>
                </a:outerShdw>
              </a:effectLst>
              <a:latin typeface="Gill Sans"/>
              <a:sym typeface="Gill Sans"/>
            </a:endParaRPr>
          </a:p>
        </p:txBody>
      </p:sp>
      <p:sp>
        <p:nvSpPr>
          <p:cNvPr id="1160" name="Shape"/>
          <p:cNvSpPr/>
          <p:nvPr/>
        </p:nvSpPr>
        <p:spPr>
          <a:xfrm>
            <a:off x="14484501" y="7772321"/>
            <a:ext cx="848514" cy="1037071"/>
          </a:xfrm>
          <a:custGeom>
            <a:avLst/>
            <a:gdLst/>
            <a:ahLst/>
            <a:cxnLst>
              <a:cxn ang="0">
                <a:pos x="wd2" y="hd2"/>
              </a:cxn>
              <a:cxn ang="5400000">
                <a:pos x="wd2" y="hd2"/>
              </a:cxn>
              <a:cxn ang="10800000">
                <a:pos x="wd2" y="hd2"/>
              </a:cxn>
              <a:cxn ang="16200000">
                <a:pos x="wd2" y="hd2"/>
              </a:cxn>
            </a:cxnLst>
            <a:rect l="0" t="0" r="r" b="b"/>
            <a:pathLst>
              <a:path w="21600" h="21600" extrusionOk="0">
                <a:moveTo>
                  <a:pt x="9600" y="11782"/>
                </a:moveTo>
                <a:lnTo>
                  <a:pt x="9600" y="10800"/>
                </a:lnTo>
                <a:lnTo>
                  <a:pt x="11400" y="10800"/>
                </a:lnTo>
                <a:cubicBezTo>
                  <a:pt x="11732" y="10800"/>
                  <a:pt x="12000" y="10580"/>
                  <a:pt x="12000" y="10309"/>
                </a:cubicBezTo>
                <a:lnTo>
                  <a:pt x="12000" y="2945"/>
                </a:lnTo>
                <a:lnTo>
                  <a:pt x="19940" y="2945"/>
                </a:lnTo>
                <a:lnTo>
                  <a:pt x="16886" y="7111"/>
                </a:lnTo>
                <a:lnTo>
                  <a:pt x="16894" y="7115"/>
                </a:lnTo>
                <a:cubicBezTo>
                  <a:pt x="16840" y="7189"/>
                  <a:pt x="16800" y="7272"/>
                  <a:pt x="16800" y="7364"/>
                </a:cubicBezTo>
                <a:cubicBezTo>
                  <a:pt x="16800" y="7457"/>
                  <a:pt x="16840" y="7538"/>
                  <a:pt x="16894" y="7612"/>
                </a:cubicBezTo>
                <a:lnTo>
                  <a:pt x="16886" y="7616"/>
                </a:lnTo>
                <a:lnTo>
                  <a:pt x="19940" y="11782"/>
                </a:lnTo>
                <a:cubicBezTo>
                  <a:pt x="19940" y="11782"/>
                  <a:pt x="9600" y="11782"/>
                  <a:pt x="9600" y="11782"/>
                </a:cubicBezTo>
                <a:close/>
                <a:moveTo>
                  <a:pt x="1200" y="982"/>
                </a:moveTo>
                <a:lnTo>
                  <a:pt x="10800" y="982"/>
                </a:lnTo>
                <a:lnTo>
                  <a:pt x="10800" y="9818"/>
                </a:lnTo>
                <a:lnTo>
                  <a:pt x="1200" y="9818"/>
                </a:lnTo>
                <a:cubicBezTo>
                  <a:pt x="1200" y="9818"/>
                  <a:pt x="1200" y="982"/>
                  <a:pt x="1200" y="982"/>
                </a:cubicBezTo>
                <a:close/>
                <a:moveTo>
                  <a:pt x="21514" y="12020"/>
                </a:moveTo>
                <a:lnTo>
                  <a:pt x="18100" y="7364"/>
                </a:lnTo>
                <a:lnTo>
                  <a:pt x="21514" y="2707"/>
                </a:lnTo>
                <a:lnTo>
                  <a:pt x="21506" y="2703"/>
                </a:lnTo>
                <a:cubicBezTo>
                  <a:pt x="21560" y="2629"/>
                  <a:pt x="21600" y="2547"/>
                  <a:pt x="21600" y="2455"/>
                </a:cubicBezTo>
                <a:cubicBezTo>
                  <a:pt x="21600" y="2183"/>
                  <a:pt x="21332" y="1964"/>
                  <a:pt x="21000" y="1964"/>
                </a:cubicBezTo>
                <a:lnTo>
                  <a:pt x="12000" y="1964"/>
                </a:lnTo>
                <a:lnTo>
                  <a:pt x="12000" y="491"/>
                </a:lnTo>
                <a:cubicBezTo>
                  <a:pt x="12000" y="220"/>
                  <a:pt x="11732" y="0"/>
                  <a:pt x="11400" y="0"/>
                </a:cubicBezTo>
                <a:lnTo>
                  <a:pt x="600" y="0"/>
                </a:lnTo>
                <a:cubicBezTo>
                  <a:pt x="268" y="0"/>
                  <a:pt x="0" y="220"/>
                  <a:pt x="0" y="491"/>
                </a:cubicBezTo>
                <a:lnTo>
                  <a:pt x="0" y="21109"/>
                </a:lnTo>
                <a:cubicBezTo>
                  <a:pt x="0" y="21380"/>
                  <a:pt x="268" y="21600"/>
                  <a:pt x="600" y="21600"/>
                </a:cubicBezTo>
                <a:cubicBezTo>
                  <a:pt x="932" y="21600"/>
                  <a:pt x="1200" y="21380"/>
                  <a:pt x="1200" y="21109"/>
                </a:cubicBezTo>
                <a:lnTo>
                  <a:pt x="1200" y="10800"/>
                </a:lnTo>
                <a:lnTo>
                  <a:pt x="8400" y="10800"/>
                </a:lnTo>
                <a:lnTo>
                  <a:pt x="8400" y="12273"/>
                </a:lnTo>
                <a:cubicBezTo>
                  <a:pt x="8400" y="12544"/>
                  <a:pt x="8668" y="12764"/>
                  <a:pt x="9000" y="12764"/>
                </a:cubicBezTo>
                <a:lnTo>
                  <a:pt x="21000" y="12764"/>
                </a:lnTo>
                <a:cubicBezTo>
                  <a:pt x="21332" y="12764"/>
                  <a:pt x="21600" y="12544"/>
                  <a:pt x="21600" y="12273"/>
                </a:cubicBezTo>
                <a:cubicBezTo>
                  <a:pt x="21600" y="12181"/>
                  <a:pt x="21560" y="12098"/>
                  <a:pt x="21506" y="12024"/>
                </a:cubicBezTo>
                <a:cubicBezTo>
                  <a:pt x="21506" y="12024"/>
                  <a:pt x="21514" y="12020"/>
                  <a:pt x="21514" y="12020"/>
                </a:cubicBezTo>
                <a:close/>
              </a:path>
            </a:pathLst>
          </a:custGeom>
          <a:solidFill>
            <a:srgbClr val="0E0E0E"/>
          </a:solidFill>
          <a:ln w="12700">
            <a:miter lim="400000"/>
          </a:ln>
        </p:spPr>
        <p:txBody>
          <a:bodyPr lIns="45719" rIns="45719" anchor="ctr"/>
          <a:lstStyle/>
          <a:p>
            <a:pPr defTabSz="457062" hangingPunct="0">
              <a:defRPr sz="2900">
                <a:solidFill>
                  <a:srgbClr val="0E0E0E"/>
                </a:solidFill>
                <a:effectLst>
                  <a:outerShdw blurRad="38100" dist="12700" dir="5400000" rotWithShape="0">
                    <a:srgbClr val="000000">
                      <a:alpha val="50000"/>
                    </a:srgbClr>
                  </a:outerShdw>
                </a:effectLst>
                <a:latin typeface="Gill Sans"/>
                <a:ea typeface="Gill Sans"/>
                <a:cs typeface="Gill Sans"/>
                <a:sym typeface="Gill Sans"/>
              </a:defRPr>
            </a:pPr>
            <a:endParaRPr sz="2900" kern="0">
              <a:solidFill>
                <a:srgbClr val="0E0E0E"/>
              </a:solidFill>
              <a:effectLst>
                <a:outerShdw blurRad="38100" dist="12700" dir="5400000" rotWithShape="0">
                  <a:srgbClr val="000000">
                    <a:alpha val="50000"/>
                  </a:srgbClr>
                </a:outerShdw>
              </a:effectLst>
              <a:latin typeface="Gill Sans"/>
              <a:sym typeface="Gill Sans"/>
            </a:endParaRPr>
          </a:p>
        </p:txBody>
      </p:sp>
      <p:sp>
        <p:nvSpPr>
          <p:cNvPr id="1161" name="YOUR TEXT"/>
          <p:cNvSpPr txBox="1"/>
          <p:nvPr/>
        </p:nvSpPr>
        <p:spPr>
          <a:xfrm>
            <a:off x="2521651" y="10786930"/>
            <a:ext cx="3126816" cy="58477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spc="600">
                <a:solidFill>
                  <a:srgbClr val="0E0E0E"/>
                </a:solidFill>
              </a:defRPr>
            </a:lvl1pPr>
          </a:lstStyle>
          <a:p>
            <a:pPr defTabSz="1828433" hangingPunct="0"/>
            <a:r>
              <a:rPr kern="0">
                <a:latin typeface="Helvetica"/>
                <a:sym typeface="Helvetica"/>
              </a:rPr>
              <a:t>YOUR TEXT</a:t>
            </a:r>
          </a:p>
        </p:txBody>
      </p:sp>
      <p:sp>
        <p:nvSpPr>
          <p:cNvPr id="1162" name="YOUR TEXT"/>
          <p:cNvSpPr txBox="1"/>
          <p:nvPr/>
        </p:nvSpPr>
        <p:spPr>
          <a:xfrm>
            <a:off x="7962527" y="10786930"/>
            <a:ext cx="3126816" cy="58477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spc="600">
                <a:solidFill>
                  <a:srgbClr val="0E0E0E"/>
                </a:solidFill>
              </a:defRPr>
            </a:lvl1pPr>
          </a:lstStyle>
          <a:p>
            <a:pPr defTabSz="1828433" hangingPunct="0"/>
            <a:r>
              <a:rPr kern="0">
                <a:latin typeface="Helvetica"/>
                <a:sym typeface="Helvetica"/>
              </a:rPr>
              <a:t>YOUR TEXT</a:t>
            </a:r>
          </a:p>
        </p:txBody>
      </p:sp>
      <p:sp>
        <p:nvSpPr>
          <p:cNvPr id="1163" name="YOUR TEXT"/>
          <p:cNvSpPr txBox="1"/>
          <p:nvPr/>
        </p:nvSpPr>
        <p:spPr>
          <a:xfrm>
            <a:off x="13367546" y="10786930"/>
            <a:ext cx="3126816" cy="58477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spc="600">
                <a:solidFill>
                  <a:srgbClr val="0E0E0E"/>
                </a:solidFill>
              </a:defRPr>
            </a:lvl1pPr>
          </a:lstStyle>
          <a:p>
            <a:pPr defTabSz="1828433" hangingPunct="0"/>
            <a:r>
              <a:rPr kern="0">
                <a:latin typeface="Helvetica"/>
                <a:sym typeface="Helvetica"/>
              </a:rPr>
              <a:t>YOUR TEXT</a:t>
            </a:r>
          </a:p>
        </p:txBody>
      </p:sp>
      <p:sp>
        <p:nvSpPr>
          <p:cNvPr id="1164" name="YOUR TEXT"/>
          <p:cNvSpPr txBox="1"/>
          <p:nvPr/>
        </p:nvSpPr>
        <p:spPr>
          <a:xfrm>
            <a:off x="18808422" y="10786930"/>
            <a:ext cx="3126816" cy="58477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200" b="1" spc="600">
                <a:solidFill>
                  <a:srgbClr val="0E0E0E"/>
                </a:solidFill>
              </a:defRPr>
            </a:lvl1pPr>
          </a:lstStyle>
          <a:p>
            <a:pPr defTabSz="1828433" hangingPunct="0"/>
            <a:r>
              <a:rPr kern="0">
                <a:latin typeface="Helvetica"/>
                <a:sym typeface="Helvetica"/>
              </a:rPr>
              <a:t>YOUR TEXT</a:t>
            </a:r>
          </a:p>
        </p:txBody>
      </p:sp>
      <p:sp>
        <p:nvSpPr>
          <p:cNvPr id="1165" name="Shape"/>
          <p:cNvSpPr/>
          <p:nvPr/>
        </p:nvSpPr>
        <p:spPr>
          <a:xfrm>
            <a:off x="19849892" y="7810774"/>
            <a:ext cx="1032128" cy="1032129"/>
          </a:xfrm>
          <a:custGeom>
            <a:avLst/>
            <a:gdLst/>
            <a:ahLst/>
            <a:cxnLst>
              <a:cxn ang="0">
                <a:pos x="wd2" y="hd2"/>
              </a:cxn>
              <a:cxn ang="5400000">
                <a:pos x="wd2" y="hd2"/>
              </a:cxn>
              <a:cxn ang="10800000">
                <a:pos x="wd2" y="hd2"/>
              </a:cxn>
              <a:cxn ang="16200000">
                <a:pos x="wd2" y="hd2"/>
              </a:cxn>
            </a:cxnLst>
            <a:rect l="0" t="0" r="r" b="b"/>
            <a:pathLst>
              <a:path w="21600" h="21600" extrusionOk="0">
                <a:moveTo>
                  <a:pt x="10704" y="0"/>
                </a:moveTo>
                <a:lnTo>
                  <a:pt x="0" y="10884"/>
                </a:lnTo>
                <a:lnTo>
                  <a:pt x="3226" y="10884"/>
                </a:lnTo>
                <a:lnTo>
                  <a:pt x="3226" y="21600"/>
                </a:lnTo>
                <a:lnTo>
                  <a:pt x="7503" y="21600"/>
                </a:lnTo>
                <a:lnTo>
                  <a:pt x="7503" y="15883"/>
                </a:lnTo>
                <a:lnTo>
                  <a:pt x="13213" y="15883"/>
                </a:lnTo>
                <a:lnTo>
                  <a:pt x="13213" y="21600"/>
                </a:lnTo>
                <a:lnTo>
                  <a:pt x="17490" y="21600"/>
                </a:lnTo>
                <a:lnTo>
                  <a:pt x="17490" y="10884"/>
                </a:lnTo>
                <a:lnTo>
                  <a:pt x="21600" y="10884"/>
                </a:lnTo>
                <a:lnTo>
                  <a:pt x="10704" y="0"/>
                </a:lnTo>
              </a:path>
            </a:pathLst>
          </a:custGeom>
          <a:ln w="34290">
            <a:solidFill>
              <a:srgbClr val="0E0E0E"/>
            </a:solidFill>
            <a:bevel/>
          </a:ln>
        </p:spPr>
        <p:txBody>
          <a:bodyPr lIns="45719" rIns="45719" anchor="ctr"/>
          <a:lstStyle/>
          <a:p>
            <a:pPr defTabSz="1828433" hangingPunct="0">
              <a:defRPr>
                <a:solidFill>
                  <a:srgbClr val="0E0E0E"/>
                </a:solidFill>
              </a:defRPr>
            </a:pPr>
            <a:endParaRPr sz="3600" kern="0">
              <a:solidFill>
                <a:srgbClr val="0E0E0E"/>
              </a:solidFill>
              <a:latin typeface="Helvetica"/>
              <a:sym typeface="Helvetica"/>
            </a:endParaRPr>
          </a:p>
        </p:txBody>
      </p:sp>
    </p:spTree>
  </p:cSld>
  <p:clrMapOvr>
    <a:masterClrMapping/>
  </p:clrMapOvr>
  <p:transition spd="med"/>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DESIGN_ID_OFFICE THEME" val="wcTee1vX"/>
  <p:tag name="ARTICULATE_PROJECT_OPEN" val="0"/>
  <p:tag name="ARTICULATE_SLIDE_COUNT"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Custom 19">
      <a:dk1>
        <a:srgbClr val="272E3A"/>
      </a:dk1>
      <a:lt1>
        <a:sysClr val="window" lastClr="FFFFFF"/>
      </a:lt1>
      <a:dk2>
        <a:srgbClr val="272E3A"/>
      </a:dk2>
      <a:lt2>
        <a:srgbClr val="E7E6E6"/>
      </a:lt2>
      <a:accent1>
        <a:srgbClr val="33B6D2"/>
      </a:accent1>
      <a:accent2>
        <a:srgbClr val="3DA9CF"/>
      </a:accent2>
      <a:accent3>
        <a:srgbClr val="5390CB"/>
      </a:accent3>
      <a:accent4>
        <a:srgbClr val="6977C7"/>
      </a:accent4>
      <a:accent5>
        <a:srgbClr val="746BC5"/>
      </a:accent5>
      <a:accent6>
        <a:srgbClr val="5B51BB"/>
      </a:accent6>
      <a:hlink>
        <a:srgbClr val="FFE18B"/>
      </a:hlink>
      <a:folHlink>
        <a:srgbClr val="954F72"/>
      </a:folHlink>
    </a:clrScheme>
    <a:fontScheme name="Custom 48">
      <a:majorFont>
        <a:latin typeface="Montserrat"/>
        <a:ea typeface=""/>
        <a:cs typeface=""/>
      </a:majorFont>
      <a:minorFont>
        <a:latin typeface="Montserrat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Theme">
  <a:themeElements>
    <a:clrScheme name="Eureka supergreen">
      <a:dk1>
        <a:srgbClr val="7F7F7F"/>
      </a:dk1>
      <a:lt1>
        <a:srgbClr val="FFFFFF"/>
      </a:lt1>
      <a:dk2>
        <a:srgbClr val="000000"/>
      </a:dk2>
      <a:lt2>
        <a:srgbClr val="FFFFFF"/>
      </a:lt2>
      <a:accent1>
        <a:srgbClr val="000000"/>
      </a:accent1>
      <a:accent2>
        <a:srgbClr val="00CEAE"/>
      </a:accent2>
      <a:accent3>
        <a:srgbClr val="4B5050"/>
      </a:accent3>
      <a:accent4>
        <a:srgbClr val="91969B"/>
      </a:accent4>
      <a:accent5>
        <a:srgbClr val="4B5050"/>
      </a:accent5>
      <a:accent6>
        <a:srgbClr val="91969B"/>
      </a:accent6>
      <a:hlink>
        <a:srgbClr val="F33B48"/>
      </a:hlink>
      <a:folHlink>
        <a:srgbClr val="FFC000"/>
      </a:folHlink>
    </a:clrScheme>
    <a:fontScheme name="Custom 1">
      <a:majorFont>
        <a:latin typeface="Lato"/>
        <a:ea typeface=""/>
        <a:cs typeface=""/>
      </a:majorFont>
      <a:minorFont>
        <a:latin typeface="La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Default Theme">
  <a:themeElements>
    <a:clrScheme name="Default Theme">
      <a:dk1>
        <a:srgbClr val="7F7F7F"/>
      </a:dk1>
      <a:lt1>
        <a:srgbClr val="FFFFFF"/>
      </a:lt1>
      <a:dk2>
        <a:srgbClr val="A7A7A7"/>
      </a:dk2>
      <a:lt2>
        <a:srgbClr val="535353"/>
      </a:lt2>
      <a:accent1>
        <a:srgbClr val="707070"/>
      </a:accent1>
      <a:accent2>
        <a:srgbClr val="B0B1B3"/>
      </a:accent2>
      <a:accent3>
        <a:srgbClr val="919191"/>
      </a:accent3>
      <a:accent4>
        <a:srgbClr val="91969B"/>
      </a:accent4>
      <a:accent5>
        <a:srgbClr val="4B5050"/>
      </a:accent5>
      <a:accent6>
        <a:srgbClr val="515457"/>
      </a:accent6>
      <a:hlink>
        <a:srgbClr val="0000FF"/>
      </a:hlink>
      <a:folHlink>
        <a:srgbClr val="FF00FF"/>
      </a:folHlink>
    </a:clrScheme>
    <a:fontScheme name="Default Theme">
      <a:majorFont>
        <a:latin typeface="Helvetica"/>
        <a:ea typeface="Helvetica"/>
        <a:cs typeface="Helvetica"/>
      </a:majorFont>
      <a:minorFont>
        <a:latin typeface="Helvetica"/>
        <a:ea typeface="Helvetica"/>
        <a:cs typeface="Helvetica"/>
      </a:minorFont>
    </a:fontScheme>
    <a:fmtScheme name="Default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rgbClr val="000000"/>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1828433"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7F7F7F"/>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1828433"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7F7F7F"/>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4.xml><?xml version="1.0" encoding="utf-8"?>
<a:theme xmlns:a="http://schemas.openxmlformats.org/drawingml/2006/main" name="2_Default Theme">
  <a:themeElements>
    <a:clrScheme name="Default Theme">
      <a:dk1>
        <a:srgbClr val="7F7F7F"/>
      </a:dk1>
      <a:lt1>
        <a:srgbClr val="FFFFFF"/>
      </a:lt1>
      <a:dk2>
        <a:srgbClr val="A7A7A7"/>
      </a:dk2>
      <a:lt2>
        <a:srgbClr val="535353"/>
      </a:lt2>
      <a:accent1>
        <a:srgbClr val="707070"/>
      </a:accent1>
      <a:accent2>
        <a:srgbClr val="B0B1B3"/>
      </a:accent2>
      <a:accent3>
        <a:srgbClr val="919191"/>
      </a:accent3>
      <a:accent4>
        <a:srgbClr val="91969B"/>
      </a:accent4>
      <a:accent5>
        <a:srgbClr val="4B5050"/>
      </a:accent5>
      <a:accent6>
        <a:srgbClr val="515457"/>
      </a:accent6>
      <a:hlink>
        <a:srgbClr val="0000FF"/>
      </a:hlink>
      <a:folHlink>
        <a:srgbClr val="FF00FF"/>
      </a:folHlink>
    </a:clrScheme>
    <a:fontScheme name="Default Theme">
      <a:majorFont>
        <a:latin typeface="Helvetica"/>
        <a:ea typeface="Helvetica"/>
        <a:cs typeface="Helvetica"/>
      </a:majorFont>
      <a:minorFont>
        <a:latin typeface="Helvetica"/>
        <a:ea typeface="Helvetica"/>
        <a:cs typeface="Helvetica"/>
      </a:minorFont>
    </a:fontScheme>
    <a:fmtScheme name="Default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rgbClr val="000000"/>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1828433"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7F7F7F"/>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1828433"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7F7F7F"/>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5.xml><?xml version="1.0" encoding="utf-8"?>
<a:theme xmlns:a="http://schemas.openxmlformats.org/drawingml/2006/main" name="3_Default Theme">
  <a:themeElements>
    <a:clrScheme name="Presentation_scheme_1">
      <a:dk1>
        <a:srgbClr val="7F7F7F"/>
      </a:dk1>
      <a:lt1>
        <a:srgbClr val="FFFFFF"/>
      </a:lt1>
      <a:dk2>
        <a:srgbClr val="000000"/>
      </a:dk2>
      <a:lt2>
        <a:srgbClr val="FFFFFF"/>
      </a:lt2>
      <a:accent1>
        <a:srgbClr val="F33B48"/>
      </a:accent1>
      <a:accent2>
        <a:srgbClr val="399EA5"/>
      </a:accent2>
      <a:accent3>
        <a:srgbClr val="4B5050"/>
      </a:accent3>
      <a:accent4>
        <a:srgbClr val="91969B"/>
      </a:accent4>
      <a:accent5>
        <a:srgbClr val="4B5050"/>
      </a:accent5>
      <a:accent6>
        <a:srgbClr val="91969B"/>
      </a:accent6>
      <a:hlink>
        <a:srgbClr val="F33B48"/>
      </a:hlink>
      <a:folHlink>
        <a:srgbClr val="FFC000"/>
      </a:folHlink>
    </a:clrScheme>
    <a:fontScheme name="Custom 1">
      <a:majorFont>
        <a:latin typeface="Lato"/>
        <a:ea typeface=""/>
        <a:cs typeface=""/>
      </a:majorFont>
      <a:minorFont>
        <a:latin typeface="La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268</TotalTime>
  <Words>11904</Words>
  <Application>Microsoft Office PowerPoint</Application>
  <PresentationFormat>Custom</PresentationFormat>
  <Paragraphs>1260</Paragraphs>
  <Slides>133</Slides>
  <Notes>40</Notes>
  <HiddenSlides>0</HiddenSlides>
  <MMClips>0</MMClips>
  <ScaleCrop>false</ScaleCrop>
  <HeadingPairs>
    <vt:vector size="6" baseType="variant">
      <vt:variant>
        <vt:lpstr>Fonts Used</vt:lpstr>
      </vt:variant>
      <vt:variant>
        <vt:i4>23</vt:i4>
      </vt:variant>
      <vt:variant>
        <vt:lpstr>Theme</vt:lpstr>
      </vt:variant>
      <vt:variant>
        <vt:i4>5</vt:i4>
      </vt:variant>
      <vt:variant>
        <vt:lpstr>Slide Titles</vt:lpstr>
      </vt:variant>
      <vt:variant>
        <vt:i4>133</vt:i4>
      </vt:variant>
    </vt:vector>
  </HeadingPairs>
  <TitlesOfParts>
    <vt:vector size="161" baseType="lpstr">
      <vt:lpstr>Arial</vt:lpstr>
      <vt:lpstr>Calibri</vt:lpstr>
      <vt:lpstr>Calibri Light</vt:lpstr>
      <vt:lpstr>et-line</vt:lpstr>
      <vt:lpstr>Gill Sans</vt:lpstr>
      <vt:lpstr>Helvetica</vt:lpstr>
      <vt:lpstr>Lato</vt:lpstr>
      <vt:lpstr>Lato Light</vt:lpstr>
      <vt:lpstr>Montserrat</vt:lpstr>
      <vt:lpstr>Montserrat ExtraBold</vt:lpstr>
      <vt:lpstr>Montserrat Hairline</vt:lpstr>
      <vt:lpstr>Montserrat Light</vt:lpstr>
      <vt:lpstr>Montserrat Semi</vt:lpstr>
      <vt:lpstr>Montserrat Semi Bold</vt:lpstr>
      <vt:lpstr>Montserrat SemiBold</vt:lpstr>
      <vt:lpstr>Montserrat Ultra Light</vt:lpstr>
      <vt:lpstr>Pe-icon-7-stroke</vt:lpstr>
      <vt:lpstr>Playfair Display SC</vt:lpstr>
      <vt:lpstr>Poppins</vt:lpstr>
      <vt:lpstr>Poppins Light</vt:lpstr>
      <vt:lpstr>Poppins Medium</vt:lpstr>
      <vt:lpstr>Poppins SemiBold</vt:lpstr>
      <vt:lpstr>Roboto Thin</vt:lpstr>
      <vt:lpstr>Office Theme</vt:lpstr>
      <vt:lpstr>Default Theme</vt:lpstr>
      <vt:lpstr>1_Default Theme</vt:lpstr>
      <vt:lpstr>2_Default Theme</vt:lpstr>
      <vt:lpstr>3_Default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MISSION  STATEMENT</vt:lpstr>
      <vt:lpstr>PowerPoint Presentation</vt:lpstr>
      <vt:lpstr>PowerPoint Presentation</vt:lpstr>
      <vt:lpstr>PowerPoint Presentation</vt:lpstr>
      <vt:lpstr>COMPETITORS</vt:lpstr>
      <vt:lpstr>PowerPoint Presentation</vt:lpstr>
      <vt:lpstr>MARKET SIZE</vt:lpstr>
      <vt:lpstr>PowerPoint Presentation</vt:lpstr>
      <vt:lpstr>COMPETITION ANALYSIS </vt:lpstr>
      <vt:lpstr>PowerPoint Presentation</vt:lpstr>
      <vt:lpstr>OUR SERVICES</vt:lpstr>
      <vt:lpstr>TITLE HERE </vt:lpstr>
      <vt:lpstr>OUR PLANS</vt:lpstr>
      <vt:lpstr>TITLE HERE </vt:lpstr>
      <vt:lpstr>TITLE HERE </vt:lpstr>
      <vt:lpstr>PowerPoint Presentation</vt:lpstr>
      <vt:lpstr>OUR TEAM</vt:lpstr>
      <vt:lpstr>ORGANIZATIONAL CHART</vt:lpstr>
      <vt:lpstr>OUR PARTNERS</vt:lpstr>
      <vt:lpstr>05</vt:lpstr>
      <vt:lpstr>OUR PROCESS</vt:lpstr>
      <vt:lpstr>OUR PHOTO SHOOT LOCATIONS</vt:lpstr>
      <vt:lpstr>PowerPoint Presentation</vt:lpstr>
      <vt:lpstr>PREDICTED GROWTH</vt:lpstr>
      <vt:lpstr>BALANCE SHEET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reza kabir</dc:creator>
  <cp:lastModifiedBy>reza kabir</cp:lastModifiedBy>
  <cp:revision>9</cp:revision>
  <dcterms:created xsi:type="dcterms:W3CDTF">2020-04-26T09:23:45Z</dcterms:created>
  <dcterms:modified xsi:type="dcterms:W3CDTF">2020-06-12T14:53:03Z</dcterms:modified>
</cp:coreProperties>
</file>